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5" r:id="rId3"/>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uli"/>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uli-bold.fntdata"/><Relationship Id="rId12" Type="http://schemas.openxmlformats.org/officeDocument/2006/relationships/slide" Target="slides/slide7.xml"/><Relationship Id="rId34" Type="http://schemas.openxmlformats.org/officeDocument/2006/relationships/font" Target="fonts/Muli-regular.fntdata"/><Relationship Id="rId15" Type="http://schemas.openxmlformats.org/officeDocument/2006/relationships/slide" Target="slides/slide10.xml"/><Relationship Id="rId37" Type="http://schemas.openxmlformats.org/officeDocument/2006/relationships/font" Target="fonts/Muli-boldItalic.fntdata"/><Relationship Id="rId14" Type="http://schemas.openxmlformats.org/officeDocument/2006/relationships/slide" Target="slides/slide9.xml"/><Relationship Id="rId36" Type="http://schemas.openxmlformats.org/officeDocument/2006/relationships/font" Target="fonts/Muli-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reegoogleslidestemplates.co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https://pixabay.com/en/macbook-apple-imac-computer-screen-606763/</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1c4111605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c4111605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1c4147e5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c4147e5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1c4147e5b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c4147e5b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1c4147e5b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c4147e5b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1c4147e5b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c4147e5b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1c4147e5b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c4147e5b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https://pixabay.com/en/winning-motivation-succeed-man-1529402</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1c4147e5b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c4147e5b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1c4147e5ba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c4147e5ba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1c4147e5b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c4147e5b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https://pixabay.com/en/skyscraper-glass-facade-offices-418189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1c4147e5ba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c4147e5ba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c50a63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c50a63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g1c4288774f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c4288774f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1c427272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c427272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https://pixabay.com/en/skyscraper-glass-facade-offices-418189</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1c4147e5ba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c4147e5ba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Google Shape;887;g1c4147e5b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c4147e5b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Google Shape;895;g1c4147e5ba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c4147e5ba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8" name="Shape 1288"/>
        <p:cNvGrpSpPr/>
        <p:nvPr/>
      </p:nvGrpSpPr>
      <p:grpSpPr>
        <a:xfrm>
          <a:off x="0" y="0"/>
          <a:ext cx="0" cy="0"/>
          <a:chOff x="0" y="0"/>
          <a:chExt cx="0" cy="0"/>
        </a:xfrm>
      </p:grpSpPr>
      <p:sp>
        <p:nvSpPr>
          <p:cNvPr id="1289" name="Google Shape;1289;g1c50a639f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1c50a639f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https://pixabay.com/en/skyscraper-glass-facade-offices-418189</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2" name="Shape 1392"/>
        <p:cNvGrpSpPr/>
        <p:nvPr/>
      </p:nvGrpSpPr>
      <p:grpSpPr>
        <a:xfrm>
          <a:off x="0" y="0"/>
          <a:ext cx="0" cy="0"/>
          <a:chOff x="0" y="0"/>
          <a:chExt cx="0" cy="0"/>
        </a:xfrm>
      </p:grpSpPr>
      <p:sp>
        <p:nvSpPr>
          <p:cNvPr id="1393" name="Google Shape;1393;g1c50a639fb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1c50a639fb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6" name="Shape 1426"/>
        <p:cNvGrpSpPr/>
        <p:nvPr/>
      </p:nvGrpSpPr>
      <p:grpSpPr>
        <a:xfrm>
          <a:off x="0" y="0"/>
          <a:ext cx="0" cy="0"/>
          <a:chOff x="0" y="0"/>
          <a:chExt cx="0" cy="0"/>
        </a:xfrm>
      </p:grpSpPr>
      <p:sp>
        <p:nvSpPr>
          <p:cNvPr id="1427" name="Google Shape;1427;g1c50a639f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1c50a639f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7" name="Shape 1447"/>
        <p:cNvGrpSpPr/>
        <p:nvPr/>
      </p:nvGrpSpPr>
      <p:grpSpPr>
        <a:xfrm>
          <a:off x="0" y="0"/>
          <a:ext cx="0" cy="0"/>
          <a:chOff x="0" y="0"/>
          <a:chExt cx="0" cy="0"/>
        </a:xfrm>
      </p:grpSpPr>
      <p:sp>
        <p:nvSpPr>
          <p:cNvPr id="1448" name="Google Shape;1448;g1c50a639fb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9" name="Google Shape;1449;g1c50a639fb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200" u="none" cap="none" strike="noStrike">
                <a:solidFill>
                  <a:schemeClr val="dk1"/>
                </a:solidFill>
                <a:latin typeface="Calibri"/>
                <a:ea typeface="Calibri"/>
                <a:cs typeface="Calibri"/>
                <a:sym typeface="Calibri"/>
              </a:rPr>
              <a:t>You can safely remove this slide. This slide design was provided by Free Google Slides Templates – You can download more templates, shapes and elements for PowerPoint from </a:t>
            </a:r>
            <a:r>
              <a:rPr b="0" i="0" lang="en-GB" sz="1200" u="sng" cap="none" strike="noStrike">
                <a:solidFill>
                  <a:schemeClr val="hlink"/>
                </a:solidFill>
                <a:latin typeface="Calibri"/>
                <a:ea typeface="Calibri"/>
                <a:cs typeface="Calibri"/>
                <a:sym typeface="Calibri"/>
                <a:hlinkClick r:id="rId2"/>
              </a:rPr>
              <a:t>http://freegoogleslidestemplates.com</a:t>
            </a:r>
            <a:endParaRPr b="0" i="0" sz="1200" u="none" cap="none" strike="noStrike">
              <a:solidFill>
                <a:schemeClr val="dk1"/>
              </a:solidFill>
              <a:latin typeface="Calibri"/>
              <a:ea typeface="Calibri"/>
              <a:cs typeface="Calibri"/>
              <a:sym typeface="Calibri"/>
            </a:endParaRPr>
          </a:p>
        </p:txBody>
      </p:sp>
      <p:sp>
        <p:nvSpPr>
          <p:cNvPr id="1450" name="Google Shape;1450;g1c50a639fb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1c3e5f588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3e5f588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c3e5f588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c3e5f588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1c3e5f588f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c3e5f588f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https://pixabay.com/en/skyscraper-glass-facade-offices-418189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1c3e5f588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c3e5f588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1c4147e5b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c4147e5b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c4147e5ba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c4147e5ba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1c4111605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c4111605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https://pixabay.com/en/chairs-conference-room-long-table-1840377</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2" name="Shape 62"/>
        <p:cNvGrpSpPr/>
        <p:nvPr/>
      </p:nvGrpSpPr>
      <p:grpSpPr>
        <a:xfrm>
          <a:off x="0" y="0"/>
          <a:ext cx="0" cy="0"/>
          <a:chOff x="0" y="0"/>
          <a:chExt cx="0" cy="0"/>
        </a:xfrm>
      </p:grpSpPr>
      <p:sp>
        <p:nvSpPr>
          <p:cNvPr id="63" name="Google Shape;63;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4" name="Google Shape;64;p11"/>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5" name="Shape 65"/>
        <p:cNvGrpSpPr/>
        <p:nvPr/>
      </p:nvGrpSpPr>
      <p:grpSpPr>
        <a:xfrm>
          <a:off x="0" y="0"/>
          <a:ext cx="0" cy="0"/>
          <a:chOff x="0" y="0"/>
          <a:chExt cx="0" cy="0"/>
        </a:xfrm>
      </p:grpSpPr>
      <p:sp>
        <p:nvSpPr>
          <p:cNvPr id="66" name="Google Shape;66;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8" name="Google Shape;68;p12"/>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9" name="Shape 69"/>
        <p:cNvGrpSpPr/>
        <p:nvPr/>
      </p:nvGrpSpPr>
      <p:grpSpPr>
        <a:xfrm>
          <a:off x="0" y="0"/>
          <a:ext cx="0" cy="0"/>
          <a:chOff x="0" y="0"/>
          <a:chExt cx="0" cy="0"/>
        </a:xfrm>
      </p:grpSpPr>
      <p:sp>
        <p:nvSpPr>
          <p:cNvPr id="70" name="Google Shape;70;p13"/>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rotWithShape="1">
          <a:blip r:embed="rId2">
            <a:alphaModFix/>
          </a:blip>
          <a:stretch>
            <a:fillRect b="0" l="0" r="0" t="0"/>
          </a:stretch>
        </a:blipFill>
      </p:bgPr>
    </p:bg>
    <p:spTree>
      <p:nvGrpSpPr>
        <p:cNvPr id="77" name="Shape 77"/>
        <p:cNvGrpSpPr/>
        <p:nvPr/>
      </p:nvGrpSpPr>
      <p:grpSpPr>
        <a:xfrm>
          <a:off x="0" y="0"/>
          <a:ext cx="0" cy="0"/>
          <a:chOff x="0" y="0"/>
          <a:chExt cx="0" cy="0"/>
        </a:xfrm>
      </p:grpSpPr>
      <p:sp>
        <p:nvSpPr>
          <p:cNvPr id="78" name="Google Shape;78;p15"/>
          <p:cNvSpPr txBox="1"/>
          <p:nvPr>
            <p:ph type="ctrTitle"/>
          </p:nvPr>
        </p:nvSpPr>
        <p:spPr>
          <a:xfrm>
            <a:off x="457200" y="3114675"/>
            <a:ext cx="8153400" cy="685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None/>
              <a:defRPr b="1" i="0" sz="4000" u="none" cap="none" strike="noStrike">
                <a:solidFill>
                  <a:schemeClr val="lt1"/>
                </a:solidFill>
              </a:defRPr>
            </a:lvl1pPr>
            <a:lvl2pPr indent="-88900" lvl="1" marL="0" marR="0" rtl="0" algn="l">
              <a:spcBef>
                <a:spcPts val="0"/>
              </a:spcBef>
              <a:spcAft>
                <a:spcPts val="0"/>
              </a:spcAft>
              <a:buSzPts val="1400"/>
              <a:buFont typeface="Open Sans"/>
              <a:buChar char="○"/>
              <a:defRPr>
                <a:latin typeface="Open Sans"/>
                <a:ea typeface="Open Sans"/>
                <a:cs typeface="Open Sans"/>
                <a:sym typeface="Open Sans"/>
              </a:defRPr>
            </a:lvl2pPr>
            <a:lvl3pPr indent="-88900" lvl="2" marL="0" marR="0" rtl="0" algn="l">
              <a:spcBef>
                <a:spcPts val="0"/>
              </a:spcBef>
              <a:spcAft>
                <a:spcPts val="0"/>
              </a:spcAft>
              <a:buSzPts val="1400"/>
              <a:buFont typeface="Open Sans"/>
              <a:buChar char="■"/>
              <a:defRPr>
                <a:latin typeface="Open Sans"/>
                <a:ea typeface="Open Sans"/>
                <a:cs typeface="Open Sans"/>
                <a:sym typeface="Open Sans"/>
              </a:defRPr>
            </a:lvl3pPr>
            <a:lvl4pPr indent="-88900" lvl="3" marL="0" marR="0" rtl="0" algn="l">
              <a:spcBef>
                <a:spcPts val="0"/>
              </a:spcBef>
              <a:spcAft>
                <a:spcPts val="0"/>
              </a:spcAft>
              <a:buSzPts val="1400"/>
              <a:buFont typeface="Open Sans"/>
              <a:buChar char="●"/>
              <a:defRPr>
                <a:latin typeface="Open Sans"/>
                <a:ea typeface="Open Sans"/>
                <a:cs typeface="Open Sans"/>
                <a:sym typeface="Open Sans"/>
              </a:defRPr>
            </a:lvl4pPr>
            <a:lvl5pPr indent="-88900" lvl="4" marL="0" marR="0" rtl="0" algn="l">
              <a:spcBef>
                <a:spcPts val="0"/>
              </a:spcBef>
              <a:spcAft>
                <a:spcPts val="0"/>
              </a:spcAft>
              <a:buSzPts val="1400"/>
              <a:buFont typeface="Open Sans"/>
              <a:buChar char="○"/>
              <a:defRPr>
                <a:latin typeface="Open Sans"/>
                <a:ea typeface="Open Sans"/>
                <a:cs typeface="Open Sans"/>
                <a:sym typeface="Open Sans"/>
              </a:defRPr>
            </a:lvl5pPr>
            <a:lvl6pPr indent="-88900" lvl="5" marL="0" marR="0" rtl="0" algn="l">
              <a:spcBef>
                <a:spcPts val="0"/>
              </a:spcBef>
              <a:spcAft>
                <a:spcPts val="0"/>
              </a:spcAft>
              <a:buSzPts val="1400"/>
              <a:buFont typeface="Open Sans"/>
              <a:buChar char="■"/>
              <a:defRPr>
                <a:latin typeface="Open Sans"/>
                <a:ea typeface="Open Sans"/>
                <a:cs typeface="Open Sans"/>
                <a:sym typeface="Open Sans"/>
              </a:defRPr>
            </a:lvl6pPr>
            <a:lvl7pPr indent="-88900" lvl="6" marL="0" marR="0" rtl="0" algn="l">
              <a:spcBef>
                <a:spcPts val="0"/>
              </a:spcBef>
              <a:spcAft>
                <a:spcPts val="0"/>
              </a:spcAft>
              <a:buSzPts val="1400"/>
              <a:buFont typeface="Open Sans"/>
              <a:buChar char="●"/>
              <a:defRPr>
                <a:latin typeface="Open Sans"/>
                <a:ea typeface="Open Sans"/>
                <a:cs typeface="Open Sans"/>
                <a:sym typeface="Open Sans"/>
              </a:defRPr>
            </a:lvl7pPr>
            <a:lvl8pPr indent="-88900" lvl="7" marL="0" marR="0" rtl="0" algn="l">
              <a:spcBef>
                <a:spcPts val="0"/>
              </a:spcBef>
              <a:spcAft>
                <a:spcPts val="0"/>
              </a:spcAft>
              <a:buSzPts val="1400"/>
              <a:buFont typeface="Open Sans"/>
              <a:buChar char="○"/>
              <a:defRPr>
                <a:latin typeface="Open Sans"/>
                <a:ea typeface="Open Sans"/>
                <a:cs typeface="Open Sans"/>
                <a:sym typeface="Open Sans"/>
              </a:defRPr>
            </a:lvl8pPr>
            <a:lvl9pPr indent="-88900" lvl="8" marL="0" marR="0" rtl="0" algn="l">
              <a:spcBef>
                <a:spcPts val="0"/>
              </a:spcBef>
              <a:spcAft>
                <a:spcPts val="0"/>
              </a:spcAft>
              <a:buSzPts val="1400"/>
              <a:buFont typeface="Open Sans"/>
              <a:buChar char="■"/>
              <a:defRPr>
                <a:latin typeface="Open Sans"/>
                <a:ea typeface="Open Sans"/>
                <a:cs typeface="Open Sans"/>
                <a:sym typeface="Open Sans"/>
              </a:defRPr>
            </a:lvl9pPr>
          </a:lstStyle>
          <a:p/>
        </p:txBody>
      </p:sp>
      <p:sp>
        <p:nvSpPr>
          <p:cNvPr id="79" name="Google Shape;79;p15"/>
          <p:cNvSpPr txBox="1"/>
          <p:nvPr>
            <p:ph idx="1" type="subTitle"/>
          </p:nvPr>
        </p:nvSpPr>
        <p:spPr>
          <a:xfrm>
            <a:off x="457200" y="3943350"/>
            <a:ext cx="8153400" cy="685800"/>
          </a:xfrm>
          <a:prstGeom prst="rect">
            <a:avLst/>
          </a:prstGeom>
          <a:noFill/>
          <a:ln>
            <a:noFill/>
          </a:ln>
        </p:spPr>
        <p:txBody>
          <a:bodyPr anchorCtr="0" anchor="t" bIns="91425" lIns="91425" spcFirstLastPara="1" rIns="91425" wrap="square" tIns="91425">
            <a:noAutofit/>
          </a:bodyPr>
          <a:lstStyle>
            <a:lvl1pPr indent="0" lvl="0" marL="0" marR="0" rtl="0" algn="l">
              <a:spcBef>
                <a:spcPts val="480"/>
              </a:spcBef>
              <a:spcAft>
                <a:spcPts val="0"/>
              </a:spcAft>
              <a:buClr>
                <a:srgbClr val="538CD5"/>
              </a:buClr>
              <a:buSzPts val="1400"/>
              <a:buNone/>
              <a:defRPr b="0" i="0" sz="2400" u="none" cap="none" strike="noStrike">
                <a:solidFill>
                  <a:srgbClr val="538CD5"/>
                </a:solidFill>
              </a:defRPr>
            </a:lvl1pPr>
            <a:lvl2pPr indent="0" lvl="1" marL="457200" marR="0" rtl="0" algn="ctr">
              <a:spcBef>
                <a:spcPts val="400"/>
              </a:spcBef>
              <a:spcAft>
                <a:spcPts val="0"/>
              </a:spcAft>
              <a:buClr>
                <a:srgbClr val="888888"/>
              </a:buClr>
              <a:buSzPts val="1400"/>
              <a:buNone/>
              <a:defRPr b="0" i="0" sz="2000" u="none" cap="none" strike="noStrike">
                <a:solidFill>
                  <a:srgbClr val="888888"/>
                </a:solidFill>
              </a:defRPr>
            </a:lvl2pPr>
            <a:lvl3pPr indent="0" lvl="2" marL="914400" marR="0" rtl="0" algn="ctr">
              <a:spcBef>
                <a:spcPts val="360"/>
              </a:spcBef>
              <a:spcAft>
                <a:spcPts val="0"/>
              </a:spcAft>
              <a:buClr>
                <a:srgbClr val="888888"/>
              </a:buClr>
              <a:buSzPts val="1400"/>
              <a:buNone/>
              <a:defRPr b="0" i="0" sz="1800" u="none" cap="none" strike="noStrike">
                <a:solidFill>
                  <a:srgbClr val="888888"/>
                </a:solidFill>
              </a:defRPr>
            </a:lvl3pPr>
            <a:lvl4pPr indent="0" lvl="3" marL="1371600" marR="0" rtl="0" algn="ctr">
              <a:spcBef>
                <a:spcPts val="320"/>
              </a:spcBef>
              <a:spcAft>
                <a:spcPts val="0"/>
              </a:spcAft>
              <a:buClr>
                <a:srgbClr val="888888"/>
              </a:buClr>
              <a:buSzPts val="1400"/>
              <a:buNone/>
              <a:defRPr b="0" i="0" sz="1600" u="none" cap="none" strike="noStrike">
                <a:solidFill>
                  <a:srgbClr val="888888"/>
                </a:solidFill>
              </a:defRPr>
            </a:lvl4pPr>
            <a:lvl5pPr indent="0" lvl="4" marL="1828800" marR="0" rtl="0" algn="ctr">
              <a:spcBef>
                <a:spcPts val="320"/>
              </a:spcBef>
              <a:spcAft>
                <a:spcPts val="0"/>
              </a:spcAft>
              <a:buClr>
                <a:srgbClr val="888888"/>
              </a:buClr>
              <a:buSzPts val="1400"/>
              <a:buNone/>
              <a:defRPr b="0" i="0" sz="1600" u="none" cap="none" strike="noStrike">
                <a:solidFill>
                  <a:srgbClr val="888888"/>
                </a:solidFill>
              </a:defRPr>
            </a:lvl5pPr>
            <a:lvl6pPr indent="0" lvl="5" marL="2286000" marR="0" rtl="0" algn="ctr">
              <a:spcBef>
                <a:spcPts val="400"/>
              </a:spcBef>
              <a:spcAft>
                <a:spcPts val="0"/>
              </a:spcAft>
              <a:buClr>
                <a:srgbClr val="888888"/>
              </a:buClr>
              <a:buSzPts val="1400"/>
              <a:buNone/>
              <a:defRPr b="0" i="0" sz="2000" u="none" cap="none" strike="noStrike">
                <a:solidFill>
                  <a:srgbClr val="888888"/>
                </a:solidFill>
              </a:defRPr>
            </a:lvl6pPr>
            <a:lvl7pPr indent="0" lvl="6" marL="2743200" marR="0" rtl="0" algn="ctr">
              <a:spcBef>
                <a:spcPts val="400"/>
              </a:spcBef>
              <a:spcAft>
                <a:spcPts val="0"/>
              </a:spcAft>
              <a:buClr>
                <a:srgbClr val="888888"/>
              </a:buClr>
              <a:buSzPts val="1400"/>
              <a:buNone/>
              <a:defRPr b="0" i="0" sz="2000" u="none" cap="none" strike="noStrike">
                <a:solidFill>
                  <a:srgbClr val="888888"/>
                </a:solidFill>
              </a:defRPr>
            </a:lvl7pPr>
            <a:lvl8pPr indent="0" lvl="7" marL="3200400" marR="0" rtl="0" algn="ctr">
              <a:spcBef>
                <a:spcPts val="400"/>
              </a:spcBef>
              <a:spcAft>
                <a:spcPts val="0"/>
              </a:spcAft>
              <a:buClr>
                <a:srgbClr val="888888"/>
              </a:buClr>
              <a:buSzPts val="1400"/>
              <a:buNone/>
              <a:defRPr b="0" i="0" sz="2000" u="none" cap="none" strike="noStrike">
                <a:solidFill>
                  <a:srgbClr val="888888"/>
                </a:solidFill>
              </a:defRPr>
            </a:lvl8pPr>
            <a:lvl9pPr indent="0" lvl="8" marL="3657600" marR="0" rtl="0" algn="ctr">
              <a:spcBef>
                <a:spcPts val="400"/>
              </a:spcBef>
              <a:spcAft>
                <a:spcPts val="0"/>
              </a:spcAft>
              <a:buClr>
                <a:srgbClr val="888888"/>
              </a:buClr>
              <a:buSzPts val="1400"/>
              <a:buNone/>
              <a:defRPr b="0" i="0" sz="2000" u="none" cap="none" strike="noStrike">
                <a:solidFill>
                  <a:srgbClr val="888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0" name="Shape 80"/>
        <p:cNvGrpSpPr/>
        <p:nvPr/>
      </p:nvGrpSpPr>
      <p:grpSpPr>
        <a:xfrm>
          <a:off x="0" y="0"/>
          <a:ext cx="0" cy="0"/>
          <a:chOff x="0" y="0"/>
          <a:chExt cx="0" cy="0"/>
        </a:xfrm>
      </p:grpSpPr>
      <p:sp>
        <p:nvSpPr>
          <p:cNvPr id="81" name="Google Shape;81;p16"/>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chemeClr val="dk1"/>
              </a:buClr>
              <a:buSzPts val="1400"/>
              <a:buChar char="•"/>
              <a:defRPr sz="2400">
                <a:solidFill>
                  <a:schemeClr val="dk1"/>
                </a:solidFill>
              </a:defRPr>
            </a:lvl1pPr>
            <a:lvl2pPr indent="-317500" lvl="1" marL="914400" rtl="0" algn="l">
              <a:spcBef>
                <a:spcPts val="400"/>
              </a:spcBef>
              <a:spcAft>
                <a:spcPts val="0"/>
              </a:spcAft>
              <a:buClr>
                <a:schemeClr val="dk1"/>
              </a:buClr>
              <a:buSzPts val="1400"/>
              <a:buChar char="–"/>
              <a:defRPr sz="2000">
                <a:solidFill>
                  <a:schemeClr val="dk1"/>
                </a:solidFill>
              </a:defRPr>
            </a:lvl2pPr>
            <a:lvl3pPr indent="-317500" lvl="2" marL="1371600" rtl="0" algn="l">
              <a:spcBef>
                <a:spcPts val="360"/>
              </a:spcBef>
              <a:spcAft>
                <a:spcPts val="0"/>
              </a:spcAft>
              <a:buClr>
                <a:schemeClr val="dk1"/>
              </a:buClr>
              <a:buSzPts val="1400"/>
              <a:buChar char="•"/>
              <a:defRPr sz="1800">
                <a:solidFill>
                  <a:schemeClr val="dk1"/>
                </a:solidFill>
              </a:defRPr>
            </a:lvl3pPr>
            <a:lvl4pPr indent="-317500" lvl="3" marL="1828800" rtl="0" algn="l">
              <a:spcBef>
                <a:spcPts val="320"/>
              </a:spcBef>
              <a:spcAft>
                <a:spcPts val="0"/>
              </a:spcAft>
              <a:buClr>
                <a:schemeClr val="dk1"/>
              </a:buClr>
              <a:buSzPts val="1400"/>
              <a:buChar char="–"/>
              <a:defRPr sz="1600">
                <a:solidFill>
                  <a:schemeClr val="dk1"/>
                </a:solidFill>
              </a:defRPr>
            </a:lvl4pPr>
            <a:lvl5pPr indent="-317500" lvl="4" marL="2286000" rtl="0" algn="l">
              <a:spcBef>
                <a:spcPts val="320"/>
              </a:spcBef>
              <a:spcAft>
                <a:spcPts val="0"/>
              </a:spcAft>
              <a:buClr>
                <a:schemeClr val="dk1"/>
              </a:buClr>
              <a:buSzPts val="1400"/>
              <a:buChar char="»"/>
              <a:defRPr sz="1600">
                <a:solidFill>
                  <a:schemeClr val="dk1"/>
                </a:solidFill>
              </a:defRPr>
            </a:lvl5pPr>
            <a:lvl6pPr indent="-317500" lvl="5" marL="2743200" rtl="0" algn="l">
              <a:spcBef>
                <a:spcPts val="400"/>
              </a:spcBef>
              <a:spcAft>
                <a:spcPts val="0"/>
              </a:spcAft>
              <a:buClr>
                <a:schemeClr val="dk1"/>
              </a:buClr>
              <a:buSzPts val="1400"/>
              <a:buChar char="•"/>
              <a:defRPr sz="2000">
                <a:solidFill>
                  <a:schemeClr val="dk1"/>
                </a:solidFill>
              </a:defRPr>
            </a:lvl6pPr>
            <a:lvl7pPr indent="-317500" lvl="6" marL="3200400" rtl="0" algn="l">
              <a:spcBef>
                <a:spcPts val="400"/>
              </a:spcBef>
              <a:spcAft>
                <a:spcPts val="0"/>
              </a:spcAft>
              <a:buClr>
                <a:schemeClr val="dk1"/>
              </a:buClr>
              <a:buSzPts val="1400"/>
              <a:buChar char="•"/>
              <a:defRPr sz="2000">
                <a:solidFill>
                  <a:schemeClr val="dk1"/>
                </a:solidFill>
              </a:defRPr>
            </a:lvl7pPr>
            <a:lvl8pPr indent="-317500" lvl="7" marL="3657600" rtl="0" algn="l">
              <a:spcBef>
                <a:spcPts val="400"/>
              </a:spcBef>
              <a:spcAft>
                <a:spcPts val="0"/>
              </a:spcAft>
              <a:buClr>
                <a:schemeClr val="dk1"/>
              </a:buClr>
              <a:buSzPts val="1400"/>
              <a:buChar char="•"/>
              <a:defRPr sz="2000">
                <a:solidFill>
                  <a:schemeClr val="dk1"/>
                </a:solidFill>
              </a:defRPr>
            </a:lvl8pPr>
            <a:lvl9pPr indent="-317500" lvl="8" marL="4114800" rtl="0" algn="l">
              <a:spcBef>
                <a:spcPts val="400"/>
              </a:spcBef>
              <a:spcAft>
                <a:spcPts val="0"/>
              </a:spcAft>
              <a:buClr>
                <a:schemeClr val="dk1"/>
              </a:buClr>
              <a:buSzPts val="1400"/>
              <a:buChar char="•"/>
              <a:defRPr sz="2000">
                <a:solidFill>
                  <a:schemeClr val="dk1"/>
                </a:solidFill>
              </a:defRPr>
            </a:lvl9pPr>
          </a:lstStyle>
          <a:p/>
        </p:txBody>
      </p:sp>
      <p:sp>
        <p:nvSpPr>
          <p:cNvPr id="82" name="Google Shape;82;p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3" name="Google Shape;83;p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4" name="Google Shape;84;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85" name="Google Shape;85;p16"/>
          <p:cNvSpPr txBox="1"/>
          <p:nvPr>
            <p:ph type="title"/>
          </p:nvPr>
        </p:nvSpPr>
        <p:spPr>
          <a:xfrm>
            <a:off x="457200" y="133349"/>
            <a:ext cx="8229600" cy="609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Only">
  <p:cSld name="3_Title Only">
    <p:bg>
      <p:bgPr>
        <a:blipFill rotWithShape="1">
          <a:blip r:embed="rId2">
            <a:alphaModFix/>
          </a:blip>
          <a:stretch>
            <a:fillRect b="0" l="0" r="0" t="0"/>
          </a:stretch>
        </a:blipFill>
      </p:bgPr>
    </p:bg>
    <p:spTree>
      <p:nvGrpSpPr>
        <p:cNvPr id="86" name="Shape 86"/>
        <p:cNvGrpSpPr/>
        <p:nvPr/>
      </p:nvGrpSpPr>
      <p:grpSpPr>
        <a:xfrm>
          <a:off x="0" y="0"/>
          <a:ext cx="0" cy="0"/>
          <a:chOff x="0" y="0"/>
          <a:chExt cx="0" cy="0"/>
        </a:xfrm>
      </p:grpSpPr>
      <p:sp>
        <p:nvSpPr>
          <p:cNvPr id="87" name="Google Shape;87;p17"/>
          <p:cNvSpPr/>
          <p:nvPr/>
        </p:nvSpPr>
        <p:spPr>
          <a:xfrm>
            <a:off x="0" y="0"/>
            <a:ext cx="3657600" cy="5143500"/>
          </a:xfrm>
          <a:prstGeom prst="rect">
            <a:avLst/>
          </a:prstGeom>
          <a:solidFill>
            <a:srgbClr val="0563B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7"/>
          <p:cNvSpPr txBox="1"/>
          <p:nvPr>
            <p:ph type="title"/>
          </p:nvPr>
        </p:nvSpPr>
        <p:spPr>
          <a:xfrm>
            <a:off x="457200" y="348854"/>
            <a:ext cx="2971800" cy="1676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sz="28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17"/>
          <p:cNvSpPr txBox="1"/>
          <p:nvPr>
            <p:ph idx="1" type="body"/>
          </p:nvPr>
        </p:nvSpPr>
        <p:spPr>
          <a:xfrm>
            <a:off x="457200" y="2038350"/>
            <a:ext cx="2971800" cy="3810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Clr>
                <a:srgbClr val="D8D8D8"/>
              </a:buClr>
              <a:buSzPts val="1400"/>
              <a:buNone/>
              <a:defRPr sz="1400">
                <a:solidFill>
                  <a:srgbClr val="D8D8D8"/>
                </a:solidFill>
              </a:defRPr>
            </a:lvl1pPr>
            <a:lvl2pPr indent="-317500" lvl="1" marL="914400" rtl="0">
              <a:spcBef>
                <a:spcPts val="400"/>
              </a:spcBef>
              <a:spcAft>
                <a:spcPts val="0"/>
              </a:spcAft>
              <a:buSzPts val="1400"/>
              <a:buChar char="–"/>
              <a:defRPr sz="2000">
                <a:solidFill>
                  <a:schemeClr val="dk1"/>
                </a:solidFill>
              </a:defRPr>
            </a:lvl2pPr>
            <a:lvl3pPr indent="-317500" lvl="2" marL="1371600" rtl="0">
              <a:spcBef>
                <a:spcPts val="360"/>
              </a:spcBef>
              <a:spcAft>
                <a:spcPts val="0"/>
              </a:spcAft>
              <a:buSzPts val="1400"/>
              <a:buChar char="•"/>
              <a:defRPr sz="1800">
                <a:solidFill>
                  <a:schemeClr val="dk1"/>
                </a:solidFill>
              </a:defRPr>
            </a:lvl3pPr>
            <a:lvl4pPr indent="-317500" lvl="3" marL="1828800" rtl="0">
              <a:spcBef>
                <a:spcPts val="320"/>
              </a:spcBef>
              <a:spcAft>
                <a:spcPts val="0"/>
              </a:spcAft>
              <a:buSzPts val="1400"/>
              <a:buChar char="–"/>
              <a:defRPr sz="1600">
                <a:solidFill>
                  <a:schemeClr val="dk1"/>
                </a:solidFill>
              </a:defRPr>
            </a:lvl4pPr>
            <a:lvl5pPr indent="-317500" lvl="4" marL="2286000" rtl="0">
              <a:spcBef>
                <a:spcPts val="320"/>
              </a:spcBef>
              <a:spcAft>
                <a:spcPts val="0"/>
              </a:spcAft>
              <a:buSzPts val="1400"/>
              <a:buChar char="»"/>
              <a:defRPr sz="1600">
                <a:solidFill>
                  <a:schemeClr val="dk1"/>
                </a:solidFill>
              </a:defRPr>
            </a:lvl5pPr>
            <a:lvl6pPr indent="-317500" lvl="5" marL="2743200" rtl="0">
              <a:spcBef>
                <a:spcPts val="400"/>
              </a:spcBef>
              <a:spcAft>
                <a:spcPts val="0"/>
              </a:spcAft>
              <a:buSzPts val="1400"/>
              <a:buChar char="•"/>
              <a:defRPr sz="2000">
                <a:solidFill>
                  <a:schemeClr val="dk1"/>
                </a:solidFill>
              </a:defRPr>
            </a:lvl6pPr>
            <a:lvl7pPr indent="-317500" lvl="6" marL="3200400" rtl="0">
              <a:spcBef>
                <a:spcPts val="400"/>
              </a:spcBef>
              <a:spcAft>
                <a:spcPts val="0"/>
              </a:spcAft>
              <a:buSzPts val="1400"/>
              <a:buChar char="•"/>
              <a:defRPr sz="2000">
                <a:solidFill>
                  <a:schemeClr val="dk1"/>
                </a:solidFill>
              </a:defRPr>
            </a:lvl7pPr>
            <a:lvl8pPr indent="-317500" lvl="7" marL="3657600" rtl="0">
              <a:spcBef>
                <a:spcPts val="400"/>
              </a:spcBef>
              <a:spcAft>
                <a:spcPts val="0"/>
              </a:spcAft>
              <a:buSzPts val="1400"/>
              <a:buChar char="•"/>
              <a:defRPr sz="2000">
                <a:solidFill>
                  <a:schemeClr val="dk1"/>
                </a:solidFill>
              </a:defRPr>
            </a:lvl8pPr>
            <a:lvl9pPr indent="-317500" lvl="8" marL="4114800" rtl="0">
              <a:spcBef>
                <a:spcPts val="400"/>
              </a:spcBef>
              <a:spcAft>
                <a:spcPts val="0"/>
              </a:spcAft>
              <a:buSzPts val="1400"/>
              <a:buChar char="•"/>
              <a:defRPr sz="20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rotWithShape="1">
          <a:blip r:embed="rId2">
            <a:alphaModFix/>
          </a:blip>
          <a:stretch>
            <a:fillRect b="0" l="0" r="0" t="0"/>
          </a:stretch>
        </a:blip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457200" y="133350"/>
            <a:ext cx="8229600" cy="609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2" name="Google Shape;92;p1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93" name="Google Shape;93;p1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94" name="Google Shape;94;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bg>
      <p:bgPr>
        <a:blipFill rotWithShape="1">
          <a:blip r:embed="rId2">
            <a:alphaModFix/>
          </a:blip>
          <a:stretch>
            <a:fillRect b="0" l="0" r="0" t="0"/>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133349"/>
            <a:ext cx="8229600" cy="609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7" name="Google Shape;97;p1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98" name="Google Shape;98;p1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99" name="Google Shape;99;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00" name="Google Shape;100;p19"/>
          <p:cNvSpPr txBox="1"/>
          <p:nvPr>
            <p:ph idx="1" type="body"/>
          </p:nvPr>
        </p:nvSpPr>
        <p:spPr>
          <a:xfrm>
            <a:off x="457200" y="971550"/>
            <a:ext cx="4038600" cy="36576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sz="1400"/>
            </a:lvl1pPr>
            <a:lvl2pPr indent="-317500" lvl="1" marL="914400" rtl="0">
              <a:spcBef>
                <a:spcPts val="400"/>
              </a:spcBef>
              <a:spcAft>
                <a:spcPts val="0"/>
              </a:spcAft>
              <a:buSzPts val="1400"/>
              <a:buChar char="–"/>
              <a:defRPr sz="1200"/>
            </a:lvl2pPr>
            <a:lvl3pPr indent="-317500" lvl="2" marL="1371600" rtl="0">
              <a:spcBef>
                <a:spcPts val="360"/>
              </a:spcBef>
              <a:spcAft>
                <a:spcPts val="0"/>
              </a:spcAft>
              <a:buSzPts val="1400"/>
              <a:buChar char="•"/>
              <a:defRPr sz="1100"/>
            </a:lvl3pPr>
            <a:lvl4pPr indent="-317500" lvl="3" marL="1828800" rtl="0">
              <a:spcBef>
                <a:spcPts val="320"/>
              </a:spcBef>
              <a:spcAft>
                <a:spcPts val="0"/>
              </a:spcAft>
              <a:buSzPts val="1400"/>
              <a:buChar char="–"/>
              <a:defRPr sz="1100"/>
            </a:lvl4pPr>
            <a:lvl5pPr indent="-317500" lvl="4" marL="2286000" rtl="0">
              <a:spcBef>
                <a:spcPts val="320"/>
              </a:spcBef>
              <a:spcAft>
                <a:spcPts val="0"/>
              </a:spcAft>
              <a:buSzPts val="1400"/>
              <a:buChar char="»"/>
              <a:defRPr sz="1100"/>
            </a:lvl5pPr>
            <a:lvl6pPr indent="-317500" lvl="5" marL="2743200" rtl="0">
              <a:spcBef>
                <a:spcPts val="400"/>
              </a:spcBef>
              <a:spcAft>
                <a:spcPts val="0"/>
              </a:spcAft>
              <a:buSzPts val="1400"/>
              <a:buChar char="•"/>
              <a:defRPr sz="2000">
                <a:solidFill>
                  <a:schemeClr val="dk1"/>
                </a:solidFill>
              </a:defRPr>
            </a:lvl6pPr>
            <a:lvl7pPr indent="-317500" lvl="6" marL="3200400" rtl="0">
              <a:spcBef>
                <a:spcPts val="400"/>
              </a:spcBef>
              <a:spcAft>
                <a:spcPts val="0"/>
              </a:spcAft>
              <a:buSzPts val="1400"/>
              <a:buChar char="•"/>
              <a:defRPr sz="2000">
                <a:solidFill>
                  <a:schemeClr val="dk1"/>
                </a:solidFill>
              </a:defRPr>
            </a:lvl7pPr>
            <a:lvl8pPr indent="-317500" lvl="7" marL="3657600" rtl="0">
              <a:spcBef>
                <a:spcPts val="400"/>
              </a:spcBef>
              <a:spcAft>
                <a:spcPts val="0"/>
              </a:spcAft>
              <a:buSzPts val="1400"/>
              <a:buChar char="•"/>
              <a:defRPr sz="2000">
                <a:solidFill>
                  <a:schemeClr val="dk1"/>
                </a:solidFill>
              </a:defRPr>
            </a:lvl8pPr>
            <a:lvl9pPr indent="-317500" lvl="8" marL="4114800" rtl="0">
              <a:spcBef>
                <a:spcPts val="400"/>
              </a:spcBef>
              <a:spcAft>
                <a:spcPts val="0"/>
              </a:spcAft>
              <a:buSzPts val="1400"/>
              <a:buChar char="•"/>
              <a:defRPr sz="2000">
                <a:solidFill>
                  <a:schemeClr val="dk1"/>
                </a:solidFill>
              </a:defRPr>
            </a:lvl9pPr>
          </a:lstStyle>
          <a:p/>
        </p:txBody>
      </p:sp>
      <p:sp>
        <p:nvSpPr>
          <p:cNvPr id="101" name="Google Shape;101;p19"/>
          <p:cNvSpPr txBox="1"/>
          <p:nvPr>
            <p:ph idx="2" type="body"/>
          </p:nvPr>
        </p:nvSpPr>
        <p:spPr>
          <a:xfrm>
            <a:off x="4648200" y="971550"/>
            <a:ext cx="4038600" cy="36576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sz="1400"/>
            </a:lvl1pPr>
            <a:lvl2pPr indent="-317500" lvl="1" marL="914400" rtl="0">
              <a:spcBef>
                <a:spcPts val="400"/>
              </a:spcBef>
              <a:spcAft>
                <a:spcPts val="0"/>
              </a:spcAft>
              <a:buSzPts val="1400"/>
              <a:buChar char="–"/>
              <a:defRPr sz="1200"/>
            </a:lvl2pPr>
            <a:lvl3pPr indent="-317500" lvl="2" marL="1371600" rtl="0">
              <a:spcBef>
                <a:spcPts val="360"/>
              </a:spcBef>
              <a:spcAft>
                <a:spcPts val="0"/>
              </a:spcAft>
              <a:buSzPts val="1400"/>
              <a:buChar char="•"/>
              <a:defRPr sz="1100"/>
            </a:lvl3pPr>
            <a:lvl4pPr indent="-317500" lvl="3" marL="1828800" rtl="0">
              <a:spcBef>
                <a:spcPts val="320"/>
              </a:spcBef>
              <a:spcAft>
                <a:spcPts val="0"/>
              </a:spcAft>
              <a:buSzPts val="1400"/>
              <a:buChar char="–"/>
              <a:defRPr sz="1100"/>
            </a:lvl4pPr>
            <a:lvl5pPr indent="-317500" lvl="4" marL="2286000" rtl="0">
              <a:spcBef>
                <a:spcPts val="320"/>
              </a:spcBef>
              <a:spcAft>
                <a:spcPts val="0"/>
              </a:spcAft>
              <a:buSzPts val="1400"/>
              <a:buChar char="»"/>
              <a:defRPr sz="1100"/>
            </a:lvl5pPr>
            <a:lvl6pPr indent="-317500" lvl="5" marL="2743200" rtl="0">
              <a:spcBef>
                <a:spcPts val="400"/>
              </a:spcBef>
              <a:spcAft>
                <a:spcPts val="0"/>
              </a:spcAft>
              <a:buSzPts val="1400"/>
              <a:buChar char="•"/>
              <a:defRPr sz="2000">
                <a:solidFill>
                  <a:schemeClr val="dk1"/>
                </a:solidFill>
              </a:defRPr>
            </a:lvl6pPr>
            <a:lvl7pPr indent="-317500" lvl="6" marL="3200400" rtl="0">
              <a:spcBef>
                <a:spcPts val="400"/>
              </a:spcBef>
              <a:spcAft>
                <a:spcPts val="0"/>
              </a:spcAft>
              <a:buSzPts val="1400"/>
              <a:buChar char="•"/>
              <a:defRPr sz="2000">
                <a:solidFill>
                  <a:schemeClr val="dk1"/>
                </a:solidFill>
              </a:defRPr>
            </a:lvl7pPr>
            <a:lvl8pPr indent="-317500" lvl="7" marL="3657600" rtl="0">
              <a:spcBef>
                <a:spcPts val="400"/>
              </a:spcBef>
              <a:spcAft>
                <a:spcPts val="0"/>
              </a:spcAft>
              <a:buSzPts val="1400"/>
              <a:buChar char="•"/>
              <a:defRPr sz="2000">
                <a:solidFill>
                  <a:schemeClr val="dk1"/>
                </a:solidFill>
              </a:defRPr>
            </a:lvl8pPr>
            <a:lvl9pPr indent="-317500" lvl="8" marL="4114800" rtl="0">
              <a:spcBef>
                <a:spcPts val="400"/>
              </a:spcBef>
              <a:spcAft>
                <a:spcPts val="0"/>
              </a:spcAft>
              <a:buSzPts val="1400"/>
              <a:buChar char="•"/>
              <a:defRPr sz="20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wo Content">
  <p:cSld name="4_Two Content">
    <p:bg>
      <p:bgPr>
        <a:blipFill rotWithShape="1">
          <a:blip r:embed="rId2">
            <a:alphaModFix/>
          </a:blip>
          <a:stretch>
            <a:fillRect b="0" l="0" r="0" t="0"/>
          </a:stretch>
        </a:blip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457200" y="133349"/>
            <a:ext cx="8229600" cy="609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4" name="Google Shape;104;p2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05" name="Google Shape;105;p2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06" name="Google Shape;106;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07" name="Google Shape;107;p20"/>
          <p:cNvSpPr txBox="1"/>
          <p:nvPr>
            <p:ph idx="1" type="body"/>
          </p:nvPr>
        </p:nvSpPr>
        <p:spPr>
          <a:xfrm>
            <a:off x="457200" y="971550"/>
            <a:ext cx="2667000" cy="36576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sz="1400"/>
            </a:lvl1pPr>
            <a:lvl2pPr indent="-317500" lvl="1" marL="914400" rtl="0">
              <a:spcBef>
                <a:spcPts val="400"/>
              </a:spcBef>
              <a:spcAft>
                <a:spcPts val="0"/>
              </a:spcAft>
              <a:buSzPts val="1400"/>
              <a:buChar char="–"/>
              <a:defRPr sz="1200"/>
            </a:lvl2pPr>
            <a:lvl3pPr indent="-317500" lvl="2" marL="1371600" rtl="0">
              <a:spcBef>
                <a:spcPts val="360"/>
              </a:spcBef>
              <a:spcAft>
                <a:spcPts val="0"/>
              </a:spcAft>
              <a:buSzPts val="1400"/>
              <a:buChar char="•"/>
              <a:defRPr sz="1100"/>
            </a:lvl3pPr>
            <a:lvl4pPr indent="-317500" lvl="3" marL="1828800" rtl="0">
              <a:spcBef>
                <a:spcPts val="320"/>
              </a:spcBef>
              <a:spcAft>
                <a:spcPts val="0"/>
              </a:spcAft>
              <a:buSzPts val="1400"/>
              <a:buChar char="–"/>
              <a:defRPr sz="1100"/>
            </a:lvl4pPr>
            <a:lvl5pPr indent="-317500" lvl="4" marL="2286000" rtl="0">
              <a:spcBef>
                <a:spcPts val="320"/>
              </a:spcBef>
              <a:spcAft>
                <a:spcPts val="0"/>
              </a:spcAft>
              <a:buSzPts val="1400"/>
              <a:buChar char="»"/>
              <a:defRPr sz="1100"/>
            </a:lvl5pPr>
            <a:lvl6pPr indent="-317500" lvl="5" marL="2743200" rtl="0">
              <a:spcBef>
                <a:spcPts val="400"/>
              </a:spcBef>
              <a:spcAft>
                <a:spcPts val="0"/>
              </a:spcAft>
              <a:buSzPts val="1400"/>
              <a:buChar char="•"/>
              <a:defRPr sz="2000">
                <a:solidFill>
                  <a:schemeClr val="dk1"/>
                </a:solidFill>
              </a:defRPr>
            </a:lvl6pPr>
            <a:lvl7pPr indent="-317500" lvl="6" marL="3200400" rtl="0">
              <a:spcBef>
                <a:spcPts val="400"/>
              </a:spcBef>
              <a:spcAft>
                <a:spcPts val="0"/>
              </a:spcAft>
              <a:buSzPts val="1400"/>
              <a:buChar char="•"/>
              <a:defRPr sz="2000">
                <a:solidFill>
                  <a:schemeClr val="dk1"/>
                </a:solidFill>
              </a:defRPr>
            </a:lvl7pPr>
            <a:lvl8pPr indent="-317500" lvl="7" marL="3657600" rtl="0">
              <a:spcBef>
                <a:spcPts val="400"/>
              </a:spcBef>
              <a:spcAft>
                <a:spcPts val="0"/>
              </a:spcAft>
              <a:buSzPts val="1400"/>
              <a:buChar char="•"/>
              <a:defRPr sz="2000">
                <a:solidFill>
                  <a:schemeClr val="dk1"/>
                </a:solidFill>
              </a:defRPr>
            </a:lvl8pPr>
            <a:lvl9pPr indent="-317500" lvl="8" marL="4114800" rtl="0">
              <a:spcBef>
                <a:spcPts val="400"/>
              </a:spcBef>
              <a:spcAft>
                <a:spcPts val="0"/>
              </a:spcAft>
              <a:buSzPts val="1400"/>
              <a:buChar char="•"/>
              <a:defRPr sz="2000">
                <a:solidFill>
                  <a:schemeClr val="dk1"/>
                </a:solidFill>
              </a:defRPr>
            </a:lvl9pPr>
          </a:lstStyle>
          <a:p/>
        </p:txBody>
      </p:sp>
      <p:sp>
        <p:nvSpPr>
          <p:cNvPr id="108" name="Google Shape;108;p20"/>
          <p:cNvSpPr txBox="1"/>
          <p:nvPr>
            <p:ph idx="2" type="body"/>
          </p:nvPr>
        </p:nvSpPr>
        <p:spPr>
          <a:xfrm>
            <a:off x="3238500" y="971550"/>
            <a:ext cx="2667000" cy="36576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sz="1400"/>
            </a:lvl1pPr>
            <a:lvl2pPr indent="-317500" lvl="1" marL="914400" rtl="0">
              <a:spcBef>
                <a:spcPts val="400"/>
              </a:spcBef>
              <a:spcAft>
                <a:spcPts val="0"/>
              </a:spcAft>
              <a:buSzPts val="1400"/>
              <a:buChar char="–"/>
              <a:defRPr sz="1200"/>
            </a:lvl2pPr>
            <a:lvl3pPr indent="-317500" lvl="2" marL="1371600" rtl="0">
              <a:spcBef>
                <a:spcPts val="360"/>
              </a:spcBef>
              <a:spcAft>
                <a:spcPts val="0"/>
              </a:spcAft>
              <a:buSzPts val="1400"/>
              <a:buChar char="•"/>
              <a:defRPr sz="1100"/>
            </a:lvl3pPr>
            <a:lvl4pPr indent="-317500" lvl="3" marL="1828800" rtl="0">
              <a:spcBef>
                <a:spcPts val="320"/>
              </a:spcBef>
              <a:spcAft>
                <a:spcPts val="0"/>
              </a:spcAft>
              <a:buSzPts val="1400"/>
              <a:buChar char="–"/>
              <a:defRPr sz="1100"/>
            </a:lvl4pPr>
            <a:lvl5pPr indent="-317500" lvl="4" marL="2286000" rtl="0">
              <a:spcBef>
                <a:spcPts val="320"/>
              </a:spcBef>
              <a:spcAft>
                <a:spcPts val="0"/>
              </a:spcAft>
              <a:buSzPts val="1400"/>
              <a:buChar char="»"/>
              <a:defRPr sz="1100"/>
            </a:lvl5pPr>
            <a:lvl6pPr indent="-317500" lvl="5" marL="2743200" rtl="0">
              <a:spcBef>
                <a:spcPts val="400"/>
              </a:spcBef>
              <a:spcAft>
                <a:spcPts val="0"/>
              </a:spcAft>
              <a:buSzPts val="1400"/>
              <a:buChar char="•"/>
              <a:defRPr sz="2000">
                <a:solidFill>
                  <a:schemeClr val="dk1"/>
                </a:solidFill>
              </a:defRPr>
            </a:lvl6pPr>
            <a:lvl7pPr indent="-317500" lvl="6" marL="3200400" rtl="0">
              <a:spcBef>
                <a:spcPts val="400"/>
              </a:spcBef>
              <a:spcAft>
                <a:spcPts val="0"/>
              </a:spcAft>
              <a:buSzPts val="1400"/>
              <a:buChar char="•"/>
              <a:defRPr sz="2000">
                <a:solidFill>
                  <a:schemeClr val="dk1"/>
                </a:solidFill>
              </a:defRPr>
            </a:lvl7pPr>
            <a:lvl8pPr indent="-317500" lvl="7" marL="3657600" rtl="0">
              <a:spcBef>
                <a:spcPts val="400"/>
              </a:spcBef>
              <a:spcAft>
                <a:spcPts val="0"/>
              </a:spcAft>
              <a:buSzPts val="1400"/>
              <a:buChar char="•"/>
              <a:defRPr sz="2000">
                <a:solidFill>
                  <a:schemeClr val="dk1"/>
                </a:solidFill>
              </a:defRPr>
            </a:lvl8pPr>
            <a:lvl9pPr indent="-317500" lvl="8" marL="4114800" rtl="0">
              <a:spcBef>
                <a:spcPts val="400"/>
              </a:spcBef>
              <a:spcAft>
                <a:spcPts val="0"/>
              </a:spcAft>
              <a:buSzPts val="1400"/>
              <a:buChar char="•"/>
              <a:defRPr sz="2000">
                <a:solidFill>
                  <a:schemeClr val="dk1"/>
                </a:solidFill>
              </a:defRPr>
            </a:lvl9pPr>
          </a:lstStyle>
          <a:p/>
        </p:txBody>
      </p:sp>
      <p:sp>
        <p:nvSpPr>
          <p:cNvPr id="109" name="Google Shape;109;p20"/>
          <p:cNvSpPr txBox="1"/>
          <p:nvPr>
            <p:ph idx="3" type="body"/>
          </p:nvPr>
        </p:nvSpPr>
        <p:spPr>
          <a:xfrm>
            <a:off x="6019800" y="971550"/>
            <a:ext cx="2667000" cy="36576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sz="1400"/>
            </a:lvl1pPr>
            <a:lvl2pPr indent="-317500" lvl="1" marL="914400" rtl="0">
              <a:spcBef>
                <a:spcPts val="400"/>
              </a:spcBef>
              <a:spcAft>
                <a:spcPts val="0"/>
              </a:spcAft>
              <a:buSzPts val="1400"/>
              <a:buChar char="–"/>
              <a:defRPr sz="1200"/>
            </a:lvl2pPr>
            <a:lvl3pPr indent="-317500" lvl="2" marL="1371600" rtl="0">
              <a:spcBef>
                <a:spcPts val="360"/>
              </a:spcBef>
              <a:spcAft>
                <a:spcPts val="0"/>
              </a:spcAft>
              <a:buSzPts val="1400"/>
              <a:buChar char="•"/>
              <a:defRPr sz="1100"/>
            </a:lvl3pPr>
            <a:lvl4pPr indent="-317500" lvl="3" marL="1828800" rtl="0">
              <a:spcBef>
                <a:spcPts val="320"/>
              </a:spcBef>
              <a:spcAft>
                <a:spcPts val="0"/>
              </a:spcAft>
              <a:buSzPts val="1400"/>
              <a:buChar char="–"/>
              <a:defRPr sz="1100"/>
            </a:lvl4pPr>
            <a:lvl5pPr indent="-317500" lvl="4" marL="2286000" rtl="0">
              <a:spcBef>
                <a:spcPts val="320"/>
              </a:spcBef>
              <a:spcAft>
                <a:spcPts val="0"/>
              </a:spcAft>
              <a:buSzPts val="1400"/>
              <a:buChar char="»"/>
              <a:defRPr sz="1100"/>
            </a:lvl5pPr>
            <a:lvl6pPr indent="-317500" lvl="5" marL="2743200" rtl="0">
              <a:spcBef>
                <a:spcPts val="400"/>
              </a:spcBef>
              <a:spcAft>
                <a:spcPts val="0"/>
              </a:spcAft>
              <a:buSzPts val="1400"/>
              <a:buChar char="•"/>
              <a:defRPr sz="2000">
                <a:solidFill>
                  <a:schemeClr val="dk1"/>
                </a:solidFill>
              </a:defRPr>
            </a:lvl6pPr>
            <a:lvl7pPr indent="-317500" lvl="6" marL="3200400" rtl="0">
              <a:spcBef>
                <a:spcPts val="400"/>
              </a:spcBef>
              <a:spcAft>
                <a:spcPts val="0"/>
              </a:spcAft>
              <a:buSzPts val="1400"/>
              <a:buChar char="•"/>
              <a:defRPr sz="2000">
                <a:solidFill>
                  <a:schemeClr val="dk1"/>
                </a:solidFill>
              </a:defRPr>
            </a:lvl7pPr>
            <a:lvl8pPr indent="-317500" lvl="7" marL="3657600" rtl="0">
              <a:spcBef>
                <a:spcPts val="400"/>
              </a:spcBef>
              <a:spcAft>
                <a:spcPts val="0"/>
              </a:spcAft>
              <a:buSzPts val="1400"/>
              <a:buChar char="•"/>
              <a:defRPr sz="2000">
                <a:solidFill>
                  <a:schemeClr val="dk1"/>
                </a:solidFill>
              </a:defRPr>
            </a:lvl8pPr>
            <a:lvl9pPr indent="-317500" lvl="8" marL="4114800" rtl="0">
              <a:spcBef>
                <a:spcPts val="400"/>
              </a:spcBef>
              <a:spcAft>
                <a:spcPts val="0"/>
              </a:spcAft>
              <a:buSzPts val="1400"/>
              <a:buChar char="•"/>
              <a:defRPr sz="20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blipFill rotWithShape="1">
          <a:blip r:embed="rId2">
            <a:alphaModFix/>
          </a:blip>
          <a:stretch>
            <a:fillRect b="0" l="0" r="0" t="0"/>
          </a:stretch>
        </a:blipFill>
      </p:bgPr>
    </p:bg>
    <p:spTree>
      <p:nvGrpSpPr>
        <p:cNvPr id="110" name="Shape 110"/>
        <p:cNvGrpSpPr/>
        <p:nvPr/>
      </p:nvGrpSpPr>
      <p:grpSpPr>
        <a:xfrm>
          <a:off x="0" y="0"/>
          <a:ext cx="0" cy="0"/>
          <a:chOff x="0" y="0"/>
          <a:chExt cx="0" cy="0"/>
        </a:xfrm>
      </p:grpSpPr>
      <p:sp>
        <p:nvSpPr>
          <p:cNvPr id="111" name="Google Shape;111;p21"/>
          <p:cNvSpPr txBox="1"/>
          <p:nvPr>
            <p:ph type="ctrTitle"/>
          </p:nvPr>
        </p:nvSpPr>
        <p:spPr>
          <a:xfrm>
            <a:off x="533400" y="1581150"/>
            <a:ext cx="8153400"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None/>
              <a:defRPr b="1" i="0" sz="6000" u="none" cap="none" strike="noStrike">
                <a:solidFill>
                  <a:schemeClr val="lt1"/>
                </a:solidFil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2" name="Google Shape;112;p21"/>
          <p:cNvSpPr txBox="1"/>
          <p:nvPr>
            <p:ph idx="1" type="subTitle"/>
          </p:nvPr>
        </p:nvSpPr>
        <p:spPr>
          <a:xfrm>
            <a:off x="533400" y="2419350"/>
            <a:ext cx="8153400" cy="609600"/>
          </a:xfrm>
          <a:prstGeom prst="rect">
            <a:avLst/>
          </a:prstGeom>
          <a:noFill/>
          <a:ln>
            <a:noFill/>
          </a:ln>
        </p:spPr>
        <p:txBody>
          <a:bodyPr anchorCtr="0" anchor="t" bIns="91425" lIns="91425" spcFirstLastPara="1" rIns="91425" wrap="square" tIns="91425">
            <a:noAutofit/>
          </a:bodyPr>
          <a:lstStyle>
            <a:lvl1pPr indent="0" lvl="0" marL="0" marR="0" rtl="0" algn="l">
              <a:spcBef>
                <a:spcPts val="480"/>
              </a:spcBef>
              <a:spcAft>
                <a:spcPts val="0"/>
              </a:spcAft>
              <a:buClr>
                <a:srgbClr val="002060"/>
              </a:buClr>
              <a:buSzPts val="1400"/>
              <a:buNone/>
              <a:defRPr b="0" i="0" sz="2400" u="none" cap="none" strike="noStrike">
                <a:solidFill>
                  <a:srgbClr val="002060"/>
                </a:solidFill>
              </a:defRPr>
            </a:lvl1pPr>
            <a:lvl2pPr indent="0" lvl="1" marL="4572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lidemodel2">
  <p:cSld name="1_slidemodel2">
    <p:bg>
      <p:bgPr>
        <a:gradFill>
          <a:gsLst>
            <a:gs pos="0">
              <a:srgbClr val="1181AE"/>
            </a:gs>
            <a:gs pos="55000">
              <a:srgbClr val="1181AE"/>
            </a:gs>
            <a:gs pos="100000">
              <a:srgbClr val="095474"/>
            </a:gs>
          </a:gsLst>
          <a:path path="circle">
            <a:fillToRect b="50%" l="50%" r="50%" t="50%"/>
          </a:path>
          <a:tileRect/>
        </a:gra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2414004" y="2152975"/>
            <a:ext cx="4449300" cy="53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b="0" sz="2700">
                <a:solidFill>
                  <a:schemeClr val="lt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rotWithShape="1">
          <a:blip r:embed="rId2">
            <a:alphaModFix/>
          </a:blip>
          <a:stretch>
            <a:fillRect b="0" l="0" r="0" t="0"/>
          </a:stretch>
        </a:blip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b="1" sz="3200" cap="none">
                <a:solidFill>
                  <a:srgbClr val="538CD5"/>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23"/>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rtl="0">
              <a:spcBef>
                <a:spcPts val="480"/>
              </a:spcBef>
              <a:spcAft>
                <a:spcPts val="0"/>
              </a:spcAft>
              <a:buClr>
                <a:srgbClr val="888888"/>
              </a:buClr>
              <a:buSzPts val="1400"/>
              <a:buNone/>
              <a:defRPr sz="2000">
                <a:solidFill>
                  <a:srgbClr val="888888"/>
                </a:solidFill>
              </a:defRPr>
            </a:lvl1pPr>
            <a:lvl2pPr indent="-228600" lvl="1" marL="914400" rtl="0">
              <a:spcBef>
                <a:spcPts val="400"/>
              </a:spcBef>
              <a:spcAft>
                <a:spcPts val="0"/>
              </a:spcAft>
              <a:buClr>
                <a:srgbClr val="888888"/>
              </a:buClr>
              <a:buSzPts val="1400"/>
              <a:buNone/>
              <a:defRPr sz="1800">
                <a:solidFill>
                  <a:srgbClr val="888888"/>
                </a:solidFill>
              </a:defRPr>
            </a:lvl2pPr>
            <a:lvl3pPr indent="-228600" lvl="2" marL="1371600" rtl="0">
              <a:spcBef>
                <a:spcPts val="360"/>
              </a:spcBef>
              <a:spcAft>
                <a:spcPts val="0"/>
              </a:spcAft>
              <a:buClr>
                <a:srgbClr val="888888"/>
              </a:buClr>
              <a:buSzPts val="1400"/>
              <a:buNone/>
              <a:defRPr sz="1600">
                <a:solidFill>
                  <a:srgbClr val="888888"/>
                </a:solidFill>
              </a:defRPr>
            </a:lvl3pPr>
            <a:lvl4pPr indent="-228600" lvl="3" marL="1828800" rtl="0">
              <a:spcBef>
                <a:spcPts val="320"/>
              </a:spcBef>
              <a:spcAft>
                <a:spcPts val="0"/>
              </a:spcAft>
              <a:buClr>
                <a:srgbClr val="888888"/>
              </a:buClr>
              <a:buSzPts val="1400"/>
              <a:buNone/>
              <a:defRPr sz="1400">
                <a:solidFill>
                  <a:srgbClr val="888888"/>
                </a:solidFill>
              </a:defRPr>
            </a:lvl4pPr>
            <a:lvl5pPr indent="-228600" lvl="4" marL="2286000" rtl="0">
              <a:spcBef>
                <a:spcPts val="320"/>
              </a:spcBef>
              <a:spcAft>
                <a:spcPts val="0"/>
              </a:spcAft>
              <a:buClr>
                <a:srgbClr val="888888"/>
              </a:buClr>
              <a:buSzPts val="1400"/>
              <a:buNone/>
              <a:defRPr sz="1400">
                <a:solidFill>
                  <a:srgbClr val="888888"/>
                </a:solidFill>
              </a:defRPr>
            </a:lvl5pPr>
            <a:lvl6pPr indent="-228600" lvl="5" marL="2743200" rtl="0">
              <a:spcBef>
                <a:spcPts val="400"/>
              </a:spcBef>
              <a:spcAft>
                <a:spcPts val="0"/>
              </a:spcAft>
              <a:buClr>
                <a:srgbClr val="888888"/>
              </a:buClr>
              <a:buSzPts val="1400"/>
              <a:buNone/>
              <a:defRPr sz="1400">
                <a:solidFill>
                  <a:srgbClr val="888888"/>
                </a:solidFill>
              </a:defRPr>
            </a:lvl6pPr>
            <a:lvl7pPr indent="-228600" lvl="6" marL="3200400" rtl="0">
              <a:spcBef>
                <a:spcPts val="400"/>
              </a:spcBef>
              <a:spcAft>
                <a:spcPts val="0"/>
              </a:spcAft>
              <a:buClr>
                <a:srgbClr val="888888"/>
              </a:buClr>
              <a:buSzPts val="1400"/>
              <a:buNone/>
              <a:defRPr sz="1400">
                <a:solidFill>
                  <a:srgbClr val="888888"/>
                </a:solidFill>
              </a:defRPr>
            </a:lvl7pPr>
            <a:lvl8pPr indent="-228600" lvl="7" marL="3657600" rtl="0">
              <a:spcBef>
                <a:spcPts val="400"/>
              </a:spcBef>
              <a:spcAft>
                <a:spcPts val="0"/>
              </a:spcAft>
              <a:buClr>
                <a:srgbClr val="888888"/>
              </a:buClr>
              <a:buSzPts val="1400"/>
              <a:buNone/>
              <a:defRPr sz="1400">
                <a:solidFill>
                  <a:srgbClr val="888888"/>
                </a:solidFill>
              </a:defRPr>
            </a:lvl8pPr>
            <a:lvl9pPr indent="-228600" lvl="8" marL="4114800" rtl="0">
              <a:spcBef>
                <a:spcPts val="400"/>
              </a:spcBef>
              <a:spcAft>
                <a:spcPts val="0"/>
              </a:spcAft>
              <a:buClr>
                <a:srgbClr val="888888"/>
              </a:buClr>
              <a:buSzPts val="1400"/>
              <a:buNone/>
              <a:defRPr sz="1400">
                <a:solidFill>
                  <a:srgbClr val="888888"/>
                </a:solidFill>
              </a:defRPr>
            </a:lvl9pPr>
          </a:lstStyle>
          <a:p/>
        </p:txBody>
      </p:sp>
      <p:sp>
        <p:nvSpPr>
          <p:cNvPr id="118" name="Google Shape;118;p2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19" name="Google Shape;119;p2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20" name="Google Shape;120;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wo Content">
  <p:cSld name="5_Two Content">
    <p:bg>
      <p:bgPr>
        <a:blipFill rotWithShape="1">
          <a:blip r:embed="rId2">
            <a:alphaModFix/>
          </a:blip>
          <a:stretch>
            <a:fillRect b="0" l="0" r="0" t="0"/>
          </a:stretch>
        </a:blip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457200" y="133349"/>
            <a:ext cx="8229600" cy="609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3" name="Google Shape;123;p2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24" name="Google Shape;124;p2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25" name="Google Shape;125;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26" name="Google Shape;126;p24"/>
          <p:cNvSpPr txBox="1"/>
          <p:nvPr>
            <p:ph idx="1" type="body"/>
          </p:nvPr>
        </p:nvSpPr>
        <p:spPr>
          <a:xfrm>
            <a:off x="457200" y="971550"/>
            <a:ext cx="2667000" cy="36576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Font typeface="Arial"/>
              <a:buNone/>
              <a:defRPr sz="1400"/>
            </a:lvl1pPr>
            <a:lvl2pPr indent="-317500" lvl="1" marL="914400" rtl="0">
              <a:spcBef>
                <a:spcPts val="400"/>
              </a:spcBef>
              <a:spcAft>
                <a:spcPts val="0"/>
              </a:spcAft>
              <a:buSzPts val="1400"/>
              <a:buChar char="–"/>
              <a:defRPr sz="1200"/>
            </a:lvl2pPr>
            <a:lvl3pPr indent="-317500" lvl="2" marL="1371600" rtl="0">
              <a:spcBef>
                <a:spcPts val="360"/>
              </a:spcBef>
              <a:spcAft>
                <a:spcPts val="0"/>
              </a:spcAft>
              <a:buSzPts val="1400"/>
              <a:buChar char="•"/>
              <a:defRPr sz="1100"/>
            </a:lvl3pPr>
            <a:lvl4pPr indent="-317500" lvl="3" marL="1828800" rtl="0">
              <a:spcBef>
                <a:spcPts val="320"/>
              </a:spcBef>
              <a:spcAft>
                <a:spcPts val="0"/>
              </a:spcAft>
              <a:buSzPts val="1400"/>
              <a:buChar char="–"/>
              <a:defRPr sz="1100"/>
            </a:lvl4pPr>
            <a:lvl5pPr indent="-317500" lvl="4" marL="2286000" rtl="0">
              <a:spcBef>
                <a:spcPts val="320"/>
              </a:spcBef>
              <a:spcAft>
                <a:spcPts val="0"/>
              </a:spcAft>
              <a:buSzPts val="1400"/>
              <a:buChar char="»"/>
              <a:defRPr sz="1100"/>
            </a:lvl5pPr>
            <a:lvl6pPr indent="-317500" lvl="5" marL="2743200" rtl="0">
              <a:spcBef>
                <a:spcPts val="400"/>
              </a:spcBef>
              <a:spcAft>
                <a:spcPts val="0"/>
              </a:spcAft>
              <a:buSzPts val="1400"/>
              <a:buChar char="•"/>
              <a:defRPr sz="2000">
                <a:solidFill>
                  <a:schemeClr val="dk1"/>
                </a:solidFill>
                <a:latin typeface="Calibri"/>
                <a:ea typeface="Calibri"/>
                <a:cs typeface="Calibri"/>
                <a:sym typeface="Calibri"/>
              </a:defRPr>
            </a:lvl6pPr>
            <a:lvl7pPr indent="-317500" lvl="6" marL="3200400" rtl="0">
              <a:spcBef>
                <a:spcPts val="400"/>
              </a:spcBef>
              <a:spcAft>
                <a:spcPts val="0"/>
              </a:spcAft>
              <a:buSzPts val="1400"/>
              <a:buChar char="•"/>
              <a:defRPr sz="2000">
                <a:solidFill>
                  <a:schemeClr val="dk1"/>
                </a:solidFill>
                <a:latin typeface="Calibri"/>
                <a:ea typeface="Calibri"/>
                <a:cs typeface="Calibri"/>
                <a:sym typeface="Calibri"/>
              </a:defRPr>
            </a:lvl7pPr>
            <a:lvl8pPr indent="-317500" lvl="7" marL="3657600" rtl="0">
              <a:spcBef>
                <a:spcPts val="400"/>
              </a:spcBef>
              <a:spcAft>
                <a:spcPts val="0"/>
              </a:spcAft>
              <a:buSzPts val="1400"/>
              <a:buChar char="•"/>
              <a:defRPr sz="2000">
                <a:solidFill>
                  <a:schemeClr val="dk1"/>
                </a:solidFill>
                <a:latin typeface="Calibri"/>
                <a:ea typeface="Calibri"/>
                <a:cs typeface="Calibri"/>
                <a:sym typeface="Calibri"/>
              </a:defRPr>
            </a:lvl8pPr>
            <a:lvl9pPr indent="-317500" lvl="8" marL="4114800" rtl="0">
              <a:spcBef>
                <a:spcPts val="400"/>
              </a:spcBef>
              <a:spcAft>
                <a:spcPts val="0"/>
              </a:spcAft>
              <a:buSzPts val="1400"/>
              <a:buChar char="•"/>
              <a:defRPr sz="2000">
                <a:solidFill>
                  <a:schemeClr val="dk1"/>
                </a:solidFill>
                <a:latin typeface="Calibri"/>
                <a:ea typeface="Calibri"/>
                <a:cs typeface="Calibri"/>
                <a:sym typeface="Calibri"/>
              </a:defRPr>
            </a:lvl9pPr>
          </a:lstStyle>
          <a:p/>
        </p:txBody>
      </p:sp>
      <p:sp>
        <p:nvSpPr>
          <p:cNvPr id="127" name="Google Shape;127;p24"/>
          <p:cNvSpPr txBox="1"/>
          <p:nvPr>
            <p:ph idx="2" type="body"/>
          </p:nvPr>
        </p:nvSpPr>
        <p:spPr>
          <a:xfrm>
            <a:off x="3238500" y="971550"/>
            <a:ext cx="2667000" cy="36576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Font typeface="Arial"/>
              <a:buNone/>
              <a:defRPr sz="1400"/>
            </a:lvl1pPr>
            <a:lvl2pPr indent="-317500" lvl="1" marL="914400" rtl="0">
              <a:spcBef>
                <a:spcPts val="400"/>
              </a:spcBef>
              <a:spcAft>
                <a:spcPts val="0"/>
              </a:spcAft>
              <a:buSzPts val="1400"/>
              <a:buChar char="–"/>
              <a:defRPr sz="1200"/>
            </a:lvl2pPr>
            <a:lvl3pPr indent="-317500" lvl="2" marL="1371600" rtl="0">
              <a:spcBef>
                <a:spcPts val="360"/>
              </a:spcBef>
              <a:spcAft>
                <a:spcPts val="0"/>
              </a:spcAft>
              <a:buSzPts val="1400"/>
              <a:buChar char="•"/>
              <a:defRPr sz="1100"/>
            </a:lvl3pPr>
            <a:lvl4pPr indent="-317500" lvl="3" marL="1828800" rtl="0">
              <a:spcBef>
                <a:spcPts val="320"/>
              </a:spcBef>
              <a:spcAft>
                <a:spcPts val="0"/>
              </a:spcAft>
              <a:buSzPts val="1400"/>
              <a:buChar char="–"/>
              <a:defRPr sz="1100"/>
            </a:lvl4pPr>
            <a:lvl5pPr indent="-317500" lvl="4" marL="2286000" rtl="0">
              <a:spcBef>
                <a:spcPts val="320"/>
              </a:spcBef>
              <a:spcAft>
                <a:spcPts val="0"/>
              </a:spcAft>
              <a:buSzPts val="1400"/>
              <a:buChar char="»"/>
              <a:defRPr sz="1100"/>
            </a:lvl5pPr>
            <a:lvl6pPr indent="-317500" lvl="5" marL="2743200" rtl="0">
              <a:spcBef>
                <a:spcPts val="400"/>
              </a:spcBef>
              <a:spcAft>
                <a:spcPts val="0"/>
              </a:spcAft>
              <a:buSzPts val="1400"/>
              <a:buChar char="•"/>
              <a:defRPr sz="2000">
                <a:solidFill>
                  <a:schemeClr val="dk1"/>
                </a:solidFill>
                <a:latin typeface="Calibri"/>
                <a:ea typeface="Calibri"/>
                <a:cs typeface="Calibri"/>
                <a:sym typeface="Calibri"/>
              </a:defRPr>
            </a:lvl6pPr>
            <a:lvl7pPr indent="-317500" lvl="6" marL="3200400" rtl="0">
              <a:spcBef>
                <a:spcPts val="400"/>
              </a:spcBef>
              <a:spcAft>
                <a:spcPts val="0"/>
              </a:spcAft>
              <a:buSzPts val="1400"/>
              <a:buChar char="•"/>
              <a:defRPr sz="2000">
                <a:solidFill>
                  <a:schemeClr val="dk1"/>
                </a:solidFill>
                <a:latin typeface="Calibri"/>
                <a:ea typeface="Calibri"/>
                <a:cs typeface="Calibri"/>
                <a:sym typeface="Calibri"/>
              </a:defRPr>
            </a:lvl7pPr>
            <a:lvl8pPr indent="-317500" lvl="7" marL="3657600" rtl="0">
              <a:spcBef>
                <a:spcPts val="400"/>
              </a:spcBef>
              <a:spcAft>
                <a:spcPts val="0"/>
              </a:spcAft>
              <a:buSzPts val="1400"/>
              <a:buChar char="•"/>
              <a:defRPr sz="2000">
                <a:solidFill>
                  <a:schemeClr val="dk1"/>
                </a:solidFill>
                <a:latin typeface="Calibri"/>
                <a:ea typeface="Calibri"/>
                <a:cs typeface="Calibri"/>
                <a:sym typeface="Calibri"/>
              </a:defRPr>
            </a:lvl8pPr>
            <a:lvl9pPr indent="-317500" lvl="8" marL="4114800" rtl="0">
              <a:spcBef>
                <a:spcPts val="400"/>
              </a:spcBef>
              <a:spcAft>
                <a:spcPts val="0"/>
              </a:spcAft>
              <a:buSzPts val="1400"/>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rotWithShape="1">
          <a:blip r:embed="rId2">
            <a:alphaModFix/>
          </a:blip>
          <a:stretch>
            <a:fillRect b="0" l="0" r="0" t="0"/>
          </a:stretch>
        </a:blipFill>
      </p:bgPr>
    </p:bg>
    <p:spTree>
      <p:nvGrpSpPr>
        <p:cNvPr id="128" name="Shape 128"/>
        <p:cNvGrpSpPr/>
        <p:nvPr/>
      </p:nvGrpSpPr>
      <p:grpSpPr>
        <a:xfrm>
          <a:off x="0" y="0"/>
          <a:ext cx="0" cy="0"/>
          <a:chOff x="0" y="0"/>
          <a:chExt cx="0" cy="0"/>
        </a:xfrm>
      </p:grpSpPr>
      <p:sp>
        <p:nvSpPr>
          <p:cNvPr id="129" name="Google Shape;129;p2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0" name="Google Shape;130;p2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1" name="Google Shape;131;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blipFill rotWithShape="1">
          <a:blip r:embed="rId2">
            <a:alphaModFix/>
          </a:blip>
          <a:stretch>
            <a:fillRect b="0" l="0" r="0" t="0"/>
          </a:stretch>
        </a:blipFill>
      </p:bgPr>
    </p:bg>
    <p:spTree>
      <p:nvGrpSpPr>
        <p:cNvPr id="132" name="Shape 132"/>
        <p:cNvGrpSpPr/>
        <p:nvPr/>
      </p:nvGrpSpPr>
      <p:grpSpPr>
        <a:xfrm>
          <a:off x="0" y="0"/>
          <a:ext cx="0" cy="0"/>
          <a:chOff x="0" y="0"/>
          <a:chExt cx="0" cy="0"/>
        </a:xfrm>
      </p:grpSpPr>
      <p:sp>
        <p:nvSpPr>
          <p:cNvPr id="133" name="Google Shape;133;p26"/>
          <p:cNvSpPr txBox="1"/>
          <p:nvPr>
            <p:ph type="title"/>
          </p:nvPr>
        </p:nvSpPr>
        <p:spPr>
          <a:xfrm>
            <a:off x="457201" y="819150"/>
            <a:ext cx="3008400" cy="871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solidFill>
                  <a:srgbClr val="538CD5"/>
                </a:solidFill>
              </a:defRPr>
            </a:lvl1pPr>
            <a:lvl2pPr lvl="1" rtl="0">
              <a:spcBef>
                <a:spcPts val="0"/>
              </a:spcBef>
              <a:spcAft>
                <a:spcPts val="0"/>
              </a:spcAft>
              <a:buSzPts val="1400"/>
              <a:buFont typeface="Open Sans"/>
              <a:buChar char="○"/>
              <a:defRPr>
                <a:latin typeface="Open Sans"/>
                <a:ea typeface="Open Sans"/>
                <a:cs typeface="Open Sans"/>
                <a:sym typeface="Open Sans"/>
              </a:defRPr>
            </a:lvl2pPr>
            <a:lvl3pPr lvl="2" rtl="0">
              <a:spcBef>
                <a:spcPts val="0"/>
              </a:spcBef>
              <a:spcAft>
                <a:spcPts val="0"/>
              </a:spcAft>
              <a:buSzPts val="1400"/>
              <a:buFont typeface="Open Sans"/>
              <a:buChar char="■"/>
              <a:defRPr>
                <a:latin typeface="Open Sans"/>
                <a:ea typeface="Open Sans"/>
                <a:cs typeface="Open Sans"/>
                <a:sym typeface="Open Sans"/>
              </a:defRPr>
            </a:lvl3pPr>
            <a:lvl4pPr lvl="3" rtl="0">
              <a:spcBef>
                <a:spcPts val="0"/>
              </a:spcBef>
              <a:spcAft>
                <a:spcPts val="0"/>
              </a:spcAft>
              <a:buSzPts val="1400"/>
              <a:buFont typeface="Open Sans"/>
              <a:buChar char="●"/>
              <a:defRPr>
                <a:latin typeface="Open Sans"/>
                <a:ea typeface="Open Sans"/>
                <a:cs typeface="Open Sans"/>
                <a:sym typeface="Open Sans"/>
              </a:defRPr>
            </a:lvl4pPr>
            <a:lvl5pPr lvl="4" rtl="0">
              <a:spcBef>
                <a:spcPts val="0"/>
              </a:spcBef>
              <a:spcAft>
                <a:spcPts val="0"/>
              </a:spcAft>
              <a:buSzPts val="1400"/>
              <a:buFont typeface="Open Sans"/>
              <a:buChar char="○"/>
              <a:defRPr>
                <a:latin typeface="Open Sans"/>
                <a:ea typeface="Open Sans"/>
                <a:cs typeface="Open Sans"/>
                <a:sym typeface="Open Sans"/>
              </a:defRPr>
            </a:lvl5pPr>
            <a:lvl6pPr lvl="5" rtl="0">
              <a:spcBef>
                <a:spcPts val="0"/>
              </a:spcBef>
              <a:spcAft>
                <a:spcPts val="0"/>
              </a:spcAft>
              <a:buSzPts val="1400"/>
              <a:buFont typeface="Open Sans"/>
              <a:buChar char="■"/>
              <a:defRPr>
                <a:latin typeface="Open Sans"/>
                <a:ea typeface="Open Sans"/>
                <a:cs typeface="Open Sans"/>
                <a:sym typeface="Open Sans"/>
              </a:defRPr>
            </a:lvl6pPr>
            <a:lvl7pPr lvl="6" rtl="0">
              <a:spcBef>
                <a:spcPts val="0"/>
              </a:spcBef>
              <a:spcAft>
                <a:spcPts val="0"/>
              </a:spcAft>
              <a:buSzPts val="1400"/>
              <a:buFont typeface="Open Sans"/>
              <a:buChar char="●"/>
              <a:defRPr>
                <a:latin typeface="Open Sans"/>
                <a:ea typeface="Open Sans"/>
                <a:cs typeface="Open Sans"/>
                <a:sym typeface="Open Sans"/>
              </a:defRPr>
            </a:lvl7pPr>
            <a:lvl8pPr lvl="7" rtl="0">
              <a:spcBef>
                <a:spcPts val="0"/>
              </a:spcBef>
              <a:spcAft>
                <a:spcPts val="0"/>
              </a:spcAft>
              <a:buSzPts val="1400"/>
              <a:buFont typeface="Open Sans"/>
              <a:buChar char="○"/>
              <a:defRPr>
                <a:latin typeface="Open Sans"/>
                <a:ea typeface="Open Sans"/>
                <a:cs typeface="Open Sans"/>
                <a:sym typeface="Open Sans"/>
              </a:defRPr>
            </a:lvl8pPr>
            <a:lvl9pPr lvl="8" rtl="0">
              <a:spcBef>
                <a:spcPts val="0"/>
              </a:spcBef>
              <a:spcAft>
                <a:spcPts val="0"/>
              </a:spcAft>
              <a:buSzPts val="1400"/>
              <a:buFont typeface="Open Sans"/>
              <a:buChar char="■"/>
              <a:defRPr>
                <a:latin typeface="Open Sans"/>
                <a:ea typeface="Open Sans"/>
                <a:cs typeface="Open Sans"/>
                <a:sym typeface="Open Sans"/>
              </a:defRPr>
            </a:lvl9pPr>
          </a:lstStyle>
          <a:p/>
        </p:txBody>
      </p:sp>
      <p:sp>
        <p:nvSpPr>
          <p:cNvPr id="134" name="Google Shape;134;p26"/>
          <p:cNvSpPr txBox="1"/>
          <p:nvPr>
            <p:ph idx="1" type="body"/>
          </p:nvPr>
        </p:nvSpPr>
        <p:spPr>
          <a:xfrm>
            <a:off x="3575050" y="819150"/>
            <a:ext cx="5111700" cy="3775500"/>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sz="2400"/>
            </a:lvl1pPr>
            <a:lvl2pPr indent="-317500" lvl="1" marL="914400" rtl="0">
              <a:spcBef>
                <a:spcPts val="400"/>
              </a:spcBef>
              <a:spcAft>
                <a:spcPts val="0"/>
              </a:spcAft>
              <a:buSzPts val="1400"/>
              <a:buChar char="–"/>
              <a:defRPr sz="2000"/>
            </a:lvl2pPr>
            <a:lvl3pPr indent="-317500" lvl="2" marL="1371600" rtl="0">
              <a:spcBef>
                <a:spcPts val="360"/>
              </a:spcBef>
              <a:spcAft>
                <a:spcPts val="0"/>
              </a:spcAft>
              <a:buSzPts val="1400"/>
              <a:buChar char="•"/>
              <a:defRPr sz="1800"/>
            </a:lvl3pPr>
            <a:lvl4pPr indent="-317500" lvl="3" marL="1828800" rtl="0">
              <a:spcBef>
                <a:spcPts val="320"/>
              </a:spcBef>
              <a:spcAft>
                <a:spcPts val="0"/>
              </a:spcAft>
              <a:buSzPts val="1400"/>
              <a:buChar char="–"/>
              <a:defRPr sz="1600"/>
            </a:lvl4pPr>
            <a:lvl5pPr indent="-317500" lvl="4" marL="2286000" rtl="0">
              <a:spcBef>
                <a:spcPts val="320"/>
              </a:spcBef>
              <a:spcAft>
                <a:spcPts val="0"/>
              </a:spcAft>
              <a:buSzPts val="1400"/>
              <a:buChar char="»"/>
              <a:defRPr sz="1600"/>
            </a:lvl5pPr>
            <a:lvl6pPr indent="-317500" lvl="5" marL="2743200" rtl="0">
              <a:spcBef>
                <a:spcPts val="400"/>
              </a:spcBef>
              <a:spcAft>
                <a:spcPts val="0"/>
              </a:spcAft>
              <a:buSzPts val="1400"/>
              <a:buChar char="•"/>
              <a:defRPr sz="2000"/>
            </a:lvl6pPr>
            <a:lvl7pPr indent="-317500" lvl="6" marL="3200400" rtl="0">
              <a:spcBef>
                <a:spcPts val="400"/>
              </a:spcBef>
              <a:spcAft>
                <a:spcPts val="0"/>
              </a:spcAft>
              <a:buSzPts val="1400"/>
              <a:buChar char="•"/>
              <a:defRPr sz="2000"/>
            </a:lvl7pPr>
            <a:lvl8pPr indent="-317500" lvl="7" marL="3657600" rtl="0">
              <a:spcBef>
                <a:spcPts val="400"/>
              </a:spcBef>
              <a:spcAft>
                <a:spcPts val="0"/>
              </a:spcAft>
              <a:buSzPts val="1400"/>
              <a:buChar char="•"/>
              <a:defRPr sz="2000"/>
            </a:lvl8pPr>
            <a:lvl9pPr indent="-317500" lvl="8" marL="4114800" rtl="0">
              <a:spcBef>
                <a:spcPts val="400"/>
              </a:spcBef>
              <a:spcAft>
                <a:spcPts val="0"/>
              </a:spcAft>
              <a:buSzPts val="1400"/>
              <a:buChar char="•"/>
              <a:defRPr sz="2000"/>
            </a:lvl9pPr>
          </a:lstStyle>
          <a:p/>
        </p:txBody>
      </p:sp>
      <p:sp>
        <p:nvSpPr>
          <p:cNvPr id="135" name="Google Shape;135;p26"/>
          <p:cNvSpPr txBox="1"/>
          <p:nvPr>
            <p:ph idx="2" type="body"/>
          </p:nvPr>
        </p:nvSpPr>
        <p:spPr>
          <a:xfrm>
            <a:off x="457201" y="1733550"/>
            <a:ext cx="3008400" cy="28611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sz="1400"/>
            </a:lvl1pPr>
            <a:lvl2pPr indent="-228600" lvl="1" marL="914400" rtl="0">
              <a:spcBef>
                <a:spcPts val="400"/>
              </a:spcBef>
              <a:spcAft>
                <a:spcPts val="0"/>
              </a:spcAft>
              <a:buSzPts val="1400"/>
              <a:buNone/>
              <a:defRPr sz="1200"/>
            </a:lvl2pPr>
            <a:lvl3pPr indent="-228600" lvl="2" marL="1371600" rtl="0">
              <a:spcBef>
                <a:spcPts val="360"/>
              </a:spcBef>
              <a:spcAft>
                <a:spcPts val="0"/>
              </a:spcAft>
              <a:buSzPts val="1400"/>
              <a:buNone/>
              <a:defRPr sz="1000"/>
            </a:lvl3pPr>
            <a:lvl4pPr indent="-228600" lvl="3" marL="1828800" rtl="0">
              <a:spcBef>
                <a:spcPts val="320"/>
              </a:spcBef>
              <a:spcAft>
                <a:spcPts val="0"/>
              </a:spcAft>
              <a:buSzPts val="1400"/>
              <a:buNone/>
              <a:defRPr sz="900"/>
            </a:lvl4pPr>
            <a:lvl5pPr indent="-228600" lvl="4" marL="2286000" rtl="0">
              <a:spcBef>
                <a:spcPts val="320"/>
              </a:spcBef>
              <a:spcAft>
                <a:spcPts val="0"/>
              </a:spcAft>
              <a:buSzPts val="1400"/>
              <a:buNone/>
              <a:defRPr sz="900"/>
            </a:lvl5pPr>
            <a:lvl6pPr indent="-228600" lvl="5" marL="2743200" rtl="0">
              <a:spcBef>
                <a:spcPts val="400"/>
              </a:spcBef>
              <a:spcAft>
                <a:spcPts val="0"/>
              </a:spcAft>
              <a:buSzPts val="1400"/>
              <a:buNone/>
              <a:defRPr sz="900"/>
            </a:lvl6pPr>
            <a:lvl7pPr indent="-228600" lvl="6" marL="3200400" rtl="0">
              <a:spcBef>
                <a:spcPts val="400"/>
              </a:spcBef>
              <a:spcAft>
                <a:spcPts val="0"/>
              </a:spcAft>
              <a:buSzPts val="1400"/>
              <a:buNone/>
              <a:defRPr sz="900"/>
            </a:lvl7pPr>
            <a:lvl8pPr indent="-228600" lvl="7" marL="3657600" rtl="0">
              <a:spcBef>
                <a:spcPts val="400"/>
              </a:spcBef>
              <a:spcAft>
                <a:spcPts val="0"/>
              </a:spcAft>
              <a:buSzPts val="1400"/>
              <a:buNone/>
              <a:defRPr sz="900"/>
            </a:lvl8pPr>
            <a:lvl9pPr indent="-228600" lvl="8" marL="4114800" rtl="0">
              <a:spcBef>
                <a:spcPts val="400"/>
              </a:spcBef>
              <a:spcAft>
                <a:spcPts val="0"/>
              </a:spcAft>
              <a:buSzPts val="1400"/>
              <a:buNone/>
              <a:defRPr sz="900"/>
            </a:lvl9pPr>
          </a:lstStyle>
          <a:p/>
        </p:txBody>
      </p:sp>
      <p:sp>
        <p:nvSpPr>
          <p:cNvPr id="136" name="Google Shape;136;p2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7" name="Google Shape;137;p2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8" name="Google Shape;138;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blipFill rotWithShape="1">
          <a:blip r:embed="rId2">
            <a:alphaModFix/>
          </a:blip>
          <a:stretch>
            <a:fillRect b="0" l="0" r="0" t="0"/>
          </a:stretch>
        </a:blipFill>
      </p:bgPr>
    </p:bg>
    <p:spTree>
      <p:nvGrpSpPr>
        <p:cNvPr id="139" name="Shape 139"/>
        <p:cNvGrpSpPr/>
        <p:nvPr/>
      </p:nvGrpSpPr>
      <p:grpSpPr>
        <a:xfrm>
          <a:off x="0" y="0"/>
          <a:ext cx="0" cy="0"/>
          <a:chOff x="0" y="0"/>
          <a:chExt cx="0" cy="0"/>
        </a:xfrm>
      </p:grpSpPr>
      <p:sp>
        <p:nvSpPr>
          <p:cNvPr id="140" name="Google Shape;140;p27"/>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solidFill>
                  <a:srgbClr val="538CD5"/>
                </a:solidFill>
              </a:defRPr>
            </a:lvl1pPr>
            <a:lvl2pPr lvl="1" rtl="0">
              <a:spcBef>
                <a:spcPts val="0"/>
              </a:spcBef>
              <a:spcAft>
                <a:spcPts val="0"/>
              </a:spcAft>
              <a:buSzPts val="1400"/>
              <a:buFont typeface="Open Sans"/>
              <a:buChar char="○"/>
              <a:defRPr>
                <a:latin typeface="Open Sans"/>
                <a:ea typeface="Open Sans"/>
                <a:cs typeface="Open Sans"/>
                <a:sym typeface="Open Sans"/>
              </a:defRPr>
            </a:lvl2pPr>
            <a:lvl3pPr lvl="2" rtl="0">
              <a:spcBef>
                <a:spcPts val="0"/>
              </a:spcBef>
              <a:spcAft>
                <a:spcPts val="0"/>
              </a:spcAft>
              <a:buSzPts val="1400"/>
              <a:buFont typeface="Open Sans"/>
              <a:buChar char="■"/>
              <a:defRPr>
                <a:latin typeface="Open Sans"/>
                <a:ea typeface="Open Sans"/>
                <a:cs typeface="Open Sans"/>
                <a:sym typeface="Open Sans"/>
              </a:defRPr>
            </a:lvl3pPr>
            <a:lvl4pPr lvl="3" rtl="0">
              <a:spcBef>
                <a:spcPts val="0"/>
              </a:spcBef>
              <a:spcAft>
                <a:spcPts val="0"/>
              </a:spcAft>
              <a:buSzPts val="1400"/>
              <a:buFont typeface="Open Sans"/>
              <a:buChar char="●"/>
              <a:defRPr>
                <a:latin typeface="Open Sans"/>
                <a:ea typeface="Open Sans"/>
                <a:cs typeface="Open Sans"/>
                <a:sym typeface="Open Sans"/>
              </a:defRPr>
            </a:lvl4pPr>
            <a:lvl5pPr lvl="4" rtl="0">
              <a:spcBef>
                <a:spcPts val="0"/>
              </a:spcBef>
              <a:spcAft>
                <a:spcPts val="0"/>
              </a:spcAft>
              <a:buSzPts val="1400"/>
              <a:buFont typeface="Open Sans"/>
              <a:buChar char="○"/>
              <a:defRPr>
                <a:latin typeface="Open Sans"/>
                <a:ea typeface="Open Sans"/>
                <a:cs typeface="Open Sans"/>
                <a:sym typeface="Open Sans"/>
              </a:defRPr>
            </a:lvl5pPr>
            <a:lvl6pPr lvl="5" rtl="0">
              <a:spcBef>
                <a:spcPts val="0"/>
              </a:spcBef>
              <a:spcAft>
                <a:spcPts val="0"/>
              </a:spcAft>
              <a:buSzPts val="1400"/>
              <a:buFont typeface="Open Sans"/>
              <a:buChar char="■"/>
              <a:defRPr>
                <a:latin typeface="Open Sans"/>
                <a:ea typeface="Open Sans"/>
                <a:cs typeface="Open Sans"/>
                <a:sym typeface="Open Sans"/>
              </a:defRPr>
            </a:lvl6pPr>
            <a:lvl7pPr lvl="6" rtl="0">
              <a:spcBef>
                <a:spcPts val="0"/>
              </a:spcBef>
              <a:spcAft>
                <a:spcPts val="0"/>
              </a:spcAft>
              <a:buSzPts val="1400"/>
              <a:buFont typeface="Open Sans"/>
              <a:buChar char="●"/>
              <a:defRPr>
                <a:latin typeface="Open Sans"/>
                <a:ea typeface="Open Sans"/>
                <a:cs typeface="Open Sans"/>
                <a:sym typeface="Open Sans"/>
              </a:defRPr>
            </a:lvl7pPr>
            <a:lvl8pPr lvl="7" rtl="0">
              <a:spcBef>
                <a:spcPts val="0"/>
              </a:spcBef>
              <a:spcAft>
                <a:spcPts val="0"/>
              </a:spcAft>
              <a:buSzPts val="1400"/>
              <a:buFont typeface="Open Sans"/>
              <a:buChar char="○"/>
              <a:defRPr>
                <a:latin typeface="Open Sans"/>
                <a:ea typeface="Open Sans"/>
                <a:cs typeface="Open Sans"/>
                <a:sym typeface="Open Sans"/>
              </a:defRPr>
            </a:lvl8pPr>
            <a:lvl9pPr lvl="8" rtl="0">
              <a:spcBef>
                <a:spcPts val="0"/>
              </a:spcBef>
              <a:spcAft>
                <a:spcPts val="0"/>
              </a:spcAft>
              <a:buSzPts val="1400"/>
              <a:buFont typeface="Open Sans"/>
              <a:buChar char="■"/>
              <a:defRPr>
                <a:latin typeface="Open Sans"/>
                <a:ea typeface="Open Sans"/>
                <a:cs typeface="Open Sans"/>
                <a:sym typeface="Open Sans"/>
              </a:defRPr>
            </a:lvl9pPr>
          </a:lstStyle>
          <a:p/>
        </p:txBody>
      </p:sp>
      <p:sp>
        <p:nvSpPr>
          <p:cNvPr id="141" name="Google Shape;141;p27"/>
          <p:cNvSpPr/>
          <p:nvPr>
            <p:ph idx="2" type="pic"/>
          </p:nvPr>
        </p:nvSpPr>
        <p:spPr>
          <a:xfrm>
            <a:off x="1792288" y="895349"/>
            <a:ext cx="5486400" cy="2650200"/>
          </a:xfrm>
          <a:prstGeom prst="rect">
            <a:avLst/>
          </a:prstGeom>
          <a:noFill/>
          <a:ln>
            <a:noFill/>
          </a:ln>
        </p:spPr>
      </p:sp>
      <p:sp>
        <p:nvSpPr>
          <p:cNvPr id="142" name="Google Shape;142;p27"/>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sz="1400"/>
            </a:lvl1pPr>
            <a:lvl2pPr indent="-228600" lvl="1" marL="914400" rtl="0">
              <a:spcBef>
                <a:spcPts val="400"/>
              </a:spcBef>
              <a:spcAft>
                <a:spcPts val="0"/>
              </a:spcAft>
              <a:buSzPts val="1400"/>
              <a:buNone/>
              <a:defRPr sz="1200"/>
            </a:lvl2pPr>
            <a:lvl3pPr indent="-228600" lvl="2" marL="1371600" rtl="0">
              <a:spcBef>
                <a:spcPts val="360"/>
              </a:spcBef>
              <a:spcAft>
                <a:spcPts val="0"/>
              </a:spcAft>
              <a:buSzPts val="1400"/>
              <a:buNone/>
              <a:defRPr sz="1000"/>
            </a:lvl3pPr>
            <a:lvl4pPr indent="-228600" lvl="3" marL="1828800" rtl="0">
              <a:spcBef>
                <a:spcPts val="320"/>
              </a:spcBef>
              <a:spcAft>
                <a:spcPts val="0"/>
              </a:spcAft>
              <a:buSzPts val="1400"/>
              <a:buNone/>
              <a:defRPr sz="900"/>
            </a:lvl4pPr>
            <a:lvl5pPr indent="-228600" lvl="4" marL="2286000" rtl="0">
              <a:spcBef>
                <a:spcPts val="320"/>
              </a:spcBef>
              <a:spcAft>
                <a:spcPts val="0"/>
              </a:spcAft>
              <a:buSzPts val="1400"/>
              <a:buNone/>
              <a:defRPr sz="900"/>
            </a:lvl5pPr>
            <a:lvl6pPr indent="-228600" lvl="5" marL="2743200" rtl="0">
              <a:spcBef>
                <a:spcPts val="400"/>
              </a:spcBef>
              <a:spcAft>
                <a:spcPts val="0"/>
              </a:spcAft>
              <a:buSzPts val="1400"/>
              <a:buNone/>
              <a:defRPr sz="900"/>
            </a:lvl6pPr>
            <a:lvl7pPr indent="-228600" lvl="6" marL="3200400" rtl="0">
              <a:spcBef>
                <a:spcPts val="400"/>
              </a:spcBef>
              <a:spcAft>
                <a:spcPts val="0"/>
              </a:spcAft>
              <a:buSzPts val="1400"/>
              <a:buNone/>
              <a:defRPr sz="900"/>
            </a:lvl7pPr>
            <a:lvl8pPr indent="-228600" lvl="7" marL="3657600" rtl="0">
              <a:spcBef>
                <a:spcPts val="400"/>
              </a:spcBef>
              <a:spcAft>
                <a:spcPts val="0"/>
              </a:spcAft>
              <a:buSzPts val="1400"/>
              <a:buNone/>
              <a:defRPr sz="900"/>
            </a:lvl8pPr>
            <a:lvl9pPr indent="-228600" lvl="8" marL="4114800" rtl="0">
              <a:spcBef>
                <a:spcPts val="400"/>
              </a:spcBef>
              <a:spcAft>
                <a:spcPts val="0"/>
              </a:spcAft>
              <a:buSzPts val="1400"/>
              <a:buNone/>
              <a:defRPr sz="900"/>
            </a:lvl9pPr>
          </a:lstStyle>
          <a:p/>
        </p:txBody>
      </p:sp>
      <p:sp>
        <p:nvSpPr>
          <p:cNvPr id="143" name="Google Shape;143;p2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4" name="Google Shape;144;p2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5" name="Google Shape;145;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bg>
      <p:bgPr>
        <a:blipFill rotWithShape="1">
          <a:blip r:embed="rId2">
            <a:alphaModFix/>
          </a:blip>
          <a:stretch>
            <a:fillRect b="0" l="0" r="0" t="0"/>
          </a:stretch>
        </a:blip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457200" y="133350"/>
            <a:ext cx="8229600" cy="609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0"/>
              </a:spcBef>
              <a:spcAft>
                <a:spcPts val="0"/>
              </a:spcAft>
              <a:buSzPts val="1400"/>
              <a:buFont typeface="Open Sans"/>
              <a:buChar char="○"/>
              <a:defRPr>
                <a:latin typeface="Open Sans"/>
                <a:ea typeface="Open Sans"/>
                <a:cs typeface="Open Sans"/>
                <a:sym typeface="Open Sans"/>
              </a:defRPr>
            </a:lvl2pPr>
            <a:lvl3pPr lvl="2" rtl="0">
              <a:spcBef>
                <a:spcPts val="0"/>
              </a:spcBef>
              <a:spcAft>
                <a:spcPts val="0"/>
              </a:spcAft>
              <a:buSzPts val="1400"/>
              <a:buFont typeface="Open Sans"/>
              <a:buChar char="■"/>
              <a:defRPr>
                <a:latin typeface="Open Sans"/>
                <a:ea typeface="Open Sans"/>
                <a:cs typeface="Open Sans"/>
                <a:sym typeface="Open Sans"/>
              </a:defRPr>
            </a:lvl3pPr>
            <a:lvl4pPr lvl="3" rtl="0">
              <a:spcBef>
                <a:spcPts val="0"/>
              </a:spcBef>
              <a:spcAft>
                <a:spcPts val="0"/>
              </a:spcAft>
              <a:buSzPts val="1400"/>
              <a:buFont typeface="Open Sans"/>
              <a:buChar char="●"/>
              <a:defRPr>
                <a:latin typeface="Open Sans"/>
                <a:ea typeface="Open Sans"/>
                <a:cs typeface="Open Sans"/>
                <a:sym typeface="Open Sans"/>
              </a:defRPr>
            </a:lvl4pPr>
            <a:lvl5pPr lvl="4" rtl="0">
              <a:spcBef>
                <a:spcPts val="0"/>
              </a:spcBef>
              <a:spcAft>
                <a:spcPts val="0"/>
              </a:spcAft>
              <a:buSzPts val="1400"/>
              <a:buFont typeface="Open Sans"/>
              <a:buChar char="○"/>
              <a:defRPr>
                <a:latin typeface="Open Sans"/>
                <a:ea typeface="Open Sans"/>
                <a:cs typeface="Open Sans"/>
                <a:sym typeface="Open Sans"/>
              </a:defRPr>
            </a:lvl5pPr>
            <a:lvl6pPr lvl="5" rtl="0">
              <a:spcBef>
                <a:spcPts val="0"/>
              </a:spcBef>
              <a:spcAft>
                <a:spcPts val="0"/>
              </a:spcAft>
              <a:buSzPts val="1400"/>
              <a:buFont typeface="Open Sans"/>
              <a:buChar char="■"/>
              <a:defRPr>
                <a:latin typeface="Open Sans"/>
                <a:ea typeface="Open Sans"/>
                <a:cs typeface="Open Sans"/>
                <a:sym typeface="Open Sans"/>
              </a:defRPr>
            </a:lvl6pPr>
            <a:lvl7pPr lvl="6" rtl="0">
              <a:spcBef>
                <a:spcPts val="0"/>
              </a:spcBef>
              <a:spcAft>
                <a:spcPts val="0"/>
              </a:spcAft>
              <a:buSzPts val="1400"/>
              <a:buFont typeface="Open Sans"/>
              <a:buChar char="●"/>
              <a:defRPr>
                <a:latin typeface="Open Sans"/>
                <a:ea typeface="Open Sans"/>
                <a:cs typeface="Open Sans"/>
                <a:sym typeface="Open Sans"/>
              </a:defRPr>
            </a:lvl7pPr>
            <a:lvl8pPr lvl="7" rtl="0">
              <a:spcBef>
                <a:spcPts val="0"/>
              </a:spcBef>
              <a:spcAft>
                <a:spcPts val="0"/>
              </a:spcAft>
              <a:buSzPts val="1400"/>
              <a:buFont typeface="Open Sans"/>
              <a:buChar char="○"/>
              <a:defRPr>
                <a:latin typeface="Open Sans"/>
                <a:ea typeface="Open Sans"/>
                <a:cs typeface="Open Sans"/>
                <a:sym typeface="Open Sans"/>
              </a:defRPr>
            </a:lvl8pPr>
            <a:lvl9pPr lvl="8" rtl="0">
              <a:spcBef>
                <a:spcPts val="0"/>
              </a:spcBef>
              <a:spcAft>
                <a:spcPts val="0"/>
              </a:spcAft>
              <a:buSzPts val="1400"/>
              <a:buFont typeface="Open Sans"/>
              <a:buChar char="■"/>
              <a:defRPr>
                <a:latin typeface="Open Sans"/>
                <a:ea typeface="Open Sans"/>
                <a:cs typeface="Open Sans"/>
                <a:sym typeface="Open Sans"/>
              </a:defRPr>
            </a:lvl9pPr>
          </a:lstStyle>
          <a:p/>
        </p:txBody>
      </p:sp>
      <p:sp>
        <p:nvSpPr>
          <p:cNvPr id="148" name="Google Shape;148;p28"/>
          <p:cNvSpPr txBox="1"/>
          <p:nvPr>
            <p:ph idx="1" type="body"/>
          </p:nvPr>
        </p:nvSpPr>
        <p:spPr>
          <a:xfrm rot="5400000">
            <a:off x="2760450" y="-1331700"/>
            <a:ext cx="36231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chemeClr val="dk1"/>
              </a:buClr>
              <a:buSzPts val="1400"/>
              <a:buChar char="•"/>
              <a:defRPr sz="2400">
                <a:solidFill>
                  <a:schemeClr val="dk1"/>
                </a:solidFill>
              </a:defRPr>
            </a:lvl1pPr>
            <a:lvl2pPr indent="-317500" lvl="1" marL="914400" rtl="0" algn="l">
              <a:spcBef>
                <a:spcPts val="400"/>
              </a:spcBef>
              <a:spcAft>
                <a:spcPts val="0"/>
              </a:spcAft>
              <a:buClr>
                <a:schemeClr val="dk1"/>
              </a:buClr>
              <a:buSzPts val="1400"/>
              <a:buChar char="–"/>
              <a:defRPr sz="2000">
                <a:solidFill>
                  <a:schemeClr val="dk1"/>
                </a:solidFill>
              </a:defRPr>
            </a:lvl2pPr>
            <a:lvl3pPr indent="-317500" lvl="2" marL="1371600" rtl="0" algn="l">
              <a:spcBef>
                <a:spcPts val="360"/>
              </a:spcBef>
              <a:spcAft>
                <a:spcPts val="0"/>
              </a:spcAft>
              <a:buClr>
                <a:schemeClr val="dk1"/>
              </a:buClr>
              <a:buSzPts val="1400"/>
              <a:buChar char="•"/>
              <a:defRPr sz="1800">
                <a:solidFill>
                  <a:schemeClr val="dk1"/>
                </a:solidFill>
              </a:defRPr>
            </a:lvl3pPr>
            <a:lvl4pPr indent="-317500" lvl="3" marL="1828800" rtl="0" algn="l">
              <a:spcBef>
                <a:spcPts val="320"/>
              </a:spcBef>
              <a:spcAft>
                <a:spcPts val="0"/>
              </a:spcAft>
              <a:buClr>
                <a:schemeClr val="dk1"/>
              </a:buClr>
              <a:buSzPts val="1400"/>
              <a:buChar char="–"/>
              <a:defRPr sz="1600">
                <a:solidFill>
                  <a:schemeClr val="dk1"/>
                </a:solidFill>
              </a:defRPr>
            </a:lvl4pPr>
            <a:lvl5pPr indent="-317500" lvl="4" marL="2286000" rtl="0" algn="l">
              <a:spcBef>
                <a:spcPts val="320"/>
              </a:spcBef>
              <a:spcAft>
                <a:spcPts val="0"/>
              </a:spcAft>
              <a:buClr>
                <a:schemeClr val="dk1"/>
              </a:buClr>
              <a:buSzPts val="1400"/>
              <a:buChar char="»"/>
              <a:defRPr sz="1600">
                <a:solidFill>
                  <a:schemeClr val="dk1"/>
                </a:solidFill>
              </a:defRPr>
            </a:lvl5pPr>
            <a:lvl6pPr indent="-317500" lvl="5" marL="2743200" rtl="0" algn="l">
              <a:spcBef>
                <a:spcPts val="400"/>
              </a:spcBef>
              <a:spcAft>
                <a:spcPts val="0"/>
              </a:spcAft>
              <a:buClr>
                <a:schemeClr val="dk1"/>
              </a:buClr>
              <a:buSzPts val="1400"/>
              <a:buChar char="•"/>
              <a:defRPr sz="2000">
                <a:solidFill>
                  <a:schemeClr val="dk1"/>
                </a:solidFill>
              </a:defRPr>
            </a:lvl6pPr>
            <a:lvl7pPr indent="-317500" lvl="6" marL="3200400" rtl="0" algn="l">
              <a:spcBef>
                <a:spcPts val="400"/>
              </a:spcBef>
              <a:spcAft>
                <a:spcPts val="0"/>
              </a:spcAft>
              <a:buClr>
                <a:schemeClr val="dk1"/>
              </a:buClr>
              <a:buSzPts val="1400"/>
              <a:buChar char="•"/>
              <a:defRPr sz="2000">
                <a:solidFill>
                  <a:schemeClr val="dk1"/>
                </a:solidFill>
              </a:defRPr>
            </a:lvl7pPr>
            <a:lvl8pPr indent="-317500" lvl="7" marL="3657600" rtl="0" algn="l">
              <a:spcBef>
                <a:spcPts val="400"/>
              </a:spcBef>
              <a:spcAft>
                <a:spcPts val="0"/>
              </a:spcAft>
              <a:buClr>
                <a:schemeClr val="dk1"/>
              </a:buClr>
              <a:buSzPts val="1400"/>
              <a:buChar char="•"/>
              <a:defRPr sz="2000">
                <a:solidFill>
                  <a:schemeClr val="dk1"/>
                </a:solidFill>
              </a:defRPr>
            </a:lvl8pPr>
            <a:lvl9pPr indent="-317500" lvl="8" marL="4114800" rtl="0" algn="l">
              <a:spcBef>
                <a:spcPts val="400"/>
              </a:spcBef>
              <a:spcAft>
                <a:spcPts val="0"/>
              </a:spcAft>
              <a:buClr>
                <a:schemeClr val="dk1"/>
              </a:buClr>
              <a:buSzPts val="1400"/>
              <a:buChar char="•"/>
              <a:defRPr sz="2000">
                <a:solidFill>
                  <a:schemeClr val="dk1"/>
                </a:solidFill>
              </a:defRPr>
            </a:lvl9pPr>
          </a:lstStyle>
          <a:p/>
        </p:txBody>
      </p:sp>
      <p:sp>
        <p:nvSpPr>
          <p:cNvPr id="149" name="Google Shape;149;p2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50" name="Google Shape;150;p2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51" name="Google Shape;151;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bg>
      <p:bgPr>
        <a:blipFill rotWithShape="1">
          <a:blip r:embed="rId2">
            <a:alphaModFix/>
          </a:blip>
          <a:stretch>
            <a:fillRect b="0" l="0" r="0" t="0"/>
          </a:stretch>
        </a:blipFill>
      </p:bgPr>
    </p:bg>
    <p:spTree>
      <p:nvGrpSpPr>
        <p:cNvPr id="152" name="Shape 152"/>
        <p:cNvGrpSpPr/>
        <p:nvPr/>
      </p:nvGrpSpPr>
      <p:grpSpPr>
        <a:xfrm>
          <a:off x="0" y="0"/>
          <a:ext cx="0" cy="0"/>
          <a:chOff x="0" y="0"/>
          <a:chExt cx="0" cy="0"/>
        </a:xfrm>
      </p:grpSpPr>
      <p:sp>
        <p:nvSpPr>
          <p:cNvPr id="153" name="Google Shape;153;p29"/>
          <p:cNvSpPr txBox="1"/>
          <p:nvPr>
            <p:ph type="title"/>
          </p:nvPr>
        </p:nvSpPr>
        <p:spPr>
          <a:xfrm rot="5400000">
            <a:off x="5884650" y="1792499"/>
            <a:ext cx="3546900" cy="20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solidFill>
                  <a:srgbClr val="5D9BFF"/>
                </a:solidFill>
              </a:defRPr>
            </a:lvl1pPr>
            <a:lvl2pPr lvl="1" rtl="0">
              <a:spcBef>
                <a:spcPts val="0"/>
              </a:spcBef>
              <a:spcAft>
                <a:spcPts val="0"/>
              </a:spcAft>
              <a:buSzPts val="1400"/>
              <a:buFont typeface="Open Sans"/>
              <a:buChar char="○"/>
              <a:defRPr>
                <a:latin typeface="Open Sans"/>
                <a:ea typeface="Open Sans"/>
                <a:cs typeface="Open Sans"/>
                <a:sym typeface="Open Sans"/>
              </a:defRPr>
            </a:lvl2pPr>
            <a:lvl3pPr lvl="2" rtl="0">
              <a:spcBef>
                <a:spcPts val="0"/>
              </a:spcBef>
              <a:spcAft>
                <a:spcPts val="0"/>
              </a:spcAft>
              <a:buSzPts val="1400"/>
              <a:buFont typeface="Open Sans"/>
              <a:buChar char="■"/>
              <a:defRPr>
                <a:latin typeface="Open Sans"/>
                <a:ea typeface="Open Sans"/>
                <a:cs typeface="Open Sans"/>
                <a:sym typeface="Open Sans"/>
              </a:defRPr>
            </a:lvl3pPr>
            <a:lvl4pPr lvl="3" rtl="0">
              <a:spcBef>
                <a:spcPts val="0"/>
              </a:spcBef>
              <a:spcAft>
                <a:spcPts val="0"/>
              </a:spcAft>
              <a:buSzPts val="1400"/>
              <a:buFont typeface="Open Sans"/>
              <a:buChar char="●"/>
              <a:defRPr>
                <a:latin typeface="Open Sans"/>
                <a:ea typeface="Open Sans"/>
                <a:cs typeface="Open Sans"/>
                <a:sym typeface="Open Sans"/>
              </a:defRPr>
            </a:lvl4pPr>
            <a:lvl5pPr lvl="4" rtl="0">
              <a:spcBef>
                <a:spcPts val="0"/>
              </a:spcBef>
              <a:spcAft>
                <a:spcPts val="0"/>
              </a:spcAft>
              <a:buSzPts val="1400"/>
              <a:buFont typeface="Open Sans"/>
              <a:buChar char="○"/>
              <a:defRPr>
                <a:latin typeface="Open Sans"/>
                <a:ea typeface="Open Sans"/>
                <a:cs typeface="Open Sans"/>
                <a:sym typeface="Open Sans"/>
              </a:defRPr>
            </a:lvl5pPr>
            <a:lvl6pPr lvl="5" rtl="0">
              <a:spcBef>
                <a:spcPts val="0"/>
              </a:spcBef>
              <a:spcAft>
                <a:spcPts val="0"/>
              </a:spcAft>
              <a:buSzPts val="1400"/>
              <a:buFont typeface="Open Sans"/>
              <a:buChar char="■"/>
              <a:defRPr>
                <a:latin typeface="Open Sans"/>
                <a:ea typeface="Open Sans"/>
                <a:cs typeface="Open Sans"/>
                <a:sym typeface="Open Sans"/>
              </a:defRPr>
            </a:lvl6pPr>
            <a:lvl7pPr lvl="6" rtl="0">
              <a:spcBef>
                <a:spcPts val="0"/>
              </a:spcBef>
              <a:spcAft>
                <a:spcPts val="0"/>
              </a:spcAft>
              <a:buSzPts val="1400"/>
              <a:buFont typeface="Open Sans"/>
              <a:buChar char="●"/>
              <a:defRPr>
                <a:latin typeface="Open Sans"/>
                <a:ea typeface="Open Sans"/>
                <a:cs typeface="Open Sans"/>
                <a:sym typeface="Open Sans"/>
              </a:defRPr>
            </a:lvl7pPr>
            <a:lvl8pPr lvl="7" rtl="0">
              <a:spcBef>
                <a:spcPts val="0"/>
              </a:spcBef>
              <a:spcAft>
                <a:spcPts val="0"/>
              </a:spcAft>
              <a:buSzPts val="1400"/>
              <a:buFont typeface="Open Sans"/>
              <a:buChar char="○"/>
              <a:defRPr>
                <a:latin typeface="Open Sans"/>
                <a:ea typeface="Open Sans"/>
                <a:cs typeface="Open Sans"/>
                <a:sym typeface="Open Sans"/>
              </a:defRPr>
            </a:lvl8pPr>
            <a:lvl9pPr lvl="8" rtl="0">
              <a:spcBef>
                <a:spcPts val="0"/>
              </a:spcBef>
              <a:spcAft>
                <a:spcPts val="0"/>
              </a:spcAft>
              <a:buSzPts val="1400"/>
              <a:buFont typeface="Open Sans"/>
              <a:buChar char="■"/>
              <a:defRPr>
                <a:latin typeface="Open Sans"/>
                <a:ea typeface="Open Sans"/>
                <a:cs typeface="Open Sans"/>
                <a:sym typeface="Open Sans"/>
              </a:defRPr>
            </a:lvl9pPr>
          </a:lstStyle>
          <a:p/>
        </p:txBody>
      </p:sp>
      <p:sp>
        <p:nvSpPr>
          <p:cNvPr id="154" name="Google Shape;154;p29"/>
          <p:cNvSpPr txBox="1"/>
          <p:nvPr>
            <p:ph idx="1" type="body"/>
          </p:nvPr>
        </p:nvSpPr>
        <p:spPr>
          <a:xfrm rot="5400000">
            <a:off x="1693650" y="-188701"/>
            <a:ext cx="3546900"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chemeClr val="dk1"/>
              </a:buClr>
              <a:buSzPts val="1400"/>
              <a:buChar char="•"/>
              <a:defRPr sz="2400">
                <a:solidFill>
                  <a:schemeClr val="dk1"/>
                </a:solidFill>
              </a:defRPr>
            </a:lvl1pPr>
            <a:lvl2pPr indent="-317500" lvl="1" marL="914400" rtl="0" algn="l">
              <a:spcBef>
                <a:spcPts val="400"/>
              </a:spcBef>
              <a:spcAft>
                <a:spcPts val="0"/>
              </a:spcAft>
              <a:buClr>
                <a:schemeClr val="dk1"/>
              </a:buClr>
              <a:buSzPts val="1400"/>
              <a:buChar char="–"/>
              <a:defRPr sz="2000">
                <a:solidFill>
                  <a:schemeClr val="dk1"/>
                </a:solidFill>
              </a:defRPr>
            </a:lvl2pPr>
            <a:lvl3pPr indent="-317500" lvl="2" marL="1371600" rtl="0" algn="l">
              <a:spcBef>
                <a:spcPts val="360"/>
              </a:spcBef>
              <a:spcAft>
                <a:spcPts val="0"/>
              </a:spcAft>
              <a:buClr>
                <a:schemeClr val="dk1"/>
              </a:buClr>
              <a:buSzPts val="1400"/>
              <a:buChar char="•"/>
              <a:defRPr sz="1800">
                <a:solidFill>
                  <a:schemeClr val="dk1"/>
                </a:solidFill>
              </a:defRPr>
            </a:lvl3pPr>
            <a:lvl4pPr indent="-317500" lvl="3" marL="1828800" rtl="0" algn="l">
              <a:spcBef>
                <a:spcPts val="320"/>
              </a:spcBef>
              <a:spcAft>
                <a:spcPts val="0"/>
              </a:spcAft>
              <a:buClr>
                <a:schemeClr val="dk1"/>
              </a:buClr>
              <a:buSzPts val="1400"/>
              <a:buChar char="–"/>
              <a:defRPr sz="1600">
                <a:solidFill>
                  <a:schemeClr val="dk1"/>
                </a:solidFill>
              </a:defRPr>
            </a:lvl4pPr>
            <a:lvl5pPr indent="-317500" lvl="4" marL="2286000" rtl="0" algn="l">
              <a:spcBef>
                <a:spcPts val="320"/>
              </a:spcBef>
              <a:spcAft>
                <a:spcPts val="0"/>
              </a:spcAft>
              <a:buClr>
                <a:schemeClr val="dk1"/>
              </a:buClr>
              <a:buSzPts val="1400"/>
              <a:buChar char="»"/>
              <a:defRPr sz="1600">
                <a:solidFill>
                  <a:schemeClr val="dk1"/>
                </a:solidFill>
              </a:defRPr>
            </a:lvl5pPr>
            <a:lvl6pPr indent="-317500" lvl="5" marL="2743200" rtl="0" algn="l">
              <a:spcBef>
                <a:spcPts val="400"/>
              </a:spcBef>
              <a:spcAft>
                <a:spcPts val="0"/>
              </a:spcAft>
              <a:buClr>
                <a:schemeClr val="dk1"/>
              </a:buClr>
              <a:buSzPts val="1400"/>
              <a:buChar char="•"/>
              <a:defRPr sz="2000">
                <a:solidFill>
                  <a:schemeClr val="dk1"/>
                </a:solidFill>
              </a:defRPr>
            </a:lvl6pPr>
            <a:lvl7pPr indent="-317500" lvl="6" marL="3200400" rtl="0" algn="l">
              <a:spcBef>
                <a:spcPts val="400"/>
              </a:spcBef>
              <a:spcAft>
                <a:spcPts val="0"/>
              </a:spcAft>
              <a:buClr>
                <a:schemeClr val="dk1"/>
              </a:buClr>
              <a:buSzPts val="1400"/>
              <a:buChar char="•"/>
              <a:defRPr sz="2000">
                <a:solidFill>
                  <a:schemeClr val="dk1"/>
                </a:solidFill>
              </a:defRPr>
            </a:lvl7pPr>
            <a:lvl8pPr indent="-317500" lvl="7" marL="3657600" rtl="0" algn="l">
              <a:spcBef>
                <a:spcPts val="400"/>
              </a:spcBef>
              <a:spcAft>
                <a:spcPts val="0"/>
              </a:spcAft>
              <a:buClr>
                <a:schemeClr val="dk1"/>
              </a:buClr>
              <a:buSzPts val="1400"/>
              <a:buChar char="•"/>
              <a:defRPr sz="2000">
                <a:solidFill>
                  <a:schemeClr val="dk1"/>
                </a:solidFill>
              </a:defRPr>
            </a:lvl8pPr>
            <a:lvl9pPr indent="-317500" lvl="8" marL="4114800" rtl="0" algn="l">
              <a:spcBef>
                <a:spcPts val="400"/>
              </a:spcBef>
              <a:spcAft>
                <a:spcPts val="0"/>
              </a:spcAft>
              <a:buClr>
                <a:schemeClr val="dk1"/>
              </a:buClr>
              <a:buSzPts val="1400"/>
              <a:buChar char="•"/>
              <a:defRPr sz="2000">
                <a:solidFill>
                  <a:schemeClr val="dk1"/>
                </a:solidFill>
              </a:defRPr>
            </a:lvl9pPr>
          </a:lstStyle>
          <a:p/>
        </p:txBody>
      </p:sp>
      <p:sp>
        <p:nvSpPr>
          <p:cNvPr id="155" name="Google Shape;155;p2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56" name="Google Shape;156;p2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57" name="Google Shape;157;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p:nvPr/>
        </p:nvSpPr>
        <p:spPr>
          <a:xfrm>
            <a:off x="434306" y="4736375"/>
            <a:ext cx="379800" cy="174600"/>
          </a:xfrm>
          <a:prstGeom prst="rect">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434300" y="4733625"/>
            <a:ext cx="364200" cy="174600"/>
          </a:xfrm>
          <a:prstGeom prst="rect">
            <a:avLst/>
          </a:prstGeom>
        </p:spPr>
        <p:txBody>
          <a:bodyPr anchorCtr="0" anchor="ctr" bIns="91425" lIns="91425" spcFirstLastPara="1" rIns="91425" wrap="square" tIns="91425">
            <a:noAutofit/>
          </a:bodyPr>
          <a:lstStyle>
            <a:lvl1pPr lvl="0" rtl="0">
              <a:buNone/>
              <a:defRPr sz="900">
                <a:solidFill>
                  <a:srgbClr val="F3F3F3"/>
                </a:solidFill>
              </a:defRPr>
            </a:lvl1pPr>
            <a:lvl2pPr lvl="1" rtl="0">
              <a:buNone/>
              <a:defRPr sz="900">
                <a:solidFill>
                  <a:srgbClr val="F3F3F3"/>
                </a:solidFill>
              </a:defRPr>
            </a:lvl2pPr>
            <a:lvl3pPr lvl="2" rtl="0">
              <a:buNone/>
              <a:defRPr sz="900">
                <a:solidFill>
                  <a:srgbClr val="F3F3F3"/>
                </a:solidFill>
              </a:defRPr>
            </a:lvl3pPr>
            <a:lvl4pPr lvl="3" rtl="0">
              <a:buNone/>
              <a:defRPr sz="900">
                <a:solidFill>
                  <a:srgbClr val="F3F3F3"/>
                </a:solidFill>
              </a:defRPr>
            </a:lvl4pPr>
            <a:lvl5pPr lvl="4" rtl="0">
              <a:buNone/>
              <a:defRPr sz="900">
                <a:solidFill>
                  <a:srgbClr val="F3F3F3"/>
                </a:solidFill>
              </a:defRPr>
            </a:lvl5pPr>
            <a:lvl6pPr lvl="5" rtl="0">
              <a:buNone/>
              <a:defRPr sz="900">
                <a:solidFill>
                  <a:srgbClr val="F3F3F3"/>
                </a:solidFill>
              </a:defRPr>
            </a:lvl6pPr>
            <a:lvl7pPr lvl="6" rtl="0">
              <a:buNone/>
              <a:defRPr sz="900">
                <a:solidFill>
                  <a:srgbClr val="F3F3F3"/>
                </a:solidFill>
              </a:defRPr>
            </a:lvl7pPr>
            <a:lvl8pPr lvl="7" rtl="0">
              <a:buNone/>
              <a:defRPr sz="900">
                <a:solidFill>
                  <a:srgbClr val="F3F3F3"/>
                </a:solidFill>
              </a:defRPr>
            </a:lvl8pPr>
            <a:lvl9pPr lvl="8" rtl="0">
              <a:buNone/>
              <a:defRPr sz="900">
                <a:solidFill>
                  <a:srgbClr val="F3F3F3"/>
                </a:solidFill>
              </a:defRPr>
            </a:lvl9pPr>
          </a:lstStyle>
          <a:p>
            <a:pPr indent="0" lvl="0" marL="0" rtl="0" algn="ctr">
              <a:spcBef>
                <a:spcPts val="0"/>
              </a:spcBef>
              <a:spcAft>
                <a:spcPts val="0"/>
              </a:spcAft>
              <a:buNone/>
            </a:pPr>
            <a:fld id="{00000000-1234-1234-1234-123412341234}" type="slidenum">
              <a:rPr lang="en-GB"/>
              <a:t>‹#›</a:t>
            </a:fld>
            <a:endParaRPr/>
          </a:p>
        </p:txBody>
      </p:sp>
      <p:sp>
        <p:nvSpPr>
          <p:cNvPr id="20" name="Google Shape;20;p4"/>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1" name="Google Shape;21;p4"/>
          <p:cNvCxnSpPr/>
          <p:nvPr/>
        </p:nvCxnSpPr>
        <p:spPr>
          <a:xfrm>
            <a:off x="431850" y="751750"/>
            <a:ext cx="8280300" cy="0"/>
          </a:xfrm>
          <a:prstGeom prst="straightConnector1">
            <a:avLst/>
          </a:prstGeom>
          <a:noFill/>
          <a:ln cap="flat" cmpd="sng" w="9525">
            <a:solidFill>
              <a:srgbClr val="C6C5C5"/>
            </a:solidFill>
            <a:prstDash val="dot"/>
            <a:round/>
            <a:headEnd len="med" w="med" type="none"/>
            <a:tailEnd len="med" w="med" type="none"/>
          </a:ln>
        </p:spPr>
      </p:cxnSp>
      <p:cxnSp>
        <p:nvCxnSpPr>
          <p:cNvPr id="22" name="Google Shape;22;p4"/>
          <p:cNvCxnSpPr/>
          <p:nvPr/>
        </p:nvCxnSpPr>
        <p:spPr>
          <a:xfrm>
            <a:off x="431850" y="4741853"/>
            <a:ext cx="8280300" cy="0"/>
          </a:xfrm>
          <a:prstGeom prst="straightConnector1">
            <a:avLst/>
          </a:prstGeom>
          <a:noFill/>
          <a:ln cap="flat" cmpd="sng" w="9525">
            <a:solidFill>
              <a:srgbClr val="C6C5C5"/>
            </a:solidFill>
            <a:prstDash val="dot"/>
            <a:round/>
            <a:headEnd len="med" w="med" type="none"/>
            <a:tailEnd len="med" w="med" type="none"/>
          </a:ln>
        </p:spPr>
      </p:cxnSp>
      <p:sp>
        <p:nvSpPr>
          <p:cNvPr id="23" name="Google Shape;23;p4">
            <a:hlinkClick action="ppaction://hlinkshowjump?jump=previousslide"/>
          </p:cNvPr>
          <p:cNvSpPr/>
          <p:nvPr/>
        </p:nvSpPr>
        <p:spPr>
          <a:xfrm rot="2700000">
            <a:off x="8511683" y="4815273"/>
            <a:ext cx="84853" cy="84853"/>
          </a:xfrm>
          <a:prstGeom prst="rtTriangle">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a:hlinkClick action="ppaction://hlinkshowjump?jump=nextslide"/>
          </p:cNvPr>
          <p:cNvSpPr/>
          <p:nvPr/>
        </p:nvSpPr>
        <p:spPr>
          <a:xfrm rot="-8100000">
            <a:off x="8631683" y="4815273"/>
            <a:ext cx="84853" cy="84853"/>
          </a:xfrm>
          <a:prstGeom prst="rtTriangle">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nvSpPr>
        <p:spPr>
          <a:xfrm>
            <a:off x="6903186" y="4685184"/>
            <a:ext cx="1532700" cy="17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900">
                <a:solidFill>
                  <a:srgbClr val="C6C5C5"/>
                </a:solidFill>
              </a:rPr>
              <a:t>www.companyname.com</a:t>
            </a:r>
            <a:endParaRPr sz="900">
              <a:solidFill>
                <a:srgbClr val="C6C5C5"/>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434306" y="4736375"/>
            <a:ext cx="379800" cy="174600"/>
          </a:xfrm>
          <a:prstGeom prst="rect">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idx="1" type="body"/>
          </p:nvPr>
        </p:nvSpPr>
        <p:spPr>
          <a:xfrm>
            <a:off x="311700" y="1152475"/>
            <a:ext cx="416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68275" y="1152475"/>
            <a:ext cx="416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434300" y="4733625"/>
            <a:ext cx="364200" cy="174600"/>
          </a:xfrm>
          <a:prstGeom prst="rect">
            <a:avLst/>
          </a:prstGeom>
        </p:spPr>
        <p:txBody>
          <a:bodyPr anchorCtr="0" anchor="ctr" bIns="91425" lIns="91425" spcFirstLastPara="1" rIns="91425" wrap="square" tIns="91425">
            <a:noAutofit/>
          </a:bodyPr>
          <a:lstStyle>
            <a:lvl1pPr lvl="0">
              <a:buNone/>
              <a:defRPr sz="900">
                <a:solidFill>
                  <a:srgbClr val="FFFFFF"/>
                </a:solidFill>
              </a:defRPr>
            </a:lvl1pPr>
            <a:lvl2pPr lvl="1">
              <a:buNone/>
              <a:defRPr sz="900">
                <a:solidFill>
                  <a:srgbClr val="FFFFFF"/>
                </a:solidFill>
              </a:defRPr>
            </a:lvl2pPr>
            <a:lvl3pPr lvl="2">
              <a:buNone/>
              <a:defRPr sz="900">
                <a:solidFill>
                  <a:srgbClr val="FFFFFF"/>
                </a:solidFill>
              </a:defRPr>
            </a:lvl3pPr>
            <a:lvl4pPr lvl="3">
              <a:buNone/>
              <a:defRPr sz="900">
                <a:solidFill>
                  <a:srgbClr val="FFFFFF"/>
                </a:solidFill>
              </a:defRPr>
            </a:lvl4pPr>
            <a:lvl5pPr lvl="4">
              <a:buNone/>
              <a:defRPr sz="900">
                <a:solidFill>
                  <a:srgbClr val="FFFFFF"/>
                </a:solidFill>
              </a:defRPr>
            </a:lvl5pPr>
            <a:lvl6pPr lvl="5">
              <a:buNone/>
              <a:defRPr sz="900">
                <a:solidFill>
                  <a:srgbClr val="FFFFFF"/>
                </a:solidFill>
              </a:defRPr>
            </a:lvl6pPr>
            <a:lvl7pPr lvl="6">
              <a:buNone/>
              <a:defRPr sz="900">
                <a:solidFill>
                  <a:srgbClr val="FFFFFF"/>
                </a:solidFill>
              </a:defRPr>
            </a:lvl7pPr>
            <a:lvl8pPr lvl="7">
              <a:buNone/>
              <a:defRPr sz="900">
                <a:solidFill>
                  <a:srgbClr val="FFFFFF"/>
                </a:solidFill>
              </a:defRPr>
            </a:lvl8pPr>
            <a:lvl9pPr lvl="8">
              <a:buNone/>
              <a:defRPr sz="900">
                <a:solidFill>
                  <a:srgbClr val="FFFFFF"/>
                </a:solidFill>
              </a:defRPr>
            </a:lvl9pPr>
          </a:lstStyle>
          <a:p>
            <a:pPr indent="0" lvl="0" marL="0" rtl="0" algn="ctr">
              <a:spcBef>
                <a:spcPts val="0"/>
              </a:spcBef>
              <a:spcAft>
                <a:spcPts val="0"/>
              </a:spcAft>
              <a:buNone/>
            </a:pPr>
            <a:fld id="{00000000-1234-1234-1234-123412341234}" type="slidenum">
              <a:rPr lang="en-GB"/>
              <a:t>‹#›</a:t>
            </a:fld>
            <a:endParaRPr/>
          </a:p>
        </p:txBody>
      </p:sp>
      <p:cxnSp>
        <p:nvCxnSpPr>
          <p:cNvPr id="31" name="Google Shape;31;p5"/>
          <p:cNvCxnSpPr/>
          <p:nvPr/>
        </p:nvCxnSpPr>
        <p:spPr>
          <a:xfrm>
            <a:off x="431850" y="4741853"/>
            <a:ext cx="8280300" cy="0"/>
          </a:xfrm>
          <a:prstGeom prst="straightConnector1">
            <a:avLst/>
          </a:prstGeom>
          <a:noFill/>
          <a:ln cap="flat" cmpd="sng" w="9525">
            <a:solidFill>
              <a:srgbClr val="C6C5C5"/>
            </a:solidFill>
            <a:prstDash val="dot"/>
            <a:round/>
            <a:headEnd len="med" w="med" type="none"/>
            <a:tailEnd len="med" w="med" type="none"/>
          </a:ln>
        </p:spPr>
      </p:cxnSp>
      <p:sp>
        <p:nvSpPr>
          <p:cNvPr id="32" name="Google Shape;32;p5"/>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3" name="Google Shape;33;p5"/>
          <p:cNvCxnSpPr/>
          <p:nvPr/>
        </p:nvCxnSpPr>
        <p:spPr>
          <a:xfrm>
            <a:off x="431850" y="751750"/>
            <a:ext cx="8280300" cy="0"/>
          </a:xfrm>
          <a:prstGeom prst="straightConnector1">
            <a:avLst/>
          </a:prstGeom>
          <a:noFill/>
          <a:ln cap="flat" cmpd="sng" w="9525">
            <a:solidFill>
              <a:srgbClr val="C6C5C5"/>
            </a:solidFill>
            <a:prstDash val="dot"/>
            <a:round/>
            <a:headEnd len="med" w="med" type="none"/>
            <a:tailEnd len="med" w="med" type="none"/>
          </a:ln>
        </p:spPr>
      </p:cxnSp>
      <p:sp>
        <p:nvSpPr>
          <p:cNvPr id="34" name="Google Shape;34;p5">
            <a:hlinkClick action="ppaction://hlinkshowjump?jump=previousslide"/>
          </p:cNvPr>
          <p:cNvSpPr/>
          <p:nvPr/>
        </p:nvSpPr>
        <p:spPr>
          <a:xfrm rot="2700000">
            <a:off x="8511683" y="4815273"/>
            <a:ext cx="84853" cy="84853"/>
          </a:xfrm>
          <a:prstGeom prst="rtTriangle">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a:hlinkClick action="ppaction://hlinkshowjump?jump=nextslide"/>
          </p:cNvPr>
          <p:cNvSpPr/>
          <p:nvPr/>
        </p:nvSpPr>
        <p:spPr>
          <a:xfrm rot="-8100000">
            <a:off x="8631683" y="4815273"/>
            <a:ext cx="84853" cy="84853"/>
          </a:xfrm>
          <a:prstGeom prst="rtTriangle">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nvSpPr>
        <p:spPr>
          <a:xfrm>
            <a:off x="6903186" y="4685184"/>
            <a:ext cx="1532700" cy="17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900">
                <a:solidFill>
                  <a:srgbClr val="C6C5C5"/>
                </a:solidFill>
              </a:rPr>
              <a:t>www.companyname.com</a:t>
            </a:r>
            <a:endParaRPr sz="900">
              <a:solidFill>
                <a:srgbClr val="C6C5C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cxnSp>
        <p:nvCxnSpPr>
          <p:cNvPr id="38" name="Google Shape;38;p6"/>
          <p:cNvCxnSpPr/>
          <p:nvPr/>
        </p:nvCxnSpPr>
        <p:spPr>
          <a:xfrm>
            <a:off x="431850" y="4741853"/>
            <a:ext cx="8280300" cy="0"/>
          </a:xfrm>
          <a:prstGeom prst="straightConnector1">
            <a:avLst/>
          </a:prstGeom>
          <a:noFill/>
          <a:ln cap="flat" cmpd="sng" w="9525">
            <a:solidFill>
              <a:srgbClr val="C6C5C5"/>
            </a:solidFill>
            <a:prstDash val="dot"/>
            <a:round/>
            <a:headEnd len="med" w="med" type="none"/>
            <a:tailEnd len="med" w="med" type="none"/>
          </a:ln>
        </p:spPr>
      </p:cxnSp>
      <p:sp>
        <p:nvSpPr>
          <p:cNvPr id="39" name="Google Shape;39;p6"/>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lvl1pPr lv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40" name="Google Shape;40;p6"/>
          <p:cNvCxnSpPr/>
          <p:nvPr/>
        </p:nvCxnSpPr>
        <p:spPr>
          <a:xfrm>
            <a:off x="431850" y="751750"/>
            <a:ext cx="8280300" cy="0"/>
          </a:xfrm>
          <a:prstGeom prst="straightConnector1">
            <a:avLst/>
          </a:prstGeom>
          <a:noFill/>
          <a:ln cap="flat" cmpd="sng" w="9525">
            <a:solidFill>
              <a:srgbClr val="C6C5C5"/>
            </a:solidFill>
            <a:prstDash val="dot"/>
            <a:round/>
            <a:headEnd len="med" w="med" type="none"/>
            <a:tailEnd len="med" w="med" type="none"/>
          </a:ln>
        </p:spPr>
      </p:cxnSp>
      <p:sp>
        <p:nvSpPr>
          <p:cNvPr id="41" name="Google Shape;41;p6">
            <a:hlinkClick action="ppaction://hlinkshowjump?jump=previousslide"/>
          </p:cNvPr>
          <p:cNvSpPr/>
          <p:nvPr/>
        </p:nvSpPr>
        <p:spPr>
          <a:xfrm rot="2700000">
            <a:off x="8511683" y="4815273"/>
            <a:ext cx="84853" cy="84853"/>
          </a:xfrm>
          <a:prstGeom prst="rtTriangle">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434306" y="4736375"/>
            <a:ext cx="379800" cy="174600"/>
          </a:xfrm>
          <a:prstGeom prst="rect">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a:hlinkClick action="ppaction://hlinkshowjump?jump=nextslide"/>
          </p:cNvPr>
          <p:cNvSpPr/>
          <p:nvPr/>
        </p:nvSpPr>
        <p:spPr>
          <a:xfrm rot="-8100000">
            <a:off x="8631683" y="4815273"/>
            <a:ext cx="84853" cy="84853"/>
          </a:xfrm>
          <a:prstGeom prst="rtTriangle">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pPr indent="0" lvl="0" marL="0" rtl="0" algn="ctr">
              <a:spcBef>
                <a:spcPts val="0"/>
              </a:spcBef>
              <a:spcAft>
                <a:spcPts val="0"/>
              </a:spcAft>
              <a:buNone/>
            </a:pPr>
            <a:fld id="{00000000-1234-1234-1234-123412341234}" type="slidenum">
              <a:rPr lang="en-GB"/>
              <a:t>‹#›</a:t>
            </a:fld>
            <a:endParaRPr/>
          </a:p>
        </p:txBody>
      </p:sp>
      <p:sp>
        <p:nvSpPr>
          <p:cNvPr id="45" name="Google Shape;45;p6"/>
          <p:cNvSpPr txBox="1"/>
          <p:nvPr/>
        </p:nvSpPr>
        <p:spPr>
          <a:xfrm>
            <a:off x="6903186" y="4685184"/>
            <a:ext cx="1532700" cy="17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900">
                <a:solidFill>
                  <a:srgbClr val="C6C5C5"/>
                </a:solidFill>
              </a:rPr>
              <a:t>www.companyname.com</a:t>
            </a:r>
            <a:endParaRPr sz="900">
              <a:solidFill>
                <a:srgbClr val="C6C5C5"/>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46" name="Shape 46"/>
        <p:cNvGrpSpPr/>
        <p:nvPr/>
      </p:nvGrpSpPr>
      <p:grpSpPr>
        <a:xfrm>
          <a:off x="0" y="0"/>
          <a:ext cx="0" cy="0"/>
          <a:chOff x="0" y="0"/>
          <a:chExt cx="0" cy="0"/>
        </a:xfrm>
      </p:grpSpPr>
      <p:sp>
        <p:nvSpPr>
          <p:cNvPr id="47" name="Google Shape;47;p7"/>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8" name="Google Shape;48;p7"/>
          <p:cNvCxnSpPr/>
          <p:nvPr/>
        </p:nvCxnSpPr>
        <p:spPr>
          <a:xfrm>
            <a:off x="431850" y="751750"/>
            <a:ext cx="8280300" cy="0"/>
          </a:xfrm>
          <a:prstGeom prst="straightConnector1">
            <a:avLst/>
          </a:prstGeom>
          <a:noFill/>
          <a:ln cap="flat" cmpd="sng" w="9525">
            <a:solidFill>
              <a:srgbClr val="C6C5C5"/>
            </a:solidFill>
            <a:prstDash val="dot"/>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9" name="Shape 49"/>
        <p:cNvGrpSpPr/>
        <p:nvPr/>
      </p:nvGrpSpPr>
      <p:grpSpPr>
        <a:xfrm>
          <a:off x="0" y="0"/>
          <a:ext cx="0" cy="0"/>
          <a:chOff x="0" y="0"/>
          <a:chExt cx="0" cy="0"/>
        </a:xfrm>
      </p:grpSpPr>
      <p:sp>
        <p:nvSpPr>
          <p:cNvPr id="50" name="Google Shape;50;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 name="Google Shape;51;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2" name="Google Shape;52;p8"/>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3" name="Shape 53"/>
        <p:cNvGrpSpPr/>
        <p:nvPr/>
      </p:nvGrpSpPr>
      <p:grpSpPr>
        <a:xfrm>
          <a:off x="0" y="0"/>
          <a:ext cx="0" cy="0"/>
          <a:chOff x="0" y="0"/>
          <a:chExt cx="0" cy="0"/>
        </a:xfrm>
      </p:grpSpPr>
      <p:sp>
        <p:nvSpPr>
          <p:cNvPr id="54" name="Google Shape;5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9"/>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9" name="Google Shape;59;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0" name="Google Shape;60;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10"/>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02225" y="4703625"/>
            <a:ext cx="396300" cy="2046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dk2"/>
                </a:solidFill>
              </a:defRPr>
            </a:lvl1pPr>
            <a:lvl2pPr lvl="1" algn="ctr">
              <a:buNone/>
              <a:defRPr sz="1000">
                <a:solidFill>
                  <a:schemeClr val="dk2"/>
                </a:solidFill>
              </a:defRPr>
            </a:lvl2pPr>
            <a:lvl3pPr lvl="2" algn="ctr">
              <a:buNone/>
              <a:defRPr sz="1000">
                <a:solidFill>
                  <a:schemeClr val="dk2"/>
                </a:solidFill>
              </a:defRPr>
            </a:lvl3pPr>
            <a:lvl4pPr lvl="3" algn="ctr">
              <a:buNone/>
              <a:defRPr sz="1000">
                <a:solidFill>
                  <a:schemeClr val="dk2"/>
                </a:solidFill>
              </a:defRPr>
            </a:lvl4pPr>
            <a:lvl5pPr lvl="4" algn="ctr">
              <a:buNone/>
              <a:defRPr sz="1000">
                <a:solidFill>
                  <a:schemeClr val="dk2"/>
                </a:solidFill>
              </a:defRPr>
            </a:lvl5pPr>
            <a:lvl6pPr lvl="5" algn="ctr">
              <a:buNone/>
              <a:defRPr sz="1000">
                <a:solidFill>
                  <a:schemeClr val="dk2"/>
                </a:solidFill>
              </a:defRPr>
            </a:lvl6pPr>
            <a:lvl7pPr lvl="6" algn="ctr">
              <a:buNone/>
              <a:defRPr sz="1000">
                <a:solidFill>
                  <a:schemeClr val="dk2"/>
                </a:solidFill>
              </a:defRPr>
            </a:lvl7pPr>
            <a:lvl8pPr lvl="7" algn="ctr">
              <a:buNone/>
              <a:defRPr sz="1000">
                <a:solidFill>
                  <a:schemeClr val="dk2"/>
                </a:solidFill>
              </a:defRPr>
            </a:lvl8pPr>
            <a:lvl9pPr lvl="8" algn="ctr">
              <a:buNone/>
              <a:defRPr sz="1000">
                <a:solidFill>
                  <a:schemeClr val="dk2"/>
                </a:solidFill>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457200" y="133350"/>
            <a:ext cx="8229600" cy="609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Open Sans"/>
              <a:buNone/>
              <a:defRPr b="1" i="0" sz="2800" u="none" cap="none" strike="noStrike">
                <a:solidFill>
                  <a:schemeClr val="lt1"/>
                </a:solidFill>
                <a:latin typeface="Open Sans"/>
                <a:ea typeface="Open Sans"/>
                <a:cs typeface="Open Sans"/>
                <a:sym typeface="Open Sans"/>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3" name="Google Shape;73;p14"/>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80"/>
              </a:spcBef>
              <a:spcAft>
                <a:spcPts val="0"/>
              </a:spcAft>
              <a:buClr>
                <a:schemeClr val="dk1"/>
              </a:buClr>
              <a:buSzPts val="1400"/>
              <a:buFont typeface="Open Sans"/>
              <a:buChar char="•"/>
              <a:defRPr b="0" i="0" sz="2400" u="none" cap="none" strike="noStrike">
                <a:solidFill>
                  <a:schemeClr val="dk1"/>
                </a:solidFill>
                <a:latin typeface="Open Sans"/>
                <a:ea typeface="Open Sans"/>
                <a:cs typeface="Open Sans"/>
                <a:sym typeface="Open Sans"/>
              </a:defRPr>
            </a:lvl1pPr>
            <a:lvl2pPr indent="-317500" lvl="1" marL="914400" marR="0" rtl="0" algn="l">
              <a:spcBef>
                <a:spcPts val="400"/>
              </a:spcBef>
              <a:spcAft>
                <a:spcPts val="0"/>
              </a:spcAft>
              <a:buClr>
                <a:schemeClr val="dk1"/>
              </a:buClr>
              <a:buSzPts val="1400"/>
              <a:buFont typeface="Open Sans"/>
              <a:buChar char="–"/>
              <a:defRPr b="0" i="0" sz="2000" u="none" cap="none" strike="noStrike">
                <a:solidFill>
                  <a:schemeClr val="dk1"/>
                </a:solidFill>
                <a:latin typeface="Open Sans"/>
                <a:ea typeface="Open Sans"/>
                <a:cs typeface="Open Sans"/>
                <a:sym typeface="Open Sans"/>
              </a:defRPr>
            </a:lvl2pPr>
            <a:lvl3pPr indent="-317500" lvl="2" marL="1371600" marR="0" rtl="0" algn="l">
              <a:spcBef>
                <a:spcPts val="360"/>
              </a:spcBef>
              <a:spcAft>
                <a:spcPts val="0"/>
              </a:spcAft>
              <a:buClr>
                <a:schemeClr val="dk1"/>
              </a:buClr>
              <a:buSzPts val="1400"/>
              <a:buFont typeface="Open Sans"/>
              <a:buChar char="•"/>
              <a:defRPr b="0" i="0" sz="1800" u="none" cap="none" strike="noStrike">
                <a:solidFill>
                  <a:schemeClr val="dk1"/>
                </a:solidFill>
                <a:latin typeface="Open Sans"/>
                <a:ea typeface="Open Sans"/>
                <a:cs typeface="Open Sans"/>
                <a:sym typeface="Open Sans"/>
              </a:defRPr>
            </a:lvl3pPr>
            <a:lvl4pPr indent="-317500" lvl="3" marL="1828800" marR="0" rtl="0" algn="l">
              <a:spcBef>
                <a:spcPts val="320"/>
              </a:spcBef>
              <a:spcAft>
                <a:spcPts val="0"/>
              </a:spcAft>
              <a:buClr>
                <a:schemeClr val="dk1"/>
              </a:buClr>
              <a:buSzPts val="1400"/>
              <a:buFont typeface="Open Sans"/>
              <a:buChar char="–"/>
              <a:defRPr b="0" i="0" sz="1600" u="none" cap="none" strike="noStrike">
                <a:solidFill>
                  <a:schemeClr val="dk1"/>
                </a:solidFill>
                <a:latin typeface="Open Sans"/>
                <a:ea typeface="Open Sans"/>
                <a:cs typeface="Open Sans"/>
                <a:sym typeface="Open Sans"/>
              </a:defRPr>
            </a:lvl4pPr>
            <a:lvl5pPr indent="-317500" lvl="4" marL="2286000" marR="0" rtl="0" algn="l">
              <a:spcBef>
                <a:spcPts val="320"/>
              </a:spcBef>
              <a:spcAft>
                <a:spcPts val="0"/>
              </a:spcAft>
              <a:buClr>
                <a:schemeClr val="dk1"/>
              </a:buClr>
              <a:buSzPts val="1400"/>
              <a:buFont typeface="Open Sans"/>
              <a:buChar char="»"/>
              <a:defRPr b="0" i="0" sz="1600" u="none" cap="none" strike="noStrike">
                <a:solidFill>
                  <a:schemeClr val="dk1"/>
                </a:solidFill>
                <a:latin typeface="Open Sans"/>
                <a:ea typeface="Open Sans"/>
                <a:cs typeface="Open Sans"/>
                <a:sym typeface="Open Sans"/>
              </a:defRPr>
            </a:lvl5pPr>
            <a:lvl6pPr indent="-317500" lvl="5" marL="2743200" marR="0" rtl="0" algn="l">
              <a:spcBef>
                <a:spcPts val="400"/>
              </a:spcBef>
              <a:spcAft>
                <a:spcPts val="0"/>
              </a:spcAft>
              <a:buClr>
                <a:schemeClr val="dk1"/>
              </a:buClr>
              <a:buSzPts val="1400"/>
              <a:buFont typeface="Open Sans"/>
              <a:buChar char="•"/>
              <a:defRPr b="0" i="0" sz="2000" u="none" cap="none" strike="noStrike">
                <a:solidFill>
                  <a:schemeClr val="dk1"/>
                </a:solidFill>
                <a:latin typeface="Open Sans"/>
                <a:ea typeface="Open Sans"/>
                <a:cs typeface="Open Sans"/>
                <a:sym typeface="Open Sans"/>
              </a:defRPr>
            </a:lvl6pPr>
            <a:lvl7pPr indent="-317500" lvl="6" marL="3200400" marR="0" rtl="0" algn="l">
              <a:spcBef>
                <a:spcPts val="400"/>
              </a:spcBef>
              <a:spcAft>
                <a:spcPts val="0"/>
              </a:spcAft>
              <a:buClr>
                <a:schemeClr val="dk1"/>
              </a:buClr>
              <a:buSzPts val="1400"/>
              <a:buFont typeface="Open Sans"/>
              <a:buChar char="•"/>
              <a:defRPr b="0" i="0" sz="2000" u="none" cap="none" strike="noStrike">
                <a:solidFill>
                  <a:schemeClr val="dk1"/>
                </a:solidFill>
                <a:latin typeface="Open Sans"/>
                <a:ea typeface="Open Sans"/>
                <a:cs typeface="Open Sans"/>
                <a:sym typeface="Open Sans"/>
              </a:defRPr>
            </a:lvl7pPr>
            <a:lvl8pPr indent="-317500" lvl="7" marL="3657600" marR="0" rtl="0" algn="l">
              <a:spcBef>
                <a:spcPts val="400"/>
              </a:spcBef>
              <a:spcAft>
                <a:spcPts val="0"/>
              </a:spcAft>
              <a:buClr>
                <a:schemeClr val="dk1"/>
              </a:buClr>
              <a:buSzPts val="1400"/>
              <a:buFont typeface="Open Sans"/>
              <a:buChar char="•"/>
              <a:defRPr b="0" i="0" sz="2000" u="none" cap="none" strike="noStrike">
                <a:solidFill>
                  <a:schemeClr val="dk1"/>
                </a:solidFill>
                <a:latin typeface="Open Sans"/>
                <a:ea typeface="Open Sans"/>
                <a:cs typeface="Open Sans"/>
                <a:sym typeface="Open Sans"/>
              </a:defRPr>
            </a:lvl8pPr>
            <a:lvl9pPr indent="-317500" lvl="8" marL="4114800" marR="0" rtl="0" algn="l">
              <a:spcBef>
                <a:spcPts val="400"/>
              </a:spcBef>
              <a:spcAft>
                <a:spcPts val="0"/>
              </a:spcAft>
              <a:buClr>
                <a:schemeClr val="dk1"/>
              </a:buClr>
              <a:buSzPts val="1400"/>
              <a:buFont typeface="Open Sans"/>
              <a:buChar char="•"/>
              <a:defRPr b="0" i="0" sz="2000" u="none" cap="none" strike="noStrike">
                <a:solidFill>
                  <a:schemeClr val="dk1"/>
                </a:solidFill>
                <a:latin typeface="Open Sans"/>
                <a:ea typeface="Open Sans"/>
                <a:cs typeface="Open Sans"/>
                <a:sym typeface="Open Sans"/>
              </a:defRPr>
            </a:lvl9pPr>
          </a:lstStyle>
          <a:p/>
        </p:txBody>
      </p:sp>
      <p:sp>
        <p:nvSpPr>
          <p:cNvPr id="74" name="Google Shape;74;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
        <p:nvSpPr>
          <p:cNvPr id="75" name="Google Shape;75;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Font typeface="Open Sans"/>
              <a:buChar char="●"/>
              <a:defRPr b="0" i="0" sz="1200" u="none" cap="none" strike="noStrike">
                <a:solidFill>
                  <a:srgbClr val="888888"/>
                </a:solidFill>
                <a:latin typeface="Open Sans"/>
                <a:ea typeface="Open Sans"/>
                <a:cs typeface="Open Sans"/>
                <a:sym typeface="Open Sans"/>
              </a:defRPr>
            </a:lvl1pPr>
            <a:lvl2pPr indent="-88900" lvl="1" marL="4572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2pPr>
            <a:lvl3pPr indent="-88900" lvl="2" marL="9144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3pPr>
            <a:lvl4pPr indent="-88900" lvl="3" marL="13716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4pPr>
            <a:lvl5pPr indent="-88900" lvl="4" marL="18288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5pPr>
            <a:lvl6pPr indent="-88900" lvl="5" marL="22860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6pPr>
            <a:lvl7pPr indent="-88900" lvl="6" marL="27432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7pPr>
            <a:lvl8pPr indent="-88900" lvl="7" marL="32004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8pPr>
            <a:lvl9pPr indent="-88900" lvl="8" marL="36576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9pPr>
          </a:lstStyle>
          <a:p/>
        </p:txBody>
      </p:sp>
      <p:sp>
        <p:nvSpPr>
          <p:cNvPr id="76" name="Google Shape;76;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Font typeface="Open Sans"/>
              <a:buChar char="●"/>
              <a:defRPr b="0" i="0" sz="1200" u="none" cap="none" strike="noStrike">
                <a:solidFill>
                  <a:srgbClr val="888888"/>
                </a:solidFill>
                <a:latin typeface="Open Sans"/>
                <a:ea typeface="Open Sans"/>
                <a:cs typeface="Open Sans"/>
                <a:sym typeface="Open Sans"/>
              </a:defRPr>
            </a:lvl1pPr>
            <a:lvl2pPr indent="-88900" lvl="1" marL="4572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2pPr>
            <a:lvl3pPr indent="-88900" lvl="2" marL="9144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3pPr>
            <a:lvl4pPr indent="-88900" lvl="3" marL="13716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4pPr>
            <a:lvl5pPr indent="-88900" lvl="4" marL="18288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5pPr>
            <a:lvl6pPr indent="-88900" lvl="5" marL="22860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6pPr>
            <a:lvl7pPr indent="-88900" lvl="6" marL="27432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7pPr>
            <a:lvl8pPr indent="-88900" lvl="7" marL="32004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8pPr>
            <a:lvl9pPr indent="-88900" lvl="8" marL="3657600" marR="0" rtl="0" algn="l">
              <a:spcBef>
                <a:spcPts val="0"/>
              </a:spcBef>
              <a:spcAft>
                <a:spcPts val="0"/>
              </a:spcAft>
              <a:buSzPts val="1400"/>
              <a:buFont typeface="Open Sans"/>
              <a:buChar char="■"/>
              <a:defRPr b="0" i="0" sz="18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www.google.com/fon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30"/>
          <p:cNvSpPr/>
          <p:nvPr/>
        </p:nvSpPr>
        <p:spPr>
          <a:xfrm>
            <a:off x="0" y="0"/>
            <a:ext cx="9144000" cy="5143500"/>
          </a:xfrm>
          <a:prstGeom prst="rect">
            <a:avLst/>
          </a:prstGeom>
          <a:solidFill>
            <a:srgbClr val="566579">
              <a:alpha val="9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30"/>
          <p:cNvSpPr txBox="1"/>
          <p:nvPr/>
        </p:nvSpPr>
        <p:spPr>
          <a:xfrm>
            <a:off x="1479900" y="2178950"/>
            <a:ext cx="61842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700">
                <a:solidFill>
                  <a:srgbClr val="FFFFFF"/>
                </a:solidFill>
                <a:latin typeface="Trebuchet MS"/>
                <a:ea typeface="Trebuchet MS"/>
                <a:cs typeface="Trebuchet MS"/>
                <a:sym typeface="Trebuchet MS"/>
              </a:rPr>
              <a:t>Business Plan Google Slides Template</a:t>
            </a:r>
            <a:endParaRPr sz="2700">
              <a:solidFill>
                <a:srgbClr val="FFFFFF"/>
              </a:solidFill>
              <a:latin typeface="Trebuchet MS"/>
              <a:ea typeface="Trebuchet MS"/>
              <a:cs typeface="Trebuchet MS"/>
              <a:sym typeface="Trebuchet MS"/>
            </a:endParaRPr>
          </a:p>
        </p:txBody>
      </p:sp>
      <p:sp>
        <p:nvSpPr>
          <p:cNvPr id="164" name="Google Shape;164;p30"/>
          <p:cNvSpPr txBox="1"/>
          <p:nvPr/>
        </p:nvSpPr>
        <p:spPr>
          <a:xfrm>
            <a:off x="2500350" y="853675"/>
            <a:ext cx="4143300" cy="16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9400">
                <a:solidFill>
                  <a:srgbClr val="FFFFFF"/>
                </a:solidFill>
                <a:latin typeface="Trebuchet MS"/>
                <a:ea typeface="Trebuchet MS"/>
                <a:cs typeface="Trebuchet MS"/>
                <a:sym typeface="Trebuchet MS"/>
              </a:rPr>
              <a:t>FGST</a:t>
            </a:r>
            <a:endParaRPr b="1" sz="9400">
              <a:solidFill>
                <a:srgbClr val="FFFFFF"/>
              </a:solidFill>
              <a:latin typeface="Trebuchet MS"/>
              <a:ea typeface="Trebuchet MS"/>
              <a:cs typeface="Trebuchet MS"/>
              <a:sym typeface="Trebuchet MS"/>
            </a:endParaRPr>
          </a:p>
        </p:txBody>
      </p:sp>
      <p:sp>
        <p:nvSpPr>
          <p:cNvPr id="165" name="Google Shape;165;p30"/>
          <p:cNvSpPr/>
          <p:nvPr/>
        </p:nvSpPr>
        <p:spPr>
          <a:xfrm>
            <a:off x="3735300" y="3683875"/>
            <a:ext cx="1673400" cy="393900"/>
          </a:xfrm>
          <a:prstGeom prst="roundRect">
            <a:avLst>
              <a:gd fmla="val 50000" name="adj"/>
            </a:avLst>
          </a:prstGeom>
          <a:solidFill>
            <a:srgbClr val="EE79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START</a:t>
            </a:r>
            <a:endParaRPr>
              <a:solidFill>
                <a:srgbClr val="FFFFFF"/>
              </a:solidFill>
            </a:endParaRPr>
          </a:p>
        </p:txBody>
      </p:sp>
      <p:sp>
        <p:nvSpPr>
          <p:cNvPr id="166" name="Google Shape;166;p30"/>
          <p:cNvSpPr txBox="1"/>
          <p:nvPr>
            <p:ph idx="12" type="sldNum"/>
          </p:nvPr>
        </p:nvSpPr>
        <p:spPr>
          <a:xfrm>
            <a:off x="402225" y="4703625"/>
            <a:ext cx="396300" cy="2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167" name="Google Shape;167;p30"/>
          <p:cNvSpPr txBox="1"/>
          <p:nvPr/>
        </p:nvSpPr>
        <p:spPr>
          <a:xfrm>
            <a:off x="2884350" y="2834775"/>
            <a:ext cx="3375300" cy="3141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GB" sz="900">
                <a:solidFill>
                  <a:schemeClr val="lt1"/>
                </a:solidFill>
              </a:rPr>
              <a:t>This is a sample text.Insert your desired text here. This is a sample text.Insert your desired text here.</a:t>
            </a:r>
            <a:endParaRPr sz="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9"/>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sz="900">
                <a:solidFill>
                  <a:srgbClr val="FFFFFF"/>
                </a:solidFill>
              </a:rPr>
              <a:t>‹#›</a:t>
            </a:fld>
            <a:endParaRPr sz="900">
              <a:solidFill>
                <a:srgbClr val="FFFFFF"/>
              </a:solidFill>
            </a:endParaRPr>
          </a:p>
        </p:txBody>
      </p:sp>
      <p:sp>
        <p:nvSpPr>
          <p:cNvPr id="420" name="Google Shape;420;p39"/>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EE795B"/>
                </a:solidFill>
              </a:rPr>
              <a:t>Cloud Online</a:t>
            </a:r>
            <a:r>
              <a:rPr lang="en-GB"/>
              <a:t> and Offline</a:t>
            </a:r>
            <a:endParaRPr/>
          </a:p>
        </p:txBody>
      </p:sp>
      <p:sp>
        <p:nvSpPr>
          <p:cNvPr id="421" name="Google Shape;421;p39"/>
          <p:cNvSpPr/>
          <p:nvPr/>
        </p:nvSpPr>
        <p:spPr>
          <a:xfrm>
            <a:off x="3764850" y="2086101"/>
            <a:ext cx="1614300" cy="1006800"/>
          </a:xfrm>
          <a:custGeom>
            <a:rect b="b" l="l" r="r" t="t"/>
            <a:pathLst>
              <a:path extrusionOk="0" h="120000" w="120000">
                <a:moveTo>
                  <a:pt x="74981" y="11994"/>
                </a:moveTo>
                <a:lnTo>
                  <a:pt x="73006" y="12111"/>
                </a:lnTo>
                <a:lnTo>
                  <a:pt x="71048" y="12580"/>
                </a:lnTo>
                <a:lnTo>
                  <a:pt x="69109" y="13284"/>
                </a:lnTo>
                <a:lnTo>
                  <a:pt x="67262" y="14281"/>
                </a:lnTo>
                <a:lnTo>
                  <a:pt x="65469" y="15483"/>
                </a:lnTo>
                <a:lnTo>
                  <a:pt x="63731" y="16950"/>
                </a:lnTo>
                <a:lnTo>
                  <a:pt x="62085" y="18709"/>
                </a:lnTo>
                <a:lnTo>
                  <a:pt x="60530" y="20615"/>
                </a:lnTo>
                <a:lnTo>
                  <a:pt x="59103" y="22785"/>
                </a:lnTo>
                <a:lnTo>
                  <a:pt x="57768" y="25161"/>
                </a:lnTo>
                <a:lnTo>
                  <a:pt x="56560" y="27741"/>
                </a:lnTo>
                <a:lnTo>
                  <a:pt x="55463" y="30527"/>
                </a:lnTo>
                <a:lnTo>
                  <a:pt x="52884" y="37976"/>
                </a:lnTo>
                <a:lnTo>
                  <a:pt x="47615" y="36451"/>
                </a:lnTo>
                <a:lnTo>
                  <a:pt x="46628" y="36187"/>
                </a:lnTo>
                <a:lnTo>
                  <a:pt x="45750" y="36070"/>
                </a:lnTo>
                <a:lnTo>
                  <a:pt x="44981" y="36011"/>
                </a:lnTo>
                <a:lnTo>
                  <a:pt x="43317" y="36187"/>
                </a:lnTo>
                <a:lnTo>
                  <a:pt x="41634" y="36627"/>
                </a:lnTo>
                <a:lnTo>
                  <a:pt x="40042" y="37390"/>
                </a:lnTo>
                <a:lnTo>
                  <a:pt x="38506" y="38387"/>
                </a:lnTo>
                <a:lnTo>
                  <a:pt x="37060" y="39736"/>
                </a:lnTo>
                <a:lnTo>
                  <a:pt x="35707" y="41231"/>
                </a:lnTo>
                <a:lnTo>
                  <a:pt x="34500" y="43049"/>
                </a:lnTo>
                <a:lnTo>
                  <a:pt x="33384" y="45014"/>
                </a:lnTo>
                <a:lnTo>
                  <a:pt x="32396" y="47243"/>
                </a:lnTo>
                <a:lnTo>
                  <a:pt x="31591" y="49618"/>
                </a:lnTo>
                <a:lnTo>
                  <a:pt x="30932" y="52199"/>
                </a:lnTo>
                <a:lnTo>
                  <a:pt x="29048" y="60762"/>
                </a:lnTo>
                <a:lnTo>
                  <a:pt x="23323" y="60175"/>
                </a:lnTo>
                <a:lnTo>
                  <a:pt x="22280" y="60000"/>
                </a:lnTo>
                <a:lnTo>
                  <a:pt x="20414" y="60234"/>
                </a:lnTo>
                <a:lnTo>
                  <a:pt x="18640" y="60821"/>
                </a:lnTo>
                <a:lnTo>
                  <a:pt x="16920" y="61759"/>
                </a:lnTo>
                <a:lnTo>
                  <a:pt x="15329" y="62903"/>
                </a:lnTo>
                <a:lnTo>
                  <a:pt x="13829" y="64428"/>
                </a:lnTo>
                <a:lnTo>
                  <a:pt x="12439" y="66187"/>
                </a:lnTo>
                <a:lnTo>
                  <a:pt x="11213" y="68211"/>
                </a:lnTo>
                <a:lnTo>
                  <a:pt x="10152" y="70439"/>
                </a:lnTo>
                <a:lnTo>
                  <a:pt x="9237" y="72815"/>
                </a:lnTo>
                <a:lnTo>
                  <a:pt x="8487" y="75425"/>
                </a:lnTo>
                <a:lnTo>
                  <a:pt x="7939" y="78181"/>
                </a:lnTo>
                <a:lnTo>
                  <a:pt x="7609" y="81026"/>
                </a:lnTo>
                <a:lnTo>
                  <a:pt x="7500" y="83988"/>
                </a:lnTo>
                <a:lnTo>
                  <a:pt x="7609" y="86803"/>
                </a:lnTo>
                <a:lnTo>
                  <a:pt x="7902" y="89530"/>
                </a:lnTo>
                <a:lnTo>
                  <a:pt x="8378" y="92111"/>
                </a:lnTo>
                <a:lnTo>
                  <a:pt x="9018" y="94545"/>
                </a:lnTo>
                <a:lnTo>
                  <a:pt x="9823" y="96862"/>
                </a:lnTo>
                <a:lnTo>
                  <a:pt x="10810" y="99032"/>
                </a:lnTo>
                <a:lnTo>
                  <a:pt x="11908" y="100938"/>
                </a:lnTo>
                <a:lnTo>
                  <a:pt x="13134" y="102756"/>
                </a:lnTo>
                <a:lnTo>
                  <a:pt x="14451" y="104281"/>
                </a:lnTo>
                <a:lnTo>
                  <a:pt x="15896" y="105542"/>
                </a:lnTo>
                <a:lnTo>
                  <a:pt x="17432" y="106598"/>
                </a:lnTo>
                <a:lnTo>
                  <a:pt x="19079" y="107360"/>
                </a:lnTo>
                <a:lnTo>
                  <a:pt x="20743" y="107829"/>
                </a:lnTo>
                <a:lnTo>
                  <a:pt x="22500" y="108005"/>
                </a:lnTo>
                <a:lnTo>
                  <a:pt x="97500" y="108005"/>
                </a:lnTo>
                <a:lnTo>
                  <a:pt x="99256" y="107829"/>
                </a:lnTo>
                <a:lnTo>
                  <a:pt x="100920" y="107360"/>
                </a:lnTo>
                <a:lnTo>
                  <a:pt x="102567" y="106598"/>
                </a:lnTo>
                <a:lnTo>
                  <a:pt x="104103" y="105542"/>
                </a:lnTo>
                <a:lnTo>
                  <a:pt x="105512" y="104281"/>
                </a:lnTo>
                <a:lnTo>
                  <a:pt x="106865" y="102756"/>
                </a:lnTo>
                <a:lnTo>
                  <a:pt x="108091" y="100938"/>
                </a:lnTo>
                <a:lnTo>
                  <a:pt x="109189" y="99032"/>
                </a:lnTo>
                <a:lnTo>
                  <a:pt x="110176" y="96862"/>
                </a:lnTo>
                <a:lnTo>
                  <a:pt x="110981" y="94545"/>
                </a:lnTo>
                <a:lnTo>
                  <a:pt x="111621" y="92111"/>
                </a:lnTo>
                <a:lnTo>
                  <a:pt x="112097" y="89530"/>
                </a:lnTo>
                <a:lnTo>
                  <a:pt x="112390" y="86803"/>
                </a:lnTo>
                <a:lnTo>
                  <a:pt x="112500" y="83988"/>
                </a:lnTo>
                <a:lnTo>
                  <a:pt x="112390" y="81260"/>
                </a:lnTo>
                <a:lnTo>
                  <a:pt x="112097" y="78651"/>
                </a:lnTo>
                <a:lnTo>
                  <a:pt x="111621" y="76070"/>
                </a:lnTo>
                <a:lnTo>
                  <a:pt x="110981" y="73636"/>
                </a:lnTo>
                <a:lnTo>
                  <a:pt x="110176" y="71290"/>
                </a:lnTo>
                <a:lnTo>
                  <a:pt x="109225" y="69149"/>
                </a:lnTo>
                <a:lnTo>
                  <a:pt x="108091" y="67155"/>
                </a:lnTo>
                <a:lnTo>
                  <a:pt x="106865" y="65425"/>
                </a:lnTo>
                <a:lnTo>
                  <a:pt x="105475" y="63841"/>
                </a:lnTo>
                <a:lnTo>
                  <a:pt x="103993" y="62492"/>
                </a:lnTo>
                <a:lnTo>
                  <a:pt x="102384" y="61466"/>
                </a:lnTo>
                <a:lnTo>
                  <a:pt x="97170" y="58533"/>
                </a:lnTo>
                <a:lnTo>
                  <a:pt x="97353" y="49736"/>
                </a:lnTo>
                <a:lnTo>
                  <a:pt x="97500" y="47536"/>
                </a:lnTo>
                <a:lnTo>
                  <a:pt x="97353" y="43929"/>
                </a:lnTo>
                <a:lnTo>
                  <a:pt x="97006" y="40381"/>
                </a:lnTo>
                <a:lnTo>
                  <a:pt x="96420" y="36979"/>
                </a:lnTo>
                <a:lnTo>
                  <a:pt x="95652" y="33724"/>
                </a:lnTo>
                <a:lnTo>
                  <a:pt x="94701" y="30586"/>
                </a:lnTo>
                <a:lnTo>
                  <a:pt x="93585" y="27683"/>
                </a:lnTo>
                <a:lnTo>
                  <a:pt x="92268" y="24926"/>
                </a:lnTo>
                <a:lnTo>
                  <a:pt x="90804" y="22434"/>
                </a:lnTo>
                <a:lnTo>
                  <a:pt x="89213" y="20087"/>
                </a:lnTo>
                <a:lnTo>
                  <a:pt x="87493" y="18064"/>
                </a:lnTo>
                <a:lnTo>
                  <a:pt x="85646" y="16246"/>
                </a:lnTo>
                <a:lnTo>
                  <a:pt x="83670" y="14809"/>
                </a:lnTo>
                <a:lnTo>
                  <a:pt x="81640" y="13577"/>
                </a:lnTo>
                <a:lnTo>
                  <a:pt x="79481" y="12697"/>
                </a:lnTo>
                <a:lnTo>
                  <a:pt x="77268" y="12170"/>
                </a:lnTo>
                <a:lnTo>
                  <a:pt x="74981" y="11994"/>
                </a:lnTo>
                <a:close/>
                <a:moveTo>
                  <a:pt x="74981" y="0"/>
                </a:moveTo>
                <a:lnTo>
                  <a:pt x="77597" y="175"/>
                </a:lnTo>
                <a:lnTo>
                  <a:pt x="80103" y="703"/>
                </a:lnTo>
                <a:lnTo>
                  <a:pt x="82591" y="1524"/>
                </a:lnTo>
                <a:lnTo>
                  <a:pt x="84951" y="2668"/>
                </a:lnTo>
                <a:lnTo>
                  <a:pt x="87237" y="4134"/>
                </a:lnTo>
                <a:lnTo>
                  <a:pt x="89432" y="5894"/>
                </a:lnTo>
                <a:lnTo>
                  <a:pt x="91500" y="7917"/>
                </a:lnTo>
                <a:lnTo>
                  <a:pt x="93475" y="10205"/>
                </a:lnTo>
                <a:lnTo>
                  <a:pt x="95323" y="12697"/>
                </a:lnTo>
                <a:lnTo>
                  <a:pt x="97042" y="15425"/>
                </a:lnTo>
                <a:lnTo>
                  <a:pt x="98634" y="18416"/>
                </a:lnTo>
                <a:lnTo>
                  <a:pt x="100060" y="21554"/>
                </a:lnTo>
                <a:lnTo>
                  <a:pt x="101286" y="24868"/>
                </a:lnTo>
                <a:lnTo>
                  <a:pt x="102384" y="28416"/>
                </a:lnTo>
                <a:lnTo>
                  <a:pt x="103298" y="32111"/>
                </a:lnTo>
                <a:lnTo>
                  <a:pt x="104030" y="35894"/>
                </a:lnTo>
                <a:lnTo>
                  <a:pt x="104560" y="39794"/>
                </a:lnTo>
                <a:lnTo>
                  <a:pt x="104890" y="43870"/>
                </a:lnTo>
                <a:lnTo>
                  <a:pt x="105000" y="48005"/>
                </a:lnTo>
                <a:lnTo>
                  <a:pt x="104926" y="49061"/>
                </a:lnTo>
                <a:lnTo>
                  <a:pt x="104853" y="50146"/>
                </a:lnTo>
                <a:lnTo>
                  <a:pt x="106865" y="51378"/>
                </a:lnTo>
                <a:lnTo>
                  <a:pt x="108713" y="52961"/>
                </a:lnTo>
                <a:lnTo>
                  <a:pt x="110506" y="54750"/>
                </a:lnTo>
                <a:lnTo>
                  <a:pt x="112170" y="56862"/>
                </a:lnTo>
                <a:lnTo>
                  <a:pt x="113707" y="59120"/>
                </a:lnTo>
                <a:lnTo>
                  <a:pt x="115079" y="61700"/>
                </a:lnTo>
                <a:lnTo>
                  <a:pt x="116323" y="64369"/>
                </a:lnTo>
                <a:lnTo>
                  <a:pt x="117420" y="67272"/>
                </a:lnTo>
                <a:lnTo>
                  <a:pt x="118298" y="70381"/>
                </a:lnTo>
                <a:lnTo>
                  <a:pt x="119012" y="73577"/>
                </a:lnTo>
                <a:lnTo>
                  <a:pt x="119560" y="76950"/>
                </a:lnTo>
                <a:lnTo>
                  <a:pt x="119890" y="80439"/>
                </a:lnTo>
                <a:lnTo>
                  <a:pt x="120000" y="83988"/>
                </a:lnTo>
                <a:lnTo>
                  <a:pt x="119890" y="87683"/>
                </a:lnTo>
                <a:lnTo>
                  <a:pt x="119524" y="91290"/>
                </a:lnTo>
                <a:lnTo>
                  <a:pt x="118975" y="94721"/>
                </a:lnTo>
                <a:lnTo>
                  <a:pt x="118225" y="98035"/>
                </a:lnTo>
                <a:lnTo>
                  <a:pt x="117274" y="101173"/>
                </a:lnTo>
                <a:lnTo>
                  <a:pt x="116140" y="104164"/>
                </a:lnTo>
                <a:lnTo>
                  <a:pt x="114859" y="106891"/>
                </a:lnTo>
                <a:lnTo>
                  <a:pt x="113414" y="109442"/>
                </a:lnTo>
                <a:lnTo>
                  <a:pt x="111804" y="111788"/>
                </a:lnTo>
                <a:lnTo>
                  <a:pt x="110067" y="113870"/>
                </a:lnTo>
                <a:lnTo>
                  <a:pt x="108201" y="115689"/>
                </a:lnTo>
                <a:lnTo>
                  <a:pt x="106243" y="117214"/>
                </a:lnTo>
                <a:lnTo>
                  <a:pt x="104176" y="118357"/>
                </a:lnTo>
                <a:lnTo>
                  <a:pt x="102018" y="119296"/>
                </a:lnTo>
                <a:lnTo>
                  <a:pt x="99804" y="119824"/>
                </a:lnTo>
                <a:lnTo>
                  <a:pt x="97500" y="120000"/>
                </a:lnTo>
                <a:lnTo>
                  <a:pt x="22500" y="120000"/>
                </a:lnTo>
                <a:lnTo>
                  <a:pt x="20195" y="119824"/>
                </a:lnTo>
                <a:lnTo>
                  <a:pt x="17981" y="119296"/>
                </a:lnTo>
                <a:lnTo>
                  <a:pt x="15804" y="118357"/>
                </a:lnTo>
                <a:lnTo>
                  <a:pt x="13756" y="117214"/>
                </a:lnTo>
                <a:lnTo>
                  <a:pt x="11798" y="115689"/>
                </a:lnTo>
                <a:lnTo>
                  <a:pt x="9932" y="113870"/>
                </a:lnTo>
                <a:lnTo>
                  <a:pt x="8195" y="111788"/>
                </a:lnTo>
                <a:lnTo>
                  <a:pt x="6585" y="109442"/>
                </a:lnTo>
                <a:lnTo>
                  <a:pt x="5140" y="106891"/>
                </a:lnTo>
                <a:lnTo>
                  <a:pt x="3859" y="104164"/>
                </a:lnTo>
                <a:lnTo>
                  <a:pt x="2725" y="101173"/>
                </a:lnTo>
                <a:lnTo>
                  <a:pt x="1774" y="98035"/>
                </a:lnTo>
                <a:lnTo>
                  <a:pt x="1024" y="94721"/>
                </a:lnTo>
                <a:lnTo>
                  <a:pt x="475" y="91290"/>
                </a:lnTo>
                <a:lnTo>
                  <a:pt x="109" y="87683"/>
                </a:lnTo>
                <a:lnTo>
                  <a:pt x="0" y="83988"/>
                </a:lnTo>
                <a:lnTo>
                  <a:pt x="109" y="80322"/>
                </a:lnTo>
                <a:lnTo>
                  <a:pt x="475" y="76774"/>
                </a:lnTo>
                <a:lnTo>
                  <a:pt x="1024" y="73284"/>
                </a:lnTo>
                <a:lnTo>
                  <a:pt x="1774" y="70029"/>
                </a:lnTo>
                <a:lnTo>
                  <a:pt x="2725" y="66862"/>
                </a:lnTo>
                <a:lnTo>
                  <a:pt x="3859" y="63900"/>
                </a:lnTo>
                <a:lnTo>
                  <a:pt x="5140" y="61114"/>
                </a:lnTo>
                <a:lnTo>
                  <a:pt x="6585" y="58533"/>
                </a:lnTo>
                <a:lnTo>
                  <a:pt x="8195" y="56217"/>
                </a:lnTo>
                <a:lnTo>
                  <a:pt x="9932" y="54164"/>
                </a:lnTo>
                <a:lnTo>
                  <a:pt x="11798" y="52375"/>
                </a:lnTo>
                <a:lnTo>
                  <a:pt x="13756" y="50850"/>
                </a:lnTo>
                <a:lnTo>
                  <a:pt x="15804" y="49618"/>
                </a:lnTo>
                <a:lnTo>
                  <a:pt x="17981" y="48709"/>
                </a:lnTo>
                <a:lnTo>
                  <a:pt x="20195" y="48181"/>
                </a:lnTo>
                <a:lnTo>
                  <a:pt x="22500" y="48005"/>
                </a:lnTo>
                <a:lnTo>
                  <a:pt x="23176" y="48064"/>
                </a:lnTo>
                <a:lnTo>
                  <a:pt x="23835" y="48240"/>
                </a:lnTo>
                <a:lnTo>
                  <a:pt x="24640" y="45014"/>
                </a:lnTo>
                <a:lnTo>
                  <a:pt x="25628" y="41994"/>
                </a:lnTo>
                <a:lnTo>
                  <a:pt x="26743" y="39149"/>
                </a:lnTo>
                <a:lnTo>
                  <a:pt x="28024" y="36510"/>
                </a:lnTo>
                <a:lnTo>
                  <a:pt x="29487" y="34076"/>
                </a:lnTo>
                <a:lnTo>
                  <a:pt x="31042" y="31876"/>
                </a:lnTo>
                <a:lnTo>
                  <a:pt x="32762" y="29882"/>
                </a:lnTo>
                <a:lnTo>
                  <a:pt x="34536" y="28123"/>
                </a:lnTo>
                <a:lnTo>
                  <a:pt x="36475" y="26686"/>
                </a:lnTo>
                <a:lnTo>
                  <a:pt x="38469" y="25513"/>
                </a:lnTo>
                <a:lnTo>
                  <a:pt x="40591" y="24692"/>
                </a:lnTo>
                <a:lnTo>
                  <a:pt x="42768" y="24164"/>
                </a:lnTo>
                <a:lnTo>
                  <a:pt x="44981" y="23988"/>
                </a:lnTo>
                <a:lnTo>
                  <a:pt x="46335" y="24046"/>
                </a:lnTo>
                <a:lnTo>
                  <a:pt x="47652" y="24281"/>
                </a:lnTo>
                <a:lnTo>
                  <a:pt x="48951" y="24633"/>
                </a:lnTo>
                <a:lnTo>
                  <a:pt x="50231" y="21319"/>
                </a:lnTo>
                <a:lnTo>
                  <a:pt x="51603" y="18240"/>
                </a:lnTo>
                <a:lnTo>
                  <a:pt x="53176" y="15307"/>
                </a:lnTo>
                <a:lnTo>
                  <a:pt x="54878" y="12580"/>
                </a:lnTo>
                <a:lnTo>
                  <a:pt x="56707" y="10087"/>
                </a:lnTo>
                <a:lnTo>
                  <a:pt x="58664" y="7859"/>
                </a:lnTo>
                <a:lnTo>
                  <a:pt x="60750" y="5835"/>
                </a:lnTo>
                <a:lnTo>
                  <a:pt x="62890" y="4134"/>
                </a:lnTo>
                <a:lnTo>
                  <a:pt x="65158" y="2668"/>
                </a:lnTo>
                <a:lnTo>
                  <a:pt x="67518" y="1524"/>
                </a:lnTo>
                <a:lnTo>
                  <a:pt x="69914" y="703"/>
                </a:lnTo>
                <a:lnTo>
                  <a:pt x="72420" y="175"/>
                </a:lnTo>
                <a:lnTo>
                  <a:pt x="74981" y="0"/>
                </a:lnTo>
                <a:close/>
              </a:path>
            </a:pathLst>
          </a:custGeom>
          <a:solidFill>
            <a:srgbClr val="EE79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22" name="Google Shape;422;p39"/>
          <p:cNvSpPr/>
          <p:nvPr/>
        </p:nvSpPr>
        <p:spPr>
          <a:xfrm>
            <a:off x="2153663" y="2121900"/>
            <a:ext cx="1052100" cy="1052100"/>
          </a:xfrm>
          <a:prstGeom prst="ellipse">
            <a:avLst/>
          </a:prstGeom>
          <a:noFill/>
          <a:ln cap="flat" cmpd="sng" w="9525">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938238" y="2121900"/>
            <a:ext cx="1052100" cy="1052100"/>
          </a:xfrm>
          <a:prstGeom prst="ellipse">
            <a:avLst/>
          </a:prstGeom>
          <a:noFill/>
          <a:ln cap="flat" cmpd="sng" w="9525">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3898225" y="2595726"/>
            <a:ext cx="1347600" cy="29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Company </a:t>
            </a:r>
            <a:endParaRPr b="1">
              <a:solidFill>
                <a:srgbClr val="566579"/>
              </a:solidFill>
              <a:latin typeface="Trebuchet MS"/>
              <a:ea typeface="Trebuchet MS"/>
              <a:cs typeface="Trebuchet MS"/>
              <a:sym typeface="Trebuchet MS"/>
            </a:endParaRPr>
          </a:p>
        </p:txBody>
      </p:sp>
      <p:sp>
        <p:nvSpPr>
          <p:cNvPr id="425" name="Google Shape;425;p39"/>
          <p:cNvSpPr txBox="1"/>
          <p:nvPr/>
        </p:nvSpPr>
        <p:spPr>
          <a:xfrm>
            <a:off x="3702600" y="3174000"/>
            <a:ext cx="17388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426" name="Google Shape;426;p39"/>
          <p:cNvSpPr/>
          <p:nvPr/>
        </p:nvSpPr>
        <p:spPr>
          <a:xfrm>
            <a:off x="3331600" y="2560650"/>
            <a:ext cx="248400" cy="174600"/>
          </a:xfrm>
          <a:prstGeom prst="leftArrow">
            <a:avLst>
              <a:gd fmla="val 50000" name="adj1"/>
              <a:gd fmla="val 50000" name="adj2"/>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
          <p:cNvSpPr/>
          <p:nvPr/>
        </p:nvSpPr>
        <p:spPr>
          <a:xfrm flipH="1">
            <a:off x="5516125" y="2560650"/>
            <a:ext cx="248400" cy="174600"/>
          </a:xfrm>
          <a:prstGeom prst="leftArrow">
            <a:avLst>
              <a:gd fmla="val 50000" name="adj1"/>
              <a:gd fmla="val 50000" name="adj2"/>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1295256" y="1391325"/>
            <a:ext cx="584400" cy="584400"/>
          </a:xfrm>
          <a:prstGeom prst="ellipse">
            <a:avLst/>
          </a:prstGeom>
          <a:solidFill>
            <a:srgbClr val="D8D8D8">
              <a:alpha val="6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1054144" y="2355750"/>
            <a:ext cx="584400" cy="584400"/>
          </a:xfrm>
          <a:prstGeom prst="ellipse">
            <a:avLst/>
          </a:prstGeom>
          <a:solidFill>
            <a:srgbClr val="D8D8D8">
              <a:alpha val="6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1295256" y="3320175"/>
            <a:ext cx="584400" cy="584400"/>
          </a:xfrm>
          <a:prstGeom prst="ellipse">
            <a:avLst/>
          </a:prstGeom>
          <a:solidFill>
            <a:srgbClr val="D8D8D8">
              <a:alpha val="6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flipH="1">
            <a:off x="7264344" y="1391325"/>
            <a:ext cx="584400" cy="584400"/>
          </a:xfrm>
          <a:prstGeom prst="ellipse">
            <a:avLst/>
          </a:prstGeom>
          <a:solidFill>
            <a:srgbClr val="D8D8D8">
              <a:alpha val="6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flipH="1">
            <a:off x="7505456" y="2355750"/>
            <a:ext cx="584400" cy="584400"/>
          </a:xfrm>
          <a:prstGeom prst="ellipse">
            <a:avLst/>
          </a:prstGeom>
          <a:solidFill>
            <a:srgbClr val="D8D8D8">
              <a:alpha val="6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flipH="1">
            <a:off x="7264344" y="3320175"/>
            <a:ext cx="584400" cy="584400"/>
          </a:xfrm>
          <a:prstGeom prst="ellipse">
            <a:avLst/>
          </a:prstGeom>
          <a:solidFill>
            <a:srgbClr val="D8D8D8">
              <a:alpha val="6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39"/>
          <p:cNvGrpSpPr/>
          <p:nvPr/>
        </p:nvGrpSpPr>
        <p:grpSpPr>
          <a:xfrm>
            <a:off x="1760775" y="1875324"/>
            <a:ext cx="465890" cy="1516025"/>
            <a:chOff x="1760775" y="1875324"/>
            <a:chExt cx="465890" cy="1516025"/>
          </a:xfrm>
        </p:grpSpPr>
        <p:sp>
          <p:nvSpPr>
            <p:cNvPr id="435" name="Google Shape;435;p39"/>
            <p:cNvSpPr/>
            <p:nvPr/>
          </p:nvSpPr>
          <p:spPr>
            <a:xfrm rot="2208042">
              <a:off x="1950815" y="1932384"/>
              <a:ext cx="248400" cy="174480"/>
            </a:xfrm>
            <a:prstGeom prst="leftArrow">
              <a:avLst>
                <a:gd fmla="val 50000" name="adj1"/>
                <a:gd fmla="val 50000" name="adj2"/>
              </a:avLst>
            </a:prstGeom>
            <a:solidFill>
              <a:srgbClr val="566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p:nvPr/>
          </p:nvSpPr>
          <p:spPr>
            <a:xfrm flipH="1" rot="8591958">
              <a:off x="1950815" y="3159809"/>
              <a:ext cx="248400" cy="174480"/>
            </a:xfrm>
            <a:prstGeom prst="leftArrow">
              <a:avLst>
                <a:gd fmla="val 50000" name="adj1"/>
                <a:gd fmla="val 50000" name="adj2"/>
              </a:avLst>
            </a:prstGeom>
            <a:solidFill>
              <a:srgbClr val="566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9"/>
            <p:cNvSpPr/>
            <p:nvPr/>
          </p:nvSpPr>
          <p:spPr>
            <a:xfrm>
              <a:off x="1760775" y="2560650"/>
              <a:ext cx="248400" cy="174600"/>
            </a:xfrm>
            <a:prstGeom prst="leftArrow">
              <a:avLst>
                <a:gd fmla="val 50000" name="adj1"/>
                <a:gd fmla="val 50000" name="adj2"/>
              </a:avLst>
            </a:prstGeom>
            <a:solidFill>
              <a:srgbClr val="566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39"/>
          <p:cNvGrpSpPr/>
          <p:nvPr/>
        </p:nvGrpSpPr>
        <p:grpSpPr>
          <a:xfrm flipH="1">
            <a:off x="6926189" y="1875324"/>
            <a:ext cx="465890" cy="1516025"/>
            <a:chOff x="1760775" y="1875324"/>
            <a:chExt cx="465890" cy="1516025"/>
          </a:xfrm>
        </p:grpSpPr>
        <p:sp>
          <p:nvSpPr>
            <p:cNvPr id="439" name="Google Shape;439;p39"/>
            <p:cNvSpPr/>
            <p:nvPr/>
          </p:nvSpPr>
          <p:spPr>
            <a:xfrm rot="2208042">
              <a:off x="1950815" y="1932384"/>
              <a:ext cx="248400" cy="174480"/>
            </a:xfrm>
            <a:prstGeom prst="leftArrow">
              <a:avLst>
                <a:gd fmla="val 50000" name="adj1"/>
                <a:gd fmla="val 50000" name="adj2"/>
              </a:avLst>
            </a:prstGeom>
            <a:solidFill>
              <a:srgbClr val="566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flipH="1" rot="8591958">
              <a:off x="1950815" y="3159809"/>
              <a:ext cx="248400" cy="174480"/>
            </a:xfrm>
            <a:prstGeom prst="leftArrow">
              <a:avLst>
                <a:gd fmla="val 50000" name="adj1"/>
                <a:gd fmla="val 50000" name="adj2"/>
              </a:avLst>
            </a:prstGeom>
            <a:solidFill>
              <a:srgbClr val="566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9"/>
            <p:cNvSpPr/>
            <p:nvPr/>
          </p:nvSpPr>
          <p:spPr>
            <a:xfrm>
              <a:off x="1760775" y="2560650"/>
              <a:ext cx="248400" cy="174600"/>
            </a:xfrm>
            <a:prstGeom prst="leftArrow">
              <a:avLst>
                <a:gd fmla="val 50000" name="adj1"/>
                <a:gd fmla="val 50000" name="adj2"/>
              </a:avLst>
            </a:prstGeom>
            <a:solidFill>
              <a:srgbClr val="566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39"/>
          <p:cNvGrpSpPr/>
          <p:nvPr/>
        </p:nvGrpSpPr>
        <p:grpSpPr>
          <a:xfrm>
            <a:off x="6307307" y="2376355"/>
            <a:ext cx="313961" cy="288493"/>
            <a:chOff x="1751013" y="3106738"/>
            <a:chExt cx="3484588" cy="3201925"/>
          </a:xfrm>
        </p:grpSpPr>
        <p:sp>
          <p:nvSpPr>
            <p:cNvPr id="443" name="Google Shape;443;p39"/>
            <p:cNvSpPr/>
            <p:nvPr/>
          </p:nvSpPr>
          <p:spPr>
            <a:xfrm>
              <a:off x="3492501" y="3325813"/>
              <a:ext cx="700200" cy="701700"/>
            </a:xfrm>
            <a:custGeom>
              <a:rect b="b" l="l" r="r" t="t"/>
              <a:pathLst>
                <a:path extrusionOk="0" h="120000" w="120000">
                  <a:moveTo>
                    <a:pt x="60067" y="0"/>
                  </a:moveTo>
                  <a:lnTo>
                    <a:pt x="68221" y="542"/>
                  </a:lnTo>
                  <a:lnTo>
                    <a:pt x="75968" y="2171"/>
                  </a:lnTo>
                  <a:lnTo>
                    <a:pt x="83442" y="4751"/>
                  </a:lnTo>
                  <a:lnTo>
                    <a:pt x="90237" y="8144"/>
                  </a:lnTo>
                  <a:lnTo>
                    <a:pt x="96625" y="12488"/>
                  </a:lnTo>
                  <a:lnTo>
                    <a:pt x="102468" y="17511"/>
                  </a:lnTo>
                  <a:lnTo>
                    <a:pt x="107497" y="23348"/>
                  </a:lnTo>
                  <a:lnTo>
                    <a:pt x="111845" y="29728"/>
                  </a:lnTo>
                  <a:lnTo>
                    <a:pt x="115243" y="36651"/>
                  </a:lnTo>
                  <a:lnTo>
                    <a:pt x="117825" y="43981"/>
                  </a:lnTo>
                  <a:lnTo>
                    <a:pt x="119456" y="51855"/>
                  </a:lnTo>
                  <a:lnTo>
                    <a:pt x="120000" y="60000"/>
                  </a:lnTo>
                  <a:lnTo>
                    <a:pt x="119456" y="68144"/>
                  </a:lnTo>
                  <a:lnTo>
                    <a:pt x="117825" y="75882"/>
                  </a:lnTo>
                  <a:lnTo>
                    <a:pt x="115243" y="83348"/>
                  </a:lnTo>
                  <a:lnTo>
                    <a:pt x="111845" y="90271"/>
                  </a:lnTo>
                  <a:lnTo>
                    <a:pt x="107497" y="96515"/>
                  </a:lnTo>
                  <a:lnTo>
                    <a:pt x="102468" y="102352"/>
                  </a:lnTo>
                  <a:lnTo>
                    <a:pt x="96625" y="107511"/>
                  </a:lnTo>
                  <a:lnTo>
                    <a:pt x="90237" y="111855"/>
                  </a:lnTo>
                  <a:lnTo>
                    <a:pt x="83442" y="115248"/>
                  </a:lnTo>
                  <a:lnTo>
                    <a:pt x="75968" y="117828"/>
                  </a:lnTo>
                  <a:lnTo>
                    <a:pt x="68221" y="119457"/>
                  </a:lnTo>
                  <a:lnTo>
                    <a:pt x="60067" y="120000"/>
                  </a:lnTo>
                  <a:lnTo>
                    <a:pt x="51913" y="119457"/>
                  </a:lnTo>
                  <a:lnTo>
                    <a:pt x="44031" y="117828"/>
                  </a:lnTo>
                  <a:lnTo>
                    <a:pt x="36693" y="115248"/>
                  </a:lnTo>
                  <a:lnTo>
                    <a:pt x="29762" y="111855"/>
                  </a:lnTo>
                  <a:lnTo>
                    <a:pt x="23374" y="107511"/>
                  </a:lnTo>
                  <a:lnTo>
                    <a:pt x="17667" y="102352"/>
                  </a:lnTo>
                  <a:lnTo>
                    <a:pt x="12502" y="96515"/>
                  </a:lnTo>
                  <a:lnTo>
                    <a:pt x="8154" y="90271"/>
                  </a:lnTo>
                  <a:lnTo>
                    <a:pt x="4756" y="83348"/>
                  </a:lnTo>
                  <a:lnTo>
                    <a:pt x="2174" y="75882"/>
                  </a:lnTo>
                  <a:lnTo>
                    <a:pt x="543" y="68144"/>
                  </a:lnTo>
                  <a:lnTo>
                    <a:pt x="0" y="60000"/>
                  </a:lnTo>
                  <a:lnTo>
                    <a:pt x="543" y="51855"/>
                  </a:lnTo>
                  <a:lnTo>
                    <a:pt x="2174" y="43981"/>
                  </a:lnTo>
                  <a:lnTo>
                    <a:pt x="4756" y="36651"/>
                  </a:lnTo>
                  <a:lnTo>
                    <a:pt x="8154" y="29728"/>
                  </a:lnTo>
                  <a:lnTo>
                    <a:pt x="12502" y="23348"/>
                  </a:lnTo>
                  <a:lnTo>
                    <a:pt x="17667" y="17511"/>
                  </a:lnTo>
                  <a:lnTo>
                    <a:pt x="23374" y="12488"/>
                  </a:lnTo>
                  <a:lnTo>
                    <a:pt x="29762" y="8144"/>
                  </a:lnTo>
                  <a:lnTo>
                    <a:pt x="36693" y="4751"/>
                  </a:lnTo>
                  <a:lnTo>
                    <a:pt x="44031" y="2171"/>
                  </a:lnTo>
                  <a:lnTo>
                    <a:pt x="51913" y="542"/>
                  </a:lnTo>
                  <a:lnTo>
                    <a:pt x="6006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44" name="Google Shape;444;p39"/>
            <p:cNvSpPr/>
            <p:nvPr/>
          </p:nvSpPr>
          <p:spPr>
            <a:xfrm>
              <a:off x="1751013" y="4298950"/>
              <a:ext cx="1725600" cy="863700"/>
            </a:xfrm>
            <a:custGeom>
              <a:rect b="b" l="l" r="r" t="t"/>
              <a:pathLst>
                <a:path extrusionOk="0" h="120000" w="120000">
                  <a:moveTo>
                    <a:pt x="60027" y="0"/>
                  </a:moveTo>
                  <a:lnTo>
                    <a:pt x="65158" y="440"/>
                  </a:lnTo>
                  <a:lnTo>
                    <a:pt x="70234" y="1763"/>
                  </a:lnTo>
                  <a:lnTo>
                    <a:pt x="75200" y="3856"/>
                  </a:lnTo>
                  <a:lnTo>
                    <a:pt x="79889" y="6721"/>
                  </a:lnTo>
                  <a:lnTo>
                    <a:pt x="84468" y="10468"/>
                  </a:lnTo>
                  <a:lnTo>
                    <a:pt x="88882" y="14765"/>
                  </a:lnTo>
                  <a:lnTo>
                    <a:pt x="93075" y="19834"/>
                  </a:lnTo>
                  <a:lnTo>
                    <a:pt x="96937" y="25454"/>
                  </a:lnTo>
                  <a:lnTo>
                    <a:pt x="100689" y="31735"/>
                  </a:lnTo>
                  <a:lnTo>
                    <a:pt x="104110" y="38677"/>
                  </a:lnTo>
                  <a:lnTo>
                    <a:pt x="107255" y="46060"/>
                  </a:lnTo>
                  <a:lnTo>
                    <a:pt x="110124" y="53884"/>
                  </a:lnTo>
                  <a:lnTo>
                    <a:pt x="112606" y="62258"/>
                  </a:lnTo>
                  <a:lnTo>
                    <a:pt x="114758" y="71074"/>
                  </a:lnTo>
                  <a:lnTo>
                    <a:pt x="116579" y="80220"/>
                  </a:lnTo>
                  <a:lnTo>
                    <a:pt x="118068" y="89696"/>
                  </a:lnTo>
                  <a:lnTo>
                    <a:pt x="119117" y="99393"/>
                  </a:lnTo>
                  <a:lnTo>
                    <a:pt x="119779" y="109641"/>
                  </a:lnTo>
                  <a:lnTo>
                    <a:pt x="119999" y="120000"/>
                  </a:lnTo>
                  <a:lnTo>
                    <a:pt x="0" y="120000"/>
                  </a:lnTo>
                  <a:lnTo>
                    <a:pt x="220" y="109641"/>
                  </a:lnTo>
                  <a:lnTo>
                    <a:pt x="882" y="99393"/>
                  </a:lnTo>
                  <a:lnTo>
                    <a:pt x="1931" y="89696"/>
                  </a:lnTo>
                  <a:lnTo>
                    <a:pt x="3365" y="80220"/>
                  </a:lnTo>
                  <a:lnTo>
                    <a:pt x="5241" y="71074"/>
                  </a:lnTo>
                  <a:lnTo>
                    <a:pt x="7337" y="62258"/>
                  </a:lnTo>
                  <a:lnTo>
                    <a:pt x="9931" y="53884"/>
                  </a:lnTo>
                  <a:lnTo>
                    <a:pt x="12744" y="46060"/>
                  </a:lnTo>
                  <a:lnTo>
                    <a:pt x="15889" y="38677"/>
                  </a:lnTo>
                  <a:lnTo>
                    <a:pt x="19365" y="31735"/>
                  </a:lnTo>
                  <a:lnTo>
                    <a:pt x="23006" y="25454"/>
                  </a:lnTo>
                  <a:lnTo>
                    <a:pt x="26924" y="19834"/>
                  </a:lnTo>
                  <a:lnTo>
                    <a:pt x="31117" y="14765"/>
                  </a:lnTo>
                  <a:lnTo>
                    <a:pt x="35531" y="10468"/>
                  </a:lnTo>
                  <a:lnTo>
                    <a:pt x="40110" y="6721"/>
                  </a:lnTo>
                  <a:lnTo>
                    <a:pt x="44855" y="3856"/>
                  </a:lnTo>
                  <a:lnTo>
                    <a:pt x="49820" y="1763"/>
                  </a:lnTo>
                  <a:lnTo>
                    <a:pt x="54786" y="440"/>
                  </a:lnTo>
                  <a:lnTo>
                    <a:pt x="6002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45" name="Google Shape;445;p39"/>
            <p:cNvSpPr/>
            <p:nvPr/>
          </p:nvSpPr>
          <p:spPr>
            <a:xfrm>
              <a:off x="3429001" y="4267200"/>
              <a:ext cx="903300" cy="579300"/>
            </a:xfrm>
            <a:custGeom>
              <a:rect b="b" l="l" r="r" t="t"/>
              <a:pathLst>
                <a:path extrusionOk="0" h="120000" w="120000">
                  <a:moveTo>
                    <a:pt x="54995" y="0"/>
                  </a:moveTo>
                  <a:lnTo>
                    <a:pt x="63529" y="657"/>
                  </a:lnTo>
                  <a:lnTo>
                    <a:pt x="71957" y="2630"/>
                  </a:lnTo>
                  <a:lnTo>
                    <a:pt x="79964" y="5917"/>
                  </a:lnTo>
                  <a:lnTo>
                    <a:pt x="87655" y="10356"/>
                  </a:lnTo>
                  <a:lnTo>
                    <a:pt x="95136" y="15780"/>
                  </a:lnTo>
                  <a:lnTo>
                    <a:pt x="101984" y="22356"/>
                  </a:lnTo>
                  <a:lnTo>
                    <a:pt x="108516" y="30082"/>
                  </a:lnTo>
                  <a:lnTo>
                    <a:pt x="114521" y="38465"/>
                  </a:lnTo>
                  <a:lnTo>
                    <a:pt x="120000" y="47835"/>
                  </a:lnTo>
                  <a:lnTo>
                    <a:pt x="109569" y="50301"/>
                  </a:lnTo>
                  <a:lnTo>
                    <a:pt x="99455" y="53917"/>
                  </a:lnTo>
                  <a:lnTo>
                    <a:pt x="89657" y="58520"/>
                  </a:lnTo>
                  <a:lnTo>
                    <a:pt x="80280" y="64438"/>
                  </a:lnTo>
                  <a:lnTo>
                    <a:pt x="71115" y="71506"/>
                  </a:lnTo>
                  <a:lnTo>
                    <a:pt x="62370" y="79397"/>
                  </a:lnTo>
                  <a:lnTo>
                    <a:pt x="54152" y="88273"/>
                  </a:lnTo>
                  <a:lnTo>
                    <a:pt x="46251" y="98136"/>
                  </a:lnTo>
                  <a:lnTo>
                    <a:pt x="38981" y="108657"/>
                  </a:lnTo>
                  <a:lnTo>
                    <a:pt x="32028" y="119999"/>
                  </a:lnTo>
                  <a:lnTo>
                    <a:pt x="29078" y="106191"/>
                  </a:lnTo>
                  <a:lnTo>
                    <a:pt x="25601" y="92876"/>
                  </a:lnTo>
                  <a:lnTo>
                    <a:pt x="21492" y="79726"/>
                  </a:lnTo>
                  <a:lnTo>
                    <a:pt x="17067" y="67068"/>
                  </a:lnTo>
                  <a:lnTo>
                    <a:pt x="11799" y="54904"/>
                  </a:lnTo>
                  <a:lnTo>
                    <a:pt x="6215" y="43068"/>
                  </a:lnTo>
                  <a:lnTo>
                    <a:pt x="0" y="31890"/>
                  </a:lnTo>
                  <a:lnTo>
                    <a:pt x="5794" y="24821"/>
                  </a:lnTo>
                  <a:lnTo>
                    <a:pt x="11799" y="18410"/>
                  </a:lnTo>
                  <a:lnTo>
                    <a:pt x="18437" y="12986"/>
                  </a:lnTo>
                  <a:lnTo>
                    <a:pt x="25179" y="8547"/>
                  </a:lnTo>
                  <a:lnTo>
                    <a:pt x="32238" y="4767"/>
                  </a:lnTo>
                  <a:lnTo>
                    <a:pt x="39613" y="2136"/>
                  </a:lnTo>
                  <a:lnTo>
                    <a:pt x="47199" y="657"/>
                  </a:lnTo>
                  <a:lnTo>
                    <a:pt x="5499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46" name="Google Shape;446;p39"/>
            <p:cNvSpPr/>
            <p:nvPr/>
          </p:nvSpPr>
          <p:spPr>
            <a:xfrm>
              <a:off x="2138363" y="3106738"/>
              <a:ext cx="952500" cy="952500"/>
            </a:xfrm>
            <a:custGeom>
              <a:rect b="b" l="l" r="r" t="t"/>
              <a:pathLst>
                <a:path extrusionOk="0" h="120000" w="120000">
                  <a:moveTo>
                    <a:pt x="60000" y="0"/>
                  </a:moveTo>
                  <a:lnTo>
                    <a:pt x="66900" y="399"/>
                  </a:lnTo>
                  <a:lnTo>
                    <a:pt x="73700" y="1597"/>
                  </a:lnTo>
                  <a:lnTo>
                    <a:pt x="80100" y="3494"/>
                  </a:lnTo>
                  <a:lnTo>
                    <a:pt x="86400" y="6189"/>
                  </a:lnTo>
                  <a:lnTo>
                    <a:pt x="92100" y="9384"/>
                  </a:lnTo>
                  <a:lnTo>
                    <a:pt x="97500" y="13178"/>
                  </a:lnTo>
                  <a:lnTo>
                    <a:pt x="102400" y="17670"/>
                  </a:lnTo>
                  <a:lnTo>
                    <a:pt x="106800" y="22462"/>
                  </a:lnTo>
                  <a:lnTo>
                    <a:pt x="110700" y="27853"/>
                  </a:lnTo>
                  <a:lnTo>
                    <a:pt x="113900" y="33643"/>
                  </a:lnTo>
                  <a:lnTo>
                    <a:pt x="116400" y="39733"/>
                  </a:lnTo>
                  <a:lnTo>
                    <a:pt x="118400" y="46322"/>
                  </a:lnTo>
                  <a:lnTo>
                    <a:pt x="119600" y="52911"/>
                  </a:lnTo>
                  <a:lnTo>
                    <a:pt x="120000" y="60000"/>
                  </a:lnTo>
                  <a:lnTo>
                    <a:pt x="119600" y="66888"/>
                  </a:lnTo>
                  <a:lnTo>
                    <a:pt x="118400" y="73777"/>
                  </a:lnTo>
                  <a:lnTo>
                    <a:pt x="116400" y="80266"/>
                  </a:lnTo>
                  <a:lnTo>
                    <a:pt x="113900" y="86356"/>
                  </a:lnTo>
                  <a:lnTo>
                    <a:pt x="110700" y="92146"/>
                  </a:lnTo>
                  <a:lnTo>
                    <a:pt x="106800" y="97437"/>
                  </a:lnTo>
                  <a:lnTo>
                    <a:pt x="102400" y="102429"/>
                  </a:lnTo>
                  <a:lnTo>
                    <a:pt x="97500" y="106821"/>
                  </a:lnTo>
                  <a:lnTo>
                    <a:pt x="92100" y="110615"/>
                  </a:lnTo>
                  <a:lnTo>
                    <a:pt x="86400" y="113810"/>
                  </a:lnTo>
                  <a:lnTo>
                    <a:pt x="80100" y="116505"/>
                  </a:lnTo>
                  <a:lnTo>
                    <a:pt x="73700" y="118402"/>
                  </a:lnTo>
                  <a:lnTo>
                    <a:pt x="66900" y="119600"/>
                  </a:lnTo>
                  <a:lnTo>
                    <a:pt x="60000" y="120000"/>
                  </a:lnTo>
                  <a:lnTo>
                    <a:pt x="52900" y="119600"/>
                  </a:lnTo>
                  <a:lnTo>
                    <a:pt x="46100" y="118402"/>
                  </a:lnTo>
                  <a:lnTo>
                    <a:pt x="39700" y="116505"/>
                  </a:lnTo>
                  <a:lnTo>
                    <a:pt x="33600" y="113810"/>
                  </a:lnTo>
                  <a:lnTo>
                    <a:pt x="27700" y="110615"/>
                  </a:lnTo>
                  <a:lnTo>
                    <a:pt x="22400" y="106821"/>
                  </a:lnTo>
                  <a:lnTo>
                    <a:pt x="17500" y="102429"/>
                  </a:lnTo>
                  <a:lnTo>
                    <a:pt x="13100" y="97437"/>
                  </a:lnTo>
                  <a:lnTo>
                    <a:pt x="9300" y="92146"/>
                  </a:lnTo>
                  <a:lnTo>
                    <a:pt x="6000" y="86356"/>
                  </a:lnTo>
                  <a:lnTo>
                    <a:pt x="3500" y="80266"/>
                  </a:lnTo>
                  <a:lnTo>
                    <a:pt x="1600" y="73777"/>
                  </a:lnTo>
                  <a:lnTo>
                    <a:pt x="400" y="66888"/>
                  </a:lnTo>
                  <a:lnTo>
                    <a:pt x="0" y="60000"/>
                  </a:lnTo>
                  <a:lnTo>
                    <a:pt x="400" y="52911"/>
                  </a:lnTo>
                  <a:lnTo>
                    <a:pt x="1600" y="46322"/>
                  </a:lnTo>
                  <a:lnTo>
                    <a:pt x="3500" y="39733"/>
                  </a:lnTo>
                  <a:lnTo>
                    <a:pt x="6000" y="33643"/>
                  </a:lnTo>
                  <a:lnTo>
                    <a:pt x="9300" y="27853"/>
                  </a:lnTo>
                  <a:lnTo>
                    <a:pt x="13100" y="22462"/>
                  </a:lnTo>
                  <a:lnTo>
                    <a:pt x="17500" y="17670"/>
                  </a:lnTo>
                  <a:lnTo>
                    <a:pt x="22400" y="13178"/>
                  </a:lnTo>
                  <a:lnTo>
                    <a:pt x="27700" y="9384"/>
                  </a:lnTo>
                  <a:lnTo>
                    <a:pt x="33600" y="6189"/>
                  </a:lnTo>
                  <a:lnTo>
                    <a:pt x="39700" y="3494"/>
                  </a:lnTo>
                  <a:lnTo>
                    <a:pt x="46100" y="1597"/>
                  </a:lnTo>
                  <a:lnTo>
                    <a:pt x="52900" y="399"/>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47" name="Google Shape;447;p39"/>
            <p:cNvSpPr/>
            <p:nvPr/>
          </p:nvSpPr>
          <p:spPr>
            <a:xfrm>
              <a:off x="3657601" y="4729163"/>
              <a:ext cx="1578000" cy="1579500"/>
            </a:xfrm>
            <a:custGeom>
              <a:rect b="b" l="l" r="r" t="t"/>
              <a:pathLst>
                <a:path extrusionOk="0" h="120000" w="120000">
                  <a:moveTo>
                    <a:pt x="22877" y="50929"/>
                  </a:moveTo>
                  <a:lnTo>
                    <a:pt x="22877" y="69070"/>
                  </a:lnTo>
                  <a:lnTo>
                    <a:pt x="97183" y="69070"/>
                  </a:lnTo>
                  <a:lnTo>
                    <a:pt x="97183" y="50929"/>
                  </a:lnTo>
                  <a:lnTo>
                    <a:pt x="22877" y="50929"/>
                  </a:lnTo>
                  <a:close/>
                  <a:moveTo>
                    <a:pt x="60000" y="0"/>
                  </a:moveTo>
                  <a:lnTo>
                    <a:pt x="65432" y="241"/>
                  </a:lnTo>
                  <a:lnTo>
                    <a:pt x="70744" y="964"/>
                  </a:lnTo>
                  <a:lnTo>
                    <a:pt x="75935" y="2169"/>
                  </a:lnTo>
                  <a:lnTo>
                    <a:pt x="80885" y="3797"/>
                  </a:lnTo>
                  <a:lnTo>
                    <a:pt x="85714" y="5786"/>
                  </a:lnTo>
                  <a:lnTo>
                    <a:pt x="90241" y="8257"/>
                  </a:lnTo>
                  <a:lnTo>
                    <a:pt x="94587" y="11029"/>
                  </a:lnTo>
                  <a:lnTo>
                    <a:pt x="98692" y="14163"/>
                  </a:lnTo>
                  <a:lnTo>
                    <a:pt x="102374" y="17659"/>
                  </a:lnTo>
                  <a:lnTo>
                    <a:pt x="105875" y="21336"/>
                  </a:lnTo>
                  <a:lnTo>
                    <a:pt x="109014" y="25434"/>
                  </a:lnTo>
                  <a:lnTo>
                    <a:pt x="111790" y="29773"/>
                  </a:lnTo>
                  <a:lnTo>
                    <a:pt x="114205" y="34294"/>
                  </a:lnTo>
                  <a:lnTo>
                    <a:pt x="116257" y="39116"/>
                  </a:lnTo>
                  <a:lnTo>
                    <a:pt x="117826" y="44118"/>
                  </a:lnTo>
                  <a:lnTo>
                    <a:pt x="119034" y="49241"/>
                  </a:lnTo>
                  <a:lnTo>
                    <a:pt x="119758" y="54545"/>
                  </a:lnTo>
                  <a:lnTo>
                    <a:pt x="120000" y="60030"/>
                  </a:lnTo>
                  <a:lnTo>
                    <a:pt x="119758" y="65454"/>
                  </a:lnTo>
                  <a:lnTo>
                    <a:pt x="119034" y="70818"/>
                  </a:lnTo>
                  <a:lnTo>
                    <a:pt x="117826" y="75941"/>
                  </a:lnTo>
                  <a:lnTo>
                    <a:pt x="116257" y="80944"/>
                  </a:lnTo>
                  <a:lnTo>
                    <a:pt x="114205" y="85705"/>
                  </a:lnTo>
                  <a:lnTo>
                    <a:pt x="111790" y="90286"/>
                  </a:lnTo>
                  <a:lnTo>
                    <a:pt x="109014" y="94565"/>
                  </a:lnTo>
                  <a:lnTo>
                    <a:pt x="105875" y="98663"/>
                  </a:lnTo>
                  <a:lnTo>
                    <a:pt x="102374" y="102461"/>
                  </a:lnTo>
                  <a:lnTo>
                    <a:pt x="98692" y="105896"/>
                  </a:lnTo>
                  <a:lnTo>
                    <a:pt x="94587" y="109030"/>
                  </a:lnTo>
                  <a:lnTo>
                    <a:pt x="90241" y="111742"/>
                  </a:lnTo>
                  <a:lnTo>
                    <a:pt x="85714" y="114213"/>
                  </a:lnTo>
                  <a:lnTo>
                    <a:pt x="80885" y="116263"/>
                  </a:lnTo>
                  <a:lnTo>
                    <a:pt x="75935" y="117890"/>
                  </a:lnTo>
                  <a:lnTo>
                    <a:pt x="70744" y="119035"/>
                  </a:lnTo>
                  <a:lnTo>
                    <a:pt x="65432" y="119758"/>
                  </a:lnTo>
                  <a:lnTo>
                    <a:pt x="60000" y="120000"/>
                  </a:lnTo>
                  <a:lnTo>
                    <a:pt x="54567" y="119758"/>
                  </a:lnTo>
                  <a:lnTo>
                    <a:pt x="49255" y="119035"/>
                  </a:lnTo>
                  <a:lnTo>
                    <a:pt x="44064" y="117890"/>
                  </a:lnTo>
                  <a:lnTo>
                    <a:pt x="39054" y="116263"/>
                  </a:lnTo>
                  <a:lnTo>
                    <a:pt x="34285" y="114213"/>
                  </a:lnTo>
                  <a:lnTo>
                    <a:pt x="29698" y="111742"/>
                  </a:lnTo>
                  <a:lnTo>
                    <a:pt x="25472" y="109030"/>
                  </a:lnTo>
                  <a:lnTo>
                    <a:pt x="21368" y="105896"/>
                  </a:lnTo>
                  <a:lnTo>
                    <a:pt x="17565" y="102461"/>
                  </a:lnTo>
                  <a:lnTo>
                    <a:pt x="14124" y="98663"/>
                  </a:lnTo>
                  <a:lnTo>
                    <a:pt x="10985" y="94565"/>
                  </a:lnTo>
                  <a:lnTo>
                    <a:pt x="8209" y="90286"/>
                  </a:lnTo>
                  <a:lnTo>
                    <a:pt x="5794" y="85705"/>
                  </a:lnTo>
                  <a:lnTo>
                    <a:pt x="3742" y="80944"/>
                  </a:lnTo>
                  <a:lnTo>
                    <a:pt x="2112" y="75941"/>
                  </a:lnTo>
                  <a:lnTo>
                    <a:pt x="965" y="70818"/>
                  </a:lnTo>
                  <a:lnTo>
                    <a:pt x="241" y="65454"/>
                  </a:lnTo>
                  <a:lnTo>
                    <a:pt x="0" y="60030"/>
                  </a:lnTo>
                  <a:lnTo>
                    <a:pt x="241" y="54545"/>
                  </a:lnTo>
                  <a:lnTo>
                    <a:pt x="965" y="49241"/>
                  </a:lnTo>
                  <a:lnTo>
                    <a:pt x="2112" y="44118"/>
                  </a:lnTo>
                  <a:lnTo>
                    <a:pt x="3742" y="39116"/>
                  </a:lnTo>
                  <a:lnTo>
                    <a:pt x="5794" y="34294"/>
                  </a:lnTo>
                  <a:lnTo>
                    <a:pt x="8209" y="29773"/>
                  </a:lnTo>
                  <a:lnTo>
                    <a:pt x="10985" y="25434"/>
                  </a:lnTo>
                  <a:lnTo>
                    <a:pt x="14124" y="21336"/>
                  </a:lnTo>
                  <a:lnTo>
                    <a:pt x="17565" y="17659"/>
                  </a:lnTo>
                  <a:lnTo>
                    <a:pt x="21368" y="14163"/>
                  </a:lnTo>
                  <a:lnTo>
                    <a:pt x="25472" y="11029"/>
                  </a:lnTo>
                  <a:lnTo>
                    <a:pt x="29698" y="8257"/>
                  </a:lnTo>
                  <a:lnTo>
                    <a:pt x="34285" y="5786"/>
                  </a:lnTo>
                  <a:lnTo>
                    <a:pt x="39054" y="3797"/>
                  </a:lnTo>
                  <a:lnTo>
                    <a:pt x="44064" y="2169"/>
                  </a:lnTo>
                  <a:lnTo>
                    <a:pt x="49195" y="964"/>
                  </a:lnTo>
                  <a:lnTo>
                    <a:pt x="54567" y="24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448" name="Google Shape;448;p39"/>
          <p:cNvGrpSpPr/>
          <p:nvPr/>
        </p:nvGrpSpPr>
        <p:grpSpPr>
          <a:xfrm>
            <a:off x="2531314" y="2413704"/>
            <a:ext cx="296797" cy="213795"/>
            <a:chOff x="1446213" y="968375"/>
            <a:chExt cx="3411463" cy="2457413"/>
          </a:xfrm>
        </p:grpSpPr>
        <p:sp>
          <p:nvSpPr>
            <p:cNvPr id="449" name="Google Shape;449;p39"/>
            <p:cNvSpPr/>
            <p:nvPr/>
          </p:nvSpPr>
          <p:spPr>
            <a:xfrm>
              <a:off x="3595688" y="1165225"/>
              <a:ext cx="897000" cy="897000"/>
            </a:xfrm>
            <a:custGeom>
              <a:rect b="b" l="l" r="r" t="t"/>
              <a:pathLst>
                <a:path extrusionOk="0" h="120000" w="120000">
                  <a:moveTo>
                    <a:pt x="60000" y="0"/>
                  </a:moveTo>
                  <a:lnTo>
                    <a:pt x="66902" y="424"/>
                  </a:lnTo>
                  <a:lnTo>
                    <a:pt x="73699" y="1591"/>
                  </a:lnTo>
                  <a:lnTo>
                    <a:pt x="80176" y="3607"/>
                  </a:lnTo>
                  <a:lnTo>
                    <a:pt x="86336" y="6047"/>
                  </a:lnTo>
                  <a:lnTo>
                    <a:pt x="92176" y="9336"/>
                  </a:lnTo>
                  <a:lnTo>
                    <a:pt x="97592" y="13156"/>
                  </a:lnTo>
                  <a:lnTo>
                    <a:pt x="102371" y="17506"/>
                  </a:lnTo>
                  <a:lnTo>
                    <a:pt x="106831" y="22493"/>
                  </a:lnTo>
                  <a:lnTo>
                    <a:pt x="110761" y="27798"/>
                  </a:lnTo>
                  <a:lnTo>
                    <a:pt x="113946" y="33633"/>
                  </a:lnTo>
                  <a:lnTo>
                    <a:pt x="116495" y="39681"/>
                  </a:lnTo>
                  <a:lnTo>
                    <a:pt x="118513" y="46153"/>
                  </a:lnTo>
                  <a:lnTo>
                    <a:pt x="119575" y="52944"/>
                  </a:lnTo>
                  <a:lnTo>
                    <a:pt x="120000" y="59840"/>
                  </a:lnTo>
                  <a:lnTo>
                    <a:pt x="119575" y="66949"/>
                  </a:lnTo>
                  <a:lnTo>
                    <a:pt x="118513" y="73740"/>
                  </a:lnTo>
                  <a:lnTo>
                    <a:pt x="116495" y="80212"/>
                  </a:lnTo>
                  <a:lnTo>
                    <a:pt x="113946" y="86366"/>
                  </a:lnTo>
                  <a:lnTo>
                    <a:pt x="110761" y="92095"/>
                  </a:lnTo>
                  <a:lnTo>
                    <a:pt x="106831" y="97400"/>
                  </a:lnTo>
                  <a:lnTo>
                    <a:pt x="102371" y="102387"/>
                  </a:lnTo>
                  <a:lnTo>
                    <a:pt x="97592" y="106843"/>
                  </a:lnTo>
                  <a:lnTo>
                    <a:pt x="92176" y="110557"/>
                  </a:lnTo>
                  <a:lnTo>
                    <a:pt x="86336" y="113846"/>
                  </a:lnTo>
                  <a:lnTo>
                    <a:pt x="80176" y="116392"/>
                  </a:lnTo>
                  <a:lnTo>
                    <a:pt x="73699" y="118302"/>
                  </a:lnTo>
                  <a:lnTo>
                    <a:pt x="66902" y="119575"/>
                  </a:lnTo>
                  <a:lnTo>
                    <a:pt x="60000" y="120000"/>
                  </a:lnTo>
                  <a:lnTo>
                    <a:pt x="52884" y="119575"/>
                  </a:lnTo>
                  <a:lnTo>
                    <a:pt x="46300" y="118302"/>
                  </a:lnTo>
                  <a:lnTo>
                    <a:pt x="39716" y="116392"/>
                  </a:lnTo>
                  <a:lnTo>
                    <a:pt x="33451" y="113846"/>
                  </a:lnTo>
                  <a:lnTo>
                    <a:pt x="27823" y="110557"/>
                  </a:lnTo>
                  <a:lnTo>
                    <a:pt x="22407" y="106843"/>
                  </a:lnTo>
                  <a:lnTo>
                    <a:pt x="17522" y="102387"/>
                  </a:lnTo>
                  <a:lnTo>
                    <a:pt x="13168" y="97400"/>
                  </a:lnTo>
                  <a:lnTo>
                    <a:pt x="9238" y="92095"/>
                  </a:lnTo>
                  <a:lnTo>
                    <a:pt x="6053" y="86366"/>
                  </a:lnTo>
                  <a:lnTo>
                    <a:pt x="3398" y="80212"/>
                  </a:lnTo>
                  <a:lnTo>
                    <a:pt x="1486" y="73740"/>
                  </a:lnTo>
                  <a:lnTo>
                    <a:pt x="318" y="66949"/>
                  </a:lnTo>
                  <a:lnTo>
                    <a:pt x="0" y="59840"/>
                  </a:lnTo>
                  <a:lnTo>
                    <a:pt x="318" y="52944"/>
                  </a:lnTo>
                  <a:lnTo>
                    <a:pt x="1486" y="46153"/>
                  </a:lnTo>
                  <a:lnTo>
                    <a:pt x="3398" y="39681"/>
                  </a:lnTo>
                  <a:lnTo>
                    <a:pt x="6053" y="33633"/>
                  </a:lnTo>
                  <a:lnTo>
                    <a:pt x="9238" y="27798"/>
                  </a:lnTo>
                  <a:lnTo>
                    <a:pt x="13168" y="22493"/>
                  </a:lnTo>
                  <a:lnTo>
                    <a:pt x="17522" y="17506"/>
                  </a:lnTo>
                  <a:lnTo>
                    <a:pt x="22407" y="13156"/>
                  </a:lnTo>
                  <a:lnTo>
                    <a:pt x="27823" y="9336"/>
                  </a:lnTo>
                  <a:lnTo>
                    <a:pt x="33451" y="6047"/>
                  </a:lnTo>
                  <a:lnTo>
                    <a:pt x="39716" y="3607"/>
                  </a:lnTo>
                  <a:lnTo>
                    <a:pt x="46300" y="1591"/>
                  </a:lnTo>
                  <a:lnTo>
                    <a:pt x="52884" y="424"/>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50" name="Google Shape;450;p39"/>
            <p:cNvSpPr/>
            <p:nvPr/>
          </p:nvSpPr>
          <p:spPr>
            <a:xfrm>
              <a:off x="1446213" y="2401888"/>
              <a:ext cx="2047800" cy="1023900"/>
            </a:xfrm>
            <a:custGeom>
              <a:rect b="b" l="l" r="r" t="t"/>
              <a:pathLst>
                <a:path extrusionOk="0" h="120000" w="120000">
                  <a:moveTo>
                    <a:pt x="60023" y="0"/>
                  </a:moveTo>
                  <a:lnTo>
                    <a:pt x="64719" y="372"/>
                  </a:lnTo>
                  <a:lnTo>
                    <a:pt x="69275" y="1488"/>
                  </a:lnTo>
                  <a:lnTo>
                    <a:pt x="73738" y="3162"/>
                  </a:lnTo>
                  <a:lnTo>
                    <a:pt x="78109" y="5581"/>
                  </a:lnTo>
                  <a:lnTo>
                    <a:pt x="82293" y="8651"/>
                  </a:lnTo>
                  <a:lnTo>
                    <a:pt x="86385" y="12279"/>
                  </a:lnTo>
                  <a:lnTo>
                    <a:pt x="90244" y="16372"/>
                  </a:lnTo>
                  <a:lnTo>
                    <a:pt x="94010" y="21116"/>
                  </a:lnTo>
                  <a:lnTo>
                    <a:pt x="97543" y="26325"/>
                  </a:lnTo>
                  <a:lnTo>
                    <a:pt x="100798" y="32186"/>
                  </a:lnTo>
                  <a:lnTo>
                    <a:pt x="103959" y="38418"/>
                  </a:lnTo>
                  <a:lnTo>
                    <a:pt x="106842" y="45023"/>
                  </a:lnTo>
                  <a:lnTo>
                    <a:pt x="109445" y="52093"/>
                  </a:lnTo>
                  <a:lnTo>
                    <a:pt x="111817" y="59441"/>
                  </a:lnTo>
                  <a:lnTo>
                    <a:pt x="113909" y="67255"/>
                  </a:lnTo>
                  <a:lnTo>
                    <a:pt x="115676" y="75348"/>
                  </a:lnTo>
                  <a:lnTo>
                    <a:pt x="117210" y="83720"/>
                  </a:lnTo>
                  <a:lnTo>
                    <a:pt x="118419" y="92465"/>
                  </a:lnTo>
                  <a:lnTo>
                    <a:pt x="119256" y="101488"/>
                  </a:lnTo>
                  <a:lnTo>
                    <a:pt x="119814" y="110697"/>
                  </a:lnTo>
                  <a:lnTo>
                    <a:pt x="120000" y="120000"/>
                  </a:lnTo>
                  <a:lnTo>
                    <a:pt x="0" y="120000"/>
                  </a:lnTo>
                  <a:lnTo>
                    <a:pt x="185" y="110697"/>
                  </a:lnTo>
                  <a:lnTo>
                    <a:pt x="743" y="101488"/>
                  </a:lnTo>
                  <a:lnTo>
                    <a:pt x="1580" y="92465"/>
                  </a:lnTo>
                  <a:lnTo>
                    <a:pt x="2789" y="83720"/>
                  </a:lnTo>
                  <a:lnTo>
                    <a:pt x="4323" y="75348"/>
                  </a:lnTo>
                  <a:lnTo>
                    <a:pt x="6090" y="67255"/>
                  </a:lnTo>
                  <a:lnTo>
                    <a:pt x="8182" y="59441"/>
                  </a:lnTo>
                  <a:lnTo>
                    <a:pt x="10554" y="52093"/>
                  </a:lnTo>
                  <a:lnTo>
                    <a:pt x="13157" y="45023"/>
                  </a:lnTo>
                  <a:lnTo>
                    <a:pt x="16040" y="38418"/>
                  </a:lnTo>
                  <a:lnTo>
                    <a:pt x="19201" y="32186"/>
                  </a:lnTo>
                  <a:lnTo>
                    <a:pt x="22456" y="26325"/>
                  </a:lnTo>
                  <a:lnTo>
                    <a:pt x="25989" y="21116"/>
                  </a:lnTo>
                  <a:lnTo>
                    <a:pt x="29755" y="16372"/>
                  </a:lnTo>
                  <a:lnTo>
                    <a:pt x="33614" y="12279"/>
                  </a:lnTo>
                  <a:lnTo>
                    <a:pt x="37706" y="8651"/>
                  </a:lnTo>
                  <a:lnTo>
                    <a:pt x="41890" y="5581"/>
                  </a:lnTo>
                  <a:lnTo>
                    <a:pt x="46261" y="3162"/>
                  </a:lnTo>
                  <a:lnTo>
                    <a:pt x="50724" y="1488"/>
                  </a:lnTo>
                  <a:lnTo>
                    <a:pt x="55280" y="372"/>
                  </a:lnTo>
                  <a:lnTo>
                    <a:pt x="6002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51" name="Google Shape;451;p39"/>
            <p:cNvSpPr/>
            <p:nvPr/>
          </p:nvSpPr>
          <p:spPr>
            <a:xfrm>
              <a:off x="3495676" y="2366963"/>
              <a:ext cx="1362000" cy="812700"/>
            </a:xfrm>
            <a:custGeom>
              <a:rect b="b" l="l" r="r" t="t"/>
              <a:pathLst>
                <a:path extrusionOk="0" h="120000" w="120000">
                  <a:moveTo>
                    <a:pt x="48321" y="0"/>
                  </a:moveTo>
                  <a:lnTo>
                    <a:pt x="54545" y="468"/>
                  </a:lnTo>
                  <a:lnTo>
                    <a:pt x="60559" y="1640"/>
                  </a:lnTo>
                  <a:lnTo>
                    <a:pt x="66363" y="3867"/>
                  </a:lnTo>
                  <a:lnTo>
                    <a:pt x="72027" y="6679"/>
                  </a:lnTo>
                  <a:lnTo>
                    <a:pt x="77552" y="10429"/>
                  </a:lnTo>
                  <a:lnTo>
                    <a:pt x="82797" y="14882"/>
                  </a:lnTo>
                  <a:lnTo>
                    <a:pt x="87762" y="19921"/>
                  </a:lnTo>
                  <a:lnTo>
                    <a:pt x="92517" y="25546"/>
                  </a:lnTo>
                  <a:lnTo>
                    <a:pt x="96853" y="31757"/>
                  </a:lnTo>
                  <a:lnTo>
                    <a:pt x="100979" y="38671"/>
                  </a:lnTo>
                  <a:lnTo>
                    <a:pt x="104755" y="46054"/>
                  </a:lnTo>
                  <a:lnTo>
                    <a:pt x="108111" y="53906"/>
                  </a:lnTo>
                  <a:lnTo>
                    <a:pt x="111118" y="62226"/>
                  </a:lnTo>
                  <a:lnTo>
                    <a:pt x="113776" y="71132"/>
                  </a:lnTo>
                  <a:lnTo>
                    <a:pt x="115944" y="80273"/>
                  </a:lnTo>
                  <a:lnTo>
                    <a:pt x="117692" y="89765"/>
                  </a:lnTo>
                  <a:lnTo>
                    <a:pt x="118951" y="99492"/>
                  </a:lnTo>
                  <a:lnTo>
                    <a:pt x="119720" y="109570"/>
                  </a:lnTo>
                  <a:lnTo>
                    <a:pt x="120000" y="120000"/>
                  </a:lnTo>
                  <a:lnTo>
                    <a:pt x="24825" y="120000"/>
                  </a:lnTo>
                  <a:lnTo>
                    <a:pt x="23216" y="107929"/>
                  </a:lnTo>
                  <a:lnTo>
                    <a:pt x="21188" y="95976"/>
                  </a:lnTo>
                  <a:lnTo>
                    <a:pt x="18741" y="84492"/>
                  </a:lnTo>
                  <a:lnTo>
                    <a:pt x="15804" y="73242"/>
                  </a:lnTo>
                  <a:lnTo>
                    <a:pt x="12447" y="62226"/>
                  </a:lnTo>
                  <a:lnTo>
                    <a:pt x="8671" y="51562"/>
                  </a:lnTo>
                  <a:lnTo>
                    <a:pt x="4545" y="41250"/>
                  </a:lnTo>
                  <a:lnTo>
                    <a:pt x="0" y="31523"/>
                  </a:lnTo>
                  <a:lnTo>
                    <a:pt x="4405" y="25195"/>
                  </a:lnTo>
                  <a:lnTo>
                    <a:pt x="9020" y="19570"/>
                  </a:lnTo>
                  <a:lnTo>
                    <a:pt x="13986" y="14648"/>
                  </a:lnTo>
                  <a:lnTo>
                    <a:pt x="19300" y="10195"/>
                  </a:lnTo>
                  <a:lnTo>
                    <a:pt x="24685" y="6679"/>
                  </a:lnTo>
                  <a:lnTo>
                    <a:pt x="30349" y="3867"/>
                  </a:lnTo>
                  <a:lnTo>
                    <a:pt x="36153" y="1640"/>
                  </a:lnTo>
                  <a:lnTo>
                    <a:pt x="42167" y="468"/>
                  </a:lnTo>
                  <a:lnTo>
                    <a:pt x="4832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52" name="Google Shape;452;p39"/>
            <p:cNvSpPr/>
            <p:nvPr/>
          </p:nvSpPr>
          <p:spPr>
            <a:xfrm>
              <a:off x="1905001" y="968375"/>
              <a:ext cx="1130400" cy="1128600"/>
            </a:xfrm>
            <a:custGeom>
              <a:rect b="b" l="l" r="r" t="t"/>
              <a:pathLst>
                <a:path extrusionOk="0" h="120000" w="120000">
                  <a:moveTo>
                    <a:pt x="60042" y="0"/>
                  </a:moveTo>
                  <a:lnTo>
                    <a:pt x="66105" y="337"/>
                  </a:lnTo>
                  <a:lnTo>
                    <a:pt x="72000" y="1180"/>
                  </a:lnTo>
                  <a:lnTo>
                    <a:pt x="77894" y="2698"/>
                  </a:lnTo>
                  <a:lnTo>
                    <a:pt x="83368" y="4722"/>
                  </a:lnTo>
                  <a:lnTo>
                    <a:pt x="88505" y="7252"/>
                  </a:lnTo>
                  <a:lnTo>
                    <a:pt x="93473" y="10203"/>
                  </a:lnTo>
                  <a:lnTo>
                    <a:pt x="98105" y="13745"/>
                  </a:lnTo>
                  <a:lnTo>
                    <a:pt x="102400" y="17624"/>
                  </a:lnTo>
                  <a:lnTo>
                    <a:pt x="106189" y="21841"/>
                  </a:lnTo>
                  <a:lnTo>
                    <a:pt x="109726" y="26479"/>
                  </a:lnTo>
                  <a:lnTo>
                    <a:pt x="112673" y="31454"/>
                  </a:lnTo>
                  <a:lnTo>
                    <a:pt x="115200" y="36598"/>
                  </a:lnTo>
                  <a:lnTo>
                    <a:pt x="117221" y="42080"/>
                  </a:lnTo>
                  <a:lnTo>
                    <a:pt x="118736" y="47983"/>
                  </a:lnTo>
                  <a:lnTo>
                    <a:pt x="119663" y="53886"/>
                  </a:lnTo>
                  <a:lnTo>
                    <a:pt x="120000" y="59957"/>
                  </a:lnTo>
                  <a:lnTo>
                    <a:pt x="119663" y="66113"/>
                  </a:lnTo>
                  <a:lnTo>
                    <a:pt x="118736" y="72016"/>
                  </a:lnTo>
                  <a:lnTo>
                    <a:pt x="117221" y="77835"/>
                  </a:lnTo>
                  <a:lnTo>
                    <a:pt x="115200" y="83401"/>
                  </a:lnTo>
                  <a:lnTo>
                    <a:pt x="112673" y="88545"/>
                  </a:lnTo>
                  <a:lnTo>
                    <a:pt x="109726" y="93520"/>
                  </a:lnTo>
                  <a:lnTo>
                    <a:pt x="106189" y="98074"/>
                  </a:lnTo>
                  <a:lnTo>
                    <a:pt x="102400" y="102375"/>
                  </a:lnTo>
                  <a:lnTo>
                    <a:pt x="98105" y="106254"/>
                  </a:lnTo>
                  <a:lnTo>
                    <a:pt x="93473" y="109796"/>
                  </a:lnTo>
                  <a:lnTo>
                    <a:pt x="88505" y="112747"/>
                  </a:lnTo>
                  <a:lnTo>
                    <a:pt x="83368" y="115277"/>
                  </a:lnTo>
                  <a:lnTo>
                    <a:pt x="77894" y="117217"/>
                  </a:lnTo>
                  <a:lnTo>
                    <a:pt x="72000" y="118819"/>
                  </a:lnTo>
                  <a:lnTo>
                    <a:pt x="66105" y="119662"/>
                  </a:lnTo>
                  <a:lnTo>
                    <a:pt x="60042" y="120000"/>
                  </a:lnTo>
                  <a:lnTo>
                    <a:pt x="53894" y="119662"/>
                  </a:lnTo>
                  <a:lnTo>
                    <a:pt x="47915" y="118819"/>
                  </a:lnTo>
                  <a:lnTo>
                    <a:pt x="42105" y="117217"/>
                  </a:lnTo>
                  <a:lnTo>
                    <a:pt x="36631" y="115277"/>
                  </a:lnTo>
                  <a:lnTo>
                    <a:pt x="31494" y="112747"/>
                  </a:lnTo>
                  <a:lnTo>
                    <a:pt x="26526" y="109796"/>
                  </a:lnTo>
                  <a:lnTo>
                    <a:pt x="21894" y="106254"/>
                  </a:lnTo>
                  <a:lnTo>
                    <a:pt x="17600" y="102375"/>
                  </a:lnTo>
                  <a:lnTo>
                    <a:pt x="13726" y="98074"/>
                  </a:lnTo>
                  <a:lnTo>
                    <a:pt x="10273" y="93520"/>
                  </a:lnTo>
                  <a:lnTo>
                    <a:pt x="7242" y="88545"/>
                  </a:lnTo>
                  <a:lnTo>
                    <a:pt x="4715" y="83401"/>
                  </a:lnTo>
                  <a:lnTo>
                    <a:pt x="2778" y="77835"/>
                  </a:lnTo>
                  <a:lnTo>
                    <a:pt x="1263" y="72016"/>
                  </a:lnTo>
                  <a:lnTo>
                    <a:pt x="336" y="66113"/>
                  </a:lnTo>
                  <a:lnTo>
                    <a:pt x="0" y="59957"/>
                  </a:lnTo>
                  <a:lnTo>
                    <a:pt x="336" y="53886"/>
                  </a:lnTo>
                  <a:lnTo>
                    <a:pt x="1263" y="47983"/>
                  </a:lnTo>
                  <a:lnTo>
                    <a:pt x="2778" y="42080"/>
                  </a:lnTo>
                  <a:lnTo>
                    <a:pt x="4715" y="36598"/>
                  </a:lnTo>
                  <a:lnTo>
                    <a:pt x="7242" y="31454"/>
                  </a:lnTo>
                  <a:lnTo>
                    <a:pt x="10273" y="26479"/>
                  </a:lnTo>
                  <a:lnTo>
                    <a:pt x="13726" y="21841"/>
                  </a:lnTo>
                  <a:lnTo>
                    <a:pt x="17600" y="17624"/>
                  </a:lnTo>
                  <a:lnTo>
                    <a:pt x="21894" y="13745"/>
                  </a:lnTo>
                  <a:lnTo>
                    <a:pt x="26526" y="10203"/>
                  </a:lnTo>
                  <a:lnTo>
                    <a:pt x="31494" y="7252"/>
                  </a:lnTo>
                  <a:lnTo>
                    <a:pt x="36631" y="4722"/>
                  </a:lnTo>
                  <a:lnTo>
                    <a:pt x="42105" y="2698"/>
                  </a:lnTo>
                  <a:lnTo>
                    <a:pt x="47915" y="1180"/>
                  </a:lnTo>
                  <a:lnTo>
                    <a:pt x="53894" y="337"/>
                  </a:lnTo>
                  <a:lnTo>
                    <a:pt x="6004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453" name="Google Shape;453;p39"/>
          <p:cNvSpPr txBox="1"/>
          <p:nvPr/>
        </p:nvSpPr>
        <p:spPr>
          <a:xfrm>
            <a:off x="2299750" y="2688632"/>
            <a:ext cx="754200" cy="2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434343"/>
                </a:solidFill>
              </a:rPr>
              <a:t>Manager</a:t>
            </a:r>
            <a:endParaRPr sz="1100">
              <a:solidFill>
                <a:srgbClr val="434343"/>
              </a:solidFill>
            </a:endParaRPr>
          </a:p>
        </p:txBody>
      </p:sp>
      <p:sp>
        <p:nvSpPr>
          <p:cNvPr id="454" name="Google Shape;454;p39"/>
          <p:cNvSpPr txBox="1"/>
          <p:nvPr/>
        </p:nvSpPr>
        <p:spPr>
          <a:xfrm>
            <a:off x="6098925" y="2688632"/>
            <a:ext cx="754200" cy="2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434343"/>
                </a:solidFill>
              </a:rPr>
              <a:t>Manager</a:t>
            </a:r>
            <a:endParaRPr sz="1100">
              <a:solidFill>
                <a:srgbClr val="434343"/>
              </a:solidFill>
            </a:endParaRPr>
          </a:p>
        </p:txBody>
      </p:sp>
      <p:grpSp>
        <p:nvGrpSpPr>
          <p:cNvPr id="455" name="Google Shape;455;p39"/>
          <p:cNvGrpSpPr/>
          <p:nvPr/>
        </p:nvGrpSpPr>
        <p:grpSpPr>
          <a:xfrm>
            <a:off x="1467927" y="1563546"/>
            <a:ext cx="239058" cy="239946"/>
            <a:chOff x="-204788" y="1498600"/>
            <a:chExt cx="4733826" cy="4751413"/>
          </a:xfrm>
        </p:grpSpPr>
        <p:sp>
          <p:nvSpPr>
            <p:cNvPr id="456" name="Google Shape;456;p39"/>
            <p:cNvSpPr/>
            <p:nvPr/>
          </p:nvSpPr>
          <p:spPr>
            <a:xfrm>
              <a:off x="-198438" y="2543175"/>
              <a:ext cx="3430500" cy="1052400"/>
            </a:xfrm>
            <a:custGeom>
              <a:rect b="b" l="l" r="r" t="t"/>
              <a:pathLst>
                <a:path extrusionOk="0" h="120000" w="120000">
                  <a:moveTo>
                    <a:pt x="120000" y="0"/>
                  </a:moveTo>
                  <a:lnTo>
                    <a:pt x="120000" y="43619"/>
                  </a:lnTo>
                  <a:lnTo>
                    <a:pt x="115614" y="42081"/>
                  </a:lnTo>
                  <a:lnTo>
                    <a:pt x="111172" y="41628"/>
                  </a:lnTo>
                  <a:lnTo>
                    <a:pt x="106925" y="42081"/>
                  </a:lnTo>
                  <a:lnTo>
                    <a:pt x="102761" y="43438"/>
                  </a:lnTo>
                  <a:lnTo>
                    <a:pt x="98653" y="45701"/>
                  </a:lnTo>
                  <a:lnTo>
                    <a:pt x="94684" y="48868"/>
                  </a:lnTo>
                  <a:lnTo>
                    <a:pt x="90742" y="52760"/>
                  </a:lnTo>
                  <a:lnTo>
                    <a:pt x="86995" y="57375"/>
                  </a:lnTo>
                  <a:lnTo>
                    <a:pt x="83331" y="62805"/>
                  </a:lnTo>
                  <a:lnTo>
                    <a:pt x="79777" y="69140"/>
                  </a:lnTo>
                  <a:lnTo>
                    <a:pt x="76419" y="76018"/>
                  </a:lnTo>
                  <a:lnTo>
                    <a:pt x="73171" y="83619"/>
                  </a:lnTo>
                  <a:lnTo>
                    <a:pt x="70090" y="91855"/>
                  </a:lnTo>
                  <a:lnTo>
                    <a:pt x="67175" y="100542"/>
                  </a:lnTo>
                  <a:lnTo>
                    <a:pt x="64455" y="109954"/>
                  </a:lnTo>
                  <a:lnTo>
                    <a:pt x="61873" y="120000"/>
                  </a:lnTo>
                  <a:lnTo>
                    <a:pt x="61679" y="120000"/>
                  </a:lnTo>
                  <a:lnTo>
                    <a:pt x="61179" y="120000"/>
                  </a:lnTo>
                  <a:lnTo>
                    <a:pt x="60402" y="119819"/>
                  </a:lnTo>
                  <a:lnTo>
                    <a:pt x="59403" y="119819"/>
                  </a:lnTo>
                  <a:lnTo>
                    <a:pt x="58154" y="119638"/>
                  </a:lnTo>
                  <a:lnTo>
                    <a:pt x="56627" y="119276"/>
                  </a:lnTo>
                  <a:lnTo>
                    <a:pt x="54961" y="119095"/>
                  </a:lnTo>
                  <a:lnTo>
                    <a:pt x="53102" y="118823"/>
                  </a:lnTo>
                  <a:lnTo>
                    <a:pt x="51075" y="118280"/>
                  </a:lnTo>
                  <a:lnTo>
                    <a:pt x="48910" y="117828"/>
                  </a:lnTo>
                  <a:lnTo>
                    <a:pt x="46578" y="117194"/>
                  </a:lnTo>
                  <a:lnTo>
                    <a:pt x="44163" y="116380"/>
                  </a:lnTo>
                  <a:lnTo>
                    <a:pt x="41693" y="115384"/>
                  </a:lnTo>
                  <a:lnTo>
                    <a:pt x="39056" y="114389"/>
                  </a:lnTo>
                  <a:lnTo>
                    <a:pt x="36446" y="113212"/>
                  </a:lnTo>
                  <a:lnTo>
                    <a:pt x="33782" y="111855"/>
                  </a:lnTo>
                  <a:lnTo>
                    <a:pt x="31089" y="110407"/>
                  </a:lnTo>
                  <a:lnTo>
                    <a:pt x="28424" y="108778"/>
                  </a:lnTo>
                  <a:lnTo>
                    <a:pt x="25704" y="106787"/>
                  </a:lnTo>
                  <a:lnTo>
                    <a:pt x="23067" y="104796"/>
                  </a:lnTo>
                  <a:lnTo>
                    <a:pt x="20513" y="102533"/>
                  </a:lnTo>
                  <a:lnTo>
                    <a:pt x="17987" y="100000"/>
                  </a:lnTo>
                  <a:lnTo>
                    <a:pt x="15544" y="97375"/>
                  </a:lnTo>
                  <a:lnTo>
                    <a:pt x="13185" y="94479"/>
                  </a:lnTo>
                  <a:lnTo>
                    <a:pt x="11020" y="91312"/>
                  </a:lnTo>
                  <a:lnTo>
                    <a:pt x="8938" y="88054"/>
                  </a:lnTo>
                  <a:lnTo>
                    <a:pt x="7022" y="84253"/>
                  </a:lnTo>
                  <a:lnTo>
                    <a:pt x="5301" y="80452"/>
                  </a:lnTo>
                  <a:lnTo>
                    <a:pt x="3802" y="76199"/>
                  </a:lnTo>
                  <a:lnTo>
                    <a:pt x="2498" y="71764"/>
                  </a:lnTo>
                  <a:lnTo>
                    <a:pt x="1415" y="66968"/>
                  </a:lnTo>
                  <a:lnTo>
                    <a:pt x="555" y="61809"/>
                  </a:lnTo>
                  <a:lnTo>
                    <a:pt x="0" y="56380"/>
                  </a:lnTo>
                  <a:lnTo>
                    <a:pt x="0" y="452"/>
                  </a:lnTo>
                  <a:lnTo>
                    <a:pt x="1943" y="5248"/>
                  </a:lnTo>
                  <a:lnTo>
                    <a:pt x="4108" y="9864"/>
                  </a:lnTo>
                  <a:lnTo>
                    <a:pt x="6634" y="14298"/>
                  </a:lnTo>
                  <a:lnTo>
                    <a:pt x="9410" y="18552"/>
                  </a:lnTo>
                  <a:lnTo>
                    <a:pt x="12463" y="22533"/>
                  </a:lnTo>
                  <a:lnTo>
                    <a:pt x="15794" y="26334"/>
                  </a:lnTo>
                  <a:lnTo>
                    <a:pt x="19347" y="29773"/>
                  </a:lnTo>
                  <a:lnTo>
                    <a:pt x="23178" y="32850"/>
                  </a:lnTo>
                  <a:lnTo>
                    <a:pt x="27147" y="35656"/>
                  </a:lnTo>
                  <a:lnTo>
                    <a:pt x="31394" y="38190"/>
                  </a:lnTo>
                  <a:lnTo>
                    <a:pt x="35780" y="40271"/>
                  </a:lnTo>
                  <a:lnTo>
                    <a:pt x="40333" y="42081"/>
                  </a:lnTo>
                  <a:lnTo>
                    <a:pt x="45024" y="43619"/>
                  </a:lnTo>
                  <a:lnTo>
                    <a:pt x="49909" y="44615"/>
                  </a:lnTo>
                  <a:lnTo>
                    <a:pt x="54850" y="45248"/>
                  </a:lnTo>
                  <a:lnTo>
                    <a:pt x="59958" y="45520"/>
                  </a:lnTo>
                  <a:lnTo>
                    <a:pt x="65093" y="45248"/>
                  </a:lnTo>
                  <a:lnTo>
                    <a:pt x="70090" y="44615"/>
                  </a:lnTo>
                  <a:lnTo>
                    <a:pt x="74947" y="43619"/>
                  </a:lnTo>
                  <a:lnTo>
                    <a:pt x="79694" y="42081"/>
                  </a:lnTo>
                  <a:lnTo>
                    <a:pt x="84274" y="40271"/>
                  </a:lnTo>
                  <a:lnTo>
                    <a:pt x="88660" y="38190"/>
                  </a:lnTo>
                  <a:lnTo>
                    <a:pt x="92907" y="35475"/>
                  </a:lnTo>
                  <a:lnTo>
                    <a:pt x="96960" y="32760"/>
                  </a:lnTo>
                  <a:lnTo>
                    <a:pt x="100735" y="29592"/>
                  </a:lnTo>
                  <a:lnTo>
                    <a:pt x="104316" y="26153"/>
                  </a:lnTo>
                  <a:lnTo>
                    <a:pt x="107647" y="22352"/>
                  </a:lnTo>
                  <a:lnTo>
                    <a:pt x="110728" y="18371"/>
                  </a:lnTo>
                  <a:lnTo>
                    <a:pt x="113504" y="14117"/>
                  </a:lnTo>
                  <a:lnTo>
                    <a:pt x="115975" y="9683"/>
                  </a:lnTo>
                  <a:lnTo>
                    <a:pt x="118195" y="4886"/>
                  </a:lnTo>
                  <a:lnTo>
                    <a:pt x="12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57" name="Google Shape;457;p39"/>
            <p:cNvSpPr/>
            <p:nvPr/>
          </p:nvSpPr>
          <p:spPr>
            <a:xfrm>
              <a:off x="-200025" y="3422650"/>
              <a:ext cx="1620900" cy="1050900"/>
            </a:xfrm>
            <a:custGeom>
              <a:rect b="b" l="l" r="r" t="t"/>
              <a:pathLst>
                <a:path extrusionOk="0" h="120000" w="120000">
                  <a:moveTo>
                    <a:pt x="58" y="0"/>
                  </a:moveTo>
                  <a:lnTo>
                    <a:pt x="3817" y="4803"/>
                  </a:lnTo>
                  <a:lnTo>
                    <a:pt x="8281" y="9244"/>
                  </a:lnTo>
                  <a:lnTo>
                    <a:pt x="13333" y="13504"/>
                  </a:lnTo>
                  <a:lnTo>
                    <a:pt x="18854" y="17673"/>
                  </a:lnTo>
                  <a:lnTo>
                    <a:pt x="24963" y="21480"/>
                  </a:lnTo>
                  <a:lnTo>
                    <a:pt x="31600" y="25105"/>
                  </a:lnTo>
                  <a:lnTo>
                    <a:pt x="38766" y="28549"/>
                  </a:lnTo>
                  <a:lnTo>
                    <a:pt x="46343" y="31631"/>
                  </a:lnTo>
                  <a:lnTo>
                    <a:pt x="54331" y="34441"/>
                  </a:lnTo>
                  <a:lnTo>
                    <a:pt x="62790" y="36978"/>
                  </a:lnTo>
                  <a:lnTo>
                    <a:pt x="71541" y="39244"/>
                  </a:lnTo>
                  <a:lnTo>
                    <a:pt x="80587" y="41057"/>
                  </a:lnTo>
                  <a:lnTo>
                    <a:pt x="90102" y="42688"/>
                  </a:lnTo>
                  <a:lnTo>
                    <a:pt x="99794" y="43867"/>
                  </a:lnTo>
                  <a:lnTo>
                    <a:pt x="109720" y="44682"/>
                  </a:lnTo>
                  <a:lnTo>
                    <a:pt x="120000" y="45226"/>
                  </a:lnTo>
                  <a:lnTo>
                    <a:pt x="116064" y="56737"/>
                  </a:lnTo>
                  <a:lnTo>
                    <a:pt x="112599" y="68791"/>
                  </a:lnTo>
                  <a:lnTo>
                    <a:pt x="109662" y="80936"/>
                  </a:lnTo>
                  <a:lnTo>
                    <a:pt x="107195" y="93625"/>
                  </a:lnTo>
                  <a:lnTo>
                    <a:pt x="105256" y="106676"/>
                  </a:lnTo>
                  <a:lnTo>
                    <a:pt x="103847" y="120000"/>
                  </a:lnTo>
                  <a:lnTo>
                    <a:pt x="94684" y="118912"/>
                  </a:lnTo>
                  <a:lnTo>
                    <a:pt x="85697" y="117371"/>
                  </a:lnTo>
                  <a:lnTo>
                    <a:pt x="77063" y="115558"/>
                  </a:lnTo>
                  <a:lnTo>
                    <a:pt x="68722" y="113474"/>
                  </a:lnTo>
                  <a:lnTo>
                    <a:pt x="60734" y="110936"/>
                  </a:lnTo>
                  <a:lnTo>
                    <a:pt x="53157" y="108308"/>
                  </a:lnTo>
                  <a:lnTo>
                    <a:pt x="45873" y="105226"/>
                  </a:lnTo>
                  <a:lnTo>
                    <a:pt x="39060" y="101873"/>
                  </a:lnTo>
                  <a:lnTo>
                    <a:pt x="32657" y="98247"/>
                  </a:lnTo>
                  <a:lnTo>
                    <a:pt x="26784" y="94441"/>
                  </a:lnTo>
                  <a:lnTo>
                    <a:pt x="21439" y="90543"/>
                  </a:lnTo>
                  <a:lnTo>
                    <a:pt x="16505" y="86193"/>
                  </a:lnTo>
                  <a:lnTo>
                    <a:pt x="12276" y="81752"/>
                  </a:lnTo>
                  <a:lnTo>
                    <a:pt x="8516" y="77129"/>
                  </a:lnTo>
                  <a:lnTo>
                    <a:pt x="5403" y="72416"/>
                  </a:lnTo>
                  <a:lnTo>
                    <a:pt x="2995" y="67432"/>
                  </a:lnTo>
                  <a:lnTo>
                    <a:pt x="1174" y="62356"/>
                  </a:lnTo>
                  <a:lnTo>
                    <a:pt x="0" y="57099"/>
                  </a:lnTo>
                  <a:lnTo>
                    <a:pt x="58"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58" name="Google Shape;458;p39"/>
            <p:cNvSpPr/>
            <p:nvPr/>
          </p:nvSpPr>
          <p:spPr>
            <a:xfrm>
              <a:off x="-201613" y="4310063"/>
              <a:ext cx="1522500" cy="1062000"/>
            </a:xfrm>
            <a:custGeom>
              <a:rect b="b" l="l" r="r" t="t"/>
              <a:pathLst>
                <a:path extrusionOk="0" h="120000" w="120000">
                  <a:moveTo>
                    <a:pt x="125" y="0"/>
                  </a:moveTo>
                  <a:lnTo>
                    <a:pt x="4191" y="4756"/>
                  </a:lnTo>
                  <a:lnTo>
                    <a:pt x="9071" y="9244"/>
                  </a:lnTo>
                  <a:lnTo>
                    <a:pt x="14577" y="13732"/>
                  </a:lnTo>
                  <a:lnTo>
                    <a:pt x="20709" y="17771"/>
                  </a:lnTo>
                  <a:lnTo>
                    <a:pt x="27403" y="21720"/>
                  </a:lnTo>
                  <a:lnTo>
                    <a:pt x="34661" y="25310"/>
                  </a:lnTo>
                  <a:lnTo>
                    <a:pt x="42544" y="28721"/>
                  </a:lnTo>
                  <a:lnTo>
                    <a:pt x="50928" y="31772"/>
                  </a:lnTo>
                  <a:lnTo>
                    <a:pt x="59687" y="34554"/>
                  </a:lnTo>
                  <a:lnTo>
                    <a:pt x="68884" y="37247"/>
                  </a:lnTo>
                  <a:lnTo>
                    <a:pt x="78581" y="39311"/>
                  </a:lnTo>
                  <a:lnTo>
                    <a:pt x="88717" y="41286"/>
                  </a:lnTo>
                  <a:lnTo>
                    <a:pt x="99040" y="42722"/>
                  </a:lnTo>
                  <a:lnTo>
                    <a:pt x="109739" y="43889"/>
                  </a:lnTo>
                  <a:lnTo>
                    <a:pt x="109739" y="44068"/>
                  </a:lnTo>
                  <a:lnTo>
                    <a:pt x="110052" y="57262"/>
                  </a:lnTo>
                  <a:lnTo>
                    <a:pt x="110865" y="70545"/>
                  </a:lnTo>
                  <a:lnTo>
                    <a:pt x="112367" y="83201"/>
                  </a:lnTo>
                  <a:lnTo>
                    <a:pt x="114431" y="95766"/>
                  </a:lnTo>
                  <a:lnTo>
                    <a:pt x="116934" y="108062"/>
                  </a:lnTo>
                  <a:lnTo>
                    <a:pt x="120000" y="120000"/>
                  </a:lnTo>
                  <a:lnTo>
                    <a:pt x="109614" y="119192"/>
                  </a:lnTo>
                  <a:lnTo>
                    <a:pt x="99603" y="117845"/>
                  </a:lnTo>
                  <a:lnTo>
                    <a:pt x="89843" y="116230"/>
                  </a:lnTo>
                  <a:lnTo>
                    <a:pt x="80396" y="114255"/>
                  </a:lnTo>
                  <a:lnTo>
                    <a:pt x="71386" y="112011"/>
                  </a:lnTo>
                  <a:lnTo>
                    <a:pt x="62752" y="109319"/>
                  </a:lnTo>
                  <a:lnTo>
                    <a:pt x="54494" y="106447"/>
                  </a:lnTo>
                  <a:lnTo>
                    <a:pt x="46736" y="103126"/>
                  </a:lnTo>
                  <a:lnTo>
                    <a:pt x="39478" y="99715"/>
                  </a:lnTo>
                  <a:lnTo>
                    <a:pt x="32721" y="95946"/>
                  </a:lnTo>
                  <a:lnTo>
                    <a:pt x="26590" y="91907"/>
                  </a:lnTo>
                  <a:lnTo>
                    <a:pt x="20896" y="87688"/>
                  </a:lnTo>
                  <a:lnTo>
                    <a:pt x="16016" y="83201"/>
                  </a:lnTo>
                  <a:lnTo>
                    <a:pt x="11574" y="78534"/>
                  </a:lnTo>
                  <a:lnTo>
                    <a:pt x="7945" y="73597"/>
                  </a:lnTo>
                  <a:lnTo>
                    <a:pt x="5005" y="68750"/>
                  </a:lnTo>
                  <a:lnTo>
                    <a:pt x="2815" y="63455"/>
                  </a:lnTo>
                  <a:lnTo>
                    <a:pt x="1376" y="58249"/>
                  </a:lnTo>
                  <a:lnTo>
                    <a:pt x="688" y="52864"/>
                  </a:lnTo>
                  <a:lnTo>
                    <a:pt x="312" y="53223"/>
                  </a:lnTo>
                  <a:lnTo>
                    <a:pt x="0" y="53672"/>
                  </a:lnTo>
                  <a:lnTo>
                    <a:pt x="12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59" name="Google Shape;459;p39"/>
            <p:cNvSpPr/>
            <p:nvPr/>
          </p:nvSpPr>
          <p:spPr>
            <a:xfrm>
              <a:off x="-201613" y="5187950"/>
              <a:ext cx="2236800" cy="1059000"/>
            </a:xfrm>
            <a:custGeom>
              <a:rect b="b" l="l" r="r" t="t"/>
              <a:pathLst>
                <a:path extrusionOk="0" h="120000" w="120000">
                  <a:moveTo>
                    <a:pt x="0" y="0"/>
                  </a:moveTo>
                  <a:lnTo>
                    <a:pt x="2683" y="4681"/>
                  </a:lnTo>
                  <a:lnTo>
                    <a:pt x="5793" y="9272"/>
                  </a:lnTo>
                  <a:lnTo>
                    <a:pt x="9371" y="13683"/>
                  </a:lnTo>
                  <a:lnTo>
                    <a:pt x="13375" y="18004"/>
                  </a:lnTo>
                  <a:lnTo>
                    <a:pt x="17806" y="21875"/>
                  </a:lnTo>
                  <a:lnTo>
                    <a:pt x="22662" y="25656"/>
                  </a:lnTo>
                  <a:lnTo>
                    <a:pt x="27859" y="29077"/>
                  </a:lnTo>
                  <a:lnTo>
                    <a:pt x="33354" y="32408"/>
                  </a:lnTo>
                  <a:lnTo>
                    <a:pt x="39233" y="35198"/>
                  </a:lnTo>
                  <a:lnTo>
                    <a:pt x="45452" y="37809"/>
                  </a:lnTo>
                  <a:lnTo>
                    <a:pt x="51884" y="40240"/>
                  </a:lnTo>
                  <a:lnTo>
                    <a:pt x="58615" y="42220"/>
                  </a:lnTo>
                  <a:lnTo>
                    <a:pt x="65601" y="43660"/>
                  </a:lnTo>
                  <a:lnTo>
                    <a:pt x="72800" y="45011"/>
                  </a:lnTo>
                  <a:lnTo>
                    <a:pt x="80127" y="45821"/>
                  </a:lnTo>
                  <a:lnTo>
                    <a:pt x="87667" y="46271"/>
                  </a:lnTo>
                  <a:lnTo>
                    <a:pt x="90820" y="56984"/>
                  </a:lnTo>
                  <a:lnTo>
                    <a:pt x="94142" y="66976"/>
                  </a:lnTo>
                  <a:lnTo>
                    <a:pt x="97891" y="76609"/>
                  </a:lnTo>
                  <a:lnTo>
                    <a:pt x="101810" y="85791"/>
                  </a:lnTo>
                  <a:lnTo>
                    <a:pt x="105985" y="94433"/>
                  </a:lnTo>
                  <a:lnTo>
                    <a:pt x="110500" y="102445"/>
                  </a:lnTo>
                  <a:lnTo>
                    <a:pt x="115143" y="110007"/>
                  </a:lnTo>
                  <a:lnTo>
                    <a:pt x="120000" y="116849"/>
                  </a:lnTo>
                  <a:lnTo>
                    <a:pt x="113354" y="118199"/>
                  </a:lnTo>
                  <a:lnTo>
                    <a:pt x="106453" y="119189"/>
                  </a:lnTo>
                  <a:lnTo>
                    <a:pt x="99339" y="119819"/>
                  </a:lnTo>
                  <a:lnTo>
                    <a:pt x="92140" y="120000"/>
                  </a:lnTo>
                  <a:lnTo>
                    <a:pt x="84941" y="119819"/>
                  </a:lnTo>
                  <a:lnTo>
                    <a:pt x="77912" y="119189"/>
                  </a:lnTo>
                  <a:lnTo>
                    <a:pt x="71011" y="118199"/>
                  </a:lnTo>
                  <a:lnTo>
                    <a:pt x="64323" y="116849"/>
                  </a:lnTo>
                  <a:lnTo>
                    <a:pt x="57848" y="115048"/>
                  </a:lnTo>
                  <a:lnTo>
                    <a:pt x="51629" y="112978"/>
                  </a:lnTo>
                  <a:lnTo>
                    <a:pt x="45623" y="110457"/>
                  </a:lnTo>
                  <a:lnTo>
                    <a:pt x="39872" y="107846"/>
                  </a:lnTo>
                  <a:lnTo>
                    <a:pt x="34462" y="104786"/>
                  </a:lnTo>
                  <a:lnTo>
                    <a:pt x="29435" y="101455"/>
                  </a:lnTo>
                  <a:lnTo>
                    <a:pt x="24621" y="97854"/>
                  </a:lnTo>
                  <a:lnTo>
                    <a:pt x="20191" y="94073"/>
                  </a:lnTo>
                  <a:lnTo>
                    <a:pt x="16187" y="90022"/>
                  </a:lnTo>
                  <a:lnTo>
                    <a:pt x="12523" y="85791"/>
                  </a:lnTo>
                  <a:lnTo>
                    <a:pt x="9371" y="81200"/>
                  </a:lnTo>
                  <a:lnTo>
                    <a:pt x="6560" y="76609"/>
                  </a:lnTo>
                  <a:lnTo>
                    <a:pt x="4259" y="71657"/>
                  </a:lnTo>
                  <a:lnTo>
                    <a:pt x="2385" y="66616"/>
                  </a:lnTo>
                  <a:lnTo>
                    <a:pt x="1064" y="61575"/>
                  </a:lnTo>
                  <a:lnTo>
                    <a:pt x="212" y="56084"/>
                  </a:lnTo>
                  <a:lnTo>
                    <a:pt x="0" y="50682"/>
                  </a:lnTo>
                  <a:lnTo>
                    <a:pt x="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60" name="Google Shape;460;p39"/>
            <p:cNvSpPr/>
            <p:nvPr/>
          </p:nvSpPr>
          <p:spPr>
            <a:xfrm>
              <a:off x="-204788" y="1498600"/>
              <a:ext cx="3440100" cy="1219200"/>
            </a:xfrm>
            <a:custGeom>
              <a:rect b="b" l="l" r="r" t="t"/>
              <a:pathLst>
                <a:path extrusionOk="0" h="120000" w="120000">
                  <a:moveTo>
                    <a:pt x="60000" y="0"/>
                  </a:moveTo>
                  <a:lnTo>
                    <a:pt x="64679" y="156"/>
                  </a:lnTo>
                  <a:lnTo>
                    <a:pt x="69275" y="702"/>
                  </a:lnTo>
                  <a:lnTo>
                    <a:pt x="73733" y="1561"/>
                  </a:lnTo>
                  <a:lnTo>
                    <a:pt x="78107" y="2654"/>
                  </a:lnTo>
                  <a:lnTo>
                    <a:pt x="82288" y="4216"/>
                  </a:lnTo>
                  <a:lnTo>
                    <a:pt x="86386" y="6089"/>
                  </a:lnTo>
                  <a:lnTo>
                    <a:pt x="90290" y="8041"/>
                  </a:lnTo>
                  <a:lnTo>
                    <a:pt x="93973" y="10461"/>
                  </a:lnTo>
                  <a:lnTo>
                    <a:pt x="97489" y="13038"/>
                  </a:lnTo>
                  <a:lnTo>
                    <a:pt x="100812" y="16005"/>
                  </a:lnTo>
                  <a:lnTo>
                    <a:pt x="103940" y="19128"/>
                  </a:lnTo>
                  <a:lnTo>
                    <a:pt x="106820" y="22407"/>
                  </a:lnTo>
                  <a:lnTo>
                    <a:pt x="109423" y="25998"/>
                  </a:lnTo>
                  <a:lnTo>
                    <a:pt x="111804" y="29668"/>
                  </a:lnTo>
                  <a:lnTo>
                    <a:pt x="113908" y="33493"/>
                  </a:lnTo>
                  <a:lnTo>
                    <a:pt x="115708" y="37631"/>
                  </a:lnTo>
                  <a:lnTo>
                    <a:pt x="117231" y="41847"/>
                  </a:lnTo>
                  <a:lnTo>
                    <a:pt x="118394" y="46141"/>
                  </a:lnTo>
                  <a:lnTo>
                    <a:pt x="119280" y="50670"/>
                  </a:lnTo>
                  <a:lnTo>
                    <a:pt x="119806" y="55198"/>
                  </a:lnTo>
                  <a:lnTo>
                    <a:pt x="120000" y="59882"/>
                  </a:lnTo>
                  <a:lnTo>
                    <a:pt x="119806" y="64567"/>
                  </a:lnTo>
                  <a:lnTo>
                    <a:pt x="119280" y="69251"/>
                  </a:lnTo>
                  <a:lnTo>
                    <a:pt x="118394" y="73702"/>
                  </a:lnTo>
                  <a:lnTo>
                    <a:pt x="117231" y="78074"/>
                  </a:lnTo>
                  <a:lnTo>
                    <a:pt x="115708" y="82212"/>
                  </a:lnTo>
                  <a:lnTo>
                    <a:pt x="113908" y="86350"/>
                  </a:lnTo>
                  <a:lnTo>
                    <a:pt x="111804" y="90175"/>
                  </a:lnTo>
                  <a:lnTo>
                    <a:pt x="109423" y="94001"/>
                  </a:lnTo>
                  <a:lnTo>
                    <a:pt x="106820" y="97436"/>
                  </a:lnTo>
                  <a:lnTo>
                    <a:pt x="103940" y="100793"/>
                  </a:lnTo>
                  <a:lnTo>
                    <a:pt x="100812" y="103916"/>
                  </a:lnTo>
                  <a:lnTo>
                    <a:pt x="97489" y="106805"/>
                  </a:lnTo>
                  <a:lnTo>
                    <a:pt x="93973" y="109303"/>
                  </a:lnTo>
                  <a:lnTo>
                    <a:pt x="90290" y="111724"/>
                  </a:lnTo>
                  <a:lnTo>
                    <a:pt x="86386" y="113832"/>
                  </a:lnTo>
                  <a:lnTo>
                    <a:pt x="82288" y="115705"/>
                  </a:lnTo>
                  <a:lnTo>
                    <a:pt x="78107" y="117111"/>
                  </a:lnTo>
                  <a:lnTo>
                    <a:pt x="73733" y="118438"/>
                  </a:lnTo>
                  <a:lnTo>
                    <a:pt x="69275" y="119297"/>
                  </a:lnTo>
                  <a:lnTo>
                    <a:pt x="64679" y="119687"/>
                  </a:lnTo>
                  <a:lnTo>
                    <a:pt x="60000" y="120000"/>
                  </a:lnTo>
                  <a:lnTo>
                    <a:pt x="55320" y="119687"/>
                  </a:lnTo>
                  <a:lnTo>
                    <a:pt x="50752" y="119297"/>
                  </a:lnTo>
                  <a:lnTo>
                    <a:pt x="46266" y="118438"/>
                  </a:lnTo>
                  <a:lnTo>
                    <a:pt x="41892" y="117111"/>
                  </a:lnTo>
                  <a:lnTo>
                    <a:pt x="37711" y="115705"/>
                  </a:lnTo>
                  <a:lnTo>
                    <a:pt x="33640" y="113832"/>
                  </a:lnTo>
                  <a:lnTo>
                    <a:pt x="29764" y="111724"/>
                  </a:lnTo>
                  <a:lnTo>
                    <a:pt x="26026" y="109303"/>
                  </a:lnTo>
                  <a:lnTo>
                    <a:pt x="22510" y="106805"/>
                  </a:lnTo>
                  <a:lnTo>
                    <a:pt x="19187" y="103916"/>
                  </a:lnTo>
                  <a:lnTo>
                    <a:pt x="16059" y="100793"/>
                  </a:lnTo>
                  <a:lnTo>
                    <a:pt x="13179" y="97436"/>
                  </a:lnTo>
                  <a:lnTo>
                    <a:pt x="10576" y="94001"/>
                  </a:lnTo>
                  <a:lnTo>
                    <a:pt x="8195" y="90175"/>
                  </a:lnTo>
                  <a:lnTo>
                    <a:pt x="6146" y="86350"/>
                  </a:lnTo>
                  <a:lnTo>
                    <a:pt x="4347" y="82212"/>
                  </a:lnTo>
                  <a:lnTo>
                    <a:pt x="2824" y="78074"/>
                  </a:lnTo>
                  <a:lnTo>
                    <a:pt x="1605" y="73702"/>
                  </a:lnTo>
                  <a:lnTo>
                    <a:pt x="747" y="69251"/>
                  </a:lnTo>
                  <a:lnTo>
                    <a:pt x="193" y="64567"/>
                  </a:lnTo>
                  <a:lnTo>
                    <a:pt x="0" y="59882"/>
                  </a:lnTo>
                  <a:lnTo>
                    <a:pt x="193" y="55198"/>
                  </a:lnTo>
                  <a:lnTo>
                    <a:pt x="747" y="50670"/>
                  </a:lnTo>
                  <a:lnTo>
                    <a:pt x="1605" y="46141"/>
                  </a:lnTo>
                  <a:lnTo>
                    <a:pt x="2824" y="41847"/>
                  </a:lnTo>
                  <a:lnTo>
                    <a:pt x="4347" y="37631"/>
                  </a:lnTo>
                  <a:lnTo>
                    <a:pt x="6146" y="33493"/>
                  </a:lnTo>
                  <a:lnTo>
                    <a:pt x="8195" y="29668"/>
                  </a:lnTo>
                  <a:lnTo>
                    <a:pt x="10576" y="25998"/>
                  </a:lnTo>
                  <a:lnTo>
                    <a:pt x="13179" y="22407"/>
                  </a:lnTo>
                  <a:lnTo>
                    <a:pt x="16059" y="19128"/>
                  </a:lnTo>
                  <a:lnTo>
                    <a:pt x="19187" y="16005"/>
                  </a:lnTo>
                  <a:lnTo>
                    <a:pt x="22510" y="13038"/>
                  </a:lnTo>
                  <a:lnTo>
                    <a:pt x="26026" y="10461"/>
                  </a:lnTo>
                  <a:lnTo>
                    <a:pt x="29764" y="8041"/>
                  </a:lnTo>
                  <a:lnTo>
                    <a:pt x="33640" y="6089"/>
                  </a:lnTo>
                  <a:lnTo>
                    <a:pt x="37711" y="4216"/>
                  </a:lnTo>
                  <a:lnTo>
                    <a:pt x="41892" y="2654"/>
                  </a:lnTo>
                  <a:lnTo>
                    <a:pt x="46266" y="1561"/>
                  </a:lnTo>
                  <a:lnTo>
                    <a:pt x="50752" y="702"/>
                  </a:lnTo>
                  <a:lnTo>
                    <a:pt x="55320" y="156"/>
                  </a:lnTo>
                  <a:lnTo>
                    <a:pt x="6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61" name="Google Shape;461;p39"/>
            <p:cNvSpPr/>
            <p:nvPr/>
          </p:nvSpPr>
          <p:spPr>
            <a:xfrm>
              <a:off x="1430338" y="3148013"/>
              <a:ext cx="3098700" cy="3102000"/>
            </a:xfrm>
            <a:custGeom>
              <a:rect b="b" l="l" r="r" t="t"/>
              <a:pathLst>
                <a:path extrusionOk="0" h="120000" w="120000">
                  <a:moveTo>
                    <a:pt x="59984" y="18709"/>
                  </a:moveTo>
                  <a:lnTo>
                    <a:pt x="58755" y="18832"/>
                  </a:lnTo>
                  <a:lnTo>
                    <a:pt x="57587" y="19201"/>
                  </a:lnTo>
                  <a:lnTo>
                    <a:pt x="56573" y="19877"/>
                  </a:lnTo>
                  <a:lnTo>
                    <a:pt x="55743" y="20706"/>
                  </a:lnTo>
                  <a:lnTo>
                    <a:pt x="55067" y="21720"/>
                  </a:lnTo>
                  <a:lnTo>
                    <a:pt x="54668" y="22887"/>
                  </a:lnTo>
                  <a:lnTo>
                    <a:pt x="54514" y="24178"/>
                  </a:lnTo>
                  <a:lnTo>
                    <a:pt x="54514" y="27926"/>
                  </a:lnTo>
                  <a:lnTo>
                    <a:pt x="52209" y="28817"/>
                  </a:lnTo>
                  <a:lnTo>
                    <a:pt x="50058" y="29953"/>
                  </a:lnTo>
                  <a:lnTo>
                    <a:pt x="48092" y="31336"/>
                  </a:lnTo>
                  <a:lnTo>
                    <a:pt x="46309" y="32964"/>
                  </a:lnTo>
                  <a:lnTo>
                    <a:pt x="44742" y="34746"/>
                  </a:lnTo>
                  <a:lnTo>
                    <a:pt x="43390" y="36743"/>
                  </a:lnTo>
                  <a:lnTo>
                    <a:pt x="42345" y="38986"/>
                  </a:lnTo>
                  <a:lnTo>
                    <a:pt x="41485" y="41290"/>
                  </a:lnTo>
                  <a:lnTo>
                    <a:pt x="41055" y="43748"/>
                  </a:lnTo>
                  <a:lnTo>
                    <a:pt x="40870" y="46298"/>
                  </a:lnTo>
                  <a:lnTo>
                    <a:pt x="41055" y="48878"/>
                  </a:lnTo>
                  <a:lnTo>
                    <a:pt x="41546" y="51397"/>
                  </a:lnTo>
                  <a:lnTo>
                    <a:pt x="42407" y="53732"/>
                  </a:lnTo>
                  <a:lnTo>
                    <a:pt x="43451" y="55975"/>
                  </a:lnTo>
                  <a:lnTo>
                    <a:pt x="44865" y="58003"/>
                  </a:lnTo>
                  <a:lnTo>
                    <a:pt x="46463" y="59846"/>
                  </a:lnTo>
                  <a:lnTo>
                    <a:pt x="48307" y="61443"/>
                  </a:lnTo>
                  <a:lnTo>
                    <a:pt x="50335" y="62857"/>
                  </a:lnTo>
                  <a:lnTo>
                    <a:pt x="52548" y="63963"/>
                  </a:lnTo>
                  <a:lnTo>
                    <a:pt x="54914" y="64761"/>
                  </a:lnTo>
                  <a:lnTo>
                    <a:pt x="57434" y="65253"/>
                  </a:lnTo>
                  <a:lnTo>
                    <a:pt x="59984" y="65468"/>
                  </a:lnTo>
                  <a:lnTo>
                    <a:pt x="61674" y="65652"/>
                  </a:lnTo>
                  <a:lnTo>
                    <a:pt x="63180" y="66082"/>
                  </a:lnTo>
                  <a:lnTo>
                    <a:pt x="64563" y="66881"/>
                  </a:lnTo>
                  <a:lnTo>
                    <a:pt x="65792" y="67895"/>
                  </a:lnTo>
                  <a:lnTo>
                    <a:pt x="66745" y="69124"/>
                  </a:lnTo>
                  <a:lnTo>
                    <a:pt x="67544" y="70506"/>
                  </a:lnTo>
                  <a:lnTo>
                    <a:pt x="68035" y="72012"/>
                  </a:lnTo>
                  <a:lnTo>
                    <a:pt x="68189" y="73701"/>
                  </a:lnTo>
                  <a:lnTo>
                    <a:pt x="68035" y="75268"/>
                  </a:lnTo>
                  <a:lnTo>
                    <a:pt x="67574" y="76712"/>
                  </a:lnTo>
                  <a:lnTo>
                    <a:pt x="66868" y="78095"/>
                  </a:lnTo>
                  <a:lnTo>
                    <a:pt x="65976" y="79293"/>
                  </a:lnTo>
                  <a:lnTo>
                    <a:pt x="64839" y="80276"/>
                  </a:lnTo>
                  <a:lnTo>
                    <a:pt x="63580" y="81075"/>
                  </a:lnTo>
                  <a:lnTo>
                    <a:pt x="62104" y="81566"/>
                  </a:lnTo>
                  <a:lnTo>
                    <a:pt x="60537" y="81843"/>
                  </a:lnTo>
                  <a:lnTo>
                    <a:pt x="60322" y="81843"/>
                  </a:lnTo>
                  <a:lnTo>
                    <a:pt x="59769" y="81781"/>
                  </a:lnTo>
                  <a:lnTo>
                    <a:pt x="59032" y="81628"/>
                  </a:lnTo>
                  <a:lnTo>
                    <a:pt x="58079" y="81443"/>
                  </a:lnTo>
                  <a:lnTo>
                    <a:pt x="57096" y="81136"/>
                  </a:lnTo>
                  <a:lnTo>
                    <a:pt x="56020" y="80675"/>
                  </a:lnTo>
                  <a:lnTo>
                    <a:pt x="54975" y="80061"/>
                  </a:lnTo>
                  <a:lnTo>
                    <a:pt x="54023" y="79293"/>
                  </a:lnTo>
                  <a:lnTo>
                    <a:pt x="53008" y="78556"/>
                  </a:lnTo>
                  <a:lnTo>
                    <a:pt x="51902" y="78003"/>
                  </a:lnTo>
                  <a:lnTo>
                    <a:pt x="50704" y="77726"/>
                  </a:lnTo>
                  <a:lnTo>
                    <a:pt x="49536" y="77665"/>
                  </a:lnTo>
                  <a:lnTo>
                    <a:pt x="48368" y="77880"/>
                  </a:lnTo>
                  <a:lnTo>
                    <a:pt x="47262" y="78341"/>
                  </a:lnTo>
                  <a:lnTo>
                    <a:pt x="46248" y="79047"/>
                  </a:lnTo>
                  <a:lnTo>
                    <a:pt x="45480" y="80061"/>
                  </a:lnTo>
                  <a:lnTo>
                    <a:pt x="44896" y="81136"/>
                  </a:lnTo>
                  <a:lnTo>
                    <a:pt x="44619" y="82304"/>
                  </a:lnTo>
                  <a:lnTo>
                    <a:pt x="44558" y="83471"/>
                  </a:lnTo>
                  <a:lnTo>
                    <a:pt x="44804" y="84639"/>
                  </a:lnTo>
                  <a:lnTo>
                    <a:pt x="45295" y="85806"/>
                  </a:lnTo>
                  <a:lnTo>
                    <a:pt x="46033" y="86820"/>
                  </a:lnTo>
                  <a:lnTo>
                    <a:pt x="47539" y="88233"/>
                  </a:lnTo>
                  <a:lnTo>
                    <a:pt x="49106" y="89462"/>
                  </a:lnTo>
                  <a:lnTo>
                    <a:pt x="50827" y="90445"/>
                  </a:lnTo>
                  <a:lnTo>
                    <a:pt x="52609" y="91336"/>
                  </a:lnTo>
                  <a:lnTo>
                    <a:pt x="54514" y="92012"/>
                  </a:lnTo>
                  <a:lnTo>
                    <a:pt x="54514" y="95821"/>
                  </a:lnTo>
                  <a:lnTo>
                    <a:pt x="54668" y="97112"/>
                  </a:lnTo>
                  <a:lnTo>
                    <a:pt x="55067" y="98218"/>
                  </a:lnTo>
                  <a:lnTo>
                    <a:pt x="55743" y="99231"/>
                  </a:lnTo>
                  <a:lnTo>
                    <a:pt x="56573" y="100122"/>
                  </a:lnTo>
                  <a:lnTo>
                    <a:pt x="57587" y="100737"/>
                  </a:lnTo>
                  <a:lnTo>
                    <a:pt x="58755" y="101136"/>
                  </a:lnTo>
                  <a:lnTo>
                    <a:pt x="59984" y="101290"/>
                  </a:lnTo>
                  <a:lnTo>
                    <a:pt x="61275" y="101136"/>
                  </a:lnTo>
                  <a:lnTo>
                    <a:pt x="62381" y="100737"/>
                  </a:lnTo>
                  <a:lnTo>
                    <a:pt x="63457" y="100122"/>
                  </a:lnTo>
                  <a:lnTo>
                    <a:pt x="64286" y="99231"/>
                  </a:lnTo>
                  <a:lnTo>
                    <a:pt x="64901" y="98218"/>
                  </a:lnTo>
                  <a:lnTo>
                    <a:pt x="65362" y="97112"/>
                  </a:lnTo>
                  <a:lnTo>
                    <a:pt x="65454" y="95821"/>
                  </a:lnTo>
                  <a:lnTo>
                    <a:pt x="65454" y="92012"/>
                  </a:lnTo>
                  <a:lnTo>
                    <a:pt x="67759" y="91182"/>
                  </a:lnTo>
                  <a:lnTo>
                    <a:pt x="69941" y="90076"/>
                  </a:lnTo>
                  <a:lnTo>
                    <a:pt x="71877" y="88663"/>
                  </a:lnTo>
                  <a:lnTo>
                    <a:pt x="73690" y="87035"/>
                  </a:lnTo>
                  <a:lnTo>
                    <a:pt x="75226" y="85192"/>
                  </a:lnTo>
                  <a:lnTo>
                    <a:pt x="76578" y="83195"/>
                  </a:lnTo>
                  <a:lnTo>
                    <a:pt x="77685" y="81013"/>
                  </a:lnTo>
                  <a:lnTo>
                    <a:pt x="78483" y="78678"/>
                  </a:lnTo>
                  <a:lnTo>
                    <a:pt x="78975" y="76221"/>
                  </a:lnTo>
                  <a:lnTo>
                    <a:pt x="79160" y="73701"/>
                  </a:lnTo>
                  <a:lnTo>
                    <a:pt x="78975" y="71059"/>
                  </a:lnTo>
                  <a:lnTo>
                    <a:pt x="78422" y="68602"/>
                  </a:lnTo>
                  <a:lnTo>
                    <a:pt x="77654" y="66205"/>
                  </a:lnTo>
                  <a:lnTo>
                    <a:pt x="76517" y="64024"/>
                  </a:lnTo>
                  <a:lnTo>
                    <a:pt x="75134" y="61966"/>
                  </a:lnTo>
                  <a:lnTo>
                    <a:pt x="73505" y="60184"/>
                  </a:lnTo>
                  <a:lnTo>
                    <a:pt x="71661" y="58556"/>
                  </a:lnTo>
                  <a:lnTo>
                    <a:pt x="69664" y="57142"/>
                  </a:lnTo>
                  <a:lnTo>
                    <a:pt x="67421" y="56036"/>
                  </a:lnTo>
                  <a:lnTo>
                    <a:pt x="65085" y="55207"/>
                  </a:lnTo>
                  <a:lnTo>
                    <a:pt x="62627" y="54685"/>
                  </a:lnTo>
                  <a:lnTo>
                    <a:pt x="59984" y="54531"/>
                  </a:lnTo>
                  <a:lnTo>
                    <a:pt x="58355" y="54347"/>
                  </a:lnTo>
                  <a:lnTo>
                    <a:pt x="56819" y="53855"/>
                  </a:lnTo>
                  <a:lnTo>
                    <a:pt x="55405" y="53118"/>
                  </a:lnTo>
                  <a:lnTo>
                    <a:pt x="54238" y="52135"/>
                  </a:lnTo>
                  <a:lnTo>
                    <a:pt x="53224" y="50906"/>
                  </a:lnTo>
                  <a:lnTo>
                    <a:pt x="52455" y="49493"/>
                  </a:lnTo>
                  <a:lnTo>
                    <a:pt x="51994" y="47926"/>
                  </a:lnTo>
                  <a:lnTo>
                    <a:pt x="51841" y="46298"/>
                  </a:lnTo>
                  <a:lnTo>
                    <a:pt x="51933" y="44761"/>
                  </a:lnTo>
                  <a:lnTo>
                    <a:pt x="52394" y="43225"/>
                  </a:lnTo>
                  <a:lnTo>
                    <a:pt x="53131" y="41904"/>
                  </a:lnTo>
                  <a:lnTo>
                    <a:pt x="54023" y="40737"/>
                  </a:lnTo>
                  <a:lnTo>
                    <a:pt x="55190" y="39723"/>
                  </a:lnTo>
                  <a:lnTo>
                    <a:pt x="56481" y="38924"/>
                  </a:lnTo>
                  <a:lnTo>
                    <a:pt x="57864" y="38371"/>
                  </a:lnTo>
                  <a:lnTo>
                    <a:pt x="59431" y="38156"/>
                  </a:lnTo>
                  <a:lnTo>
                    <a:pt x="59646" y="38156"/>
                  </a:lnTo>
                  <a:lnTo>
                    <a:pt x="60107" y="38156"/>
                  </a:lnTo>
                  <a:lnTo>
                    <a:pt x="60783" y="38218"/>
                  </a:lnTo>
                  <a:lnTo>
                    <a:pt x="61613" y="38371"/>
                  </a:lnTo>
                  <a:lnTo>
                    <a:pt x="62504" y="38586"/>
                  </a:lnTo>
                  <a:lnTo>
                    <a:pt x="63457" y="38894"/>
                  </a:lnTo>
                  <a:lnTo>
                    <a:pt x="64409" y="39324"/>
                  </a:lnTo>
                  <a:lnTo>
                    <a:pt x="65239" y="39938"/>
                  </a:lnTo>
                  <a:lnTo>
                    <a:pt x="66038" y="40675"/>
                  </a:lnTo>
                  <a:lnTo>
                    <a:pt x="66806" y="41443"/>
                  </a:lnTo>
                  <a:lnTo>
                    <a:pt x="67697" y="41996"/>
                  </a:lnTo>
                  <a:lnTo>
                    <a:pt x="68711" y="42334"/>
                  </a:lnTo>
                  <a:lnTo>
                    <a:pt x="69756" y="42457"/>
                  </a:lnTo>
                  <a:lnTo>
                    <a:pt x="70832" y="42334"/>
                  </a:lnTo>
                  <a:lnTo>
                    <a:pt x="71846" y="42058"/>
                  </a:lnTo>
                  <a:lnTo>
                    <a:pt x="72829" y="41566"/>
                  </a:lnTo>
                  <a:lnTo>
                    <a:pt x="73720" y="40890"/>
                  </a:lnTo>
                  <a:lnTo>
                    <a:pt x="74519" y="39938"/>
                  </a:lnTo>
                  <a:lnTo>
                    <a:pt x="75072" y="38894"/>
                  </a:lnTo>
                  <a:lnTo>
                    <a:pt x="75411" y="37695"/>
                  </a:lnTo>
                  <a:lnTo>
                    <a:pt x="75411" y="36466"/>
                  </a:lnTo>
                  <a:lnTo>
                    <a:pt x="75195" y="35299"/>
                  </a:lnTo>
                  <a:lnTo>
                    <a:pt x="74673" y="34193"/>
                  </a:lnTo>
                  <a:lnTo>
                    <a:pt x="73966" y="33179"/>
                  </a:lnTo>
                  <a:lnTo>
                    <a:pt x="72491" y="31797"/>
                  </a:lnTo>
                  <a:lnTo>
                    <a:pt x="70893" y="30568"/>
                  </a:lnTo>
                  <a:lnTo>
                    <a:pt x="69142" y="29493"/>
                  </a:lnTo>
                  <a:lnTo>
                    <a:pt x="67359" y="28663"/>
                  </a:lnTo>
                  <a:lnTo>
                    <a:pt x="65454" y="27926"/>
                  </a:lnTo>
                  <a:lnTo>
                    <a:pt x="65454" y="24178"/>
                  </a:lnTo>
                  <a:lnTo>
                    <a:pt x="65362" y="22887"/>
                  </a:lnTo>
                  <a:lnTo>
                    <a:pt x="64901" y="21720"/>
                  </a:lnTo>
                  <a:lnTo>
                    <a:pt x="64286" y="20706"/>
                  </a:lnTo>
                  <a:lnTo>
                    <a:pt x="63457" y="19877"/>
                  </a:lnTo>
                  <a:lnTo>
                    <a:pt x="62381" y="19201"/>
                  </a:lnTo>
                  <a:lnTo>
                    <a:pt x="61275" y="18832"/>
                  </a:lnTo>
                  <a:lnTo>
                    <a:pt x="59984" y="18709"/>
                  </a:lnTo>
                  <a:close/>
                  <a:moveTo>
                    <a:pt x="59984" y="0"/>
                  </a:moveTo>
                  <a:lnTo>
                    <a:pt x="64471" y="153"/>
                  </a:lnTo>
                  <a:lnTo>
                    <a:pt x="68865" y="675"/>
                  </a:lnTo>
                  <a:lnTo>
                    <a:pt x="73167" y="1443"/>
                  </a:lnTo>
                  <a:lnTo>
                    <a:pt x="77316" y="2519"/>
                  </a:lnTo>
                  <a:lnTo>
                    <a:pt x="81372" y="3901"/>
                  </a:lnTo>
                  <a:lnTo>
                    <a:pt x="85306" y="5591"/>
                  </a:lnTo>
                  <a:lnTo>
                    <a:pt x="89024" y="7465"/>
                  </a:lnTo>
                  <a:lnTo>
                    <a:pt x="92681" y="9646"/>
                  </a:lnTo>
                  <a:lnTo>
                    <a:pt x="96122" y="12073"/>
                  </a:lnTo>
                  <a:lnTo>
                    <a:pt x="99380" y="14685"/>
                  </a:lnTo>
                  <a:lnTo>
                    <a:pt x="102453" y="17542"/>
                  </a:lnTo>
                  <a:lnTo>
                    <a:pt x="105280" y="20614"/>
                  </a:lnTo>
                  <a:lnTo>
                    <a:pt x="107923" y="23840"/>
                  </a:lnTo>
                  <a:lnTo>
                    <a:pt x="110320" y="27311"/>
                  </a:lnTo>
                  <a:lnTo>
                    <a:pt x="112501" y="30875"/>
                  </a:lnTo>
                  <a:lnTo>
                    <a:pt x="114407" y="34685"/>
                  </a:lnTo>
                  <a:lnTo>
                    <a:pt x="116066" y="38586"/>
                  </a:lnTo>
                  <a:lnTo>
                    <a:pt x="117480" y="42611"/>
                  </a:lnTo>
                  <a:lnTo>
                    <a:pt x="118524" y="46820"/>
                  </a:lnTo>
                  <a:lnTo>
                    <a:pt x="119385" y="51121"/>
                  </a:lnTo>
                  <a:lnTo>
                    <a:pt x="119815" y="55483"/>
                  </a:lnTo>
                  <a:lnTo>
                    <a:pt x="120000" y="59938"/>
                  </a:lnTo>
                  <a:lnTo>
                    <a:pt x="119815" y="64485"/>
                  </a:lnTo>
                  <a:lnTo>
                    <a:pt x="119385" y="68817"/>
                  </a:lnTo>
                  <a:lnTo>
                    <a:pt x="118524" y="73118"/>
                  </a:lnTo>
                  <a:lnTo>
                    <a:pt x="117480" y="77327"/>
                  </a:lnTo>
                  <a:lnTo>
                    <a:pt x="116066" y="81351"/>
                  </a:lnTo>
                  <a:lnTo>
                    <a:pt x="114407" y="85253"/>
                  </a:lnTo>
                  <a:lnTo>
                    <a:pt x="112501" y="89062"/>
                  </a:lnTo>
                  <a:lnTo>
                    <a:pt x="110320" y="92626"/>
                  </a:lnTo>
                  <a:lnTo>
                    <a:pt x="107923" y="96098"/>
                  </a:lnTo>
                  <a:lnTo>
                    <a:pt x="105280" y="99324"/>
                  </a:lnTo>
                  <a:lnTo>
                    <a:pt x="102453" y="102427"/>
                  </a:lnTo>
                  <a:lnTo>
                    <a:pt x="99380" y="105253"/>
                  </a:lnTo>
                  <a:lnTo>
                    <a:pt x="96122" y="107895"/>
                  </a:lnTo>
                  <a:lnTo>
                    <a:pt x="92681" y="110353"/>
                  </a:lnTo>
                  <a:lnTo>
                    <a:pt x="89024" y="112473"/>
                  </a:lnTo>
                  <a:lnTo>
                    <a:pt x="85306" y="114439"/>
                  </a:lnTo>
                  <a:lnTo>
                    <a:pt x="81372" y="116036"/>
                  </a:lnTo>
                  <a:lnTo>
                    <a:pt x="77316" y="117450"/>
                  </a:lnTo>
                  <a:lnTo>
                    <a:pt x="73167" y="118556"/>
                  </a:lnTo>
                  <a:lnTo>
                    <a:pt x="68865" y="119354"/>
                  </a:lnTo>
                  <a:lnTo>
                    <a:pt x="64471" y="119846"/>
                  </a:lnTo>
                  <a:lnTo>
                    <a:pt x="59984" y="120000"/>
                  </a:lnTo>
                  <a:lnTo>
                    <a:pt x="55528" y="119846"/>
                  </a:lnTo>
                  <a:lnTo>
                    <a:pt x="51103" y="119354"/>
                  </a:lnTo>
                  <a:lnTo>
                    <a:pt x="46862" y="118556"/>
                  </a:lnTo>
                  <a:lnTo>
                    <a:pt x="42683" y="117450"/>
                  </a:lnTo>
                  <a:lnTo>
                    <a:pt x="38596" y="116098"/>
                  </a:lnTo>
                  <a:lnTo>
                    <a:pt x="34693" y="114439"/>
                  </a:lnTo>
                  <a:lnTo>
                    <a:pt x="30944" y="112534"/>
                  </a:lnTo>
                  <a:lnTo>
                    <a:pt x="27318" y="110353"/>
                  </a:lnTo>
                  <a:lnTo>
                    <a:pt x="23907" y="107956"/>
                  </a:lnTo>
                  <a:lnTo>
                    <a:pt x="20619" y="105253"/>
                  </a:lnTo>
                  <a:lnTo>
                    <a:pt x="17577" y="102427"/>
                  </a:lnTo>
                  <a:lnTo>
                    <a:pt x="14688" y="99385"/>
                  </a:lnTo>
                  <a:lnTo>
                    <a:pt x="12046" y="96098"/>
                  </a:lnTo>
                  <a:lnTo>
                    <a:pt x="9649" y="92688"/>
                  </a:lnTo>
                  <a:lnTo>
                    <a:pt x="7467" y="89062"/>
                  </a:lnTo>
                  <a:lnTo>
                    <a:pt x="5592" y="85314"/>
                  </a:lnTo>
                  <a:lnTo>
                    <a:pt x="3902" y="81413"/>
                  </a:lnTo>
                  <a:lnTo>
                    <a:pt x="2519" y="77327"/>
                  </a:lnTo>
                  <a:lnTo>
                    <a:pt x="1444" y="73179"/>
                  </a:lnTo>
                  <a:lnTo>
                    <a:pt x="676" y="68878"/>
                  </a:lnTo>
                  <a:lnTo>
                    <a:pt x="153" y="64485"/>
                  </a:lnTo>
                  <a:lnTo>
                    <a:pt x="0" y="60000"/>
                  </a:lnTo>
                  <a:lnTo>
                    <a:pt x="153" y="55545"/>
                  </a:lnTo>
                  <a:lnTo>
                    <a:pt x="676" y="51121"/>
                  </a:lnTo>
                  <a:lnTo>
                    <a:pt x="1444" y="46881"/>
                  </a:lnTo>
                  <a:lnTo>
                    <a:pt x="2519" y="42672"/>
                  </a:lnTo>
                  <a:lnTo>
                    <a:pt x="3902" y="38586"/>
                  </a:lnTo>
                  <a:lnTo>
                    <a:pt x="5592" y="34685"/>
                  </a:lnTo>
                  <a:lnTo>
                    <a:pt x="7467" y="30937"/>
                  </a:lnTo>
                  <a:lnTo>
                    <a:pt x="9649" y="27311"/>
                  </a:lnTo>
                  <a:lnTo>
                    <a:pt x="12046" y="23901"/>
                  </a:lnTo>
                  <a:lnTo>
                    <a:pt x="14688" y="20614"/>
                  </a:lnTo>
                  <a:lnTo>
                    <a:pt x="17577" y="17603"/>
                  </a:lnTo>
                  <a:lnTo>
                    <a:pt x="20619" y="14685"/>
                  </a:lnTo>
                  <a:lnTo>
                    <a:pt x="23907" y="12073"/>
                  </a:lnTo>
                  <a:lnTo>
                    <a:pt x="27318" y="9646"/>
                  </a:lnTo>
                  <a:lnTo>
                    <a:pt x="30944" y="7465"/>
                  </a:lnTo>
                  <a:lnTo>
                    <a:pt x="34693" y="5591"/>
                  </a:lnTo>
                  <a:lnTo>
                    <a:pt x="38596" y="3901"/>
                  </a:lnTo>
                  <a:lnTo>
                    <a:pt x="42683" y="2519"/>
                  </a:lnTo>
                  <a:lnTo>
                    <a:pt x="46862" y="1443"/>
                  </a:lnTo>
                  <a:lnTo>
                    <a:pt x="51103" y="675"/>
                  </a:lnTo>
                  <a:lnTo>
                    <a:pt x="55528" y="153"/>
                  </a:lnTo>
                  <a:lnTo>
                    <a:pt x="59984"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462" name="Google Shape;462;p39"/>
          <p:cNvSpPr/>
          <p:nvPr/>
        </p:nvSpPr>
        <p:spPr>
          <a:xfrm>
            <a:off x="1231425" y="2548850"/>
            <a:ext cx="229800" cy="198300"/>
          </a:xfrm>
          <a:custGeom>
            <a:rect b="b" l="l" r="r" t="t"/>
            <a:pathLst>
              <a:path extrusionOk="0" h="120000" w="120000">
                <a:moveTo>
                  <a:pt x="120000" y="51673"/>
                </a:moveTo>
                <a:lnTo>
                  <a:pt x="120000" y="120000"/>
                </a:lnTo>
                <a:lnTo>
                  <a:pt x="0" y="120000"/>
                </a:lnTo>
                <a:lnTo>
                  <a:pt x="0" y="52529"/>
                </a:lnTo>
                <a:lnTo>
                  <a:pt x="1089" y="53942"/>
                </a:lnTo>
                <a:lnTo>
                  <a:pt x="2348" y="55269"/>
                </a:lnTo>
                <a:lnTo>
                  <a:pt x="3675" y="56425"/>
                </a:lnTo>
                <a:lnTo>
                  <a:pt x="5104" y="57367"/>
                </a:lnTo>
                <a:lnTo>
                  <a:pt x="6636" y="58180"/>
                </a:lnTo>
                <a:lnTo>
                  <a:pt x="8201" y="58737"/>
                </a:lnTo>
                <a:lnTo>
                  <a:pt x="9869" y="59036"/>
                </a:lnTo>
                <a:lnTo>
                  <a:pt x="11605" y="59165"/>
                </a:lnTo>
                <a:lnTo>
                  <a:pt x="17458" y="59165"/>
                </a:lnTo>
                <a:lnTo>
                  <a:pt x="17458" y="71195"/>
                </a:lnTo>
                <a:lnTo>
                  <a:pt x="31344" y="71195"/>
                </a:lnTo>
                <a:lnTo>
                  <a:pt x="31344" y="59165"/>
                </a:lnTo>
                <a:lnTo>
                  <a:pt x="84878" y="59165"/>
                </a:lnTo>
                <a:lnTo>
                  <a:pt x="84878" y="71195"/>
                </a:lnTo>
                <a:lnTo>
                  <a:pt x="98695" y="71195"/>
                </a:lnTo>
                <a:lnTo>
                  <a:pt x="98695" y="59165"/>
                </a:lnTo>
                <a:lnTo>
                  <a:pt x="107850" y="59165"/>
                </a:lnTo>
                <a:lnTo>
                  <a:pt x="109688" y="59036"/>
                </a:lnTo>
                <a:lnTo>
                  <a:pt x="111457" y="58694"/>
                </a:lnTo>
                <a:lnTo>
                  <a:pt x="113091" y="58009"/>
                </a:lnTo>
                <a:lnTo>
                  <a:pt x="114724" y="57153"/>
                </a:lnTo>
                <a:lnTo>
                  <a:pt x="116188" y="56039"/>
                </a:lnTo>
                <a:lnTo>
                  <a:pt x="117583" y="54798"/>
                </a:lnTo>
                <a:lnTo>
                  <a:pt x="118842" y="53300"/>
                </a:lnTo>
                <a:lnTo>
                  <a:pt x="120000" y="51673"/>
                </a:lnTo>
                <a:close/>
                <a:moveTo>
                  <a:pt x="44821" y="5693"/>
                </a:moveTo>
                <a:lnTo>
                  <a:pt x="44821" y="14983"/>
                </a:lnTo>
                <a:lnTo>
                  <a:pt x="75450" y="14983"/>
                </a:lnTo>
                <a:lnTo>
                  <a:pt x="75450" y="5693"/>
                </a:lnTo>
                <a:lnTo>
                  <a:pt x="44821" y="5693"/>
                </a:lnTo>
                <a:close/>
                <a:moveTo>
                  <a:pt x="42541" y="0"/>
                </a:moveTo>
                <a:lnTo>
                  <a:pt x="77731" y="0"/>
                </a:lnTo>
                <a:lnTo>
                  <a:pt x="78309" y="85"/>
                </a:lnTo>
                <a:lnTo>
                  <a:pt x="78854" y="385"/>
                </a:lnTo>
                <a:lnTo>
                  <a:pt x="79296" y="813"/>
                </a:lnTo>
                <a:lnTo>
                  <a:pt x="79671" y="1369"/>
                </a:lnTo>
                <a:lnTo>
                  <a:pt x="79909" y="2097"/>
                </a:lnTo>
                <a:lnTo>
                  <a:pt x="79977" y="2868"/>
                </a:lnTo>
                <a:lnTo>
                  <a:pt x="79977" y="14983"/>
                </a:lnTo>
                <a:lnTo>
                  <a:pt x="120000" y="14983"/>
                </a:lnTo>
                <a:lnTo>
                  <a:pt x="120000" y="42597"/>
                </a:lnTo>
                <a:lnTo>
                  <a:pt x="119591" y="44566"/>
                </a:lnTo>
                <a:lnTo>
                  <a:pt x="119047" y="46364"/>
                </a:lnTo>
                <a:lnTo>
                  <a:pt x="118298" y="48077"/>
                </a:lnTo>
                <a:lnTo>
                  <a:pt x="117413" y="49661"/>
                </a:lnTo>
                <a:lnTo>
                  <a:pt x="116392" y="51073"/>
                </a:lnTo>
                <a:lnTo>
                  <a:pt x="115201" y="52272"/>
                </a:lnTo>
                <a:lnTo>
                  <a:pt x="113908" y="53342"/>
                </a:lnTo>
                <a:lnTo>
                  <a:pt x="112512" y="54241"/>
                </a:lnTo>
                <a:lnTo>
                  <a:pt x="111049" y="54841"/>
                </a:lnTo>
                <a:lnTo>
                  <a:pt x="109449" y="55269"/>
                </a:lnTo>
                <a:lnTo>
                  <a:pt x="107850" y="55354"/>
                </a:lnTo>
                <a:lnTo>
                  <a:pt x="98695" y="55354"/>
                </a:lnTo>
                <a:lnTo>
                  <a:pt x="98695" y="50688"/>
                </a:lnTo>
                <a:lnTo>
                  <a:pt x="84878" y="50688"/>
                </a:lnTo>
                <a:lnTo>
                  <a:pt x="84878" y="55354"/>
                </a:lnTo>
                <a:lnTo>
                  <a:pt x="31344" y="55354"/>
                </a:lnTo>
                <a:lnTo>
                  <a:pt x="31344" y="50688"/>
                </a:lnTo>
                <a:lnTo>
                  <a:pt x="17458" y="50688"/>
                </a:lnTo>
                <a:lnTo>
                  <a:pt x="17458" y="55354"/>
                </a:lnTo>
                <a:lnTo>
                  <a:pt x="11605" y="55354"/>
                </a:lnTo>
                <a:lnTo>
                  <a:pt x="10005" y="55269"/>
                </a:lnTo>
                <a:lnTo>
                  <a:pt x="8508" y="54884"/>
                </a:lnTo>
                <a:lnTo>
                  <a:pt x="7078" y="54284"/>
                </a:lnTo>
                <a:lnTo>
                  <a:pt x="5717" y="53471"/>
                </a:lnTo>
                <a:lnTo>
                  <a:pt x="4458" y="52486"/>
                </a:lnTo>
                <a:lnTo>
                  <a:pt x="3267" y="51287"/>
                </a:lnTo>
                <a:lnTo>
                  <a:pt x="2246" y="49960"/>
                </a:lnTo>
                <a:lnTo>
                  <a:pt x="1361" y="48462"/>
                </a:lnTo>
                <a:lnTo>
                  <a:pt x="578" y="46835"/>
                </a:lnTo>
                <a:lnTo>
                  <a:pt x="0" y="45123"/>
                </a:lnTo>
                <a:lnTo>
                  <a:pt x="0" y="14983"/>
                </a:lnTo>
                <a:lnTo>
                  <a:pt x="40226" y="14983"/>
                </a:lnTo>
                <a:lnTo>
                  <a:pt x="40226" y="2868"/>
                </a:lnTo>
                <a:lnTo>
                  <a:pt x="40328" y="2097"/>
                </a:lnTo>
                <a:lnTo>
                  <a:pt x="40567" y="1369"/>
                </a:lnTo>
                <a:lnTo>
                  <a:pt x="40907" y="813"/>
                </a:lnTo>
                <a:lnTo>
                  <a:pt x="41384" y="385"/>
                </a:lnTo>
                <a:lnTo>
                  <a:pt x="41928" y="85"/>
                </a:lnTo>
                <a:lnTo>
                  <a:pt x="42541"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463" name="Google Shape;463;p39"/>
          <p:cNvGrpSpPr/>
          <p:nvPr/>
        </p:nvGrpSpPr>
        <p:grpSpPr>
          <a:xfrm>
            <a:off x="7417193" y="1539319"/>
            <a:ext cx="278711" cy="288417"/>
            <a:chOff x="5448301" y="2757488"/>
            <a:chExt cx="3643287" cy="3770162"/>
          </a:xfrm>
        </p:grpSpPr>
        <p:sp>
          <p:nvSpPr>
            <p:cNvPr id="464" name="Google Shape;464;p39"/>
            <p:cNvSpPr/>
            <p:nvPr/>
          </p:nvSpPr>
          <p:spPr>
            <a:xfrm>
              <a:off x="6299201" y="3609975"/>
              <a:ext cx="1944600" cy="2354400"/>
            </a:xfrm>
            <a:custGeom>
              <a:rect b="b" l="l" r="r" t="t"/>
              <a:pathLst>
                <a:path extrusionOk="0" h="120000" w="120000">
                  <a:moveTo>
                    <a:pt x="59951" y="12574"/>
                  </a:moveTo>
                  <a:lnTo>
                    <a:pt x="55738" y="12776"/>
                  </a:lnTo>
                  <a:lnTo>
                    <a:pt x="51526" y="13301"/>
                  </a:lnTo>
                  <a:lnTo>
                    <a:pt x="47412" y="14110"/>
                  </a:lnTo>
                  <a:lnTo>
                    <a:pt x="43493" y="15242"/>
                  </a:lnTo>
                  <a:lnTo>
                    <a:pt x="39820" y="16576"/>
                  </a:lnTo>
                  <a:lnTo>
                    <a:pt x="36293" y="18274"/>
                  </a:lnTo>
                  <a:lnTo>
                    <a:pt x="32914" y="20175"/>
                  </a:lnTo>
                  <a:lnTo>
                    <a:pt x="29828" y="22358"/>
                  </a:lnTo>
                  <a:lnTo>
                    <a:pt x="26889" y="24703"/>
                  </a:lnTo>
                  <a:lnTo>
                    <a:pt x="24342" y="27291"/>
                  </a:lnTo>
                  <a:lnTo>
                    <a:pt x="21991" y="30040"/>
                  </a:lnTo>
                  <a:lnTo>
                    <a:pt x="20032" y="32991"/>
                  </a:lnTo>
                  <a:lnTo>
                    <a:pt x="18318" y="36105"/>
                  </a:lnTo>
                  <a:lnTo>
                    <a:pt x="16946" y="39299"/>
                  </a:lnTo>
                  <a:lnTo>
                    <a:pt x="15967" y="42654"/>
                  </a:lnTo>
                  <a:lnTo>
                    <a:pt x="15428" y="46132"/>
                  </a:lnTo>
                  <a:lnTo>
                    <a:pt x="15183" y="49730"/>
                  </a:lnTo>
                  <a:lnTo>
                    <a:pt x="15428" y="53247"/>
                  </a:lnTo>
                  <a:lnTo>
                    <a:pt x="15967" y="56765"/>
                  </a:lnTo>
                  <a:lnTo>
                    <a:pt x="16946" y="60121"/>
                  </a:lnTo>
                  <a:lnTo>
                    <a:pt x="18367" y="63396"/>
                  </a:lnTo>
                  <a:lnTo>
                    <a:pt x="20179" y="66630"/>
                  </a:lnTo>
                  <a:lnTo>
                    <a:pt x="22285" y="69622"/>
                  </a:lnTo>
                  <a:lnTo>
                    <a:pt x="24783" y="72574"/>
                  </a:lnTo>
                  <a:lnTo>
                    <a:pt x="27036" y="74878"/>
                  </a:lnTo>
                  <a:lnTo>
                    <a:pt x="29583" y="77345"/>
                  </a:lnTo>
                  <a:lnTo>
                    <a:pt x="29681" y="77385"/>
                  </a:lnTo>
                  <a:lnTo>
                    <a:pt x="31738" y="79447"/>
                  </a:lnTo>
                  <a:lnTo>
                    <a:pt x="33942" y="81549"/>
                  </a:lnTo>
                  <a:lnTo>
                    <a:pt x="36048" y="83814"/>
                  </a:lnTo>
                  <a:lnTo>
                    <a:pt x="38204" y="86159"/>
                  </a:lnTo>
                  <a:lnTo>
                    <a:pt x="40261" y="88625"/>
                  </a:lnTo>
                  <a:lnTo>
                    <a:pt x="42073" y="91253"/>
                  </a:lnTo>
                  <a:lnTo>
                    <a:pt x="43787" y="94002"/>
                  </a:lnTo>
                  <a:lnTo>
                    <a:pt x="45306" y="96913"/>
                  </a:lnTo>
                  <a:lnTo>
                    <a:pt x="46481" y="99946"/>
                  </a:lnTo>
                  <a:lnTo>
                    <a:pt x="46726" y="100714"/>
                  </a:lnTo>
                  <a:lnTo>
                    <a:pt x="46922" y="101603"/>
                  </a:lnTo>
                  <a:lnTo>
                    <a:pt x="47118" y="102654"/>
                  </a:lnTo>
                  <a:lnTo>
                    <a:pt x="47363" y="103989"/>
                  </a:lnTo>
                  <a:lnTo>
                    <a:pt x="47412" y="105525"/>
                  </a:lnTo>
                  <a:lnTo>
                    <a:pt x="47559" y="107425"/>
                  </a:lnTo>
                  <a:lnTo>
                    <a:pt x="72195" y="107425"/>
                  </a:lnTo>
                  <a:lnTo>
                    <a:pt x="72244" y="105646"/>
                  </a:lnTo>
                  <a:lnTo>
                    <a:pt x="72391" y="104191"/>
                  </a:lnTo>
                  <a:lnTo>
                    <a:pt x="72538" y="102938"/>
                  </a:lnTo>
                  <a:lnTo>
                    <a:pt x="72734" y="101886"/>
                  </a:lnTo>
                  <a:lnTo>
                    <a:pt x="72979" y="101078"/>
                  </a:lnTo>
                  <a:lnTo>
                    <a:pt x="73175" y="100350"/>
                  </a:lnTo>
                  <a:lnTo>
                    <a:pt x="74400" y="97318"/>
                  </a:lnTo>
                  <a:lnTo>
                    <a:pt x="75869" y="94447"/>
                  </a:lnTo>
                  <a:lnTo>
                    <a:pt x="77583" y="91657"/>
                  </a:lnTo>
                  <a:lnTo>
                    <a:pt x="79493" y="89029"/>
                  </a:lnTo>
                  <a:lnTo>
                    <a:pt x="81600" y="86482"/>
                  </a:lnTo>
                  <a:lnTo>
                    <a:pt x="83804" y="84016"/>
                  </a:lnTo>
                  <a:lnTo>
                    <a:pt x="86106" y="81630"/>
                  </a:lnTo>
                  <a:lnTo>
                    <a:pt x="88359" y="79326"/>
                  </a:lnTo>
                  <a:lnTo>
                    <a:pt x="90612" y="77142"/>
                  </a:lnTo>
                  <a:lnTo>
                    <a:pt x="90906" y="76859"/>
                  </a:lnTo>
                  <a:lnTo>
                    <a:pt x="93208" y="74636"/>
                  </a:lnTo>
                  <a:lnTo>
                    <a:pt x="95167" y="72574"/>
                  </a:lnTo>
                  <a:lnTo>
                    <a:pt x="97714" y="69703"/>
                  </a:lnTo>
                  <a:lnTo>
                    <a:pt x="99869" y="66630"/>
                  </a:lnTo>
                  <a:lnTo>
                    <a:pt x="101632" y="63477"/>
                  </a:lnTo>
                  <a:lnTo>
                    <a:pt x="102955" y="60161"/>
                  </a:lnTo>
                  <a:lnTo>
                    <a:pt x="103983" y="56765"/>
                  </a:lnTo>
                  <a:lnTo>
                    <a:pt x="104620" y="53247"/>
                  </a:lnTo>
                  <a:lnTo>
                    <a:pt x="104816" y="49730"/>
                  </a:lnTo>
                  <a:lnTo>
                    <a:pt x="104620" y="46132"/>
                  </a:lnTo>
                  <a:lnTo>
                    <a:pt x="103983" y="42654"/>
                  </a:lnTo>
                  <a:lnTo>
                    <a:pt x="102955" y="39299"/>
                  </a:lnTo>
                  <a:lnTo>
                    <a:pt x="101632" y="36105"/>
                  </a:lnTo>
                  <a:lnTo>
                    <a:pt x="100016" y="32991"/>
                  </a:lnTo>
                  <a:lnTo>
                    <a:pt x="97959" y="30040"/>
                  </a:lnTo>
                  <a:lnTo>
                    <a:pt x="95657" y="27291"/>
                  </a:lnTo>
                  <a:lnTo>
                    <a:pt x="93061" y="24703"/>
                  </a:lnTo>
                  <a:lnTo>
                    <a:pt x="90220" y="22358"/>
                  </a:lnTo>
                  <a:lnTo>
                    <a:pt x="87085" y="20175"/>
                  </a:lnTo>
                  <a:lnTo>
                    <a:pt x="83755" y="18274"/>
                  </a:lnTo>
                  <a:lnTo>
                    <a:pt x="80179" y="16576"/>
                  </a:lnTo>
                  <a:lnTo>
                    <a:pt x="76457" y="15242"/>
                  </a:lnTo>
                  <a:lnTo>
                    <a:pt x="72538" y="14110"/>
                  </a:lnTo>
                  <a:lnTo>
                    <a:pt x="68473" y="13301"/>
                  </a:lnTo>
                  <a:lnTo>
                    <a:pt x="64310" y="12776"/>
                  </a:lnTo>
                  <a:lnTo>
                    <a:pt x="59951" y="12574"/>
                  </a:lnTo>
                  <a:close/>
                  <a:moveTo>
                    <a:pt x="59951" y="0"/>
                  </a:moveTo>
                  <a:lnTo>
                    <a:pt x="65142" y="242"/>
                  </a:lnTo>
                  <a:lnTo>
                    <a:pt x="70187" y="768"/>
                  </a:lnTo>
                  <a:lnTo>
                    <a:pt x="75183" y="1657"/>
                  </a:lnTo>
                  <a:lnTo>
                    <a:pt x="79934" y="2830"/>
                  </a:lnTo>
                  <a:lnTo>
                    <a:pt x="84440" y="4366"/>
                  </a:lnTo>
                  <a:lnTo>
                    <a:pt x="88848" y="6185"/>
                  </a:lnTo>
                  <a:lnTo>
                    <a:pt x="93061" y="8247"/>
                  </a:lnTo>
                  <a:lnTo>
                    <a:pt x="96930" y="10592"/>
                  </a:lnTo>
                  <a:lnTo>
                    <a:pt x="100653" y="13221"/>
                  </a:lnTo>
                  <a:lnTo>
                    <a:pt x="104130" y="16051"/>
                  </a:lnTo>
                  <a:lnTo>
                    <a:pt x="107216" y="19123"/>
                  </a:lnTo>
                  <a:lnTo>
                    <a:pt x="110057" y="22398"/>
                  </a:lnTo>
                  <a:lnTo>
                    <a:pt x="112653" y="25795"/>
                  </a:lnTo>
                  <a:lnTo>
                    <a:pt x="114759" y="29433"/>
                  </a:lnTo>
                  <a:lnTo>
                    <a:pt x="116620" y="33274"/>
                  </a:lnTo>
                  <a:lnTo>
                    <a:pt x="118089" y="37196"/>
                  </a:lnTo>
                  <a:lnTo>
                    <a:pt x="119167" y="41239"/>
                  </a:lnTo>
                  <a:lnTo>
                    <a:pt x="119804" y="45444"/>
                  </a:lnTo>
                  <a:lnTo>
                    <a:pt x="120000" y="49730"/>
                  </a:lnTo>
                  <a:lnTo>
                    <a:pt x="119804" y="53409"/>
                  </a:lnTo>
                  <a:lnTo>
                    <a:pt x="119363" y="57048"/>
                  </a:lnTo>
                  <a:lnTo>
                    <a:pt x="118530" y="60687"/>
                  </a:lnTo>
                  <a:lnTo>
                    <a:pt x="117404" y="64245"/>
                  </a:lnTo>
                  <a:lnTo>
                    <a:pt x="115983" y="67641"/>
                  </a:lnTo>
                  <a:lnTo>
                    <a:pt x="114171" y="70997"/>
                  </a:lnTo>
                  <a:lnTo>
                    <a:pt x="112114" y="74231"/>
                  </a:lnTo>
                  <a:lnTo>
                    <a:pt x="109812" y="77345"/>
                  </a:lnTo>
                  <a:lnTo>
                    <a:pt x="107167" y="80377"/>
                  </a:lnTo>
                  <a:lnTo>
                    <a:pt x="104914" y="82601"/>
                  </a:lnTo>
                  <a:lnTo>
                    <a:pt x="102465" y="85026"/>
                  </a:lnTo>
                  <a:lnTo>
                    <a:pt x="102269" y="85269"/>
                  </a:lnTo>
                  <a:lnTo>
                    <a:pt x="99722" y="87654"/>
                  </a:lnTo>
                  <a:lnTo>
                    <a:pt x="97224" y="90202"/>
                  </a:lnTo>
                  <a:lnTo>
                    <a:pt x="94824" y="92789"/>
                  </a:lnTo>
                  <a:lnTo>
                    <a:pt x="92620" y="95417"/>
                  </a:lnTo>
                  <a:lnTo>
                    <a:pt x="90612" y="98126"/>
                  </a:lnTo>
                  <a:lnTo>
                    <a:pt x="88995" y="100876"/>
                  </a:lnTo>
                  <a:lnTo>
                    <a:pt x="87869" y="103706"/>
                  </a:lnTo>
                  <a:lnTo>
                    <a:pt x="87575" y="104716"/>
                  </a:lnTo>
                  <a:lnTo>
                    <a:pt x="87428" y="106051"/>
                  </a:lnTo>
                  <a:lnTo>
                    <a:pt x="87379" y="107830"/>
                  </a:lnTo>
                  <a:lnTo>
                    <a:pt x="87281" y="109811"/>
                  </a:lnTo>
                  <a:lnTo>
                    <a:pt x="87281" y="113692"/>
                  </a:lnTo>
                  <a:lnTo>
                    <a:pt x="87085" y="115107"/>
                  </a:lnTo>
                  <a:lnTo>
                    <a:pt x="86497" y="116482"/>
                  </a:lnTo>
                  <a:lnTo>
                    <a:pt x="85665" y="117574"/>
                  </a:lnTo>
                  <a:lnTo>
                    <a:pt x="84440" y="118584"/>
                  </a:lnTo>
                  <a:lnTo>
                    <a:pt x="83020" y="119353"/>
                  </a:lnTo>
                  <a:lnTo>
                    <a:pt x="81453" y="119797"/>
                  </a:lnTo>
                  <a:lnTo>
                    <a:pt x="79689" y="119999"/>
                  </a:lnTo>
                  <a:lnTo>
                    <a:pt x="39967" y="119999"/>
                  </a:lnTo>
                  <a:lnTo>
                    <a:pt x="38204" y="119797"/>
                  </a:lnTo>
                  <a:lnTo>
                    <a:pt x="36636" y="119353"/>
                  </a:lnTo>
                  <a:lnTo>
                    <a:pt x="35216" y="118584"/>
                  </a:lnTo>
                  <a:lnTo>
                    <a:pt x="33991" y="117574"/>
                  </a:lnTo>
                  <a:lnTo>
                    <a:pt x="33159" y="116482"/>
                  </a:lnTo>
                  <a:lnTo>
                    <a:pt x="32571" y="115107"/>
                  </a:lnTo>
                  <a:lnTo>
                    <a:pt x="32375" y="113692"/>
                  </a:lnTo>
                  <a:lnTo>
                    <a:pt x="32375" y="109892"/>
                  </a:lnTo>
                  <a:lnTo>
                    <a:pt x="32375" y="108477"/>
                  </a:lnTo>
                  <a:lnTo>
                    <a:pt x="32277" y="107021"/>
                  </a:lnTo>
                  <a:lnTo>
                    <a:pt x="32228" y="105606"/>
                  </a:lnTo>
                  <a:lnTo>
                    <a:pt x="32081" y="104312"/>
                  </a:lnTo>
                  <a:lnTo>
                    <a:pt x="31787" y="103261"/>
                  </a:lnTo>
                  <a:lnTo>
                    <a:pt x="30808" y="100835"/>
                  </a:lnTo>
                  <a:lnTo>
                    <a:pt x="29534" y="98490"/>
                  </a:lnTo>
                  <a:lnTo>
                    <a:pt x="28065" y="96185"/>
                  </a:lnTo>
                  <a:lnTo>
                    <a:pt x="26253" y="93962"/>
                  </a:lnTo>
                  <a:lnTo>
                    <a:pt x="24440" y="91859"/>
                  </a:lnTo>
                  <a:lnTo>
                    <a:pt x="22383" y="89716"/>
                  </a:lnTo>
                  <a:lnTo>
                    <a:pt x="20326" y="87654"/>
                  </a:lnTo>
                  <a:lnTo>
                    <a:pt x="18171" y="85633"/>
                  </a:lnTo>
                  <a:lnTo>
                    <a:pt x="18122" y="85512"/>
                  </a:lnTo>
                  <a:lnTo>
                    <a:pt x="15428" y="82924"/>
                  </a:lnTo>
                  <a:lnTo>
                    <a:pt x="12832" y="80336"/>
                  </a:lnTo>
                  <a:lnTo>
                    <a:pt x="10138" y="77345"/>
                  </a:lnTo>
                  <a:lnTo>
                    <a:pt x="7836" y="74231"/>
                  </a:lnTo>
                  <a:lnTo>
                    <a:pt x="5779" y="70997"/>
                  </a:lnTo>
                  <a:lnTo>
                    <a:pt x="4065" y="67641"/>
                  </a:lnTo>
                  <a:lnTo>
                    <a:pt x="2546" y="64164"/>
                  </a:lnTo>
                  <a:lnTo>
                    <a:pt x="1420" y="60646"/>
                  </a:lnTo>
                  <a:lnTo>
                    <a:pt x="636" y="57048"/>
                  </a:lnTo>
                  <a:lnTo>
                    <a:pt x="146" y="53409"/>
                  </a:lnTo>
                  <a:lnTo>
                    <a:pt x="0" y="49730"/>
                  </a:lnTo>
                  <a:lnTo>
                    <a:pt x="244" y="45444"/>
                  </a:lnTo>
                  <a:lnTo>
                    <a:pt x="881" y="41239"/>
                  </a:lnTo>
                  <a:lnTo>
                    <a:pt x="1910" y="37196"/>
                  </a:lnTo>
                  <a:lnTo>
                    <a:pt x="3428" y="33274"/>
                  </a:lnTo>
                  <a:lnTo>
                    <a:pt x="5191" y="29433"/>
                  </a:lnTo>
                  <a:lnTo>
                    <a:pt x="7395" y="25795"/>
                  </a:lnTo>
                  <a:lnTo>
                    <a:pt x="9942" y="22398"/>
                  </a:lnTo>
                  <a:lnTo>
                    <a:pt x="12783" y="19123"/>
                  </a:lnTo>
                  <a:lnTo>
                    <a:pt x="15918" y="16051"/>
                  </a:lnTo>
                  <a:lnTo>
                    <a:pt x="19297" y="13221"/>
                  </a:lnTo>
                  <a:lnTo>
                    <a:pt x="23069" y="10592"/>
                  </a:lnTo>
                  <a:lnTo>
                    <a:pt x="26987" y="8247"/>
                  </a:lnTo>
                  <a:lnTo>
                    <a:pt x="31151" y="6185"/>
                  </a:lnTo>
                  <a:lnTo>
                    <a:pt x="35559" y="4366"/>
                  </a:lnTo>
                  <a:lnTo>
                    <a:pt x="40114" y="2830"/>
                  </a:lnTo>
                  <a:lnTo>
                    <a:pt x="44865" y="1657"/>
                  </a:lnTo>
                  <a:lnTo>
                    <a:pt x="49763" y="768"/>
                  </a:lnTo>
                  <a:lnTo>
                    <a:pt x="54857" y="242"/>
                  </a:lnTo>
                  <a:lnTo>
                    <a:pt x="59951"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65" name="Google Shape;465;p39"/>
            <p:cNvSpPr/>
            <p:nvPr/>
          </p:nvSpPr>
          <p:spPr>
            <a:xfrm>
              <a:off x="6823076" y="5999163"/>
              <a:ext cx="890700" cy="247500"/>
            </a:xfrm>
            <a:custGeom>
              <a:rect b="b" l="l" r="r" t="t"/>
              <a:pathLst>
                <a:path extrusionOk="0" h="120000" w="120000">
                  <a:moveTo>
                    <a:pt x="16592" y="0"/>
                  </a:moveTo>
                  <a:lnTo>
                    <a:pt x="103407" y="0"/>
                  </a:lnTo>
                  <a:lnTo>
                    <a:pt x="107261" y="1929"/>
                  </a:lnTo>
                  <a:lnTo>
                    <a:pt x="110686" y="6173"/>
                  </a:lnTo>
                  <a:lnTo>
                    <a:pt x="113791" y="13118"/>
                  </a:lnTo>
                  <a:lnTo>
                    <a:pt x="116467" y="22379"/>
                  </a:lnTo>
                  <a:lnTo>
                    <a:pt x="118287" y="33569"/>
                  </a:lnTo>
                  <a:lnTo>
                    <a:pt x="119571" y="45916"/>
                  </a:lnTo>
                  <a:lnTo>
                    <a:pt x="120000" y="60192"/>
                  </a:lnTo>
                  <a:lnTo>
                    <a:pt x="119571" y="74083"/>
                  </a:lnTo>
                  <a:lnTo>
                    <a:pt x="118287" y="86430"/>
                  </a:lnTo>
                  <a:lnTo>
                    <a:pt x="116467" y="97620"/>
                  </a:lnTo>
                  <a:lnTo>
                    <a:pt x="113791" y="106495"/>
                  </a:lnTo>
                  <a:lnTo>
                    <a:pt x="110686" y="113826"/>
                  </a:lnTo>
                  <a:lnTo>
                    <a:pt x="107261" y="118456"/>
                  </a:lnTo>
                  <a:lnTo>
                    <a:pt x="103407" y="120000"/>
                  </a:lnTo>
                  <a:lnTo>
                    <a:pt x="16592" y="120000"/>
                  </a:lnTo>
                  <a:lnTo>
                    <a:pt x="12738" y="118456"/>
                  </a:lnTo>
                  <a:lnTo>
                    <a:pt x="9313" y="113826"/>
                  </a:lnTo>
                  <a:lnTo>
                    <a:pt x="6208" y="106495"/>
                  </a:lnTo>
                  <a:lnTo>
                    <a:pt x="3532" y="97620"/>
                  </a:lnTo>
                  <a:lnTo>
                    <a:pt x="1712" y="86430"/>
                  </a:lnTo>
                  <a:lnTo>
                    <a:pt x="428" y="74083"/>
                  </a:lnTo>
                  <a:lnTo>
                    <a:pt x="0" y="60192"/>
                  </a:lnTo>
                  <a:lnTo>
                    <a:pt x="428" y="45916"/>
                  </a:lnTo>
                  <a:lnTo>
                    <a:pt x="1712" y="33569"/>
                  </a:lnTo>
                  <a:lnTo>
                    <a:pt x="3532" y="22379"/>
                  </a:lnTo>
                  <a:lnTo>
                    <a:pt x="6208" y="13118"/>
                  </a:lnTo>
                  <a:lnTo>
                    <a:pt x="9313" y="6173"/>
                  </a:lnTo>
                  <a:lnTo>
                    <a:pt x="12738" y="1929"/>
                  </a:lnTo>
                  <a:lnTo>
                    <a:pt x="16592"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66" name="Google Shape;466;p39"/>
            <p:cNvSpPr/>
            <p:nvPr/>
          </p:nvSpPr>
          <p:spPr>
            <a:xfrm>
              <a:off x="6983413" y="6280150"/>
              <a:ext cx="568200" cy="247500"/>
            </a:xfrm>
            <a:custGeom>
              <a:rect b="b" l="l" r="r" t="t"/>
              <a:pathLst>
                <a:path extrusionOk="0" h="120000" w="120000">
                  <a:moveTo>
                    <a:pt x="26013" y="0"/>
                  </a:moveTo>
                  <a:lnTo>
                    <a:pt x="93986" y="0"/>
                  </a:lnTo>
                  <a:lnTo>
                    <a:pt x="100195" y="1543"/>
                  </a:lnTo>
                  <a:lnTo>
                    <a:pt x="105566" y="6173"/>
                  </a:lnTo>
                  <a:lnTo>
                    <a:pt x="110265" y="13504"/>
                  </a:lnTo>
                  <a:lnTo>
                    <a:pt x="114461" y="22379"/>
                  </a:lnTo>
                  <a:lnTo>
                    <a:pt x="117482" y="33569"/>
                  </a:lnTo>
                  <a:lnTo>
                    <a:pt x="119328" y="46302"/>
                  </a:lnTo>
                  <a:lnTo>
                    <a:pt x="120000" y="59807"/>
                  </a:lnTo>
                  <a:lnTo>
                    <a:pt x="119328" y="74083"/>
                  </a:lnTo>
                  <a:lnTo>
                    <a:pt x="117482" y="86430"/>
                  </a:lnTo>
                  <a:lnTo>
                    <a:pt x="114461" y="97620"/>
                  </a:lnTo>
                  <a:lnTo>
                    <a:pt x="110265" y="106881"/>
                  </a:lnTo>
                  <a:lnTo>
                    <a:pt x="105566" y="113826"/>
                  </a:lnTo>
                  <a:lnTo>
                    <a:pt x="100195" y="118070"/>
                  </a:lnTo>
                  <a:lnTo>
                    <a:pt x="93986" y="120000"/>
                  </a:lnTo>
                  <a:lnTo>
                    <a:pt x="26013" y="120000"/>
                  </a:lnTo>
                  <a:lnTo>
                    <a:pt x="19972" y="118070"/>
                  </a:lnTo>
                  <a:lnTo>
                    <a:pt x="14601" y="113826"/>
                  </a:lnTo>
                  <a:lnTo>
                    <a:pt x="9734" y="106881"/>
                  </a:lnTo>
                  <a:lnTo>
                    <a:pt x="5538" y="97620"/>
                  </a:lnTo>
                  <a:lnTo>
                    <a:pt x="2685" y="86430"/>
                  </a:lnTo>
                  <a:lnTo>
                    <a:pt x="671" y="74083"/>
                  </a:lnTo>
                  <a:lnTo>
                    <a:pt x="0" y="59807"/>
                  </a:lnTo>
                  <a:lnTo>
                    <a:pt x="671" y="46302"/>
                  </a:lnTo>
                  <a:lnTo>
                    <a:pt x="2685" y="33569"/>
                  </a:lnTo>
                  <a:lnTo>
                    <a:pt x="5538" y="22379"/>
                  </a:lnTo>
                  <a:lnTo>
                    <a:pt x="9734" y="13504"/>
                  </a:lnTo>
                  <a:lnTo>
                    <a:pt x="14601" y="6173"/>
                  </a:lnTo>
                  <a:lnTo>
                    <a:pt x="19972" y="1543"/>
                  </a:lnTo>
                  <a:lnTo>
                    <a:pt x="26013"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67" name="Google Shape;467;p39"/>
            <p:cNvSpPr/>
            <p:nvPr/>
          </p:nvSpPr>
          <p:spPr>
            <a:xfrm>
              <a:off x="8421688" y="4462463"/>
              <a:ext cx="669900" cy="246000"/>
            </a:xfrm>
            <a:custGeom>
              <a:rect b="b" l="l" r="r" t="t"/>
              <a:pathLst>
                <a:path extrusionOk="0" h="120000" w="120000">
                  <a:moveTo>
                    <a:pt x="22037" y="0"/>
                  </a:moveTo>
                  <a:lnTo>
                    <a:pt x="97962" y="0"/>
                  </a:lnTo>
                  <a:lnTo>
                    <a:pt x="103222" y="1929"/>
                  </a:lnTo>
                  <a:lnTo>
                    <a:pt x="107630" y="6173"/>
                  </a:lnTo>
                  <a:lnTo>
                    <a:pt x="111753" y="13118"/>
                  </a:lnTo>
                  <a:lnTo>
                    <a:pt x="115308" y="22379"/>
                  </a:lnTo>
                  <a:lnTo>
                    <a:pt x="117725" y="33569"/>
                  </a:lnTo>
                  <a:lnTo>
                    <a:pt x="119431" y="45916"/>
                  </a:lnTo>
                  <a:lnTo>
                    <a:pt x="120000" y="60192"/>
                  </a:lnTo>
                  <a:lnTo>
                    <a:pt x="119431" y="73697"/>
                  </a:lnTo>
                  <a:lnTo>
                    <a:pt x="117725" y="86430"/>
                  </a:lnTo>
                  <a:lnTo>
                    <a:pt x="115308" y="97620"/>
                  </a:lnTo>
                  <a:lnTo>
                    <a:pt x="111753" y="106495"/>
                  </a:lnTo>
                  <a:lnTo>
                    <a:pt x="107630" y="113826"/>
                  </a:lnTo>
                  <a:lnTo>
                    <a:pt x="103222" y="118456"/>
                  </a:lnTo>
                  <a:lnTo>
                    <a:pt x="97962" y="120000"/>
                  </a:lnTo>
                  <a:lnTo>
                    <a:pt x="22037" y="120000"/>
                  </a:lnTo>
                  <a:lnTo>
                    <a:pt x="16919" y="118456"/>
                  </a:lnTo>
                  <a:lnTo>
                    <a:pt x="12369" y="113826"/>
                  </a:lnTo>
                  <a:lnTo>
                    <a:pt x="8246" y="106495"/>
                  </a:lnTo>
                  <a:lnTo>
                    <a:pt x="4691" y="97620"/>
                  </a:lnTo>
                  <a:lnTo>
                    <a:pt x="2274" y="86430"/>
                  </a:lnTo>
                  <a:lnTo>
                    <a:pt x="568" y="73697"/>
                  </a:lnTo>
                  <a:lnTo>
                    <a:pt x="0" y="60192"/>
                  </a:lnTo>
                  <a:lnTo>
                    <a:pt x="568" y="45916"/>
                  </a:lnTo>
                  <a:lnTo>
                    <a:pt x="2274" y="33569"/>
                  </a:lnTo>
                  <a:lnTo>
                    <a:pt x="4691" y="22379"/>
                  </a:lnTo>
                  <a:lnTo>
                    <a:pt x="8246" y="13118"/>
                  </a:lnTo>
                  <a:lnTo>
                    <a:pt x="12369" y="6173"/>
                  </a:lnTo>
                  <a:lnTo>
                    <a:pt x="16919" y="1929"/>
                  </a:lnTo>
                  <a:lnTo>
                    <a:pt x="22037"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68" name="Google Shape;468;p39"/>
            <p:cNvSpPr/>
            <p:nvPr/>
          </p:nvSpPr>
          <p:spPr>
            <a:xfrm>
              <a:off x="5448301" y="4462463"/>
              <a:ext cx="671400" cy="246000"/>
            </a:xfrm>
            <a:custGeom>
              <a:rect b="b" l="l" r="r" t="t"/>
              <a:pathLst>
                <a:path extrusionOk="0" h="120000" w="120000">
                  <a:moveTo>
                    <a:pt x="21985" y="0"/>
                  </a:moveTo>
                  <a:lnTo>
                    <a:pt x="98014" y="0"/>
                  </a:lnTo>
                  <a:lnTo>
                    <a:pt x="102836" y="1929"/>
                  </a:lnTo>
                  <a:lnTo>
                    <a:pt x="107659" y="6173"/>
                  </a:lnTo>
                  <a:lnTo>
                    <a:pt x="111773" y="13118"/>
                  </a:lnTo>
                  <a:lnTo>
                    <a:pt x="115035" y="22379"/>
                  </a:lnTo>
                  <a:lnTo>
                    <a:pt x="117730" y="33569"/>
                  </a:lnTo>
                  <a:lnTo>
                    <a:pt x="119290" y="45916"/>
                  </a:lnTo>
                  <a:lnTo>
                    <a:pt x="120000" y="60192"/>
                  </a:lnTo>
                  <a:lnTo>
                    <a:pt x="119290" y="73697"/>
                  </a:lnTo>
                  <a:lnTo>
                    <a:pt x="117730" y="86430"/>
                  </a:lnTo>
                  <a:lnTo>
                    <a:pt x="115035" y="97620"/>
                  </a:lnTo>
                  <a:lnTo>
                    <a:pt x="111773" y="106495"/>
                  </a:lnTo>
                  <a:lnTo>
                    <a:pt x="107659" y="113826"/>
                  </a:lnTo>
                  <a:lnTo>
                    <a:pt x="102836" y="118456"/>
                  </a:lnTo>
                  <a:lnTo>
                    <a:pt x="98014" y="120000"/>
                  </a:lnTo>
                  <a:lnTo>
                    <a:pt x="21985" y="120000"/>
                  </a:lnTo>
                  <a:lnTo>
                    <a:pt x="17021" y="118456"/>
                  </a:lnTo>
                  <a:lnTo>
                    <a:pt x="12198" y="113826"/>
                  </a:lnTo>
                  <a:lnTo>
                    <a:pt x="8368" y="106495"/>
                  </a:lnTo>
                  <a:lnTo>
                    <a:pt x="4822" y="97620"/>
                  </a:lnTo>
                  <a:lnTo>
                    <a:pt x="2127" y="86430"/>
                  </a:lnTo>
                  <a:lnTo>
                    <a:pt x="567" y="73697"/>
                  </a:lnTo>
                  <a:lnTo>
                    <a:pt x="0" y="60192"/>
                  </a:lnTo>
                  <a:lnTo>
                    <a:pt x="567" y="45916"/>
                  </a:lnTo>
                  <a:lnTo>
                    <a:pt x="2127" y="33569"/>
                  </a:lnTo>
                  <a:lnTo>
                    <a:pt x="4822" y="22379"/>
                  </a:lnTo>
                  <a:lnTo>
                    <a:pt x="8368" y="13118"/>
                  </a:lnTo>
                  <a:lnTo>
                    <a:pt x="12198" y="6173"/>
                  </a:lnTo>
                  <a:lnTo>
                    <a:pt x="17021" y="1929"/>
                  </a:lnTo>
                  <a:lnTo>
                    <a:pt x="2198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69" name="Google Shape;469;p39"/>
            <p:cNvSpPr/>
            <p:nvPr/>
          </p:nvSpPr>
          <p:spPr>
            <a:xfrm>
              <a:off x="7146926" y="2757488"/>
              <a:ext cx="246000" cy="673200"/>
            </a:xfrm>
            <a:custGeom>
              <a:rect b="b" l="l" r="r" t="t"/>
              <a:pathLst>
                <a:path extrusionOk="0" h="120000" w="120000">
                  <a:moveTo>
                    <a:pt x="59807" y="0"/>
                  </a:moveTo>
                  <a:lnTo>
                    <a:pt x="74083" y="566"/>
                  </a:lnTo>
                  <a:lnTo>
                    <a:pt x="86430" y="2266"/>
                  </a:lnTo>
                  <a:lnTo>
                    <a:pt x="97620" y="4958"/>
                  </a:lnTo>
                  <a:lnTo>
                    <a:pt x="106881" y="8217"/>
                  </a:lnTo>
                  <a:lnTo>
                    <a:pt x="113826" y="12325"/>
                  </a:lnTo>
                  <a:lnTo>
                    <a:pt x="118842" y="17142"/>
                  </a:lnTo>
                  <a:lnTo>
                    <a:pt x="120000" y="21959"/>
                  </a:lnTo>
                  <a:lnTo>
                    <a:pt x="120000" y="98040"/>
                  </a:lnTo>
                  <a:lnTo>
                    <a:pt x="118842" y="103140"/>
                  </a:lnTo>
                  <a:lnTo>
                    <a:pt x="113826" y="107674"/>
                  </a:lnTo>
                  <a:lnTo>
                    <a:pt x="106881" y="111782"/>
                  </a:lnTo>
                  <a:lnTo>
                    <a:pt x="97620" y="115324"/>
                  </a:lnTo>
                  <a:lnTo>
                    <a:pt x="86430" y="118016"/>
                  </a:lnTo>
                  <a:lnTo>
                    <a:pt x="74083" y="119574"/>
                  </a:lnTo>
                  <a:lnTo>
                    <a:pt x="59807" y="120000"/>
                  </a:lnTo>
                  <a:lnTo>
                    <a:pt x="46688" y="119574"/>
                  </a:lnTo>
                  <a:lnTo>
                    <a:pt x="33569" y="118016"/>
                  </a:lnTo>
                  <a:lnTo>
                    <a:pt x="22379" y="115324"/>
                  </a:lnTo>
                  <a:lnTo>
                    <a:pt x="13504" y="111782"/>
                  </a:lnTo>
                  <a:lnTo>
                    <a:pt x="6173" y="107674"/>
                  </a:lnTo>
                  <a:lnTo>
                    <a:pt x="1929" y="103140"/>
                  </a:lnTo>
                  <a:lnTo>
                    <a:pt x="0" y="98040"/>
                  </a:lnTo>
                  <a:lnTo>
                    <a:pt x="0" y="21959"/>
                  </a:lnTo>
                  <a:lnTo>
                    <a:pt x="1929" y="17142"/>
                  </a:lnTo>
                  <a:lnTo>
                    <a:pt x="6173" y="12325"/>
                  </a:lnTo>
                  <a:lnTo>
                    <a:pt x="13504" y="8217"/>
                  </a:lnTo>
                  <a:lnTo>
                    <a:pt x="22379" y="4958"/>
                  </a:lnTo>
                  <a:lnTo>
                    <a:pt x="33569" y="2266"/>
                  </a:lnTo>
                  <a:lnTo>
                    <a:pt x="46688" y="566"/>
                  </a:lnTo>
                  <a:lnTo>
                    <a:pt x="59807"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70" name="Google Shape;470;p39"/>
            <p:cNvSpPr/>
            <p:nvPr/>
          </p:nvSpPr>
          <p:spPr>
            <a:xfrm>
              <a:off x="8047038" y="5365750"/>
              <a:ext cx="547800" cy="547800"/>
            </a:xfrm>
            <a:custGeom>
              <a:rect b="b" l="l" r="r" t="t"/>
              <a:pathLst>
                <a:path extrusionOk="0" h="120000" w="120000">
                  <a:moveTo>
                    <a:pt x="26956" y="0"/>
                  </a:moveTo>
                  <a:lnTo>
                    <a:pt x="32173" y="521"/>
                  </a:lnTo>
                  <a:lnTo>
                    <a:pt x="37217" y="2086"/>
                  </a:lnTo>
                  <a:lnTo>
                    <a:pt x="41739" y="4521"/>
                  </a:lnTo>
                  <a:lnTo>
                    <a:pt x="46086" y="7826"/>
                  </a:lnTo>
                  <a:lnTo>
                    <a:pt x="111826" y="74086"/>
                  </a:lnTo>
                  <a:lnTo>
                    <a:pt x="115304" y="78086"/>
                  </a:lnTo>
                  <a:lnTo>
                    <a:pt x="117913" y="82956"/>
                  </a:lnTo>
                  <a:lnTo>
                    <a:pt x="119478" y="88000"/>
                  </a:lnTo>
                  <a:lnTo>
                    <a:pt x="120000" y="93043"/>
                  </a:lnTo>
                  <a:lnTo>
                    <a:pt x="119478" y="98260"/>
                  </a:lnTo>
                  <a:lnTo>
                    <a:pt x="117913" y="103304"/>
                  </a:lnTo>
                  <a:lnTo>
                    <a:pt x="115304" y="108000"/>
                  </a:lnTo>
                  <a:lnTo>
                    <a:pt x="111826" y="112173"/>
                  </a:lnTo>
                  <a:lnTo>
                    <a:pt x="107652" y="115826"/>
                  </a:lnTo>
                  <a:lnTo>
                    <a:pt x="102956" y="118086"/>
                  </a:lnTo>
                  <a:lnTo>
                    <a:pt x="97913" y="119478"/>
                  </a:lnTo>
                  <a:lnTo>
                    <a:pt x="92869" y="120000"/>
                  </a:lnTo>
                  <a:lnTo>
                    <a:pt x="87652" y="119478"/>
                  </a:lnTo>
                  <a:lnTo>
                    <a:pt x="82608" y="118086"/>
                  </a:lnTo>
                  <a:lnTo>
                    <a:pt x="78086" y="115826"/>
                  </a:lnTo>
                  <a:lnTo>
                    <a:pt x="73739" y="112173"/>
                  </a:lnTo>
                  <a:lnTo>
                    <a:pt x="8000" y="46260"/>
                  </a:lnTo>
                  <a:lnTo>
                    <a:pt x="4521" y="41913"/>
                  </a:lnTo>
                  <a:lnTo>
                    <a:pt x="1913" y="37217"/>
                  </a:lnTo>
                  <a:lnTo>
                    <a:pt x="521" y="32173"/>
                  </a:lnTo>
                  <a:lnTo>
                    <a:pt x="0" y="27130"/>
                  </a:lnTo>
                  <a:lnTo>
                    <a:pt x="521" y="21913"/>
                  </a:lnTo>
                  <a:lnTo>
                    <a:pt x="1913" y="16869"/>
                  </a:lnTo>
                  <a:lnTo>
                    <a:pt x="4521" y="12173"/>
                  </a:lnTo>
                  <a:lnTo>
                    <a:pt x="8000" y="7826"/>
                  </a:lnTo>
                  <a:lnTo>
                    <a:pt x="12347" y="4521"/>
                  </a:lnTo>
                  <a:lnTo>
                    <a:pt x="16869" y="2086"/>
                  </a:lnTo>
                  <a:lnTo>
                    <a:pt x="21913" y="521"/>
                  </a:lnTo>
                  <a:lnTo>
                    <a:pt x="26956"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71" name="Google Shape;471;p39"/>
            <p:cNvSpPr/>
            <p:nvPr/>
          </p:nvSpPr>
          <p:spPr>
            <a:xfrm>
              <a:off x="5946776" y="3257550"/>
              <a:ext cx="546000" cy="547800"/>
            </a:xfrm>
            <a:custGeom>
              <a:rect b="b" l="l" r="r" t="t"/>
              <a:pathLst>
                <a:path extrusionOk="0" h="120000" w="120000">
                  <a:moveTo>
                    <a:pt x="27034" y="0"/>
                  </a:moveTo>
                  <a:lnTo>
                    <a:pt x="32267" y="521"/>
                  </a:lnTo>
                  <a:lnTo>
                    <a:pt x="37151" y="1739"/>
                  </a:lnTo>
                  <a:lnTo>
                    <a:pt x="41860" y="4347"/>
                  </a:lnTo>
                  <a:lnTo>
                    <a:pt x="46220" y="7826"/>
                  </a:lnTo>
                  <a:lnTo>
                    <a:pt x="112151" y="73739"/>
                  </a:lnTo>
                  <a:lnTo>
                    <a:pt x="115465" y="78086"/>
                  </a:lnTo>
                  <a:lnTo>
                    <a:pt x="117906" y="82608"/>
                  </a:lnTo>
                  <a:lnTo>
                    <a:pt x="119476" y="87652"/>
                  </a:lnTo>
                  <a:lnTo>
                    <a:pt x="120000" y="93043"/>
                  </a:lnTo>
                  <a:lnTo>
                    <a:pt x="119476" y="98086"/>
                  </a:lnTo>
                  <a:lnTo>
                    <a:pt x="117906" y="103130"/>
                  </a:lnTo>
                  <a:lnTo>
                    <a:pt x="115465" y="108000"/>
                  </a:lnTo>
                  <a:lnTo>
                    <a:pt x="112151" y="112000"/>
                  </a:lnTo>
                  <a:lnTo>
                    <a:pt x="107965" y="115478"/>
                  </a:lnTo>
                  <a:lnTo>
                    <a:pt x="103081" y="118086"/>
                  </a:lnTo>
                  <a:lnTo>
                    <a:pt x="98023" y="119478"/>
                  </a:lnTo>
                  <a:lnTo>
                    <a:pt x="92965" y="120000"/>
                  </a:lnTo>
                  <a:lnTo>
                    <a:pt x="87906" y="119478"/>
                  </a:lnTo>
                  <a:lnTo>
                    <a:pt x="82848" y="118086"/>
                  </a:lnTo>
                  <a:lnTo>
                    <a:pt x="78139" y="115478"/>
                  </a:lnTo>
                  <a:lnTo>
                    <a:pt x="73779" y="112000"/>
                  </a:lnTo>
                  <a:lnTo>
                    <a:pt x="7848" y="46086"/>
                  </a:lnTo>
                  <a:lnTo>
                    <a:pt x="4534" y="41739"/>
                  </a:lnTo>
                  <a:lnTo>
                    <a:pt x="1918" y="37217"/>
                  </a:lnTo>
                  <a:lnTo>
                    <a:pt x="523" y="32173"/>
                  </a:lnTo>
                  <a:lnTo>
                    <a:pt x="0" y="27130"/>
                  </a:lnTo>
                  <a:lnTo>
                    <a:pt x="523" y="21739"/>
                  </a:lnTo>
                  <a:lnTo>
                    <a:pt x="1918" y="16695"/>
                  </a:lnTo>
                  <a:lnTo>
                    <a:pt x="4534" y="12173"/>
                  </a:lnTo>
                  <a:lnTo>
                    <a:pt x="7848" y="7826"/>
                  </a:lnTo>
                  <a:lnTo>
                    <a:pt x="12034" y="4347"/>
                  </a:lnTo>
                  <a:lnTo>
                    <a:pt x="16918" y="1739"/>
                  </a:lnTo>
                  <a:lnTo>
                    <a:pt x="21976" y="521"/>
                  </a:lnTo>
                  <a:lnTo>
                    <a:pt x="27034"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72" name="Google Shape;472;p39"/>
            <p:cNvSpPr/>
            <p:nvPr/>
          </p:nvSpPr>
          <p:spPr>
            <a:xfrm>
              <a:off x="5946776" y="5365750"/>
              <a:ext cx="546000" cy="547800"/>
            </a:xfrm>
            <a:custGeom>
              <a:rect b="b" l="l" r="r" t="t"/>
              <a:pathLst>
                <a:path extrusionOk="0" h="120000" w="120000">
                  <a:moveTo>
                    <a:pt x="92965" y="0"/>
                  </a:moveTo>
                  <a:lnTo>
                    <a:pt x="98197" y="521"/>
                  </a:lnTo>
                  <a:lnTo>
                    <a:pt x="103081" y="2086"/>
                  </a:lnTo>
                  <a:lnTo>
                    <a:pt x="107965" y="4521"/>
                  </a:lnTo>
                  <a:lnTo>
                    <a:pt x="112151" y="7826"/>
                  </a:lnTo>
                  <a:lnTo>
                    <a:pt x="115639" y="12173"/>
                  </a:lnTo>
                  <a:lnTo>
                    <a:pt x="117906" y="16869"/>
                  </a:lnTo>
                  <a:lnTo>
                    <a:pt x="119476" y="21913"/>
                  </a:lnTo>
                  <a:lnTo>
                    <a:pt x="120000" y="27130"/>
                  </a:lnTo>
                  <a:lnTo>
                    <a:pt x="119476" y="32173"/>
                  </a:lnTo>
                  <a:lnTo>
                    <a:pt x="117906" y="37217"/>
                  </a:lnTo>
                  <a:lnTo>
                    <a:pt x="115639" y="41913"/>
                  </a:lnTo>
                  <a:lnTo>
                    <a:pt x="112151" y="46260"/>
                  </a:lnTo>
                  <a:lnTo>
                    <a:pt x="46220" y="112173"/>
                  </a:lnTo>
                  <a:lnTo>
                    <a:pt x="41860" y="115826"/>
                  </a:lnTo>
                  <a:lnTo>
                    <a:pt x="37151" y="118086"/>
                  </a:lnTo>
                  <a:lnTo>
                    <a:pt x="32093" y="119478"/>
                  </a:lnTo>
                  <a:lnTo>
                    <a:pt x="27034" y="120000"/>
                  </a:lnTo>
                  <a:lnTo>
                    <a:pt x="21976" y="119478"/>
                  </a:lnTo>
                  <a:lnTo>
                    <a:pt x="16918" y="118086"/>
                  </a:lnTo>
                  <a:lnTo>
                    <a:pt x="12034" y="115826"/>
                  </a:lnTo>
                  <a:lnTo>
                    <a:pt x="7848" y="112173"/>
                  </a:lnTo>
                  <a:lnTo>
                    <a:pt x="4534" y="108000"/>
                  </a:lnTo>
                  <a:lnTo>
                    <a:pt x="1918" y="103130"/>
                  </a:lnTo>
                  <a:lnTo>
                    <a:pt x="523" y="98260"/>
                  </a:lnTo>
                  <a:lnTo>
                    <a:pt x="0" y="93043"/>
                  </a:lnTo>
                  <a:lnTo>
                    <a:pt x="523" y="88000"/>
                  </a:lnTo>
                  <a:lnTo>
                    <a:pt x="1918" y="82956"/>
                  </a:lnTo>
                  <a:lnTo>
                    <a:pt x="4534" y="78086"/>
                  </a:lnTo>
                  <a:lnTo>
                    <a:pt x="7848" y="74086"/>
                  </a:lnTo>
                  <a:lnTo>
                    <a:pt x="73779" y="7826"/>
                  </a:lnTo>
                  <a:lnTo>
                    <a:pt x="78139" y="4521"/>
                  </a:lnTo>
                  <a:lnTo>
                    <a:pt x="82848" y="2086"/>
                  </a:lnTo>
                  <a:lnTo>
                    <a:pt x="87906" y="521"/>
                  </a:lnTo>
                  <a:lnTo>
                    <a:pt x="9296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73" name="Google Shape;473;p39"/>
            <p:cNvSpPr/>
            <p:nvPr/>
          </p:nvSpPr>
          <p:spPr>
            <a:xfrm>
              <a:off x="8047038" y="3257550"/>
              <a:ext cx="547800" cy="547800"/>
            </a:xfrm>
            <a:custGeom>
              <a:rect b="b" l="l" r="r" t="t"/>
              <a:pathLst>
                <a:path extrusionOk="0" h="120000" w="120000">
                  <a:moveTo>
                    <a:pt x="92869" y="0"/>
                  </a:moveTo>
                  <a:lnTo>
                    <a:pt x="97913" y="521"/>
                  </a:lnTo>
                  <a:lnTo>
                    <a:pt x="102956" y="1739"/>
                  </a:lnTo>
                  <a:lnTo>
                    <a:pt x="107652" y="4347"/>
                  </a:lnTo>
                  <a:lnTo>
                    <a:pt x="111826" y="7826"/>
                  </a:lnTo>
                  <a:lnTo>
                    <a:pt x="115304" y="12173"/>
                  </a:lnTo>
                  <a:lnTo>
                    <a:pt x="117913" y="16695"/>
                  </a:lnTo>
                  <a:lnTo>
                    <a:pt x="119478" y="21739"/>
                  </a:lnTo>
                  <a:lnTo>
                    <a:pt x="120000" y="27130"/>
                  </a:lnTo>
                  <a:lnTo>
                    <a:pt x="119478" y="32173"/>
                  </a:lnTo>
                  <a:lnTo>
                    <a:pt x="117913" y="37217"/>
                  </a:lnTo>
                  <a:lnTo>
                    <a:pt x="115304" y="41739"/>
                  </a:lnTo>
                  <a:lnTo>
                    <a:pt x="111826" y="46086"/>
                  </a:lnTo>
                  <a:lnTo>
                    <a:pt x="46086" y="112000"/>
                  </a:lnTo>
                  <a:lnTo>
                    <a:pt x="41739" y="115478"/>
                  </a:lnTo>
                  <a:lnTo>
                    <a:pt x="37217" y="118086"/>
                  </a:lnTo>
                  <a:lnTo>
                    <a:pt x="32173" y="119478"/>
                  </a:lnTo>
                  <a:lnTo>
                    <a:pt x="26956" y="120000"/>
                  </a:lnTo>
                  <a:lnTo>
                    <a:pt x="21913" y="119478"/>
                  </a:lnTo>
                  <a:lnTo>
                    <a:pt x="16869" y="118086"/>
                  </a:lnTo>
                  <a:lnTo>
                    <a:pt x="12347" y="115478"/>
                  </a:lnTo>
                  <a:lnTo>
                    <a:pt x="8000" y="112000"/>
                  </a:lnTo>
                  <a:lnTo>
                    <a:pt x="4521" y="108000"/>
                  </a:lnTo>
                  <a:lnTo>
                    <a:pt x="1913" y="103130"/>
                  </a:lnTo>
                  <a:lnTo>
                    <a:pt x="521" y="98086"/>
                  </a:lnTo>
                  <a:lnTo>
                    <a:pt x="0" y="93043"/>
                  </a:lnTo>
                  <a:lnTo>
                    <a:pt x="521" y="87652"/>
                  </a:lnTo>
                  <a:lnTo>
                    <a:pt x="1913" y="82608"/>
                  </a:lnTo>
                  <a:lnTo>
                    <a:pt x="4521" y="78086"/>
                  </a:lnTo>
                  <a:lnTo>
                    <a:pt x="8000" y="73739"/>
                  </a:lnTo>
                  <a:lnTo>
                    <a:pt x="73739" y="7826"/>
                  </a:lnTo>
                  <a:lnTo>
                    <a:pt x="78086" y="4347"/>
                  </a:lnTo>
                  <a:lnTo>
                    <a:pt x="82608" y="1739"/>
                  </a:lnTo>
                  <a:lnTo>
                    <a:pt x="87652" y="521"/>
                  </a:lnTo>
                  <a:lnTo>
                    <a:pt x="92869"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474" name="Google Shape;474;p39"/>
          <p:cNvGrpSpPr/>
          <p:nvPr/>
        </p:nvGrpSpPr>
        <p:grpSpPr>
          <a:xfrm>
            <a:off x="1466435" y="3491180"/>
            <a:ext cx="242049" cy="241902"/>
            <a:chOff x="4667251" y="4117975"/>
            <a:chExt cx="5205362" cy="5202188"/>
          </a:xfrm>
        </p:grpSpPr>
        <p:sp>
          <p:nvSpPr>
            <p:cNvPr id="475" name="Google Shape;475;p39"/>
            <p:cNvSpPr/>
            <p:nvPr/>
          </p:nvSpPr>
          <p:spPr>
            <a:xfrm>
              <a:off x="7847013" y="7294563"/>
              <a:ext cx="2025600" cy="2025600"/>
            </a:xfrm>
            <a:custGeom>
              <a:rect b="b" l="l" r="r" t="t"/>
              <a:pathLst>
                <a:path extrusionOk="0" h="120000" w="120000">
                  <a:moveTo>
                    <a:pt x="40893" y="0"/>
                  </a:moveTo>
                  <a:lnTo>
                    <a:pt x="111586" y="70795"/>
                  </a:lnTo>
                  <a:lnTo>
                    <a:pt x="113983" y="73477"/>
                  </a:lnTo>
                  <a:lnTo>
                    <a:pt x="115957" y="76393"/>
                  </a:lnTo>
                  <a:lnTo>
                    <a:pt x="117649" y="79498"/>
                  </a:lnTo>
                  <a:lnTo>
                    <a:pt x="118777" y="82791"/>
                  </a:lnTo>
                  <a:lnTo>
                    <a:pt x="119623" y="86036"/>
                  </a:lnTo>
                  <a:lnTo>
                    <a:pt x="120000" y="89517"/>
                  </a:lnTo>
                  <a:lnTo>
                    <a:pt x="120000" y="92904"/>
                  </a:lnTo>
                  <a:lnTo>
                    <a:pt x="119623" y="96291"/>
                  </a:lnTo>
                  <a:lnTo>
                    <a:pt x="118777" y="99678"/>
                  </a:lnTo>
                  <a:lnTo>
                    <a:pt x="117649" y="102830"/>
                  </a:lnTo>
                  <a:lnTo>
                    <a:pt x="115957" y="105934"/>
                  </a:lnTo>
                  <a:lnTo>
                    <a:pt x="113983" y="108945"/>
                  </a:lnTo>
                  <a:lnTo>
                    <a:pt x="111586" y="111673"/>
                  </a:lnTo>
                  <a:lnTo>
                    <a:pt x="108860" y="113978"/>
                  </a:lnTo>
                  <a:lnTo>
                    <a:pt x="105945" y="116048"/>
                  </a:lnTo>
                  <a:lnTo>
                    <a:pt x="102843" y="117647"/>
                  </a:lnTo>
                  <a:lnTo>
                    <a:pt x="99647" y="118871"/>
                  </a:lnTo>
                  <a:lnTo>
                    <a:pt x="96263" y="119623"/>
                  </a:lnTo>
                  <a:lnTo>
                    <a:pt x="92925" y="120000"/>
                  </a:lnTo>
                  <a:lnTo>
                    <a:pt x="89447" y="120000"/>
                  </a:lnTo>
                  <a:lnTo>
                    <a:pt x="86063" y="119623"/>
                  </a:lnTo>
                  <a:lnTo>
                    <a:pt x="82773" y="118871"/>
                  </a:lnTo>
                  <a:lnTo>
                    <a:pt x="79482" y="117647"/>
                  </a:lnTo>
                  <a:lnTo>
                    <a:pt x="76427" y="116048"/>
                  </a:lnTo>
                  <a:lnTo>
                    <a:pt x="73513" y="113978"/>
                  </a:lnTo>
                  <a:lnTo>
                    <a:pt x="70693" y="111673"/>
                  </a:lnTo>
                  <a:lnTo>
                    <a:pt x="0" y="40878"/>
                  </a:lnTo>
                  <a:lnTo>
                    <a:pt x="6862" y="36174"/>
                  </a:lnTo>
                  <a:lnTo>
                    <a:pt x="13396" y="30999"/>
                  </a:lnTo>
                  <a:lnTo>
                    <a:pt x="19694" y="25495"/>
                  </a:lnTo>
                  <a:lnTo>
                    <a:pt x="25522" y="19662"/>
                  </a:lnTo>
                  <a:lnTo>
                    <a:pt x="31022" y="13406"/>
                  </a:lnTo>
                  <a:lnTo>
                    <a:pt x="36192" y="6820"/>
                  </a:lnTo>
                  <a:lnTo>
                    <a:pt x="40893"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76" name="Google Shape;476;p39"/>
            <p:cNvSpPr/>
            <p:nvPr/>
          </p:nvSpPr>
          <p:spPr>
            <a:xfrm>
              <a:off x="4667251" y="4117975"/>
              <a:ext cx="3905100" cy="3903600"/>
            </a:xfrm>
            <a:custGeom>
              <a:rect b="b" l="l" r="r" t="t"/>
              <a:pathLst>
                <a:path extrusionOk="0" h="120000" w="120000">
                  <a:moveTo>
                    <a:pt x="59963" y="15030"/>
                  </a:moveTo>
                  <a:lnTo>
                    <a:pt x="56330" y="15176"/>
                  </a:lnTo>
                  <a:lnTo>
                    <a:pt x="52672" y="15616"/>
                  </a:lnTo>
                  <a:lnTo>
                    <a:pt x="49160" y="16299"/>
                  </a:lnTo>
                  <a:lnTo>
                    <a:pt x="45771" y="17324"/>
                  </a:lnTo>
                  <a:lnTo>
                    <a:pt x="42503" y="18519"/>
                  </a:lnTo>
                  <a:lnTo>
                    <a:pt x="39357" y="20032"/>
                  </a:lnTo>
                  <a:lnTo>
                    <a:pt x="36285" y="21740"/>
                  </a:lnTo>
                  <a:lnTo>
                    <a:pt x="33407" y="23692"/>
                  </a:lnTo>
                  <a:lnTo>
                    <a:pt x="30749" y="25815"/>
                  </a:lnTo>
                  <a:lnTo>
                    <a:pt x="28213" y="28206"/>
                  </a:lnTo>
                  <a:lnTo>
                    <a:pt x="25824" y="30744"/>
                  </a:lnTo>
                  <a:lnTo>
                    <a:pt x="23678" y="33452"/>
                  </a:lnTo>
                  <a:lnTo>
                    <a:pt x="21751" y="36331"/>
                  </a:lnTo>
                  <a:lnTo>
                    <a:pt x="20044" y="39357"/>
                  </a:lnTo>
                  <a:lnTo>
                    <a:pt x="18532" y="42505"/>
                  </a:lnTo>
                  <a:lnTo>
                    <a:pt x="17313" y="45774"/>
                  </a:lnTo>
                  <a:lnTo>
                    <a:pt x="16289" y="49166"/>
                  </a:lnTo>
                  <a:lnTo>
                    <a:pt x="15557" y="52728"/>
                  </a:lnTo>
                  <a:lnTo>
                    <a:pt x="15118" y="56315"/>
                  </a:lnTo>
                  <a:lnTo>
                    <a:pt x="14972" y="60024"/>
                  </a:lnTo>
                  <a:lnTo>
                    <a:pt x="15118" y="63660"/>
                  </a:lnTo>
                  <a:lnTo>
                    <a:pt x="15557" y="67271"/>
                  </a:lnTo>
                  <a:lnTo>
                    <a:pt x="16289" y="70809"/>
                  </a:lnTo>
                  <a:lnTo>
                    <a:pt x="17313" y="74225"/>
                  </a:lnTo>
                  <a:lnTo>
                    <a:pt x="18532" y="77470"/>
                  </a:lnTo>
                  <a:lnTo>
                    <a:pt x="20044" y="80642"/>
                  </a:lnTo>
                  <a:lnTo>
                    <a:pt x="21751" y="83668"/>
                  </a:lnTo>
                  <a:lnTo>
                    <a:pt x="23678" y="86522"/>
                  </a:lnTo>
                  <a:lnTo>
                    <a:pt x="25824" y="89255"/>
                  </a:lnTo>
                  <a:lnTo>
                    <a:pt x="28213" y="91769"/>
                  </a:lnTo>
                  <a:lnTo>
                    <a:pt x="30749" y="94160"/>
                  </a:lnTo>
                  <a:lnTo>
                    <a:pt x="33407" y="96307"/>
                  </a:lnTo>
                  <a:lnTo>
                    <a:pt x="36285" y="98259"/>
                  </a:lnTo>
                  <a:lnTo>
                    <a:pt x="39357" y="99943"/>
                  </a:lnTo>
                  <a:lnTo>
                    <a:pt x="42503" y="101455"/>
                  </a:lnTo>
                  <a:lnTo>
                    <a:pt x="45771" y="102675"/>
                  </a:lnTo>
                  <a:lnTo>
                    <a:pt x="49160" y="103700"/>
                  </a:lnTo>
                  <a:lnTo>
                    <a:pt x="52672" y="104383"/>
                  </a:lnTo>
                  <a:lnTo>
                    <a:pt x="56330" y="104823"/>
                  </a:lnTo>
                  <a:lnTo>
                    <a:pt x="59963" y="104969"/>
                  </a:lnTo>
                  <a:lnTo>
                    <a:pt x="63669" y="104823"/>
                  </a:lnTo>
                  <a:lnTo>
                    <a:pt x="67254" y="104383"/>
                  </a:lnTo>
                  <a:lnTo>
                    <a:pt x="70766" y="103700"/>
                  </a:lnTo>
                  <a:lnTo>
                    <a:pt x="74180" y="102675"/>
                  </a:lnTo>
                  <a:lnTo>
                    <a:pt x="77472" y="101455"/>
                  </a:lnTo>
                  <a:lnTo>
                    <a:pt x="80642" y="99943"/>
                  </a:lnTo>
                  <a:lnTo>
                    <a:pt x="83665" y="98259"/>
                  </a:lnTo>
                  <a:lnTo>
                    <a:pt x="86519" y="96307"/>
                  </a:lnTo>
                  <a:lnTo>
                    <a:pt x="89250" y="94160"/>
                  </a:lnTo>
                  <a:lnTo>
                    <a:pt x="91786" y="91769"/>
                  </a:lnTo>
                  <a:lnTo>
                    <a:pt x="94102" y="89255"/>
                  </a:lnTo>
                  <a:lnTo>
                    <a:pt x="96297" y="86522"/>
                  </a:lnTo>
                  <a:lnTo>
                    <a:pt x="98199" y="83668"/>
                  </a:lnTo>
                  <a:lnTo>
                    <a:pt x="99955" y="80642"/>
                  </a:lnTo>
                  <a:lnTo>
                    <a:pt x="101418" y="77470"/>
                  </a:lnTo>
                  <a:lnTo>
                    <a:pt x="102662" y="74225"/>
                  </a:lnTo>
                  <a:lnTo>
                    <a:pt x="103637" y="70809"/>
                  </a:lnTo>
                  <a:lnTo>
                    <a:pt x="104369" y="67271"/>
                  </a:lnTo>
                  <a:lnTo>
                    <a:pt x="104807" y="63660"/>
                  </a:lnTo>
                  <a:lnTo>
                    <a:pt x="104954" y="60024"/>
                  </a:lnTo>
                  <a:lnTo>
                    <a:pt x="104807" y="56315"/>
                  </a:lnTo>
                  <a:lnTo>
                    <a:pt x="104369" y="52728"/>
                  </a:lnTo>
                  <a:lnTo>
                    <a:pt x="103637" y="49166"/>
                  </a:lnTo>
                  <a:lnTo>
                    <a:pt x="102662" y="45774"/>
                  </a:lnTo>
                  <a:lnTo>
                    <a:pt x="101418" y="42505"/>
                  </a:lnTo>
                  <a:lnTo>
                    <a:pt x="99955" y="39357"/>
                  </a:lnTo>
                  <a:lnTo>
                    <a:pt x="98199" y="36331"/>
                  </a:lnTo>
                  <a:lnTo>
                    <a:pt x="96297" y="33452"/>
                  </a:lnTo>
                  <a:lnTo>
                    <a:pt x="94102" y="30744"/>
                  </a:lnTo>
                  <a:lnTo>
                    <a:pt x="91786" y="28206"/>
                  </a:lnTo>
                  <a:lnTo>
                    <a:pt x="89250" y="25815"/>
                  </a:lnTo>
                  <a:lnTo>
                    <a:pt x="86519" y="23692"/>
                  </a:lnTo>
                  <a:lnTo>
                    <a:pt x="83665" y="21740"/>
                  </a:lnTo>
                  <a:lnTo>
                    <a:pt x="80642" y="20032"/>
                  </a:lnTo>
                  <a:lnTo>
                    <a:pt x="77472" y="18519"/>
                  </a:lnTo>
                  <a:lnTo>
                    <a:pt x="74180" y="17324"/>
                  </a:lnTo>
                  <a:lnTo>
                    <a:pt x="70766" y="16299"/>
                  </a:lnTo>
                  <a:lnTo>
                    <a:pt x="67254" y="15616"/>
                  </a:lnTo>
                  <a:lnTo>
                    <a:pt x="63669" y="15176"/>
                  </a:lnTo>
                  <a:lnTo>
                    <a:pt x="59963" y="15030"/>
                  </a:lnTo>
                  <a:close/>
                  <a:moveTo>
                    <a:pt x="59963" y="0"/>
                  </a:moveTo>
                  <a:lnTo>
                    <a:pt x="64255" y="146"/>
                  </a:lnTo>
                  <a:lnTo>
                    <a:pt x="68473" y="585"/>
                  </a:lnTo>
                  <a:lnTo>
                    <a:pt x="72570" y="1317"/>
                  </a:lnTo>
                  <a:lnTo>
                    <a:pt x="76594" y="2342"/>
                  </a:lnTo>
                  <a:lnTo>
                    <a:pt x="80495" y="3586"/>
                  </a:lnTo>
                  <a:lnTo>
                    <a:pt x="84251" y="5099"/>
                  </a:lnTo>
                  <a:lnTo>
                    <a:pt x="87884" y="6905"/>
                  </a:lnTo>
                  <a:lnTo>
                    <a:pt x="91396" y="8906"/>
                  </a:lnTo>
                  <a:lnTo>
                    <a:pt x="94736" y="11126"/>
                  </a:lnTo>
                  <a:lnTo>
                    <a:pt x="97955" y="13566"/>
                  </a:lnTo>
                  <a:lnTo>
                    <a:pt x="100979" y="16201"/>
                  </a:lnTo>
                  <a:lnTo>
                    <a:pt x="103783" y="19007"/>
                  </a:lnTo>
                  <a:lnTo>
                    <a:pt x="106417" y="22033"/>
                  </a:lnTo>
                  <a:lnTo>
                    <a:pt x="108855" y="25254"/>
                  </a:lnTo>
                  <a:lnTo>
                    <a:pt x="111099" y="28548"/>
                  </a:lnTo>
                  <a:lnTo>
                    <a:pt x="113074" y="32061"/>
                  </a:lnTo>
                  <a:lnTo>
                    <a:pt x="114830" y="35697"/>
                  </a:lnTo>
                  <a:lnTo>
                    <a:pt x="116390" y="39503"/>
                  </a:lnTo>
                  <a:lnTo>
                    <a:pt x="117659" y="43383"/>
                  </a:lnTo>
                  <a:lnTo>
                    <a:pt x="118634" y="47409"/>
                  </a:lnTo>
                  <a:lnTo>
                    <a:pt x="119365" y="51508"/>
                  </a:lnTo>
                  <a:lnTo>
                    <a:pt x="119804" y="55681"/>
                  </a:lnTo>
                  <a:lnTo>
                    <a:pt x="120000" y="60024"/>
                  </a:lnTo>
                  <a:lnTo>
                    <a:pt x="119804" y="64294"/>
                  </a:lnTo>
                  <a:lnTo>
                    <a:pt x="119365" y="68491"/>
                  </a:lnTo>
                  <a:lnTo>
                    <a:pt x="118634" y="72566"/>
                  </a:lnTo>
                  <a:lnTo>
                    <a:pt x="117659" y="76592"/>
                  </a:lnTo>
                  <a:lnTo>
                    <a:pt x="116390" y="80496"/>
                  </a:lnTo>
                  <a:lnTo>
                    <a:pt x="114830" y="84278"/>
                  </a:lnTo>
                  <a:lnTo>
                    <a:pt x="113074" y="87938"/>
                  </a:lnTo>
                  <a:lnTo>
                    <a:pt x="111099" y="91427"/>
                  </a:lnTo>
                  <a:lnTo>
                    <a:pt x="108855" y="94745"/>
                  </a:lnTo>
                  <a:lnTo>
                    <a:pt x="106417" y="97966"/>
                  </a:lnTo>
                  <a:lnTo>
                    <a:pt x="103783" y="100967"/>
                  </a:lnTo>
                  <a:lnTo>
                    <a:pt x="100979" y="103798"/>
                  </a:lnTo>
                  <a:lnTo>
                    <a:pt x="97955" y="106409"/>
                  </a:lnTo>
                  <a:lnTo>
                    <a:pt x="94736" y="108849"/>
                  </a:lnTo>
                  <a:lnTo>
                    <a:pt x="91396" y="111093"/>
                  </a:lnTo>
                  <a:lnTo>
                    <a:pt x="87884" y="113070"/>
                  </a:lnTo>
                  <a:lnTo>
                    <a:pt x="84251" y="114875"/>
                  </a:lnTo>
                  <a:lnTo>
                    <a:pt x="80495" y="116388"/>
                  </a:lnTo>
                  <a:lnTo>
                    <a:pt x="76594" y="117657"/>
                  </a:lnTo>
                  <a:lnTo>
                    <a:pt x="72570" y="118682"/>
                  </a:lnTo>
                  <a:lnTo>
                    <a:pt x="68473" y="119414"/>
                  </a:lnTo>
                  <a:lnTo>
                    <a:pt x="64255" y="119853"/>
                  </a:lnTo>
                  <a:lnTo>
                    <a:pt x="59963" y="120000"/>
                  </a:lnTo>
                  <a:lnTo>
                    <a:pt x="55695" y="119853"/>
                  </a:lnTo>
                  <a:lnTo>
                    <a:pt x="51501" y="119414"/>
                  </a:lnTo>
                  <a:lnTo>
                    <a:pt x="47380" y="118682"/>
                  </a:lnTo>
                  <a:lnTo>
                    <a:pt x="43381" y="117657"/>
                  </a:lnTo>
                  <a:lnTo>
                    <a:pt x="39504" y="116388"/>
                  </a:lnTo>
                  <a:lnTo>
                    <a:pt x="35700" y="114875"/>
                  </a:lnTo>
                  <a:lnTo>
                    <a:pt x="32042" y="113070"/>
                  </a:lnTo>
                  <a:lnTo>
                    <a:pt x="28555" y="111093"/>
                  </a:lnTo>
                  <a:lnTo>
                    <a:pt x="25190" y="108849"/>
                  </a:lnTo>
                  <a:lnTo>
                    <a:pt x="22044" y="106409"/>
                  </a:lnTo>
                  <a:lnTo>
                    <a:pt x="19020" y="103798"/>
                  </a:lnTo>
                  <a:lnTo>
                    <a:pt x="16191" y="100967"/>
                  </a:lnTo>
                  <a:lnTo>
                    <a:pt x="13509" y="97966"/>
                  </a:lnTo>
                  <a:lnTo>
                    <a:pt x="11095" y="94745"/>
                  </a:lnTo>
                  <a:lnTo>
                    <a:pt x="8900" y="91427"/>
                  </a:lnTo>
                  <a:lnTo>
                    <a:pt x="6901" y="87938"/>
                  </a:lnTo>
                  <a:lnTo>
                    <a:pt x="5096" y="84278"/>
                  </a:lnTo>
                  <a:lnTo>
                    <a:pt x="3609" y="80496"/>
                  </a:lnTo>
                  <a:lnTo>
                    <a:pt x="2340" y="76592"/>
                  </a:lnTo>
                  <a:lnTo>
                    <a:pt x="1316" y="72566"/>
                  </a:lnTo>
                  <a:lnTo>
                    <a:pt x="585" y="68491"/>
                  </a:lnTo>
                  <a:lnTo>
                    <a:pt x="146" y="64294"/>
                  </a:lnTo>
                  <a:lnTo>
                    <a:pt x="0" y="60024"/>
                  </a:lnTo>
                  <a:lnTo>
                    <a:pt x="146" y="55681"/>
                  </a:lnTo>
                  <a:lnTo>
                    <a:pt x="585" y="51508"/>
                  </a:lnTo>
                  <a:lnTo>
                    <a:pt x="1316" y="47409"/>
                  </a:lnTo>
                  <a:lnTo>
                    <a:pt x="2340" y="43383"/>
                  </a:lnTo>
                  <a:lnTo>
                    <a:pt x="3609" y="39503"/>
                  </a:lnTo>
                  <a:lnTo>
                    <a:pt x="5096" y="35697"/>
                  </a:lnTo>
                  <a:lnTo>
                    <a:pt x="6901" y="32061"/>
                  </a:lnTo>
                  <a:lnTo>
                    <a:pt x="8900" y="28548"/>
                  </a:lnTo>
                  <a:lnTo>
                    <a:pt x="11095" y="25254"/>
                  </a:lnTo>
                  <a:lnTo>
                    <a:pt x="13509" y="22033"/>
                  </a:lnTo>
                  <a:lnTo>
                    <a:pt x="16191" y="19007"/>
                  </a:lnTo>
                  <a:lnTo>
                    <a:pt x="19020" y="16201"/>
                  </a:lnTo>
                  <a:lnTo>
                    <a:pt x="22044" y="13566"/>
                  </a:lnTo>
                  <a:lnTo>
                    <a:pt x="25190" y="11126"/>
                  </a:lnTo>
                  <a:lnTo>
                    <a:pt x="28555" y="8906"/>
                  </a:lnTo>
                  <a:lnTo>
                    <a:pt x="32042" y="6905"/>
                  </a:lnTo>
                  <a:lnTo>
                    <a:pt x="35700" y="5099"/>
                  </a:lnTo>
                  <a:lnTo>
                    <a:pt x="39504" y="3586"/>
                  </a:lnTo>
                  <a:lnTo>
                    <a:pt x="43381" y="2342"/>
                  </a:lnTo>
                  <a:lnTo>
                    <a:pt x="47380" y="1317"/>
                  </a:lnTo>
                  <a:lnTo>
                    <a:pt x="51501" y="585"/>
                  </a:lnTo>
                  <a:lnTo>
                    <a:pt x="55695" y="146"/>
                  </a:lnTo>
                  <a:lnTo>
                    <a:pt x="59963"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77" name="Google Shape;477;p39"/>
            <p:cNvSpPr/>
            <p:nvPr/>
          </p:nvSpPr>
          <p:spPr>
            <a:xfrm>
              <a:off x="5481638" y="4930775"/>
              <a:ext cx="1138200" cy="1139700"/>
            </a:xfrm>
            <a:custGeom>
              <a:rect b="b" l="l" r="r" t="t"/>
              <a:pathLst>
                <a:path extrusionOk="0" h="120000" w="120000">
                  <a:moveTo>
                    <a:pt x="120000" y="0"/>
                  </a:moveTo>
                  <a:lnTo>
                    <a:pt x="120000" y="34285"/>
                  </a:lnTo>
                  <a:lnTo>
                    <a:pt x="110711" y="34787"/>
                  </a:lnTo>
                  <a:lnTo>
                    <a:pt x="101673" y="36292"/>
                  </a:lnTo>
                  <a:lnTo>
                    <a:pt x="92970" y="38634"/>
                  </a:lnTo>
                  <a:lnTo>
                    <a:pt x="84602" y="41811"/>
                  </a:lnTo>
                  <a:lnTo>
                    <a:pt x="76820" y="45993"/>
                  </a:lnTo>
                  <a:lnTo>
                    <a:pt x="69456" y="50843"/>
                  </a:lnTo>
                  <a:lnTo>
                    <a:pt x="62594" y="56278"/>
                  </a:lnTo>
                  <a:lnTo>
                    <a:pt x="56401" y="62466"/>
                  </a:lnTo>
                  <a:lnTo>
                    <a:pt x="50962" y="69324"/>
                  </a:lnTo>
                  <a:lnTo>
                    <a:pt x="46108" y="76599"/>
                  </a:lnTo>
                  <a:lnTo>
                    <a:pt x="41924" y="84459"/>
                  </a:lnTo>
                  <a:lnTo>
                    <a:pt x="38744" y="92822"/>
                  </a:lnTo>
                  <a:lnTo>
                    <a:pt x="36234" y="101435"/>
                  </a:lnTo>
                  <a:lnTo>
                    <a:pt x="34728" y="110634"/>
                  </a:lnTo>
                  <a:lnTo>
                    <a:pt x="34225" y="120000"/>
                  </a:lnTo>
                  <a:lnTo>
                    <a:pt x="0" y="120000"/>
                  </a:lnTo>
                  <a:lnTo>
                    <a:pt x="502" y="108961"/>
                  </a:lnTo>
                  <a:lnTo>
                    <a:pt x="1841" y="98341"/>
                  </a:lnTo>
                  <a:lnTo>
                    <a:pt x="4351" y="87972"/>
                  </a:lnTo>
                  <a:lnTo>
                    <a:pt x="7531" y="78104"/>
                  </a:lnTo>
                  <a:lnTo>
                    <a:pt x="11548" y="68487"/>
                  </a:lnTo>
                  <a:lnTo>
                    <a:pt x="16401" y="59456"/>
                  </a:lnTo>
                  <a:lnTo>
                    <a:pt x="22008" y="50843"/>
                  </a:lnTo>
                  <a:lnTo>
                    <a:pt x="28200" y="42648"/>
                  </a:lnTo>
                  <a:lnTo>
                    <a:pt x="35230" y="35121"/>
                  </a:lnTo>
                  <a:lnTo>
                    <a:pt x="42761" y="28097"/>
                  </a:lnTo>
                  <a:lnTo>
                    <a:pt x="50962" y="21993"/>
                  </a:lnTo>
                  <a:lnTo>
                    <a:pt x="59414" y="16306"/>
                  </a:lnTo>
                  <a:lnTo>
                    <a:pt x="68619" y="11456"/>
                  </a:lnTo>
                  <a:lnTo>
                    <a:pt x="78326" y="7442"/>
                  </a:lnTo>
                  <a:lnTo>
                    <a:pt x="88117" y="4264"/>
                  </a:lnTo>
                  <a:lnTo>
                    <a:pt x="98493" y="1923"/>
                  </a:lnTo>
                  <a:lnTo>
                    <a:pt x="109205" y="501"/>
                  </a:lnTo>
                  <a:lnTo>
                    <a:pt x="12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478" name="Google Shape;478;p39"/>
          <p:cNvSpPr/>
          <p:nvPr/>
        </p:nvSpPr>
        <p:spPr>
          <a:xfrm>
            <a:off x="7716806" y="2509200"/>
            <a:ext cx="161700" cy="277500"/>
          </a:xfrm>
          <a:custGeom>
            <a:rect b="b" l="l" r="r" t="t"/>
            <a:pathLst>
              <a:path extrusionOk="0" h="120000" w="12000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479" name="Google Shape;479;p39"/>
          <p:cNvGrpSpPr/>
          <p:nvPr/>
        </p:nvGrpSpPr>
        <p:grpSpPr>
          <a:xfrm>
            <a:off x="7455488" y="3516490"/>
            <a:ext cx="202027" cy="202223"/>
            <a:chOff x="2762251" y="2287588"/>
            <a:chExt cx="4879875" cy="4884612"/>
          </a:xfrm>
        </p:grpSpPr>
        <p:sp>
          <p:nvSpPr>
            <p:cNvPr id="480" name="Google Shape;480;p39"/>
            <p:cNvSpPr/>
            <p:nvPr/>
          </p:nvSpPr>
          <p:spPr>
            <a:xfrm>
              <a:off x="2762251" y="2755900"/>
              <a:ext cx="4411800" cy="4416300"/>
            </a:xfrm>
            <a:custGeom>
              <a:rect b="b" l="l" r="r" t="t"/>
              <a:pathLst>
                <a:path extrusionOk="0" h="120000" w="120000">
                  <a:moveTo>
                    <a:pt x="22022" y="0"/>
                  </a:moveTo>
                  <a:lnTo>
                    <a:pt x="23468" y="129"/>
                  </a:lnTo>
                  <a:lnTo>
                    <a:pt x="24915" y="539"/>
                  </a:lnTo>
                  <a:lnTo>
                    <a:pt x="26340" y="1143"/>
                  </a:lnTo>
                  <a:lnTo>
                    <a:pt x="27700" y="2027"/>
                  </a:lnTo>
                  <a:lnTo>
                    <a:pt x="29039" y="3191"/>
                  </a:lnTo>
                  <a:lnTo>
                    <a:pt x="33033" y="7160"/>
                  </a:lnTo>
                  <a:lnTo>
                    <a:pt x="37006" y="11150"/>
                  </a:lnTo>
                  <a:lnTo>
                    <a:pt x="40870" y="14989"/>
                  </a:lnTo>
                  <a:lnTo>
                    <a:pt x="44713" y="18871"/>
                  </a:lnTo>
                  <a:lnTo>
                    <a:pt x="45966" y="20273"/>
                  </a:lnTo>
                  <a:lnTo>
                    <a:pt x="46894" y="21696"/>
                  </a:lnTo>
                  <a:lnTo>
                    <a:pt x="47585" y="23141"/>
                  </a:lnTo>
                  <a:lnTo>
                    <a:pt x="47974" y="24608"/>
                  </a:lnTo>
                  <a:lnTo>
                    <a:pt x="48103" y="26096"/>
                  </a:lnTo>
                  <a:lnTo>
                    <a:pt x="47974" y="27541"/>
                  </a:lnTo>
                  <a:lnTo>
                    <a:pt x="47585" y="29007"/>
                  </a:lnTo>
                  <a:lnTo>
                    <a:pt x="46894" y="30452"/>
                  </a:lnTo>
                  <a:lnTo>
                    <a:pt x="45966" y="31876"/>
                  </a:lnTo>
                  <a:lnTo>
                    <a:pt x="44757" y="33256"/>
                  </a:lnTo>
                  <a:lnTo>
                    <a:pt x="39899" y="38130"/>
                  </a:lnTo>
                  <a:lnTo>
                    <a:pt x="35019" y="42983"/>
                  </a:lnTo>
                  <a:lnTo>
                    <a:pt x="34609" y="43457"/>
                  </a:lnTo>
                  <a:lnTo>
                    <a:pt x="34372" y="43953"/>
                  </a:lnTo>
                  <a:lnTo>
                    <a:pt x="34242" y="44428"/>
                  </a:lnTo>
                  <a:lnTo>
                    <a:pt x="34328" y="44967"/>
                  </a:lnTo>
                  <a:lnTo>
                    <a:pt x="34523" y="45571"/>
                  </a:lnTo>
                  <a:lnTo>
                    <a:pt x="35710" y="48116"/>
                  </a:lnTo>
                  <a:lnTo>
                    <a:pt x="37006" y="50575"/>
                  </a:lnTo>
                  <a:lnTo>
                    <a:pt x="38452" y="52947"/>
                  </a:lnTo>
                  <a:lnTo>
                    <a:pt x="39985" y="55255"/>
                  </a:lnTo>
                  <a:lnTo>
                    <a:pt x="41604" y="57476"/>
                  </a:lnTo>
                  <a:lnTo>
                    <a:pt x="43332" y="59654"/>
                  </a:lnTo>
                  <a:lnTo>
                    <a:pt x="46052" y="62890"/>
                  </a:lnTo>
                  <a:lnTo>
                    <a:pt x="48837" y="65995"/>
                  </a:lnTo>
                  <a:lnTo>
                    <a:pt x="51687" y="68993"/>
                  </a:lnTo>
                  <a:lnTo>
                    <a:pt x="54731" y="71861"/>
                  </a:lnTo>
                  <a:lnTo>
                    <a:pt x="57840" y="74601"/>
                  </a:lnTo>
                  <a:lnTo>
                    <a:pt x="61057" y="77232"/>
                  </a:lnTo>
                  <a:lnTo>
                    <a:pt x="64426" y="79734"/>
                  </a:lnTo>
                  <a:lnTo>
                    <a:pt x="67923" y="82041"/>
                  </a:lnTo>
                  <a:lnTo>
                    <a:pt x="69499" y="82969"/>
                  </a:lnTo>
                  <a:lnTo>
                    <a:pt x="71119" y="83767"/>
                  </a:lnTo>
                  <a:lnTo>
                    <a:pt x="72738" y="84586"/>
                  </a:lnTo>
                  <a:lnTo>
                    <a:pt x="74357" y="85427"/>
                  </a:lnTo>
                  <a:lnTo>
                    <a:pt x="74962" y="85664"/>
                  </a:lnTo>
                  <a:lnTo>
                    <a:pt x="75523" y="85751"/>
                  </a:lnTo>
                  <a:lnTo>
                    <a:pt x="76041" y="85664"/>
                  </a:lnTo>
                  <a:lnTo>
                    <a:pt x="76538" y="85384"/>
                  </a:lnTo>
                  <a:lnTo>
                    <a:pt x="77056" y="84910"/>
                  </a:lnTo>
                  <a:lnTo>
                    <a:pt x="81935" y="79971"/>
                  </a:lnTo>
                  <a:lnTo>
                    <a:pt x="86880" y="75097"/>
                  </a:lnTo>
                  <a:lnTo>
                    <a:pt x="88089" y="74040"/>
                  </a:lnTo>
                  <a:lnTo>
                    <a:pt x="89298" y="73199"/>
                  </a:lnTo>
                  <a:lnTo>
                    <a:pt x="90593" y="72552"/>
                  </a:lnTo>
                  <a:lnTo>
                    <a:pt x="91932" y="72099"/>
                  </a:lnTo>
                  <a:lnTo>
                    <a:pt x="93206" y="71905"/>
                  </a:lnTo>
                  <a:lnTo>
                    <a:pt x="94544" y="71905"/>
                  </a:lnTo>
                  <a:lnTo>
                    <a:pt x="95883" y="72099"/>
                  </a:lnTo>
                  <a:lnTo>
                    <a:pt x="97178" y="72552"/>
                  </a:lnTo>
                  <a:lnTo>
                    <a:pt x="98474" y="73199"/>
                  </a:lnTo>
                  <a:lnTo>
                    <a:pt x="99726" y="74040"/>
                  </a:lnTo>
                  <a:lnTo>
                    <a:pt x="100935" y="75097"/>
                  </a:lnTo>
                  <a:lnTo>
                    <a:pt x="108837" y="82969"/>
                  </a:lnTo>
                  <a:lnTo>
                    <a:pt x="116718" y="90841"/>
                  </a:lnTo>
                  <a:lnTo>
                    <a:pt x="117819" y="92092"/>
                  </a:lnTo>
                  <a:lnTo>
                    <a:pt x="118704" y="93342"/>
                  </a:lnTo>
                  <a:lnTo>
                    <a:pt x="119352" y="94680"/>
                  </a:lnTo>
                  <a:lnTo>
                    <a:pt x="119740" y="95974"/>
                  </a:lnTo>
                  <a:lnTo>
                    <a:pt x="120000" y="97311"/>
                  </a:lnTo>
                  <a:lnTo>
                    <a:pt x="120000" y="98670"/>
                  </a:lnTo>
                  <a:lnTo>
                    <a:pt x="119740" y="100007"/>
                  </a:lnTo>
                  <a:lnTo>
                    <a:pt x="119309" y="101344"/>
                  </a:lnTo>
                  <a:lnTo>
                    <a:pt x="118661" y="102638"/>
                  </a:lnTo>
                  <a:lnTo>
                    <a:pt x="117776" y="103932"/>
                  </a:lnTo>
                  <a:lnTo>
                    <a:pt x="116675" y="105183"/>
                  </a:lnTo>
                  <a:lnTo>
                    <a:pt x="114408" y="107404"/>
                  </a:lnTo>
                  <a:lnTo>
                    <a:pt x="112119" y="109626"/>
                  </a:lnTo>
                  <a:lnTo>
                    <a:pt x="109852" y="111890"/>
                  </a:lnTo>
                  <a:lnTo>
                    <a:pt x="107715" y="114176"/>
                  </a:lnTo>
                  <a:lnTo>
                    <a:pt x="106290" y="115643"/>
                  </a:lnTo>
                  <a:lnTo>
                    <a:pt x="104800" y="116808"/>
                  </a:lnTo>
                  <a:lnTo>
                    <a:pt x="103224" y="117821"/>
                  </a:lnTo>
                  <a:lnTo>
                    <a:pt x="101604" y="118619"/>
                  </a:lnTo>
                  <a:lnTo>
                    <a:pt x="99920" y="119245"/>
                  </a:lnTo>
                  <a:lnTo>
                    <a:pt x="98172" y="119633"/>
                  </a:lnTo>
                  <a:lnTo>
                    <a:pt x="96358" y="119913"/>
                  </a:lnTo>
                  <a:lnTo>
                    <a:pt x="94458" y="120000"/>
                  </a:lnTo>
                  <a:lnTo>
                    <a:pt x="92536" y="119956"/>
                  </a:lnTo>
                  <a:lnTo>
                    <a:pt x="89341" y="119676"/>
                  </a:lnTo>
                  <a:lnTo>
                    <a:pt x="86232" y="119202"/>
                  </a:lnTo>
                  <a:lnTo>
                    <a:pt x="83123" y="118511"/>
                  </a:lnTo>
                  <a:lnTo>
                    <a:pt x="80122" y="117692"/>
                  </a:lnTo>
                  <a:lnTo>
                    <a:pt x="77142" y="116700"/>
                  </a:lnTo>
                  <a:lnTo>
                    <a:pt x="74184" y="115557"/>
                  </a:lnTo>
                  <a:lnTo>
                    <a:pt x="71291" y="114306"/>
                  </a:lnTo>
                  <a:lnTo>
                    <a:pt x="68420" y="112969"/>
                  </a:lnTo>
                  <a:lnTo>
                    <a:pt x="63843" y="110639"/>
                  </a:lnTo>
                  <a:lnTo>
                    <a:pt x="59417" y="108159"/>
                  </a:lnTo>
                  <a:lnTo>
                    <a:pt x="55120" y="105506"/>
                  </a:lnTo>
                  <a:lnTo>
                    <a:pt x="50931" y="102724"/>
                  </a:lnTo>
                  <a:lnTo>
                    <a:pt x="46851" y="99769"/>
                  </a:lnTo>
                  <a:lnTo>
                    <a:pt x="42900" y="96707"/>
                  </a:lnTo>
                  <a:lnTo>
                    <a:pt x="39057" y="93429"/>
                  </a:lnTo>
                  <a:lnTo>
                    <a:pt x="35343" y="90043"/>
                  </a:lnTo>
                  <a:lnTo>
                    <a:pt x="31738" y="86484"/>
                  </a:lnTo>
                  <a:lnTo>
                    <a:pt x="28240" y="82753"/>
                  </a:lnTo>
                  <a:lnTo>
                    <a:pt x="24872" y="78892"/>
                  </a:lnTo>
                  <a:lnTo>
                    <a:pt x="21979" y="75291"/>
                  </a:lnTo>
                  <a:lnTo>
                    <a:pt x="19150" y="71646"/>
                  </a:lnTo>
                  <a:lnTo>
                    <a:pt x="16473" y="67893"/>
                  </a:lnTo>
                  <a:lnTo>
                    <a:pt x="13925" y="64054"/>
                  </a:lnTo>
                  <a:lnTo>
                    <a:pt x="11550" y="60150"/>
                  </a:lnTo>
                  <a:lnTo>
                    <a:pt x="9327" y="56139"/>
                  </a:lnTo>
                  <a:lnTo>
                    <a:pt x="7275" y="52020"/>
                  </a:lnTo>
                  <a:lnTo>
                    <a:pt x="5376" y="47836"/>
                  </a:lnTo>
                  <a:lnTo>
                    <a:pt x="3627" y="43501"/>
                  </a:lnTo>
                  <a:lnTo>
                    <a:pt x="2677" y="40805"/>
                  </a:lnTo>
                  <a:lnTo>
                    <a:pt x="1813" y="38044"/>
                  </a:lnTo>
                  <a:lnTo>
                    <a:pt x="1101" y="35262"/>
                  </a:lnTo>
                  <a:lnTo>
                    <a:pt x="518" y="32480"/>
                  </a:lnTo>
                  <a:lnTo>
                    <a:pt x="172" y="29611"/>
                  </a:lnTo>
                  <a:lnTo>
                    <a:pt x="0" y="26743"/>
                  </a:lnTo>
                  <a:lnTo>
                    <a:pt x="129" y="23831"/>
                  </a:lnTo>
                  <a:lnTo>
                    <a:pt x="323" y="22063"/>
                  </a:lnTo>
                  <a:lnTo>
                    <a:pt x="690" y="20359"/>
                  </a:lnTo>
                  <a:lnTo>
                    <a:pt x="1252" y="18698"/>
                  </a:lnTo>
                  <a:lnTo>
                    <a:pt x="1943" y="17167"/>
                  </a:lnTo>
                  <a:lnTo>
                    <a:pt x="2828" y="15722"/>
                  </a:lnTo>
                  <a:lnTo>
                    <a:pt x="3886" y="14342"/>
                  </a:lnTo>
                  <a:lnTo>
                    <a:pt x="5138" y="13005"/>
                  </a:lnTo>
                  <a:lnTo>
                    <a:pt x="8441" y="9769"/>
                  </a:lnTo>
                  <a:lnTo>
                    <a:pt x="11723" y="6513"/>
                  </a:lnTo>
                  <a:lnTo>
                    <a:pt x="14983" y="3191"/>
                  </a:lnTo>
                  <a:lnTo>
                    <a:pt x="16322" y="2070"/>
                  </a:lnTo>
                  <a:lnTo>
                    <a:pt x="17682" y="1186"/>
                  </a:lnTo>
                  <a:lnTo>
                    <a:pt x="19107" y="539"/>
                  </a:lnTo>
                  <a:lnTo>
                    <a:pt x="20554" y="129"/>
                  </a:lnTo>
                  <a:lnTo>
                    <a:pt x="22022"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81" name="Google Shape;481;p39"/>
            <p:cNvSpPr/>
            <p:nvPr/>
          </p:nvSpPr>
          <p:spPr>
            <a:xfrm>
              <a:off x="5178426" y="3262313"/>
              <a:ext cx="1474800" cy="1446300"/>
            </a:xfrm>
            <a:custGeom>
              <a:rect b="b" l="l" r="r" t="t"/>
              <a:pathLst>
                <a:path extrusionOk="0" h="120000" w="120000">
                  <a:moveTo>
                    <a:pt x="4324" y="0"/>
                  </a:moveTo>
                  <a:lnTo>
                    <a:pt x="13039" y="1580"/>
                  </a:lnTo>
                  <a:lnTo>
                    <a:pt x="21689" y="3688"/>
                  </a:lnTo>
                  <a:lnTo>
                    <a:pt x="30016" y="6256"/>
                  </a:lnTo>
                  <a:lnTo>
                    <a:pt x="38214" y="9484"/>
                  </a:lnTo>
                  <a:lnTo>
                    <a:pt x="46218" y="13304"/>
                  </a:lnTo>
                  <a:lnTo>
                    <a:pt x="53964" y="17519"/>
                  </a:lnTo>
                  <a:lnTo>
                    <a:pt x="61323" y="22327"/>
                  </a:lnTo>
                  <a:lnTo>
                    <a:pt x="68552" y="27596"/>
                  </a:lnTo>
                  <a:lnTo>
                    <a:pt x="75330" y="33326"/>
                  </a:lnTo>
                  <a:lnTo>
                    <a:pt x="81850" y="39582"/>
                  </a:lnTo>
                  <a:lnTo>
                    <a:pt x="88370" y="46630"/>
                  </a:lnTo>
                  <a:lnTo>
                    <a:pt x="94244" y="54006"/>
                  </a:lnTo>
                  <a:lnTo>
                    <a:pt x="99601" y="61909"/>
                  </a:lnTo>
                  <a:lnTo>
                    <a:pt x="104443" y="69945"/>
                  </a:lnTo>
                  <a:lnTo>
                    <a:pt x="108768" y="78309"/>
                  </a:lnTo>
                  <a:lnTo>
                    <a:pt x="112383" y="87069"/>
                  </a:lnTo>
                  <a:lnTo>
                    <a:pt x="115545" y="96092"/>
                  </a:lnTo>
                  <a:lnTo>
                    <a:pt x="118063" y="105181"/>
                  </a:lnTo>
                  <a:lnTo>
                    <a:pt x="120000" y="114731"/>
                  </a:lnTo>
                  <a:lnTo>
                    <a:pt x="89467" y="119999"/>
                  </a:lnTo>
                  <a:lnTo>
                    <a:pt x="87724" y="111767"/>
                  </a:lnTo>
                  <a:lnTo>
                    <a:pt x="85465" y="103863"/>
                  </a:lnTo>
                  <a:lnTo>
                    <a:pt x="82689" y="96092"/>
                  </a:lnTo>
                  <a:lnTo>
                    <a:pt x="79203" y="88649"/>
                  </a:lnTo>
                  <a:lnTo>
                    <a:pt x="75201" y="81405"/>
                  </a:lnTo>
                  <a:lnTo>
                    <a:pt x="70747" y="74621"/>
                  </a:lnTo>
                  <a:lnTo>
                    <a:pt x="65648" y="68100"/>
                  </a:lnTo>
                  <a:lnTo>
                    <a:pt x="60096" y="61909"/>
                  </a:lnTo>
                  <a:lnTo>
                    <a:pt x="54416" y="56575"/>
                  </a:lnTo>
                  <a:lnTo>
                    <a:pt x="48477" y="51701"/>
                  </a:lnTo>
                  <a:lnTo>
                    <a:pt x="42216" y="47222"/>
                  </a:lnTo>
                  <a:lnTo>
                    <a:pt x="35825" y="43402"/>
                  </a:lnTo>
                  <a:lnTo>
                    <a:pt x="29047" y="39978"/>
                  </a:lnTo>
                  <a:lnTo>
                    <a:pt x="22076" y="37014"/>
                  </a:lnTo>
                  <a:lnTo>
                    <a:pt x="14911" y="34511"/>
                  </a:lnTo>
                  <a:lnTo>
                    <a:pt x="7423" y="32667"/>
                  </a:lnTo>
                  <a:lnTo>
                    <a:pt x="0" y="31350"/>
                  </a:lnTo>
                  <a:lnTo>
                    <a:pt x="4324"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82" name="Google Shape;482;p39"/>
            <p:cNvSpPr/>
            <p:nvPr/>
          </p:nvSpPr>
          <p:spPr>
            <a:xfrm>
              <a:off x="5229226" y="2287588"/>
              <a:ext cx="2412900" cy="2355900"/>
            </a:xfrm>
            <a:custGeom>
              <a:rect b="b" l="l" r="r" t="t"/>
              <a:pathLst>
                <a:path extrusionOk="0" h="120000" w="120000">
                  <a:moveTo>
                    <a:pt x="2603" y="0"/>
                  </a:moveTo>
                  <a:lnTo>
                    <a:pt x="10059" y="1293"/>
                  </a:lnTo>
                  <a:lnTo>
                    <a:pt x="17357" y="2950"/>
                  </a:lnTo>
                  <a:lnTo>
                    <a:pt x="24497" y="5011"/>
                  </a:lnTo>
                  <a:lnTo>
                    <a:pt x="31597" y="7436"/>
                  </a:lnTo>
                  <a:lnTo>
                    <a:pt x="38461" y="10225"/>
                  </a:lnTo>
                  <a:lnTo>
                    <a:pt x="45167" y="13499"/>
                  </a:lnTo>
                  <a:lnTo>
                    <a:pt x="51676" y="17056"/>
                  </a:lnTo>
                  <a:lnTo>
                    <a:pt x="57988" y="20976"/>
                  </a:lnTo>
                  <a:lnTo>
                    <a:pt x="64220" y="25301"/>
                  </a:lnTo>
                  <a:lnTo>
                    <a:pt x="70098" y="29909"/>
                  </a:lnTo>
                  <a:lnTo>
                    <a:pt x="75857" y="34920"/>
                  </a:lnTo>
                  <a:lnTo>
                    <a:pt x="81301" y="40296"/>
                  </a:lnTo>
                  <a:lnTo>
                    <a:pt x="86272" y="45671"/>
                  </a:lnTo>
                  <a:lnTo>
                    <a:pt x="90927" y="51168"/>
                  </a:lnTo>
                  <a:lnTo>
                    <a:pt x="95266" y="56948"/>
                  </a:lnTo>
                  <a:lnTo>
                    <a:pt x="99329" y="62930"/>
                  </a:lnTo>
                  <a:lnTo>
                    <a:pt x="102998" y="69114"/>
                  </a:lnTo>
                  <a:lnTo>
                    <a:pt x="106469" y="75459"/>
                  </a:lnTo>
                  <a:lnTo>
                    <a:pt x="109585" y="82007"/>
                  </a:lnTo>
                  <a:lnTo>
                    <a:pt x="112307" y="88635"/>
                  </a:lnTo>
                  <a:lnTo>
                    <a:pt x="114753" y="95466"/>
                  </a:lnTo>
                  <a:lnTo>
                    <a:pt x="116804" y="102418"/>
                  </a:lnTo>
                  <a:lnTo>
                    <a:pt x="118579" y="109531"/>
                  </a:lnTo>
                  <a:lnTo>
                    <a:pt x="120000" y="116726"/>
                  </a:lnTo>
                  <a:lnTo>
                    <a:pt x="101380" y="119999"/>
                  </a:lnTo>
                  <a:lnTo>
                    <a:pt x="100078" y="113169"/>
                  </a:lnTo>
                  <a:lnTo>
                    <a:pt x="98382" y="106500"/>
                  </a:lnTo>
                  <a:lnTo>
                    <a:pt x="96291" y="99993"/>
                  </a:lnTo>
                  <a:lnTo>
                    <a:pt x="93925" y="93647"/>
                  </a:lnTo>
                  <a:lnTo>
                    <a:pt x="91203" y="87342"/>
                  </a:lnTo>
                  <a:lnTo>
                    <a:pt x="88126" y="81320"/>
                  </a:lnTo>
                  <a:lnTo>
                    <a:pt x="84733" y="75459"/>
                  </a:lnTo>
                  <a:lnTo>
                    <a:pt x="81025" y="69801"/>
                  </a:lnTo>
                  <a:lnTo>
                    <a:pt x="76962" y="64264"/>
                  </a:lnTo>
                  <a:lnTo>
                    <a:pt x="72702" y="59050"/>
                  </a:lnTo>
                  <a:lnTo>
                    <a:pt x="67968" y="53997"/>
                  </a:lnTo>
                  <a:lnTo>
                    <a:pt x="62800" y="48986"/>
                  </a:lnTo>
                  <a:lnTo>
                    <a:pt x="57396" y="44297"/>
                  </a:lnTo>
                  <a:lnTo>
                    <a:pt x="51715" y="40053"/>
                  </a:lnTo>
                  <a:lnTo>
                    <a:pt x="45917" y="36052"/>
                  </a:lnTo>
                  <a:lnTo>
                    <a:pt x="39842" y="32495"/>
                  </a:lnTo>
                  <a:lnTo>
                    <a:pt x="33570" y="29302"/>
                  </a:lnTo>
                  <a:lnTo>
                    <a:pt x="27140" y="26513"/>
                  </a:lnTo>
                  <a:lnTo>
                    <a:pt x="20591" y="24088"/>
                  </a:lnTo>
                  <a:lnTo>
                    <a:pt x="13885" y="22027"/>
                  </a:lnTo>
                  <a:lnTo>
                    <a:pt x="7021" y="20451"/>
                  </a:lnTo>
                  <a:lnTo>
                    <a:pt x="0" y="19157"/>
                  </a:lnTo>
                  <a:lnTo>
                    <a:pt x="2603"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40"/>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Promotional </a:t>
            </a:r>
            <a:r>
              <a:rPr b="1" lang="en-GB">
                <a:solidFill>
                  <a:srgbClr val="EE795B"/>
                </a:solidFill>
              </a:rPr>
              <a:t>Campaigns</a:t>
            </a:r>
            <a:r>
              <a:rPr lang="en-GB"/>
              <a:t> Success</a:t>
            </a:r>
            <a:endParaRPr/>
          </a:p>
        </p:txBody>
      </p:sp>
      <p:sp>
        <p:nvSpPr>
          <p:cNvPr id="488" name="Google Shape;488;p40"/>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grpSp>
        <p:nvGrpSpPr>
          <p:cNvPr id="489" name="Google Shape;489;p40"/>
          <p:cNvGrpSpPr/>
          <p:nvPr/>
        </p:nvGrpSpPr>
        <p:grpSpPr>
          <a:xfrm>
            <a:off x="907665" y="1263146"/>
            <a:ext cx="1040075" cy="2337000"/>
            <a:chOff x="776102" y="1372299"/>
            <a:chExt cx="1079700" cy="2426035"/>
          </a:xfrm>
        </p:grpSpPr>
        <p:sp>
          <p:nvSpPr>
            <p:cNvPr id="490" name="Google Shape;490;p40"/>
            <p:cNvSpPr/>
            <p:nvPr/>
          </p:nvSpPr>
          <p:spPr>
            <a:xfrm>
              <a:off x="776102" y="1372299"/>
              <a:ext cx="1079700" cy="1005600"/>
            </a:xfrm>
            <a:custGeom>
              <a:rect b="b" l="l" r="r" t="t"/>
              <a:pathLst>
                <a:path extrusionOk="0" h="120000" w="120000">
                  <a:moveTo>
                    <a:pt x="50219" y="100110"/>
                  </a:moveTo>
                  <a:lnTo>
                    <a:pt x="50219" y="115863"/>
                  </a:lnTo>
                  <a:lnTo>
                    <a:pt x="69780" y="115863"/>
                  </a:lnTo>
                  <a:lnTo>
                    <a:pt x="69780" y="100110"/>
                  </a:lnTo>
                  <a:lnTo>
                    <a:pt x="50219" y="100110"/>
                  </a:lnTo>
                  <a:close/>
                  <a:moveTo>
                    <a:pt x="4550" y="4136"/>
                  </a:moveTo>
                  <a:lnTo>
                    <a:pt x="4191" y="4222"/>
                  </a:lnTo>
                  <a:lnTo>
                    <a:pt x="3932" y="4522"/>
                  </a:lnTo>
                  <a:lnTo>
                    <a:pt x="3812" y="4929"/>
                  </a:lnTo>
                  <a:lnTo>
                    <a:pt x="3812" y="95224"/>
                  </a:lnTo>
                  <a:lnTo>
                    <a:pt x="3932" y="95631"/>
                  </a:lnTo>
                  <a:lnTo>
                    <a:pt x="4191" y="95888"/>
                  </a:lnTo>
                  <a:lnTo>
                    <a:pt x="4550" y="96017"/>
                  </a:lnTo>
                  <a:lnTo>
                    <a:pt x="115449" y="96017"/>
                  </a:lnTo>
                  <a:lnTo>
                    <a:pt x="115808" y="95888"/>
                  </a:lnTo>
                  <a:lnTo>
                    <a:pt x="116067" y="95631"/>
                  </a:lnTo>
                  <a:lnTo>
                    <a:pt x="116187" y="95224"/>
                  </a:lnTo>
                  <a:lnTo>
                    <a:pt x="116187" y="4929"/>
                  </a:lnTo>
                  <a:lnTo>
                    <a:pt x="116067" y="4522"/>
                  </a:lnTo>
                  <a:lnTo>
                    <a:pt x="115808" y="4222"/>
                  </a:lnTo>
                  <a:lnTo>
                    <a:pt x="115449" y="4136"/>
                  </a:lnTo>
                  <a:lnTo>
                    <a:pt x="4550" y="4136"/>
                  </a:lnTo>
                  <a:close/>
                  <a:moveTo>
                    <a:pt x="4550" y="0"/>
                  </a:moveTo>
                  <a:lnTo>
                    <a:pt x="115449" y="0"/>
                  </a:lnTo>
                  <a:lnTo>
                    <a:pt x="116367" y="107"/>
                  </a:lnTo>
                  <a:lnTo>
                    <a:pt x="117205" y="385"/>
                  </a:lnTo>
                  <a:lnTo>
                    <a:pt x="118003" y="857"/>
                  </a:lnTo>
                  <a:lnTo>
                    <a:pt x="118662" y="1435"/>
                  </a:lnTo>
                  <a:lnTo>
                    <a:pt x="119241" y="2186"/>
                  </a:lnTo>
                  <a:lnTo>
                    <a:pt x="119640" y="3000"/>
                  </a:lnTo>
                  <a:lnTo>
                    <a:pt x="119900" y="3900"/>
                  </a:lnTo>
                  <a:lnTo>
                    <a:pt x="120000" y="4929"/>
                  </a:lnTo>
                  <a:lnTo>
                    <a:pt x="120000" y="95224"/>
                  </a:lnTo>
                  <a:lnTo>
                    <a:pt x="119900" y="96210"/>
                  </a:lnTo>
                  <a:lnTo>
                    <a:pt x="119640" y="97153"/>
                  </a:lnTo>
                  <a:lnTo>
                    <a:pt x="119241" y="97967"/>
                  </a:lnTo>
                  <a:lnTo>
                    <a:pt x="118662" y="98717"/>
                  </a:lnTo>
                  <a:lnTo>
                    <a:pt x="118003" y="99296"/>
                  </a:lnTo>
                  <a:lnTo>
                    <a:pt x="117205" y="99724"/>
                  </a:lnTo>
                  <a:lnTo>
                    <a:pt x="116367" y="100046"/>
                  </a:lnTo>
                  <a:lnTo>
                    <a:pt x="115449" y="100110"/>
                  </a:lnTo>
                  <a:lnTo>
                    <a:pt x="73632" y="100110"/>
                  </a:lnTo>
                  <a:lnTo>
                    <a:pt x="73632" y="115863"/>
                  </a:lnTo>
                  <a:lnTo>
                    <a:pt x="91676" y="115863"/>
                  </a:lnTo>
                  <a:lnTo>
                    <a:pt x="92295" y="115992"/>
                  </a:lnTo>
                  <a:lnTo>
                    <a:pt x="92794" y="116249"/>
                  </a:lnTo>
                  <a:lnTo>
                    <a:pt x="93233" y="116720"/>
                  </a:lnTo>
                  <a:lnTo>
                    <a:pt x="93493" y="117278"/>
                  </a:lnTo>
                  <a:lnTo>
                    <a:pt x="93592" y="117942"/>
                  </a:lnTo>
                  <a:lnTo>
                    <a:pt x="93493" y="118606"/>
                  </a:lnTo>
                  <a:lnTo>
                    <a:pt x="93233" y="119142"/>
                  </a:lnTo>
                  <a:lnTo>
                    <a:pt x="92794" y="119571"/>
                  </a:lnTo>
                  <a:lnTo>
                    <a:pt x="92295" y="119892"/>
                  </a:lnTo>
                  <a:lnTo>
                    <a:pt x="91676" y="120000"/>
                  </a:lnTo>
                  <a:lnTo>
                    <a:pt x="28323" y="120000"/>
                  </a:lnTo>
                  <a:lnTo>
                    <a:pt x="27704" y="119892"/>
                  </a:lnTo>
                  <a:lnTo>
                    <a:pt x="27205" y="119571"/>
                  </a:lnTo>
                  <a:lnTo>
                    <a:pt x="26766" y="119142"/>
                  </a:lnTo>
                  <a:lnTo>
                    <a:pt x="26506" y="118606"/>
                  </a:lnTo>
                  <a:lnTo>
                    <a:pt x="26407" y="117942"/>
                  </a:lnTo>
                  <a:lnTo>
                    <a:pt x="26506" y="117278"/>
                  </a:lnTo>
                  <a:lnTo>
                    <a:pt x="26766" y="116720"/>
                  </a:lnTo>
                  <a:lnTo>
                    <a:pt x="27205" y="116249"/>
                  </a:lnTo>
                  <a:lnTo>
                    <a:pt x="27704" y="115992"/>
                  </a:lnTo>
                  <a:lnTo>
                    <a:pt x="28323" y="115863"/>
                  </a:lnTo>
                  <a:lnTo>
                    <a:pt x="46367" y="115863"/>
                  </a:lnTo>
                  <a:lnTo>
                    <a:pt x="46367" y="100110"/>
                  </a:lnTo>
                  <a:lnTo>
                    <a:pt x="4550" y="100110"/>
                  </a:lnTo>
                  <a:lnTo>
                    <a:pt x="3632" y="100046"/>
                  </a:lnTo>
                  <a:lnTo>
                    <a:pt x="2794" y="99724"/>
                  </a:lnTo>
                  <a:lnTo>
                    <a:pt x="1996" y="99296"/>
                  </a:lnTo>
                  <a:lnTo>
                    <a:pt x="1337" y="98717"/>
                  </a:lnTo>
                  <a:lnTo>
                    <a:pt x="758" y="97967"/>
                  </a:lnTo>
                  <a:lnTo>
                    <a:pt x="359" y="97153"/>
                  </a:lnTo>
                  <a:lnTo>
                    <a:pt x="99" y="96210"/>
                  </a:lnTo>
                  <a:lnTo>
                    <a:pt x="0" y="95224"/>
                  </a:lnTo>
                  <a:lnTo>
                    <a:pt x="0" y="4929"/>
                  </a:lnTo>
                  <a:lnTo>
                    <a:pt x="99" y="3900"/>
                  </a:lnTo>
                  <a:lnTo>
                    <a:pt x="359" y="3000"/>
                  </a:lnTo>
                  <a:lnTo>
                    <a:pt x="758" y="2186"/>
                  </a:lnTo>
                  <a:lnTo>
                    <a:pt x="1337" y="1435"/>
                  </a:lnTo>
                  <a:lnTo>
                    <a:pt x="1996" y="857"/>
                  </a:lnTo>
                  <a:lnTo>
                    <a:pt x="2794" y="385"/>
                  </a:lnTo>
                  <a:lnTo>
                    <a:pt x="3632" y="107"/>
                  </a:lnTo>
                  <a:lnTo>
                    <a:pt x="4550"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D8D8D8"/>
                </a:solidFill>
                <a:latin typeface="Calibri"/>
                <a:ea typeface="Calibri"/>
                <a:cs typeface="Calibri"/>
                <a:sym typeface="Calibri"/>
              </a:endParaRPr>
            </a:p>
          </p:txBody>
        </p:sp>
        <p:grpSp>
          <p:nvGrpSpPr>
            <p:cNvPr id="491" name="Google Shape;491;p40"/>
            <p:cNvGrpSpPr/>
            <p:nvPr/>
          </p:nvGrpSpPr>
          <p:grpSpPr>
            <a:xfrm>
              <a:off x="1108844" y="3382585"/>
              <a:ext cx="414210" cy="415749"/>
              <a:chOff x="-204788" y="1498600"/>
              <a:chExt cx="4733826" cy="4751413"/>
            </a:xfrm>
          </p:grpSpPr>
          <p:sp>
            <p:nvSpPr>
              <p:cNvPr id="492" name="Google Shape;492;p40"/>
              <p:cNvSpPr/>
              <p:nvPr/>
            </p:nvSpPr>
            <p:spPr>
              <a:xfrm>
                <a:off x="-198438" y="2543175"/>
                <a:ext cx="3430500" cy="1052400"/>
              </a:xfrm>
              <a:custGeom>
                <a:rect b="b" l="l" r="r" t="t"/>
                <a:pathLst>
                  <a:path extrusionOk="0" h="120000" w="120000">
                    <a:moveTo>
                      <a:pt x="120000" y="0"/>
                    </a:moveTo>
                    <a:lnTo>
                      <a:pt x="120000" y="43619"/>
                    </a:lnTo>
                    <a:lnTo>
                      <a:pt x="115614" y="42081"/>
                    </a:lnTo>
                    <a:lnTo>
                      <a:pt x="111172" y="41628"/>
                    </a:lnTo>
                    <a:lnTo>
                      <a:pt x="106925" y="42081"/>
                    </a:lnTo>
                    <a:lnTo>
                      <a:pt x="102761" y="43438"/>
                    </a:lnTo>
                    <a:lnTo>
                      <a:pt x="98653" y="45701"/>
                    </a:lnTo>
                    <a:lnTo>
                      <a:pt x="94684" y="48868"/>
                    </a:lnTo>
                    <a:lnTo>
                      <a:pt x="90742" y="52760"/>
                    </a:lnTo>
                    <a:lnTo>
                      <a:pt x="86995" y="57375"/>
                    </a:lnTo>
                    <a:lnTo>
                      <a:pt x="83331" y="62805"/>
                    </a:lnTo>
                    <a:lnTo>
                      <a:pt x="79777" y="69140"/>
                    </a:lnTo>
                    <a:lnTo>
                      <a:pt x="76419" y="76018"/>
                    </a:lnTo>
                    <a:lnTo>
                      <a:pt x="73171" y="83619"/>
                    </a:lnTo>
                    <a:lnTo>
                      <a:pt x="70090" y="91855"/>
                    </a:lnTo>
                    <a:lnTo>
                      <a:pt x="67175" y="100542"/>
                    </a:lnTo>
                    <a:lnTo>
                      <a:pt x="64455" y="109954"/>
                    </a:lnTo>
                    <a:lnTo>
                      <a:pt x="61873" y="120000"/>
                    </a:lnTo>
                    <a:lnTo>
                      <a:pt x="61679" y="120000"/>
                    </a:lnTo>
                    <a:lnTo>
                      <a:pt x="61179" y="120000"/>
                    </a:lnTo>
                    <a:lnTo>
                      <a:pt x="60402" y="119819"/>
                    </a:lnTo>
                    <a:lnTo>
                      <a:pt x="59403" y="119819"/>
                    </a:lnTo>
                    <a:lnTo>
                      <a:pt x="58154" y="119638"/>
                    </a:lnTo>
                    <a:lnTo>
                      <a:pt x="56627" y="119276"/>
                    </a:lnTo>
                    <a:lnTo>
                      <a:pt x="54961" y="119095"/>
                    </a:lnTo>
                    <a:lnTo>
                      <a:pt x="53102" y="118823"/>
                    </a:lnTo>
                    <a:lnTo>
                      <a:pt x="51075" y="118280"/>
                    </a:lnTo>
                    <a:lnTo>
                      <a:pt x="48910" y="117828"/>
                    </a:lnTo>
                    <a:lnTo>
                      <a:pt x="46578" y="117194"/>
                    </a:lnTo>
                    <a:lnTo>
                      <a:pt x="44163" y="116380"/>
                    </a:lnTo>
                    <a:lnTo>
                      <a:pt x="41693" y="115384"/>
                    </a:lnTo>
                    <a:lnTo>
                      <a:pt x="39056" y="114389"/>
                    </a:lnTo>
                    <a:lnTo>
                      <a:pt x="36446" y="113212"/>
                    </a:lnTo>
                    <a:lnTo>
                      <a:pt x="33782" y="111855"/>
                    </a:lnTo>
                    <a:lnTo>
                      <a:pt x="31089" y="110407"/>
                    </a:lnTo>
                    <a:lnTo>
                      <a:pt x="28424" y="108778"/>
                    </a:lnTo>
                    <a:lnTo>
                      <a:pt x="25704" y="106787"/>
                    </a:lnTo>
                    <a:lnTo>
                      <a:pt x="23067" y="104796"/>
                    </a:lnTo>
                    <a:lnTo>
                      <a:pt x="20513" y="102533"/>
                    </a:lnTo>
                    <a:lnTo>
                      <a:pt x="17987" y="100000"/>
                    </a:lnTo>
                    <a:lnTo>
                      <a:pt x="15544" y="97375"/>
                    </a:lnTo>
                    <a:lnTo>
                      <a:pt x="13185" y="94479"/>
                    </a:lnTo>
                    <a:lnTo>
                      <a:pt x="11020" y="91312"/>
                    </a:lnTo>
                    <a:lnTo>
                      <a:pt x="8938" y="88054"/>
                    </a:lnTo>
                    <a:lnTo>
                      <a:pt x="7022" y="84253"/>
                    </a:lnTo>
                    <a:lnTo>
                      <a:pt x="5301" y="80452"/>
                    </a:lnTo>
                    <a:lnTo>
                      <a:pt x="3802" y="76199"/>
                    </a:lnTo>
                    <a:lnTo>
                      <a:pt x="2498" y="71764"/>
                    </a:lnTo>
                    <a:lnTo>
                      <a:pt x="1415" y="66968"/>
                    </a:lnTo>
                    <a:lnTo>
                      <a:pt x="555" y="61809"/>
                    </a:lnTo>
                    <a:lnTo>
                      <a:pt x="0" y="56380"/>
                    </a:lnTo>
                    <a:lnTo>
                      <a:pt x="0" y="452"/>
                    </a:lnTo>
                    <a:lnTo>
                      <a:pt x="1943" y="5248"/>
                    </a:lnTo>
                    <a:lnTo>
                      <a:pt x="4108" y="9864"/>
                    </a:lnTo>
                    <a:lnTo>
                      <a:pt x="6634" y="14298"/>
                    </a:lnTo>
                    <a:lnTo>
                      <a:pt x="9410" y="18552"/>
                    </a:lnTo>
                    <a:lnTo>
                      <a:pt x="12463" y="22533"/>
                    </a:lnTo>
                    <a:lnTo>
                      <a:pt x="15794" y="26334"/>
                    </a:lnTo>
                    <a:lnTo>
                      <a:pt x="19347" y="29773"/>
                    </a:lnTo>
                    <a:lnTo>
                      <a:pt x="23178" y="32850"/>
                    </a:lnTo>
                    <a:lnTo>
                      <a:pt x="27147" y="35656"/>
                    </a:lnTo>
                    <a:lnTo>
                      <a:pt x="31394" y="38190"/>
                    </a:lnTo>
                    <a:lnTo>
                      <a:pt x="35780" y="40271"/>
                    </a:lnTo>
                    <a:lnTo>
                      <a:pt x="40333" y="42081"/>
                    </a:lnTo>
                    <a:lnTo>
                      <a:pt x="45024" y="43619"/>
                    </a:lnTo>
                    <a:lnTo>
                      <a:pt x="49909" y="44615"/>
                    </a:lnTo>
                    <a:lnTo>
                      <a:pt x="54850" y="45248"/>
                    </a:lnTo>
                    <a:lnTo>
                      <a:pt x="59958" y="45520"/>
                    </a:lnTo>
                    <a:lnTo>
                      <a:pt x="65093" y="45248"/>
                    </a:lnTo>
                    <a:lnTo>
                      <a:pt x="70090" y="44615"/>
                    </a:lnTo>
                    <a:lnTo>
                      <a:pt x="74947" y="43619"/>
                    </a:lnTo>
                    <a:lnTo>
                      <a:pt x="79694" y="42081"/>
                    </a:lnTo>
                    <a:lnTo>
                      <a:pt x="84274" y="40271"/>
                    </a:lnTo>
                    <a:lnTo>
                      <a:pt x="88660" y="38190"/>
                    </a:lnTo>
                    <a:lnTo>
                      <a:pt x="92907" y="35475"/>
                    </a:lnTo>
                    <a:lnTo>
                      <a:pt x="96960" y="32760"/>
                    </a:lnTo>
                    <a:lnTo>
                      <a:pt x="100735" y="29592"/>
                    </a:lnTo>
                    <a:lnTo>
                      <a:pt x="104316" y="26153"/>
                    </a:lnTo>
                    <a:lnTo>
                      <a:pt x="107647" y="22352"/>
                    </a:lnTo>
                    <a:lnTo>
                      <a:pt x="110728" y="18371"/>
                    </a:lnTo>
                    <a:lnTo>
                      <a:pt x="113504" y="14117"/>
                    </a:lnTo>
                    <a:lnTo>
                      <a:pt x="115975" y="9683"/>
                    </a:lnTo>
                    <a:lnTo>
                      <a:pt x="118195" y="4886"/>
                    </a:lnTo>
                    <a:lnTo>
                      <a:pt x="12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93" name="Google Shape;493;p40"/>
              <p:cNvSpPr/>
              <p:nvPr/>
            </p:nvSpPr>
            <p:spPr>
              <a:xfrm>
                <a:off x="-200025" y="3422650"/>
                <a:ext cx="1620900" cy="1050900"/>
              </a:xfrm>
              <a:custGeom>
                <a:rect b="b" l="l" r="r" t="t"/>
                <a:pathLst>
                  <a:path extrusionOk="0" h="120000" w="120000">
                    <a:moveTo>
                      <a:pt x="58" y="0"/>
                    </a:moveTo>
                    <a:lnTo>
                      <a:pt x="3817" y="4803"/>
                    </a:lnTo>
                    <a:lnTo>
                      <a:pt x="8281" y="9244"/>
                    </a:lnTo>
                    <a:lnTo>
                      <a:pt x="13333" y="13504"/>
                    </a:lnTo>
                    <a:lnTo>
                      <a:pt x="18854" y="17673"/>
                    </a:lnTo>
                    <a:lnTo>
                      <a:pt x="24963" y="21480"/>
                    </a:lnTo>
                    <a:lnTo>
                      <a:pt x="31600" y="25105"/>
                    </a:lnTo>
                    <a:lnTo>
                      <a:pt x="38766" y="28549"/>
                    </a:lnTo>
                    <a:lnTo>
                      <a:pt x="46343" y="31631"/>
                    </a:lnTo>
                    <a:lnTo>
                      <a:pt x="54331" y="34441"/>
                    </a:lnTo>
                    <a:lnTo>
                      <a:pt x="62790" y="36978"/>
                    </a:lnTo>
                    <a:lnTo>
                      <a:pt x="71541" y="39244"/>
                    </a:lnTo>
                    <a:lnTo>
                      <a:pt x="80587" y="41057"/>
                    </a:lnTo>
                    <a:lnTo>
                      <a:pt x="90102" y="42688"/>
                    </a:lnTo>
                    <a:lnTo>
                      <a:pt x="99794" y="43867"/>
                    </a:lnTo>
                    <a:lnTo>
                      <a:pt x="109720" y="44682"/>
                    </a:lnTo>
                    <a:lnTo>
                      <a:pt x="120000" y="45226"/>
                    </a:lnTo>
                    <a:lnTo>
                      <a:pt x="116064" y="56737"/>
                    </a:lnTo>
                    <a:lnTo>
                      <a:pt x="112599" y="68791"/>
                    </a:lnTo>
                    <a:lnTo>
                      <a:pt x="109662" y="80936"/>
                    </a:lnTo>
                    <a:lnTo>
                      <a:pt x="107195" y="93625"/>
                    </a:lnTo>
                    <a:lnTo>
                      <a:pt x="105256" y="106676"/>
                    </a:lnTo>
                    <a:lnTo>
                      <a:pt x="103847" y="120000"/>
                    </a:lnTo>
                    <a:lnTo>
                      <a:pt x="94684" y="118912"/>
                    </a:lnTo>
                    <a:lnTo>
                      <a:pt x="85697" y="117371"/>
                    </a:lnTo>
                    <a:lnTo>
                      <a:pt x="77063" y="115558"/>
                    </a:lnTo>
                    <a:lnTo>
                      <a:pt x="68722" y="113474"/>
                    </a:lnTo>
                    <a:lnTo>
                      <a:pt x="60734" y="110936"/>
                    </a:lnTo>
                    <a:lnTo>
                      <a:pt x="53157" y="108308"/>
                    </a:lnTo>
                    <a:lnTo>
                      <a:pt x="45873" y="105226"/>
                    </a:lnTo>
                    <a:lnTo>
                      <a:pt x="39060" y="101873"/>
                    </a:lnTo>
                    <a:lnTo>
                      <a:pt x="32657" y="98247"/>
                    </a:lnTo>
                    <a:lnTo>
                      <a:pt x="26784" y="94441"/>
                    </a:lnTo>
                    <a:lnTo>
                      <a:pt x="21439" y="90543"/>
                    </a:lnTo>
                    <a:lnTo>
                      <a:pt x="16505" y="86193"/>
                    </a:lnTo>
                    <a:lnTo>
                      <a:pt x="12276" y="81752"/>
                    </a:lnTo>
                    <a:lnTo>
                      <a:pt x="8516" y="77129"/>
                    </a:lnTo>
                    <a:lnTo>
                      <a:pt x="5403" y="72416"/>
                    </a:lnTo>
                    <a:lnTo>
                      <a:pt x="2995" y="67432"/>
                    </a:lnTo>
                    <a:lnTo>
                      <a:pt x="1174" y="62356"/>
                    </a:lnTo>
                    <a:lnTo>
                      <a:pt x="0" y="57099"/>
                    </a:lnTo>
                    <a:lnTo>
                      <a:pt x="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94" name="Google Shape;494;p40"/>
              <p:cNvSpPr/>
              <p:nvPr/>
            </p:nvSpPr>
            <p:spPr>
              <a:xfrm>
                <a:off x="-201613" y="4310063"/>
                <a:ext cx="1522500" cy="1062000"/>
              </a:xfrm>
              <a:custGeom>
                <a:rect b="b" l="l" r="r" t="t"/>
                <a:pathLst>
                  <a:path extrusionOk="0" h="120000" w="120000">
                    <a:moveTo>
                      <a:pt x="125" y="0"/>
                    </a:moveTo>
                    <a:lnTo>
                      <a:pt x="4191" y="4756"/>
                    </a:lnTo>
                    <a:lnTo>
                      <a:pt x="9071" y="9244"/>
                    </a:lnTo>
                    <a:lnTo>
                      <a:pt x="14577" y="13732"/>
                    </a:lnTo>
                    <a:lnTo>
                      <a:pt x="20709" y="17771"/>
                    </a:lnTo>
                    <a:lnTo>
                      <a:pt x="27403" y="21720"/>
                    </a:lnTo>
                    <a:lnTo>
                      <a:pt x="34661" y="25310"/>
                    </a:lnTo>
                    <a:lnTo>
                      <a:pt x="42544" y="28721"/>
                    </a:lnTo>
                    <a:lnTo>
                      <a:pt x="50928" y="31772"/>
                    </a:lnTo>
                    <a:lnTo>
                      <a:pt x="59687" y="34554"/>
                    </a:lnTo>
                    <a:lnTo>
                      <a:pt x="68884" y="37247"/>
                    </a:lnTo>
                    <a:lnTo>
                      <a:pt x="78581" y="39311"/>
                    </a:lnTo>
                    <a:lnTo>
                      <a:pt x="88717" y="41286"/>
                    </a:lnTo>
                    <a:lnTo>
                      <a:pt x="99040" y="42722"/>
                    </a:lnTo>
                    <a:lnTo>
                      <a:pt x="109739" y="43889"/>
                    </a:lnTo>
                    <a:lnTo>
                      <a:pt x="109739" y="44068"/>
                    </a:lnTo>
                    <a:lnTo>
                      <a:pt x="110052" y="57262"/>
                    </a:lnTo>
                    <a:lnTo>
                      <a:pt x="110865" y="70545"/>
                    </a:lnTo>
                    <a:lnTo>
                      <a:pt x="112367" y="83201"/>
                    </a:lnTo>
                    <a:lnTo>
                      <a:pt x="114431" y="95766"/>
                    </a:lnTo>
                    <a:lnTo>
                      <a:pt x="116934" y="108062"/>
                    </a:lnTo>
                    <a:lnTo>
                      <a:pt x="120000" y="120000"/>
                    </a:lnTo>
                    <a:lnTo>
                      <a:pt x="109614" y="119192"/>
                    </a:lnTo>
                    <a:lnTo>
                      <a:pt x="99603" y="117845"/>
                    </a:lnTo>
                    <a:lnTo>
                      <a:pt x="89843" y="116230"/>
                    </a:lnTo>
                    <a:lnTo>
                      <a:pt x="80396" y="114255"/>
                    </a:lnTo>
                    <a:lnTo>
                      <a:pt x="71386" y="112011"/>
                    </a:lnTo>
                    <a:lnTo>
                      <a:pt x="62752" y="109319"/>
                    </a:lnTo>
                    <a:lnTo>
                      <a:pt x="54494" y="106447"/>
                    </a:lnTo>
                    <a:lnTo>
                      <a:pt x="46736" y="103126"/>
                    </a:lnTo>
                    <a:lnTo>
                      <a:pt x="39478" y="99715"/>
                    </a:lnTo>
                    <a:lnTo>
                      <a:pt x="32721" y="95946"/>
                    </a:lnTo>
                    <a:lnTo>
                      <a:pt x="26590" y="91907"/>
                    </a:lnTo>
                    <a:lnTo>
                      <a:pt x="20896" y="87688"/>
                    </a:lnTo>
                    <a:lnTo>
                      <a:pt x="16016" y="83201"/>
                    </a:lnTo>
                    <a:lnTo>
                      <a:pt x="11574" y="78534"/>
                    </a:lnTo>
                    <a:lnTo>
                      <a:pt x="7945" y="73597"/>
                    </a:lnTo>
                    <a:lnTo>
                      <a:pt x="5005" y="68750"/>
                    </a:lnTo>
                    <a:lnTo>
                      <a:pt x="2815" y="63455"/>
                    </a:lnTo>
                    <a:lnTo>
                      <a:pt x="1376" y="58249"/>
                    </a:lnTo>
                    <a:lnTo>
                      <a:pt x="688" y="52864"/>
                    </a:lnTo>
                    <a:lnTo>
                      <a:pt x="312" y="53223"/>
                    </a:lnTo>
                    <a:lnTo>
                      <a:pt x="0" y="53672"/>
                    </a:lnTo>
                    <a:lnTo>
                      <a:pt x="12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95" name="Google Shape;495;p40"/>
              <p:cNvSpPr/>
              <p:nvPr/>
            </p:nvSpPr>
            <p:spPr>
              <a:xfrm>
                <a:off x="-201613" y="5187950"/>
                <a:ext cx="2236800" cy="1059000"/>
              </a:xfrm>
              <a:custGeom>
                <a:rect b="b" l="l" r="r" t="t"/>
                <a:pathLst>
                  <a:path extrusionOk="0" h="120000" w="120000">
                    <a:moveTo>
                      <a:pt x="0" y="0"/>
                    </a:moveTo>
                    <a:lnTo>
                      <a:pt x="2683" y="4681"/>
                    </a:lnTo>
                    <a:lnTo>
                      <a:pt x="5793" y="9272"/>
                    </a:lnTo>
                    <a:lnTo>
                      <a:pt x="9371" y="13683"/>
                    </a:lnTo>
                    <a:lnTo>
                      <a:pt x="13375" y="18004"/>
                    </a:lnTo>
                    <a:lnTo>
                      <a:pt x="17806" y="21875"/>
                    </a:lnTo>
                    <a:lnTo>
                      <a:pt x="22662" y="25656"/>
                    </a:lnTo>
                    <a:lnTo>
                      <a:pt x="27859" y="29077"/>
                    </a:lnTo>
                    <a:lnTo>
                      <a:pt x="33354" y="32408"/>
                    </a:lnTo>
                    <a:lnTo>
                      <a:pt x="39233" y="35198"/>
                    </a:lnTo>
                    <a:lnTo>
                      <a:pt x="45452" y="37809"/>
                    </a:lnTo>
                    <a:lnTo>
                      <a:pt x="51884" y="40240"/>
                    </a:lnTo>
                    <a:lnTo>
                      <a:pt x="58615" y="42220"/>
                    </a:lnTo>
                    <a:lnTo>
                      <a:pt x="65601" y="43660"/>
                    </a:lnTo>
                    <a:lnTo>
                      <a:pt x="72800" y="45011"/>
                    </a:lnTo>
                    <a:lnTo>
                      <a:pt x="80127" y="45821"/>
                    </a:lnTo>
                    <a:lnTo>
                      <a:pt x="87667" y="46271"/>
                    </a:lnTo>
                    <a:lnTo>
                      <a:pt x="90820" y="56984"/>
                    </a:lnTo>
                    <a:lnTo>
                      <a:pt x="94142" y="66976"/>
                    </a:lnTo>
                    <a:lnTo>
                      <a:pt x="97891" y="76609"/>
                    </a:lnTo>
                    <a:lnTo>
                      <a:pt x="101810" y="85791"/>
                    </a:lnTo>
                    <a:lnTo>
                      <a:pt x="105985" y="94433"/>
                    </a:lnTo>
                    <a:lnTo>
                      <a:pt x="110500" y="102445"/>
                    </a:lnTo>
                    <a:lnTo>
                      <a:pt x="115143" y="110007"/>
                    </a:lnTo>
                    <a:lnTo>
                      <a:pt x="120000" y="116849"/>
                    </a:lnTo>
                    <a:lnTo>
                      <a:pt x="113354" y="118199"/>
                    </a:lnTo>
                    <a:lnTo>
                      <a:pt x="106453" y="119189"/>
                    </a:lnTo>
                    <a:lnTo>
                      <a:pt x="99339" y="119819"/>
                    </a:lnTo>
                    <a:lnTo>
                      <a:pt x="92140" y="120000"/>
                    </a:lnTo>
                    <a:lnTo>
                      <a:pt x="84941" y="119819"/>
                    </a:lnTo>
                    <a:lnTo>
                      <a:pt x="77912" y="119189"/>
                    </a:lnTo>
                    <a:lnTo>
                      <a:pt x="71011" y="118199"/>
                    </a:lnTo>
                    <a:lnTo>
                      <a:pt x="64323" y="116849"/>
                    </a:lnTo>
                    <a:lnTo>
                      <a:pt x="57848" y="115048"/>
                    </a:lnTo>
                    <a:lnTo>
                      <a:pt x="51629" y="112978"/>
                    </a:lnTo>
                    <a:lnTo>
                      <a:pt x="45623" y="110457"/>
                    </a:lnTo>
                    <a:lnTo>
                      <a:pt x="39872" y="107846"/>
                    </a:lnTo>
                    <a:lnTo>
                      <a:pt x="34462" y="104786"/>
                    </a:lnTo>
                    <a:lnTo>
                      <a:pt x="29435" y="101455"/>
                    </a:lnTo>
                    <a:lnTo>
                      <a:pt x="24621" y="97854"/>
                    </a:lnTo>
                    <a:lnTo>
                      <a:pt x="20191" y="94073"/>
                    </a:lnTo>
                    <a:lnTo>
                      <a:pt x="16187" y="90022"/>
                    </a:lnTo>
                    <a:lnTo>
                      <a:pt x="12523" y="85791"/>
                    </a:lnTo>
                    <a:lnTo>
                      <a:pt x="9371" y="81200"/>
                    </a:lnTo>
                    <a:lnTo>
                      <a:pt x="6560" y="76609"/>
                    </a:lnTo>
                    <a:lnTo>
                      <a:pt x="4259" y="71657"/>
                    </a:lnTo>
                    <a:lnTo>
                      <a:pt x="2385" y="66616"/>
                    </a:lnTo>
                    <a:lnTo>
                      <a:pt x="1064" y="61575"/>
                    </a:lnTo>
                    <a:lnTo>
                      <a:pt x="212" y="56084"/>
                    </a:lnTo>
                    <a:lnTo>
                      <a:pt x="0" y="50682"/>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96" name="Google Shape;496;p40"/>
              <p:cNvSpPr/>
              <p:nvPr/>
            </p:nvSpPr>
            <p:spPr>
              <a:xfrm>
                <a:off x="-204788" y="1498600"/>
                <a:ext cx="3440100" cy="1219200"/>
              </a:xfrm>
              <a:custGeom>
                <a:rect b="b" l="l" r="r" t="t"/>
                <a:pathLst>
                  <a:path extrusionOk="0" h="120000" w="120000">
                    <a:moveTo>
                      <a:pt x="60000" y="0"/>
                    </a:moveTo>
                    <a:lnTo>
                      <a:pt x="64679" y="156"/>
                    </a:lnTo>
                    <a:lnTo>
                      <a:pt x="69275" y="702"/>
                    </a:lnTo>
                    <a:lnTo>
                      <a:pt x="73733" y="1561"/>
                    </a:lnTo>
                    <a:lnTo>
                      <a:pt x="78107" y="2654"/>
                    </a:lnTo>
                    <a:lnTo>
                      <a:pt x="82288" y="4216"/>
                    </a:lnTo>
                    <a:lnTo>
                      <a:pt x="86386" y="6089"/>
                    </a:lnTo>
                    <a:lnTo>
                      <a:pt x="90290" y="8041"/>
                    </a:lnTo>
                    <a:lnTo>
                      <a:pt x="93973" y="10461"/>
                    </a:lnTo>
                    <a:lnTo>
                      <a:pt x="97489" y="13038"/>
                    </a:lnTo>
                    <a:lnTo>
                      <a:pt x="100812" y="16005"/>
                    </a:lnTo>
                    <a:lnTo>
                      <a:pt x="103940" y="19128"/>
                    </a:lnTo>
                    <a:lnTo>
                      <a:pt x="106820" y="22407"/>
                    </a:lnTo>
                    <a:lnTo>
                      <a:pt x="109423" y="25998"/>
                    </a:lnTo>
                    <a:lnTo>
                      <a:pt x="111804" y="29668"/>
                    </a:lnTo>
                    <a:lnTo>
                      <a:pt x="113908" y="33493"/>
                    </a:lnTo>
                    <a:lnTo>
                      <a:pt x="115708" y="37631"/>
                    </a:lnTo>
                    <a:lnTo>
                      <a:pt x="117231" y="41847"/>
                    </a:lnTo>
                    <a:lnTo>
                      <a:pt x="118394" y="46141"/>
                    </a:lnTo>
                    <a:lnTo>
                      <a:pt x="119280" y="50670"/>
                    </a:lnTo>
                    <a:lnTo>
                      <a:pt x="119806" y="55198"/>
                    </a:lnTo>
                    <a:lnTo>
                      <a:pt x="120000" y="59882"/>
                    </a:lnTo>
                    <a:lnTo>
                      <a:pt x="119806" y="64567"/>
                    </a:lnTo>
                    <a:lnTo>
                      <a:pt x="119280" y="69251"/>
                    </a:lnTo>
                    <a:lnTo>
                      <a:pt x="118394" y="73702"/>
                    </a:lnTo>
                    <a:lnTo>
                      <a:pt x="117231" y="78074"/>
                    </a:lnTo>
                    <a:lnTo>
                      <a:pt x="115708" y="82212"/>
                    </a:lnTo>
                    <a:lnTo>
                      <a:pt x="113908" y="86350"/>
                    </a:lnTo>
                    <a:lnTo>
                      <a:pt x="111804" y="90175"/>
                    </a:lnTo>
                    <a:lnTo>
                      <a:pt x="109423" y="94001"/>
                    </a:lnTo>
                    <a:lnTo>
                      <a:pt x="106820" y="97436"/>
                    </a:lnTo>
                    <a:lnTo>
                      <a:pt x="103940" y="100793"/>
                    </a:lnTo>
                    <a:lnTo>
                      <a:pt x="100812" y="103916"/>
                    </a:lnTo>
                    <a:lnTo>
                      <a:pt x="97489" y="106805"/>
                    </a:lnTo>
                    <a:lnTo>
                      <a:pt x="93973" y="109303"/>
                    </a:lnTo>
                    <a:lnTo>
                      <a:pt x="90290" y="111724"/>
                    </a:lnTo>
                    <a:lnTo>
                      <a:pt x="86386" y="113832"/>
                    </a:lnTo>
                    <a:lnTo>
                      <a:pt x="82288" y="115705"/>
                    </a:lnTo>
                    <a:lnTo>
                      <a:pt x="78107" y="117111"/>
                    </a:lnTo>
                    <a:lnTo>
                      <a:pt x="73733" y="118438"/>
                    </a:lnTo>
                    <a:lnTo>
                      <a:pt x="69275" y="119297"/>
                    </a:lnTo>
                    <a:lnTo>
                      <a:pt x="64679" y="119687"/>
                    </a:lnTo>
                    <a:lnTo>
                      <a:pt x="60000" y="120000"/>
                    </a:lnTo>
                    <a:lnTo>
                      <a:pt x="55320" y="119687"/>
                    </a:lnTo>
                    <a:lnTo>
                      <a:pt x="50752" y="119297"/>
                    </a:lnTo>
                    <a:lnTo>
                      <a:pt x="46266" y="118438"/>
                    </a:lnTo>
                    <a:lnTo>
                      <a:pt x="41892" y="117111"/>
                    </a:lnTo>
                    <a:lnTo>
                      <a:pt x="37711" y="115705"/>
                    </a:lnTo>
                    <a:lnTo>
                      <a:pt x="33640" y="113832"/>
                    </a:lnTo>
                    <a:lnTo>
                      <a:pt x="29764" y="111724"/>
                    </a:lnTo>
                    <a:lnTo>
                      <a:pt x="26026" y="109303"/>
                    </a:lnTo>
                    <a:lnTo>
                      <a:pt x="22510" y="106805"/>
                    </a:lnTo>
                    <a:lnTo>
                      <a:pt x="19187" y="103916"/>
                    </a:lnTo>
                    <a:lnTo>
                      <a:pt x="16059" y="100793"/>
                    </a:lnTo>
                    <a:lnTo>
                      <a:pt x="13179" y="97436"/>
                    </a:lnTo>
                    <a:lnTo>
                      <a:pt x="10576" y="94001"/>
                    </a:lnTo>
                    <a:lnTo>
                      <a:pt x="8195" y="90175"/>
                    </a:lnTo>
                    <a:lnTo>
                      <a:pt x="6146" y="86350"/>
                    </a:lnTo>
                    <a:lnTo>
                      <a:pt x="4347" y="82212"/>
                    </a:lnTo>
                    <a:lnTo>
                      <a:pt x="2824" y="78074"/>
                    </a:lnTo>
                    <a:lnTo>
                      <a:pt x="1605" y="73702"/>
                    </a:lnTo>
                    <a:lnTo>
                      <a:pt x="747" y="69251"/>
                    </a:lnTo>
                    <a:lnTo>
                      <a:pt x="193" y="64567"/>
                    </a:lnTo>
                    <a:lnTo>
                      <a:pt x="0" y="59882"/>
                    </a:lnTo>
                    <a:lnTo>
                      <a:pt x="193" y="55198"/>
                    </a:lnTo>
                    <a:lnTo>
                      <a:pt x="747" y="50670"/>
                    </a:lnTo>
                    <a:lnTo>
                      <a:pt x="1605" y="46141"/>
                    </a:lnTo>
                    <a:lnTo>
                      <a:pt x="2824" y="41847"/>
                    </a:lnTo>
                    <a:lnTo>
                      <a:pt x="4347" y="37631"/>
                    </a:lnTo>
                    <a:lnTo>
                      <a:pt x="6146" y="33493"/>
                    </a:lnTo>
                    <a:lnTo>
                      <a:pt x="8195" y="29668"/>
                    </a:lnTo>
                    <a:lnTo>
                      <a:pt x="10576" y="25998"/>
                    </a:lnTo>
                    <a:lnTo>
                      <a:pt x="13179" y="22407"/>
                    </a:lnTo>
                    <a:lnTo>
                      <a:pt x="16059" y="19128"/>
                    </a:lnTo>
                    <a:lnTo>
                      <a:pt x="19187" y="16005"/>
                    </a:lnTo>
                    <a:lnTo>
                      <a:pt x="22510" y="13038"/>
                    </a:lnTo>
                    <a:lnTo>
                      <a:pt x="26026" y="10461"/>
                    </a:lnTo>
                    <a:lnTo>
                      <a:pt x="29764" y="8041"/>
                    </a:lnTo>
                    <a:lnTo>
                      <a:pt x="33640" y="6089"/>
                    </a:lnTo>
                    <a:lnTo>
                      <a:pt x="37711" y="4216"/>
                    </a:lnTo>
                    <a:lnTo>
                      <a:pt x="41892" y="2654"/>
                    </a:lnTo>
                    <a:lnTo>
                      <a:pt x="46266" y="1561"/>
                    </a:lnTo>
                    <a:lnTo>
                      <a:pt x="50752" y="702"/>
                    </a:lnTo>
                    <a:lnTo>
                      <a:pt x="55320" y="156"/>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97" name="Google Shape;497;p40"/>
              <p:cNvSpPr/>
              <p:nvPr/>
            </p:nvSpPr>
            <p:spPr>
              <a:xfrm>
                <a:off x="1430338" y="3148013"/>
                <a:ext cx="3098700" cy="3102000"/>
              </a:xfrm>
              <a:custGeom>
                <a:rect b="b" l="l" r="r" t="t"/>
                <a:pathLst>
                  <a:path extrusionOk="0" h="120000" w="120000">
                    <a:moveTo>
                      <a:pt x="59984" y="18709"/>
                    </a:moveTo>
                    <a:lnTo>
                      <a:pt x="58755" y="18832"/>
                    </a:lnTo>
                    <a:lnTo>
                      <a:pt x="57587" y="19201"/>
                    </a:lnTo>
                    <a:lnTo>
                      <a:pt x="56573" y="19877"/>
                    </a:lnTo>
                    <a:lnTo>
                      <a:pt x="55743" y="20706"/>
                    </a:lnTo>
                    <a:lnTo>
                      <a:pt x="55067" y="21720"/>
                    </a:lnTo>
                    <a:lnTo>
                      <a:pt x="54668" y="22887"/>
                    </a:lnTo>
                    <a:lnTo>
                      <a:pt x="54514" y="24178"/>
                    </a:lnTo>
                    <a:lnTo>
                      <a:pt x="54514" y="27926"/>
                    </a:lnTo>
                    <a:lnTo>
                      <a:pt x="52209" y="28817"/>
                    </a:lnTo>
                    <a:lnTo>
                      <a:pt x="50058" y="29953"/>
                    </a:lnTo>
                    <a:lnTo>
                      <a:pt x="48092" y="31336"/>
                    </a:lnTo>
                    <a:lnTo>
                      <a:pt x="46309" y="32964"/>
                    </a:lnTo>
                    <a:lnTo>
                      <a:pt x="44742" y="34746"/>
                    </a:lnTo>
                    <a:lnTo>
                      <a:pt x="43390" y="36743"/>
                    </a:lnTo>
                    <a:lnTo>
                      <a:pt x="42345" y="38986"/>
                    </a:lnTo>
                    <a:lnTo>
                      <a:pt x="41485" y="41290"/>
                    </a:lnTo>
                    <a:lnTo>
                      <a:pt x="41055" y="43748"/>
                    </a:lnTo>
                    <a:lnTo>
                      <a:pt x="40870" y="46298"/>
                    </a:lnTo>
                    <a:lnTo>
                      <a:pt x="41055" y="48878"/>
                    </a:lnTo>
                    <a:lnTo>
                      <a:pt x="41546" y="51397"/>
                    </a:lnTo>
                    <a:lnTo>
                      <a:pt x="42407" y="53732"/>
                    </a:lnTo>
                    <a:lnTo>
                      <a:pt x="43451" y="55975"/>
                    </a:lnTo>
                    <a:lnTo>
                      <a:pt x="44865" y="58003"/>
                    </a:lnTo>
                    <a:lnTo>
                      <a:pt x="46463" y="59846"/>
                    </a:lnTo>
                    <a:lnTo>
                      <a:pt x="48307" y="61443"/>
                    </a:lnTo>
                    <a:lnTo>
                      <a:pt x="50335" y="62857"/>
                    </a:lnTo>
                    <a:lnTo>
                      <a:pt x="52548" y="63963"/>
                    </a:lnTo>
                    <a:lnTo>
                      <a:pt x="54914" y="64761"/>
                    </a:lnTo>
                    <a:lnTo>
                      <a:pt x="57434" y="65253"/>
                    </a:lnTo>
                    <a:lnTo>
                      <a:pt x="59984" y="65468"/>
                    </a:lnTo>
                    <a:lnTo>
                      <a:pt x="61674" y="65652"/>
                    </a:lnTo>
                    <a:lnTo>
                      <a:pt x="63180" y="66082"/>
                    </a:lnTo>
                    <a:lnTo>
                      <a:pt x="64563" y="66881"/>
                    </a:lnTo>
                    <a:lnTo>
                      <a:pt x="65792" y="67895"/>
                    </a:lnTo>
                    <a:lnTo>
                      <a:pt x="66745" y="69124"/>
                    </a:lnTo>
                    <a:lnTo>
                      <a:pt x="67544" y="70506"/>
                    </a:lnTo>
                    <a:lnTo>
                      <a:pt x="68035" y="72012"/>
                    </a:lnTo>
                    <a:lnTo>
                      <a:pt x="68189" y="73701"/>
                    </a:lnTo>
                    <a:lnTo>
                      <a:pt x="68035" y="75268"/>
                    </a:lnTo>
                    <a:lnTo>
                      <a:pt x="67574" y="76712"/>
                    </a:lnTo>
                    <a:lnTo>
                      <a:pt x="66868" y="78095"/>
                    </a:lnTo>
                    <a:lnTo>
                      <a:pt x="65976" y="79293"/>
                    </a:lnTo>
                    <a:lnTo>
                      <a:pt x="64839" y="80276"/>
                    </a:lnTo>
                    <a:lnTo>
                      <a:pt x="63580" y="81075"/>
                    </a:lnTo>
                    <a:lnTo>
                      <a:pt x="62104" y="81566"/>
                    </a:lnTo>
                    <a:lnTo>
                      <a:pt x="60537" y="81843"/>
                    </a:lnTo>
                    <a:lnTo>
                      <a:pt x="60322" y="81843"/>
                    </a:lnTo>
                    <a:lnTo>
                      <a:pt x="59769" y="81781"/>
                    </a:lnTo>
                    <a:lnTo>
                      <a:pt x="59032" y="81628"/>
                    </a:lnTo>
                    <a:lnTo>
                      <a:pt x="58079" y="81443"/>
                    </a:lnTo>
                    <a:lnTo>
                      <a:pt x="57096" y="81136"/>
                    </a:lnTo>
                    <a:lnTo>
                      <a:pt x="56020" y="80675"/>
                    </a:lnTo>
                    <a:lnTo>
                      <a:pt x="54975" y="80061"/>
                    </a:lnTo>
                    <a:lnTo>
                      <a:pt x="54023" y="79293"/>
                    </a:lnTo>
                    <a:lnTo>
                      <a:pt x="53008" y="78556"/>
                    </a:lnTo>
                    <a:lnTo>
                      <a:pt x="51902" y="78003"/>
                    </a:lnTo>
                    <a:lnTo>
                      <a:pt x="50704" y="77726"/>
                    </a:lnTo>
                    <a:lnTo>
                      <a:pt x="49536" y="77665"/>
                    </a:lnTo>
                    <a:lnTo>
                      <a:pt x="48368" y="77880"/>
                    </a:lnTo>
                    <a:lnTo>
                      <a:pt x="47262" y="78341"/>
                    </a:lnTo>
                    <a:lnTo>
                      <a:pt x="46248" y="79047"/>
                    </a:lnTo>
                    <a:lnTo>
                      <a:pt x="45480" y="80061"/>
                    </a:lnTo>
                    <a:lnTo>
                      <a:pt x="44896" y="81136"/>
                    </a:lnTo>
                    <a:lnTo>
                      <a:pt x="44619" y="82304"/>
                    </a:lnTo>
                    <a:lnTo>
                      <a:pt x="44558" y="83471"/>
                    </a:lnTo>
                    <a:lnTo>
                      <a:pt x="44804" y="84639"/>
                    </a:lnTo>
                    <a:lnTo>
                      <a:pt x="45295" y="85806"/>
                    </a:lnTo>
                    <a:lnTo>
                      <a:pt x="46033" y="86820"/>
                    </a:lnTo>
                    <a:lnTo>
                      <a:pt x="47539" y="88233"/>
                    </a:lnTo>
                    <a:lnTo>
                      <a:pt x="49106" y="89462"/>
                    </a:lnTo>
                    <a:lnTo>
                      <a:pt x="50827" y="90445"/>
                    </a:lnTo>
                    <a:lnTo>
                      <a:pt x="52609" y="91336"/>
                    </a:lnTo>
                    <a:lnTo>
                      <a:pt x="54514" y="92012"/>
                    </a:lnTo>
                    <a:lnTo>
                      <a:pt x="54514" y="95821"/>
                    </a:lnTo>
                    <a:lnTo>
                      <a:pt x="54668" y="97112"/>
                    </a:lnTo>
                    <a:lnTo>
                      <a:pt x="55067" y="98218"/>
                    </a:lnTo>
                    <a:lnTo>
                      <a:pt x="55743" y="99231"/>
                    </a:lnTo>
                    <a:lnTo>
                      <a:pt x="56573" y="100122"/>
                    </a:lnTo>
                    <a:lnTo>
                      <a:pt x="57587" y="100737"/>
                    </a:lnTo>
                    <a:lnTo>
                      <a:pt x="58755" y="101136"/>
                    </a:lnTo>
                    <a:lnTo>
                      <a:pt x="59984" y="101290"/>
                    </a:lnTo>
                    <a:lnTo>
                      <a:pt x="61275" y="101136"/>
                    </a:lnTo>
                    <a:lnTo>
                      <a:pt x="62381" y="100737"/>
                    </a:lnTo>
                    <a:lnTo>
                      <a:pt x="63457" y="100122"/>
                    </a:lnTo>
                    <a:lnTo>
                      <a:pt x="64286" y="99231"/>
                    </a:lnTo>
                    <a:lnTo>
                      <a:pt x="64901" y="98218"/>
                    </a:lnTo>
                    <a:lnTo>
                      <a:pt x="65362" y="97112"/>
                    </a:lnTo>
                    <a:lnTo>
                      <a:pt x="65454" y="95821"/>
                    </a:lnTo>
                    <a:lnTo>
                      <a:pt x="65454" y="92012"/>
                    </a:lnTo>
                    <a:lnTo>
                      <a:pt x="67759" y="91182"/>
                    </a:lnTo>
                    <a:lnTo>
                      <a:pt x="69941" y="90076"/>
                    </a:lnTo>
                    <a:lnTo>
                      <a:pt x="71877" y="88663"/>
                    </a:lnTo>
                    <a:lnTo>
                      <a:pt x="73690" y="87035"/>
                    </a:lnTo>
                    <a:lnTo>
                      <a:pt x="75226" y="85192"/>
                    </a:lnTo>
                    <a:lnTo>
                      <a:pt x="76578" y="83195"/>
                    </a:lnTo>
                    <a:lnTo>
                      <a:pt x="77685" y="81013"/>
                    </a:lnTo>
                    <a:lnTo>
                      <a:pt x="78483" y="78678"/>
                    </a:lnTo>
                    <a:lnTo>
                      <a:pt x="78975" y="76221"/>
                    </a:lnTo>
                    <a:lnTo>
                      <a:pt x="79160" y="73701"/>
                    </a:lnTo>
                    <a:lnTo>
                      <a:pt x="78975" y="71059"/>
                    </a:lnTo>
                    <a:lnTo>
                      <a:pt x="78422" y="68602"/>
                    </a:lnTo>
                    <a:lnTo>
                      <a:pt x="77654" y="66205"/>
                    </a:lnTo>
                    <a:lnTo>
                      <a:pt x="76517" y="64024"/>
                    </a:lnTo>
                    <a:lnTo>
                      <a:pt x="75134" y="61966"/>
                    </a:lnTo>
                    <a:lnTo>
                      <a:pt x="73505" y="60184"/>
                    </a:lnTo>
                    <a:lnTo>
                      <a:pt x="71661" y="58556"/>
                    </a:lnTo>
                    <a:lnTo>
                      <a:pt x="69664" y="57142"/>
                    </a:lnTo>
                    <a:lnTo>
                      <a:pt x="67421" y="56036"/>
                    </a:lnTo>
                    <a:lnTo>
                      <a:pt x="65085" y="55207"/>
                    </a:lnTo>
                    <a:lnTo>
                      <a:pt x="62627" y="54685"/>
                    </a:lnTo>
                    <a:lnTo>
                      <a:pt x="59984" y="54531"/>
                    </a:lnTo>
                    <a:lnTo>
                      <a:pt x="58355" y="54347"/>
                    </a:lnTo>
                    <a:lnTo>
                      <a:pt x="56819" y="53855"/>
                    </a:lnTo>
                    <a:lnTo>
                      <a:pt x="55405" y="53118"/>
                    </a:lnTo>
                    <a:lnTo>
                      <a:pt x="54238" y="52135"/>
                    </a:lnTo>
                    <a:lnTo>
                      <a:pt x="53224" y="50906"/>
                    </a:lnTo>
                    <a:lnTo>
                      <a:pt x="52455" y="49493"/>
                    </a:lnTo>
                    <a:lnTo>
                      <a:pt x="51994" y="47926"/>
                    </a:lnTo>
                    <a:lnTo>
                      <a:pt x="51841" y="46298"/>
                    </a:lnTo>
                    <a:lnTo>
                      <a:pt x="51933" y="44761"/>
                    </a:lnTo>
                    <a:lnTo>
                      <a:pt x="52394" y="43225"/>
                    </a:lnTo>
                    <a:lnTo>
                      <a:pt x="53131" y="41904"/>
                    </a:lnTo>
                    <a:lnTo>
                      <a:pt x="54023" y="40737"/>
                    </a:lnTo>
                    <a:lnTo>
                      <a:pt x="55190" y="39723"/>
                    </a:lnTo>
                    <a:lnTo>
                      <a:pt x="56481" y="38924"/>
                    </a:lnTo>
                    <a:lnTo>
                      <a:pt x="57864" y="38371"/>
                    </a:lnTo>
                    <a:lnTo>
                      <a:pt x="59431" y="38156"/>
                    </a:lnTo>
                    <a:lnTo>
                      <a:pt x="59646" y="38156"/>
                    </a:lnTo>
                    <a:lnTo>
                      <a:pt x="60107" y="38156"/>
                    </a:lnTo>
                    <a:lnTo>
                      <a:pt x="60783" y="38218"/>
                    </a:lnTo>
                    <a:lnTo>
                      <a:pt x="61613" y="38371"/>
                    </a:lnTo>
                    <a:lnTo>
                      <a:pt x="62504" y="38586"/>
                    </a:lnTo>
                    <a:lnTo>
                      <a:pt x="63457" y="38894"/>
                    </a:lnTo>
                    <a:lnTo>
                      <a:pt x="64409" y="39324"/>
                    </a:lnTo>
                    <a:lnTo>
                      <a:pt x="65239" y="39938"/>
                    </a:lnTo>
                    <a:lnTo>
                      <a:pt x="66038" y="40675"/>
                    </a:lnTo>
                    <a:lnTo>
                      <a:pt x="66806" y="41443"/>
                    </a:lnTo>
                    <a:lnTo>
                      <a:pt x="67697" y="41996"/>
                    </a:lnTo>
                    <a:lnTo>
                      <a:pt x="68711" y="42334"/>
                    </a:lnTo>
                    <a:lnTo>
                      <a:pt x="69756" y="42457"/>
                    </a:lnTo>
                    <a:lnTo>
                      <a:pt x="70832" y="42334"/>
                    </a:lnTo>
                    <a:lnTo>
                      <a:pt x="71846" y="42058"/>
                    </a:lnTo>
                    <a:lnTo>
                      <a:pt x="72829" y="41566"/>
                    </a:lnTo>
                    <a:lnTo>
                      <a:pt x="73720" y="40890"/>
                    </a:lnTo>
                    <a:lnTo>
                      <a:pt x="74519" y="39938"/>
                    </a:lnTo>
                    <a:lnTo>
                      <a:pt x="75072" y="38894"/>
                    </a:lnTo>
                    <a:lnTo>
                      <a:pt x="75411" y="37695"/>
                    </a:lnTo>
                    <a:lnTo>
                      <a:pt x="75411" y="36466"/>
                    </a:lnTo>
                    <a:lnTo>
                      <a:pt x="75195" y="35299"/>
                    </a:lnTo>
                    <a:lnTo>
                      <a:pt x="74673" y="34193"/>
                    </a:lnTo>
                    <a:lnTo>
                      <a:pt x="73966" y="33179"/>
                    </a:lnTo>
                    <a:lnTo>
                      <a:pt x="72491" y="31797"/>
                    </a:lnTo>
                    <a:lnTo>
                      <a:pt x="70893" y="30568"/>
                    </a:lnTo>
                    <a:lnTo>
                      <a:pt x="69142" y="29493"/>
                    </a:lnTo>
                    <a:lnTo>
                      <a:pt x="67359" y="28663"/>
                    </a:lnTo>
                    <a:lnTo>
                      <a:pt x="65454" y="27926"/>
                    </a:lnTo>
                    <a:lnTo>
                      <a:pt x="65454" y="24178"/>
                    </a:lnTo>
                    <a:lnTo>
                      <a:pt x="65362" y="22887"/>
                    </a:lnTo>
                    <a:lnTo>
                      <a:pt x="64901" y="21720"/>
                    </a:lnTo>
                    <a:lnTo>
                      <a:pt x="64286" y="20706"/>
                    </a:lnTo>
                    <a:lnTo>
                      <a:pt x="63457" y="19877"/>
                    </a:lnTo>
                    <a:lnTo>
                      <a:pt x="62381" y="19201"/>
                    </a:lnTo>
                    <a:lnTo>
                      <a:pt x="61275" y="18832"/>
                    </a:lnTo>
                    <a:lnTo>
                      <a:pt x="59984" y="18709"/>
                    </a:lnTo>
                    <a:close/>
                    <a:moveTo>
                      <a:pt x="59984" y="0"/>
                    </a:moveTo>
                    <a:lnTo>
                      <a:pt x="64471" y="153"/>
                    </a:lnTo>
                    <a:lnTo>
                      <a:pt x="68865" y="675"/>
                    </a:lnTo>
                    <a:lnTo>
                      <a:pt x="73167" y="1443"/>
                    </a:lnTo>
                    <a:lnTo>
                      <a:pt x="77316" y="2519"/>
                    </a:lnTo>
                    <a:lnTo>
                      <a:pt x="81372" y="3901"/>
                    </a:lnTo>
                    <a:lnTo>
                      <a:pt x="85306" y="5591"/>
                    </a:lnTo>
                    <a:lnTo>
                      <a:pt x="89024" y="7465"/>
                    </a:lnTo>
                    <a:lnTo>
                      <a:pt x="92681" y="9646"/>
                    </a:lnTo>
                    <a:lnTo>
                      <a:pt x="96122" y="12073"/>
                    </a:lnTo>
                    <a:lnTo>
                      <a:pt x="99380" y="14685"/>
                    </a:lnTo>
                    <a:lnTo>
                      <a:pt x="102453" y="17542"/>
                    </a:lnTo>
                    <a:lnTo>
                      <a:pt x="105280" y="20614"/>
                    </a:lnTo>
                    <a:lnTo>
                      <a:pt x="107923" y="23840"/>
                    </a:lnTo>
                    <a:lnTo>
                      <a:pt x="110320" y="27311"/>
                    </a:lnTo>
                    <a:lnTo>
                      <a:pt x="112501" y="30875"/>
                    </a:lnTo>
                    <a:lnTo>
                      <a:pt x="114407" y="34685"/>
                    </a:lnTo>
                    <a:lnTo>
                      <a:pt x="116066" y="38586"/>
                    </a:lnTo>
                    <a:lnTo>
                      <a:pt x="117480" y="42611"/>
                    </a:lnTo>
                    <a:lnTo>
                      <a:pt x="118524" y="46820"/>
                    </a:lnTo>
                    <a:lnTo>
                      <a:pt x="119385" y="51121"/>
                    </a:lnTo>
                    <a:lnTo>
                      <a:pt x="119815" y="55483"/>
                    </a:lnTo>
                    <a:lnTo>
                      <a:pt x="120000" y="59938"/>
                    </a:lnTo>
                    <a:lnTo>
                      <a:pt x="119815" y="64485"/>
                    </a:lnTo>
                    <a:lnTo>
                      <a:pt x="119385" y="68817"/>
                    </a:lnTo>
                    <a:lnTo>
                      <a:pt x="118524" y="73118"/>
                    </a:lnTo>
                    <a:lnTo>
                      <a:pt x="117480" y="77327"/>
                    </a:lnTo>
                    <a:lnTo>
                      <a:pt x="116066" y="81351"/>
                    </a:lnTo>
                    <a:lnTo>
                      <a:pt x="114407" y="85253"/>
                    </a:lnTo>
                    <a:lnTo>
                      <a:pt x="112501" y="89062"/>
                    </a:lnTo>
                    <a:lnTo>
                      <a:pt x="110320" y="92626"/>
                    </a:lnTo>
                    <a:lnTo>
                      <a:pt x="107923" y="96098"/>
                    </a:lnTo>
                    <a:lnTo>
                      <a:pt x="105280" y="99324"/>
                    </a:lnTo>
                    <a:lnTo>
                      <a:pt x="102453" y="102427"/>
                    </a:lnTo>
                    <a:lnTo>
                      <a:pt x="99380" y="105253"/>
                    </a:lnTo>
                    <a:lnTo>
                      <a:pt x="96122" y="107895"/>
                    </a:lnTo>
                    <a:lnTo>
                      <a:pt x="92681" y="110353"/>
                    </a:lnTo>
                    <a:lnTo>
                      <a:pt x="89024" y="112473"/>
                    </a:lnTo>
                    <a:lnTo>
                      <a:pt x="85306" y="114439"/>
                    </a:lnTo>
                    <a:lnTo>
                      <a:pt x="81372" y="116036"/>
                    </a:lnTo>
                    <a:lnTo>
                      <a:pt x="77316" y="117450"/>
                    </a:lnTo>
                    <a:lnTo>
                      <a:pt x="73167" y="118556"/>
                    </a:lnTo>
                    <a:lnTo>
                      <a:pt x="68865" y="119354"/>
                    </a:lnTo>
                    <a:lnTo>
                      <a:pt x="64471" y="119846"/>
                    </a:lnTo>
                    <a:lnTo>
                      <a:pt x="59984" y="120000"/>
                    </a:lnTo>
                    <a:lnTo>
                      <a:pt x="55528" y="119846"/>
                    </a:lnTo>
                    <a:lnTo>
                      <a:pt x="51103" y="119354"/>
                    </a:lnTo>
                    <a:lnTo>
                      <a:pt x="46862" y="118556"/>
                    </a:lnTo>
                    <a:lnTo>
                      <a:pt x="42683" y="117450"/>
                    </a:lnTo>
                    <a:lnTo>
                      <a:pt x="38596" y="116098"/>
                    </a:lnTo>
                    <a:lnTo>
                      <a:pt x="34693" y="114439"/>
                    </a:lnTo>
                    <a:lnTo>
                      <a:pt x="30944" y="112534"/>
                    </a:lnTo>
                    <a:lnTo>
                      <a:pt x="27318" y="110353"/>
                    </a:lnTo>
                    <a:lnTo>
                      <a:pt x="23907" y="107956"/>
                    </a:lnTo>
                    <a:lnTo>
                      <a:pt x="20619" y="105253"/>
                    </a:lnTo>
                    <a:lnTo>
                      <a:pt x="17577" y="102427"/>
                    </a:lnTo>
                    <a:lnTo>
                      <a:pt x="14688" y="99385"/>
                    </a:lnTo>
                    <a:lnTo>
                      <a:pt x="12046" y="96098"/>
                    </a:lnTo>
                    <a:lnTo>
                      <a:pt x="9649" y="92688"/>
                    </a:lnTo>
                    <a:lnTo>
                      <a:pt x="7467" y="89062"/>
                    </a:lnTo>
                    <a:lnTo>
                      <a:pt x="5592" y="85314"/>
                    </a:lnTo>
                    <a:lnTo>
                      <a:pt x="3902" y="81413"/>
                    </a:lnTo>
                    <a:lnTo>
                      <a:pt x="2519" y="77327"/>
                    </a:lnTo>
                    <a:lnTo>
                      <a:pt x="1444" y="73179"/>
                    </a:lnTo>
                    <a:lnTo>
                      <a:pt x="676" y="68878"/>
                    </a:lnTo>
                    <a:lnTo>
                      <a:pt x="153" y="64485"/>
                    </a:lnTo>
                    <a:lnTo>
                      <a:pt x="0" y="60000"/>
                    </a:lnTo>
                    <a:lnTo>
                      <a:pt x="153" y="55545"/>
                    </a:lnTo>
                    <a:lnTo>
                      <a:pt x="676" y="51121"/>
                    </a:lnTo>
                    <a:lnTo>
                      <a:pt x="1444" y="46881"/>
                    </a:lnTo>
                    <a:lnTo>
                      <a:pt x="2519" y="42672"/>
                    </a:lnTo>
                    <a:lnTo>
                      <a:pt x="3902" y="38586"/>
                    </a:lnTo>
                    <a:lnTo>
                      <a:pt x="5592" y="34685"/>
                    </a:lnTo>
                    <a:lnTo>
                      <a:pt x="7467" y="30937"/>
                    </a:lnTo>
                    <a:lnTo>
                      <a:pt x="9649" y="27311"/>
                    </a:lnTo>
                    <a:lnTo>
                      <a:pt x="12046" y="23901"/>
                    </a:lnTo>
                    <a:lnTo>
                      <a:pt x="14688" y="20614"/>
                    </a:lnTo>
                    <a:lnTo>
                      <a:pt x="17577" y="17603"/>
                    </a:lnTo>
                    <a:lnTo>
                      <a:pt x="20619" y="14685"/>
                    </a:lnTo>
                    <a:lnTo>
                      <a:pt x="23907" y="12073"/>
                    </a:lnTo>
                    <a:lnTo>
                      <a:pt x="27318" y="9646"/>
                    </a:lnTo>
                    <a:lnTo>
                      <a:pt x="30944" y="7465"/>
                    </a:lnTo>
                    <a:lnTo>
                      <a:pt x="34693" y="5591"/>
                    </a:lnTo>
                    <a:lnTo>
                      <a:pt x="38596" y="3901"/>
                    </a:lnTo>
                    <a:lnTo>
                      <a:pt x="42683" y="2519"/>
                    </a:lnTo>
                    <a:lnTo>
                      <a:pt x="46862" y="1443"/>
                    </a:lnTo>
                    <a:lnTo>
                      <a:pt x="51103" y="675"/>
                    </a:lnTo>
                    <a:lnTo>
                      <a:pt x="55528" y="153"/>
                    </a:lnTo>
                    <a:lnTo>
                      <a:pt x="5998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sp>
        <p:nvSpPr>
          <p:cNvPr id="498" name="Google Shape;498;p40"/>
          <p:cNvSpPr/>
          <p:nvPr/>
        </p:nvSpPr>
        <p:spPr>
          <a:xfrm flipH="1" rot="10800000">
            <a:off x="6173400" y="1674202"/>
            <a:ext cx="1337400" cy="343500"/>
          </a:xfrm>
          <a:prstGeom prst="bentUpArrow">
            <a:avLst>
              <a:gd fmla="val 25000" name="adj1"/>
              <a:gd fmla="val 25000" name="adj2"/>
              <a:gd fmla="val 25000" name="adj3"/>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a:off x="7063539" y="2072415"/>
            <a:ext cx="721500" cy="685800"/>
          </a:xfrm>
          <a:custGeom>
            <a:rect b="b" l="l" r="r" t="t"/>
            <a:pathLst>
              <a:path extrusionOk="0" h="120000" w="120000">
                <a:moveTo>
                  <a:pt x="82304" y="76897"/>
                </a:moveTo>
                <a:lnTo>
                  <a:pt x="82304" y="94459"/>
                </a:lnTo>
                <a:lnTo>
                  <a:pt x="100425" y="94459"/>
                </a:lnTo>
                <a:lnTo>
                  <a:pt x="100425" y="76897"/>
                </a:lnTo>
                <a:lnTo>
                  <a:pt x="82304" y="76897"/>
                </a:lnTo>
                <a:close/>
                <a:moveTo>
                  <a:pt x="50713" y="76897"/>
                </a:moveTo>
                <a:lnTo>
                  <a:pt x="50713" y="94459"/>
                </a:lnTo>
                <a:lnTo>
                  <a:pt x="68809" y="94459"/>
                </a:lnTo>
                <a:lnTo>
                  <a:pt x="68809" y="76897"/>
                </a:lnTo>
                <a:lnTo>
                  <a:pt x="50713" y="76897"/>
                </a:lnTo>
                <a:close/>
                <a:moveTo>
                  <a:pt x="19503" y="76897"/>
                </a:moveTo>
                <a:lnTo>
                  <a:pt x="19503" y="94459"/>
                </a:lnTo>
                <a:lnTo>
                  <a:pt x="37623" y="94459"/>
                </a:lnTo>
                <a:lnTo>
                  <a:pt x="37623" y="76897"/>
                </a:lnTo>
                <a:lnTo>
                  <a:pt x="19503" y="76897"/>
                </a:lnTo>
                <a:close/>
                <a:moveTo>
                  <a:pt x="89529" y="13347"/>
                </a:moveTo>
                <a:lnTo>
                  <a:pt x="102690" y="13347"/>
                </a:lnTo>
                <a:lnTo>
                  <a:pt x="106505" y="72456"/>
                </a:lnTo>
                <a:lnTo>
                  <a:pt x="115350" y="72456"/>
                </a:lnTo>
                <a:lnTo>
                  <a:pt x="115350" y="89893"/>
                </a:lnTo>
                <a:lnTo>
                  <a:pt x="120000" y="89893"/>
                </a:lnTo>
                <a:lnTo>
                  <a:pt x="120000" y="120000"/>
                </a:lnTo>
                <a:lnTo>
                  <a:pt x="0" y="120000"/>
                </a:lnTo>
                <a:lnTo>
                  <a:pt x="0" y="89893"/>
                </a:lnTo>
                <a:lnTo>
                  <a:pt x="8178" y="89893"/>
                </a:lnTo>
                <a:lnTo>
                  <a:pt x="8178" y="56048"/>
                </a:lnTo>
                <a:lnTo>
                  <a:pt x="31186" y="39038"/>
                </a:lnTo>
                <a:lnTo>
                  <a:pt x="31186" y="56048"/>
                </a:lnTo>
                <a:lnTo>
                  <a:pt x="54242" y="39038"/>
                </a:lnTo>
                <a:lnTo>
                  <a:pt x="54242" y="56048"/>
                </a:lnTo>
                <a:lnTo>
                  <a:pt x="77250" y="39038"/>
                </a:lnTo>
                <a:lnTo>
                  <a:pt x="77250" y="72456"/>
                </a:lnTo>
                <a:lnTo>
                  <a:pt x="85213" y="72456"/>
                </a:lnTo>
                <a:lnTo>
                  <a:pt x="89529" y="13347"/>
                </a:lnTo>
                <a:close/>
                <a:moveTo>
                  <a:pt x="83234" y="5946"/>
                </a:moveTo>
                <a:lnTo>
                  <a:pt x="83234" y="5946"/>
                </a:lnTo>
                <a:lnTo>
                  <a:pt x="83234" y="5946"/>
                </a:lnTo>
                <a:lnTo>
                  <a:pt x="83234" y="5946"/>
                </a:lnTo>
                <a:close/>
                <a:moveTo>
                  <a:pt x="89028" y="0"/>
                </a:moveTo>
                <a:lnTo>
                  <a:pt x="89839" y="50"/>
                </a:lnTo>
                <a:lnTo>
                  <a:pt x="90578" y="150"/>
                </a:lnTo>
                <a:lnTo>
                  <a:pt x="91269" y="401"/>
                </a:lnTo>
                <a:lnTo>
                  <a:pt x="91889" y="677"/>
                </a:lnTo>
                <a:lnTo>
                  <a:pt x="92437" y="1028"/>
                </a:lnTo>
                <a:lnTo>
                  <a:pt x="93153" y="1480"/>
                </a:lnTo>
                <a:lnTo>
                  <a:pt x="93749" y="1956"/>
                </a:lnTo>
                <a:lnTo>
                  <a:pt x="94249" y="2458"/>
                </a:lnTo>
                <a:lnTo>
                  <a:pt x="94846" y="3186"/>
                </a:lnTo>
                <a:lnTo>
                  <a:pt x="95299" y="3888"/>
                </a:lnTo>
                <a:lnTo>
                  <a:pt x="95632" y="4465"/>
                </a:lnTo>
                <a:lnTo>
                  <a:pt x="95799" y="4942"/>
                </a:lnTo>
                <a:lnTo>
                  <a:pt x="95871" y="5093"/>
                </a:lnTo>
                <a:lnTo>
                  <a:pt x="95918" y="5218"/>
                </a:lnTo>
                <a:lnTo>
                  <a:pt x="95942" y="5293"/>
                </a:lnTo>
                <a:lnTo>
                  <a:pt x="95942" y="5318"/>
                </a:lnTo>
                <a:lnTo>
                  <a:pt x="95728" y="5569"/>
                </a:lnTo>
                <a:lnTo>
                  <a:pt x="95632" y="5519"/>
                </a:lnTo>
                <a:lnTo>
                  <a:pt x="95370" y="5394"/>
                </a:lnTo>
                <a:lnTo>
                  <a:pt x="94917" y="5243"/>
                </a:lnTo>
                <a:lnTo>
                  <a:pt x="94369" y="5017"/>
                </a:lnTo>
                <a:lnTo>
                  <a:pt x="93749" y="4741"/>
                </a:lnTo>
                <a:lnTo>
                  <a:pt x="92962" y="4390"/>
                </a:lnTo>
                <a:lnTo>
                  <a:pt x="92127" y="4039"/>
                </a:lnTo>
                <a:lnTo>
                  <a:pt x="91221" y="3688"/>
                </a:lnTo>
                <a:lnTo>
                  <a:pt x="90268" y="3386"/>
                </a:lnTo>
                <a:lnTo>
                  <a:pt x="90053" y="3311"/>
                </a:lnTo>
                <a:lnTo>
                  <a:pt x="89791" y="3236"/>
                </a:lnTo>
                <a:lnTo>
                  <a:pt x="89576" y="3161"/>
                </a:lnTo>
                <a:lnTo>
                  <a:pt x="89314" y="3085"/>
                </a:lnTo>
                <a:lnTo>
                  <a:pt x="88646" y="2885"/>
                </a:lnTo>
                <a:lnTo>
                  <a:pt x="87907" y="2684"/>
                </a:lnTo>
                <a:lnTo>
                  <a:pt x="87144" y="2533"/>
                </a:lnTo>
                <a:lnTo>
                  <a:pt x="86739" y="2559"/>
                </a:lnTo>
                <a:lnTo>
                  <a:pt x="86286" y="2634"/>
                </a:lnTo>
                <a:lnTo>
                  <a:pt x="85881" y="2759"/>
                </a:lnTo>
                <a:lnTo>
                  <a:pt x="85475" y="2960"/>
                </a:lnTo>
                <a:lnTo>
                  <a:pt x="85070" y="3186"/>
                </a:lnTo>
                <a:lnTo>
                  <a:pt x="84736" y="3512"/>
                </a:lnTo>
                <a:lnTo>
                  <a:pt x="84402" y="3838"/>
                </a:lnTo>
                <a:lnTo>
                  <a:pt x="84116" y="4189"/>
                </a:lnTo>
                <a:lnTo>
                  <a:pt x="83854" y="4616"/>
                </a:lnTo>
                <a:lnTo>
                  <a:pt x="83520" y="5293"/>
                </a:lnTo>
                <a:lnTo>
                  <a:pt x="83377" y="5644"/>
                </a:lnTo>
                <a:lnTo>
                  <a:pt x="83306" y="5795"/>
                </a:lnTo>
                <a:lnTo>
                  <a:pt x="83258" y="5870"/>
                </a:lnTo>
                <a:lnTo>
                  <a:pt x="83258" y="5895"/>
                </a:lnTo>
                <a:lnTo>
                  <a:pt x="83234" y="5946"/>
                </a:lnTo>
                <a:lnTo>
                  <a:pt x="83234" y="5946"/>
                </a:lnTo>
                <a:lnTo>
                  <a:pt x="83234" y="5946"/>
                </a:lnTo>
                <a:lnTo>
                  <a:pt x="83234" y="5996"/>
                </a:lnTo>
                <a:lnTo>
                  <a:pt x="83186" y="6021"/>
                </a:lnTo>
                <a:lnTo>
                  <a:pt x="83186" y="6021"/>
                </a:lnTo>
                <a:lnTo>
                  <a:pt x="82567" y="7501"/>
                </a:lnTo>
                <a:lnTo>
                  <a:pt x="82280" y="7953"/>
                </a:lnTo>
                <a:lnTo>
                  <a:pt x="81899" y="8480"/>
                </a:lnTo>
                <a:lnTo>
                  <a:pt x="81494" y="8981"/>
                </a:lnTo>
                <a:lnTo>
                  <a:pt x="81064" y="9408"/>
                </a:lnTo>
                <a:lnTo>
                  <a:pt x="80564" y="9784"/>
                </a:lnTo>
                <a:lnTo>
                  <a:pt x="80087" y="10186"/>
                </a:lnTo>
                <a:lnTo>
                  <a:pt x="79586" y="10487"/>
                </a:lnTo>
                <a:lnTo>
                  <a:pt x="79038" y="10763"/>
                </a:lnTo>
                <a:lnTo>
                  <a:pt x="78466" y="10988"/>
                </a:lnTo>
                <a:lnTo>
                  <a:pt x="77583" y="11189"/>
                </a:lnTo>
                <a:lnTo>
                  <a:pt x="76701" y="11289"/>
                </a:lnTo>
                <a:lnTo>
                  <a:pt x="75843" y="11264"/>
                </a:lnTo>
                <a:lnTo>
                  <a:pt x="75032" y="11114"/>
                </a:lnTo>
                <a:lnTo>
                  <a:pt x="74317" y="10913"/>
                </a:lnTo>
                <a:lnTo>
                  <a:pt x="73649" y="10612"/>
                </a:lnTo>
                <a:lnTo>
                  <a:pt x="73006" y="10286"/>
                </a:lnTo>
                <a:lnTo>
                  <a:pt x="72433" y="9935"/>
                </a:lnTo>
                <a:lnTo>
                  <a:pt x="71456" y="9157"/>
                </a:lnTo>
                <a:lnTo>
                  <a:pt x="70693" y="8379"/>
                </a:lnTo>
                <a:lnTo>
                  <a:pt x="70097" y="7652"/>
                </a:lnTo>
                <a:lnTo>
                  <a:pt x="69668" y="6949"/>
                </a:lnTo>
                <a:lnTo>
                  <a:pt x="69334" y="6372"/>
                </a:lnTo>
                <a:lnTo>
                  <a:pt x="69095" y="5946"/>
                </a:lnTo>
                <a:lnTo>
                  <a:pt x="69000" y="5670"/>
                </a:lnTo>
                <a:lnTo>
                  <a:pt x="68952" y="5569"/>
                </a:lnTo>
                <a:lnTo>
                  <a:pt x="69215" y="5318"/>
                </a:lnTo>
                <a:lnTo>
                  <a:pt x="69286" y="5369"/>
                </a:lnTo>
                <a:lnTo>
                  <a:pt x="69548" y="5469"/>
                </a:lnTo>
                <a:lnTo>
                  <a:pt x="70001" y="5644"/>
                </a:lnTo>
                <a:lnTo>
                  <a:pt x="70550" y="5895"/>
                </a:lnTo>
                <a:lnTo>
                  <a:pt x="71170" y="6171"/>
                </a:lnTo>
                <a:lnTo>
                  <a:pt x="71957" y="6498"/>
                </a:lnTo>
                <a:lnTo>
                  <a:pt x="72791" y="6799"/>
                </a:lnTo>
                <a:lnTo>
                  <a:pt x="73721" y="7100"/>
                </a:lnTo>
                <a:lnTo>
                  <a:pt x="74198" y="7225"/>
                </a:lnTo>
                <a:lnTo>
                  <a:pt x="74675" y="7351"/>
                </a:lnTo>
                <a:lnTo>
                  <a:pt x="74937" y="7376"/>
                </a:lnTo>
                <a:lnTo>
                  <a:pt x="75199" y="7426"/>
                </a:lnTo>
                <a:lnTo>
                  <a:pt x="75414" y="7451"/>
                </a:lnTo>
                <a:lnTo>
                  <a:pt x="75676" y="7501"/>
                </a:lnTo>
                <a:lnTo>
                  <a:pt x="76296" y="7526"/>
                </a:lnTo>
                <a:lnTo>
                  <a:pt x="76916" y="7501"/>
                </a:lnTo>
                <a:lnTo>
                  <a:pt x="77583" y="7451"/>
                </a:lnTo>
                <a:lnTo>
                  <a:pt x="78060" y="7300"/>
                </a:lnTo>
                <a:lnTo>
                  <a:pt x="78585" y="7150"/>
                </a:lnTo>
                <a:lnTo>
                  <a:pt x="78919" y="6999"/>
                </a:lnTo>
                <a:lnTo>
                  <a:pt x="79252" y="6849"/>
                </a:lnTo>
                <a:lnTo>
                  <a:pt x="79539" y="6598"/>
                </a:lnTo>
                <a:lnTo>
                  <a:pt x="79801" y="6447"/>
                </a:lnTo>
                <a:lnTo>
                  <a:pt x="80015" y="6297"/>
                </a:lnTo>
                <a:lnTo>
                  <a:pt x="80158" y="6222"/>
                </a:lnTo>
                <a:lnTo>
                  <a:pt x="80325" y="6146"/>
                </a:lnTo>
                <a:lnTo>
                  <a:pt x="80421" y="6021"/>
                </a:lnTo>
                <a:lnTo>
                  <a:pt x="80564" y="5895"/>
                </a:lnTo>
                <a:lnTo>
                  <a:pt x="81756" y="4867"/>
                </a:lnTo>
                <a:lnTo>
                  <a:pt x="81756" y="4867"/>
                </a:lnTo>
                <a:lnTo>
                  <a:pt x="81708" y="4892"/>
                </a:lnTo>
                <a:lnTo>
                  <a:pt x="81708" y="4892"/>
                </a:lnTo>
                <a:lnTo>
                  <a:pt x="81708" y="4942"/>
                </a:lnTo>
                <a:lnTo>
                  <a:pt x="81708" y="4892"/>
                </a:lnTo>
                <a:lnTo>
                  <a:pt x="81756" y="4867"/>
                </a:lnTo>
                <a:lnTo>
                  <a:pt x="81804" y="4867"/>
                </a:lnTo>
                <a:lnTo>
                  <a:pt x="81875" y="4791"/>
                </a:lnTo>
                <a:lnTo>
                  <a:pt x="82018" y="4616"/>
                </a:lnTo>
                <a:lnTo>
                  <a:pt x="82304" y="4365"/>
                </a:lnTo>
                <a:lnTo>
                  <a:pt x="82900" y="3763"/>
                </a:lnTo>
                <a:lnTo>
                  <a:pt x="83496" y="3236"/>
                </a:lnTo>
                <a:lnTo>
                  <a:pt x="84069" y="2684"/>
                </a:lnTo>
                <a:lnTo>
                  <a:pt x="84474" y="2333"/>
                </a:lnTo>
                <a:lnTo>
                  <a:pt x="84879" y="2032"/>
                </a:lnTo>
                <a:lnTo>
                  <a:pt x="85332" y="1680"/>
                </a:lnTo>
                <a:lnTo>
                  <a:pt x="85952" y="1204"/>
                </a:lnTo>
                <a:lnTo>
                  <a:pt x="86667" y="752"/>
                </a:lnTo>
                <a:lnTo>
                  <a:pt x="87430" y="401"/>
                </a:lnTo>
                <a:lnTo>
                  <a:pt x="88241" y="150"/>
                </a:lnTo>
                <a:lnTo>
                  <a:pt x="8902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500" name="Google Shape;500;p40"/>
          <p:cNvGrpSpPr/>
          <p:nvPr/>
        </p:nvGrpSpPr>
        <p:grpSpPr>
          <a:xfrm>
            <a:off x="3345532" y="1538787"/>
            <a:ext cx="352243" cy="417344"/>
            <a:chOff x="7337425" y="153988"/>
            <a:chExt cx="4208400" cy="4986187"/>
          </a:xfrm>
        </p:grpSpPr>
        <p:sp>
          <p:nvSpPr>
            <p:cNvPr id="501" name="Google Shape;501;p40"/>
            <p:cNvSpPr/>
            <p:nvPr/>
          </p:nvSpPr>
          <p:spPr>
            <a:xfrm>
              <a:off x="8329613" y="153988"/>
              <a:ext cx="2222400" cy="2957400"/>
            </a:xfrm>
            <a:custGeom>
              <a:rect b="b" l="l" r="r" t="t"/>
              <a:pathLst>
                <a:path extrusionOk="0" h="120000" w="120000">
                  <a:moveTo>
                    <a:pt x="60407" y="0"/>
                  </a:moveTo>
                  <a:lnTo>
                    <a:pt x="64265" y="64"/>
                  </a:lnTo>
                  <a:lnTo>
                    <a:pt x="67952" y="289"/>
                  </a:lnTo>
                  <a:lnTo>
                    <a:pt x="71382" y="740"/>
                  </a:lnTo>
                  <a:lnTo>
                    <a:pt x="74598" y="1352"/>
                  </a:lnTo>
                  <a:lnTo>
                    <a:pt x="77599" y="2028"/>
                  </a:lnTo>
                  <a:lnTo>
                    <a:pt x="80385" y="2834"/>
                  </a:lnTo>
                  <a:lnTo>
                    <a:pt x="82958" y="3735"/>
                  </a:lnTo>
                  <a:lnTo>
                    <a:pt x="85316" y="4734"/>
                  </a:lnTo>
                  <a:lnTo>
                    <a:pt x="87931" y="5958"/>
                  </a:lnTo>
                  <a:lnTo>
                    <a:pt x="90332" y="7181"/>
                  </a:lnTo>
                  <a:lnTo>
                    <a:pt x="92390" y="8438"/>
                  </a:lnTo>
                  <a:lnTo>
                    <a:pt x="94105" y="9597"/>
                  </a:lnTo>
                  <a:lnTo>
                    <a:pt x="95562" y="10756"/>
                  </a:lnTo>
                  <a:lnTo>
                    <a:pt x="96806" y="11819"/>
                  </a:lnTo>
                  <a:lnTo>
                    <a:pt x="97792" y="12721"/>
                  </a:lnTo>
                  <a:lnTo>
                    <a:pt x="98520" y="13526"/>
                  </a:lnTo>
                  <a:lnTo>
                    <a:pt x="99078" y="14074"/>
                  </a:lnTo>
                  <a:lnTo>
                    <a:pt x="99335" y="14460"/>
                  </a:lnTo>
                  <a:lnTo>
                    <a:pt x="99506" y="14621"/>
                  </a:lnTo>
                  <a:lnTo>
                    <a:pt x="99592" y="14621"/>
                  </a:lnTo>
                  <a:lnTo>
                    <a:pt x="99849" y="14621"/>
                  </a:lnTo>
                  <a:lnTo>
                    <a:pt x="100235" y="14685"/>
                  </a:lnTo>
                  <a:lnTo>
                    <a:pt x="100836" y="14814"/>
                  </a:lnTo>
                  <a:lnTo>
                    <a:pt x="101564" y="14943"/>
                  </a:lnTo>
                  <a:lnTo>
                    <a:pt x="102379" y="15136"/>
                  </a:lnTo>
                  <a:lnTo>
                    <a:pt x="103279" y="15426"/>
                  </a:lnTo>
                  <a:lnTo>
                    <a:pt x="104180" y="15813"/>
                  </a:lnTo>
                  <a:lnTo>
                    <a:pt x="105251" y="16231"/>
                  </a:lnTo>
                  <a:lnTo>
                    <a:pt x="106323" y="16779"/>
                  </a:lnTo>
                  <a:lnTo>
                    <a:pt x="107481" y="17455"/>
                  </a:lnTo>
                  <a:lnTo>
                    <a:pt x="108510" y="18260"/>
                  </a:lnTo>
                  <a:lnTo>
                    <a:pt x="109667" y="19194"/>
                  </a:lnTo>
                  <a:lnTo>
                    <a:pt x="110739" y="20225"/>
                  </a:lnTo>
                  <a:lnTo>
                    <a:pt x="111725" y="21449"/>
                  </a:lnTo>
                  <a:lnTo>
                    <a:pt x="112711" y="22801"/>
                  </a:lnTo>
                  <a:lnTo>
                    <a:pt x="113612" y="24347"/>
                  </a:lnTo>
                  <a:lnTo>
                    <a:pt x="114426" y="26086"/>
                  </a:lnTo>
                  <a:lnTo>
                    <a:pt x="115155" y="28051"/>
                  </a:lnTo>
                  <a:lnTo>
                    <a:pt x="115755" y="30144"/>
                  </a:lnTo>
                  <a:lnTo>
                    <a:pt x="116227" y="32463"/>
                  </a:lnTo>
                  <a:lnTo>
                    <a:pt x="116484" y="35040"/>
                  </a:lnTo>
                  <a:lnTo>
                    <a:pt x="116570" y="37809"/>
                  </a:lnTo>
                  <a:lnTo>
                    <a:pt x="116484" y="40837"/>
                  </a:lnTo>
                  <a:lnTo>
                    <a:pt x="116227" y="44154"/>
                  </a:lnTo>
                  <a:lnTo>
                    <a:pt x="115755" y="47729"/>
                  </a:lnTo>
                  <a:lnTo>
                    <a:pt x="114983" y="51529"/>
                  </a:lnTo>
                  <a:lnTo>
                    <a:pt x="114083" y="54363"/>
                  </a:lnTo>
                  <a:lnTo>
                    <a:pt x="112968" y="57198"/>
                  </a:lnTo>
                  <a:lnTo>
                    <a:pt x="113869" y="57198"/>
                  </a:lnTo>
                  <a:lnTo>
                    <a:pt x="114683" y="57198"/>
                  </a:lnTo>
                  <a:lnTo>
                    <a:pt x="115584" y="57326"/>
                  </a:lnTo>
                  <a:lnTo>
                    <a:pt x="116398" y="57552"/>
                  </a:lnTo>
                  <a:lnTo>
                    <a:pt x="117213" y="57874"/>
                  </a:lnTo>
                  <a:lnTo>
                    <a:pt x="117942" y="58357"/>
                  </a:lnTo>
                  <a:lnTo>
                    <a:pt x="118628" y="58904"/>
                  </a:lnTo>
                  <a:lnTo>
                    <a:pt x="119099" y="59645"/>
                  </a:lnTo>
                  <a:lnTo>
                    <a:pt x="119614" y="60579"/>
                  </a:lnTo>
                  <a:lnTo>
                    <a:pt x="119828" y="61674"/>
                  </a:lnTo>
                  <a:lnTo>
                    <a:pt x="120000" y="62930"/>
                  </a:lnTo>
                  <a:lnTo>
                    <a:pt x="120000" y="64380"/>
                  </a:lnTo>
                  <a:lnTo>
                    <a:pt x="119828" y="66119"/>
                  </a:lnTo>
                  <a:lnTo>
                    <a:pt x="119442" y="68083"/>
                  </a:lnTo>
                  <a:lnTo>
                    <a:pt x="118756" y="70241"/>
                  </a:lnTo>
                  <a:lnTo>
                    <a:pt x="117942" y="72689"/>
                  </a:lnTo>
                  <a:lnTo>
                    <a:pt x="116827" y="75523"/>
                  </a:lnTo>
                  <a:lnTo>
                    <a:pt x="115669" y="77906"/>
                  </a:lnTo>
                  <a:lnTo>
                    <a:pt x="114598" y="79935"/>
                  </a:lnTo>
                  <a:lnTo>
                    <a:pt x="113526" y="81610"/>
                  </a:lnTo>
                  <a:lnTo>
                    <a:pt x="112540" y="82962"/>
                  </a:lnTo>
                  <a:lnTo>
                    <a:pt x="111554" y="84025"/>
                  </a:lnTo>
                  <a:lnTo>
                    <a:pt x="110568" y="84798"/>
                  </a:lnTo>
                  <a:lnTo>
                    <a:pt x="109667" y="85314"/>
                  </a:lnTo>
                  <a:lnTo>
                    <a:pt x="108767" y="85668"/>
                  </a:lnTo>
                  <a:lnTo>
                    <a:pt x="107952" y="85797"/>
                  </a:lnTo>
                  <a:lnTo>
                    <a:pt x="107224" y="88373"/>
                  </a:lnTo>
                  <a:lnTo>
                    <a:pt x="106237" y="91078"/>
                  </a:lnTo>
                  <a:lnTo>
                    <a:pt x="104908" y="93784"/>
                  </a:lnTo>
                  <a:lnTo>
                    <a:pt x="103365" y="96489"/>
                  </a:lnTo>
                  <a:lnTo>
                    <a:pt x="101479" y="99194"/>
                  </a:lnTo>
                  <a:lnTo>
                    <a:pt x="99335" y="101900"/>
                  </a:lnTo>
                  <a:lnTo>
                    <a:pt x="96891" y="104476"/>
                  </a:lnTo>
                  <a:lnTo>
                    <a:pt x="94190" y="107020"/>
                  </a:lnTo>
                  <a:lnTo>
                    <a:pt x="91232" y="109404"/>
                  </a:lnTo>
                  <a:lnTo>
                    <a:pt x="88017" y="111626"/>
                  </a:lnTo>
                  <a:lnTo>
                    <a:pt x="84587" y="113655"/>
                  </a:lnTo>
                  <a:lnTo>
                    <a:pt x="80900" y="115426"/>
                  </a:lnTo>
                  <a:lnTo>
                    <a:pt x="76956" y="117037"/>
                  </a:lnTo>
                  <a:lnTo>
                    <a:pt x="72797" y="118325"/>
                  </a:lnTo>
                  <a:lnTo>
                    <a:pt x="68595" y="119259"/>
                  </a:lnTo>
                  <a:lnTo>
                    <a:pt x="64265" y="119806"/>
                  </a:lnTo>
                  <a:lnTo>
                    <a:pt x="59892" y="120000"/>
                  </a:lnTo>
                  <a:lnTo>
                    <a:pt x="55562" y="119806"/>
                  </a:lnTo>
                  <a:lnTo>
                    <a:pt x="51318" y="119323"/>
                  </a:lnTo>
                  <a:lnTo>
                    <a:pt x="47031" y="118389"/>
                  </a:lnTo>
                  <a:lnTo>
                    <a:pt x="42872" y="117101"/>
                  </a:lnTo>
                  <a:lnTo>
                    <a:pt x="38842" y="115491"/>
                  </a:lnTo>
                  <a:lnTo>
                    <a:pt x="35155" y="113719"/>
                  </a:lnTo>
                  <a:lnTo>
                    <a:pt x="31725" y="111690"/>
                  </a:lnTo>
                  <a:lnTo>
                    <a:pt x="28510" y="109468"/>
                  </a:lnTo>
                  <a:lnTo>
                    <a:pt x="25551" y="107085"/>
                  </a:lnTo>
                  <a:lnTo>
                    <a:pt x="22851" y="104541"/>
                  </a:lnTo>
                  <a:lnTo>
                    <a:pt x="20493" y="101964"/>
                  </a:lnTo>
                  <a:lnTo>
                    <a:pt x="18349" y="99259"/>
                  </a:lnTo>
                  <a:lnTo>
                    <a:pt x="16548" y="96553"/>
                  </a:lnTo>
                  <a:lnTo>
                    <a:pt x="15005" y="93784"/>
                  </a:lnTo>
                  <a:lnTo>
                    <a:pt x="13676" y="91078"/>
                  </a:lnTo>
                  <a:lnTo>
                    <a:pt x="12690" y="88373"/>
                  </a:lnTo>
                  <a:lnTo>
                    <a:pt x="12047" y="85797"/>
                  </a:lnTo>
                  <a:lnTo>
                    <a:pt x="11232" y="85668"/>
                  </a:lnTo>
                  <a:lnTo>
                    <a:pt x="10332" y="85314"/>
                  </a:lnTo>
                  <a:lnTo>
                    <a:pt x="9431" y="84798"/>
                  </a:lnTo>
                  <a:lnTo>
                    <a:pt x="8445" y="84025"/>
                  </a:lnTo>
                  <a:lnTo>
                    <a:pt x="7459" y="82962"/>
                  </a:lnTo>
                  <a:lnTo>
                    <a:pt x="6387" y="81610"/>
                  </a:lnTo>
                  <a:lnTo>
                    <a:pt x="5401" y="79935"/>
                  </a:lnTo>
                  <a:lnTo>
                    <a:pt x="4330" y="77906"/>
                  </a:lnTo>
                  <a:lnTo>
                    <a:pt x="3172" y="75523"/>
                  </a:lnTo>
                  <a:lnTo>
                    <a:pt x="2100" y="72689"/>
                  </a:lnTo>
                  <a:lnTo>
                    <a:pt x="1200" y="70241"/>
                  </a:lnTo>
                  <a:lnTo>
                    <a:pt x="643" y="68083"/>
                  </a:lnTo>
                  <a:lnTo>
                    <a:pt x="214" y="66119"/>
                  </a:lnTo>
                  <a:lnTo>
                    <a:pt x="0" y="64380"/>
                  </a:lnTo>
                  <a:lnTo>
                    <a:pt x="0" y="62930"/>
                  </a:lnTo>
                  <a:lnTo>
                    <a:pt x="128" y="61674"/>
                  </a:lnTo>
                  <a:lnTo>
                    <a:pt x="471" y="60579"/>
                  </a:lnTo>
                  <a:lnTo>
                    <a:pt x="900" y="59645"/>
                  </a:lnTo>
                  <a:lnTo>
                    <a:pt x="1457" y="58904"/>
                  </a:lnTo>
                  <a:lnTo>
                    <a:pt x="2015" y="58357"/>
                  </a:lnTo>
                  <a:lnTo>
                    <a:pt x="2786" y="57874"/>
                  </a:lnTo>
                  <a:lnTo>
                    <a:pt x="3601" y="57552"/>
                  </a:lnTo>
                  <a:lnTo>
                    <a:pt x="4415" y="57326"/>
                  </a:lnTo>
                  <a:lnTo>
                    <a:pt x="5316" y="57198"/>
                  </a:lnTo>
                  <a:lnTo>
                    <a:pt x="6216" y="57198"/>
                  </a:lnTo>
                  <a:lnTo>
                    <a:pt x="7116" y="57198"/>
                  </a:lnTo>
                  <a:lnTo>
                    <a:pt x="5873" y="54363"/>
                  </a:lnTo>
                  <a:lnTo>
                    <a:pt x="5058" y="51529"/>
                  </a:lnTo>
                  <a:lnTo>
                    <a:pt x="4330" y="48341"/>
                  </a:lnTo>
                  <a:lnTo>
                    <a:pt x="3815" y="45217"/>
                  </a:lnTo>
                  <a:lnTo>
                    <a:pt x="3601" y="42190"/>
                  </a:lnTo>
                  <a:lnTo>
                    <a:pt x="3687" y="39162"/>
                  </a:lnTo>
                  <a:lnTo>
                    <a:pt x="4158" y="36231"/>
                  </a:lnTo>
                  <a:lnTo>
                    <a:pt x="4887" y="33333"/>
                  </a:lnTo>
                  <a:lnTo>
                    <a:pt x="6130" y="30144"/>
                  </a:lnTo>
                  <a:lnTo>
                    <a:pt x="7674" y="27117"/>
                  </a:lnTo>
                  <a:lnTo>
                    <a:pt x="9474" y="24283"/>
                  </a:lnTo>
                  <a:lnTo>
                    <a:pt x="11618" y="21642"/>
                  </a:lnTo>
                  <a:lnTo>
                    <a:pt x="13933" y="19194"/>
                  </a:lnTo>
                  <a:lnTo>
                    <a:pt x="16463" y="16908"/>
                  </a:lnTo>
                  <a:lnTo>
                    <a:pt x="19078" y="14750"/>
                  </a:lnTo>
                  <a:lnTo>
                    <a:pt x="22036" y="12495"/>
                  </a:lnTo>
                  <a:lnTo>
                    <a:pt x="25294" y="10402"/>
                  </a:lnTo>
                  <a:lnTo>
                    <a:pt x="28681" y="8438"/>
                  </a:lnTo>
                  <a:lnTo>
                    <a:pt x="32111" y="6634"/>
                  </a:lnTo>
                  <a:lnTo>
                    <a:pt x="35069" y="5217"/>
                  </a:lnTo>
                  <a:lnTo>
                    <a:pt x="38199" y="3929"/>
                  </a:lnTo>
                  <a:lnTo>
                    <a:pt x="41457" y="2769"/>
                  </a:lnTo>
                  <a:lnTo>
                    <a:pt x="44844" y="1771"/>
                  </a:lnTo>
                  <a:lnTo>
                    <a:pt x="48531" y="966"/>
                  </a:lnTo>
                  <a:lnTo>
                    <a:pt x="52390" y="418"/>
                  </a:lnTo>
                  <a:lnTo>
                    <a:pt x="56377" y="128"/>
                  </a:lnTo>
                  <a:lnTo>
                    <a:pt x="60407"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02" name="Google Shape;502;p40"/>
            <p:cNvSpPr/>
            <p:nvPr/>
          </p:nvSpPr>
          <p:spPr>
            <a:xfrm>
              <a:off x="7337425" y="2987675"/>
              <a:ext cx="4208400" cy="2152500"/>
            </a:xfrm>
            <a:custGeom>
              <a:rect b="b" l="l" r="r" t="t"/>
              <a:pathLst>
                <a:path extrusionOk="0" h="120000" w="120000">
                  <a:moveTo>
                    <a:pt x="38695" y="0"/>
                  </a:moveTo>
                  <a:lnTo>
                    <a:pt x="48199" y="58938"/>
                  </a:lnTo>
                  <a:lnTo>
                    <a:pt x="50032" y="69992"/>
                  </a:lnTo>
                  <a:lnTo>
                    <a:pt x="50054" y="69815"/>
                  </a:lnTo>
                  <a:lnTo>
                    <a:pt x="51616" y="79189"/>
                  </a:lnTo>
                  <a:lnTo>
                    <a:pt x="56639" y="51333"/>
                  </a:lnTo>
                  <a:lnTo>
                    <a:pt x="55440" y="47885"/>
                  </a:lnTo>
                  <a:lnTo>
                    <a:pt x="54399" y="44568"/>
                  </a:lnTo>
                  <a:lnTo>
                    <a:pt x="53562" y="41650"/>
                  </a:lnTo>
                  <a:lnTo>
                    <a:pt x="52928" y="38865"/>
                  </a:lnTo>
                  <a:lnTo>
                    <a:pt x="52408" y="36300"/>
                  </a:lnTo>
                  <a:lnTo>
                    <a:pt x="52046" y="34045"/>
                  </a:lnTo>
                  <a:lnTo>
                    <a:pt x="51842" y="31923"/>
                  </a:lnTo>
                  <a:lnTo>
                    <a:pt x="51751" y="29977"/>
                  </a:lnTo>
                  <a:lnTo>
                    <a:pt x="51797" y="28209"/>
                  </a:lnTo>
                  <a:lnTo>
                    <a:pt x="51932" y="26705"/>
                  </a:lnTo>
                  <a:lnTo>
                    <a:pt x="52181" y="25246"/>
                  </a:lnTo>
                  <a:lnTo>
                    <a:pt x="52521" y="24053"/>
                  </a:lnTo>
                  <a:lnTo>
                    <a:pt x="52928" y="22991"/>
                  </a:lnTo>
                  <a:lnTo>
                    <a:pt x="53358" y="22063"/>
                  </a:lnTo>
                  <a:lnTo>
                    <a:pt x="53878" y="21179"/>
                  </a:lnTo>
                  <a:lnTo>
                    <a:pt x="54444" y="20427"/>
                  </a:lnTo>
                  <a:lnTo>
                    <a:pt x="54987" y="19941"/>
                  </a:lnTo>
                  <a:lnTo>
                    <a:pt x="55598" y="19410"/>
                  </a:lnTo>
                  <a:lnTo>
                    <a:pt x="56209" y="19012"/>
                  </a:lnTo>
                  <a:lnTo>
                    <a:pt x="56820" y="18658"/>
                  </a:lnTo>
                  <a:lnTo>
                    <a:pt x="57386" y="18393"/>
                  </a:lnTo>
                  <a:lnTo>
                    <a:pt x="57929" y="18260"/>
                  </a:lnTo>
                  <a:lnTo>
                    <a:pt x="58427" y="18172"/>
                  </a:lnTo>
                  <a:lnTo>
                    <a:pt x="58902" y="18084"/>
                  </a:lnTo>
                  <a:lnTo>
                    <a:pt x="59287" y="17995"/>
                  </a:lnTo>
                  <a:lnTo>
                    <a:pt x="59626" y="17995"/>
                  </a:lnTo>
                  <a:lnTo>
                    <a:pt x="59852" y="17995"/>
                  </a:lnTo>
                  <a:lnTo>
                    <a:pt x="59966" y="17995"/>
                  </a:lnTo>
                  <a:lnTo>
                    <a:pt x="60101" y="17995"/>
                  </a:lnTo>
                  <a:lnTo>
                    <a:pt x="60373" y="17995"/>
                  </a:lnTo>
                  <a:lnTo>
                    <a:pt x="60712" y="17995"/>
                  </a:lnTo>
                  <a:lnTo>
                    <a:pt x="61097" y="18084"/>
                  </a:lnTo>
                  <a:lnTo>
                    <a:pt x="61527" y="18172"/>
                  </a:lnTo>
                  <a:lnTo>
                    <a:pt x="62047" y="18260"/>
                  </a:lnTo>
                  <a:lnTo>
                    <a:pt x="62613" y="18393"/>
                  </a:lnTo>
                  <a:lnTo>
                    <a:pt x="63179" y="18658"/>
                  </a:lnTo>
                  <a:lnTo>
                    <a:pt x="63790" y="19012"/>
                  </a:lnTo>
                  <a:lnTo>
                    <a:pt x="64378" y="19410"/>
                  </a:lnTo>
                  <a:lnTo>
                    <a:pt x="64989" y="19941"/>
                  </a:lnTo>
                  <a:lnTo>
                    <a:pt x="65555" y="20427"/>
                  </a:lnTo>
                  <a:lnTo>
                    <a:pt x="66121" y="21179"/>
                  </a:lnTo>
                  <a:lnTo>
                    <a:pt x="66641" y="22063"/>
                  </a:lnTo>
                  <a:lnTo>
                    <a:pt x="67071" y="22991"/>
                  </a:lnTo>
                  <a:lnTo>
                    <a:pt x="67456" y="24053"/>
                  </a:lnTo>
                  <a:lnTo>
                    <a:pt x="67795" y="25246"/>
                  </a:lnTo>
                  <a:lnTo>
                    <a:pt x="68067" y="26705"/>
                  </a:lnTo>
                  <a:lnTo>
                    <a:pt x="68202" y="28209"/>
                  </a:lnTo>
                  <a:lnTo>
                    <a:pt x="68248" y="29977"/>
                  </a:lnTo>
                  <a:lnTo>
                    <a:pt x="68157" y="31923"/>
                  </a:lnTo>
                  <a:lnTo>
                    <a:pt x="67931" y="34045"/>
                  </a:lnTo>
                  <a:lnTo>
                    <a:pt x="67591" y="36300"/>
                  </a:lnTo>
                  <a:lnTo>
                    <a:pt x="67071" y="38865"/>
                  </a:lnTo>
                  <a:lnTo>
                    <a:pt x="66415" y="41650"/>
                  </a:lnTo>
                  <a:lnTo>
                    <a:pt x="65600" y="44568"/>
                  </a:lnTo>
                  <a:lnTo>
                    <a:pt x="64559" y="47885"/>
                  </a:lnTo>
                  <a:lnTo>
                    <a:pt x="63360" y="51333"/>
                  </a:lnTo>
                  <a:lnTo>
                    <a:pt x="68361" y="79189"/>
                  </a:lnTo>
                  <a:lnTo>
                    <a:pt x="69922" y="69815"/>
                  </a:lnTo>
                  <a:lnTo>
                    <a:pt x="69967" y="69992"/>
                  </a:lnTo>
                  <a:lnTo>
                    <a:pt x="71778" y="58938"/>
                  </a:lnTo>
                  <a:lnTo>
                    <a:pt x="81304" y="0"/>
                  </a:lnTo>
                  <a:lnTo>
                    <a:pt x="81395" y="176"/>
                  </a:lnTo>
                  <a:lnTo>
                    <a:pt x="81644" y="530"/>
                  </a:lnTo>
                  <a:lnTo>
                    <a:pt x="82096" y="1105"/>
                  </a:lnTo>
                  <a:lnTo>
                    <a:pt x="82685" y="1857"/>
                  </a:lnTo>
                  <a:lnTo>
                    <a:pt x="83477" y="2785"/>
                  </a:lnTo>
                  <a:lnTo>
                    <a:pt x="84337" y="3802"/>
                  </a:lnTo>
                  <a:lnTo>
                    <a:pt x="85423" y="5084"/>
                  </a:lnTo>
                  <a:lnTo>
                    <a:pt x="86577" y="6411"/>
                  </a:lnTo>
                  <a:lnTo>
                    <a:pt x="87889" y="7870"/>
                  </a:lnTo>
                  <a:lnTo>
                    <a:pt x="89315" y="9373"/>
                  </a:lnTo>
                  <a:lnTo>
                    <a:pt x="90831" y="10876"/>
                  </a:lnTo>
                  <a:lnTo>
                    <a:pt x="92460" y="12512"/>
                  </a:lnTo>
                  <a:lnTo>
                    <a:pt x="94248" y="14104"/>
                  </a:lnTo>
                  <a:lnTo>
                    <a:pt x="96058" y="15696"/>
                  </a:lnTo>
                  <a:lnTo>
                    <a:pt x="97959" y="17332"/>
                  </a:lnTo>
                  <a:lnTo>
                    <a:pt x="99950" y="18924"/>
                  </a:lnTo>
                  <a:lnTo>
                    <a:pt x="102032" y="20338"/>
                  </a:lnTo>
                  <a:lnTo>
                    <a:pt x="104159" y="21798"/>
                  </a:lnTo>
                  <a:lnTo>
                    <a:pt x="106354" y="23124"/>
                  </a:lnTo>
                  <a:lnTo>
                    <a:pt x="108572" y="24318"/>
                  </a:lnTo>
                  <a:lnTo>
                    <a:pt x="110247" y="25335"/>
                  </a:lnTo>
                  <a:lnTo>
                    <a:pt x="111763" y="26705"/>
                  </a:lnTo>
                  <a:lnTo>
                    <a:pt x="113143" y="28297"/>
                  </a:lnTo>
                  <a:lnTo>
                    <a:pt x="114365" y="30154"/>
                  </a:lnTo>
                  <a:lnTo>
                    <a:pt x="115406" y="32188"/>
                  </a:lnTo>
                  <a:lnTo>
                    <a:pt x="116311" y="34443"/>
                  </a:lnTo>
                  <a:lnTo>
                    <a:pt x="117126" y="36919"/>
                  </a:lnTo>
                  <a:lnTo>
                    <a:pt x="117827" y="39439"/>
                  </a:lnTo>
                  <a:lnTo>
                    <a:pt x="118393" y="42048"/>
                  </a:lnTo>
                  <a:lnTo>
                    <a:pt x="118868" y="44745"/>
                  </a:lnTo>
                  <a:lnTo>
                    <a:pt x="119207" y="47531"/>
                  </a:lnTo>
                  <a:lnTo>
                    <a:pt x="119524" y="50228"/>
                  </a:lnTo>
                  <a:lnTo>
                    <a:pt x="119728" y="53014"/>
                  </a:lnTo>
                  <a:lnTo>
                    <a:pt x="119864" y="55711"/>
                  </a:lnTo>
                  <a:lnTo>
                    <a:pt x="119954" y="58364"/>
                  </a:lnTo>
                  <a:lnTo>
                    <a:pt x="120000" y="60972"/>
                  </a:lnTo>
                  <a:lnTo>
                    <a:pt x="120000" y="63316"/>
                  </a:lnTo>
                  <a:lnTo>
                    <a:pt x="119954" y="65615"/>
                  </a:lnTo>
                  <a:lnTo>
                    <a:pt x="119909" y="67737"/>
                  </a:lnTo>
                  <a:lnTo>
                    <a:pt x="119909" y="67958"/>
                  </a:lnTo>
                  <a:lnTo>
                    <a:pt x="119864" y="68798"/>
                  </a:lnTo>
                  <a:lnTo>
                    <a:pt x="119818" y="70081"/>
                  </a:lnTo>
                  <a:lnTo>
                    <a:pt x="119728" y="71672"/>
                  </a:lnTo>
                  <a:lnTo>
                    <a:pt x="119637" y="73706"/>
                  </a:lnTo>
                  <a:lnTo>
                    <a:pt x="119547" y="75917"/>
                  </a:lnTo>
                  <a:lnTo>
                    <a:pt x="119434" y="78260"/>
                  </a:lnTo>
                  <a:lnTo>
                    <a:pt x="119298" y="80825"/>
                  </a:lnTo>
                  <a:lnTo>
                    <a:pt x="119162" y="83257"/>
                  </a:lnTo>
                  <a:lnTo>
                    <a:pt x="119049" y="85777"/>
                  </a:lnTo>
                  <a:lnTo>
                    <a:pt x="118913" y="88076"/>
                  </a:lnTo>
                  <a:lnTo>
                    <a:pt x="118732" y="90287"/>
                  </a:lnTo>
                  <a:lnTo>
                    <a:pt x="118597" y="92144"/>
                  </a:lnTo>
                  <a:lnTo>
                    <a:pt x="118483" y="92188"/>
                  </a:lnTo>
                  <a:lnTo>
                    <a:pt x="118212" y="92630"/>
                  </a:lnTo>
                  <a:lnTo>
                    <a:pt x="117737" y="93117"/>
                  </a:lnTo>
                  <a:lnTo>
                    <a:pt x="117058" y="93913"/>
                  </a:lnTo>
                  <a:lnTo>
                    <a:pt x="116221" y="94841"/>
                  </a:lnTo>
                  <a:lnTo>
                    <a:pt x="115180" y="95902"/>
                  </a:lnTo>
                  <a:lnTo>
                    <a:pt x="113980" y="97096"/>
                  </a:lnTo>
                  <a:lnTo>
                    <a:pt x="112600" y="98378"/>
                  </a:lnTo>
                  <a:lnTo>
                    <a:pt x="110993" y="99793"/>
                  </a:lnTo>
                  <a:lnTo>
                    <a:pt x="109251" y="101341"/>
                  </a:lnTo>
                  <a:lnTo>
                    <a:pt x="107350" y="102844"/>
                  </a:lnTo>
                  <a:lnTo>
                    <a:pt x="105268" y="104436"/>
                  </a:lnTo>
                  <a:lnTo>
                    <a:pt x="103028" y="106072"/>
                  </a:lnTo>
                  <a:lnTo>
                    <a:pt x="100652" y="107663"/>
                  </a:lnTo>
                  <a:lnTo>
                    <a:pt x="98095" y="109255"/>
                  </a:lnTo>
                  <a:lnTo>
                    <a:pt x="95379" y="110803"/>
                  </a:lnTo>
                  <a:lnTo>
                    <a:pt x="92460" y="112218"/>
                  </a:lnTo>
                  <a:lnTo>
                    <a:pt x="89451" y="113633"/>
                  </a:lnTo>
                  <a:lnTo>
                    <a:pt x="86237" y="115003"/>
                  </a:lnTo>
                  <a:lnTo>
                    <a:pt x="82911" y="116197"/>
                  </a:lnTo>
                  <a:lnTo>
                    <a:pt x="79449" y="117302"/>
                  </a:lnTo>
                  <a:lnTo>
                    <a:pt x="75806" y="118231"/>
                  </a:lnTo>
                  <a:lnTo>
                    <a:pt x="72095" y="118894"/>
                  </a:lnTo>
                  <a:lnTo>
                    <a:pt x="68157" y="119469"/>
                  </a:lnTo>
                  <a:lnTo>
                    <a:pt x="64129" y="119823"/>
                  </a:lnTo>
                  <a:lnTo>
                    <a:pt x="59966" y="119999"/>
                  </a:lnTo>
                  <a:lnTo>
                    <a:pt x="55779" y="119823"/>
                  </a:lnTo>
                  <a:lnTo>
                    <a:pt x="51751" y="119469"/>
                  </a:lnTo>
                  <a:lnTo>
                    <a:pt x="47859" y="118894"/>
                  </a:lnTo>
                  <a:lnTo>
                    <a:pt x="44103" y="118142"/>
                  </a:lnTo>
                  <a:lnTo>
                    <a:pt x="40460" y="117214"/>
                  </a:lnTo>
                  <a:lnTo>
                    <a:pt x="36997" y="116197"/>
                  </a:lnTo>
                  <a:lnTo>
                    <a:pt x="33671" y="115003"/>
                  </a:lnTo>
                  <a:lnTo>
                    <a:pt x="30503" y="113633"/>
                  </a:lnTo>
                  <a:lnTo>
                    <a:pt x="27471" y="112218"/>
                  </a:lnTo>
                  <a:lnTo>
                    <a:pt x="24574" y="110803"/>
                  </a:lnTo>
                  <a:lnTo>
                    <a:pt x="21859" y="109167"/>
                  </a:lnTo>
                  <a:lnTo>
                    <a:pt x="19302" y="107575"/>
                  </a:lnTo>
                  <a:lnTo>
                    <a:pt x="16881" y="106072"/>
                  </a:lnTo>
                  <a:lnTo>
                    <a:pt x="14618" y="104436"/>
                  </a:lnTo>
                  <a:lnTo>
                    <a:pt x="12558" y="102844"/>
                  </a:lnTo>
                  <a:lnTo>
                    <a:pt x="10635" y="101341"/>
                  </a:lnTo>
                  <a:lnTo>
                    <a:pt x="8915" y="99793"/>
                  </a:lnTo>
                  <a:lnTo>
                    <a:pt x="7354" y="98378"/>
                  </a:lnTo>
                  <a:lnTo>
                    <a:pt x="5973" y="97096"/>
                  </a:lnTo>
                  <a:lnTo>
                    <a:pt x="4752" y="95858"/>
                  </a:lnTo>
                  <a:lnTo>
                    <a:pt x="3711" y="94841"/>
                  </a:lnTo>
                  <a:lnTo>
                    <a:pt x="2851" y="93913"/>
                  </a:lnTo>
                  <a:lnTo>
                    <a:pt x="2217" y="93117"/>
                  </a:lnTo>
                  <a:lnTo>
                    <a:pt x="1719" y="92542"/>
                  </a:lnTo>
                  <a:lnTo>
                    <a:pt x="1425" y="92188"/>
                  </a:lnTo>
                  <a:lnTo>
                    <a:pt x="1335" y="92144"/>
                  </a:lnTo>
                  <a:lnTo>
                    <a:pt x="1221" y="90287"/>
                  </a:lnTo>
                  <a:lnTo>
                    <a:pt x="1040" y="88076"/>
                  </a:lnTo>
                  <a:lnTo>
                    <a:pt x="905" y="85777"/>
                  </a:lnTo>
                  <a:lnTo>
                    <a:pt x="769" y="83257"/>
                  </a:lnTo>
                  <a:lnTo>
                    <a:pt x="656" y="80825"/>
                  </a:lnTo>
                  <a:lnTo>
                    <a:pt x="520" y="78260"/>
                  </a:lnTo>
                  <a:lnTo>
                    <a:pt x="384" y="75917"/>
                  </a:lnTo>
                  <a:lnTo>
                    <a:pt x="294" y="73706"/>
                  </a:lnTo>
                  <a:lnTo>
                    <a:pt x="226" y="71672"/>
                  </a:lnTo>
                  <a:lnTo>
                    <a:pt x="181" y="70081"/>
                  </a:lnTo>
                  <a:lnTo>
                    <a:pt x="135" y="68798"/>
                  </a:lnTo>
                  <a:lnTo>
                    <a:pt x="90" y="67958"/>
                  </a:lnTo>
                  <a:lnTo>
                    <a:pt x="90" y="67737"/>
                  </a:lnTo>
                  <a:lnTo>
                    <a:pt x="45" y="65615"/>
                  </a:lnTo>
                  <a:lnTo>
                    <a:pt x="0" y="63316"/>
                  </a:lnTo>
                  <a:lnTo>
                    <a:pt x="0" y="60884"/>
                  </a:lnTo>
                  <a:lnTo>
                    <a:pt x="45" y="58364"/>
                  </a:lnTo>
                  <a:lnTo>
                    <a:pt x="135" y="55711"/>
                  </a:lnTo>
                  <a:lnTo>
                    <a:pt x="248" y="53014"/>
                  </a:lnTo>
                  <a:lnTo>
                    <a:pt x="475" y="50228"/>
                  </a:lnTo>
                  <a:lnTo>
                    <a:pt x="769" y="47442"/>
                  </a:lnTo>
                  <a:lnTo>
                    <a:pt x="1131" y="44745"/>
                  </a:lnTo>
                  <a:lnTo>
                    <a:pt x="1606" y="41960"/>
                  </a:lnTo>
                  <a:lnTo>
                    <a:pt x="2172" y="39351"/>
                  </a:lnTo>
                  <a:lnTo>
                    <a:pt x="2851" y="36831"/>
                  </a:lnTo>
                  <a:lnTo>
                    <a:pt x="3688" y="34443"/>
                  </a:lnTo>
                  <a:lnTo>
                    <a:pt x="4593" y="32188"/>
                  </a:lnTo>
                  <a:lnTo>
                    <a:pt x="5634" y="30154"/>
                  </a:lnTo>
                  <a:lnTo>
                    <a:pt x="6833" y="28297"/>
                  </a:lnTo>
                  <a:lnTo>
                    <a:pt x="8214" y="26705"/>
                  </a:lnTo>
                  <a:lnTo>
                    <a:pt x="9730" y="25335"/>
                  </a:lnTo>
                  <a:lnTo>
                    <a:pt x="11382" y="24318"/>
                  </a:lnTo>
                  <a:lnTo>
                    <a:pt x="13622" y="23124"/>
                  </a:lnTo>
                  <a:lnTo>
                    <a:pt x="15840" y="21798"/>
                  </a:lnTo>
                  <a:lnTo>
                    <a:pt x="17967" y="20338"/>
                  </a:lnTo>
                  <a:lnTo>
                    <a:pt x="20026" y="18924"/>
                  </a:lnTo>
                  <a:lnTo>
                    <a:pt x="22017" y="17332"/>
                  </a:lnTo>
                  <a:lnTo>
                    <a:pt x="23918" y="15696"/>
                  </a:lnTo>
                  <a:lnTo>
                    <a:pt x="25751" y="14104"/>
                  </a:lnTo>
                  <a:lnTo>
                    <a:pt x="27516" y="12512"/>
                  </a:lnTo>
                  <a:lnTo>
                    <a:pt x="29168" y="10876"/>
                  </a:lnTo>
                  <a:lnTo>
                    <a:pt x="30684" y="9373"/>
                  </a:lnTo>
                  <a:lnTo>
                    <a:pt x="32110" y="7870"/>
                  </a:lnTo>
                  <a:lnTo>
                    <a:pt x="33399" y="6411"/>
                  </a:lnTo>
                  <a:lnTo>
                    <a:pt x="34576" y="5084"/>
                  </a:lnTo>
                  <a:lnTo>
                    <a:pt x="35662" y="3802"/>
                  </a:lnTo>
                  <a:lnTo>
                    <a:pt x="36522" y="2785"/>
                  </a:lnTo>
                  <a:lnTo>
                    <a:pt x="37292" y="1857"/>
                  </a:lnTo>
                  <a:lnTo>
                    <a:pt x="37903" y="1105"/>
                  </a:lnTo>
                  <a:lnTo>
                    <a:pt x="38333" y="530"/>
                  </a:lnTo>
                  <a:lnTo>
                    <a:pt x="38604" y="176"/>
                  </a:lnTo>
                  <a:lnTo>
                    <a:pt x="3869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503" name="Google Shape;503;p40"/>
          <p:cNvGrpSpPr/>
          <p:nvPr/>
        </p:nvGrpSpPr>
        <p:grpSpPr>
          <a:xfrm>
            <a:off x="3140681" y="3185838"/>
            <a:ext cx="762383" cy="365302"/>
            <a:chOff x="-534988" y="385763"/>
            <a:chExt cx="7991438" cy="3829162"/>
          </a:xfrm>
        </p:grpSpPr>
        <p:sp>
          <p:nvSpPr>
            <p:cNvPr id="504" name="Google Shape;504;p40"/>
            <p:cNvSpPr/>
            <p:nvPr/>
          </p:nvSpPr>
          <p:spPr>
            <a:xfrm>
              <a:off x="1703387" y="2752725"/>
              <a:ext cx="3519600" cy="1462200"/>
            </a:xfrm>
            <a:custGeom>
              <a:rect b="b" l="l" r="r" t="t"/>
              <a:pathLst>
                <a:path extrusionOk="0" h="120000" w="120000">
                  <a:moveTo>
                    <a:pt x="40920" y="0"/>
                  </a:moveTo>
                  <a:lnTo>
                    <a:pt x="41136" y="2214"/>
                  </a:lnTo>
                  <a:lnTo>
                    <a:pt x="41569" y="5342"/>
                  </a:lnTo>
                  <a:lnTo>
                    <a:pt x="42056" y="9511"/>
                  </a:lnTo>
                  <a:lnTo>
                    <a:pt x="42706" y="14332"/>
                  </a:lnTo>
                  <a:lnTo>
                    <a:pt x="43464" y="19934"/>
                  </a:lnTo>
                  <a:lnTo>
                    <a:pt x="44221" y="25667"/>
                  </a:lnTo>
                  <a:lnTo>
                    <a:pt x="45142" y="31791"/>
                  </a:lnTo>
                  <a:lnTo>
                    <a:pt x="46008" y="38175"/>
                  </a:lnTo>
                  <a:lnTo>
                    <a:pt x="46928" y="44690"/>
                  </a:lnTo>
                  <a:lnTo>
                    <a:pt x="47848" y="51074"/>
                  </a:lnTo>
                  <a:lnTo>
                    <a:pt x="48660" y="57328"/>
                  </a:lnTo>
                  <a:lnTo>
                    <a:pt x="49526" y="63061"/>
                  </a:lnTo>
                  <a:lnTo>
                    <a:pt x="50338" y="68403"/>
                  </a:lnTo>
                  <a:lnTo>
                    <a:pt x="50987" y="73224"/>
                  </a:lnTo>
                  <a:lnTo>
                    <a:pt x="51583" y="77133"/>
                  </a:lnTo>
                  <a:lnTo>
                    <a:pt x="52070" y="80130"/>
                  </a:lnTo>
                  <a:lnTo>
                    <a:pt x="52395" y="82345"/>
                  </a:lnTo>
                  <a:lnTo>
                    <a:pt x="53531" y="23061"/>
                  </a:lnTo>
                  <a:lnTo>
                    <a:pt x="53044" y="20846"/>
                  </a:lnTo>
                  <a:lnTo>
                    <a:pt x="52557" y="18501"/>
                  </a:lnTo>
                  <a:lnTo>
                    <a:pt x="48822" y="781"/>
                  </a:lnTo>
                  <a:lnTo>
                    <a:pt x="50663" y="3517"/>
                  </a:lnTo>
                  <a:lnTo>
                    <a:pt x="52665" y="5993"/>
                  </a:lnTo>
                  <a:lnTo>
                    <a:pt x="54884" y="7687"/>
                  </a:lnTo>
                  <a:lnTo>
                    <a:pt x="57266" y="8990"/>
                  </a:lnTo>
                  <a:lnTo>
                    <a:pt x="59810" y="9120"/>
                  </a:lnTo>
                  <a:lnTo>
                    <a:pt x="62462" y="8729"/>
                  </a:lnTo>
                  <a:lnTo>
                    <a:pt x="64952" y="7687"/>
                  </a:lnTo>
                  <a:lnTo>
                    <a:pt x="67280" y="5732"/>
                  </a:lnTo>
                  <a:lnTo>
                    <a:pt x="69282" y="3387"/>
                  </a:lnTo>
                  <a:lnTo>
                    <a:pt x="71069" y="390"/>
                  </a:lnTo>
                  <a:lnTo>
                    <a:pt x="67280" y="18501"/>
                  </a:lnTo>
                  <a:lnTo>
                    <a:pt x="66792" y="20846"/>
                  </a:lnTo>
                  <a:lnTo>
                    <a:pt x="66305" y="23061"/>
                  </a:lnTo>
                  <a:lnTo>
                    <a:pt x="67442" y="82345"/>
                  </a:lnTo>
                  <a:lnTo>
                    <a:pt x="67767" y="80390"/>
                  </a:lnTo>
                  <a:lnTo>
                    <a:pt x="68200" y="77133"/>
                  </a:lnTo>
                  <a:lnTo>
                    <a:pt x="68849" y="73224"/>
                  </a:lnTo>
                  <a:lnTo>
                    <a:pt x="69499" y="68403"/>
                  </a:lnTo>
                  <a:lnTo>
                    <a:pt x="70257" y="63061"/>
                  </a:lnTo>
                  <a:lnTo>
                    <a:pt x="71069" y="57328"/>
                  </a:lnTo>
                  <a:lnTo>
                    <a:pt x="71989" y="51074"/>
                  </a:lnTo>
                  <a:lnTo>
                    <a:pt x="72909" y="44690"/>
                  </a:lnTo>
                  <a:lnTo>
                    <a:pt x="73829" y="38175"/>
                  </a:lnTo>
                  <a:lnTo>
                    <a:pt x="74695" y="31791"/>
                  </a:lnTo>
                  <a:lnTo>
                    <a:pt x="75561" y="25667"/>
                  </a:lnTo>
                  <a:lnTo>
                    <a:pt x="76373" y="19934"/>
                  </a:lnTo>
                  <a:lnTo>
                    <a:pt x="77131" y="14332"/>
                  </a:lnTo>
                  <a:lnTo>
                    <a:pt x="77780" y="9511"/>
                  </a:lnTo>
                  <a:lnTo>
                    <a:pt x="78267" y="5602"/>
                  </a:lnTo>
                  <a:lnTo>
                    <a:pt x="78700" y="2345"/>
                  </a:lnTo>
                  <a:lnTo>
                    <a:pt x="78917" y="0"/>
                  </a:lnTo>
                  <a:lnTo>
                    <a:pt x="84276" y="4560"/>
                  </a:lnTo>
                  <a:lnTo>
                    <a:pt x="89526" y="9381"/>
                  </a:lnTo>
                  <a:lnTo>
                    <a:pt x="94614" y="14462"/>
                  </a:lnTo>
                  <a:lnTo>
                    <a:pt x="94884" y="14723"/>
                  </a:lnTo>
                  <a:lnTo>
                    <a:pt x="95480" y="15244"/>
                  </a:lnTo>
                  <a:lnTo>
                    <a:pt x="96292" y="16156"/>
                  </a:lnTo>
                  <a:lnTo>
                    <a:pt x="97428" y="17068"/>
                  </a:lnTo>
                  <a:lnTo>
                    <a:pt x="98782" y="18501"/>
                  </a:lnTo>
                  <a:lnTo>
                    <a:pt x="100189" y="19934"/>
                  </a:lnTo>
                  <a:lnTo>
                    <a:pt x="101650" y="21237"/>
                  </a:lnTo>
                  <a:lnTo>
                    <a:pt x="103166" y="22801"/>
                  </a:lnTo>
                  <a:lnTo>
                    <a:pt x="104627" y="24234"/>
                  </a:lnTo>
                  <a:lnTo>
                    <a:pt x="106035" y="25798"/>
                  </a:lnTo>
                  <a:lnTo>
                    <a:pt x="107225" y="27100"/>
                  </a:lnTo>
                  <a:lnTo>
                    <a:pt x="108092" y="28013"/>
                  </a:lnTo>
                  <a:lnTo>
                    <a:pt x="108200" y="28273"/>
                  </a:lnTo>
                  <a:lnTo>
                    <a:pt x="108362" y="28273"/>
                  </a:lnTo>
                  <a:lnTo>
                    <a:pt x="108525" y="28664"/>
                  </a:lnTo>
                  <a:lnTo>
                    <a:pt x="108795" y="28794"/>
                  </a:lnTo>
                  <a:lnTo>
                    <a:pt x="108958" y="29055"/>
                  </a:lnTo>
                  <a:lnTo>
                    <a:pt x="109012" y="29185"/>
                  </a:lnTo>
                  <a:lnTo>
                    <a:pt x="109120" y="29185"/>
                  </a:lnTo>
                  <a:lnTo>
                    <a:pt x="109769" y="30488"/>
                  </a:lnTo>
                  <a:lnTo>
                    <a:pt x="110419" y="31791"/>
                  </a:lnTo>
                  <a:lnTo>
                    <a:pt x="111014" y="33615"/>
                  </a:lnTo>
                  <a:lnTo>
                    <a:pt x="111664" y="35439"/>
                  </a:lnTo>
                  <a:lnTo>
                    <a:pt x="112151" y="37003"/>
                  </a:lnTo>
                  <a:lnTo>
                    <a:pt x="112584" y="38436"/>
                  </a:lnTo>
                  <a:lnTo>
                    <a:pt x="112801" y="39348"/>
                  </a:lnTo>
                  <a:lnTo>
                    <a:pt x="112963" y="39609"/>
                  </a:lnTo>
                  <a:lnTo>
                    <a:pt x="113396" y="42214"/>
                  </a:lnTo>
                  <a:lnTo>
                    <a:pt x="113667" y="44690"/>
                  </a:lnTo>
                  <a:lnTo>
                    <a:pt x="114208" y="48990"/>
                  </a:lnTo>
                  <a:lnTo>
                    <a:pt x="114966" y="54071"/>
                  </a:lnTo>
                  <a:lnTo>
                    <a:pt x="115723" y="59934"/>
                  </a:lnTo>
                  <a:lnTo>
                    <a:pt x="116535" y="66058"/>
                  </a:lnTo>
                  <a:lnTo>
                    <a:pt x="117347" y="72182"/>
                  </a:lnTo>
                  <a:lnTo>
                    <a:pt x="118105" y="78436"/>
                  </a:lnTo>
                  <a:lnTo>
                    <a:pt x="118755" y="83908"/>
                  </a:lnTo>
                  <a:lnTo>
                    <a:pt x="119350" y="88990"/>
                  </a:lnTo>
                  <a:lnTo>
                    <a:pt x="119783" y="92899"/>
                  </a:lnTo>
                  <a:lnTo>
                    <a:pt x="119837" y="94723"/>
                  </a:lnTo>
                  <a:lnTo>
                    <a:pt x="120000" y="96286"/>
                  </a:lnTo>
                  <a:lnTo>
                    <a:pt x="119837" y="101107"/>
                  </a:lnTo>
                  <a:lnTo>
                    <a:pt x="119296" y="105667"/>
                  </a:lnTo>
                  <a:lnTo>
                    <a:pt x="118376" y="109576"/>
                  </a:lnTo>
                  <a:lnTo>
                    <a:pt x="117131" y="112964"/>
                  </a:lnTo>
                  <a:lnTo>
                    <a:pt x="115723" y="115960"/>
                  </a:lnTo>
                  <a:lnTo>
                    <a:pt x="114046" y="118175"/>
                  </a:lnTo>
                  <a:lnTo>
                    <a:pt x="112151" y="119609"/>
                  </a:lnTo>
                  <a:lnTo>
                    <a:pt x="110202" y="120000"/>
                  </a:lnTo>
                  <a:lnTo>
                    <a:pt x="9797" y="120000"/>
                  </a:lnTo>
                  <a:lnTo>
                    <a:pt x="7848" y="119609"/>
                  </a:lnTo>
                  <a:lnTo>
                    <a:pt x="5953" y="118175"/>
                  </a:lnTo>
                  <a:lnTo>
                    <a:pt x="4276" y="115960"/>
                  </a:lnTo>
                  <a:lnTo>
                    <a:pt x="2868" y="112964"/>
                  </a:lnTo>
                  <a:lnTo>
                    <a:pt x="1623" y="109576"/>
                  </a:lnTo>
                  <a:lnTo>
                    <a:pt x="703" y="105667"/>
                  </a:lnTo>
                  <a:lnTo>
                    <a:pt x="162" y="101107"/>
                  </a:lnTo>
                  <a:lnTo>
                    <a:pt x="0" y="96286"/>
                  </a:lnTo>
                  <a:lnTo>
                    <a:pt x="54" y="92768"/>
                  </a:lnTo>
                  <a:lnTo>
                    <a:pt x="487" y="88990"/>
                  </a:lnTo>
                  <a:lnTo>
                    <a:pt x="1082" y="83778"/>
                  </a:lnTo>
                  <a:lnTo>
                    <a:pt x="1732" y="78175"/>
                  </a:lnTo>
                  <a:lnTo>
                    <a:pt x="2435" y="72052"/>
                  </a:lnTo>
                  <a:lnTo>
                    <a:pt x="3301" y="65798"/>
                  </a:lnTo>
                  <a:lnTo>
                    <a:pt x="4113" y="59674"/>
                  </a:lnTo>
                  <a:lnTo>
                    <a:pt x="4871" y="53941"/>
                  </a:lnTo>
                  <a:lnTo>
                    <a:pt x="5629" y="48729"/>
                  </a:lnTo>
                  <a:lnTo>
                    <a:pt x="6170" y="44560"/>
                  </a:lnTo>
                  <a:lnTo>
                    <a:pt x="6278" y="43387"/>
                  </a:lnTo>
                  <a:lnTo>
                    <a:pt x="6441" y="41954"/>
                  </a:lnTo>
                  <a:lnTo>
                    <a:pt x="6657" y="40781"/>
                  </a:lnTo>
                  <a:lnTo>
                    <a:pt x="6765" y="39739"/>
                  </a:lnTo>
                  <a:lnTo>
                    <a:pt x="6820" y="39609"/>
                  </a:lnTo>
                  <a:lnTo>
                    <a:pt x="7253" y="37785"/>
                  </a:lnTo>
                  <a:lnTo>
                    <a:pt x="7848" y="35960"/>
                  </a:lnTo>
                  <a:lnTo>
                    <a:pt x="8389" y="34397"/>
                  </a:lnTo>
                  <a:lnTo>
                    <a:pt x="9093" y="32833"/>
                  </a:lnTo>
                  <a:lnTo>
                    <a:pt x="9742" y="31270"/>
                  </a:lnTo>
                  <a:lnTo>
                    <a:pt x="10230" y="30228"/>
                  </a:lnTo>
                  <a:lnTo>
                    <a:pt x="10554" y="29446"/>
                  </a:lnTo>
                  <a:lnTo>
                    <a:pt x="10717" y="29185"/>
                  </a:lnTo>
                  <a:lnTo>
                    <a:pt x="10825" y="29055"/>
                  </a:lnTo>
                  <a:lnTo>
                    <a:pt x="10987" y="28794"/>
                  </a:lnTo>
                  <a:lnTo>
                    <a:pt x="11204" y="28664"/>
                  </a:lnTo>
                  <a:lnTo>
                    <a:pt x="11366" y="28273"/>
                  </a:lnTo>
                  <a:lnTo>
                    <a:pt x="11529" y="28013"/>
                  </a:lnTo>
                  <a:lnTo>
                    <a:pt x="11637" y="28013"/>
                  </a:lnTo>
                  <a:lnTo>
                    <a:pt x="12611" y="26840"/>
                  </a:lnTo>
                  <a:lnTo>
                    <a:pt x="13802" y="25667"/>
                  </a:lnTo>
                  <a:lnTo>
                    <a:pt x="15209" y="24234"/>
                  </a:lnTo>
                  <a:lnTo>
                    <a:pt x="16617" y="22801"/>
                  </a:lnTo>
                  <a:lnTo>
                    <a:pt x="18186" y="21237"/>
                  </a:lnTo>
                  <a:lnTo>
                    <a:pt x="19648" y="19674"/>
                  </a:lnTo>
                  <a:lnTo>
                    <a:pt x="21055" y="18241"/>
                  </a:lnTo>
                  <a:lnTo>
                    <a:pt x="22408" y="17068"/>
                  </a:lnTo>
                  <a:lnTo>
                    <a:pt x="23545" y="15895"/>
                  </a:lnTo>
                  <a:lnTo>
                    <a:pt x="24357" y="15114"/>
                  </a:lnTo>
                  <a:lnTo>
                    <a:pt x="24952" y="14462"/>
                  </a:lnTo>
                  <a:lnTo>
                    <a:pt x="25115" y="14332"/>
                  </a:lnTo>
                  <a:lnTo>
                    <a:pt x="30311" y="9381"/>
                  </a:lnTo>
                  <a:lnTo>
                    <a:pt x="35507" y="4560"/>
                  </a:lnTo>
                  <a:lnTo>
                    <a:pt x="4092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05" name="Google Shape;505;p40"/>
            <p:cNvSpPr/>
            <p:nvPr/>
          </p:nvSpPr>
          <p:spPr>
            <a:xfrm>
              <a:off x="2540000" y="393700"/>
              <a:ext cx="1839900" cy="2227200"/>
            </a:xfrm>
            <a:custGeom>
              <a:rect b="b" l="l" r="r" t="t"/>
              <a:pathLst>
                <a:path extrusionOk="0" h="120000" w="120000">
                  <a:moveTo>
                    <a:pt x="58912" y="0"/>
                  </a:moveTo>
                  <a:lnTo>
                    <a:pt x="60983" y="0"/>
                  </a:lnTo>
                  <a:lnTo>
                    <a:pt x="67610" y="342"/>
                  </a:lnTo>
                  <a:lnTo>
                    <a:pt x="73925" y="1368"/>
                  </a:lnTo>
                  <a:lnTo>
                    <a:pt x="79930" y="3079"/>
                  </a:lnTo>
                  <a:lnTo>
                    <a:pt x="85625" y="5473"/>
                  </a:lnTo>
                  <a:lnTo>
                    <a:pt x="90698" y="8296"/>
                  </a:lnTo>
                  <a:lnTo>
                    <a:pt x="95461" y="11717"/>
                  </a:lnTo>
                  <a:lnTo>
                    <a:pt x="99603" y="15652"/>
                  </a:lnTo>
                  <a:lnTo>
                    <a:pt x="103019" y="19843"/>
                  </a:lnTo>
                  <a:lnTo>
                    <a:pt x="105918" y="24547"/>
                  </a:lnTo>
                  <a:lnTo>
                    <a:pt x="107989" y="29508"/>
                  </a:lnTo>
                  <a:lnTo>
                    <a:pt x="109232" y="34725"/>
                  </a:lnTo>
                  <a:lnTo>
                    <a:pt x="109749" y="40114"/>
                  </a:lnTo>
                  <a:lnTo>
                    <a:pt x="109749" y="41482"/>
                  </a:lnTo>
                  <a:lnTo>
                    <a:pt x="109542" y="43620"/>
                  </a:lnTo>
                  <a:lnTo>
                    <a:pt x="109335" y="46101"/>
                  </a:lnTo>
                  <a:lnTo>
                    <a:pt x="109232" y="48667"/>
                  </a:lnTo>
                  <a:lnTo>
                    <a:pt x="109232" y="51318"/>
                  </a:lnTo>
                  <a:lnTo>
                    <a:pt x="109025" y="53542"/>
                  </a:lnTo>
                  <a:lnTo>
                    <a:pt x="109025" y="55081"/>
                  </a:lnTo>
                  <a:lnTo>
                    <a:pt x="109542" y="55081"/>
                  </a:lnTo>
                  <a:lnTo>
                    <a:pt x="110371" y="54996"/>
                  </a:lnTo>
                  <a:lnTo>
                    <a:pt x="111406" y="54996"/>
                  </a:lnTo>
                  <a:lnTo>
                    <a:pt x="112752" y="54996"/>
                  </a:lnTo>
                  <a:lnTo>
                    <a:pt x="113994" y="55081"/>
                  </a:lnTo>
                  <a:lnTo>
                    <a:pt x="115340" y="55338"/>
                  </a:lnTo>
                  <a:lnTo>
                    <a:pt x="116686" y="55851"/>
                  </a:lnTo>
                  <a:lnTo>
                    <a:pt x="117929" y="56707"/>
                  </a:lnTo>
                  <a:lnTo>
                    <a:pt x="118861" y="57818"/>
                  </a:lnTo>
                  <a:lnTo>
                    <a:pt x="119689" y="59444"/>
                  </a:lnTo>
                  <a:lnTo>
                    <a:pt x="120000" y="61240"/>
                  </a:lnTo>
                  <a:lnTo>
                    <a:pt x="120000" y="63720"/>
                  </a:lnTo>
                  <a:lnTo>
                    <a:pt x="119378" y="68168"/>
                  </a:lnTo>
                  <a:lnTo>
                    <a:pt x="118446" y="71931"/>
                  </a:lnTo>
                  <a:lnTo>
                    <a:pt x="117411" y="74925"/>
                  </a:lnTo>
                  <a:lnTo>
                    <a:pt x="116376" y="77405"/>
                  </a:lnTo>
                  <a:lnTo>
                    <a:pt x="115030" y="79287"/>
                  </a:lnTo>
                  <a:lnTo>
                    <a:pt x="113787" y="80570"/>
                  </a:lnTo>
                  <a:lnTo>
                    <a:pt x="112545" y="81511"/>
                  </a:lnTo>
                  <a:lnTo>
                    <a:pt x="111302" y="82109"/>
                  </a:lnTo>
                  <a:lnTo>
                    <a:pt x="110060" y="82366"/>
                  </a:lnTo>
                  <a:lnTo>
                    <a:pt x="109025" y="82537"/>
                  </a:lnTo>
                  <a:lnTo>
                    <a:pt x="108093" y="82537"/>
                  </a:lnTo>
                  <a:lnTo>
                    <a:pt x="107368" y="82366"/>
                  </a:lnTo>
                  <a:lnTo>
                    <a:pt x="106850" y="82280"/>
                  </a:lnTo>
                  <a:lnTo>
                    <a:pt x="106643" y="82109"/>
                  </a:lnTo>
                  <a:lnTo>
                    <a:pt x="104158" y="87754"/>
                  </a:lnTo>
                  <a:lnTo>
                    <a:pt x="101466" y="92886"/>
                  </a:lnTo>
                  <a:lnTo>
                    <a:pt x="98671" y="97334"/>
                  </a:lnTo>
                  <a:lnTo>
                    <a:pt x="95461" y="101354"/>
                  </a:lnTo>
                  <a:lnTo>
                    <a:pt x="92148" y="104861"/>
                  </a:lnTo>
                  <a:lnTo>
                    <a:pt x="88835" y="107854"/>
                  </a:lnTo>
                  <a:lnTo>
                    <a:pt x="85314" y="110506"/>
                  </a:lnTo>
                  <a:lnTo>
                    <a:pt x="80759" y="113328"/>
                  </a:lnTo>
                  <a:lnTo>
                    <a:pt x="76514" y="115552"/>
                  </a:lnTo>
                  <a:lnTo>
                    <a:pt x="72372" y="117263"/>
                  </a:lnTo>
                  <a:lnTo>
                    <a:pt x="68748" y="118460"/>
                  </a:lnTo>
                  <a:lnTo>
                    <a:pt x="65539" y="119230"/>
                  </a:lnTo>
                  <a:lnTo>
                    <a:pt x="63157" y="119743"/>
                  </a:lnTo>
                  <a:lnTo>
                    <a:pt x="61604" y="119914"/>
                  </a:lnTo>
                  <a:lnTo>
                    <a:pt x="60983" y="120000"/>
                  </a:lnTo>
                  <a:lnTo>
                    <a:pt x="59119" y="120000"/>
                  </a:lnTo>
                  <a:lnTo>
                    <a:pt x="58498" y="119914"/>
                  </a:lnTo>
                  <a:lnTo>
                    <a:pt x="56842" y="119743"/>
                  </a:lnTo>
                  <a:lnTo>
                    <a:pt x="54460" y="119230"/>
                  </a:lnTo>
                  <a:lnTo>
                    <a:pt x="51354" y="118460"/>
                  </a:lnTo>
                  <a:lnTo>
                    <a:pt x="47730" y="117177"/>
                  </a:lnTo>
                  <a:lnTo>
                    <a:pt x="43589" y="115466"/>
                  </a:lnTo>
                  <a:lnTo>
                    <a:pt x="39137" y="113243"/>
                  </a:lnTo>
                  <a:lnTo>
                    <a:pt x="34581" y="110334"/>
                  </a:lnTo>
                  <a:lnTo>
                    <a:pt x="31061" y="107769"/>
                  </a:lnTo>
                  <a:lnTo>
                    <a:pt x="27748" y="104775"/>
                  </a:lnTo>
                  <a:lnTo>
                    <a:pt x="24641" y="101183"/>
                  </a:lnTo>
                  <a:lnTo>
                    <a:pt x="21432" y="97334"/>
                  </a:lnTo>
                  <a:lnTo>
                    <a:pt x="18429" y="92886"/>
                  </a:lnTo>
                  <a:lnTo>
                    <a:pt x="15737" y="87754"/>
                  </a:lnTo>
                  <a:lnTo>
                    <a:pt x="13356" y="82109"/>
                  </a:lnTo>
                  <a:lnTo>
                    <a:pt x="13252" y="82280"/>
                  </a:lnTo>
                  <a:lnTo>
                    <a:pt x="12735" y="82366"/>
                  </a:lnTo>
                  <a:lnTo>
                    <a:pt x="12010" y="82537"/>
                  </a:lnTo>
                  <a:lnTo>
                    <a:pt x="10974" y="82537"/>
                  </a:lnTo>
                  <a:lnTo>
                    <a:pt x="10043" y="82366"/>
                  </a:lnTo>
                  <a:lnTo>
                    <a:pt x="8800" y="82109"/>
                  </a:lnTo>
                  <a:lnTo>
                    <a:pt x="7558" y="81511"/>
                  </a:lnTo>
                  <a:lnTo>
                    <a:pt x="6315" y="80570"/>
                  </a:lnTo>
                  <a:lnTo>
                    <a:pt x="4969" y="79287"/>
                  </a:lnTo>
                  <a:lnTo>
                    <a:pt x="3727" y="77320"/>
                  </a:lnTo>
                  <a:lnTo>
                    <a:pt x="2691" y="74925"/>
                  </a:lnTo>
                  <a:lnTo>
                    <a:pt x="1553" y="71931"/>
                  </a:lnTo>
                  <a:lnTo>
                    <a:pt x="724" y="68168"/>
                  </a:lnTo>
                  <a:lnTo>
                    <a:pt x="103" y="63720"/>
                  </a:lnTo>
                  <a:lnTo>
                    <a:pt x="0" y="61240"/>
                  </a:lnTo>
                  <a:lnTo>
                    <a:pt x="414" y="59444"/>
                  </a:lnTo>
                  <a:lnTo>
                    <a:pt x="1035" y="57818"/>
                  </a:lnTo>
                  <a:lnTo>
                    <a:pt x="2174" y="56707"/>
                  </a:lnTo>
                  <a:lnTo>
                    <a:pt x="3313" y="55851"/>
                  </a:lnTo>
                  <a:lnTo>
                    <a:pt x="4659" y="55338"/>
                  </a:lnTo>
                  <a:lnTo>
                    <a:pt x="6005" y="55081"/>
                  </a:lnTo>
                  <a:lnTo>
                    <a:pt x="7351" y="54996"/>
                  </a:lnTo>
                  <a:lnTo>
                    <a:pt x="8697" y="54996"/>
                  </a:lnTo>
                  <a:lnTo>
                    <a:pt x="9628" y="54996"/>
                  </a:lnTo>
                  <a:lnTo>
                    <a:pt x="10560" y="55081"/>
                  </a:lnTo>
                  <a:lnTo>
                    <a:pt x="10974" y="55081"/>
                  </a:lnTo>
                  <a:lnTo>
                    <a:pt x="10871" y="53542"/>
                  </a:lnTo>
                  <a:lnTo>
                    <a:pt x="10871" y="51318"/>
                  </a:lnTo>
                  <a:lnTo>
                    <a:pt x="10664" y="48838"/>
                  </a:lnTo>
                  <a:lnTo>
                    <a:pt x="10560" y="46101"/>
                  </a:lnTo>
                  <a:lnTo>
                    <a:pt x="10353" y="43620"/>
                  </a:lnTo>
                  <a:lnTo>
                    <a:pt x="10353" y="41482"/>
                  </a:lnTo>
                  <a:lnTo>
                    <a:pt x="10250" y="40114"/>
                  </a:lnTo>
                  <a:lnTo>
                    <a:pt x="10664" y="34725"/>
                  </a:lnTo>
                  <a:lnTo>
                    <a:pt x="12010" y="29508"/>
                  </a:lnTo>
                  <a:lnTo>
                    <a:pt x="14184" y="24547"/>
                  </a:lnTo>
                  <a:lnTo>
                    <a:pt x="16876" y="19843"/>
                  </a:lnTo>
                  <a:lnTo>
                    <a:pt x="20500" y="15652"/>
                  </a:lnTo>
                  <a:lnTo>
                    <a:pt x="24641" y="11717"/>
                  </a:lnTo>
                  <a:lnTo>
                    <a:pt x="29197" y="8296"/>
                  </a:lnTo>
                  <a:lnTo>
                    <a:pt x="34477" y="5473"/>
                  </a:lnTo>
                  <a:lnTo>
                    <a:pt x="39965" y="3079"/>
                  </a:lnTo>
                  <a:lnTo>
                    <a:pt x="45970" y="1368"/>
                  </a:lnTo>
                  <a:lnTo>
                    <a:pt x="52286" y="342"/>
                  </a:lnTo>
                  <a:lnTo>
                    <a:pt x="58912"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06" name="Google Shape;506;p40"/>
            <p:cNvSpPr/>
            <p:nvPr/>
          </p:nvSpPr>
          <p:spPr>
            <a:xfrm>
              <a:off x="-534988" y="2446338"/>
              <a:ext cx="2786100" cy="1276200"/>
            </a:xfrm>
            <a:custGeom>
              <a:rect b="b" l="l" r="r" t="t"/>
              <a:pathLst>
                <a:path extrusionOk="0" h="120000" w="120000">
                  <a:moveTo>
                    <a:pt x="45128" y="0"/>
                  </a:moveTo>
                  <a:lnTo>
                    <a:pt x="45333" y="2388"/>
                  </a:lnTo>
                  <a:lnTo>
                    <a:pt x="45811" y="5970"/>
                  </a:lnTo>
                  <a:lnTo>
                    <a:pt x="46495" y="10298"/>
                  </a:lnTo>
                  <a:lnTo>
                    <a:pt x="47316" y="15820"/>
                  </a:lnTo>
                  <a:lnTo>
                    <a:pt x="48136" y="21492"/>
                  </a:lnTo>
                  <a:lnTo>
                    <a:pt x="49162" y="27910"/>
                  </a:lnTo>
                  <a:lnTo>
                    <a:pt x="50119" y="34776"/>
                  </a:lnTo>
                  <a:lnTo>
                    <a:pt x="51145" y="41492"/>
                  </a:lnTo>
                  <a:lnTo>
                    <a:pt x="52307" y="48208"/>
                  </a:lnTo>
                  <a:lnTo>
                    <a:pt x="53333" y="54925"/>
                  </a:lnTo>
                  <a:lnTo>
                    <a:pt x="54290" y="61194"/>
                  </a:lnTo>
                  <a:lnTo>
                    <a:pt x="55247" y="67014"/>
                  </a:lnTo>
                  <a:lnTo>
                    <a:pt x="56068" y="72388"/>
                  </a:lnTo>
                  <a:lnTo>
                    <a:pt x="56820" y="76716"/>
                  </a:lnTo>
                  <a:lnTo>
                    <a:pt x="57299" y="80000"/>
                  </a:lnTo>
                  <a:lnTo>
                    <a:pt x="57777" y="82388"/>
                  </a:lnTo>
                  <a:lnTo>
                    <a:pt x="59008" y="22835"/>
                  </a:lnTo>
                  <a:lnTo>
                    <a:pt x="58461" y="20746"/>
                  </a:lnTo>
                  <a:lnTo>
                    <a:pt x="57982" y="18507"/>
                  </a:lnTo>
                  <a:lnTo>
                    <a:pt x="53880" y="746"/>
                  </a:lnTo>
                  <a:lnTo>
                    <a:pt x="55794" y="3731"/>
                  </a:lnTo>
                  <a:lnTo>
                    <a:pt x="58051" y="5970"/>
                  </a:lnTo>
                  <a:lnTo>
                    <a:pt x="60444" y="7761"/>
                  </a:lnTo>
                  <a:lnTo>
                    <a:pt x="63179" y="8656"/>
                  </a:lnTo>
                  <a:lnTo>
                    <a:pt x="65982" y="9104"/>
                  </a:lnTo>
                  <a:lnTo>
                    <a:pt x="68923" y="8656"/>
                  </a:lnTo>
                  <a:lnTo>
                    <a:pt x="71658" y="7611"/>
                  </a:lnTo>
                  <a:lnTo>
                    <a:pt x="74119" y="5820"/>
                  </a:lnTo>
                  <a:lnTo>
                    <a:pt x="76307" y="3283"/>
                  </a:lnTo>
                  <a:lnTo>
                    <a:pt x="78290" y="298"/>
                  </a:lnTo>
                  <a:lnTo>
                    <a:pt x="74051" y="18507"/>
                  </a:lnTo>
                  <a:lnTo>
                    <a:pt x="73641" y="20746"/>
                  </a:lnTo>
                  <a:lnTo>
                    <a:pt x="73025" y="22835"/>
                  </a:lnTo>
                  <a:lnTo>
                    <a:pt x="74324" y="82388"/>
                  </a:lnTo>
                  <a:lnTo>
                    <a:pt x="74666" y="80000"/>
                  </a:lnTo>
                  <a:lnTo>
                    <a:pt x="75282" y="76716"/>
                  </a:lnTo>
                  <a:lnTo>
                    <a:pt x="75897" y="72089"/>
                  </a:lnTo>
                  <a:lnTo>
                    <a:pt x="76786" y="67014"/>
                  </a:lnTo>
                  <a:lnTo>
                    <a:pt x="77675" y="61194"/>
                  </a:lnTo>
                  <a:lnTo>
                    <a:pt x="78769" y="54776"/>
                  </a:lnTo>
                  <a:lnTo>
                    <a:pt x="79794" y="48208"/>
                  </a:lnTo>
                  <a:lnTo>
                    <a:pt x="80820" y="41343"/>
                  </a:lnTo>
                  <a:lnTo>
                    <a:pt x="81846" y="34776"/>
                  </a:lnTo>
                  <a:lnTo>
                    <a:pt x="82940" y="27910"/>
                  </a:lnTo>
                  <a:lnTo>
                    <a:pt x="83829" y="21492"/>
                  </a:lnTo>
                  <a:lnTo>
                    <a:pt x="84786" y="15820"/>
                  </a:lnTo>
                  <a:lnTo>
                    <a:pt x="85538" y="10298"/>
                  </a:lnTo>
                  <a:lnTo>
                    <a:pt x="86290" y="5970"/>
                  </a:lnTo>
                  <a:lnTo>
                    <a:pt x="86700" y="2388"/>
                  </a:lnTo>
                  <a:lnTo>
                    <a:pt x="86974" y="0"/>
                  </a:lnTo>
                  <a:lnTo>
                    <a:pt x="95794" y="6865"/>
                  </a:lnTo>
                  <a:lnTo>
                    <a:pt x="104341" y="14477"/>
                  </a:lnTo>
                  <a:lnTo>
                    <a:pt x="104615" y="14626"/>
                  </a:lnTo>
                  <a:lnTo>
                    <a:pt x="105367" y="15373"/>
                  </a:lnTo>
                  <a:lnTo>
                    <a:pt x="106393" y="16268"/>
                  </a:lnTo>
                  <a:lnTo>
                    <a:pt x="107897" y="17611"/>
                  </a:lnTo>
                  <a:lnTo>
                    <a:pt x="109538" y="18955"/>
                  </a:lnTo>
                  <a:lnTo>
                    <a:pt x="111316" y="20597"/>
                  </a:lnTo>
                  <a:lnTo>
                    <a:pt x="113094" y="22238"/>
                  </a:lnTo>
                  <a:lnTo>
                    <a:pt x="114871" y="24029"/>
                  </a:lnTo>
                  <a:lnTo>
                    <a:pt x="116512" y="25373"/>
                  </a:lnTo>
                  <a:lnTo>
                    <a:pt x="118017" y="26716"/>
                  </a:lnTo>
                  <a:lnTo>
                    <a:pt x="119179" y="28059"/>
                  </a:lnTo>
                  <a:lnTo>
                    <a:pt x="119384" y="28059"/>
                  </a:lnTo>
                  <a:lnTo>
                    <a:pt x="119589" y="28358"/>
                  </a:lnTo>
                  <a:lnTo>
                    <a:pt x="119794" y="28507"/>
                  </a:lnTo>
                  <a:lnTo>
                    <a:pt x="120000" y="28805"/>
                  </a:lnTo>
                  <a:lnTo>
                    <a:pt x="117675" y="30895"/>
                  </a:lnTo>
                  <a:lnTo>
                    <a:pt x="115282" y="33134"/>
                  </a:lnTo>
                  <a:lnTo>
                    <a:pt x="112888" y="35373"/>
                  </a:lnTo>
                  <a:lnTo>
                    <a:pt x="110495" y="37462"/>
                  </a:lnTo>
                  <a:lnTo>
                    <a:pt x="108376" y="39552"/>
                  </a:lnTo>
                  <a:lnTo>
                    <a:pt x="106735" y="41044"/>
                  </a:lnTo>
                  <a:lnTo>
                    <a:pt x="106188" y="41791"/>
                  </a:lnTo>
                  <a:lnTo>
                    <a:pt x="105367" y="42686"/>
                  </a:lnTo>
                  <a:lnTo>
                    <a:pt x="104547" y="43880"/>
                  </a:lnTo>
                  <a:lnTo>
                    <a:pt x="104410" y="43880"/>
                  </a:lnTo>
                  <a:lnTo>
                    <a:pt x="104341" y="44029"/>
                  </a:lnTo>
                  <a:lnTo>
                    <a:pt x="104205" y="44029"/>
                  </a:lnTo>
                  <a:lnTo>
                    <a:pt x="104000" y="44328"/>
                  </a:lnTo>
                  <a:lnTo>
                    <a:pt x="103042" y="45820"/>
                  </a:lnTo>
                  <a:lnTo>
                    <a:pt x="102153" y="47910"/>
                  </a:lnTo>
                  <a:lnTo>
                    <a:pt x="101264" y="49552"/>
                  </a:lnTo>
                  <a:lnTo>
                    <a:pt x="100649" y="50597"/>
                  </a:lnTo>
                  <a:lnTo>
                    <a:pt x="98598" y="55671"/>
                  </a:lnTo>
                  <a:lnTo>
                    <a:pt x="96888" y="60447"/>
                  </a:lnTo>
                  <a:lnTo>
                    <a:pt x="95794" y="65074"/>
                  </a:lnTo>
                  <a:lnTo>
                    <a:pt x="95658" y="65522"/>
                  </a:lnTo>
                  <a:lnTo>
                    <a:pt x="95521" y="66119"/>
                  </a:lnTo>
                  <a:lnTo>
                    <a:pt x="95111" y="68208"/>
                  </a:lnTo>
                  <a:lnTo>
                    <a:pt x="94700" y="70895"/>
                  </a:lnTo>
                  <a:lnTo>
                    <a:pt x="94427" y="73880"/>
                  </a:lnTo>
                  <a:lnTo>
                    <a:pt x="93333" y="80597"/>
                  </a:lnTo>
                  <a:lnTo>
                    <a:pt x="92307" y="88059"/>
                  </a:lnTo>
                  <a:lnTo>
                    <a:pt x="91076" y="95970"/>
                  </a:lnTo>
                  <a:lnTo>
                    <a:pt x="89914" y="104179"/>
                  </a:lnTo>
                  <a:lnTo>
                    <a:pt x="88752" y="112388"/>
                  </a:lnTo>
                  <a:lnTo>
                    <a:pt x="87794" y="120000"/>
                  </a:lnTo>
                  <a:lnTo>
                    <a:pt x="10871" y="120000"/>
                  </a:lnTo>
                  <a:lnTo>
                    <a:pt x="8341" y="119253"/>
                  </a:lnTo>
                  <a:lnTo>
                    <a:pt x="6085" y="117462"/>
                  </a:lnTo>
                  <a:lnTo>
                    <a:pt x="4102" y="114776"/>
                  </a:lnTo>
                  <a:lnTo>
                    <a:pt x="2393" y="111044"/>
                  </a:lnTo>
                  <a:lnTo>
                    <a:pt x="1162" y="106716"/>
                  </a:lnTo>
                  <a:lnTo>
                    <a:pt x="341" y="101791"/>
                  </a:lnTo>
                  <a:lnTo>
                    <a:pt x="0" y="96268"/>
                  </a:lnTo>
                  <a:lnTo>
                    <a:pt x="0" y="94477"/>
                  </a:lnTo>
                  <a:lnTo>
                    <a:pt x="136" y="92537"/>
                  </a:lnTo>
                  <a:lnTo>
                    <a:pt x="547" y="88805"/>
                  </a:lnTo>
                  <a:lnTo>
                    <a:pt x="1162" y="83731"/>
                  </a:lnTo>
                  <a:lnTo>
                    <a:pt x="1982" y="78059"/>
                  </a:lnTo>
                  <a:lnTo>
                    <a:pt x="2803" y="72089"/>
                  </a:lnTo>
                  <a:lnTo>
                    <a:pt x="3623" y="65671"/>
                  </a:lnTo>
                  <a:lnTo>
                    <a:pt x="4581" y="59850"/>
                  </a:lnTo>
                  <a:lnTo>
                    <a:pt x="5401" y="53880"/>
                  </a:lnTo>
                  <a:lnTo>
                    <a:pt x="6153" y="48805"/>
                  </a:lnTo>
                  <a:lnTo>
                    <a:pt x="6769" y="44477"/>
                  </a:lnTo>
                  <a:lnTo>
                    <a:pt x="7111" y="41940"/>
                  </a:lnTo>
                  <a:lnTo>
                    <a:pt x="7521" y="39552"/>
                  </a:lnTo>
                  <a:lnTo>
                    <a:pt x="7521" y="39552"/>
                  </a:lnTo>
                  <a:lnTo>
                    <a:pt x="8683" y="35373"/>
                  </a:lnTo>
                  <a:lnTo>
                    <a:pt x="10119" y="31940"/>
                  </a:lnTo>
                  <a:lnTo>
                    <a:pt x="11897" y="29253"/>
                  </a:lnTo>
                  <a:lnTo>
                    <a:pt x="12034" y="28955"/>
                  </a:lnTo>
                  <a:lnTo>
                    <a:pt x="12239" y="28805"/>
                  </a:lnTo>
                  <a:lnTo>
                    <a:pt x="12512" y="28358"/>
                  </a:lnTo>
                  <a:lnTo>
                    <a:pt x="12717" y="28059"/>
                  </a:lnTo>
                  <a:lnTo>
                    <a:pt x="12923" y="28059"/>
                  </a:lnTo>
                  <a:lnTo>
                    <a:pt x="14085" y="26716"/>
                  </a:lnTo>
                  <a:lnTo>
                    <a:pt x="15589" y="25373"/>
                  </a:lnTo>
                  <a:lnTo>
                    <a:pt x="17230" y="24029"/>
                  </a:lnTo>
                  <a:lnTo>
                    <a:pt x="19008" y="22238"/>
                  </a:lnTo>
                  <a:lnTo>
                    <a:pt x="20786" y="20597"/>
                  </a:lnTo>
                  <a:lnTo>
                    <a:pt x="22564" y="18955"/>
                  </a:lnTo>
                  <a:lnTo>
                    <a:pt x="24205" y="17611"/>
                  </a:lnTo>
                  <a:lnTo>
                    <a:pt x="25572" y="16268"/>
                  </a:lnTo>
                  <a:lnTo>
                    <a:pt x="26735" y="15373"/>
                  </a:lnTo>
                  <a:lnTo>
                    <a:pt x="27487" y="14626"/>
                  </a:lnTo>
                  <a:lnTo>
                    <a:pt x="27760" y="14477"/>
                  </a:lnTo>
                  <a:lnTo>
                    <a:pt x="33435" y="9402"/>
                  </a:lnTo>
                  <a:lnTo>
                    <a:pt x="39179" y="4626"/>
                  </a:lnTo>
                  <a:lnTo>
                    <a:pt x="45128"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07" name="Google Shape;507;p40"/>
            <p:cNvSpPr/>
            <p:nvPr/>
          </p:nvSpPr>
          <p:spPr>
            <a:xfrm>
              <a:off x="195262" y="385763"/>
              <a:ext cx="1601700" cy="1943100"/>
            </a:xfrm>
            <a:custGeom>
              <a:rect b="b" l="l" r="r" t="t"/>
              <a:pathLst>
                <a:path extrusionOk="0" h="120000" w="120000">
                  <a:moveTo>
                    <a:pt x="58989" y="0"/>
                  </a:moveTo>
                  <a:lnTo>
                    <a:pt x="61129" y="0"/>
                  </a:lnTo>
                  <a:lnTo>
                    <a:pt x="68265" y="490"/>
                  </a:lnTo>
                  <a:lnTo>
                    <a:pt x="75163" y="1666"/>
                  </a:lnTo>
                  <a:lnTo>
                    <a:pt x="81704" y="3725"/>
                  </a:lnTo>
                  <a:lnTo>
                    <a:pt x="87651" y="6470"/>
                  </a:lnTo>
                  <a:lnTo>
                    <a:pt x="93121" y="9901"/>
                  </a:lnTo>
                  <a:lnTo>
                    <a:pt x="97879" y="13823"/>
                  </a:lnTo>
                  <a:lnTo>
                    <a:pt x="102041" y="18235"/>
                  </a:lnTo>
                  <a:lnTo>
                    <a:pt x="105371" y="23235"/>
                  </a:lnTo>
                  <a:lnTo>
                    <a:pt x="107869" y="28627"/>
                  </a:lnTo>
                  <a:lnTo>
                    <a:pt x="109296" y="34313"/>
                  </a:lnTo>
                  <a:lnTo>
                    <a:pt x="109890" y="40098"/>
                  </a:lnTo>
                  <a:lnTo>
                    <a:pt x="109890" y="41470"/>
                  </a:lnTo>
                  <a:lnTo>
                    <a:pt x="109653" y="43627"/>
                  </a:lnTo>
                  <a:lnTo>
                    <a:pt x="109534" y="46078"/>
                  </a:lnTo>
                  <a:lnTo>
                    <a:pt x="109534" y="48823"/>
                  </a:lnTo>
                  <a:lnTo>
                    <a:pt x="109296" y="51372"/>
                  </a:lnTo>
                  <a:lnTo>
                    <a:pt x="109177" y="53431"/>
                  </a:lnTo>
                  <a:lnTo>
                    <a:pt x="109177" y="55098"/>
                  </a:lnTo>
                  <a:lnTo>
                    <a:pt x="109653" y="55098"/>
                  </a:lnTo>
                  <a:lnTo>
                    <a:pt x="110604" y="55000"/>
                  </a:lnTo>
                  <a:lnTo>
                    <a:pt x="111912" y="55000"/>
                  </a:lnTo>
                  <a:lnTo>
                    <a:pt x="113339" y="55000"/>
                  </a:lnTo>
                  <a:lnTo>
                    <a:pt x="114767" y="55294"/>
                  </a:lnTo>
                  <a:lnTo>
                    <a:pt x="116194" y="55686"/>
                  </a:lnTo>
                  <a:lnTo>
                    <a:pt x="117502" y="56470"/>
                  </a:lnTo>
                  <a:lnTo>
                    <a:pt x="118810" y="57549"/>
                  </a:lnTo>
                  <a:lnTo>
                    <a:pt x="119643" y="59019"/>
                  </a:lnTo>
                  <a:lnTo>
                    <a:pt x="120000" y="61078"/>
                  </a:lnTo>
                  <a:lnTo>
                    <a:pt x="120000" y="63823"/>
                  </a:lnTo>
                  <a:lnTo>
                    <a:pt x="119524" y="68333"/>
                  </a:lnTo>
                  <a:lnTo>
                    <a:pt x="118572" y="72058"/>
                  </a:lnTo>
                  <a:lnTo>
                    <a:pt x="117502" y="75000"/>
                  </a:lnTo>
                  <a:lnTo>
                    <a:pt x="116432" y="77450"/>
                  </a:lnTo>
                  <a:lnTo>
                    <a:pt x="115123" y="79215"/>
                  </a:lnTo>
                  <a:lnTo>
                    <a:pt x="113815" y="80588"/>
                  </a:lnTo>
                  <a:lnTo>
                    <a:pt x="112626" y="81470"/>
                  </a:lnTo>
                  <a:lnTo>
                    <a:pt x="111318" y="82058"/>
                  </a:lnTo>
                  <a:lnTo>
                    <a:pt x="110009" y="82352"/>
                  </a:lnTo>
                  <a:lnTo>
                    <a:pt x="108939" y="82549"/>
                  </a:lnTo>
                  <a:lnTo>
                    <a:pt x="107988" y="82352"/>
                  </a:lnTo>
                  <a:lnTo>
                    <a:pt x="107274" y="82352"/>
                  </a:lnTo>
                  <a:lnTo>
                    <a:pt x="106917" y="82254"/>
                  </a:lnTo>
                  <a:lnTo>
                    <a:pt x="106560" y="82058"/>
                  </a:lnTo>
                  <a:lnTo>
                    <a:pt x="104182" y="87745"/>
                  </a:lnTo>
                  <a:lnTo>
                    <a:pt x="101446" y="92843"/>
                  </a:lnTo>
                  <a:lnTo>
                    <a:pt x="98592" y="97352"/>
                  </a:lnTo>
                  <a:lnTo>
                    <a:pt x="95500" y="101274"/>
                  </a:lnTo>
                  <a:lnTo>
                    <a:pt x="92051" y="104803"/>
                  </a:lnTo>
                  <a:lnTo>
                    <a:pt x="88840" y="107843"/>
                  </a:lnTo>
                  <a:lnTo>
                    <a:pt x="85391" y="110392"/>
                  </a:lnTo>
                  <a:lnTo>
                    <a:pt x="80753" y="113235"/>
                  </a:lnTo>
                  <a:lnTo>
                    <a:pt x="76471" y="115490"/>
                  </a:lnTo>
                  <a:lnTo>
                    <a:pt x="72309" y="117254"/>
                  </a:lnTo>
                  <a:lnTo>
                    <a:pt x="68622" y="118333"/>
                  </a:lnTo>
                  <a:lnTo>
                    <a:pt x="65530" y="119215"/>
                  </a:lnTo>
                  <a:lnTo>
                    <a:pt x="63151" y="119607"/>
                  </a:lnTo>
                  <a:lnTo>
                    <a:pt x="61486" y="120000"/>
                  </a:lnTo>
                  <a:lnTo>
                    <a:pt x="61010" y="120000"/>
                  </a:lnTo>
                  <a:lnTo>
                    <a:pt x="58989" y="120000"/>
                  </a:lnTo>
                  <a:lnTo>
                    <a:pt x="58394" y="120000"/>
                  </a:lnTo>
                  <a:lnTo>
                    <a:pt x="56848" y="119607"/>
                  </a:lnTo>
                  <a:lnTo>
                    <a:pt x="54469" y="119215"/>
                  </a:lnTo>
                  <a:lnTo>
                    <a:pt x="51377" y="118333"/>
                  </a:lnTo>
                  <a:lnTo>
                    <a:pt x="47571" y="117254"/>
                  </a:lnTo>
                  <a:lnTo>
                    <a:pt x="43528" y="115490"/>
                  </a:lnTo>
                  <a:lnTo>
                    <a:pt x="39008" y="113235"/>
                  </a:lnTo>
                  <a:lnTo>
                    <a:pt x="34489" y="110392"/>
                  </a:lnTo>
                  <a:lnTo>
                    <a:pt x="31040" y="107647"/>
                  </a:lnTo>
                  <a:lnTo>
                    <a:pt x="27710" y="104705"/>
                  </a:lnTo>
                  <a:lnTo>
                    <a:pt x="24499" y="101274"/>
                  </a:lnTo>
                  <a:lnTo>
                    <a:pt x="21407" y="97352"/>
                  </a:lnTo>
                  <a:lnTo>
                    <a:pt x="18434" y="92843"/>
                  </a:lnTo>
                  <a:lnTo>
                    <a:pt x="15817" y="87745"/>
                  </a:lnTo>
                  <a:lnTo>
                    <a:pt x="13439" y="82254"/>
                  </a:lnTo>
                  <a:lnTo>
                    <a:pt x="13082" y="82254"/>
                  </a:lnTo>
                  <a:lnTo>
                    <a:pt x="12725" y="82352"/>
                  </a:lnTo>
                  <a:lnTo>
                    <a:pt x="12011" y="82549"/>
                  </a:lnTo>
                  <a:lnTo>
                    <a:pt x="11060" y="82549"/>
                  </a:lnTo>
                  <a:lnTo>
                    <a:pt x="9990" y="82549"/>
                  </a:lnTo>
                  <a:lnTo>
                    <a:pt x="8681" y="82254"/>
                  </a:lnTo>
                  <a:lnTo>
                    <a:pt x="7373" y="81568"/>
                  </a:lnTo>
                  <a:lnTo>
                    <a:pt x="6184" y="80588"/>
                  </a:lnTo>
                  <a:lnTo>
                    <a:pt x="4876" y="79215"/>
                  </a:lnTo>
                  <a:lnTo>
                    <a:pt x="3805" y="77450"/>
                  </a:lnTo>
                  <a:lnTo>
                    <a:pt x="2497" y="75000"/>
                  </a:lnTo>
                  <a:lnTo>
                    <a:pt x="1546" y="72058"/>
                  </a:lnTo>
                  <a:lnTo>
                    <a:pt x="713" y="68333"/>
                  </a:lnTo>
                  <a:lnTo>
                    <a:pt x="118" y="63823"/>
                  </a:lnTo>
                  <a:lnTo>
                    <a:pt x="0" y="61078"/>
                  </a:lnTo>
                  <a:lnTo>
                    <a:pt x="475" y="59019"/>
                  </a:lnTo>
                  <a:lnTo>
                    <a:pt x="1427" y="57549"/>
                  </a:lnTo>
                  <a:lnTo>
                    <a:pt x="2497" y="56470"/>
                  </a:lnTo>
                  <a:lnTo>
                    <a:pt x="3924" y="55686"/>
                  </a:lnTo>
                  <a:lnTo>
                    <a:pt x="5470" y="55294"/>
                  </a:lnTo>
                  <a:lnTo>
                    <a:pt x="6897" y="55000"/>
                  </a:lnTo>
                  <a:lnTo>
                    <a:pt x="8325" y="55000"/>
                  </a:lnTo>
                  <a:lnTo>
                    <a:pt x="9395" y="55000"/>
                  </a:lnTo>
                  <a:lnTo>
                    <a:pt x="10465" y="55098"/>
                  </a:lnTo>
                  <a:lnTo>
                    <a:pt x="11060" y="55098"/>
                  </a:lnTo>
                  <a:lnTo>
                    <a:pt x="10822" y="53431"/>
                  </a:lnTo>
                  <a:lnTo>
                    <a:pt x="10822" y="51372"/>
                  </a:lnTo>
                  <a:lnTo>
                    <a:pt x="10703" y="48823"/>
                  </a:lnTo>
                  <a:lnTo>
                    <a:pt x="10465" y="46078"/>
                  </a:lnTo>
                  <a:lnTo>
                    <a:pt x="10465" y="43627"/>
                  </a:lnTo>
                  <a:lnTo>
                    <a:pt x="10346" y="41470"/>
                  </a:lnTo>
                  <a:lnTo>
                    <a:pt x="10346" y="40098"/>
                  </a:lnTo>
                  <a:lnTo>
                    <a:pt x="10822" y="34313"/>
                  </a:lnTo>
                  <a:lnTo>
                    <a:pt x="12368" y="28627"/>
                  </a:lnTo>
                  <a:lnTo>
                    <a:pt x="14866" y="23235"/>
                  </a:lnTo>
                  <a:lnTo>
                    <a:pt x="18077" y="18235"/>
                  </a:lnTo>
                  <a:lnTo>
                    <a:pt x="22358" y="13823"/>
                  </a:lnTo>
                  <a:lnTo>
                    <a:pt x="26997" y="9901"/>
                  </a:lnTo>
                  <a:lnTo>
                    <a:pt x="32467" y="6470"/>
                  </a:lnTo>
                  <a:lnTo>
                    <a:pt x="38414" y="3725"/>
                  </a:lnTo>
                  <a:lnTo>
                    <a:pt x="44955" y="1666"/>
                  </a:lnTo>
                  <a:lnTo>
                    <a:pt x="51734" y="490"/>
                  </a:lnTo>
                  <a:lnTo>
                    <a:pt x="58989"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08" name="Google Shape;508;p40"/>
            <p:cNvSpPr/>
            <p:nvPr/>
          </p:nvSpPr>
          <p:spPr>
            <a:xfrm>
              <a:off x="4908550" y="2554288"/>
              <a:ext cx="2547900" cy="1168500"/>
            </a:xfrm>
            <a:custGeom>
              <a:rect b="b" l="l" r="r" t="t"/>
              <a:pathLst>
                <a:path extrusionOk="0" h="120000" w="120000">
                  <a:moveTo>
                    <a:pt x="30953" y="0"/>
                  </a:moveTo>
                  <a:lnTo>
                    <a:pt x="30579" y="4891"/>
                  </a:lnTo>
                  <a:lnTo>
                    <a:pt x="29757" y="6358"/>
                  </a:lnTo>
                  <a:lnTo>
                    <a:pt x="28859" y="8152"/>
                  </a:lnTo>
                  <a:lnTo>
                    <a:pt x="27738" y="10434"/>
                  </a:lnTo>
                  <a:lnTo>
                    <a:pt x="26616" y="13369"/>
                  </a:lnTo>
                  <a:lnTo>
                    <a:pt x="25420" y="16630"/>
                  </a:lnTo>
                  <a:lnTo>
                    <a:pt x="24448" y="20380"/>
                  </a:lnTo>
                  <a:lnTo>
                    <a:pt x="23476" y="24782"/>
                  </a:lnTo>
                  <a:lnTo>
                    <a:pt x="22803" y="29510"/>
                  </a:lnTo>
                  <a:lnTo>
                    <a:pt x="22355" y="35054"/>
                  </a:lnTo>
                  <a:lnTo>
                    <a:pt x="22280" y="41086"/>
                  </a:lnTo>
                  <a:lnTo>
                    <a:pt x="22504" y="47771"/>
                  </a:lnTo>
                  <a:lnTo>
                    <a:pt x="23177" y="54782"/>
                  </a:lnTo>
                  <a:lnTo>
                    <a:pt x="23401" y="54293"/>
                  </a:lnTo>
                  <a:lnTo>
                    <a:pt x="23850" y="53152"/>
                  </a:lnTo>
                  <a:lnTo>
                    <a:pt x="24672" y="51195"/>
                  </a:lnTo>
                  <a:lnTo>
                    <a:pt x="25644" y="48913"/>
                  </a:lnTo>
                  <a:lnTo>
                    <a:pt x="26915" y="46793"/>
                  </a:lnTo>
                  <a:lnTo>
                    <a:pt x="28411" y="44021"/>
                  </a:lnTo>
                  <a:lnTo>
                    <a:pt x="29981" y="41739"/>
                  </a:lnTo>
                  <a:lnTo>
                    <a:pt x="31700" y="39456"/>
                  </a:lnTo>
                  <a:lnTo>
                    <a:pt x="33570" y="37989"/>
                  </a:lnTo>
                  <a:lnTo>
                    <a:pt x="35364" y="37010"/>
                  </a:lnTo>
                  <a:lnTo>
                    <a:pt x="37308" y="44021"/>
                  </a:lnTo>
                  <a:lnTo>
                    <a:pt x="39401" y="51032"/>
                  </a:lnTo>
                  <a:lnTo>
                    <a:pt x="41570" y="57880"/>
                  </a:lnTo>
                  <a:lnTo>
                    <a:pt x="43962" y="64891"/>
                  </a:lnTo>
                  <a:lnTo>
                    <a:pt x="46205" y="71576"/>
                  </a:lnTo>
                  <a:lnTo>
                    <a:pt x="48598" y="77934"/>
                  </a:lnTo>
                  <a:lnTo>
                    <a:pt x="50766" y="83641"/>
                  </a:lnTo>
                  <a:lnTo>
                    <a:pt x="52934" y="88369"/>
                  </a:lnTo>
                  <a:lnTo>
                    <a:pt x="54878" y="92282"/>
                  </a:lnTo>
                  <a:lnTo>
                    <a:pt x="56747" y="95054"/>
                  </a:lnTo>
                  <a:lnTo>
                    <a:pt x="58467" y="92282"/>
                  </a:lnTo>
                  <a:lnTo>
                    <a:pt x="60411" y="88369"/>
                  </a:lnTo>
                  <a:lnTo>
                    <a:pt x="62579" y="83641"/>
                  </a:lnTo>
                  <a:lnTo>
                    <a:pt x="64822" y="77934"/>
                  </a:lnTo>
                  <a:lnTo>
                    <a:pt x="67140" y="71576"/>
                  </a:lnTo>
                  <a:lnTo>
                    <a:pt x="69532" y="64891"/>
                  </a:lnTo>
                  <a:lnTo>
                    <a:pt x="71775" y="57880"/>
                  </a:lnTo>
                  <a:lnTo>
                    <a:pt x="74093" y="51032"/>
                  </a:lnTo>
                  <a:lnTo>
                    <a:pt x="76112" y="43695"/>
                  </a:lnTo>
                  <a:lnTo>
                    <a:pt x="77981" y="37010"/>
                  </a:lnTo>
                  <a:lnTo>
                    <a:pt x="79775" y="37989"/>
                  </a:lnTo>
                  <a:lnTo>
                    <a:pt x="81644" y="39456"/>
                  </a:lnTo>
                  <a:lnTo>
                    <a:pt x="83364" y="41739"/>
                  </a:lnTo>
                  <a:lnTo>
                    <a:pt x="84934" y="44021"/>
                  </a:lnTo>
                  <a:lnTo>
                    <a:pt x="86429" y="46793"/>
                  </a:lnTo>
                  <a:lnTo>
                    <a:pt x="87700" y="48913"/>
                  </a:lnTo>
                  <a:lnTo>
                    <a:pt x="88822" y="51195"/>
                  </a:lnTo>
                  <a:lnTo>
                    <a:pt x="89644" y="53152"/>
                  </a:lnTo>
                  <a:lnTo>
                    <a:pt x="90093" y="54293"/>
                  </a:lnTo>
                  <a:lnTo>
                    <a:pt x="90317" y="54782"/>
                  </a:lnTo>
                  <a:lnTo>
                    <a:pt x="90990" y="47771"/>
                  </a:lnTo>
                  <a:lnTo>
                    <a:pt x="91214" y="41086"/>
                  </a:lnTo>
                  <a:lnTo>
                    <a:pt x="91065" y="35054"/>
                  </a:lnTo>
                  <a:lnTo>
                    <a:pt x="90616" y="29836"/>
                  </a:lnTo>
                  <a:lnTo>
                    <a:pt x="89943" y="24782"/>
                  </a:lnTo>
                  <a:lnTo>
                    <a:pt x="89046" y="20380"/>
                  </a:lnTo>
                  <a:lnTo>
                    <a:pt x="88000" y="16630"/>
                  </a:lnTo>
                  <a:lnTo>
                    <a:pt x="86878" y="13369"/>
                  </a:lnTo>
                  <a:lnTo>
                    <a:pt x="85757" y="10434"/>
                  </a:lnTo>
                  <a:lnTo>
                    <a:pt x="84560" y="8152"/>
                  </a:lnTo>
                  <a:lnTo>
                    <a:pt x="83588" y="6358"/>
                  </a:lnTo>
                  <a:lnTo>
                    <a:pt x="82766" y="4891"/>
                  </a:lnTo>
                  <a:lnTo>
                    <a:pt x="82542" y="0"/>
                  </a:lnTo>
                  <a:lnTo>
                    <a:pt x="82990" y="163"/>
                  </a:lnTo>
                  <a:lnTo>
                    <a:pt x="83887" y="978"/>
                  </a:lnTo>
                  <a:lnTo>
                    <a:pt x="85308" y="1956"/>
                  </a:lnTo>
                  <a:lnTo>
                    <a:pt x="87028" y="3097"/>
                  </a:lnTo>
                  <a:lnTo>
                    <a:pt x="89046" y="4728"/>
                  </a:lnTo>
                  <a:lnTo>
                    <a:pt x="91214" y="6195"/>
                  </a:lnTo>
                  <a:lnTo>
                    <a:pt x="93532" y="7826"/>
                  </a:lnTo>
                  <a:lnTo>
                    <a:pt x="95775" y="9456"/>
                  </a:lnTo>
                  <a:lnTo>
                    <a:pt x="97943" y="11086"/>
                  </a:lnTo>
                  <a:lnTo>
                    <a:pt x="100037" y="12554"/>
                  </a:lnTo>
                  <a:lnTo>
                    <a:pt x="101831" y="14184"/>
                  </a:lnTo>
                  <a:lnTo>
                    <a:pt x="103327" y="15163"/>
                  </a:lnTo>
                  <a:lnTo>
                    <a:pt x="104448" y="16141"/>
                  </a:lnTo>
                  <a:lnTo>
                    <a:pt x="105046" y="16630"/>
                  </a:lnTo>
                  <a:lnTo>
                    <a:pt x="108037" y="20380"/>
                  </a:lnTo>
                  <a:lnTo>
                    <a:pt x="110504" y="24619"/>
                  </a:lnTo>
                  <a:lnTo>
                    <a:pt x="112822" y="29021"/>
                  </a:lnTo>
                  <a:lnTo>
                    <a:pt x="114766" y="34076"/>
                  </a:lnTo>
                  <a:lnTo>
                    <a:pt x="116336" y="39293"/>
                  </a:lnTo>
                  <a:lnTo>
                    <a:pt x="117682" y="45326"/>
                  </a:lnTo>
                  <a:lnTo>
                    <a:pt x="118654" y="51684"/>
                  </a:lnTo>
                  <a:lnTo>
                    <a:pt x="118728" y="52989"/>
                  </a:lnTo>
                  <a:lnTo>
                    <a:pt x="118878" y="54782"/>
                  </a:lnTo>
                  <a:lnTo>
                    <a:pt x="118953" y="56739"/>
                  </a:lnTo>
                  <a:lnTo>
                    <a:pt x="119177" y="58695"/>
                  </a:lnTo>
                  <a:lnTo>
                    <a:pt x="119327" y="60163"/>
                  </a:lnTo>
                  <a:lnTo>
                    <a:pt x="119327" y="60652"/>
                  </a:lnTo>
                  <a:lnTo>
                    <a:pt x="119775" y="67989"/>
                  </a:lnTo>
                  <a:lnTo>
                    <a:pt x="119775" y="68641"/>
                  </a:lnTo>
                  <a:lnTo>
                    <a:pt x="119775" y="70597"/>
                  </a:lnTo>
                  <a:lnTo>
                    <a:pt x="119850" y="73206"/>
                  </a:lnTo>
                  <a:lnTo>
                    <a:pt x="119850" y="75652"/>
                  </a:lnTo>
                  <a:lnTo>
                    <a:pt x="119850" y="78097"/>
                  </a:lnTo>
                  <a:lnTo>
                    <a:pt x="120000" y="79891"/>
                  </a:lnTo>
                  <a:lnTo>
                    <a:pt x="120000" y="80543"/>
                  </a:lnTo>
                  <a:lnTo>
                    <a:pt x="120000" y="81358"/>
                  </a:lnTo>
                  <a:lnTo>
                    <a:pt x="120000" y="82826"/>
                  </a:lnTo>
                  <a:lnTo>
                    <a:pt x="119850" y="84782"/>
                  </a:lnTo>
                  <a:lnTo>
                    <a:pt x="119850" y="86576"/>
                  </a:lnTo>
                  <a:lnTo>
                    <a:pt x="119850" y="87880"/>
                  </a:lnTo>
                  <a:lnTo>
                    <a:pt x="119626" y="93750"/>
                  </a:lnTo>
                  <a:lnTo>
                    <a:pt x="118953" y="98967"/>
                  </a:lnTo>
                  <a:lnTo>
                    <a:pt x="117906" y="104347"/>
                  </a:lnTo>
                  <a:lnTo>
                    <a:pt x="116336" y="109076"/>
                  </a:lnTo>
                  <a:lnTo>
                    <a:pt x="114317" y="113315"/>
                  </a:lnTo>
                  <a:lnTo>
                    <a:pt x="112000" y="116250"/>
                  </a:lnTo>
                  <a:lnTo>
                    <a:pt x="109607" y="118206"/>
                  </a:lnTo>
                  <a:lnTo>
                    <a:pt x="106990" y="119510"/>
                  </a:lnTo>
                  <a:lnTo>
                    <a:pt x="104224" y="120000"/>
                  </a:lnTo>
                  <a:lnTo>
                    <a:pt x="23925" y="120000"/>
                  </a:lnTo>
                  <a:lnTo>
                    <a:pt x="22803" y="111684"/>
                  </a:lnTo>
                  <a:lnTo>
                    <a:pt x="21682" y="103043"/>
                  </a:lnTo>
                  <a:lnTo>
                    <a:pt x="20336" y="94076"/>
                  </a:lnTo>
                  <a:lnTo>
                    <a:pt x="19065" y="85108"/>
                  </a:lnTo>
                  <a:lnTo>
                    <a:pt x="17794" y="76956"/>
                  </a:lnTo>
                  <a:lnTo>
                    <a:pt x="16747" y="69945"/>
                  </a:lnTo>
                  <a:lnTo>
                    <a:pt x="16224" y="65217"/>
                  </a:lnTo>
                  <a:lnTo>
                    <a:pt x="15401" y="60978"/>
                  </a:lnTo>
                  <a:lnTo>
                    <a:pt x="15028" y="59673"/>
                  </a:lnTo>
                  <a:lnTo>
                    <a:pt x="14579" y="57880"/>
                  </a:lnTo>
                  <a:lnTo>
                    <a:pt x="14056" y="55760"/>
                  </a:lnTo>
                  <a:lnTo>
                    <a:pt x="13084" y="52989"/>
                  </a:lnTo>
                  <a:lnTo>
                    <a:pt x="11962" y="49565"/>
                  </a:lnTo>
                  <a:lnTo>
                    <a:pt x="9719" y="44021"/>
                  </a:lnTo>
                  <a:lnTo>
                    <a:pt x="7551" y="39456"/>
                  </a:lnTo>
                  <a:lnTo>
                    <a:pt x="5383" y="36358"/>
                  </a:lnTo>
                  <a:lnTo>
                    <a:pt x="4411" y="35054"/>
                  </a:lnTo>
                  <a:lnTo>
                    <a:pt x="3663" y="34076"/>
                  </a:lnTo>
                  <a:lnTo>
                    <a:pt x="3065" y="33586"/>
                  </a:lnTo>
                  <a:lnTo>
                    <a:pt x="1719" y="32282"/>
                  </a:lnTo>
                  <a:lnTo>
                    <a:pt x="0" y="30489"/>
                  </a:lnTo>
                  <a:lnTo>
                    <a:pt x="2467" y="25271"/>
                  </a:lnTo>
                  <a:lnTo>
                    <a:pt x="5457" y="20380"/>
                  </a:lnTo>
                  <a:lnTo>
                    <a:pt x="8448" y="16630"/>
                  </a:lnTo>
                  <a:lnTo>
                    <a:pt x="8971" y="16141"/>
                  </a:lnTo>
                  <a:lnTo>
                    <a:pt x="10018" y="15163"/>
                  </a:lnTo>
                  <a:lnTo>
                    <a:pt x="11514" y="14184"/>
                  </a:lnTo>
                  <a:lnTo>
                    <a:pt x="13308" y="12554"/>
                  </a:lnTo>
                  <a:lnTo>
                    <a:pt x="15401" y="11086"/>
                  </a:lnTo>
                  <a:lnTo>
                    <a:pt x="17644" y="9456"/>
                  </a:lnTo>
                  <a:lnTo>
                    <a:pt x="19962" y="7826"/>
                  </a:lnTo>
                  <a:lnTo>
                    <a:pt x="22280" y="6195"/>
                  </a:lnTo>
                  <a:lnTo>
                    <a:pt x="24448" y="4728"/>
                  </a:lnTo>
                  <a:lnTo>
                    <a:pt x="26467" y="3097"/>
                  </a:lnTo>
                  <a:lnTo>
                    <a:pt x="28186" y="1956"/>
                  </a:lnTo>
                  <a:lnTo>
                    <a:pt x="29532" y="978"/>
                  </a:lnTo>
                  <a:lnTo>
                    <a:pt x="30504" y="163"/>
                  </a:lnTo>
                  <a:lnTo>
                    <a:pt x="30953"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09" name="Google Shape;509;p40"/>
            <p:cNvSpPr/>
            <p:nvPr/>
          </p:nvSpPr>
          <p:spPr>
            <a:xfrm>
              <a:off x="5208588" y="423863"/>
              <a:ext cx="1811400" cy="2709900"/>
            </a:xfrm>
            <a:custGeom>
              <a:rect b="b" l="l" r="r" t="t"/>
              <a:pathLst>
                <a:path extrusionOk="0" h="120000" w="120000">
                  <a:moveTo>
                    <a:pt x="59947" y="0"/>
                  </a:moveTo>
                  <a:lnTo>
                    <a:pt x="60052" y="0"/>
                  </a:lnTo>
                  <a:lnTo>
                    <a:pt x="67624" y="492"/>
                  </a:lnTo>
                  <a:lnTo>
                    <a:pt x="74881" y="1405"/>
                  </a:lnTo>
                  <a:lnTo>
                    <a:pt x="81717" y="3022"/>
                  </a:lnTo>
                  <a:lnTo>
                    <a:pt x="88343" y="5061"/>
                  </a:lnTo>
                  <a:lnTo>
                    <a:pt x="94338" y="7662"/>
                  </a:lnTo>
                  <a:lnTo>
                    <a:pt x="99912" y="10685"/>
                  </a:lnTo>
                  <a:lnTo>
                    <a:pt x="104855" y="14130"/>
                  </a:lnTo>
                  <a:lnTo>
                    <a:pt x="109272" y="17996"/>
                  </a:lnTo>
                  <a:lnTo>
                    <a:pt x="112953" y="22073"/>
                  </a:lnTo>
                  <a:lnTo>
                    <a:pt x="116003" y="26432"/>
                  </a:lnTo>
                  <a:lnTo>
                    <a:pt x="118212" y="31142"/>
                  </a:lnTo>
                  <a:lnTo>
                    <a:pt x="119474" y="36133"/>
                  </a:lnTo>
                  <a:lnTo>
                    <a:pt x="120000" y="41124"/>
                  </a:lnTo>
                  <a:lnTo>
                    <a:pt x="119684" y="45694"/>
                  </a:lnTo>
                  <a:lnTo>
                    <a:pt x="118527" y="49982"/>
                  </a:lnTo>
                  <a:lnTo>
                    <a:pt x="116950" y="54130"/>
                  </a:lnTo>
                  <a:lnTo>
                    <a:pt x="114741" y="58137"/>
                  </a:lnTo>
                  <a:lnTo>
                    <a:pt x="112427" y="62987"/>
                  </a:lnTo>
                  <a:lnTo>
                    <a:pt x="111691" y="65307"/>
                  </a:lnTo>
                  <a:lnTo>
                    <a:pt x="111375" y="67697"/>
                  </a:lnTo>
                  <a:lnTo>
                    <a:pt x="111375" y="68400"/>
                  </a:lnTo>
                  <a:lnTo>
                    <a:pt x="111481" y="69173"/>
                  </a:lnTo>
                  <a:lnTo>
                    <a:pt x="112007" y="69947"/>
                  </a:lnTo>
                  <a:lnTo>
                    <a:pt x="112743" y="71001"/>
                  </a:lnTo>
                  <a:lnTo>
                    <a:pt x="113900" y="72196"/>
                  </a:lnTo>
                  <a:lnTo>
                    <a:pt x="114846" y="73462"/>
                  </a:lnTo>
                  <a:lnTo>
                    <a:pt x="116003" y="74657"/>
                  </a:lnTo>
                  <a:lnTo>
                    <a:pt x="116739" y="75500"/>
                  </a:lnTo>
                  <a:lnTo>
                    <a:pt x="117265" y="76063"/>
                  </a:lnTo>
                  <a:lnTo>
                    <a:pt x="113689" y="78312"/>
                  </a:lnTo>
                  <a:lnTo>
                    <a:pt x="110008" y="80000"/>
                  </a:lnTo>
                  <a:lnTo>
                    <a:pt x="106012" y="81335"/>
                  </a:lnTo>
                  <a:lnTo>
                    <a:pt x="101805" y="82390"/>
                  </a:lnTo>
                  <a:lnTo>
                    <a:pt x="97703" y="83163"/>
                  </a:lnTo>
                  <a:lnTo>
                    <a:pt x="93181" y="83866"/>
                  </a:lnTo>
                  <a:lnTo>
                    <a:pt x="88869" y="84569"/>
                  </a:lnTo>
                  <a:lnTo>
                    <a:pt x="84136" y="85061"/>
                  </a:lnTo>
                  <a:lnTo>
                    <a:pt x="79404" y="85483"/>
                  </a:lnTo>
                  <a:lnTo>
                    <a:pt x="76143" y="85834"/>
                  </a:lnTo>
                  <a:lnTo>
                    <a:pt x="81402" y="96028"/>
                  </a:lnTo>
                  <a:lnTo>
                    <a:pt x="81297" y="96379"/>
                  </a:lnTo>
                  <a:lnTo>
                    <a:pt x="81297" y="97223"/>
                  </a:lnTo>
                  <a:lnTo>
                    <a:pt x="81086" y="98488"/>
                  </a:lnTo>
                  <a:lnTo>
                    <a:pt x="80666" y="100246"/>
                  </a:lnTo>
                  <a:lnTo>
                    <a:pt x="79824" y="102284"/>
                  </a:lnTo>
                  <a:lnTo>
                    <a:pt x="78667" y="104604"/>
                  </a:lnTo>
                  <a:lnTo>
                    <a:pt x="77090" y="107065"/>
                  </a:lnTo>
                  <a:lnTo>
                    <a:pt x="75197" y="109806"/>
                  </a:lnTo>
                  <a:lnTo>
                    <a:pt x="72462" y="112337"/>
                  </a:lnTo>
                  <a:lnTo>
                    <a:pt x="69097" y="115008"/>
                  </a:lnTo>
                  <a:lnTo>
                    <a:pt x="64890" y="117609"/>
                  </a:lnTo>
                  <a:lnTo>
                    <a:pt x="60052" y="120000"/>
                  </a:lnTo>
                  <a:lnTo>
                    <a:pt x="59947" y="120000"/>
                  </a:lnTo>
                  <a:lnTo>
                    <a:pt x="54899" y="117609"/>
                  </a:lnTo>
                  <a:lnTo>
                    <a:pt x="50902" y="115008"/>
                  </a:lnTo>
                  <a:lnTo>
                    <a:pt x="47537" y="112337"/>
                  </a:lnTo>
                  <a:lnTo>
                    <a:pt x="44802" y="109806"/>
                  </a:lnTo>
                  <a:lnTo>
                    <a:pt x="42699" y="107065"/>
                  </a:lnTo>
                  <a:lnTo>
                    <a:pt x="41121" y="104604"/>
                  </a:lnTo>
                  <a:lnTo>
                    <a:pt x="39964" y="102284"/>
                  </a:lnTo>
                  <a:lnTo>
                    <a:pt x="39333" y="100246"/>
                  </a:lnTo>
                  <a:lnTo>
                    <a:pt x="38913" y="98488"/>
                  </a:lnTo>
                  <a:lnTo>
                    <a:pt x="38702" y="97223"/>
                  </a:lnTo>
                  <a:lnTo>
                    <a:pt x="38597" y="96379"/>
                  </a:lnTo>
                  <a:lnTo>
                    <a:pt x="38597" y="96028"/>
                  </a:lnTo>
                  <a:lnTo>
                    <a:pt x="43751" y="85834"/>
                  </a:lnTo>
                  <a:lnTo>
                    <a:pt x="40490" y="85483"/>
                  </a:lnTo>
                  <a:lnTo>
                    <a:pt x="35652" y="85061"/>
                  </a:lnTo>
                  <a:lnTo>
                    <a:pt x="31025" y="84569"/>
                  </a:lnTo>
                  <a:lnTo>
                    <a:pt x="26713" y="83866"/>
                  </a:lnTo>
                  <a:lnTo>
                    <a:pt x="22296" y="83163"/>
                  </a:lnTo>
                  <a:lnTo>
                    <a:pt x="17984" y="82390"/>
                  </a:lnTo>
                  <a:lnTo>
                    <a:pt x="13987" y="81335"/>
                  </a:lnTo>
                  <a:lnTo>
                    <a:pt x="9991" y="80000"/>
                  </a:lnTo>
                  <a:lnTo>
                    <a:pt x="6099" y="78312"/>
                  </a:lnTo>
                  <a:lnTo>
                    <a:pt x="2629" y="76063"/>
                  </a:lnTo>
                  <a:lnTo>
                    <a:pt x="3049" y="75500"/>
                  </a:lnTo>
                  <a:lnTo>
                    <a:pt x="3996" y="74657"/>
                  </a:lnTo>
                  <a:lnTo>
                    <a:pt x="4943" y="73462"/>
                  </a:lnTo>
                  <a:lnTo>
                    <a:pt x="6099" y="72196"/>
                  </a:lnTo>
                  <a:lnTo>
                    <a:pt x="7046" y="71001"/>
                  </a:lnTo>
                  <a:lnTo>
                    <a:pt x="7887" y="69947"/>
                  </a:lnTo>
                  <a:lnTo>
                    <a:pt x="8413" y="69173"/>
                  </a:lnTo>
                  <a:lnTo>
                    <a:pt x="8518" y="68400"/>
                  </a:lnTo>
                  <a:lnTo>
                    <a:pt x="8729" y="67697"/>
                  </a:lnTo>
                  <a:lnTo>
                    <a:pt x="8413" y="65307"/>
                  </a:lnTo>
                  <a:lnTo>
                    <a:pt x="7361" y="62987"/>
                  </a:lnTo>
                  <a:lnTo>
                    <a:pt x="5468" y="58137"/>
                  </a:lnTo>
                  <a:lnTo>
                    <a:pt x="3260" y="54130"/>
                  </a:lnTo>
                  <a:lnTo>
                    <a:pt x="1472" y="49982"/>
                  </a:lnTo>
                  <a:lnTo>
                    <a:pt x="525" y="45694"/>
                  </a:lnTo>
                  <a:lnTo>
                    <a:pt x="0" y="41124"/>
                  </a:lnTo>
                  <a:lnTo>
                    <a:pt x="525" y="36133"/>
                  </a:lnTo>
                  <a:lnTo>
                    <a:pt x="1893" y="31142"/>
                  </a:lnTo>
                  <a:lnTo>
                    <a:pt x="3996" y="26432"/>
                  </a:lnTo>
                  <a:lnTo>
                    <a:pt x="7046" y="22073"/>
                  </a:lnTo>
                  <a:lnTo>
                    <a:pt x="10727" y="17996"/>
                  </a:lnTo>
                  <a:lnTo>
                    <a:pt x="15144" y="14130"/>
                  </a:lnTo>
                  <a:lnTo>
                    <a:pt x="20087" y="10685"/>
                  </a:lnTo>
                  <a:lnTo>
                    <a:pt x="25661" y="7662"/>
                  </a:lnTo>
                  <a:lnTo>
                    <a:pt x="31866" y="5061"/>
                  </a:lnTo>
                  <a:lnTo>
                    <a:pt x="38282" y="3022"/>
                  </a:lnTo>
                  <a:lnTo>
                    <a:pt x="45118" y="1405"/>
                  </a:lnTo>
                  <a:lnTo>
                    <a:pt x="52375" y="492"/>
                  </a:lnTo>
                  <a:lnTo>
                    <a:pt x="59947"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510" name="Google Shape;510;p40"/>
          <p:cNvSpPr/>
          <p:nvPr/>
        </p:nvSpPr>
        <p:spPr>
          <a:xfrm>
            <a:off x="5380788" y="1547799"/>
            <a:ext cx="399600" cy="399300"/>
          </a:xfrm>
          <a:custGeom>
            <a:rect b="b" l="l" r="r" t="t"/>
            <a:pathLst>
              <a:path extrusionOk="0" h="120000" w="120000">
                <a:moveTo>
                  <a:pt x="84274" y="81177"/>
                </a:moveTo>
                <a:lnTo>
                  <a:pt x="86945" y="83849"/>
                </a:lnTo>
                <a:lnTo>
                  <a:pt x="76335" y="94429"/>
                </a:lnTo>
                <a:lnTo>
                  <a:pt x="73664" y="91793"/>
                </a:lnTo>
                <a:lnTo>
                  <a:pt x="84274" y="81177"/>
                </a:lnTo>
                <a:close/>
                <a:moveTo>
                  <a:pt x="33750" y="75009"/>
                </a:moveTo>
                <a:lnTo>
                  <a:pt x="34628" y="75082"/>
                </a:lnTo>
                <a:lnTo>
                  <a:pt x="35396" y="75375"/>
                </a:lnTo>
                <a:lnTo>
                  <a:pt x="36091" y="75814"/>
                </a:lnTo>
                <a:lnTo>
                  <a:pt x="36676" y="76400"/>
                </a:lnTo>
                <a:lnTo>
                  <a:pt x="37097" y="77095"/>
                </a:lnTo>
                <a:lnTo>
                  <a:pt x="37390" y="77901"/>
                </a:lnTo>
                <a:lnTo>
                  <a:pt x="37500" y="78743"/>
                </a:lnTo>
                <a:lnTo>
                  <a:pt x="37390" y="79530"/>
                </a:lnTo>
                <a:lnTo>
                  <a:pt x="37134" y="80262"/>
                </a:lnTo>
                <a:lnTo>
                  <a:pt x="36768" y="80921"/>
                </a:lnTo>
                <a:lnTo>
                  <a:pt x="36237" y="81470"/>
                </a:lnTo>
                <a:lnTo>
                  <a:pt x="35615" y="81946"/>
                </a:lnTo>
                <a:lnTo>
                  <a:pt x="35615" y="90549"/>
                </a:lnTo>
                <a:lnTo>
                  <a:pt x="36237" y="91025"/>
                </a:lnTo>
                <a:lnTo>
                  <a:pt x="36768" y="91574"/>
                </a:lnTo>
                <a:lnTo>
                  <a:pt x="37134" y="92233"/>
                </a:lnTo>
                <a:lnTo>
                  <a:pt x="37390" y="92965"/>
                </a:lnTo>
                <a:lnTo>
                  <a:pt x="37500" y="93770"/>
                </a:lnTo>
                <a:lnTo>
                  <a:pt x="37390" y="94612"/>
                </a:lnTo>
                <a:lnTo>
                  <a:pt x="37097" y="95417"/>
                </a:lnTo>
                <a:lnTo>
                  <a:pt x="36676" y="96095"/>
                </a:lnTo>
                <a:lnTo>
                  <a:pt x="36091" y="96680"/>
                </a:lnTo>
                <a:lnTo>
                  <a:pt x="35396" y="97120"/>
                </a:lnTo>
                <a:lnTo>
                  <a:pt x="34628" y="97413"/>
                </a:lnTo>
                <a:lnTo>
                  <a:pt x="33750" y="97486"/>
                </a:lnTo>
                <a:lnTo>
                  <a:pt x="32871" y="97413"/>
                </a:lnTo>
                <a:lnTo>
                  <a:pt x="32103" y="97120"/>
                </a:lnTo>
                <a:lnTo>
                  <a:pt x="31408" y="96680"/>
                </a:lnTo>
                <a:lnTo>
                  <a:pt x="30823" y="96095"/>
                </a:lnTo>
                <a:lnTo>
                  <a:pt x="30384" y="95417"/>
                </a:lnTo>
                <a:lnTo>
                  <a:pt x="30091" y="94612"/>
                </a:lnTo>
                <a:lnTo>
                  <a:pt x="30000" y="93770"/>
                </a:lnTo>
                <a:lnTo>
                  <a:pt x="30091" y="92965"/>
                </a:lnTo>
                <a:lnTo>
                  <a:pt x="30347" y="92233"/>
                </a:lnTo>
                <a:lnTo>
                  <a:pt x="30713" y="91574"/>
                </a:lnTo>
                <a:lnTo>
                  <a:pt x="31262" y="91025"/>
                </a:lnTo>
                <a:lnTo>
                  <a:pt x="31884" y="90549"/>
                </a:lnTo>
                <a:lnTo>
                  <a:pt x="31884" y="81946"/>
                </a:lnTo>
                <a:lnTo>
                  <a:pt x="31262" y="81470"/>
                </a:lnTo>
                <a:lnTo>
                  <a:pt x="30713" y="80921"/>
                </a:lnTo>
                <a:lnTo>
                  <a:pt x="30347" y="80262"/>
                </a:lnTo>
                <a:lnTo>
                  <a:pt x="30091" y="79530"/>
                </a:lnTo>
                <a:lnTo>
                  <a:pt x="30000" y="78743"/>
                </a:lnTo>
                <a:lnTo>
                  <a:pt x="30091" y="77901"/>
                </a:lnTo>
                <a:lnTo>
                  <a:pt x="30384" y="77095"/>
                </a:lnTo>
                <a:lnTo>
                  <a:pt x="30823" y="76400"/>
                </a:lnTo>
                <a:lnTo>
                  <a:pt x="31408" y="75814"/>
                </a:lnTo>
                <a:lnTo>
                  <a:pt x="32103" y="75375"/>
                </a:lnTo>
                <a:lnTo>
                  <a:pt x="32871" y="75082"/>
                </a:lnTo>
                <a:lnTo>
                  <a:pt x="33750" y="75009"/>
                </a:lnTo>
                <a:close/>
                <a:moveTo>
                  <a:pt x="84274" y="70561"/>
                </a:moveTo>
                <a:lnTo>
                  <a:pt x="86945" y="73233"/>
                </a:lnTo>
                <a:lnTo>
                  <a:pt x="65707" y="94429"/>
                </a:lnTo>
                <a:lnTo>
                  <a:pt x="63091" y="91793"/>
                </a:lnTo>
                <a:lnTo>
                  <a:pt x="84274" y="70561"/>
                </a:lnTo>
                <a:close/>
                <a:moveTo>
                  <a:pt x="73664" y="70561"/>
                </a:moveTo>
                <a:lnTo>
                  <a:pt x="76335" y="73233"/>
                </a:lnTo>
                <a:lnTo>
                  <a:pt x="65707" y="83849"/>
                </a:lnTo>
                <a:lnTo>
                  <a:pt x="63091" y="81177"/>
                </a:lnTo>
                <a:lnTo>
                  <a:pt x="73664" y="70561"/>
                </a:lnTo>
                <a:close/>
                <a:moveTo>
                  <a:pt x="59981" y="48743"/>
                </a:moveTo>
                <a:lnTo>
                  <a:pt x="59908" y="50500"/>
                </a:lnTo>
                <a:lnTo>
                  <a:pt x="59615" y="52202"/>
                </a:lnTo>
                <a:lnTo>
                  <a:pt x="59103" y="53813"/>
                </a:lnTo>
                <a:lnTo>
                  <a:pt x="58481" y="55350"/>
                </a:lnTo>
                <a:lnTo>
                  <a:pt x="57640" y="56815"/>
                </a:lnTo>
                <a:lnTo>
                  <a:pt x="56707" y="58114"/>
                </a:lnTo>
                <a:lnTo>
                  <a:pt x="55609" y="59359"/>
                </a:lnTo>
                <a:lnTo>
                  <a:pt x="54365" y="60457"/>
                </a:lnTo>
                <a:lnTo>
                  <a:pt x="53048" y="61409"/>
                </a:lnTo>
                <a:lnTo>
                  <a:pt x="51585" y="62251"/>
                </a:lnTo>
                <a:lnTo>
                  <a:pt x="50067" y="62855"/>
                </a:lnTo>
                <a:lnTo>
                  <a:pt x="48457" y="63367"/>
                </a:lnTo>
                <a:lnTo>
                  <a:pt x="46737" y="63660"/>
                </a:lnTo>
                <a:lnTo>
                  <a:pt x="44981" y="63733"/>
                </a:lnTo>
                <a:lnTo>
                  <a:pt x="44981" y="112477"/>
                </a:lnTo>
                <a:lnTo>
                  <a:pt x="101250" y="112477"/>
                </a:lnTo>
                <a:lnTo>
                  <a:pt x="101250" y="63221"/>
                </a:lnTo>
                <a:lnTo>
                  <a:pt x="99676" y="62727"/>
                </a:lnTo>
                <a:lnTo>
                  <a:pt x="98176" y="62068"/>
                </a:lnTo>
                <a:lnTo>
                  <a:pt x="96768" y="61226"/>
                </a:lnTo>
                <a:lnTo>
                  <a:pt x="95451" y="60274"/>
                </a:lnTo>
                <a:lnTo>
                  <a:pt x="94280" y="59176"/>
                </a:lnTo>
                <a:lnTo>
                  <a:pt x="93182" y="57968"/>
                </a:lnTo>
                <a:lnTo>
                  <a:pt x="92268" y="56668"/>
                </a:lnTo>
                <a:lnTo>
                  <a:pt x="91463" y="55241"/>
                </a:lnTo>
                <a:lnTo>
                  <a:pt x="90841" y="53703"/>
                </a:lnTo>
                <a:lnTo>
                  <a:pt x="90365" y="52129"/>
                </a:lnTo>
                <a:lnTo>
                  <a:pt x="90091" y="50463"/>
                </a:lnTo>
                <a:lnTo>
                  <a:pt x="90018" y="48743"/>
                </a:lnTo>
                <a:lnTo>
                  <a:pt x="89908" y="50500"/>
                </a:lnTo>
                <a:lnTo>
                  <a:pt x="89615" y="52202"/>
                </a:lnTo>
                <a:lnTo>
                  <a:pt x="89140" y="53813"/>
                </a:lnTo>
                <a:lnTo>
                  <a:pt x="88481" y="55350"/>
                </a:lnTo>
                <a:lnTo>
                  <a:pt x="87676" y="56815"/>
                </a:lnTo>
                <a:lnTo>
                  <a:pt x="86689" y="58114"/>
                </a:lnTo>
                <a:lnTo>
                  <a:pt x="85591" y="59359"/>
                </a:lnTo>
                <a:lnTo>
                  <a:pt x="84384" y="60457"/>
                </a:lnTo>
                <a:lnTo>
                  <a:pt x="83048" y="61409"/>
                </a:lnTo>
                <a:lnTo>
                  <a:pt x="81585" y="62251"/>
                </a:lnTo>
                <a:lnTo>
                  <a:pt x="80048" y="62855"/>
                </a:lnTo>
                <a:lnTo>
                  <a:pt x="78439" y="63367"/>
                </a:lnTo>
                <a:lnTo>
                  <a:pt x="76737" y="63660"/>
                </a:lnTo>
                <a:lnTo>
                  <a:pt x="74981" y="63733"/>
                </a:lnTo>
                <a:lnTo>
                  <a:pt x="73262" y="63660"/>
                </a:lnTo>
                <a:lnTo>
                  <a:pt x="71542" y="63367"/>
                </a:lnTo>
                <a:lnTo>
                  <a:pt x="69951" y="62855"/>
                </a:lnTo>
                <a:lnTo>
                  <a:pt x="68414" y="62251"/>
                </a:lnTo>
                <a:lnTo>
                  <a:pt x="66951" y="61409"/>
                </a:lnTo>
                <a:lnTo>
                  <a:pt x="65597" y="60457"/>
                </a:lnTo>
                <a:lnTo>
                  <a:pt x="64390" y="59359"/>
                </a:lnTo>
                <a:lnTo>
                  <a:pt x="63310" y="58114"/>
                </a:lnTo>
                <a:lnTo>
                  <a:pt x="62323" y="56815"/>
                </a:lnTo>
                <a:lnTo>
                  <a:pt x="61518" y="55350"/>
                </a:lnTo>
                <a:lnTo>
                  <a:pt x="60859" y="53813"/>
                </a:lnTo>
                <a:lnTo>
                  <a:pt x="60384" y="52202"/>
                </a:lnTo>
                <a:lnTo>
                  <a:pt x="60091" y="50500"/>
                </a:lnTo>
                <a:lnTo>
                  <a:pt x="59981" y="48743"/>
                </a:lnTo>
                <a:close/>
                <a:moveTo>
                  <a:pt x="30000" y="48743"/>
                </a:moveTo>
                <a:lnTo>
                  <a:pt x="29926" y="50463"/>
                </a:lnTo>
                <a:lnTo>
                  <a:pt x="29634" y="52129"/>
                </a:lnTo>
                <a:lnTo>
                  <a:pt x="29158" y="53703"/>
                </a:lnTo>
                <a:lnTo>
                  <a:pt x="28536" y="55241"/>
                </a:lnTo>
                <a:lnTo>
                  <a:pt x="27731" y="56668"/>
                </a:lnTo>
                <a:lnTo>
                  <a:pt x="26780" y="57968"/>
                </a:lnTo>
                <a:lnTo>
                  <a:pt x="25719" y="59176"/>
                </a:lnTo>
                <a:lnTo>
                  <a:pt x="24548" y="60274"/>
                </a:lnTo>
                <a:lnTo>
                  <a:pt x="23250" y="61226"/>
                </a:lnTo>
                <a:lnTo>
                  <a:pt x="21823" y="62068"/>
                </a:lnTo>
                <a:lnTo>
                  <a:pt x="20323" y="62727"/>
                </a:lnTo>
                <a:lnTo>
                  <a:pt x="18750" y="63221"/>
                </a:lnTo>
                <a:lnTo>
                  <a:pt x="18750" y="112477"/>
                </a:lnTo>
                <a:lnTo>
                  <a:pt x="41268" y="112477"/>
                </a:lnTo>
                <a:lnTo>
                  <a:pt x="41268" y="63221"/>
                </a:lnTo>
                <a:lnTo>
                  <a:pt x="39658" y="62727"/>
                </a:lnTo>
                <a:lnTo>
                  <a:pt x="38158" y="62068"/>
                </a:lnTo>
                <a:lnTo>
                  <a:pt x="36768" y="61226"/>
                </a:lnTo>
                <a:lnTo>
                  <a:pt x="35469" y="60274"/>
                </a:lnTo>
                <a:lnTo>
                  <a:pt x="34262" y="59176"/>
                </a:lnTo>
                <a:lnTo>
                  <a:pt x="33201" y="57968"/>
                </a:lnTo>
                <a:lnTo>
                  <a:pt x="32250" y="56668"/>
                </a:lnTo>
                <a:lnTo>
                  <a:pt x="31481" y="55241"/>
                </a:lnTo>
                <a:lnTo>
                  <a:pt x="30823" y="53703"/>
                </a:lnTo>
                <a:lnTo>
                  <a:pt x="30384" y="52129"/>
                </a:lnTo>
                <a:lnTo>
                  <a:pt x="30091" y="50463"/>
                </a:lnTo>
                <a:lnTo>
                  <a:pt x="30000" y="48743"/>
                </a:lnTo>
                <a:close/>
                <a:moveTo>
                  <a:pt x="0" y="45027"/>
                </a:moveTo>
                <a:lnTo>
                  <a:pt x="120000" y="45027"/>
                </a:lnTo>
                <a:lnTo>
                  <a:pt x="120000" y="48743"/>
                </a:lnTo>
                <a:lnTo>
                  <a:pt x="119890" y="50463"/>
                </a:lnTo>
                <a:lnTo>
                  <a:pt x="119597" y="52129"/>
                </a:lnTo>
                <a:lnTo>
                  <a:pt x="119158" y="53703"/>
                </a:lnTo>
                <a:lnTo>
                  <a:pt x="118500" y="55241"/>
                </a:lnTo>
                <a:lnTo>
                  <a:pt x="117731" y="56668"/>
                </a:lnTo>
                <a:lnTo>
                  <a:pt x="116780" y="57968"/>
                </a:lnTo>
                <a:lnTo>
                  <a:pt x="115737" y="59176"/>
                </a:lnTo>
                <a:lnTo>
                  <a:pt x="114530" y="60274"/>
                </a:lnTo>
                <a:lnTo>
                  <a:pt x="113213" y="61226"/>
                </a:lnTo>
                <a:lnTo>
                  <a:pt x="111823" y="62068"/>
                </a:lnTo>
                <a:lnTo>
                  <a:pt x="110323" y="62727"/>
                </a:lnTo>
                <a:lnTo>
                  <a:pt x="108731" y="63221"/>
                </a:lnTo>
                <a:lnTo>
                  <a:pt x="108731" y="112477"/>
                </a:lnTo>
                <a:lnTo>
                  <a:pt x="116250" y="112477"/>
                </a:lnTo>
                <a:lnTo>
                  <a:pt x="117109" y="112586"/>
                </a:lnTo>
                <a:lnTo>
                  <a:pt x="117878" y="112879"/>
                </a:lnTo>
                <a:lnTo>
                  <a:pt x="118573" y="113319"/>
                </a:lnTo>
                <a:lnTo>
                  <a:pt x="119158" y="113904"/>
                </a:lnTo>
                <a:lnTo>
                  <a:pt x="119597" y="114600"/>
                </a:lnTo>
                <a:lnTo>
                  <a:pt x="119890" y="115405"/>
                </a:lnTo>
                <a:lnTo>
                  <a:pt x="120000" y="116247"/>
                </a:lnTo>
                <a:lnTo>
                  <a:pt x="119890" y="117126"/>
                </a:lnTo>
                <a:lnTo>
                  <a:pt x="119597" y="117876"/>
                </a:lnTo>
                <a:lnTo>
                  <a:pt x="119158" y="118608"/>
                </a:lnTo>
                <a:lnTo>
                  <a:pt x="118573" y="119158"/>
                </a:lnTo>
                <a:lnTo>
                  <a:pt x="117878" y="119633"/>
                </a:lnTo>
                <a:lnTo>
                  <a:pt x="117109" y="119890"/>
                </a:lnTo>
                <a:lnTo>
                  <a:pt x="116250" y="120000"/>
                </a:lnTo>
                <a:lnTo>
                  <a:pt x="3750" y="120000"/>
                </a:lnTo>
                <a:lnTo>
                  <a:pt x="2890" y="119890"/>
                </a:lnTo>
                <a:lnTo>
                  <a:pt x="2121" y="119633"/>
                </a:lnTo>
                <a:lnTo>
                  <a:pt x="1426" y="119158"/>
                </a:lnTo>
                <a:lnTo>
                  <a:pt x="841" y="118608"/>
                </a:lnTo>
                <a:lnTo>
                  <a:pt x="365" y="117876"/>
                </a:lnTo>
                <a:lnTo>
                  <a:pt x="109" y="117126"/>
                </a:lnTo>
                <a:lnTo>
                  <a:pt x="0" y="116247"/>
                </a:lnTo>
                <a:lnTo>
                  <a:pt x="109" y="115405"/>
                </a:lnTo>
                <a:lnTo>
                  <a:pt x="365" y="114600"/>
                </a:lnTo>
                <a:lnTo>
                  <a:pt x="841" y="113904"/>
                </a:lnTo>
                <a:lnTo>
                  <a:pt x="1426" y="113319"/>
                </a:lnTo>
                <a:lnTo>
                  <a:pt x="2121" y="112879"/>
                </a:lnTo>
                <a:lnTo>
                  <a:pt x="2890" y="112586"/>
                </a:lnTo>
                <a:lnTo>
                  <a:pt x="3750" y="112477"/>
                </a:lnTo>
                <a:lnTo>
                  <a:pt x="11231" y="112477"/>
                </a:lnTo>
                <a:lnTo>
                  <a:pt x="11231" y="63221"/>
                </a:lnTo>
                <a:lnTo>
                  <a:pt x="9676" y="62727"/>
                </a:lnTo>
                <a:lnTo>
                  <a:pt x="8176" y="62068"/>
                </a:lnTo>
                <a:lnTo>
                  <a:pt x="6750" y="61226"/>
                </a:lnTo>
                <a:lnTo>
                  <a:pt x="5469" y="60274"/>
                </a:lnTo>
                <a:lnTo>
                  <a:pt x="4262" y="59176"/>
                </a:lnTo>
                <a:lnTo>
                  <a:pt x="3219" y="57968"/>
                </a:lnTo>
                <a:lnTo>
                  <a:pt x="2268" y="56668"/>
                </a:lnTo>
                <a:lnTo>
                  <a:pt x="1500" y="55241"/>
                </a:lnTo>
                <a:lnTo>
                  <a:pt x="841" y="53703"/>
                </a:lnTo>
                <a:lnTo>
                  <a:pt x="402" y="52129"/>
                </a:lnTo>
                <a:lnTo>
                  <a:pt x="109" y="50463"/>
                </a:lnTo>
                <a:lnTo>
                  <a:pt x="0" y="48743"/>
                </a:lnTo>
                <a:lnTo>
                  <a:pt x="0" y="45027"/>
                </a:lnTo>
                <a:close/>
                <a:moveTo>
                  <a:pt x="45274" y="16894"/>
                </a:moveTo>
                <a:lnTo>
                  <a:pt x="44689" y="16931"/>
                </a:lnTo>
                <a:lnTo>
                  <a:pt x="44140" y="17114"/>
                </a:lnTo>
                <a:lnTo>
                  <a:pt x="43664" y="17443"/>
                </a:lnTo>
                <a:lnTo>
                  <a:pt x="43353" y="17919"/>
                </a:lnTo>
                <a:lnTo>
                  <a:pt x="35835" y="32910"/>
                </a:lnTo>
                <a:lnTo>
                  <a:pt x="35652" y="33496"/>
                </a:lnTo>
                <a:lnTo>
                  <a:pt x="35652" y="34081"/>
                </a:lnTo>
                <a:lnTo>
                  <a:pt x="35835" y="34630"/>
                </a:lnTo>
                <a:lnTo>
                  <a:pt x="36201" y="35106"/>
                </a:lnTo>
                <a:lnTo>
                  <a:pt x="36676" y="35436"/>
                </a:lnTo>
                <a:lnTo>
                  <a:pt x="37060" y="35564"/>
                </a:lnTo>
                <a:lnTo>
                  <a:pt x="37500" y="35637"/>
                </a:lnTo>
                <a:lnTo>
                  <a:pt x="38012" y="35564"/>
                </a:lnTo>
                <a:lnTo>
                  <a:pt x="38451" y="35363"/>
                </a:lnTo>
                <a:lnTo>
                  <a:pt x="38853" y="35033"/>
                </a:lnTo>
                <a:lnTo>
                  <a:pt x="39182" y="34594"/>
                </a:lnTo>
                <a:lnTo>
                  <a:pt x="46664" y="19585"/>
                </a:lnTo>
                <a:lnTo>
                  <a:pt x="46847" y="19109"/>
                </a:lnTo>
                <a:lnTo>
                  <a:pt x="46884" y="18651"/>
                </a:lnTo>
                <a:lnTo>
                  <a:pt x="46774" y="18175"/>
                </a:lnTo>
                <a:lnTo>
                  <a:pt x="46554" y="17736"/>
                </a:lnTo>
                <a:lnTo>
                  <a:pt x="46262" y="17370"/>
                </a:lnTo>
                <a:lnTo>
                  <a:pt x="45823" y="17077"/>
                </a:lnTo>
                <a:lnTo>
                  <a:pt x="45274" y="16894"/>
                </a:lnTo>
                <a:close/>
                <a:moveTo>
                  <a:pt x="30274" y="16894"/>
                </a:moveTo>
                <a:lnTo>
                  <a:pt x="29707" y="16931"/>
                </a:lnTo>
                <a:lnTo>
                  <a:pt x="29158" y="17114"/>
                </a:lnTo>
                <a:lnTo>
                  <a:pt x="28682" y="17443"/>
                </a:lnTo>
                <a:lnTo>
                  <a:pt x="28317" y="17919"/>
                </a:lnTo>
                <a:lnTo>
                  <a:pt x="20835" y="32910"/>
                </a:lnTo>
                <a:lnTo>
                  <a:pt x="20652" y="33496"/>
                </a:lnTo>
                <a:lnTo>
                  <a:pt x="20652" y="34081"/>
                </a:lnTo>
                <a:lnTo>
                  <a:pt x="20835" y="34630"/>
                </a:lnTo>
                <a:lnTo>
                  <a:pt x="21164" y="35106"/>
                </a:lnTo>
                <a:lnTo>
                  <a:pt x="21676" y="35436"/>
                </a:lnTo>
                <a:lnTo>
                  <a:pt x="22079" y="35564"/>
                </a:lnTo>
                <a:lnTo>
                  <a:pt x="22518" y="35637"/>
                </a:lnTo>
                <a:lnTo>
                  <a:pt x="23030" y="35564"/>
                </a:lnTo>
                <a:lnTo>
                  <a:pt x="23451" y="35363"/>
                </a:lnTo>
                <a:lnTo>
                  <a:pt x="23853" y="35033"/>
                </a:lnTo>
                <a:lnTo>
                  <a:pt x="24182" y="34594"/>
                </a:lnTo>
                <a:lnTo>
                  <a:pt x="31664" y="19585"/>
                </a:lnTo>
                <a:lnTo>
                  <a:pt x="31847" y="19109"/>
                </a:lnTo>
                <a:lnTo>
                  <a:pt x="31884" y="18651"/>
                </a:lnTo>
                <a:lnTo>
                  <a:pt x="31774" y="18175"/>
                </a:lnTo>
                <a:lnTo>
                  <a:pt x="31554" y="17736"/>
                </a:lnTo>
                <a:lnTo>
                  <a:pt x="31262" y="17370"/>
                </a:lnTo>
                <a:lnTo>
                  <a:pt x="30823" y="17077"/>
                </a:lnTo>
                <a:lnTo>
                  <a:pt x="30274" y="16894"/>
                </a:lnTo>
                <a:close/>
                <a:moveTo>
                  <a:pt x="90109" y="16894"/>
                </a:moveTo>
                <a:lnTo>
                  <a:pt x="89652" y="16931"/>
                </a:lnTo>
                <a:lnTo>
                  <a:pt x="89176" y="17077"/>
                </a:lnTo>
                <a:lnTo>
                  <a:pt x="88664" y="17443"/>
                </a:lnTo>
                <a:lnTo>
                  <a:pt x="88335" y="17919"/>
                </a:lnTo>
                <a:lnTo>
                  <a:pt x="88152" y="18431"/>
                </a:lnTo>
                <a:lnTo>
                  <a:pt x="88152" y="19017"/>
                </a:lnTo>
                <a:lnTo>
                  <a:pt x="88335" y="19585"/>
                </a:lnTo>
                <a:lnTo>
                  <a:pt x="95817" y="34594"/>
                </a:lnTo>
                <a:lnTo>
                  <a:pt x="96146" y="35033"/>
                </a:lnTo>
                <a:lnTo>
                  <a:pt x="96512" y="35363"/>
                </a:lnTo>
                <a:lnTo>
                  <a:pt x="96969" y="35564"/>
                </a:lnTo>
                <a:lnTo>
                  <a:pt x="97481" y="35637"/>
                </a:lnTo>
                <a:lnTo>
                  <a:pt x="97920" y="35564"/>
                </a:lnTo>
                <a:lnTo>
                  <a:pt x="98323" y="35436"/>
                </a:lnTo>
                <a:lnTo>
                  <a:pt x="98762" y="35143"/>
                </a:lnTo>
                <a:lnTo>
                  <a:pt x="99054" y="34777"/>
                </a:lnTo>
                <a:lnTo>
                  <a:pt x="99274" y="34338"/>
                </a:lnTo>
                <a:lnTo>
                  <a:pt x="99384" y="33898"/>
                </a:lnTo>
                <a:lnTo>
                  <a:pt x="99347" y="33386"/>
                </a:lnTo>
                <a:lnTo>
                  <a:pt x="99164" y="32910"/>
                </a:lnTo>
                <a:lnTo>
                  <a:pt x="91682" y="17919"/>
                </a:lnTo>
                <a:lnTo>
                  <a:pt x="91390" y="17516"/>
                </a:lnTo>
                <a:lnTo>
                  <a:pt x="91024" y="17187"/>
                </a:lnTo>
                <a:lnTo>
                  <a:pt x="90585" y="16967"/>
                </a:lnTo>
                <a:lnTo>
                  <a:pt x="90109" y="16894"/>
                </a:lnTo>
                <a:close/>
                <a:moveTo>
                  <a:pt x="74359" y="16894"/>
                </a:moveTo>
                <a:lnTo>
                  <a:pt x="73847" y="16931"/>
                </a:lnTo>
                <a:lnTo>
                  <a:pt x="73408" y="17114"/>
                </a:lnTo>
                <a:lnTo>
                  <a:pt x="73006" y="17406"/>
                </a:lnTo>
                <a:lnTo>
                  <a:pt x="72676" y="17809"/>
                </a:lnTo>
                <a:lnTo>
                  <a:pt x="72493" y="18248"/>
                </a:lnTo>
                <a:lnTo>
                  <a:pt x="72420" y="18724"/>
                </a:lnTo>
                <a:lnTo>
                  <a:pt x="72457" y="19182"/>
                </a:lnTo>
                <a:lnTo>
                  <a:pt x="72640" y="19658"/>
                </a:lnTo>
                <a:lnTo>
                  <a:pt x="80853" y="34667"/>
                </a:lnTo>
                <a:lnTo>
                  <a:pt x="81146" y="35070"/>
                </a:lnTo>
                <a:lnTo>
                  <a:pt x="81548" y="35399"/>
                </a:lnTo>
                <a:lnTo>
                  <a:pt x="82024" y="35564"/>
                </a:lnTo>
                <a:lnTo>
                  <a:pt x="82500" y="35637"/>
                </a:lnTo>
                <a:lnTo>
                  <a:pt x="82975" y="35564"/>
                </a:lnTo>
                <a:lnTo>
                  <a:pt x="83414" y="35399"/>
                </a:lnTo>
                <a:lnTo>
                  <a:pt x="83798" y="35106"/>
                </a:lnTo>
                <a:lnTo>
                  <a:pt x="84091" y="34740"/>
                </a:lnTo>
                <a:lnTo>
                  <a:pt x="84274" y="34301"/>
                </a:lnTo>
                <a:lnTo>
                  <a:pt x="84384" y="33825"/>
                </a:lnTo>
                <a:lnTo>
                  <a:pt x="84310" y="33312"/>
                </a:lnTo>
                <a:lnTo>
                  <a:pt x="84128" y="32837"/>
                </a:lnTo>
                <a:lnTo>
                  <a:pt x="75969" y="17846"/>
                </a:lnTo>
                <a:lnTo>
                  <a:pt x="75640" y="17443"/>
                </a:lnTo>
                <a:lnTo>
                  <a:pt x="75274" y="17150"/>
                </a:lnTo>
                <a:lnTo>
                  <a:pt x="74835" y="16967"/>
                </a:lnTo>
                <a:lnTo>
                  <a:pt x="74359" y="16894"/>
                </a:lnTo>
                <a:close/>
                <a:moveTo>
                  <a:pt x="59981" y="16894"/>
                </a:moveTo>
                <a:lnTo>
                  <a:pt x="59396" y="16967"/>
                </a:lnTo>
                <a:lnTo>
                  <a:pt x="58884" y="17260"/>
                </a:lnTo>
                <a:lnTo>
                  <a:pt x="58481" y="17663"/>
                </a:lnTo>
                <a:lnTo>
                  <a:pt x="58225" y="18175"/>
                </a:lnTo>
                <a:lnTo>
                  <a:pt x="58115" y="18761"/>
                </a:lnTo>
                <a:lnTo>
                  <a:pt x="58115" y="33752"/>
                </a:lnTo>
                <a:lnTo>
                  <a:pt x="58225" y="34338"/>
                </a:lnTo>
                <a:lnTo>
                  <a:pt x="58481" y="34887"/>
                </a:lnTo>
                <a:lnTo>
                  <a:pt x="58884" y="35289"/>
                </a:lnTo>
                <a:lnTo>
                  <a:pt x="59396" y="35527"/>
                </a:lnTo>
                <a:lnTo>
                  <a:pt x="59981" y="35637"/>
                </a:lnTo>
                <a:lnTo>
                  <a:pt x="60603" y="35527"/>
                </a:lnTo>
                <a:lnTo>
                  <a:pt x="61115" y="35289"/>
                </a:lnTo>
                <a:lnTo>
                  <a:pt x="61518" y="34887"/>
                </a:lnTo>
                <a:lnTo>
                  <a:pt x="61774" y="34338"/>
                </a:lnTo>
                <a:lnTo>
                  <a:pt x="61884" y="33752"/>
                </a:lnTo>
                <a:lnTo>
                  <a:pt x="61884" y="18761"/>
                </a:lnTo>
                <a:lnTo>
                  <a:pt x="61774" y="18175"/>
                </a:lnTo>
                <a:lnTo>
                  <a:pt x="61518" y="17663"/>
                </a:lnTo>
                <a:lnTo>
                  <a:pt x="61115" y="17260"/>
                </a:lnTo>
                <a:lnTo>
                  <a:pt x="60603" y="16967"/>
                </a:lnTo>
                <a:lnTo>
                  <a:pt x="59981" y="16894"/>
                </a:lnTo>
                <a:close/>
                <a:moveTo>
                  <a:pt x="15000" y="11275"/>
                </a:moveTo>
                <a:lnTo>
                  <a:pt x="105000" y="11275"/>
                </a:lnTo>
                <a:lnTo>
                  <a:pt x="120000" y="41256"/>
                </a:lnTo>
                <a:lnTo>
                  <a:pt x="0" y="41256"/>
                </a:lnTo>
                <a:lnTo>
                  <a:pt x="15000" y="11275"/>
                </a:lnTo>
                <a:close/>
                <a:moveTo>
                  <a:pt x="18750" y="0"/>
                </a:moveTo>
                <a:lnTo>
                  <a:pt x="101250" y="0"/>
                </a:lnTo>
                <a:lnTo>
                  <a:pt x="102128" y="109"/>
                </a:lnTo>
                <a:lnTo>
                  <a:pt x="102896" y="402"/>
                </a:lnTo>
                <a:lnTo>
                  <a:pt x="103573" y="841"/>
                </a:lnTo>
                <a:lnTo>
                  <a:pt x="104158" y="1427"/>
                </a:lnTo>
                <a:lnTo>
                  <a:pt x="104597" y="2123"/>
                </a:lnTo>
                <a:lnTo>
                  <a:pt x="104890" y="2873"/>
                </a:lnTo>
                <a:lnTo>
                  <a:pt x="105000" y="3752"/>
                </a:lnTo>
                <a:lnTo>
                  <a:pt x="104890" y="4630"/>
                </a:lnTo>
                <a:lnTo>
                  <a:pt x="104597" y="5399"/>
                </a:lnTo>
                <a:lnTo>
                  <a:pt x="104158" y="6095"/>
                </a:lnTo>
                <a:lnTo>
                  <a:pt x="103573" y="6680"/>
                </a:lnTo>
                <a:lnTo>
                  <a:pt x="102896" y="7120"/>
                </a:lnTo>
                <a:lnTo>
                  <a:pt x="102128" y="7413"/>
                </a:lnTo>
                <a:lnTo>
                  <a:pt x="101250" y="7522"/>
                </a:lnTo>
                <a:lnTo>
                  <a:pt x="18750" y="7522"/>
                </a:lnTo>
                <a:lnTo>
                  <a:pt x="17871" y="7413"/>
                </a:lnTo>
                <a:lnTo>
                  <a:pt x="17103" y="7120"/>
                </a:lnTo>
                <a:lnTo>
                  <a:pt x="16426" y="6680"/>
                </a:lnTo>
                <a:lnTo>
                  <a:pt x="15841" y="6095"/>
                </a:lnTo>
                <a:lnTo>
                  <a:pt x="15402" y="5399"/>
                </a:lnTo>
                <a:lnTo>
                  <a:pt x="15109" y="4630"/>
                </a:lnTo>
                <a:lnTo>
                  <a:pt x="15000" y="3752"/>
                </a:lnTo>
                <a:lnTo>
                  <a:pt x="15109" y="2873"/>
                </a:lnTo>
                <a:lnTo>
                  <a:pt x="15402" y="2123"/>
                </a:lnTo>
                <a:lnTo>
                  <a:pt x="15841" y="1427"/>
                </a:lnTo>
                <a:lnTo>
                  <a:pt x="16426" y="841"/>
                </a:lnTo>
                <a:lnTo>
                  <a:pt x="17103" y="402"/>
                </a:lnTo>
                <a:lnTo>
                  <a:pt x="17871" y="109"/>
                </a:lnTo>
                <a:lnTo>
                  <a:pt x="1875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11" name="Google Shape;511;p40"/>
          <p:cNvSpPr/>
          <p:nvPr/>
        </p:nvSpPr>
        <p:spPr>
          <a:xfrm>
            <a:off x="2114175" y="1637309"/>
            <a:ext cx="803700" cy="174600"/>
          </a:xfrm>
          <a:prstGeom prst="rightArrow">
            <a:avLst>
              <a:gd fmla="val 50000" name="adj1"/>
              <a:gd fmla="val 50000" name="adj2"/>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a:off x="4136925" y="1637309"/>
            <a:ext cx="803700" cy="174600"/>
          </a:xfrm>
          <a:prstGeom prst="rightArrow">
            <a:avLst>
              <a:gd fmla="val 50000" name="adj1"/>
              <a:gd fmla="val 50000" name="adj2"/>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flipH="1" rot="-5400000">
            <a:off x="6647407" y="2624434"/>
            <a:ext cx="329100" cy="1295400"/>
          </a:xfrm>
          <a:prstGeom prst="bentUpArrow">
            <a:avLst>
              <a:gd fmla="val 25000" name="adj1"/>
              <a:gd fmla="val 25000" name="adj2"/>
              <a:gd fmla="val 25000" name="adj3"/>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rot="10800000">
            <a:off x="2114175" y="3266584"/>
            <a:ext cx="803700" cy="174600"/>
          </a:xfrm>
          <a:prstGeom prst="rightArrow">
            <a:avLst>
              <a:gd fmla="val 50000" name="adj1"/>
              <a:gd fmla="val 50000" name="adj2"/>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rot="10800000">
            <a:off x="4136925" y="3266584"/>
            <a:ext cx="803700" cy="174600"/>
          </a:xfrm>
          <a:prstGeom prst="rightArrow">
            <a:avLst>
              <a:gd fmla="val 50000" name="adj1"/>
              <a:gd fmla="val 50000" name="adj2"/>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txBox="1"/>
          <p:nvPr/>
        </p:nvSpPr>
        <p:spPr>
          <a:xfrm>
            <a:off x="910675" y="1423790"/>
            <a:ext cx="10401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566579"/>
                </a:solidFill>
              </a:rPr>
              <a:t>Promotional </a:t>
            </a:r>
            <a:r>
              <a:rPr b="1" lang="en-GB" sz="1100">
                <a:solidFill>
                  <a:srgbClr val="566579"/>
                </a:solidFill>
              </a:rPr>
              <a:t>Campaigns</a:t>
            </a:r>
            <a:endParaRPr b="1" sz="1100">
              <a:solidFill>
                <a:srgbClr val="566579"/>
              </a:solidFill>
            </a:endParaRPr>
          </a:p>
        </p:txBody>
      </p:sp>
      <p:sp>
        <p:nvSpPr>
          <p:cNvPr id="517" name="Google Shape;517;p40"/>
          <p:cNvSpPr txBox="1"/>
          <p:nvPr/>
        </p:nvSpPr>
        <p:spPr>
          <a:xfrm>
            <a:off x="3000206" y="2022903"/>
            <a:ext cx="10401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566579"/>
                </a:solidFill>
              </a:rPr>
              <a:t>Regular</a:t>
            </a:r>
            <a:endParaRPr sz="1100">
              <a:solidFill>
                <a:srgbClr val="566579"/>
              </a:solidFill>
            </a:endParaRPr>
          </a:p>
          <a:p>
            <a:pPr indent="0" lvl="0" marL="0" rtl="0" algn="ctr">
              <a:spcBef>
                <a:spcPts val="0"/>
              </a:spcBef>
              <a:spcAft>
                <a:spcPts val="0"/>
              </a:spcAft>
              <a:buNone/>
            </a:pPr>
            <a:r>
              <a:rPr b="1" lang="en-GB" sz="1100">
                <a:solidFill>
                  <a:srgbClr val="566579"/>
                </a:solidFill>
              </a:rPr>
              <a:t>Customer</a:t>
            </a:r>
            <a:endParaRPr b="1" sz="1100">
              <a:solidFill>
                <a:srgbClr val="566579"/>
              </a:solidFill>
            </a:endParaRPr>
          </a:p>
        </p:txBody>
      </p:sp>
      <p:sp>
        <p:nvSpPr>
          <p:cNvPr id="518" name="Google Shape;518;p40"/>
          <p:cNvSpPr txBox="1"/>
          <p:nvPr/>
        </p:nvSpPr>
        <p:spPr>
          <a:xfrm>
            <a:off x="5060538" y="2022903"/>
            <a:ext cx="10401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566579"/>
                </a:solidFill>
              </a:rPr>
              <a:t>Retailer</a:t>
            </a:r>
            <a:endParaRPr sz="1100">
              <a:solidFill>
                <a:srgbClr val="566579"/>
              </a:solidFill>
            </a:endParaRPr>
          </a:p>
          <a:p>
            <a:pPr indent="0" lvl="0" marL="0" rtl="0" algn="ctr">
              <a:spcBef>
                <a:spcPts val="0"/>
              </a:spcBef>
              <a:spcAft>
                <a:spcPts val="0"/>
              </a:spcAft>
              <a:buNone/>
            </a:pPr>
            <a:r>
              <a:rPr b="1" lang="en-GB" sz="1100">
                <a:solidFill>
                  <a:srgbClr val="566579"/>
                </a:solidFill>
              </a:rPr>
              <a:t>Shop</a:t>
            </a:r>
            <a:endParaRPr b="1" sz="1100">
              <a:solidFill>
                <a:srgbClr val="566579"/>
              </a:solidFill>
            </a:endParaRPr>
          </a:p>
        </p:txBody>
      </p:sp>
      <p:sp>
        <p:nvSpPr>
          <p:cNvPr id="519" name="Google Shape;519;p40"/>
          <p:cNvSpPr txBox="1"/>
          <p:nvPr/>
        </p:nvSpPr>
        <p:spPr>
          <a:xfrm>
            <a:off x="6699712" y="2804646"/>
            <a:ext cx="1439400" cy="25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566579"/>
                </a:solidFill>
              </a:rPr>
              <a:t>Local </a:t>
            </a:r>
            <a:r>
              <a:rPr b="1" lang="en-GB" sz="1100">
                <a:solidFill>
                  <a:srgbClr val="566579"/>
                </a:solidFill>
              </a:rPr>
              <a:t>Manufacturer</a:t>
            </a:r>
            <a:endParaRPr b="1" sz="1100">
              <a:solidFill>
                <a:srgbClr val="566579"/>
              </a:solidFill>
            </a:endParaRPr>
          </a:p>
        </p:txBody>
      </p:sp>
      <p:sp>
        <p:nvSpPr>
          <p:cNvPr id="520" name="Google Shape;520;p40"/>
          <p:cNvSpPr txBox="1"/>
          <p:nvPr/>
        </p:nvSpPr>
        <p:spPr>
          <a:xfrm>
            <a:off x="3000206" y="3703303"/>
            <a:ext cx="10401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solidFill>
                  <a:srgbClr val="566579"/>
                </a:solidFill>
              </a:rPr>
              <a:t>Customer</a:t>
            </a:r>
            <a:r>
              <a:rPr lang="en-GB" sz="1100">
                <a:solidFill>
                  <a:srgbClr val="566579"/>
                </a:solidFill>
              </a:rPr>
              <a:t> Groups</a:t>
            </a:r>
            <a:endParaRPr b="1" sz="1100">
              <a:solidFill>
                <a:srgbClr val="566579"/>
              </a:solidFill>
            </a:endParaRPr>
          </a:p>
        </p:txBody>
      </p:sp>
      <p:sp>
        <p:nvSpPr>
          <p:cNvPr id="521" name="Google Shape;521;p40"/>
          <p:cNvSpPr txBox="1"/>
          <p:nvPr/>
        </p:nvSpPr>
        <p:spPr>
          <a:xfrm>
            <a:off x="5060538" y="3710609"/>
            <a:ext cx="10401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solidFill>
                  <a:srgbClr val="566579"/>
                </a:solidFill>
              </a:rPr>
              <a:t>Buy Me</a:t>
            </a:r>
            <a:endParaRPr b="1" sz="1100">
              <a:solidFill>
                <a:srgbClr val="566579"/>
              </a:solidFill>
            </a:endParaRPr>
          </a:p>
          <a:p>
            <a:pPr indent="0" lvl="0" marL="0" rtl="0" algn="ctr">
              <a:spcBef>
                <a:spcPts val="0"/>
              </a:spcBef>
              <a:spcAft>
                <a:spcPts val="0"/>
              </a:spcAft>
              <a:buNone/>
            </a:pPr>
            <a:r>
              <a:rPr lang="en-GB" sz="1100">
                <a:solidFill>
                  <a:srgbClr val="566579"/>
                </a:solidFill>
              </a:rPr>
              <a:t>Sign</a:t>
            </a:r>
            <a:endParaRPr b="1" sz="1100">
              <a:solidFill>
                <a:srgbClr val="566579"/>
              </a:solidFill>
            </a:endParaRPr>
          </a:p>
        </p:txBody>
      </p:sp>
      <p:sp>
        <p:nvSpPr>
          <p:cNvPr id="522" name="Google Shape;522;p40"/>
          <p:cNvSpPr txBox="1"/>
          <p:nvPr/>
        </p:nvSpPr>
        <p:spPr>
          <a:xfrm>
            <a:off x="910675" y="3717915"/>
            <a:ext cx="10401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solidFill>
                  <a:srgbClr val="566579"/>
                </a:solidFill>
              </a:rPr>
              <a:t>End</a:t>
            </a:r>
            <a:r>
              <a:rPr lang="en-GB" sz="1100">
                <a:solidFill>
                  <a:srgbClr val="566579"/>
                </a:solidFill>
              </a:rPr>
              <a:t> Profit</a:t>
            </a:r>
            <a:endParaRPr sz="1100">
              <a:solidFill>
                <a:srgbClr val="566579"/>
              </a:solidFill>
            </a:endParaRPr>
          </a:p>
        </p:txBody>
      </p:sp>
      <p:grpSp>
        <p:nvGrpSpPr>
          <p:cNvPr id="523" name="Google Shape;523;p40"/>
          <p:cNvGrpSpPr/>
          <p:nvPr/>
        </p:nvGrpSpPr>
        <p:grpSpPr>
          <a:xfrm>
            <a:off x="5361269" y="3148515"/>
            <a:ext cx="438637" cy="439312"/>
            <a:chOff x="4113213" y="3462338"/>
            <a:chExt cx="3014688" cy="3019325"/>
          </a:xfrm>
        </p:grpSpPr>
        <p:sp>
          <p:nvSpPr>
            <p:cNvPr id="524" name="Google Shape;524;p40"/>
            <p:cNvSpPr/>
            <p:nvPr/>
          </p:nvSpPr>
          <p:spPr>
            <a:xfrm>
              <a:off x="4113213" y="3471863"/>
              <a:ext cx="2741700" cy="2173200"/>
            </a:xfrm>
            <a:custGeom>
              <a:rect b="b" l="l" r="r" t="t"/>
              <a:pathLst>
                <a:path extrusionOk="0" h="120000" w="120000">
                  <a:moveTo>
                    <a:pt x="4759" y="0"/>
                  </a:moveTo>
                  <a:lnTo>
                    <a:pt x="30607" y="11136"/>
                  </a:lnTo>
                  <a:lnTo>
                    <a:pt x="35367" y="37004"/>
                  </a:lnTo>
                  <a:lnTo>
                    <a:pt x="65767" y="37004"/>
                  </a:lnTo>
                  <a:lnTo>
                    <a:pt x="65871" y="40643"/>
                  </a:lnTo>
                  <a:lnTo>
                    <a:pt x="66253" y="44238"/>
                  </a:lnTo>
                  <a:lnTo>
                    <a:pt x="66809" y="47789"/>
                  </a:lnTo>
                  <a:lnTo>
                    <a:pt x="67608" y="51209"/>
                  </a:lnTo>
                  <a:lnTo>
                    <a:pt x="68546" y="54541"/>
                  </a:lnTo>
                  <a:lnTo>
                    <a:pt x="69762" y="57785"/>
                  </a:lnTo>
                  <a:lnTo>
                    <a:pt x="71152" y="60942"/>
                  </a:lnTo>
                  <a:lnTo>
                    <a:pt x="72715" y="63924"/>
                  </a:lnTo>
                  <a:lnTo>
                    <a:pt x="74522" y="66729"/>
                  </a:lnTo>
                  <a:lnTo>
                    <a:pt x="76502" y="69492"/>
                  </a:lnTo>
                  <a:lnTo>
                    <a:pt x="78413" y="71728"/>
                  </a:lnTo>
                  <a:lnTo>
                    <a:pt x="80497" y="73832"/>
                  </a:lnTo>
                  <a:lnTo>
                    <a:pt x="82617" y="75674"/>
                  </a:lnTo>
                  <a:lnTo>
                    <a:pt x="84875" y="77340"/>
                  </a:lnTo>
                  <a:lnTo>
                    <a:pt x="87168" y="78830"/>
                  </a:lnTo>
                  <a:lnTo>
                    <a:pt x="89600" y="80102"/>
                  </a:lnTo>
                  <a:lnTo>
                    <a:pt x="92032" y="81154"/>
                  </a:lnTo>
                  <a:lnTo>
                    <a:pt x="94568" y="81943"/>
                  </a:lnTo>
                  <a:lnTo>
                    <a:pt x="97104" y="82513"/>
                  </a:lnTo>
                  <a:lnTo>
                    <a:pt x="99745" y="82864"/>
                  </a:lnTo>
                  <a:lnTo>
                    <a:pt x="102420" y="82995"/>
                  </a:lnTo>
                  <a:lnTo>
                    <a:pt x="105095" y="82864"/>
                  </a:lnTo>
                  <a:lnTo>
                    <a:pt x="107770" y="82513"/>
                  </a:lnTo>
                  <a:lnTo>
                    <a:pt x="110341" y="81899"/>
                  </a:lnTo>
                  <a:lnTo>
                    <a:pt x="112843" y="81110"/>
                  </a:lnTo>
                  <a:lnTo>
                    <a:pt x="115344" y="80014"/>
                  </a:lnTo>
                  <a:lnTo>
                    <a:pt x="117707" y="78786"/>
                  </a:lnTo>
                  <a:lnTo>
                    <a:pt x="120000" y="77296"/>
                  </a:lnTo>
                  <a:lnTo>
                    <a:pt x="112321" y="120000"/>
                  </a:lnTo>
                  <a:lnTo>
                    <a:pt x="35471" y="120000"/>
                  </a:lnTo>
                  <a:lnTo>
                    <a:pt x="31094" y="95403"/>
                  </a:lnTo>
                  <a:lnTo>
                    <a:pt x="18135" y="25341"/>
                  </a:lnTo>
                  <a:lnTo>
                    <a:pt x="0" y="17449"/>
                  </a:lnTo>
                  <a:lnTo>
                    <a:pt x="4759"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25" name="Google Shape;525;p40"/>
            <p:cNvSpPr/>
            <p:nvPr/>
          </p:nvSpPr>
          <p:spPr>
            <a:xfrm>
              <a:off x="4929188" y="5821363"/>
              <a:ext cx="658800" cy="660300"/>
            </a:xfrm>
            <a:custGeom>
              <a:rect b="b" l="l" r="r" t="t"/>
              <a:pathLst>
                <a:path extrusionOk="0" h="120000" w="120000">
                  <a:moveTo>
                    <a:pt x="60072" y="0"/>
                  </a:moveTo>
                  <a:lnTo>
                    <a:pt x="67581" y="433"/>
                  </a:lnTo>
                  <a:lnTo>
                    <a:pt x="74945" y="1877"/>
                  </a:lnTo>
                  <a:lnTo>
                    <a:pt x="81732" y="4043"/>
                  </a:lnTo>
                  <a:lnTo>
                    <a:pt x="88231" y="6931"/>
                  </a:lnTo>
                  <a:lnTo>
                    <a:pt x="94440" y="10830"/>
                  </a:lnTo>
                  <a:lnTo>
                    <a:pt x="99927" y="15162"/>
                  </a:lnTo>
                  <a:lnTo>
                    <a:pt x="104837" y="20072"/>
                  </a:lnTo>
                  <a:lnTo>
                    <a:pt x="109314" y="25848"/>
                  </a:lnTo>
                  <a:lnTo>
                    <a:pt x="113068" y="31768"/>
                  </a:lnTo>
                  <a:lnTo>
                    <a:pt x="116101" y="38267"/>
                  </a:lnTo>
                  <a:lnTo>
                    <a:pt x="118267" y="45198"/>
                  </a:lnTo>
                  <a:lnTo>
                    <a:pt x="119711" y="52418"/>
                  </a:lnTo>
                  <a:lnTo>
                    <a:pt x="120000" y="59927"/>
                  </a:lnTo>
                  <a:lnTo>
                    <a:pt x="119711" y="67581"/>
                  </a:lnTo>
                  <a:lnTo>
                    <a:pt x="118267" y="74657"/>
                  </a:lnTo>
                  <a:lnTo>
                    <a:pt x="116101" y="81732"/>
                  </a:lnTo>
                  <a:lnTo>
                    <a:pt x="113068" y="88231"/>
                  </a:lnTo>
                  <a:lnTo>
                    <a:pt x="109314" y="94151"/>
                  </a:lnTo>
                  <a:lnTo>
                    <a:pt x="104837" y="99927"/>
                  </a:lnTo>
                  <a:lnTo>
                    <a:pt x="99927" y="104837"/>
                  </a:lnTo>
                  <a:lnTo>
                    <a:pt x="94440" y="109169"/>
                  </a:lnTo>
                  <a:lnTo>
                    <a:pt x="88231" y="113068"/>
                  </a:lnTo>
                  <a:lnTo>
                    <a:pt x="81732" y="115956"/>
                  </a:lnTo>
                  <a:lnTo>
                    <a:pt x="74945" y="118122"/>
                  </a:lnTo>
                  <a:lnTo>
                    <a:pt x="67581" y="119566"/>
                  </a:lnTo>
                  <a:lnTo>
                    <a:pt x="60072" y="120000"/>
                  </a:lnTo>
                  <a:lnTo>
                    <a:pt x="52563" y="119566"/>
                  </a:lnTo>
                  <a:lnTo>
                    <a:pt x="45342" y="118122"/>
                  </a:lnTo>
                  <a:lnTo>
                    <a:pt x="38411" y="115956"/>
                  </a:lnTo>
                  <a:lnTo>
                    <a:pt x="31768" y="113068"/>
                  </a:lnTo>
                  <a:lnTo>
                    <a:pt x="25848" y="109169"/>
                  </a:lnTo>
                  <a:lnTo>
                    <a:pt x="20216" y="104837"/>
                  </a:lnTo>
                  <a:lnTo>
                    <a:pt x="15162" y="99927"/>
                  </a:lnTo>
                  <a:lnTo>
                    <a:pt x="10830" y="94151"/>
                  </a:lnTo>
                  <a:lnTo>
                    <a:pt x="7220" y="88231"/>
                  </a:lnTo>
                  <a:lnTo>
                    <a:pt x="4187" y="81732"/>
                  </a:lnTo>
                  <a:lnTo>
                    <a:pt x="1877" y="74657"/>
                  </a:lnTo>
                  <a:lnTo>
                    <a:pt x="577" y="67581"/>
                  </a:lnTo>
                  <a:lnTo>
                    <a:pt x="0" y="59927"/>
                  </a:lnTo>
                  <a:lnTo>
                    <a:pt x="577" y="52418"/>
                  </a:lnTo>
                  <a:lnTo>
                    <a:pt x="1877" y="45198"/>
                  </a:lnTo>
                  <a:lnTo>
                    <a:pt x="4187" y="38267"/>
                  </a:lnTo>
                  <a:lnTo>
                    <a:pt x="7220" y="31768"/>
                  </a:lnTo>
                  <a:lnTo>
                    <a:pt x="10830" y="25848"/>
                  </a:lnTo>
                  <a:lnTo>
                    <a:pt x="15162" y="20072"/>
                  </a:lnTo>
                  <a:lnTo>
                    <a:pt x="20216" y="15162"/>
                  </a:lnTo>
                  <a:lnTo>
                    <a:pt x="25848" y="10830"/>
                  </a:lnTo>
                  <a:lnTo>
                    <a:pt x="31768" y="6931"/>
                  </a:lnTo>
                  <a:lnTo>
                    <a:pt x="38411" y="4043"/>
                  </a:lnTo>
                  <a:lnTo>
                    <a:pt x="45342" y="1877"/>
                  </a:lnTo>
                  <a:lnTo>
                    <a:pt x="52563" y="433"/>
                  </a:lnTo>
                  <a:lnTo>
                    <a:pt x="60072"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26" name="Google Shape;526;p40"/>
            <p:cNvSpPr/>
            <p:nvPr/>
          </p:nvSpPr>
          <p:spPr>
            <a:xfrm>
              <a:off x="6015038" y="5821363"/>
              <a:ext cx="658800" cy="660300"/>
            </a:xfrm>
            <a:custGeom>
              <a:rect b="b" l="l" r="r" t="t"/>
              <a:pathLst>
                <a:path extrusionOk="0" h="120000" w="120000">
                  <a:moveTo>
                    <a:pt x="60216" y="0"/>
                  </a:moveTo>
                  <a:lnTo>
                    <a:pt x="67581" y="433"/>
                  </a:lnTo>
                  <a:lnTo>
                    <a:pt x="74945" y="1877"/>
                  </a:lnTo>
                  <a:lnTo>
                    <a:pt x="81732" y="4043"/>
                  </a:lnTo>
                  <a:lnTo>
                    <a:pt x="88231" y="6931"/>
                  </a:lnTo>
                  <a:lnTo>
                    <a:pt x="94440" y="10830"/>
                  </a:lnTo>
                  <a:lnTo>
                    <a:pt x="99927" y="15162"/>
                  </a:lnTo>
                  <a:lnTo>
                    <a:pt x="104981" y="20072"/>
                  </a:lnTo>
                  <a:lnTo>
                    <a:pt x="109458" y="25848"/>
                  </a:lnTo>
                  <a:lnTo>
                    <a:pt x="113068" y="31768"/>
                  </a:lnTo>
                  <a:lnTo>
                    <a:pt x="116101" y="38267"/>
                  </a:lnTo>
                  <a:lnTo>
                    <a:pt x="118267" y="45198"/>
                  </a:lnTo>
                  <a:lnTo>
                    <a:pt x="119566" y="52418"/>
                  </a:lnTo>
                  <a:lnTo>
                    <a:pt x="120000" y="59927"/>
                  </a:lnTo>
                  <a:lnTo>
                    <a:pt x="119566" y="67581"/>
                  </a:lnTo>
                  <a:lnTo>
                    <a:pt x="118267" y="74657"/>
                  </a:lnTo>
                  <a:lnTo>
                    <a:pt x="116101" y="81732"/>
                  </a:lnTo>
                  <a:lnTo>
                    <a:pt x="113068" y="88231"/>
                  </a:lnTo>
                  <a:lnTo>
                    <a:pt x="109458" y="94151"/>
                  </a:lnTo>
                  <a:lnTo>
                    <a:pt x="104981" y="99927"/>
                  </a:lnTo>
                  <a:lnTo>
                    <a:pt x="99927" y="104837"/>
                  </a:lnTo>
                  <a:lnTo>
                    <a:pt x="94440" y="109169"/>
                  </a:lnTo>
                  <a:lnTo>
                    <a:pt x="88231" y="113068"/>
                  </a:lnTo>
                  <a:lnTo>
                    <a:pt x="81732" y="115956"/>
                  </a:lnTo>
                  <a:lnTo>
                    <a:pt x="74945" y="118122"/>
                  </a:lnTo>
                  <a:lnTo>
                    <a:pt x="67581" y="119566"/>
                  </a:lnTo>
                  <a:lnTo>
                    <a:pt x="60216" y="120000"/>
                  </a:lnTo>
                  <a:lnTo>
                    <a:pt x="52707" y="119566"/>
                  </a:lnTo>
                  <a:lnTo>
                    <a:pt x="45342" y="118122"/>
                  </a:lnTo>
                  <a:lnTo>
                    <a:pt x="38267" y="115956"/>
                  </a:lnTo>
                  <a:lnTo>
                    <a:pt x="31913" y="113068"/>
                  </a:lnTo>
                  <a:lnTo>
                    <a:pt x="25848" y="109169"/>
                  </a:lnTo>
                  <a:lnTo>
                    <a:pt x="20216" y="104837"/>
                  </a:lnTo>
                  <a:lnTo>
                    <a:pt x="15162" y="99927"/>
                  </a:lnTo>
                  <a:lnTo>
                    <a:pt x="10830" y="94151"/>
                  </a:lnTo>
                  <a:lnTo>
                    <a:pt x="7220" y="88231"/>
                  </a:lnTo>
                  <a:lnTo>
                    <a:pt x="4187" y="81732"/>
                  </a:lnTo>
                  <a:lnTo>
                    <a:pt x="1877" y="74657"/>
                  </a:lnTo>
                  <a:lnTo>
                    <a:pt x="577" y="67581"/>
                  </a:lnTo>
                  <a:lnTo>
                    <a:pt x="0" y="59927"/>
                  </a:lnTo>
                  <a:lnTo>
                    <a:pt x="577" y="52418"/>
                  </a:lnTo>
                  <a:lnTo>
                    <a:pt x="1877" y="45198"/>
                  </a:lnTo>
                  <a:lnTo>
                    <a:pt x="4187" y="38267"/>
                  </a:lnTo>
                  <a:lnTo>
                    <a:pt x="7220" y="31768"/>
                  </a:lnTo>
                  <a:lnTo>
                    <a:pt x="10830" y="25848"/>
                  </a:lnTo>
                  <a:lnTo>
                    <a:pt x="15162" y="20072"/>
                  </a:lnTo>
                  <a:lnTo>
                    <a:pt x="20216" y="15162"/>
                  </a:lnTo>
                  <a:lnTo>
                    <a:pt x="25848" y="10830"/>
                  </a:lnTo>
                  <a:lnTo>
                    <a:pt x="31913" y="6931"/>
                  </a:lnTo>
                  <a:lnTo>
                    <a:pt x="38267" y="4043"/>
                  </a:lnTo>
                  <a:lnTo>
                    <a:pt x="45342" y="1877"/>
                  </a:lnTo>
                  <a:lnTo>
                    <a:pt x="52707" y="433"/>
                  </a:lnTo>
                  <a:lnTo>
                    <a:pt x="60216"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27" name="Google Shape;527;p40"/>
            <p:cNvSpPr/>
            <p:nvPr/>
          </p:nvSpPr>
          <p:spPr>
            <a:xfrm>
              <a:off x="5778501" y="3462338"/>
              <a:ext cx="1349400" cy="1349400"/>
            </a:xfrm>
            <a:custGeom>
              <a:rect b="b" l="l" r="r" t="t"/>
              <a:pathLst>
                <a:path extrusionOk="0" h="120000" w="120000">
                  <a:moveTo>
                    <a:pt x="79623" y="38400"/>
                  </a:moveTo>
                  <a:lnTo>
                    <a:pt x="51741" y="66282"/>
                  </a:lnTo>
                  <a:lnTo>
                    <a:pt x="40376" y="54917"/>
                  </a:lnTo>
                  <a:lnTo>
                    <a:pt x="30070" y="65082"/>
                  </a:lnTo>
                  <a:lnTo>
                    <a:pt x="51741" y="86752"/>
                  </a:lnTo>
                  <a:lnTo>
                    <a:pt x="89858" y="48564"/>
                  </a:lnTo>
                  <a:lnTo>
                    <a:pt x="79623" y="38400"/>
                  </a:lnTo>
                  <a:close/>
                  <a:moveTo>
                    <a:pt x="60000" y="0"/>
                  </a:moveTo>
                  <a:lnTo>
                    <a:pt x="60000" y="0"/>
                  </a:lnTo>
                  <a:lnTo>
                    <a:pt x="65435" y="211"/>
                  </a:lnTo>
                  <a:lnTo>
                    <a:pt x="70800" y="988"/>
                  </a:lnTo>
                  <a:lnTo>
                    <a:pt x="75882" y="2117"/>
                  </a:lnTo>
                  <a:lnTo>
                    <a:pt x="80964" y="3741"/>
                  </a:lnTo>
                  <a:lnTo>
                    <a:pt x="85694" y="5788"/>
                  </a:lnTo>
                  <a:lnTo>
                    <a:pt x="90282" y="8188"/>
                  </a:lnTo>
                  <a:lnTo>
                    <a:pt x="94658" y="11011"/>
                  </a:lnTo>
                  <a:lnTo>
                    <a:pt x="98682" y="14188"/>
                  </a:lnTo>
                  <a:lnTo>
                    <a:pt x="102423" y="17576"/>
                  </a:lnTo>
                  <a:lnTo>
                    <a:pt x="105882" y="21388"/>
                  </a:lnTo>
                  <a:lnTo>
                    <a:pt x="109058" y="25411"/>
                  </a:lnTo>
                  <a:lnTo>
                    <a:pt x="111811" y="29788"/>
                  </a:lnTo>
                  <a:lnTo>
                    <a:pt x="114211" y="34305"/>
                  </a:lnTo>
                  <a:lnTo>
                    <a:pt x="116258" y="39035"/>
                  </a:lnTo>
                  <a:lnTo>
                    <a:pt x="117811" y="44117"/>
                  </a:lnTo>
                  <a:lnTo>
                    <a:pt x="119011" y="49200"/>
                  </a:lnTo>
                  <a:lnTo>
                    <a:pt x="119788" y="54564"/>
                  </a:lnTo>
                  <a:lnTo>
                    <a:pt x="120000" y="60070"/>
                  </a:lnTo>
                  <a:lnTo>
                    <a:pt x="119788" y="65505"/>
                  </a:lnTo>
                  <a:lnTo>
                    <a:pt x="119011" y="70800"/>
                  </a:lnTo>
                  <a:lnTo>
                    <a:pt x="117811" y="76023"/>
                  </a:lnTo>
                  <a:lnTo>
                    <a:pt x="116258" y="80964"/>
                  </a:lnTo>
                  <a:lnTo>
                    <a:pt x="114211" y="85764"/>
                  </a:lnTo>
                  <a:lnTo>
                    <a:pt x="111811" y="90352"/>
                  </a:lnTo>
                  <a:lnTo>
                    <a:pt x="109058" y="94658"/>
                  </a:lnTo>
                  <a:lnTo>
                    <a:pt x="105882" y="98682"/>
                  </a:lnTo>
                  <a:lnTo>
                    <a:pt x="102423" y="102423"/>
                  </a:lnTo>
                  <a:lnTo>
                    <a:pt x="98611" y="105952"/>
                  </a:lnTo>
                  <a:lnTo>
                    <a:pt x="94517" y="109058"/>
                  </a:lnTo>
                  <a:lnTo>
                    <a:pt x="90211" y="111882"/>
                  </a:lnTo>
                  <a:lnTo>
                    <a:pt x="85694" y="114211"/>
                  </a:lnTo>
                  <a:lnTo>
                    <a:pt x="80894" y="116258"/>
                  </a:lnTo>
                  <a:lnTo>
                    <a:pt x="75882" y="117882"/>
                  </a:lnTo>
                  <a:lnTo>
                    <a:pt x="70800" y="119011"/>
                  </a:lnTo>
                  <a:lnTo>
                    <a:pt x="65435" y="119788"/>
                  </a:lnTo>
                  <a:lnTo>
                    <a:pt x="60000" y="120000"/>
                  </a:lnTo>
                  <a:lnTo>
                    <a:pt x="60000" y="120000"/>
                  </a:lnTo>
                  <a:lnTo>
                    <a:pt x="54494" y="119788"/>
                  </a:lnTo>
                  <a:lnTo>
                    <a:pt x="49129" y="119011"/>
                  </a:lnTo>
                  <a:lnTo>
                    <a:pt x="44047" y="117882"/>
                  </a:lnTo>
                  <a:lnTo>
                    <a:pt x="39035" y="116258"/>
                  </a:lnTo>
                  <a:lnTo>
                    <a:pt x="34235" y="114211"/>
                  </a:lnTo>
                  <a:lnTo>
                    <a:pt x="29717" y="111882"/>
                  </a:lnTo>
                  <a:lnTo>
                    <a:pt x="25411" y="109058"/>
                  </a:lnTo>
                  <a:lnTo>
                    <a:pt x="21317" y="105952"/>
                  </a:lnTo>
                  <a:lnTo>
                    <a:pt x="17505" y="102423"/>
                  </a:lnTo>
                  <a:lnTo>
                    <a:pt x="14047" y="98682"/>
                  </a:lnTo>
                  <a:lnTo>
                    <a:pt x="10870" y="94658"/>
                  </a:lnTo>
                  <a:lnTo>
                    <a:pt x="8117" y="90352"/>
                  </a:lnTo>
                  <a:lnTo>
                    <a:pt x="5717" y="85764"/>
                  </a:lnTo>
                  <a:lnTo>
                    <a:pt x="3741" y="80964"/>
                  </a:lnTo>
                  <a:lnTo>
                    <a:pt x="2117" y="76023"/>
                  </a:lnTo>
                  <a:lnTo>
                    <a:pt x="917" y="70800"/>
                  </a:lnTo>
                  <a:lnTo>
                    <a:pt x="211" y="65505"/>
                  </a:lnTo>
                  <a:lnTo>
                    <a:pt x="0" y="60000"/>
                  </a:lnTo>
                  <a:lnTo>
                    <a:pt x="211" y="54494"/>
                  </a:lnTo>
                  <a:lnTo>
                    <a:pt x="917" y="49200"/>
                  </a:lnTo>
                  <a:lnTo>
                    <a:pt x="2117" y="44047"/>
                  </a:lnTo>
                  <a:lnTo>
                    <a:pt x="3741" y="39035"/>
                  </a:lnTo>
                  <a:lnTo>
                    <a:pt x="5788" y="34235"/>
                  </a:lnTo>
                  <a:lnTo>
                    <a:pt x="8117" y="29717"/>
                  </a:lnTo>
                  <a:lnTo>
                    <a:pt x="11011" y="25411"/>
                  </a:lnTo>
                  <a:lnTo>
                    <a:pt x="14047" y="21317"/>
                  </a:lnTo>
                  <a:lnTo>
                    <a:pt x="17576" y="17576"/>
                  </a:lnTo>
                  <a:lnTo>
                    <a:pt x="21317" y="14047"/>
                  </a:lnTo>
                  <a:lnTo>
                    <a:pt x="25411" y="11011"/>
                  </a:lnTo>
                  <a:lnTo>
                    <a:pt x="29717" y="8188"/>
                  </a:lnTo>
                  <a:lnTo>
                    <a:pt x="34235" y="5788"/>
                  </a:lnTo>
                  <a:lnTo>
                    <a:pt x="39035" y="3741"/>
                  </a:lnTo>
                  <a:lnTo>
                    <a:pt x="44047" y="2117"/>
                  </a:lnTo>
                  <a:lnTo>
                    <a:pt x="49200" y="988"/>
                  </a:lnTo>
                  <a:lnTo>
                    <a:pt x="54494" y="211"/>
                  </a:lnTo>
                  <a:lnTo>
                    <a:pt x="6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41"/>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 </a:t>
            </a:r>
            <a:r>
              <a:rPr b="1" lang="en-GB">
                <a:solidFill>
                  <a:srgbClr val="EE795B"/>
                </a:solidFill>
              </a:rPr>
              <a:t>Solution</a:t>
            </a:r>
            <a:r>
              <a:rPr lang="en-GB"/>
              <a:t> Update</a:t>
            </a:r>
            <a:endParaRPr/>
          </a:p>
        </p:txBody>
      </p:sp>
      <p:sp>
        <p:nvSpPr>
          <p:cNvPr id="533" name="Google Shape;533;p41"/>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534" name="Google Shape;534;p41"/>
          <p:cNvSpPr/>
          <p:nvPr/>
        </p:nvSpPr>
        <p:spPr>
          <a:xfrm>
            <a:off x="4397400" y="2600879"/>
            <a:ext cx="349200" cy="349200"/>
          </a:xfrm>
          <a:prstGeom prst="quadArrow">
            <a:avLst>
              <a:gd fmla="val 22500" name="adj1"/>
              <a:gd fmla="val 22500" name="adj2"/>
              <a:gd fmla="val 22500" name="adj3"/>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1"/>
          <p:cNvSpPr/>
          <p:nvPr/>
        </p:nvSpPr>
        <p:spPr>
          <a:xfrm>
            <a:off x="3475175" y="1680550"/>
            <a:ext cx="1040700" cy="10407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p:nvPr/>
        </p:nvSpPr>
        <p:spPr>
          <a:xfrm>
            <a:off x="3475175" y="2829708"/>
            <a:ext cx="1040700" cy="10407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p:nvPr/>
        </p:nvSpPr>
        <p:spPr>
          <a:xfrm>
            <a:off x="4628125" y="1680550"/>
            <a:ext cx="1040700" cy="10407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4628125" y="2829708"/>
            <a:ext cx="1040700" cy="10407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41"/>
          <p:cNvGrpSpPr/>
          <p:nvPr/>
        </p:nvGrpSpPr>
        <p:grpSpPr>
          <a:xfrm>
            <a:off x="1389000" y="1775125"/>
            <a:ext cx="1855800" cy="709500"/>
            <a:chOff x="1389000" y="1680550"/>
            <a:chExt cx="1855800" cy="709500"/>
          </a:xfrm>
        </p:grpSpPr>
        <p:sp>
          <p:nvSpPr>
            <p:cNvPr id="540" name="Google Shape;540;p41"/>
            <p:cNvSpPr txBox="1"/>
            <p:nvPr/>
          </p:nvSpPr>
          <p:spPr>
            <a:xfrm>
              <a:off x="1389000" y="1680550"/>
              <a:ext cx="1855800" cy="29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500">
                  <a:solidFill>
                    <a:srgbClr val="566579"/>
                  </a:solidFill>
                  <a:latin typeface="Trebuchet MS"/>
                  <a:ea typeface="Trebuchet MS"/>
                  <a:cs typeface="Trebuchet MS"/>
                  <a:sym typeface="Trebuchet MS"/>
                </a:rPr>
                <a:t>Global </a:t>
              </a:r>
              <a:r>
                <a:rPr b="1" lang="en-GB" sz="1500">
                  <a:solidFill>
                    <a:srgbClr val="566579"/>
                  </a:solidFill>
                  <a:latin typeface="Trebuchet MS"/>
                  <a:ea typeface="Trebuchet MS"/>
                  <a:cs typeface="Trebuchet MS"/>
                  <a:sym typeface="Trebuchet MS"/>
                </a:rPr>
                <a:t>Solutions</a:t>
              </a:r>
              <a:endParaRPr b="1" sz="1500">
                <a:solidFill>
                  <a:srgbClr val="566579"/>
                </a:solidFill>
                <a:latin typeface="Trebuchet MS"/>
                <a:ea typeface="Trebuchet MS"/>
                <a:cs typeface="Trebuchet MS"/>
                <a:sym typeface="Trebuchet MS"/>
              </a:endParaRPr>
            </a:p>
          </p:txBody>
        </p:sp>
        <p:sp>
          <p:nvSpPr>
            <p:cNvPr id="541" name="Google Shape;541;p41"/>
            <p:cNvSpPr txBox="1"/>
            <p:nvPr/>
          </p:nvSpPr>
          <p:spPr>
            <a:xfrm>
              <a:off x="1389000" y="1924450"/>
              <a:ext cx="1855800" cy="46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grpSp>
      <p:grpSp>
        <p:nvGrpSpPr>
          <p:cNvPr id="542" name="Google Shape;542;p41"/>
          <p:cNvGrpSpPr/>
          <p:nvPr/>
        </p:nvGrpSpPr>
        <p:grpSpPr>
          <a:xfrm>
            <a:off x="1389000" y="2968250"/>
            <a:ext cx="1855800" cy="709500"/>
            <a:chOff x="1389000" y="1680550"/>
            <a:chExt cx="1855800" cy="709500"/>
          </a:xfrm>
        </p:grpSpPr>
        <p:sp>
          <p:nvSpPr>
            <p:cNvPr id="543" name="Google Shape;543;p41"/>
            <p:cNvSpPr txBox="1"/>
            <p:nvPr/>
          </p:nvSpPr>
          <p:spPr>
            <a:xfrm>
              <a:off x="1389000" y="1680550"/>
              <a:ext cx="1855800" cy="29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500">
                  <a:solidFill>
                    <a:srgbClr val="566579"/>
                  </a:solidFill>
                  <a:latin typeface="Trebuchet MS"/>
                  <a:ea typeface="Trebuchet MS"/>
                  <a:cs typeface="Trebuchet MS"/>
                  <a:sym typeface="Trebuchet MS"/>
                </a:rPr>
                <a:t>Affiliate </a:t>
              </a:r>
              <a:r>
                <a:rPr b="1" lang="en-GB" sz="1500">
                  <a:solidFill>
                    <a:srgbClr val="566579"/>
                  </a:solidFill>
                  <a:latin typeface="Trebuchet MS"/>
                  <a:ea typeface="Trebuchet MS"/>
                  <a:cs typeface="Trebuchet MS"/>
                  <a:sym typeface="Trebuchet MS"/>
                </a:rPr>
                <a:t>Programs</a:t>
              </a:r>
              <a:endParaRPr b="1" sz="1500">
                <a:solidFill>
                  <a:srgbClr val="566579"/>
                </a:solidFill>
                <a:latin typeface="Trebuchet MS"/>
                <a:ea typeface="Trebuchet MS"/>
                <a:cs typeface="Trebuchet MS"/>
                <a:sym typeface="Trebuchet MS"/>
              </a:endParaRPr>
            </a:p>
          </p:txBody>
        </p:sp>
        <p:sp>
          <p:nvSpPr>
            <p:cNvPr id="544" name="Google Shape;544;p41"/>
            <p:cNvSpPr txBox="1"/>
            <p:nvPr/>
          </p:nvSpPr>
          <p:spPr>
            <a:xfrm>
              <a:off x="1389000" y="1924450"/>
              <a:ext cx="1855800" cy="46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grpSp>
      <p:grpSp>
        <p:nvGrpSpPr>
          <p:cNvPr id="545" name="Google Shape;545;p41"/>
          <p:cNvGrpSpPr/>
          <p:nvPr/>
        </p:nvGrpSpPr>
        <p:grpSpPr>
          <a:xfrm>
            <a:off x="5950475" y="1775125"/>
            <a:ext cx="1855800" cy="709500"/>
            <a:chOff x="1389000" y="1680550"/>
            <a:chExt cx="1855800" cy="709500"/>
          </a:xfrm>
        </p:grpSpPr>
        <p:sp>
          <p:nvSpPr>
            <p:cNvPr id="546" name="Google Shape;546;p41"/>
            <p:cNvSpPr txBox="1"/>
            <p:nvPr/>
          </p:nvSpPr>
          <p:spPr>
            <a:xfrm>
              <a:off x="1389000" y="1680550"/>
              <a:ext cx="18558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566579"/>
                  </a:solidFill>
                  <a:latin typeface="Trebuchet MS"/>
                  <a:ea typeface="Trebuchet MS"/>
                  <a:cs typeface="Trebuchet MS"/>
                  <a:sym typeface="Trebuchet MS"/>
                </a:rPr>
                <a:t>Premium </a:t>
              </a:r>
              <a:r>
                <a:rPr b="1" lang="en-GB" sz="1500">
                  <a:solidFill>
                    <a:srgbClr val="566579"/>
                  </a:solidFill>
                  <a:latin typeface="Trebuchet MS"/>
                  <a:ea typeface="Trebuchet MS"/>
                  <a:cs typeface="Trebuchet MS"/>
                  <a:sym typeface="Trebuchet MS"/>
                </a:rPr>
                <a:t>Services</a:t>
              </a:r>
              <a:endParaRPr b="1" sz="1500">
                <a:solidFill>
                  <a:srgbClr val="566579"/>
                </a:solidFill>
                <a:latin typeface="Trebuchet MS"/>
                <a:ea typeface="Trebuchet MS"/>
                <a:cs typeface="Trebuchet MS"/>
                <a:sym typeface="Trebuchet MS"/>
              </a:endParaRPr>
            </a:p>
          </p:txBody>
        </p:sp>
        <p:sp>
          <p:nvSpPr>
            <p:cNvPr id="547" name="Google Shape;547;p41"/>
            <p:cNvSpPr txBox="1"/>
            <p:nvPr/>
          </p:nvSpPr>
          <p:spPr>
            <a:xfrm>
              <a:off x="1389000" y="1924450"/>
              <a:ext cx="1855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grpSp>
      <p:grpSp>
        <p:nvGrpSpPr>
          <p:cNvPr id="548" name="Google Shape;548;p41"/>
          <p:cNvGrpSpPr/>
          <p:nvPr/>
        </p:nvGrpSpPr>
        <p:grpSpPr>
          <a:xfrm>
            <a:off x="5950475" y="2968250"/>
            <a:ext cx="1855800" cy="709500"/>
            <a:chOff x="1389000" y="1680550"/>
            <a:chExt cx="1855800" cy="709500"/>
          </a:xfrm>
        </p:grpSpPr>
        <p:sp>
          <p:nvSpPr>
            <p:cNvPr id="549" name="Google Shape;549;p41"/>
            <p:cNvSpPr txBox="1"/>
            <p:nvPr/>
          </p:nvSpPr>
          <p:spPr>
            <a:xfrm>
              <a:off x="1389000" y="1680550"/>
              <a:ext cx="18558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566579"/>
                  </a:solidFill>
                  <a:latin typeface="Trebuchet MS"/>
                  <a:ea typeface="Trebuchet MS"/>
                  <a:cs typeface="Trebuchet MS"/>
                  <a:sym typeface="Trebuchet MS"/>
                </a:rPr>
                <a:t>High </a:t>
              </a:r>
              <a:r>
                <a:rPr b="1" lang="en-GB" sz="1500">
                  <a:solidFill>
                    <a:srgbClr val="566579"/>
                  </a:solidFill>
                  <a:latin typeface="Trebuchet MS"/>
                  <a:ea typeface="Trebuchet MS"/>
                  <a:cs typeface="Trebuchet MS"/>
                  <a:sym typeface="Trebuchet MS"/>
                </a:rPr>
                <a:t>Definition</a:t>
              </a:r>
              <a:endParaRPr b="1" sz="1500">
                <a:solidFill>
                  <a:srgbClr val="566579"/>
                </a:solidFill>
                <a:latin typeface="Trebuchet MS"/>
                <a:ea typeface="Trebuchet MS"/>
                <a:cs typeface="Trebuchet MS"/>
                <a:sym typeface="Trebuchet MS"/>
              </a:endParaRPr>
            </a:p>
          </p:txBody>
        </p:sp>
        <p:sp>
          <p:nvSpPr>
            <p:cNvPr id="550" name="Google Shape;550;p41"/>
            <p:cNvSpPr txBox="1"/>
            <p:nvPr/>
          </p:nvSpPr>
          <p:spPr>
            <a:xfrm>
              <a:off x="1389000" y="1924450"/>
              <a:ext cx="1855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grpSp>
      <p:grpSp>
        <p:nvGrpSpPr>
          <p:cNvPr id="551" name="Google Shape;551;p41"/>
          <p:cNvGrpSpPr/>
          <p:nvPr/>
        </p:nvGrpSpPr>
        <p:grpSpPr>
          <a:xfrm>
            <a:off x="5023169" y="2003038"/>
            <a:ext cx="265758" cy="396069"/>
            <a:chOff x="7735888" y="1514475"/>
            <a:chExt cx="3201900" cy="4771913"/>
          </a:xfrm>
        </p:grpSpPr>
        <p:sp>
          <p:nvSpPr>
            <p:cNvPr id="552" name="Google Shape;552;p41"/>
            <p:cNvSpPr/>
            <p:nvPr/>
          </p:nvSpPr>
          <p:spPr>
            <a:xfrm>
              <a:off x="8294688" y="1514475"/>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53" name="Google Shape;553;p41"/>
            <p:cNvSpPr/>
            <p:nvPr/>
          </p:nvSpPr>
          <p:spPr>
            <a:xfrm>
              <a:off x="7735888" y="3443288"/>
              <a:ext cx="3201900" cy="2843100"/>
            </a:xfrm>
            <a:custGeom>
              <a:rect b="b" l="l" r="r" t="t"/>
              <a:pathLst>
                <a:path extrusionOk="0" h="120000" w="120000">
                  <a:moveTo>
                    <a:pt x="76598" y="41206"/>
                  </a:moveTo>
                  <a:lnTo>
                    <a:pt x="55270" y="65192"/>
                  </a:lnTo>
                  <a:lnTo>
                    <a:pt x="40961" y="49078"/>
                  </a:lnTo>
                  <a:lnTo>
                    <a:pt x="32870" y="58157"/>
                  </a:lnTo>
                  <a:lnTo>
                    <a:pt x="55270" y="83383"/>
                  </a:lnTo>
                  <a:lnTo>
                    <a:pt x="84690" y="50284"/>
                  </a:lnTo>
                  <a:lnTo>
                    <a:pt x="76598" y="41206"/>
                  </a:lnTo>
                  <a:close/>
                  <a:moveTo>
                    <a:pt x="0" y="0"/>
                  </a:moveTo>
                  <a:lnTo>
                    <a:pt x="120000" y="0"/>
                  </a:lnTo>
                  <a:lnTo>
                    <a:pt x="120000" y="119999"/>
                  </a:lnTo>
                  <a:lnTo>
                    <a:pt x="0" y="119999"/>
                  </a:lnTo>
                  <a:lnTo>
                    <a:pt x="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554" name="Google Shape;554;p41"/>
          <p:cNvGrpSpPr/>
          <p:nvPr/>
        </p:nvGrpSpPr>
        <p:grpSpPr>
          <a:xfrm>
            <a:off x="3786079" y="1991398"/>
            <a:ext cx="419019" cy="419230"/>
            <a:chOff x="414338" y="3284538"/>
            <a:chExt cx="2978100" cy="2979600"/>
          </a:xfrm>
        </p:grpSpPr>
        <p:sp>
          <p:nvSpPr>
            <p:cNvPr id="555" name="Google Shape;555;p41"/>
            <p:cNvSpPr/>
            <p:nvPr/>
          </p:nvSpPr>
          <p:spPr>
            <a:xfrm>
              <a:off x="1217613" y="4897438"/>
              <a:ext cx="55500" cy="34800"/>
            </a:xfrm>
            <a:custGeom>
              <a:rect b="b" l="l" r="r" t="t"/>
              <a:pathLst>
                <a:path extrusionOk="0" h="120000" w="120000">
                  <a:moveTo>
                    <a:pt x="36000" y="0"/>
                  </a:moveTo>
                  <a:lnTo>
                    <a:pt x="56571" y="8000"/>
                  </a:lnTo>
                  <a:lnTo>
                    <a:pt x="75428" y="21333"/>
                  </a:lnTo>
                  <a:lnTo>
                    <a:pt x="89142" y="40000"/>
                  </a:lnTo>
                  <a:lnTo>
                    <a:pt x="102857" y="61333"/>
                  </a:lnTo>
                  <a:lnTo>
                    <a:pt x="116571" y="82666"/>
                  </a:lnTo>
                  <a:lnTo>
                    <a:pt x="118285" y="90666"/>
                  </a:lnTo>
                  <a:lnTo>
                    <a:pt x="120000" y="96000"/>
                  </a:lnTo>
                  <a:lnTo>
                    <a:pt x="120000" y="104000"/>
                  </a:lnTo>
                  <a:lnTo>
                    <a:pt x="118285" y="112000"/>
                  </a:lnTo>
                  <a:lnTo>
                    <a:pt x="114857" y="117333"/>
                  </a:lnTo>
                  <a:lnTo>
                    <a:pt x="109714" y="120000"/>
                  </a:lnTo>
                  <a:lnTo>
                    <a:pt x="104571" y="120000"/>
                  </a:lnTo>
                  <a:lnTo>
                    <a:pt x="97714" y="120000"/>
                  </a:lnTo>
                  <a:lnTo>
                    <a:pt x="68571" y="93333"/>
                  </a:lnTo>
                  <a:lnTo>
                    <a:pt x="39428" y="69333"/>
                  </a:lnTo>
                  <a:lnTo>
                    <a:pt x="5142" y="37333"/>
                  </a:lnTo>
                  <a:lnTo>
                    <a:pt x="1714" y="32000"/>
                  </a:lnTo>
                  <a:lnTo>
                    <a:pt x="0" y="26666"/>
                  </a:lnTo>
                  <a:lnTo>
                    <a:pt x="0" y="18666"/>
                  </a:lnTo>
                  <a:lnTo>
                    <a:pt x="1714" y="13333"/>
                  </a:lnTo>
                  <a:lnTo>
                    <a:pt x="5142" y="8000"/>
                  </a:lnTo>
                  <a:lnTo>
                    <a:pt x="10285" y="5333"/>
                  </a:lnTo>
                  <a:lnTo>
                    <a:pt x="36000" y="0"/>
                  </a:lnTo>
                  <a:close/>
                </a:path>
              </a:pathLst>
            </a:custGeom>
            <a:solidFill>
              <a:srgbClr val="D8D8D8">
                <a:alpha val="78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56" name="Google Shape;556;p41"/>
            <p:cNvSpPr/>
            <p:nvPr/>
          </p:nvSpPr>
          <p:spPr>
            <a:xfrm>
              <a:off x="1524000" y="3884613"/>
              <a:ext cx="501600" cy="293700"/>
            </a:xfrm>
            <a:custGeom>
              <a:rect b="b" l="l" r="r" t="t"/>
              <a:pathLst>
                <a:path extrusionOk="0" h="120000" w="120000">
                  <a:moveTo>
                    <a:pt x="85904" y="0"/>
                  </a:moveTo>
                  <a:lnTo>
                    <a:pt x="90666" y="322"/>
                  </a:lnTo>
                  <a:lnTo>
                    <a:pt x="95238" y="1935"/>
                  </a:lnTo>
                  <a:lnTo>
                    <a:pt x="99428" y="5161"/>
                  </a:lnTo>
                  <a:lnTo>
                    <a:pt x="103619" y="10645"/>
                  </a:lnTo>
                  <a:lnTo>
                    <a:pt x="105904" y="13548"/>
                  </a:lnTo>
                  <a:lnTo>
                    <a:pt x="108952" y="15161"/>
                  </a:lnTo>
                  <a:lnTo>
                    <a:pt x="112380" y="16129"/>
                  </a:lnTo>
                  <a:lnTo>
                    <a:pt x="116000" y="17419"/>
                  </a:lnTo>
                  <a:lnTo>
                    <a:pt x="119428" y="18387"/>
                  </a:lnTo>
                  <a:lnTo>
                    <a:pt x="120000" y="24516"/>
                  </a:lnTo>
                  <a:lnTo>
                    <a:pt x="119619" y="30000"/>
                  </a:lnTo>
                  <a:lnTo>
                    <a:pt x="118095" y="35483"/>
                  </a:lnTo>
                  <a:lnTo>
                    <a:pt x="115238" y="40645"/>
                  </a:lnTo>
                  <a:lnTo>
                    <a:pt x="113714" y="43548"/>
                  </a:lnTo>
                  <a:lnTo>
                    <a:pt x="112190" y="47096"/>
                  </a:lnTo>
                  <a:lnTo>
                    <a:pt x="111428" y="51290"/>
                  </a:lnTo>
                  <a:lnTo>
                    <a:pt x="110857" y="54838"/>
                  </a:lnTo>
                  <a:lnTo>
                    <a:pt x="110666" y="60322"/>
                  </a:lnTo>
                  <a:lnTo>
                    <a:pt x="109714" y="64516"/>
                  </a:lnTo>
                  <a:lnTo>
                    <a:pt x="108380" y="68387"/>
                  </a:lnTo>
                  <a:lnTo>
                    <a:pt x="106666" y="71612"/>
                  </a:lnTo>
                  <a:lnTo>
                    <a:pt x="104571" y="74516"/>
                  </a:lnTo>
                  <a:lnTo>
                    <a:pt x="102476" y="77096"/>
                  </a:lnTo>
                  <a:lnTo>
                    <a:pt x="100190" y="80000"/>
                  </a:lnTo>
                  <a:lnTo>
                    <a:pt x="100000" y="80000"/>
                  </a:lnTo>
                  <a:lnTo>
                    <a:pt x="99619" y="80000"/>
                  </a:lnTo>
                  <a:lnTo>
                    <a:pt x="99238" y="80000"/>
                  </a:lnTo>
                  <a:lnTo>
                    <a:pt x="98666" y="80000"/>
                  </a:lnTo>
                  <a:lnTo>
                    <a:pt x="95047" y="84838"/>
                  </a:lnTo>
                  <a:lnTo>
                    <a:pt x="90857" y="89354"/>
                  </a:lnTo>
                  <a:lnTo>
                    <a:pt x="86857" y="92580"/>
                  </a:lnTo>
                  <a:lnTo>
                    <a:pt x="82476" y="95161"/>
                  </a:lnTo>
                  <a:lnTo>
                    <a:pt x="77904" y="96774"/>
                  </a:lnTo>
                  <a:lnTo>
                    <a:pt x="72571" y="97096"/>
                  </a:lnTo>
                  <a:lnTo>
                    <a:pt x="70857" y="97741"/>
                  </a:lnTo>
                  <a:lnTo>
                    <a:pt x="68952" y="100322"/>
                  </a:lnTo>
                  <a:lnTo>
                    <a:pt x="67047" y="104193"/>
                  </a:lnTo>
                  <a:lnTo>
                    <a:pt x="65142" y="108387"/>
                  </a:lnTo>
                  <a:lnTo>
                    <a:pt x="64000" y="112580"/>
                  </a:lnTo>
                  <a:lnTo>
                    <a:pt x="62666" y="116451"/>
                  </a:lnTo>
                  <a:lnTo>
                    <a:pt x="61142" y="118709"/>
                  </a:lnTo>
                  <a:lnTo>
                    <a:pt x="59428" y="120000"/>
                  </a:lnTo>
                  <a:lnTo>
                    <a:pt x="57523" y="119677"/>
                  </a:lnTo>
                  <a:lnTo>
                    <a:pt x="55809" y="118709"/>
                  </a:lnTo>
                  <a:lnTo>
                    <a:pt x="54476" y="117419"/>
                  </a:lnTo>
                  <a:lnTo>
                    <a:pt x="52190" y="114838"/>
                  </a:lnTo>
                  <a:lnTo>
                    <a:pt x="49904" y="112258"/>
                  </a:lnTo>
                  <a:lnTo>
                    <a:pt x="47809" y="108709"/>
                  </a:lnTo>
                  <a:lnTo>
                    <a:pt x="46285" y="104838"/>
                  </a:lnTo>
                  <a:lnTo>
                    <a:pt x="45333" y="100000"/>
                  </a:lnTo>
                  <a:lnTo>
                    <a:pt x="45333" y="94193"/>
                  </a:lnTo>
                  <a:lnTo>
                    <a:pt x="45714" y="82258"/>
                  </a:lnTo>
                  <a:lnTo>
                    <a:pt x="45333" y="70645"/>
                  </a:lnTo>
                  <a:lnTo>
                    <a:pt x="44952" y="62903"/>
                  </a:lnTo>
                  <a:lnTo>
                    <a:pt x="44190" y="56451"/>
                  </a:lnTo>
                  <a:lnTo>
                    <a:pt x="42666" y="50967"/>
                  </a:lnTo>
                  <a:lnTo>
                    <a:pt x="40380" y="46774"/>
                  </a:lnTo>
                  <a:lnTo>
                    <a:pt x="37333" y="43548"/>
                  </a:lnTo>
                  <a:lnTo>
                    <a:pt x="33714" y="41290"/>
                  </a:lnTo>
                  <a:lnTo>
                    <a:pt x="29333" y="40000"/>
                  </a:lnTo>
                  <a:lnTo>
                    <a:pt x="28571" y="40000"/>
                  </a:lnTo>
                  <a:lnTo>
                    <a:pt x="28000" y="40000"/>
                  </a:lnTo>
                  <a:lnTo>
                    <a:pt x="27428" y="39354"/>
                  </a:lnTo>
                  <a:lnTo>
                    <a:pt x="26666" y="39354"/>
                  </a:lnTo>
                  <a:lnTo>
                    <a:pt x="26285" y="38709"/>
                  </a:lnTo>
                  <a:lnTo>
                    <a:pt x="25904" y="38387"/>
                  </a:lnTo>
                  <a:lnTo>
                    <a:pt x="23047" y="32903"/>
                  </a:lnTo>
                  <a:lnTo>
                    <a:pt x="20000" y="28387"/>
                  </a:lnTo>
                  <a:lnTo>
                    <a:pt x="16380" y="25806"/>
                  </a:lnTo>
                  <a:lnTo>
                    <a:pt x="12761" y="23870"/>
                  </a:lnTo>
                  <a:lnTo>
                    <a:pt x="8571" y="23548"/>
                  </a:lnTo>
                  <a:lnTo>
                    <a:pt x="4571" y="23548"/>
                  </a:lnTo>
                  <a:lnTo>
                    <a:pt x="0" y="24838"/>
                  </a:lnTo>
                  <a:lnTo>
                    <a:pt x="2285" y="18387"/>
                  </a:lnTo>
                  <a:lnTo>
                    <a:pt x="4952" y="13548"/>
                  </a:lnTo>
                  <a:lnTo>
                    <a:pt x="7809" y="10322"/>
                  </a:lnTo>
                  <a:lnTo>
                    <a:pt x="11047" y="9032"/>
                  </a:lnTo>
                  <a:lnTo>
                    <a:pt x="14666" y="8387"/>
                  </a:lnTo>
                  <a:lnTo>
                    <a:pt x="29904" y="9354"/>
                  </a:lnTo>
                  <a:lnTo>
                    <a:pt x="44952" y="8387"/>
                  </a:lnTo>
                  <a:lnTo>
                    <a:pt x="49523" y="7096"/>
                  </a:lnTo>
                  <a:lnTo>
                    <a:pt x="54095" y="4838"/>
                  </a:lnTo>
                  <a:lnTo>
                    <a:pt x="58666" y="2258"/>
                  </a:lnTo>
                  <a:lnTo>
                    <a:pt x="61523" y="1290"/>
                  </a:lnTo>
                  <a:lnTo>
                    <a:pt x="64380" y="645"/>
                  </a:lnTo>
                  <a:lnTo>
                    <a:pt x="75238" y="645"/>
                  </a:lnTo>
                  <a:lnTo>
                    <a:pt x="85904" y="0"/>
                  </a:lnTo>
                  <a:close/>
                </a:path>
              </a:pathLst>
            </a:custGeom>
            <a:solidFill>
              <a:srgbClr val="D8D8D8">
                <a:alpha val="78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57" name="Google Shape;557;p41"/>
            <p:cNvSpPr/>
            <p:nvPr/>
          </p:nvSpPr>
          <p:spPr>
            <a:xfrm>
              <a:off x="414338" y="3284538"/>
              <a:ext cx="2978100" cy="2979600"/>
            </a:xfrm>
            <a:custGeom>
              <a:rect b="b" l="l" r="r" t="t"/>
              <a:pathLst>
                <a:path extrusionOk="0" h="120000" w="120000">
                  <a:moveTo>
                    <a:pt x="60111" y="21597"/>
                  </a:moveTo>
                  <a:lnTo>
                    <a:pt x="57168" y="21693"/>
                  </a:lnTo>
                  <a:lnTo>
                    <a:pt x="54257" y="22044"/>
                  </a:lnTo>
                  <a:lnTo>
                    <a:pt x="51442" y="22587"/>
                  </a:lnTo>
                  <a:lnTo>
                    <a:pt x="48691" y="23322"/>
                  </a:lnTo>
                  <a:lnTo>
                    <a:pt x="46035" y="24281"/>
                  </a:lnTo>
                  <a:lnTo>
                    <a:pt x="43476" y="25367"/>
                  </a:lnTo>
                  <a:lnTo>
                    <a:pt x="41013" y="26677"/>
                  </a:lnTo>
                  <a:lnTo>
                    <a:pt x="38645" y="28146"/>
                  </a:lnTo>
                  <a:lnTo>
                    <a:pt x="36406" y="29744"/>
                  </a:lnTo>
                  <a:lnTo>
                    <a:pt x="34294" y="31533"/>
                  </a:lnTo>
                  <a:lnTo>
                    <a:pt x="34646" y="31757"/>
                  </a:lnTo>
                  <a:lnTo>
                    <a:pt x="34998" y="32076"/>
                  </a:lnTo>
                  <a:lnTo>
                    <a:pt x="35254" y="32300"/>
                  </a:lnTo>
                  <a:lnTo>
                    <a:pt x="35574" y="32555"/>
                  </a:lnTo>
                  <a:lnTo>
                    <a:pt x="35926" y="32939"/>
                  </a:lnTo>
                  <a:lnTo>
                    <a:pt x="36406" y="32332"/>
                  </a:lnTo>
                  <a:lnTo>
                    <a:pt x="36854" y="31789"/>
                  </a:lnTo>
                  <a:lnTo>
                    <a:pt x="37334" y="31341"/>
                  </a:lnTo>
                  <a:lnTo>
                    <a:pt x="37909" y="31022"/>
                  </a:lnTo>
                  <a:lnTo>
                    <a:pt x="38485" y="30766"/>
                  </a:lnTo>
                  <a:lnTo>
                    <a:pt x="39125" y="30479"/>
                  </a:lnTo>
                  <a:lnTo>
                    <a:pt x="39669" y="30223"/>
                  </a:lnTo>
                  <a:lnTo>
                    <a:pt x="40181" y="29936"/>
                  </a:lnTo>
                  <a:lnTo>
                    <a:pt x="40629" y="29552"/>
                  </a:lnTo>
                  <a:lnTo>
                    <a:pt x="41141" y="29169"/>
                  </a:lnTo>
                  <a:lnTo>
                    <a:pt x="41588" y="28945"/>
                  </a:lnTo>
                  <a:lnTo>
                    <a:pt x="42068" y="28881"/>
                  </a:lnTo>
                  <a:lnTo>
                    <a:pt x="42548" y="28945"/>
                  </a:lnTo>
                  <a:lnTo>
                    <a:pt x="43060" y="29201"/>
                  </a:lnTo>
                  <a:lnTo>
                    <a:pt x="43572" y="29584"/>
                  </a:lnTo>
                  <a:lnTo>
                    <a:pt x="44116" y="30000"/>
                  </a:lnTo>
                  <a:lnTo>
                    <a:pt x="44756" y="30287"/>
                  </a:lnTo>
                  <a:lnTo>
                    <a:pt x="45395" y="30479"/>
                  </a:lnTo>
                  <a:lnTo>
                    <a:pt x="45843" y="30575"/>
                  </a:lnTo>
                  <a:lnTo>
                    <a:pt x="46291" y="30798"/>
                  </a:lnTo>
                  <a:lnTo>
                    <a:pt x="46803" y="31246"/>
                  </a:lnTo>
                  <a:lnTo>
                    <a:pt x="47187" y="31853"/>
                  </a:lnTo>
                  <a:lnTo>
                    <a:pt x="47443" y="32555"/>
                  </a:lnTo>
                  <a:lnTo>
                    <a:pt x="47475" y="33322"/>
                  </a:lnTo>
                  <a:lnTo>
                    <a:pt x="46035" y="34153"/>
                  </a:lnTo>
                  <a:lnTo>
                    <a:pt x="45875" y="34376"/>
                  </a:lnTo>
                  <a:lnTo>
                    <a:pt x="45683" y="34600"/>
                  </a:lnTo>
                  <a:lnTo>
                    <a:pt x="45395" y="34089"/>
                  </a:lnTo>
                  <a:lnTo>
                    <a:pt x="45107" y="33578"/>
                  </a:lnTo>
                  <a:lnTo>
                    <a:pt x="44756" y="33130"/>
                  </a:lnTo>
                  <a:lnTo>
                    <a:pt x="44084" y="32523"/>
                  </a:lnTo>
                  <a:lnTo>
                    <a:pt x="43380" y="32108"/>
                  </a:lnTo>
                  <a:lnTo>
                    <a:pt x="42772" y="31948"/>
                  </a:lnTo>
                  <a:lnTo>
                    <a:pt x="42100" y="31948"/>
                  </a:lnTo>
                  <a:lnTo>
                    <a:pt x="41460" y="32108"/>
                  </a:lnTo>
                  <a:lnTo>
                    <a:pt x="40789" y="32523"/>
                  </a:lnTo>
                  <a:lnTo>
                    <a:pt x="40117" y="33130"/>
                  </a:lnTo>
                  <a:lnTo>
                    <a:pt x="37557" y="35654"/>
                  </a:lnTo>
                  <a:lnTo>
                    <a:pt x="34934" y="38274"/>
                  </a:lnTo>
                  <a:lnTo>
                    <a:pt x="35350" y="38785"/>
                  </a:lnTo>
                  <a:lnTo>
                    <a:pt x="35766" y="39201"/>
                  </a:lnTo>
                  <a:lnTo>
                    <a:pt x="36182" y="39584"/>
                  </a:lnTo>
                  <a:lnTo>
                    <a:pt x="36662" y="39840"/>
                  </a:lnTo>
                  <a:lnTo>
                    <a:pt x="37238" y="39968"/>
                  </a:lnTo>
                  <a:lnTo>
                    <a:pt x="37909" y="39936"/>
                  </a:lnTo>
                  <a:lnTo>
                    <a:pt x="38645" y="39936"/>
                  </a:lnTo>
                  <a:lnTo>
                    <a:pt x="39413" y="39936"/>
                  </a:lnTo>
                  <a:lnTo>
                    <a:pt x="40149" y="39904"/>
                  </a:lnTo>
                  <a:lnTo>
                    <a:pt x="40789" y="39712"/>
                  </a:lnTo>
                  <a:lnTo>
                    <a:pt x="41460" y="39424"/>
                  </a:lnTo>
                  <a:lnTo>
                    <a:pt x="42068" y="39105"/>
                  </a:lnTo>
                  <a:lnTo>
                    <a:pt x="42708" y="38817"/>
                  </a:lnTo>
                  <a:lnTo>
                    <a:pt x="43284" y="38562"/>
                  </a:lnTo>
                  <a:lnTo>
                    <a:pt x="43956" y="38370"/>
                  </a:lnTo>
                  <a:lnTo>
                    <a:pt x="44628" y="38338"/>
                  </a:lnTo>
                  <a:lnTo>
                    <a:pt x="45363" y="38338"/>
                  </a:lnTo>
                  <a:lnTo>
                    <a:pt x="46067" y="38338"/>
                  </a:lnTo>
                  <a:lnTo>
                    <a:pt x="46675" y="38370"/>
                  </a:lnTo>
                  <a:lnTo>
                    <a:pt x="47315" y="38530"/>
                  </a:lnTo>
                  <a:lnTo>
                    <a:pt x="47891" y="38785"/>
                  </a:lnTo>
                  <a:lnTo>
                    <a:pt x="48403" y="39137"/>
                  </a:lnTo>
                  <a:lnTo>
                    <a:pt x="48595" y="39297"/>
                  </a:lnTo>
                  <a:lnTo>
                    <a:pt x="48754" y="39424"/>
                  </a:lnTo>
                  <a:lnTo>
                    <a:pt x="49170" y="39744"/>
                  </a:lnTo>
                  <a:lnTo>
                    <a:pt x="49426" y="40191"/>
                  </a:lnTo>
                  <a:lnTo>
                    <a:pt x="49586" y="40702"/>
                  </a:lnTo>
                  <a:lnTo>
                    <a:pt x="49522" y="41214"/>
                  </a:lnTo>
                  <a:lnTo>
                    <a:pt x="49394" y="41725"/>
                  </a:lnTo>
                  <a:lnTo>
                    <a:pt x="49074" y="42172"/>
                  </a:lnTo>
                  <a:lnTo>
                    <a:pt x="48371" y="42875"/>
                  </a:lnTo>
                  <a:lnTo>
                    <a:pt x="47667" y="43546"/>
                  </a:lnTo>
                  <a:lnTo>
                    <a:pt x="46867" y="44185"/>
                  </a:lnTo>
                  <a:lnTo>
                    <a:pt x="46035" y="44760"/>
                  </a:lnTo>
                  <a:lnTo>
                    <a:pt x="44340" y="45846"/>
                  </a:lnTo>
                  <a:lnTo>
                    <a:pt x="42740" y="47124"/>
                  </a:lnTo>
                  <a:lnTo>
                    <a:pt x="41268" y="48530"/>
                  </a:lnTo>
                  <a:lnTo>
                    <a:pt x="39957" y="50063"/>
                  </a:lnTo>
                  <a:lnTo>
                    <a:pt x="38485" y="51821"/>
                  </a:lnTo>
                  <a:lnTo>
                    <a:pt x="36982" y="53578"/>
                  </a:lnTo>
                  <a:lnTo>
                    <a:pt x="36790" y="53897"/>
                  </a:lnTo>
                  <a:lnTo>
                    <a:pt x="36598" y="54249"/>
                  </a:lnTo>
                  <a:lnTo>
                    <a:pt x="36470" y="54632"/>
                  </a:lnTo>
                  <a:lnTo>
                    <a:pt x="36310" y="55463"/>
                  </a:lnTo>
                  <a:lnTo>
                    <a:pt x="36054" y="56102"/>
                  </a:lnTo>
                  <a:lnTo>
                    <a:pt x="35638" y="56613"/>
                  </a:lnTo>
                  <a:lnTo>
                    <a:pt x="35094" y="56932"/>
                  </a:lnTo>
                  <a:lnTo>
                    <a:pt x="34422" y="57156"/>
                  </a:lnTo>
                  <a:lnTo>
                    <a:pt x="33591" y="57252"/>
                  </a:lnTo>
                  <a:lnTo>
                    <a:pt x="33015" y="57380"/>
                  </a:lnTo>
                  <a:lnTo>
                    <a:pt x="32439" y="57635"/>
                  </a:lnTo>
                  <a:lnTo>
                    <a:pt x="31863" y="57923"/>
                  </a:lnTo>
                  <a:lnTo>
                    <a:pt x="30647" y="58722"/>
                  </a:lnTo>
                  <a:lnTo>
                    <a:pt x="29464" y="59552"/>
                  </a:lnTo>
                  <a:lnTo>
                    <a:pt x="29016" y="59968"/>
                  </a:lnTo>
                  <a:lnTo>
                    <a:pt x="28728" y="60447"/>
                  </a:lnTo>
                  <a:lnTo>
                    <a:pt x="28600" y="60990"/>
                  </a:lnTo>
                  <a:lnTo>
                    <a:pt x="28600" y="61597"/>
                  </a:lnTo>
                  <a:lnTo>
                    <a:pt x="28632" y="62907"/>
                  </a:lnTo>
                  <a:lnTo>
                    <a:pt x="28632" y="64217"/>
                  </a:lnTo>
                  <a:lnTo>
                    <a:pt x="28600" y="64632"/>
                  </a:lnTo>
                  <a:lnTo>
                    <a:pt x="28472" y="64888"/>
                  </a:lnTo>
                  <a:lnTo>
                    <a:pt x="28216" y="65079"/>
                  </a:lnTo>
                  <a:lnTo>
                    <a:pt x="27928" y="65111"/>
                  </a:lnTo>
                  <a:lnTo>
                    <a:pt x="27576" y="65111"/>
                  </a:lnTo>
                  <a:lnTo>
                    <a:pt x="27128" y="65015"/>
                  </a:lnTo>
                  <a:lnTo>
                    <a:pt x="26680" y="64728"/>
                  </a:lnTo>
                  <a:lnTo>
                    <a:pt x="26233" y="64345"/>
                  </a:lnTo>
                  <a:lnTo>
                    <a:pt x="25881" y="63865"/>
                  </a:lnTo>
                  <a:lnTo>
                    <a:pt x="25625" y="63386"/>
                  </a:lnTo>
                  <a:lnTo>
                    <a:pt x="25465" y="62971"/>
                  </a:lnTo>
                  <a:lnTo>
                    <a:pt x="25465" y="62651"/>
                  </a:lnTo>
                  <a:lnTo>
                    <a:pt x="25529" y="62364"/>
                  </a:lnTo>
                  <a:lnTo>
                    <a:pt x="25465" y="62140"/>
                  </a:lnTo>
                  <a:lnTo>
                    <a:pt x="25401" y="61980"/>
                  </a:lnTo>
                  <a:lnTo>
                    <a:pt x="24889" y="61469"/>
                  </a:lnTo>
                  <a:lnTo>
                    <a:pt x="24505" y="60862"/>
                  </a:lnTo>
                  <a:lnTo>
                    <a:pt x="24153" y="60287"/>
                  </a:lnTo>
                  <a:lnTo>
                    <a:pt x="23865" y="59648"/>
                  </a:lnTo>
                  <a:lnTo>
                    <a:pt x="23609" y="58977"/>
                  </a:lnTo>
                  <a:lnTo>
                    <a:pt x="23289" y="58370"/>
                  </a:lnTo>
                  <a:lnTo>
                    <a:pt x="22905" y="57731"/>
                  </a:lnTo>
                  <a:lnTo>
                    <a:pt x="22490" y="57156"/>
                  </a:lnTo>
                  <a:lnTo>
                    <a:pt x="21882" y="56677"/>
                  </a:lnTo>
                  <a:lnTo>
                    <a:pt x="21818" y="56645"/>
                  </a:lnTo>
                  <a:lnTo>
                    <a:pt x="21786" y="56613"/>
                  </a:lnTo>
                  <a:lnTo>
                    <a:pt x="21754" y="56549"/>
                  </a:lnTo>
                  <a:lnTo>
                    <a:pt x="21626" y="58306"/>
                  </a:lnTo>
                  <a:lnTo>
                    <a:pt x="21562" y="60063"/>
                  </a:lnTo>
                  <a:lnTo>
                    <a:pt x="21690" y="63003"/>
                  </a:lnTo>
                  <a:lnTo>
                    <a:pt x="22010" y="65846"/>
                  </a:lnTo>
                  <a:lnTo>
                    <a:pt x="22521" y="68626"/>
                  </a:lnTo>
                  <a:lnTo>
                    <a:pt x="23257" y="71373"/>
                  </a:lnTo>
                  <a:lnTo>
                    <a:pt x="24153" y="73993"/>
                  </a:lnTo>
                  <a:lnTo>
                    <a:pt x="25273" y="76517"/>
                  </a:lnTo>
                  <a:lnTo>
                    <a:pt x="26552" y="78977"/>
                  </a:lnTo>
                  <a:lnTo>
                    <a:pt x="27960" y="81309"/>
                  </a:lnTo>
                  <a:lnTo>
                    <a:pt x="29560" y="83546"/>
                  </a:lnTo>
                  <a:lnTo>
                    <a:pt x="31319" y="85623"/>
                  </a:lnTo>
                  <a:lnTo>
                    <a:pt x="33207" y="87571"/>
                  </a:lnTo>
                  <a:lnTo>
                    <a:pt x="35254" y="89424"/>
                  </a:lnTo>
                  <a:lnTo>
                    <a:pt x="37366" y="91118"/>
                  </a:lnTo>
                  <a:lnTo>
                    <a:pt x="39637" y="92651"/>
                  </a:lnTo>
                  <a:lnTo>
                    <a:pt x="39669" y="88913"/>
                  </a:lnTo>
                  <a:lnTo>
                    <a:pt x="39701" y="85175"/>
                  </a:lnTo>
                  <a:lnTo>
                    <a:pt x="39669" y="84600"/>
                  </a:lnTo>
                  <a:lnTo>
                    <a:pt x="39509" y="84089"/>
                  </a:lnTo>
                  <a:lnTo>
                    <a:pt x="39253" y="83642"/>
                  </a:lnTo>
                  <a:lnTo>
                    <a:pt x="38869" y="83226"/>
                  </a:lnTo>
                  <a:lnTo>
                    <a:pt x="38133" y="82555"/>
                  </a:lnTo>
                  <a:lnTo>
                    <a:pt x="37462" y="81853"/>
                  </a:lnTo>
                  <a:lnTo>
                    <a:pt x="37366" y="81789"/>
                  </a:lnTo>
                  <a:lnTo>
                    <a:pt x="37302" y="81693"/>
                  </a:lnTo>
                  <a:lnTo>
                    <a:pt x="37206" y="81661"/>
                  </a:lnTo>
                  <a:lnTo>
                    <a:pt x="37142" y="81597"/>
                  </a:lnTo>
                  <a:lnTo>
                    <a:pt x="37110" y="81469"/>
                  </a:lnTo>
                  <a:lnTo>
                    <a:pt x="36886" y="80798"/>
                  </a:lnTo>
                  <a:lnTo>
                    <a:pt x="36566" y="80095"/>
                  </a:lnTo>
                  <a:lnTo>
                    <a:pt x="36182" y="79424"/>
                  </a:lnTo>
                  <a:lnTo>
                    <a:pt x="35798" y="78753"/>
                  </a:lnTo>
                  <a:lnTo>
                    <a:pt x="35414" y="78083"/>
                  </a:lnTo>
                  <a:lnTo>
                    <a:pt x="35094" y="77380"/>
                  </a:lnTo>
                  <a:lnTo>
                    <a:pt x="34902" y="76645"/>
                  </a:lnTo>
                  <a:lnTo>
                    <a:pt x="34838" y="75878"/>
                  </a:lnTo>
                  <a:lnTo>
                    <a:pt x="34934" y="75047"/>
                  </a:lnTo>
                  <a:lnTo>
                    <a:pt x="35062" y="74728"/>
                  </a:lnTo>
                  <a:lnTo>
                    <a:pt x="35254" y="74408"/>
                  </a:lnTo>
                  <a:lnTo>
                    <a:pt x="35446" y="74153"/>
                  </a:lnTo>
                  <a:lnTo>
                    <a:pt x="35926" y="73738"/>
                  </a:lnTo>
                  <a:lnTo>
                    <a:pt x="36214" y="73258"/>
                  </a:lnTo>
                  <a:lnTo>
                    <a:pt x="36438" y="72715"/>
                  </a:lnTo>
                  <a:lnTo>
                    <a:pt x="36534" y="72172"/>
                  </a:lnTo>
                  <a:lnTo>
                    <a:pt x="36534" y="71533"/>
                  </a:lnTo>
                  <a:lnTo>
                    <a:pt x="36566" y="70734"/>
                  </a:lnTo>
                  <a:lnTo>
                    <a:pt x="36662" y="70095"/>
                  </a:lnTo>
                  <a:lnTo>
                    <a:pt x="36886" y="69520"/>
                  </a:lnTo>
                  <a:lnTo>
                    <a:pt x="37206" y="69105"/>
                  </a:lnTo>
                  <a:lnTo>
                    <a:pt x="37653" y="68817"/>
                  </a:lnTo>
                  <a:lnTo>
                    <a:pt x="38197" y="68562"/>
                  </a:lnTo>
                  <a:lnTo>
                    <a:pt x="38901" y="68402"/>
                  </a:lnTo>
                  <a:lnTo>
                    <a:pt x="39701" y="68306"/>
                  </a:lnTo>
                  <a:lnTo>
                    <a:pt x="40757" y="68306"/>
                  </a:lnTo>
                  <a:lnTo>
                    <a:pt x="41748" y="68402"/>
                  </a:lnTo>
                  <a:lnTo>
                    <a:pt x="42676" y="68658"/>
                  </a:lnTo>
                  <a:lnTo>
                    <a:pt x="43508" y="69105"/>
                  </a:lnTo>
                  <a:lnTo>
                    <a:pt x="44276" y="69712"/>
                  </a:lnTo>
                  <a:lnTo>
                    <a:pt x="44980" y="70511"/>
                  </a:lnTo>
                  <a:lnTo>
                    <a:pt x="45267" y="70894"/>
                  </a:lnTo>
                  <a:lnTo>
                    <a:pt x="45619" y="71214"/>
                  </a:lnTo>
                  <a:lnTo>
                    <a:pt x="46035" y="71437"/>
                  </a:lnTo>
                  <a:lnTo>
                    <a:pt x="46515" y="71533"/>
                  </a:lnTo>
                  <a:lnTo>
                    <a:pt x="47059" y="71533"/>
                  </a:lnTo>
                  <a:lnTo>
                    <a:pt x="47411" y="71629"/>
                  </a:lnTo>
                  <a:lnTo>
                    <a:pt x="47731" y="71853"/>
                  </a:lnTo>
                  <a:lnTo>
                    <a:pt x="48083" y="72108"/>
                  </a:lnTo>
                  <a:lnTo>
                    <a:pt x="49522" y="73514"/>
                  </a:lnTo>
                  <a:lnTo>
                    <a:pt x="50962" y="74984"/>
                  </a:lnTo>
                  <a:lnTo>
                    <a:pt x="51410" y="75431"/>
                  </a:lnTo>
                  <a:lnTo>
                    <a:pt x="51826" y="75782"/>
                  </a:lnTo>
                  <a:lnTo>
                    <a:pt x="52306" y="76070"/>
                  </a:lnTo>
                  <a:lnTo>
                    <a:pt x="52817" y="76261"/>
                  </a:lnTo>
                  <a:lnTo>
                    <a:pt x="53489" y="76325"/>
                  </a:lnTo>
                  <a:lnTo>
                    <a:pt x="53841" y="76389"/>
                  </a:lnTo>
                  <a:lnTo>
                    <a:pt x="54225" y="76645"/>
                  </a:lnTo>
                  <a:lnTo>
                    <a:pt x="54577" y="76996"/>
                  </a:lnTo>
                  <a:lnTo>
                    <a:pt x="54961" y="77348"/>
                  </a:lnTo>
                  <a:lnTo>
                    <a:pt x="55249" y="77763"/>
                  </a:lnTo>
                  <a:lnTo>
                    <a:pt x="55377" y="78115"/>
                  </a:lnTo>
                  <a:lnTo>
                    <a:pt x="55473" y="78594"/>
                  </a:lnTo>
                  <a:lnTo>
                    <a:pt x="55409" y="79137"/>
                  </a:lnTo>
                  <a:lnTo>
                    <a:pt x="55345" y="79776"/>
                  </a:lnTo>
                  <a:lnTo>
                    <a:pt x="55217" y="80351"/>
                  </a:lnTo>
                  <a:lnTo>
                    <a:pt x="55025" y="80894"/>
                  </a:lnTo>
                  <a:lnTo>
                    <a:pt x="54801" y="81405"/>
                  </a:lnTo>
                  <a:lnTo>
                    <a:pt x="54545" y="81789"/>
                  </a:lnTo>
                  <a:lnTo>
                    <a:pt x="54225" y="82204"/>
                  </a:lnTo>
                  <a:lnTo>
                    <a:pt x="53969" y="82715"/>
                  </a:lnTo>
                  <a:lnTo>
                    <a:pt x="53841" y="83226"/>
                  </a:lnTo>
                  <a:lnTo>
                    <a:pt x="53777" y="83833"/>
                  </a:lnTo>
                  <a:lnTo>
                    <a:pt x="53553" y="84313"/>
                  </a:lnTo>
                  <a:lnTo>
                    <a:pt x="53233" y="84696"/>
                  </a:lnTo>
                  <a:lnTo>
                    <a:pt x="52849" y="85015"/>
                  </a:lnTo>
                  <a:lnTo>
                    <a:pt x="52434" y="85335"/>
                  </a:lnTo>
                  <a:lnTo>
                    <a:pt x="51986" y="85623"/>
                  </a:lnTo>
                  <a:lnTo>
                    <a:pt x="51730" y="85718"/>
                  </a:lnTo>
                  <a:lnTo>
                    <a:pt x="51474" y="85782"/>
                  </a:lnTo>
                  <a:lnTo>
                    <a:pt x="51218" y="85910"/>
                  </a:lnTo>
                  <a:lnTo>
                    <a:pt x="48211" y="88498"/>
                  </a:lnTo>
                  <a:lnTo>
                    <a:pt x="45171" y="91086"/>
                  </a:lnTo>
                  <a:lnTo>
                    <a:pt x="45107" y="91182"/>
                  </a:lnTo>
                  <a:lnTo>
                    <a:pt x="45011" y="91277"/>
                  </a:lnTo>
                  <a:lnTo>
                    <a:pt x="44980" y="91341"/>
                  </a:lnTo>
                  <a:lnTo>
                    <a:pt x="43380" y="94760"/>
                  </a:lnTo>
                  <a:lnTo>
                    <a:pt x="45939" y="95846"/>
                  </a:lnTo>
                  <a:lnTo>
                    <a:pt x="48627" y="96805"/>
                  </a:lnTo>
                  <a:lnTo>
                    <a:pt x="51378" y="97571"/>
                  </a:lnTo>
                  <a:lnTo>
                    <a:pt x="54193" y="98083"/>
                  </a:lnTo>
                  <a:lnTo>
                    <a:pt x="57072" y="98402"/>
                  </a:lnTo>
                  <a:lnTo>
                    <a:pt x="60015" y="98498"/>
                  </a:lnTo>
                  <a:lnTo>
                    <a:pt x="63023" y="98402"/>
                  </a:lnTo>
                  <a:lnTo>
                    <a:pt x="65998" y="98083"/>
                  </a:lnTo>
                  <a:lnTo>
                    <a:pt x="68845" y="97539"/>
                  </a:lnTo>
                  <a:lnTo>
                    <a:pt x="71660" y="96741"/>
                  </a:lnTo>
                  <a:lnTo>
                    <a:pt x="74348" y="95782"/>
                  </a:lnTo>
                  <a:lnTo>
                    <a:pt x="76971" y="94632"/>
                  </a:lnTo>
                  <a:lnTo>
                    <a:pt x="79434" y="93290"/>
                  </a:lnTo>
                  <a:lnTo>
                    <a:pt x="81834" y="91789"/>
                  </a:lnTo>
                  <a:lnTo>
                    <a:pt x="84073" y="90095"/>
                  </a:lnTo>
                  <a:lnTo>
                    <a:pt x="86217" y="88242"/>
                  </a:lnTo>
                  <a:lnTo>
                    <a:pt x="88232" y="86261"/>
                  </a:lnTo>
                  <a:lnTo>
                    <a:pt x="90055" y="84153"/>
                  </a:lnTo>
                  <a:lnTo>
                    <a:pt x="91719" y="81884"/>
                  </a:lnTo>
                  <a:lnTo>
                    <a:pt x="93255" y="79520"/>
                  </a:lnTo>
                  <a:lnTo>
                    <a:pt x="94630" y="76996"/>
                  </a:lnTo>
                  <a:lnTo>
                    <a:pt x="95750" y="74408"/>
                  </a:lnTo>
                  <a:lnTo>
                    <a:pt x="96742" y="71693"/>
                  </a:lnTo>
                  <a:lnTo>
                    <a:pt x="97509" y="68913"/>
                  </a:lnTo>
                  <a:lnTo>
                    <a:pt x="98085" y="66038"/>
                  </a:lnTo>
                  <a:lnTo>
                    <a:pt x="98405" y="63067"/>
                  </a:lnTo>
                  <a:lnTo>
                    <a:pt x="98533" y="60063"/>
                  </a:lnTo>
                  <a:lnTo>
                    <a:pt x="98533" y="59424"/>
                  </a:lnTo>
                  <a:lnTo>
                    <a:pt x="98533" y="58753"/>
                  </a:lnTo>
                  <a:lnTo>
                    <a:pt x="97733" y="58753"/>
                  </a:lnTo>
                  <a:lnTo>
                    <a:pt x="96998" y="58913"/>
                  </a:lnTo>
                  <a:lnTo>
                    <a:pt x="96326" y="59169"/>
                  </a:lnTo>
                  <a:lnTo>
                    <a:pt x="95750" y="59552"/>
                  </a:lnTo>
                  <a:lnTo>
                    <a:pt x="95206" y="60000"/>
                  </a:lnTo>
                  <a:lnTo>
                    <a:pt x="94694" y="60543"/>
                  </a:lnTo>
                  <a:lnTo>
                    <a:pt x="94246" y="61086"/>
                  </a:lnTo>
                  <a:lnTo>
                    <a:pt x="93798" y="61693"/>
                  </a:lnTo>
                  <a:lnTo>
                    <a:pt x="93415" y="62364"/>
                  </a:lnTo>
                  <a:lnTo>
                    <a:pt x="93031" y="63162"/>
                  </a:lnTo>
                  <a:lnTo>
                    <a:pt x="92711" y="63961"/>
                  </a:lnTo>
                  <a:lnTo>
                    <a:pt x="92359" y="64728"/>
                  </a:lnTo>
                  <a:lnTo>
                    <a:pt x="91847" y="65399"/>
                  </a:lnTo>
                  <a:lnTo>
                    <a:pt x="91719" y="65623"/>
                  </a:lnTo>
                  <a:lnTo>
                    <a:pt x="91719" y="65910"/>
                  </a:lnTo>
                  <a:lnTo>
                    <a:pt x="91751" y="66198"/>
                  </a:lnTo>
                  <a:lnTo>
                    <a:pt x="91815" y="66517"/>
                  </a:lnTo>
                  <a:lnTo>
                    <a:pt x="91815" y="67188"/>
                  </a:lnTo>
                  <a:lnTo>
                    <a:pt x="91655" y="67795"/>
                  </a:lnTo>
                  <a:lnTo>
                    <a:pt x="91431" y="68370"/>
                  </a:lnTo>
                  <a:lnTo>
                    <a:pt x="91111" y="68913"/>
                  </a:lnTo>
                  <a:lnTo>
                    <a:pt x="90727" y="69488"/>
                  </a:lnTo>
                  <a:lnTo>
                    <a:pt x="90055" y="70734"/>
                  </a:lnTo>
                  <a:lnTo>
                    <a:pt x="89384" y="72044"/>
                  </a:lnTo>
                  <a:lnTo>
                    <a:pt x="88680" y="73386"/>
                  </a:lnTo>
                  <a:lnTo>
                    <a:pt x="88552" y="73769"/>
                  </a:lnTo>
                  <a:lnTo>
                    <a:pt x="88488" y="74217"/>
                  </a:lnTo>
                  <a:lnTo>
                    <a:pt x="88488" y="74728"/>
                  </a:lnTo>
                  <a:lnTo>
                    <a:pt x="88520" y="75239"/>
                  </a:lnTo>
                  <a:lnTo>
                    <a:pt x="88584" y="75782"/>
                  </a:lnTo>
                  <a:lnTo>
                    <a:pt x="88584" y="76293"/>
                  </a:lnTo>
                  <a:lnTo>
                    <a:pt x="88616" y="76549"/>
                  </a:lnTo>
                  <a:lnTo>
                    <a:pt x="88616" y="76837"/>
                  </a:lnTo>
                  <a:lnTo>
                    <a:pt x="88648" y="77124"/>
                  </a:lnTo>
                  <a:lnTo>
                    <a:pt x="88616" y="77348"/>
                  </a:lnTo>
                  <a:lnTo>
                    <a:pt x="88552" y="77507"/>
                  </a:lnTo>
                  <a:lnTo>
                    <a:pt x="88072" y="78019"/>
                  </a:lnTo>
                  <a:lnTo>
                    <a:pt x="87720" y="78594"/>
                  </a:lnTo>
                  <a:lnTo>
                    <a:pt x="87400" y="79169"/>
                  </a:lnTo>
                  <a:lnTo>
                    <a:pt x="87208" y="79840"/>
                  </a:lnTo>
                  <a:lnTo>
                    <a:pt x="86952" y="80447"/>
                  </a:lnTo>
                  <a:lnTo>
                    <a:pt x="86696" y="81086"/>
                  </a:lnTo>
                  <a:lnTo>
                    <a:pt x="86312" y="81661"/>
                  </a:lnTo>
                  <a:lnTo>
                    <a:pt x="85993" y="82204"/>
                  </a:lnTo>
                  <a:lnTo>
                    <a:pt x="85737" y="82747"/>
                  </a:lnTo>
                  <a:lnTo>
                    <a:pt x="85481" y="83354"/>
                  </a:lnTo>
                  <a:lnTo>
                    <a:pt x="85449" y="83450"/>
                  </a:lnTo>
                  <a:lnTo>
                    <a:pt x="85449" y="83578"/>
                  </a:lnTo>
                  <a:lnTo>
                    <a:pt x="85417" y="83674"/>
                  </a:lnTo>
                  <a:lnTo>
                    <a:pt x="85417" y="83801"/>
                  </a:lnTo>
                  <a:lnTo>
                    <a:pt x="85353" y="83865"/>
                  </a:lnTo>
                  <a:lnTo>
                    <a:pt x="85321" y="83929"/>
                  </a:lnTo>
                  <a:lnTo>
                    <a:pt x="82474" y="85686"/>
                  </a:lnTo>
                  <a:lnTo>
                    <a:pt x="82282" y="85782"/>
                  </a:lnTo>
                  <a:lnTo>
                    <a:pt x="82122" y="85942"/>
                  </a:lnTo>
                  <a:lnTo>
                    <a:pt x="81930" y="86102"/>
                  </a:lnTo>
                  <a:lnTo>
                    <a:pt x="81642" y="86230"/>
                  </a:lnTo>
                  <a:lnTo>
                    <a:pt x="81322" y="86230"/>
                  </a:lnTo>
                  <a:lnTo>
                    <a:pt x="81066" y="86134"/>
                  </a:lnTo>
                  <a:lnTo>
                    <a:pt x="80810" y="85942"/>
                  </a:lnTo>
                  <a:lnTo>
                    <a:pt x="80650" y="85654"/>
                  </a:lnTo>
                  <a:lnTo>
                    <a:pt x="80394" y="85015"/>
                  </a:lnTo>
                  <a:lnTo>
                    <a:pt x="80106" y="84440"/>
                  </a:lnTo>
                  <a:lnTo>
                    <a:pt x="79722" y="83897"/>
                  </a:lnTo>
                  <a:lnTo>
                    <a:pt x="79370" y="83322"/>
                  </a:lnTo>
                  <a:lnTo>
                    <a:pt x="79178" y="82843"/>
                  </a:lnTo>
                  <a:lnTo>
                    <a:pt x="79082" y="82300"/>
                  </a:lnTo>
                  <a:lnTo>
                    <a:pt x="79114" y="81661"/>
                  </a:lnTo>
                  <a:lnTo>
                    <a:pt x="79178" y="81022"/>
                  </a:lnTo>
                  <a:lnTo>
                    <a:pt x="79338" y="80383"/>
                  </a:lnTo>
                  <a:lnTo>
                    <a:pt x="79530" y="79840"/>
                  </a:lnTo>
                  <a:lnTo>
                    <a:pt x="79690" y="79265"/>
                  </a:lnTo>
                  <a:lnTo>
                    <a:pt x="79818" y="78562"/>
                  </a:lnTo>
                  <a:lnTo>
                    <a:pt x="79850" y="77859"/>
                  </a:lnTo>
                  <a:lnTo>
                    <a:pt x="79818" y="77188"/>
                  </a:lnTo>
                  <a:lnTo>
                    <a:pt x="79658" y="76485"/>
                  </a:lnTo>
                  <a:lnTo>
                    <a:pt x="79434" y="75878"/>
                  </a:lnTo>
                  <a:lnTo>
                    <a:pt x="79114" y="75367"/>
                  </a:lnTo>
                  <a:lnTo>
                    <a:pt x="78762" y="74824"/>
                  </a:lnTo>
                  <a:lnTo>
                    <a:pt x="78507" y="74217"/>
                  </a:lnTo>
                  <a:lnTo>
                    <a:pt x="78347" y="73546"/>
                  </a:lnTo>
                  <a:lnTo>
                    <a:pt x="78283" y="72300"/>
                  </a:lnTo>
                  <a:lnTo>
                    <a:pt x="78347" y="71086"/>
                  </a:lnTo>
                  <a:lnTo>
                    <a:pt x="78347" y="70415"/>
                  </a:lnTo>
                  <a:lnTo>
                    <a:pt x="78187" y="69872"/>
                  </a:lnTo>
                  <a:lnTo>
                    <a:pt x="77931" y="69392"/>
                  </a:lnTo>
                  <a:lnTo>
                    <a:pt x="77579" y="68977"/>
                  </a:lnTo>
                  <a:lnTo>
                    <a:pt x="77131" y="68658"/>
                  </a:lnTo>
                  <a:lnTo>
                    <a:pt x="76715" y="68434"/>
                  </a:lnTo>
                  <a:lnTo>
                    <a:pt x="76203" y="68306"/>
                  </a:lnTo>
                  <a:lnTo>
                    <a:pt x="75691" y="68210"/>
                  </a:lnTo>
                  <a:lnTo>
                    <a:pt x="75179" y="68242"/>
                  </a:lnTo>
                  <a:lnTo>
                    <a:pt x="74604" y="68370"/>
                  </a:lnTo>
                  <a:lnTo>
                    <a:pt x="74092" y="68658"/>
                  </a:lnTo>
                  <a:lnTo>
                    <a:pt x="73644" y="69105"/>
                  </a:lnTo>
                  <a:lnTo>
                    <a:pt x="73132" y="69520"/>
                  </a:lnTo>
                  <a:lnTo>
                    <a:pt x="72524" y="69840"/>
                  </a:lnTo>
                  <a:lnTo>
                    <a:pt x="71884" y="70000"/>
                  </a:lnTo>
                  <a:lnTo>
                    <a:pt x="71181" y="70063"/>
                  </a:lnTo>
                  <a:lnTo>
                    <a:pt x="70509" y="69968"/>
                  </a:lnTo>
                  <a:lnTo>
                    <a:pt x="69869" y="69744"/>
                  </a:lnTo>
                  <a:lnTo>
                    <a:pt x="69229" y="69456"/>
                  </a:lnTo>
                  <a:lnTo>
                    <a:pt x="68717" y="69009"/>
                  </a:lnTo>
                  <a:lnTo>
                    <a:pt x="68301" y="68498"/>
                  </a:lnTo>
                  <a:lnTo>
                    <a:pt x="68205" y="68178"/>
                  </a:lnTo>
                  <a:lnTo>
                    <a:pt x="68141" y="67859"/>
                  </a:lnTo>
                  <a:lnTo>
                    <a:pt x="68109" y="67571"/>
                  </a:lnTo>
                  <a:lnTo>
                    <a:pt x="67949" y="67156"/>
                  </a:lnTo>
                  <a:lnTo>
                    <a:pt x="67853" y="66805"/>
                  </a:lnTo>
                  <a:lnTo>
                    <a:pt x="67693" y="66421"/>
                  </a:lnTo>
                  <a:lnTo>
                    <a:pt x="67501" y="66166"/>
                  </a:lnTo>
                  <a:lnTo>
                    <a:pt x="66990" y="65654"/>
                  </a:lnTo>
                  <a:lnTo>
                    <a:pt x="66670" y="65079"/>
                  </a:lnTo>
                  <a:lnTo>
                    <a:pt x="66510" y="64472"/>
                  </a:lnTo>
                  <a:lnTo>
                    <a:pt x="66510" y="63769"/>
                  </a:lnTo>
                  <a:lnTo>
                    <a:pt x="66574" y="62779"/>
                  </a:lnTo>
                  <a:lnTo>
                    <a:pt x="66510" y="61789"/>
                  </a:lnTo>
                  <a:lnTo>
                    <a:pt x="66510" y="61118"/>
                  </a:lnTo>
                  <a:lnTo>
                    <a:pt x="66638" y="60511"/>
                  </a:lnTo>
                  <a:lnTo>
                    <a:pt x="66926" y="59968"/>
                  </a:lnTo>
                  <a:lnTo>
                    <a:pt x="67406" y="59488"/>
                  </a:lnTo>
                  <a:lnTo>
                    <a:pt x="67629" y="59297"/>
                  </a:lnTo>
                  <a:lnTo>
                    <a:pt x="67853" y="59073"/>
                  </a:lnTo>
                  <a:lnTo>
                    <a:pt x="68013" y="58881"/>
                  </a:lnTo>
                  <a:lnTo>
                    <a:pt x="68045" y="58658"/>
                  </a:lnTo>
                  <a:lnTo>
                    <a:pt x="68077" y="57923"/>
                  </a:lnTo>
                  <a:lnTo>
                    <a:pt x="68269" y="57284"/>
                  </a:lnTo>
                  <a:lnTo>
                    <a:pt x="68557" y="56773"/>
                  </a:lnTo>
                  <a:lnTo>
                    <a:pt x="68909" y="56293"/>
                  </a:lnTo>
                  <a:lnTo>
                    <a:pt x="69357" y="55910"/>
                  </a:lnTo>
                  <a:lnTo>
                    <a:pt x="69805" y="55495"/>
                  </a:lnTo>
                  <a:lnTo>
                    <a:pt x="70317" y="55111"/>
                  </a:lnTo>
                  <a:lnTo>
                    <a:pt x="70733" y="54728"/>
                  </a:lnTo>
                  <a:lnTo>
                    <a:pt x="71181" y="54313"/>
                  </a:lnTo>
                  <a:lnTo>
                    <a:pt x="71468" y="54153"/>
                  </a:lnTo>
                  <a:lnTo>
                    <a:pt x="71852" y="54057"/>
                  </a:lnTo>
                  <a:lnTo>
                    <a:pt x="72300" y="54057"/>
                  </a:lnTo>
                  <a:lnTo>
                    <a:pt x="72748" y="54089"/>
                  </a:lnTo>
                  <a:lnTo>
                    <a:pt x="73228" y="54089"/>
                  </a:lnTo>
                  <a:lnTo>
                    <a:pt x="73804" y="54057"/>
                  </a:lnTo>
                  <a:lnTo>
                    <a:pt x="74348" y="53929"/>
                  </a:lnTo>
                  <a:lnTo>
                    <a:pt x="74828" y="53642"/>
                  </a:lnTo>
                  <a:lnTo>
                    <a:pt x="75307" y="53226"/>
                  </a:lnTo>
                  <a:lnTo>
                    <a:pt x="75883" y="52715"/>
                  </a:lnTo>
                  <a:lnTo>
                    <a:pt x="76523" y="52460"/>
                  </a:lnTo>
                  <a:lnTo>
                    <a:pt x="77099" y="52460"/>
                  </a:lnTo>
                  <a:lnTo>
                    <a:pt x="77739" y="52779"/>
                  </a:lnTo>
                  <a:lnTo>
                    <a:pt x="78347" y="53290"/>
                  </a:lnTo>
                  <a:lnTo>
                    <a:pt x="79434" y="54440"/>
                  </a:lnTo>
                  <a:lnTo>
                    <a:pt x="80554" y="55654"/>
                  </a:lnTo>
                  <a:lnTo>
                    <a:pt x="80618" y="55495"/>
                  </a:lnTo>
                  <a:lnTo>
                    <a:pt x="80682" y="55399"/>
                  </a:lnTo>
                  <a:lnTo>
                    <a:pt x="80810" y="55239"/>
                  </a:lnTo>
                  <a:lnTo>
                    <a:pt x="81834" y="55015"/>
                  </a:lnTo>
                  <a:lnTo>
                    <a:pt x="82889" y="54856"/>
                  </a:lnTo>
                  <a:lnTo>
                    <a:pt x="83817" y="54856"/>
                  </a:lnTo>
                  <a:lnTo>
                    <a:pt x="84777" y="54856"/>
                  </a:lnTo>
                  <a:lnTo>
                    <a:pt x="85737" y="54824"/>
                  </a:lnTo>
                  <a:lnTo>
                    <a:pt x="86025" y="54728"/>
                  </a:lnTo>
                  <a:lnTo>
                    <a:pt x="86376" y="54600"/>
                  </a:lnTo>
                  <a:lnTo>
                    <a:pt x="86792" y="54376"/>
                  </a:lnTo>
                  <a:lnTo>
                    <a:pt x="87336" y="54121"/>
                  </a:lnTo>
                  <a:lnTo>
                    <a:pt x="86472" y="53322"/>
                  </a:lnTo>
                  <a:lnTo>
                    <a:pt x="85673" y="52619"/>
                  </a:lnTo>
                  <a:lnTo>
                    <a:pt x="84937" y="51916"/>
                  </a:lnTo>
                  <a:lnTo>
                    <a:pt x="84233" y="51309"/>
                  </a:lnTo>
                  <a:lnTo>
                    <a:pt x="84169" y="51182"/>
                  </a:lnTo>
                  <a:lnTo>
                    <a:pt x="84073" y="51118"/>
                  </a:lnTo>
                  <a:lnTo>
                    <a:pt x="83977" y="51086"/>
                  </a:lnTo>
                  <a:lnTo>
                    <a:pt x="83913" y="51022"/>
                  </a:lnTo>
                  <a:lnTo>
                    <a:pt x="83817" y="51022"/>
                  </a:lnTo>
                  <a:lnTo>
                    <a:pt x="83177" y="51054"/>
                  </a:lnTo>
                  <a:lnTo>
                    <a:pt x="82633" y="50894"/>
                  </a:lnTo>
                  <a:lnTo>
                    <a:pt x="82122" y="50638"/>
                  </a:lnTo>
                  <a:lnTo>
                    <a:pt x="81674" y="50351"/>
                  </a:lnTo>
                  <a:lnTo>
                    <a:pt x="81258" y="49968"/>
                  </a:lnTo>
                  <a:lnTo>
                    <a:pt x="80906" y="49552"/>
                  </a:lnTo>
                  <a:lnTo>
                    <a:pt x="80554" y="49105"/>
                  </a:lnTo>
                  <a:lnTo>
                    <a:pt x="80138" y="48722"/>
                  </a:lnTo>
                  <a:lnTo>
                    <a:pt x="79530" y="48242"/>
                  </a:lnTo>
                  <a:lnTo>
                    <a:pt x="78826" y="47891"/>
                  </a:lnTo>
                  <a:lnTo>
                    <a:pt x="78091" y="47731"/>
                  </a:lnTo>
                  <a:lnTo>
                    <a:pt x="77355" y="47699"/>
                  </a:lnTo>
                  <a:lnTo>
                    <a:pt x="76619" y="47795"/>
                  </a:lnTo>
                  <a:lnTo>
                    <a:pt x="75947" y="48083"/>
                  </a:lnTo>
                  <a:lnTo>
                    <a:pt x="75307" y="48498"/>
                  </a:lnTo>
                  <a:lnTo>
                    <a:pt x="74764" y="49073"/>
                  </a:lnTo>
                  <a:lnTo>
                    <a:pt x="74572" y="49392"/>
                  </a:lnTo>
                  <a:lnTo>
                    <a:pt x="74508" y="49808"/>
                  </a:lnTo>
                  <a:lnTo>
                    <a:pt x="74444" y="50223"/>
                  </a:lnTo>
                  <a:lnTo>
                    <a:pt x="74316" y="50766"/>
                  </a:lnTo>
                  <a:lnTo>
                    <a:pt x="74060" y="51309"/>
                  </a:lnTo>
                  <a:lnTo>
                    <a:pt x="73708" y="51789"/>
                  </a:lnTo>
                  <a:lnTo>
                    <a:pt x="73228" y="52140"/>
                  </a:lnTo>
                  <a:lnTo>
                    <a:pt x="72748" y="52396"/>
                  </a:lnTo>
                  <a:lnTo>
                    <a:pt x="72204" y="52523"/>
                  </a:lnTo>
                  <a:lnTo>
                    <a:pt x="71660" y="52428"/>
                  </a:lnTo>
                  <a:lnTo>
                    <a:pt x="71117" y="52172"/>
                  </a:lnTo>
                  <a:lnTo>
                    <a:pt x="70573" y="51821"/>
                  </a:lnTo>
                  <a:lnTo>
                    <a:pt x="70125" y="51341"/>
                  </a:lnTo>
                  <a:lnTo>
                    <a:pt x="69741" y="50830"/>
                  </a:lnTo>
                  <a:lnTo>
                    <a:pt x="69613" y="50415"/>
                  </a:lnTo>
                  <a:lnTo>
                    <a:pt x="69581" y="49968"/>
                  </a:lnTo>
                  <a:lnTo>
                    <a:pt x="69677" y="49520"/>
                  </a:lnTo>
                  <a:lnTo>
                    <a:pt x="69901" y="49105"/>
                  </a:lnTo>
                  <a:lnTo>
                    <a:pt x="70253" y="48722"/>
                  </a:lnTo>
                  <a:lnTo>
                    <a:pt x="70733" y="48306"/>
                  </a:lnTo>
                  <a:lnTo>
                    <a:pt x="71181" y="47827"/>
                  </a:lnTo>
                  <a:lnTo>
                    <a:pt x="71628" y="47444"/>
                  </a:lnTo>
                  <a:lnTo>
                    <a:pt x="72140" y="46964"/>
                  </a:lnTo>
                  <a:lnTo>
                    <a:pt x="72460" y="46453"/>
                  </a:lnTo>
                  <a:lnTo>
                    <a:pt x="72716" y="45846"/>
                  </a:lnTo>
                  <a:lnTo>
                    <a:pt x="72812" y="45239"/>
                  </a:lnTo>
                  <a:lnTo>
                    <a:pt x="72908" y="44536"/>
                  </a:lnTo>
                  <a:lnTo>
                    <a:pt x="72876" y="43897"/>
                  </a:lnTo>
                  <a:lnTo>
                    <a:pt x="72716" y="43290"/>
                  </a:lnTo>
                  <a:lnTo>
                    <a:pt x="72428" y="42747"/>
                  </a:lnTo>
                  <a:lnTo>
                    <a:pt x="72044" y="42268"/>
                  </a:lnTo>
                  <a:lnTo>
                    <a:pt x="71948" y="42012"/>
                  </a:lnTo>
                  <a:lnTo>
                    <a:pt x="71980" y="41757"/>
                  </a:lnTo>
                  <a:lnTo>
                    <a:pt x="72172" y="41597"/>
                  </a:lnTo>
                  <a:lnTo>
                    <a:pt x="72428" y="41501"/>
                  </a:lnTo>
                  <a:lnTo>
                    <a:pt x="72972" y="41533"/>
                  </a:lnTo>
                  <a:lnTo>
                    <a:pt x="73516" y="41501"/>
                  </a:lnTo>
                  <a:lnTo>
                    <a:pt x="73996" y="41437"/>
                  </a:lnTo>
                  <a:lnTo>
                    <a:pt x="74540" y="41182"/>
                  </a:lnTo>
                  <a:lnTo>
                    <a:pt x="75051" y="40766"/>
                  </a:lnTo>
                  <a:lnTo>
                    <a:pt x="75627" y="40319"/>
                  </a:lnTo>
                  <a:lnTo>
                    <a:pt x="76331" y="39808"/>
                  </a:lnTo>
                  <a:lnTo>
                    <a:pt x="75755" y="39392"/>
                  </a:lnTo>
                  <a:lnTo>
                    <a:pt x="75275" y="39105"/>
                  </a:lnTo>
                  <a:lnTo>
                    <a:pt x="74860" y="38785"/>
                  </a:lnTo>
                  <a:lnTo>
                    <a:pt x="74700" y="38562"/>
                  </a:lnTo>
                  <a:lnTo>
                    <a:pt x="74508" y="38306"/>
                  </a:lnTo>
                  <a:lnTo>
                    <a:pt x="74412" y="38051"/>
                  </a:lnTo>
                  <a:lnTo>
                    <a:pt x="74412" y="37827"/>
                  </a:lnTo>
                  <a:lnTo>
                    <a:pt x="74572" y="37092"/>
                  </a:lnTo>
                  <a:lnTo>
                    <a:pt x="74764" y="36357"/>
                  </a:lnTo>
                  <a:lnTo>
                    <a:pt x="74956" y="35623"/>
                  </a:lnTo>
                  <a:lnTo>
                    <a:pt x="75179" y="34920"/>
                  </a:lnTo>
                  <a:lnTo>
                    <a:pt x="75499" y="34249"/>
                  </a:lnTo>
                  <a:lnTo>
                    <a:pt x="75883" y="33642"/>
                  </a:lnTo>
                  <a:lnTo>
                    <a:pt x="76491" y="33067"/>
                  </a:lnTo>
                  <a:lnTo>
                    <a:pt x="76747" y="32939"/>
                  </a:lnTo>
                  <a:lnTo>
                    <a:pt x="77003" y="32811"/>
                  </a:lnTo>
                  <a:lnTo>
                    <a:pt x="77259" y="32811"/>
                  </a:lnTo>
                  <a:lnTo>
                    <a:pt x="78123" y="33003"/>
                  </a:lnTo>
                  <a:lnTo>
                    <a:pt x="79018" y="33226"/>
                  </a:lnTo>
                  <a:lnTo>
                    <a:pt x="79850" y="33482"/>
                  </a:lnTo>
                  <a:lnTo>
                    <a:pt x="80682" y="33833"/>
                  </a:lnTo>
                  <a:lnTo>
                    <a:pt x="81450" y="34313"/>
                  </a:lnTo>
                  <a:lnTo>
                    <a:pt x="82026" y="34856"/>
                  </a:lnTo>
                  <a:lnTo>
                    <a:pt x="82601" y="35399"/>
                  </a:lnTo>
                  <a:lnTo>
                    <a:pt x="83145" y="36006"/>
                  </a:lnTo>
                  <a:lnTo>
                    <a:pt x="83209" y="36102"/>
                  </a:lnTo>
                  <a:lnTo>
                    <a:pt x="83305" y="36198"/>
                  </a:lnTo>
                  <a:lnTo>
                    <a:pt x="83401" y="36325"/>
                  </a:lnTo>
                  <a:lnTo>
                    <a:pt x="83497" y="36389"/>
                  </a:lnTo>
                  <a:lnTo>
                    <a:pt x="83561" y="36389"/>
                  </a:lnTo>
                  <a:lnTo>
                    <a:pt x="84233" y="36453"/>
                  </a:lnTo>
                  <a:lnTo>
                    <a:pt x="84841" y="36677"/>
                  </a:lnTo>
                  <a:lnTo>
                    <a:pt x="85449" y="36932"/>
                  </a:lnTo>
                  <a:lnTo>
                    <a:pt x="85993" y="37316"/>
                  </a:lnTo>
                  <a:lnTo>
                    <a:pt x="86568" y="37635"/>
                  </a:lnTo>
                  <a:lnTo>
                    <a:pt x="87112" y="37955"/>
                  </a:lnTo>
                  <a:lnTo>
                    <a:pt x="87752" y="38210"/>
                  </a:lnTo>
                  <a:lnTo>
                    <a:pt x="88392" y="38370"/>
                  </a:lnTo>
                  <a:lnTo>
                    <a:pt x="89128" y="38370"/>
                  </a:lnTo>
                  <a:lnTo>
                    <a:pt x="90087" y="38306"/>
                  </a:lnTo>
                  <a:lnTo>
                    <a:pt x="90823" y="38274"/>
                  </a:lnTo>
                  <a:lnTo>
                    <a:pt x="91431" y="38306"/>
                  </a:lnTo>
                  <a:lnTo>
                    <a:pt x="91911" y="38434"/>
                  </a:lnTo>
                  <a:lnTo>
                    <a:pt x="90375" y="36325"/>
                  </a:lnTo>
                  <a:lnTo>
                    <a:pt x="88648" y="34313"/>
                  </a:lnTo>
                  <a:lnTo>
                    <a:pt x="86856" y="32428"/>
                  </a:lnTo>
                  <a:lnTo>
                    <a:pt x="84905" y="30670"/>
                  </a:lnTo>
                  <a:lnTo>
                    <a:pt x="82857" y="29041"/>
                  </a:lnTo>
                  <a:lnTo>
                    <a:pt x="80650" y="27539"/>
                  </a:lnTo>
                  <a:lnTo>
                    <a:pt x="78379" y="26198"/>
                  </a:lnTo>
                  <a:lnTo>
                    <a:pt x="76011" y="25047"/>
                  </a:lnTo>
                  <a:lnTo>
                    <a:pt x="73516" y="24025"/>
                  </a:lnTo>
                  <a:lnTo>
                    <a:pt x="70989" y="23162"/>
                  </a:lnTo>
                  <a:lnTo>
                    <a:pt x="68365" y="22523"/>
                  </a:lnTo>
                  <a:lnTo>
                    <a:pt x="65646" y="22012"/>
                  </a:lnTo>
                  <a:lnTo>
                    <a:pt x="62927" y="21693"/>
                  </a:lnTo>
                  <a:lnTo>
                    <a:pt x="60111" y="21597"/>
                  </a:lnTo>
                  <a:close/>
                  <a:moveTo>
                    <a:pt x="56113" y="0"/>
                  </a:moveTo>
                  <a:lnTo>
                    <a:pt x="63950" y="0"/>
                  </a:lnTo>
                  <a:lnTo>
                    <a:pt x="64974" y="127"/>
                  </a:lnTo>
                  <a:lnTo>
                    <a:pt x="65902" y="415"/>
                  </a:lnTo>
                  <a:lnTo>
                    <a:pt x="66798" y="894"/>
                  </a:lnTo>
                  <a:lnTo>
                    <a:pt x="67533" y="1501"/>
                  </a:lnTo>
                  <a:lnTo>
                    <a:pt x="68141" y="2236"/>
                  </a:lnTo>
                  <a:lnTo>
                    <a:pt x="68621" y="3099"/>
                  </a:lnTo>
                  <a:lnTo>
                    <a:pt x="68909" y="4057"/>
                  </a:lnTo>
                  <a:lnTo>
                    <a:pt x="69037" y="5079"/>
                  </a:lnTo>
                  <a:lnTo>
                    <a:pt x="69037" y="12460"/>
                  </a:lnTo>
                  <a:lnTo>
                    <a:pt x="71852" y="13130"/>
                  </a:lnTo>
                  <a:lnTo>
                    <a:pt x="74604" y="13897"/>
                  </a:lnTo>
                  <a:lnTo>
                    <a:pt x="77291" y="14824"/>
                  </a:lnTo>
                  <a:lnTo>
                    <a:pt x="79914" y="15942"/>
                  </a:lnTo>
                  <a:lnTo>
                    <a:pt x="82442" y="17188"/>
                  </a:lnTo>
                  <a:lnTo>
                    <a:pt x="84905" y="18562"/>
                  </a:lnTo>
                  <a:lnTo>
                    <a:pt x="87272" y="20063"/>
                  </a:lnTo>
                  <a:lnTo>
                    <a:pt x="92519" y="14792"/>
                  </a:lnTo>
                  <a:lnTo>
                    <a:pt x="93223" y="14217"/>
                  </a:lnTo>
                  <a:lnTo>
                    <a:pt x="94022" y="13769"/>
                  </a:lnTo>
                  <a:lnTo>
                    <a:pt x="94822" y="13482"/>
                  </a:lnTo>
                  <a:lnTo>
                    <a:pt x="95686" y="13354"/>
                  </a:lnTo>
                  <a:lnTo>
                    <a:pt x="96550" y="13354"/>
                  </a:lnTo>
                  <a:lnTo>
                    <a:pt x="97382" y="13482"/>
                  </a:lnTo>
                  <a:lnTo>
                    <a:pt x="98245" y="13769"/>
                  </a:lnTo>
                  <a:lnTo>
                    <a:pt x="99013" y="14217"/>
                  </a:lnTo>
                  <a:lnTo>
                    <a:pt x="99685" y="14792"/>
                  </a:lnTo>
                  <a:lnTo>
                    <a:pt x="105251" y="20351"/>
                  </a:lnTo>
                  <a:lnTo>
                    <a:pt x="105827" y="21054"/>
                  </a:lnTo>
                  <a:lnTo>
                    <a:pt x="106275" y="21821"/>
                  </a:lnTo>
                  <a:lnTo>
                    <a:pt x="106563" y="22651"/>
                  </a:lnTo>
                  <a:lnTo>
                    <a:pt x="106723" y="23514"/>
                  </a:lnTo>
                  <a:lnTo>
                    <a:pt x="106723" y="24376"/>
                  </a:lnTo>
                  <a:lnTo>
                    <a:pt x="106563" y="25207"/>
                  </a:lnTo>
                  <a:lnTo>
                    <a:pt x="106275" y="26006"/>
                  </a:lnTo>
                  <a:lnTo>
                    <a:pt x="105827" y="26837"/>
                  </a:lnTo>
                  <a:lnTo>
                    <a:pt x="105251" y="27507"/>
                  </a:lnTo>
                  <a:lnTo>
                    <a:pt x="99909" y="32811"/>
                  </a:lnTo>
                  <a:lnTo>
                    <a:pt x="101444" y="35143"/>
                  </a:lnTo>
                  <a:lnTo>
                    <a:pt x="102820" y="37603"/>
                  </a:lnTo>
                  <a:lnTo>
                    <a:pt x="104036" y="40159"/>
                  </a:lnTo>
                  <a:lnTo>
                    <a:pt x="105123" y="42747"/>
                  </a:lnTo>
                  <a:lnTo>
                    <a:pt x="106051" y="45463"/>
                  </a:lnTo>
                  <a:lnTo>
                    <a:pt x="106819" y="48210"/>
                  </a:lnTo>
                  <a:lnTo>
                    <a:pt x="107427" y="51022"/>
                  </a:lnTo>
                  <a:lnTo>
                    <a:pt x="114977" y="51022"/>
                  </a:lnTo>
                  <a:lnTo>
                    <a:pt x="116001" y="51118"/>
                  </a:lnTo>
                  <a:lnTo>
                    <a:pt x="116960" y="51405"/>
                  </a:lnTo>
                  <a:lnTo>
                    <a:pt x="117824" y="51884"/>
                  </a:lnTo>
                  <a:lnTo>
                    <a:pt x="118560" y="52523"/>
                  </a:lnTo>
                  <a:lnTo>
                    <a:pt x="119200" y="53226"/>
                  </a:lnTo>
                  <a:lnTo>
                    <a:pt x="119616" y="54121"/>
                  </a:lnTo>
                  <a:lnTo>
                    <a:pt x="119904" y="55079"/>
                  </a:lnTo>
                  <a:lnTo>
                    <a:pt x="120000" y="56102"/>
                  </a:lnTo>
                  <a:lnTo>
                    <a:pt x="120000" y="63961"/>
                  </a:lnTo>
                  <a:lnTo>
                    <a:pt x="119872" y="64920"/>
                  </a:lnTo>
                  <a:lnTo>
                    <a:pt x="119584" y="65878"/>
                  </a:lnTo>
                  <a:lnTo>
                    <a:pt x="119104" y="66773"/>
                  </a:lnTo>
                  <a:lnTo>
                    <a:pt x="118496" y="67476"/>
                  </a:lnTo>
                  <a:lnTo>
                    <a:pt x="117760" y="68115"/>
                  </a:lnTo>
                  <a:lnTo>
                    <a:pt x="116896" y="68594"/>
                  </a:lnTo>
                  <a:lnTo>
                    <a:pt x="115937" y="68881"/>
                  </a:lnTo>
                  <a:lnTo>
                    <a:pt x="114913" y="68977"/>
                  </a:lnTo>
                  <a:lnTo>
                    <a:pt x="107299" y="68977"/>
                  </a:lnTo>
                  <a:lnTo>
                    <a:pt x="106691" y="71789"/>
                  </a:lnTo>
                  <a:lnTo>
                    <a:pt x="105923" y="74504"/>
                  </a:lnTo>
                  <a:lnTo>
                    <a:pt x="104964" y="77188"/>
                  </a:lnTo>
                  <a:lnTo>
                    <a:pt x="103876" y="79776"/>
                  </a:lnTo>
                  <a:lnTo>
                    <a:pt x="102628" y="82300"/>
                  </a:lnTo>
                  <a:lnTo>
                    <a:pt x="101284" y="84696"/>
                  </a:lnTo>
                  <a:lnTo>
                    <a:pt x="99781" y="87028"/>
                  </a:lnTo>
                  <a:lnTo>
                    <a:pt x="105187" y="92492"/>
                  </a:lnTo>
                  <a:lnTo>
                    <a:pt x="105763" y="93162"/>
                  </a:lnTo>
                  <a:lnTo>
                    <a:pt x="106211" y="93929"/>
                  </a:lnTo>
                  <a:lnTo>
                    <a:pt x="106531" y="94792"/>
                  </a:lnTo>
                  <a:lnTo>
                    <a:pt x="106691" y="95623"/>
                  </a:lnTo>
                  <a:lnTo>
                    <a:pt x="106691" y="96485"/>
                  </a:lnTo>
                  <a:lnTo>
                    <a:pt x="106531" y="97348"/>
                  </a:lnTo>
                  <a:lnTo>
                    <a:pt x="106211" y="98178"/>
                  </a:lnTo>
                  <a:lnTo>
                    <a:pt x="105763" y="98945"/>
                  </a:lnTo>
                  <a:lnTo>
                    <a:pt x="105187" y="99648"/>
                  </a:lnTo>
                  <a:lnTo>
                    <a:pt x="99653" y="105175"/>
                  </a:lnTo>
                  <a:lnTo>
                    <a:pt x="98981" y="105750"/>
                  </a:lnTo>
                  <a:lnTo>
                    <a:pt x="98213" y="106230"/>
                  </a:lnTo>
                  <a:lnTo>
                    <a:pt x="97350" y="106517"/>
                  </a:lnTo>
                  <a:lnTo>
                    <a:pt x="96518" y="106645"/>
                  </a:lnTo>
                  <a:lnTo>
                    <a:pt x="95654" y="106645"/>
                  </a:lnTo>
                  <a:lnTo>
                    <a:pt x="94790" y="106517"/>
                  </a:lnTo>
                  <a:lnTo>
                    <a:pt x="93958" y="106230"/>
                  </a:lnTo>
                  <a:lnTo>
                    <a:pt x="93191" y="105750"/>
                  </a:lnTo>
                  <a:lnTo>
                    <a:pt x="92487" y="105175"/>
                  </a:lnTo>
                  <a:lnTo>
                    <a:pt x="87048" y="99712"/>
                  </a:lnTo>
                  <a:lnTo>
                    <a:pt x="84713" y="101214"/>
                  </a:lnTo>
                  <a:lnTo>
                    <a:pt x="82250" y="102555"/>
                  </a:lnTo>
                  <a:lnTo>
                    <a:pt x="79786" y="103769"/>
                  </a:lnTo>
                  <a:lnTo>
                    <a:pt x="77163" y="104824"/>
                  </a:lnTo>
                  <a:lnTo>
                    <a:pt x="74508" y="105782"/>
                  </a:lnTo>
                  <a:lnTo>
                    <a:pt x="71756" y="106549"/>
                  </a:lnTo>
                  <a:lnTo>
                    <a:pt x="68973" y="107156"/>
                  </a:lnTo>
                  <a:lnTo>
                    <a:pt x="68973" y="114920"/>
                  </a:lnTo>
                  <a:lnTo>
                    <a:pt x="68877" y="115942"/>
                  </a:lnTo>
                  <a:lnTo>
                    <a:pt x="68589" y="116900"/>
                  </a:lnTo>
                  <a:lnTo>
                    <a:pt x="68141" y="117731"/>
                  </a:lnTo>
                  <a:lnTo>
                    <a:pt x="67533" y="118498"/>
                  </a:lnTo>
                  <a:lnTo>
                    <a:pt x="66766" y="119105"/>
                  </a:lnTo>
                  <a:lnTo>
                    <a:pt x="65902" y="119584"/>
                  </a:lnTo>
                  <a:lnTo>
                    <a:pt x="64974" y="119872"/>
                  </a:lnTo>
                  <a:lnTo>
                    <a:pt x="63950" y="120000"/>
                  </a:lnTo>
                  <a:lnTo>
                    <a:pt x="56081" y="120000"/>
                  </a:lnTo>
                  <a:lnTo>
                    <a:pt x="55057" y="119872"/>
                  </a:lnTo>
                  <a:lnTo>
                    <a:pt x="54129" y="119584"/>
                  </a:lnTo>
                  <a:lnTo>
                    <a:pt x="53265" y="119105"/>
                  </a:lnTo>
                  <a:lnTo>
                    <a:pt x="52529" y="118498"/>
                  </a:lnTo>
                  <a:lnTo>
                    <a:pt x="51922" y="117763"/>
                  </a:lnTo>
                  <a:lnTo>
                    <a:pt x="51442" y="116900"/>
                  </a:lnTo>
                  <a:lnTo>
                    <a:pt x="51154" y="115942"/>
                  </a:lnTo>
                  <a:lnTo>
                    <a:pt x="51026" y="114920"/>
                  </a:lnTo>
                  <a:lnTo>
                    <a:pt x="51026" y="107156"/>
                  </a:lnTo>
                  <a:lnTo>
                    <a:pt x="48243" y="106549"/>
                  </a:lnTo>
                  <a:lnTo>
                    <a:pt x="45523" y="105782"/>
                  </a:lnTo>
                  <a:lnTo>
                    <a:pt x="42836" y="104824"/>
                  </a:lnTo>
                  <a:lnTo>
                    <a:pt x="40245" y="103769"/>
                  </a:lnTo>
                  <a:lnTo>
                    <a:pt x="37749" y="102555"/>
                  </a:lnTo>
                  <a:lnTo>
                    <a:pt x="35318" y="101214"/>
                  </a:lnTo>
                  <a:lnTo>
                    <a:pt x="32983" y="99712"/>
                  </a:lnTo>
                  <a:lnTo>
                    <a:pt x="27512" y="105175"/>
                  </a:lnTo>
                  <a:lnTo>
                    <a:pt x="26840" y="105750"/>
                  </a:lnTo>
                  <a:lnTo>
                    <a:pt x="26073" y="106230"/>
                  </a:lnTo>
                  <a:lnTo>
                    <a:pt x="25209" y="106517"/>
                  </a:lnTo>
                  <a:lnTo>
                    <a:pt x="24377" y="106645"/>
                  </a:lnTo>
                  <a:lnTo>
                    <a:pt x="23513" y="106645"/>
                  </a:lnTo>
                  <a:lnTo>
                    <a:pt x="22649" y="106517"/>
                  </a:lnTo>
                  <a:lnTo>
                    <a:pt x="21818" y="106230"/>
                  </a:lnTo>
                  <a:lnTo>
                    <a:pt x="21050" y="105750"/>
                  </a:lnTo>
                  <a:lnTo>
                    <a:pt x="20346" y="105175"/>
                  </a:lnTo>
                  <a:lnTo>
                    <a:pt x="14844" y="99648"/>
                  </a:lnTo>
                  <a:lnTo>
                    <a:pt x="14268" y="98945"/>
                  </a:lnTo>
                  <a:lnTo>
                    <a:pt x="13788" y="98178"/>
                  </a:lnTo>
                  <a:lnTo>
                    <a:pt x="13500" y="97348"/>
                  </a:lnTo>
                  <a:lnTo>
                    <a:pt x="13340" y="96485"/>
                  </a:lnTo>
                  <a:lnTo>
                    <a:pt x="13340" y="95623"/>
                  </a:lnTo>
                  <a:lnTo>
                    <a:pt x="13500" y="94792"/>
                  </a:lnTo>
                  <a:lnTo>
                    <a:pt x="13788" y="93929"/>
                  </a:lnTo>
                  <a:lnTo>
                    <a:pt x="14268" y="93162"/>
                  </a:lnTo>
                  <a:lnTo>
                    <a:pt x="14844" y="92492"/>
                  </a:lnTo>
                  <a:lnTo>
                    <a:pt x="20250" y="87028"/>
                  </a:lnTo>
                  <a:lnTo>
                    <a:pt x="18747" y="84696"/>
                  </a:lnTo>
                  <a:lnTo>
                    <a:pt x="17371" y="82236"/>
                  </a:lnTo>
                  <a:lnTo>
                    <a:pt x="16123" y="79776"/>
                  </a:lnTo>
                  <a:lnTo>
                    <a:pt x="15067" y="77188"/>
                  </a:lnTo>
                  <a:lnTo>
                    <a:pt x="14108" y="74504"/>
                  </a:lnTo>
                  <a:lnTo>
                    <a:pt x="13308" y="71757"/>
                  </a:lnTo>
                  <a:lnTo>
                    <a:pt x="12668" y="68977"/>
                  </a:lnTo>
                  <a:lnTo>
                    <a:pt x="5086" y="68977"/>
                  </a:lnTo>
                  <a:lnTo>
                    <a:pt x="4062" y="68881"/>
                  </a:lnTo>
                  <a:lnTo>
                    <a:pt x="3103" y="68594"/>
                  </a:lnTo>
                  <a:lnTo>
                    <a:pt x="2271" y="68115"/>
                  </a:lnTo>
                  <a:lnTo>
                    <a:pt x="1503" y="67476"/>
                  </a:lnTo>
                  <a:lnTo>
                    <a:pt x="863" y="66773"/>
                  </a:lnTo>
                  <a:lnTo>
                    <a:pt x="383" y="65878"/>
                  </a:lnTo>
                  <a:lnTo>
                    <a:pt x="95" y="64920"/>
                  </a:lnTo>
                  <a:lnTo>
                    <a:pt x="0" y="63897"/>
                  </a:lnTo>
                  <a:lnTo>
                    <a:pt x="0" y="56102"/>
                  </a:lnTo>
                  <a:lnTo>
                    <a:pt x="95" y="55079"/>
                  </a:lnTo>
                  <a:lnTo>
                    <a:pt x="383" y="54121"/>
                  </a:lnTo>
                  <a:lnTo>
                    <a:pt x="863" y="53226"/>
                  </a:lnTo>
                  <a:lnTo>
                    <a:pt x="1503" y="52523"/>
                  </a:lnTo>
                  <a:lnTo>
                    <a:pt x="2239" y="51884"/>
                  </a:lnTo>
                  <a:lnTo>
                    <a:pt x="3103" y="51405"/>
                  </a:lnTo>
                  <a:lnTo>
                    <a:pt x="4062" y="51118"/>
                  </a:lnTo>
                  <a:lnTo>
                    <a:pt x="5086" y="51022"/>
                  </a:lnTo>
                  <a:lnTo>
                    <a:pt x="12636" y="51022"/>
                  </a:lnTo>
                  <a:lnTo>
                    <a:pt x="13276" y="48210"/>
                  </a:lnTo>
                  <a:lnTo>
                    <a:pt x="14044" y="45463"/>
                  </a:lnTo>
                  <a:lnTo>
                    <a:pt x="14940" y="42747"/>
                  </a:lnTo>
                  <a:lnTo>
                    <a:pt x="16059" y="40159"/>
                  </a:lnTo>
                  <a:lnTo>
                    <a:pt x="17243" y="37603"/>
                  </a:lnTo>
                  <a:lnTo>
                    <a:pt x="18651" y="35143"/>
                  </a:lnTo>
                  <a:lnTo>
                    <a:pt x="20154" y="32811"/>
                  </a:lnTo>
                  <a:lnTo>
                    <a:pt x="14844" y="27507"/>
                  </a:lnTo>
                  <a:lnTo>
                    <a:pt x="14268" y="26837"/>
                  </a:lnTo>
                  <a:lnTo>
                    <a:pt x="13788" y="26006"/>
                  </a:lnTo>
                  <a:lnTo>
                    <a:pt x="13500" y="25207"/>
                  </a:lnTo>
                  <a:lnTo>
                    <a:pt x="13340" y="24376"/>
                  </a:lnTo>
                  <a:lnTo>
                    <a:pt x="13340" y="23514"/>
                  </a:lnTo>
                  <a:lnTo>
                    <a:pt x="13500" y="22651"/>
                  </a:lnTo>
                  <a:lnTo>
                    <a:pt x="13788" y="21821"/>
                  </a:lnTo>
                  <a:lnTo>
                    <a:pt x="14268" y="21054"/>
                  </a:lnTo>
                  <a:lnTo>
                    <a:pt x="14844" y="20351"/>
                  </a:lnTo>
                  <a:lnTo>
                    <a:pt x="20346" y="14792"/>
                  </a:lnTo>
                  <a:lnTo>
                    <a:pt x="21050" y="14217"/>
                  </a:lnTo>
                  <a:lnTo>
                    <a:pt x="21818" y="13769"/>
                  </a:lnTo>
                  <a:lnTo>
                    <a:pt x="22649" y="13482"/>
                  </a:lnTo>
                  <a:lnTo>
                    <a:pt x="23513" y="13354"/>
                  </a:lnTo>
                  <a:lnTo>
                    <a:pt x="24377" y="13354"/>
                  </a:lnTo>
                  <a:lnTo>
                    <a:pt x="25209" y="13482"/>
                  </a:lnTo>
                  <a:lnTo>
                    <a:pt x="26073" y="13769"/>
                  </a:lnTo>
                  <a:lnTo>
                    <a:pt x="26840" y="14217"/>
                  </a:lnTo>
                  <a:lnTo>
                    <a:pt x="27512" y="14792"/>
                  </a:lnTo>
                  <a:lnTo>
                    <a:pt x="32823" y="20063"/>
                  </a:lnTo>
                  <a:lnTo>
                    <a:pt x="35158" y="18562"/>
                  </a:lnTo>
                  <a:lnTo>
                    <a:pt x="37621" y="17188"/>
                  </a:lnTo>
                  <a:lnTo>
                    <a:pt x="40149" y="15942"/>
                  </a:lnTo>
                  <a:lnTo>
                    <a:pt x="42772" y="14824"/>
                  </a:lnTo>
                  <a:lnTo>
                    <a:pt x="45491" y="13897"/>
                  </a:lnTo>
                  <a:lnTo>
                    <a:pt x="48211" y="13130"/>
                  </a:lnTo>
                  <a:lnTo>
                    <a:pt x="51026" y="12460"/>
                  </a:lnTo>
                  <a:lnTo>
                    <a:pt x="51026" y="5079"/>
                  </a:lnTo>
                  <a:lnTo>
                    <a:pt x="51154" y="4057"/>
                  </a:lnTo>
                  <a:lnTo>
                    <a:pt x="51442" y="3099"/>
                  </a:lnTo>
                  <a:lnTo>
                    <a:pt x="51922" y="2236"/>
                  </a:lnTo>
                  <a:lnTo>
                    <a:pt x="52529" y="1501"/>
                  </a:lnTo>
                  <a:lnTo>
                    <a:pt x="53265" y="894"/>
                  </a:lnTo>
                  <a:lnTo>
                    <a:pt x="54129" y="415"/>
                  </a:lnTo>
                  <a:lnTo>
                    <a:pt x="55089" y="127"/>
                  </a:lnTo>
                  <a:lnTo>
                    <a:pt x="56113" y="0"/>
                  </a:lnTo>
                  <a:close/>
                </a:path>
              </a:pathLst>
            </a:custGeom>
            <a:solidFill>
              <a:srgbClr val="D8D8D8">
                <a:alpha val="78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558" name="Google Shape;558;p41"/>
          <p:cNvSpPr/>
          <p:nvPr/>
        </p:nvSpPr>
        <p:spPr>
          <a:xfrm>
            <a:off x="3833225" y="3183258"/>
            <a:ext cx="324600" cy="333600"/>
          </a:xfrm>
          <a:custGeom>
            <a:rect b="b" l="l" r="r" t="t"/>
            <a:pathLst>
              <a:path extrusionOk="0" h="120000" w="120000">
                <a:moveTo>
                  <a:pt x="29828" y="80503"/>
                </a:moveTo>
                <a:lnTo>
                  <a:pt x="43067" y="80503"/>
                </a:lnTo>
                <a:lnTo>
                  <a:pt x="44065" y="80611"/>
                </a:lnTo>
                <a:lnTo>
                  <a:pt x="45019" y="80914"/>
                </a:lnTo>
                <a:lnTo>
                  <a:pt x="45839" y="81346"/>
                </a:lnTo>
                <a:lnTo>
                  <a:pt x="46593" y="81929"/>
                </a:lnTo>
                <a:lnTo>
                  <a:pt x="47192" y="82663"/>
                </a:lnTo>
                <a:lnTo>
                  <a:pt x="47636" y="83462"/>
                </a:lnTo>
                <a:lnTo>
                  <a:pt x="47946" y="84390"/>
                </a:lnTo>
                <a:lnTo>
                  <a:pt x="48013" y="85362"/>
                </a:lnTo>
                <a:lnTo>
                  <a:pt x="47946" y="86312"/>
                </a:lnTo>
                <a:lnTo>
                  <a:pt x="47636" y="87241"/>
                </a:lnTo>
                <a:lnTo>
                  <a:pt x="47192" y="88061"/>
                </a:lnTo>
                <a:lnTo>
                  <a:pt x="46593" y="88774"/>
                </a:lnTo>
                <a:lnTo>
                  <a:pt x="45839" y="89357"/>
                </a:lnTo>
                <a:lnTo>
                  <a:pt x="45019" y="89832"/>
                </a:lnTo>
                <a:lnTo>
                  <a:pt x="44065" y="90091"/>
                </a:lnTo>
                <a:lnTo>
                  <a:pt x="43067" y="90199"/>
                </a:lnTo>
                <a:lnTo>
                  <a:pt x="29828" y="90199"/>
                </a:lnTo>
                <a:lnTo>
                  <a:pt x="28830" y="90091"/>
                </a:lnTo>
                <a:lnTo>
                  <a:pt x="27876" y="89832"/>
                </a:lnTo>
                <a:lnTo>
                  <a:pt x="27055" y="89357"/>
                </a:lnTo>
                <a:lnTo>
                  <a:pt x="26301" y="88774"/>
                </a:lnTo>
                <a:lnTo>
                  <a:pt x="25703" y="88061"/>
                </a:lnTo>
                <a:lnTo>
                  <a:pt x="25259" y="87241"/>
                </a:lnTo>
                <a:lnTo>
                  <a:pt x="24949" y="86312"/>
                </a:lnTo>
                <a:lnTo>
                  <a:pt x="24838" y="85362"/>
                </a:lnTo>
                <a:lnTo>
                  <a:pt x="24949" y="84390"/>
                </a:lnTo>
                <a:lnTo>
                  <a:pt x="25259" y="83462"/>
                </a:lnTo>
                <a:lnTo>
                  <a:pt x="25703" y="82663"/>
                </a:lnTo>
                <a:lnTo>
                  <a:pt x="26301" y="81929"/>
                </a:lnTo>
                <a:lnTo>
                  <a:pt x="27055" y="81346"/>
                </a:lnTo>
                <a:lnTo>
                  <a:pt x="27876" y="80914"/>
                </a:lnTo>
                <a:lnTo>
                  <a:pt x="28830" y="80611"/>
                </a:lnTo>
                <a:lnTo>
                  <a:pt x="29828" y="80503"/>
                </a:lnTo>
                <a:close/>
                <a:moveTo>
                  <a:pt x="115143" y="74155"/>
                </a:moveTo>
                <a:lnTo>
                  <a:pt x="116008" y="74219"/>
                </a:lnTo>
                <a:lnTo>
                  <a:pt x="116828" y="74479"/>
                </a:lnTo>
                <a:lnTo>
                  <a:pt x="117582" y="74846"/>
                </a:lnTo>
                <a:lnTo>
                  <a:pt x="118336" y="75364"/>
                </a:lnTo>
                <a:lnTo>
                  <a:pt x="118935" y="76012"/>
                </a:lnTo>
                <a:lnTo>
                  <a:pt x="119423" y="76703"/>
                </a:lnTo>
                <a:lnTo>
                  <a:pt x="119756" y="77480"/>
                </a:lnTo>
                <a:lnTo>
                  <a:pt x="119955" y="78322"/>
                </a:lnTo>
                <a:lnTo>
                  <a:pt x="120000" y="79121"/>
                </a:lnTo>
                <a:lnTo>
                  <a:pt x="119889" y="79964"/>
                </a:lnTo>
                <a:lnTo>
                  <a:pt x="119622" y="80806"/>
                </a:lnTo>
                <a:lnTo>
                  <a:pt x="119201" y="81561"/>
                </a:lnTo>
                <a:lnTo>
                  <a:pt x="118669" y="82296"/>
                </a:lnTo>
                <a:lnTo>
                  <a:pt x="88020" y="115465"/>
                </a:lnTo>
                <a:lnTo>
                  <a:pt x="87466" y="116005"/>
                </a:lnTo>
                <a:lnTo>
                  <a:pt x="86823" y="116415"/>
                </a:lnTo>
                <a:lnTo>
                  <a:pt x="86113" y="116739"/>
                </a:lnTo>
                <a:lnTo>
                  <a:pt x="85359" y="116955"/>
                </a:lnTo>
                <a:lnTo>
                  <a:pt x="84538" y="117063"/>
                </a:lnTo>
                <a:lnTo>
                  <a:pt x="84383" y="117063"/>
                </a:lnTo>
                <a:lnTo>
                  <a:pt x="83407" y="116998"/>
                </a:lnTo>
                <a:lnTo>
                  <a:pt x="82498" y="116739"/>
                </a:lnTo>
                <a:lnTo>
                  <a:pt x="81633" y="116307"/>
                </a:lnTo>
                <a:lnTo>
                  <a:pt x="80924" y="115724"/>
                </a:lnTo>
                <a:lnTo>
                  <a:pt x="63537" y="99442"/>
                </a:lnTo>
                <a:lnTo>
                  <a:pt x="62849" y="98707"/>
                </a:lnTo>
                <a:lnTo>
                  <a:pt x="62361" y="97865"/>
                </a:lnTo>
                <a:lnTo>
                  <a:pt x="62095" y="96980"/>
                </a:lnTo>
                <a:lnTo>
                  <a:pt x="61984" y="96073"/>
                </a:lnTo>
                <a:lnTo>
                  <a:pt x="62029" y="95123"/>
                </a:lnTo>
                <a:lnTo>
                  <a:pt x="62295" y="94237"/>
                </a:lnTo>
                <a:lnTo>
                  <a:pt x="62738" y="93374"/>
                </a:lnTo>
                <a:lnTo>
                  <a:pt x="63337" y="92596"/>
                </a:lnTo>
                <a:lnTo>
                  <a:pt x="64136" y="91970"/>
                </a:lnTo>
                <a:lnTo>
                  <a:pt x="64956" y="91495"/>
                </a:lnTo>
                <a:lnTo>
                  <a:pt x="65888" y="91214"/>
                </a:lnTo>
                <a:lnTo>
                  <a:pt x="66841" y="91106"/>
                </a:lnTo>
                <a:lnTo>
                  <a:pt x="67773" y="91171"/>
                </a:lnTo>
                <a:lnTo>
                  <a:pt x="68704" y="91430"/>
                </a:lnTo>
                <a:lnTo>
                  <a:pt x="69569" y="91840"/>
                </a:lnTo>
                <a:lnTo>
                  <a:pt x="70412" y="92445"/>
                </a:lnTo>
                <a:lnTo>
                  <a:pt x="84051" y="105229"/>
                </a:lnTo>
                <a:lnTo>
                  <a:pt x="111284" y="75753"/>
                </a:lnTo>
                <a:lnTo>
                  <a:pt x="111949" y="75170"/>
                </a:lnTo>
                <a:lnTo>
                  <a:pt x="112659" y="74694"/>
                </a:lnTo>
                <a:lnTo>
                  <a:pt x="113457" y="74371"/>
                </a:lnTo>
                <a:lnTo>
                  <a:pt x="114278" y="74198"/>
                </a:lnTo>
                <a:lnTo>
                  <a:pt x="115143" y="74155"/>
                </a:lnTo>
                <a:close/>
                <a:moveTo>
                  <a:pt x="29828" y="54763"/>
                </a:moveTo>
                <a:lnTo>
                  <a:pt x="74537" y="54763"/>
                </a:lnTo>
                <a:lnTo>
                  <a:pt x="75512" y="54871"/>
                </a:lnTo>
                <a:lnTo>
                  <a:pt x="76444" y="55173"/>
                </a:lnTo>
                <a:lnTo>
                  <a:pt x="77309" y="55605"/>
                </a:lnTo>
                <a:lnTo>
                  <a:pt x="78041" y="56188"/>
                </a:lnTo>
                <a:lnTo>
                  <a:pt x="78639" y="56922"/>
                </a:lnTo>
                <a:lnTo>
                  <a:pt x="79127" y="57721"/>
                </a:lnTo>
                <a:lnTo>
                  <a:pt x="79393" y="58628"/>
                </a:lnTo>
                <a:lnTo>
                  <a:pt x="79504" y="59578"/>
                </a:lnTo>
                <a:lnTo>
                  <a:pt x="79393" y="60572"/>
                </a:lnTo>
                <a:lnTo>
                  <a:pt x="79127" y="61479"/>
                </a:lnTo>
                <a:lnTo>
                  <a:pt x="78639" y="62278"/>
                </a:lnTo>
                <a:lnTo>
                  <a:pt x="78041" y="63012"/>
                </a:lnTo>
                <a:lnTo>
                  <a:pt x="77309" y="63595"/>
                </a:lnTo>
                <a:lnTo>
                  <a:pt x="76444" y="64048"/>
                </a:lnTo>
                <a:lnTo>
                  <a:pt x="75512" y="64329"/>
                </a:lnTo>
                <a:lnTo>
                  <a:pt x="74537" y="64437"/>
                </a:lnTo>
                <a:lnTo>
                  <a:pt x="29828" y="64437"/>
                </a:lnTo>
                <a:lnTo>
                  <a:pt x="28830" y="64329"/>
                </a:lnTo>
                <a:lnTo>
                  <a:pt x="27876" y="64048"/>
                </a:lnTo>
                <a:lnTo>
                  <a:pt x="27055" y="63595"/>
                </a:lnTo>
                <a:lnTo>
                  <a:pt x="26301" y="63012"/>
                </a:lnTo>
                <a:lnTo>
                  <a:pt x="25703" y="62278"/>
                </a:lnTo>
                <a:lnTo>
                  <a:pt x="25259" y="61479"/>
                </a:lnTo>
                <a:lnTo>
                  <a:pt x="24949" y="60572"/>
                </a:lnTo>
                <a:lnTo>
                  <a:pt x="24838" y="59578"/>
                </a:lnTo>
                <a:lnTo>
                  <a:pt x="24949" y="58628"/>
                </a:lnTo>
                <a:lnTo>
                  <a:pt x="25259" y="57721"/>
                </a:lnTo>
                <a:lnTo>
                  <a:pt x="25703" y="56922"/>
                </a:lnTo>
                <a:lnTo>
                  <a:pt x="26301" y="56188"/>
                </a:lnTo>
                <a:lnTo>
                  <a:pt x="27055" y="55605"/>
                </a:lnTo>
                <a:lnTo>
                  <a:pt x="27876" y="55173"/>
                </a:lnTo>
                <a:lnTo>
                  <a:pt x="28830" y="54871"/>
                </a:lnTo>
                <a:lnTo>
                  <a:pt x="29828" y="54763"/>
                </a:lnTo>
                <a:close/>
                <a:moveTo>
                  <a:pt x="29828" y="28202"/>
                </a:moveTo>
                <a:lnTo>
                  <a:pt x="74537" y="28202"/>
                </a:lnTo>
                <a:lnTo>
                  <a:pt x="75512" y="28288"/>
                </a:lnTo>
                <a:lnTo>
                  <a:pt x="76444" y="28569"/>
                </a:lnTo>
                <a:lnTo>
                  <a:pt x="77309" y="29001"/>
                </a:lnTo>
                <a:lnTo>
                  <a:pt x="78041" y="29627"/>
                </a:lnTo>
                <a:lnTo>
                  <a:pt x="78639" y="30318"/>
                </a:lnTo>
                <a:lnTo>
                  <a:pt x="79127" y="31160"/>
                </a:lnTo>
                <a:lnTo>
                  <a:pt x="79393" y="32046"/>
                </a:lnTo>
                <a:lnTo>
                  <a:pt x="79504" y="33039"/>
                </a:lnTo>
                <a:lnTo>
                  <a:pt x="79393" y="34011"/>
                </a:lnTo>
                <a:lnTo>
                  <a:pt x="79127" y="34896"/>
                </a:lnTo>
                <a:lnTo>
                  <a:pt x="78639" y="35738"/>
                </a:lnTo>
                <a:lnTo>
                  <a:pt x="78041" y="36429"/>
                </a:lnTo>
                <a:lnTo>
                  <a:pt x="77309" y="37055"/>
                </a:lnTo>
                <a:lnTo>
                  <a:pt x="76444" y="37487"/>
                </a:lnTo>
                <a:lnTo>
                  <a:pt x="75512" y="37768"/>
                </a:lnTo>
                <a:lnTo>
                  <a:pt x="74537" y="37854"/>
                </a:lnTo>
                <a:lnTo>
                  <a:pt x="29828" y="37854"/>
                </a:lnTo>
                <a:lnTo>
                  <a:pt x="28830" y="37768"/>
                </a:lnTo>
                <a:lnTo>
                  <a:pt x="27876" y="37487"/>
                </a:lnTo>
                <a:lnTo>
                  <a:pt x="27055" y="37055"/>
                </a:lnTo>
                <a:lnTo>
                  <a:pt x="26301" y="36429"/>
                </a:lnTo>
                <a:lnTo>
                  <a:pt x="25703" y="35738"/>
                </a:lnTo>
                <a:lnTo>
                  <a:pt x="25259" y="34896"/>
                </a:lnTo>
                <a:lnTo>
                  <a:pt x="24949" y="34011"/>
                </a:lnTo>
                <a:lnTo>
                  <a:pt x="24838" y="33039"/>
                </a:lnTo>
                <a:lnTo>
                  <a:pt x="24949" y="32046"/>
                </a:lnTo>
                <a:lnTo>
                  <a:pt x="25259" y="31160"/>
                </a:lnTo>
                <a:lnTo>
                  <a:pt x="25703" y="30318"/>
                </a:lnTo>
                <a:lnTo>
                  <a:pt x="26301" y="29627"/>
                </a:lnTo>
                <a:lnTo>
                  <a:pt x="27055" y="29001"/>
                </a:lnTo>
                <a:lnTo>
                  <a:pt x="27876" y="28569"/>
                </a:lnTo>
                <a:lnTo>
                  <a:pt x="28830" y="28288"/>
                </a:lnTo>
                <a:lnTo>
                  <a:pt x="29828" y="28202"/>
                </a:lnTo>
                <a:close/>
                <a:moveTo>
                  <a:pt x="4967" y="0"/>
                </a:moveTo>
                <a:lnTo>
                  <a:pt x="97712" y="0"/>
                </a:lnTo>
                <a:lnTo>
                  <a:pt x="98732" y="129"/>
                </a:lnTo>
                <a:lnTo>
                  <a:pt x="99641" y="410"/>
                </a:lnTo>
                <a:lnTo>
                  <a:pt x="100484" y="842"/>
                </a:lnTo>
                <a:lnTo>
                  <a:pt x="101216" y="1425"/>
                </a:lnTo>
                <a:lnTo>
                  <a:pt x="101836" y="2159"/>
                </a:lnTo>
                <a:lnTo>
                  <a:pt x="102302" y="2958"/>
                </a:lnTo>
                <a:lnTo>
                  <a:pt x="102568" y="3886"/>
                </a:lnTo>
                <a:lnTo>
                  <a:pt x="102679" y="4858"/>
                </a:lnTo>
                <a:lnTo>
                  <a:pt x="102679" y="63638"/>
                </a:lnTo>
                <a:lnTo>
                  <a:pt x="102568" y="64588"/>
                </a:lnTo>
                <a:lnTo>
                  <a:pt x="102302" y="65495"/>
                </a:lnTo>
                <a:lnTo>
                  <a:pt x="101836" y="66294"/>
                </a:lnTo>
                <a:lnTo>
                  <a:pt x="101216" y="67028"/>
                </a:lnTo>
                <a:lnTo>
                  <a:pt x="100484" y="67612"/>
                </a:lnTo>
                <a:lnTo>
                  <a:pt x="99641" y="68065"/>
                </a:lnTo>
                <a:lnTo>
                  <a:pt x="98732" y="68346"/>
                </a:lnTo>
                <a:lnTo>
                  <a:pt x="97712" y="68454"/>
                </a:lnTo>
                <a:lnTo>
                  <a:pt x="96691" y="68346"/>
                </a:lnTo>
                <a:lnTo>
                  <a:pt x="95804" y="68065"/>
                </a:lnTo>
                <a:lnTo>
                  <a:pt x="94939" y="67612"/>
                </a:lnTo>
                <a:lnTo>
                  <a:pt x="94230" y="67028"/>
                </a:lnTo>
                <a:lnTo>
                  <a:pt x="93587" y="66294"/>
                </a:lnTo>
                <a:lnTo>
                  <a:pt x="93121" y="65495"/>
                </a:lnTo>
                <a:lnTo>
                  <a:pt x="92833" y="64588"/>
                </a:lnTo>
                <a:lnTo>
                  <a:pt x="92766" y="63638"/>
                </a:lnTo>
                <a:lnTo>
                  <a:pt x="92766" y="9695"/>
                </a:lnTo>
                <a:lnTo>
                  <a:pt x="9957" y="9695"/>
                </a:lnTo>
                <a:lnTo>
                  <a:pt x="9957" y="110325"/>
                </a:lnTo>
                <a:lnTo>
                  <a:pt x="48013" y="110325"/>
                </a:lnTo>
                <a:lnTo>
                  <a:pt x="49033" y="110433"/>
                </a:lnTo>
                <a:lnTo>
                  <a:pt x="49964" y="110671"/>
                </a:lnTo>
                <a:lnTo>
                  <a:pt x="50785" y="111146"/>
                </a:lnTo>
                <a:lnTo>
                  <a:pt x="51539" y="111750"/>
                </a:lnTo>
                <a:lnTo>
                  <a:pt x="52138" y="112441"/>
                </a:lnTo>
                <a:lnTo>
                  <a:pt x="52603" y="113284"/>
                </a:lnTo>
                <a:lnTo>
                  <a:pt x="52892" y="114191"/>
                </a:lnTo>
                <a:lnTo>
                  <a:pt x="53003" y="115141"/>
                </a:lnTo>
                <a:lnTo>
                  <a:pt x="52892" y="116113"/>
                </a:lnTo>
                <a:lnTo>
                  <a:pt x="52603" y="117041"/>
                </a:lnTo>
                <a:lnTo>
                  <a:pt x="52138" y="117840"/>
                </a:lnTo>
                <a:lnTo>
                  <a:pt x="51539" y="118574"/>
                </a:lnTo>
                <a:lnTo>
                  <a:pt x="50785" y="119157"/>
                </a:lnTo>
                <a:lnTo>
                  <a:pt x="49964" y="119589"/>
                </a:lnTo>
                <a:lnTo>
                  <a:pt x="49033" y="119892"/>
                </a:lnTo>
                <a:lnTo>
                  <a:pt x="48013" y="120000"/>
                </a:lnTo>
                <a:lnTo>
                  <a:pt x="4967" y="120000"/>
                </a:lnTo>
                <a:lnTo>
                  <a:pt x="3991" y="119892"/>
                </a:lnTo>
                <a:lnTo>
                  <a:pt x="3060" y="119589"/>
                </a:lnTo>
                <a:lnTo>
                  <a:pt x="2195" y="119157"/>
                </a:lnTo>
                <a:lnTo>
                  <a:pt x="1463" y="118574"/>
                </a:lnTo>
                <a:lnTo>
                  <a:pt x="864" y="117840"/>
                </a:lnTo>
                <a:lnTo>
                  <a:pt x="377" y="117041"/>
                </a:lnTo>
                <a:lnTo>
                  <a:pt x="110" y="116113"/>
                </a:lnTo>
                <a:lnTo>
                  <a:pt x="0" y="115141"/>
                </a:lnTo>
                <a:lnTo>
                  <a:pt x="0" y="4858"/>
                </a:lnTo>
                <a:lnTo>
                  <a:pt x="110" y="3886"/>
                </a:lnTo>
                <a:lnTo>
                  <a:pt x="377" y="2958"/>
                </a:lnTo>
                <a:lnTo>
                  <a:pt x="864" y="2159"/>
                </a:lnTo>
                <a:lnTo>
                  <a:pt x="1463" y="1425"/>
                </a:lnTo>
                <a:lnTo>
                  <a:pt x="2195" y="842"/>
                </a:lnTo>
                <a:lnTo>
                  <a:pt x="3060" y="410"/>
                </a:lnTo>
                <a:lnTo>
                  <a:pt x="3991" y="129"/>
                </a:lnTo>
                <a:lnTo>
                  <a:pt x="4967"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559" name="Google Shape;559;p41"/>
          <p:cNvGrpSpPr/>
          <p:nvPr/>
        </p:nvGrpSpPr>
        <p:grpSpPr>
          <a:xfrm>
            <a:off x="4917178" y="3236853"/>
            <a:ext cx="476853" cy="225969"/>
            <a:chOff x="3232150" y="2884488"/>
            <a:chExt cx="6505500" cy="3082800"/>
          </a:xfrm>
        </p:grpSpPr>
        <p:sp>
          <p:nvSpPr>
            <p:cNvPr id="560" name="Google Shape;560;p41"/>
            <p:cNvSpPr/>
            <p:nvPr/>
          </p:nvSpPr>
          <p:spPr>
            <a:xfrm>
              <a:off x="3232150" y="2884488"/>
              <a:ext cx="6505500" cy="3082800"/>
            </a:xfrm>
            <a:custGeom>
              <a:rect b="b" l="l" r="r" t="t"/>
              <a:pathLst>
                <a:path extrusionOk="0" h="120000" w="120000">
                  <a:moveTo>
                    <a:pt x="12737" y="77363"/>
                  </a:moveTo>
                  <a:lnTo>
                    <a:pt x="11508" y="77487"/>
                  </a:lnTo>
                  <a:lnTo>
                    <a:pt x="10395" y="78105"/>
                  </a:lnTo>
                  <a:lnTo>
                    <a:pt x="9282" y="79093"/>
                  </a:lnTo>
                  <a:lnTo>
                    <a:pt x="8345" y="80329"/>
                  </a:lnTo>
                  <a:lnTo>
                    <a:pt x="7467" y="81936"/>
                  </a:lnTo>
                  <a:lnTo>
                    <a:pt x="6705" y="83789"/>
                  </a:lnTo>
                  <a:lnTo>
                    <a:pt x="6090" y="85890"/>
                  </a:lnTo>
                  <a:lnTo>
                    <a:pt x="5651" y="88115"/>
                  </a:lnTo>
                  <a:lnTo>
                    <a:pt x="5358" y="90587"/>
                  </a:lnTo>
                  <a:lnTo>
                    <a:pt x="5270" y="93120"/>
                  </a:lnTo>
                  <a:lnTo>
                    <a:pt x="5358" y="95653"/>
                  </a:lnTo>
                  <a:lnTo>
                    <a:pt x="5651" y="98125"/>
                  </a:lnTo>
                  <a:lnTo>
                    <a:pt x="6090" y="100350"/>
                  </a:lnTo>
                  <a:lnTo>
                    <a:pt x="6705" y="102389"/>
                  </a:lnTo>
                  <a:lnTo>
                    <a:pt x="7467" y="104243"/>
                  </a:lnTo>
                  <a:lnTo>
                    <a:pt x="8345" y="105787"/>
                  </a:lnTo>
                  <a:lnTo>
                    <a:pt x="9282" y="107085"/>
                  </a:lnTo>
                  <a:lnTo>
                    <a:pt x="10395" y="108074"/>
                  </a:lnTo>
                  <a:lnTo>
                    <a:pt x="11508" y="108630"/>
                  </a:lnTo>
                  <a:lnTo>
                    <a:pt x="12737" y="108877"/>
                  </a:lnTo>
                  <a:lnTo>
                    <a:pt x="13938" y="108630"/>
                  </a:lnTo>
                  <a:lnTo>
                    <a:pt x="15080" y="108074"/>
                  </a:lnTo>
                  <a:lnTo>
                    <a:pt x="16163" y="107085"/>
                  </a:lnTo>
                  <a:lnTo>
                    <a:pt x="17159" y="105787"/>
                  </a:lnTo>
                  <a:lnTo>
                    <a:pt x="18038" y="104243"/>
                  </a:lnTo>
                  <a:lnTo>
                    <a:pt x="18770" y="102389"/>
                  </a:lnTo>
                  <a:lnTo>
                    <a:pt x="19385" y="100350"/>
                  </a:lnTo>
                  <a:lnTo>
                    <a:pt x="19824" y="98125"/>
                  </a:lnTo>
                  <a:lnTo>
                    <a:pt x="20117" y="95653"/>
                  </a:lnTo>
                  <a:lnTo>
                    <a:pt x="20204" y="93120"/>
                  </a:lnTo>
                  <a:lnTo>
                    <a:pt x="20117" y="90587"/>
                  </a:lnTo>
                  <a:lnTo>
                    <a:pt x="19824" y="88115"/>
                  </a:lnTo>
                  <a:lnTo>
                    <a:pt x="19385" y="85890"/>
                  </a:lnTo>
                  <a:lnTo>
                    <a:pt x="18770" y="83789"/>
                  </a:lnTo>
                  <a:lnTo>
                    <a:pt x="18038" y="81936"/>
                  </a:lnTo>
                  <a:lnTo>
                    <a:pt x="17159" y="80329"/>
                  </a:lnTo>
                  <a:lnTo>
                    <a:pt x="16163" y="79093"/>
                  </a:lnTo>
                  <a:lnTo>
                    <a:pt x="15080" y="78105"/>
                  </a:lnTo>
                  <a:lnTo>
                    <a:pt x="13938" y="77487"/>
                  </a:lnTo>
                  <a:lnTo>
                    <a:pt x="12737" y="77363"/>
                  </a:lnTo>
                  <a:close/>
                  <a:moveTo>
                    <a:pt x="75841" y="77363"/>
                  </a:moveTo>
                  <a:lnTo>
                    <a:pt x="74641" y="77487"/>
                  </a:lnTo>
                  <a:lnTo>
                    <a:pt x="73499" y="78105"/>
                  </a:lnTo>
                  <a:lnTo>
                    <a:pt x="72415" y="79093"/>
                  </a:lnTo>
                  <a:lnTo>
                    <a:pt x="71449" y="80329"/>
                  </a:lnTo>
                  <a:lnTo>
                    <a:pt x="70571" y="81936"/>
                  </a:lnTo>
                  <a:lnTo>
                    <a:pt x="69838" y="83789"/>
                  </a:lnTo>
                  <a:lnTo>
                    <a:pt x="69224" y="85890"/>
                  </a:lnTo>
                  <a:lnTo>
                    <a:pt x="68784" y="88115"/>
                  </a:lnTo>
                  <a:lnTo>
                    <a:pt x="68491" y="90587"/>
                  </a:lnTo>
                  <a:lnTo>
                    <a:pt x="68374" y="93120"/>
                  </a:lnTo>
                  <a:lnTo>
                    <a:pt x="68491" y="95653"/>
                  </a:lnTo>
                  <a:lnTo>
                    <a:pt x="68784" y="98125"/>
                  </a:lnTo>
                  <a:lnTo>
                    <a:pt x="69224" y="100350"/>
                  </a:lnTo>
                  <a:lnTo>
                    <a:pt x="69838" y="102389"/>
                  </a:lnTo>
                  <a:lnTo>
                    <a:pt x="70571" y="104243"/>
                  </a:lnTo>
                  <a:lnTo>
                    <a:pt x="71449" y="105787"/>
                  </a:lnTo>
                  <a:lnTo>
                    <a:pt x="72415" y="107085"/>
                  </a:lnTo>
                  <a:lnTo>
                    <a:pt x="73499" y="108074"/>
                  </a:lnTo>
                  <a:lnTo>
                    <a:pt x="74641" y="108630"/>
                  </a:lnTo>
                  <a:lnTo>
                    <a:pt x="75841" y="108877"/>
                  </a:lnTo>
                  <a:lnTo>
                    <a:pt x="77071" y="108630"/>
                  </a:lnTo>
                  <a:lnTo>
                    <a:pt x="78213" y="108074"/>
                  </a:lnTo>
                  <a:lnTo>
                    <a:pt x="79297" y="107085"/>
                  </a:lnTo>
                  <a:lnTo>
                    <a:pt x="80292" y="105787"/>
                  </a:lnTo>
                  <a:lnTo>
                    <a:pt x="81112" y="104243"/>
                  </a:lnTo>
                  <a:lnTo>
                    <a:pt x="81903" y="102389"/>
                  </a:lnTo>
                  <a:lnTo>
                    <a:pt x="82518" y="100350"/>
                  </a:lnTo>
                  <a:lnTo>
                    <a:pt x="82957" y="98125"/>
                  </a:lnTo>
                  <a:lnTo>
                    <a:pt x="83250" y="95653"/>
                  </a:lnTo>
                  <a:lnTo>
                    <a:pt x="83338" y="93120"/>
                  </a:lnTo>
                  <a:lnTo>
                    <a:pt x="83250" y="90587"/>
                  </a:lnTo>
                  <a:lnTo>
                    <a:pt x="82957" y="88115"/>
                  </a:lnTo>
                  <a:lnTo>
                    <a:pt x="82518" y="85890"/>
                  </a:lnTo>
                  <a:lnTo>
                    <a:pt x="81903" y="83789"/>
                  </a:lnTo>
                  <a:lnTo>
                    <a:pt x="81112" y="81936"/>
                  </a:lnTo>
                  <a:lnTo>
                    <a:pt x="80292" y="80329"/>
                  </a:lnTo>
                  <a:lnTo>
                    <a:pt x="79297" y="79093"/>
                  </a:lnTo>
                  <a:lnTo>
                    <a:pt x="78213" y="78105"/>
                  </a:lnTo>
                  <a:lnTo>
                    <a:pt x="77071" y="77487"/>
                  </a:lnTo>
                  <a:lnTo>
                    <a:pt x="75841" y="77363"/>
                  </a:lnTo>
                  <a:close/>
                  <a:moveTo>
                    <a:pt x="107232" y="11122"/>
                  </a:moveTo>
                  <a:lnTo>
                    <a:pt x="106032" y="11307"/>
                  </a:lnTo>
                  <a:lnTo>
                    <a:pt x="104890" y="11925"/>
                  </a:lnTo>
                  <a:lnTo>
                    <a:pt x="103806" y="12852"/>
                  </a:lnTo>
                  <a:lnTo>
                    <a:pt x="102840" y="14150"/>
                  </a:lnTo>
                  <a:lnTo>
                    <a:pt x="101961" y="15695"/>
                  </a:lnTo>
                  <a:lnTo>
                    <a:pt x="101200" y="17548"/>
                  </a:lnTo>
                  <a:lnTo>
                    <a:pt x="100614" y="19649"/>
                  </a:lnTo>
                  <a:lnTo>
                    <a:pt x="100146" y="21936"/>
                  </a:lnTo>
                  <a:lnTo>
                    <a:pt x="99853" y="24346"/>
                  </a:lnTo>
                  <a:lnTo>
                    <a:pt x="99765" y="26879"/>
                  </a:lnTo>
                  <a:lnTo>
                    <a:pt x="99853" y="29474"/>
                  </a:lnTo>
                  <a:lnTo>
                    <a:pt x="100146" y="31822"/>
                  </a:lnTo>
                  <a:lnTo>
                    <a:pt x="100614" y="34170"/>
                  </a:lnTo>
                  <a:lnTo>
                    <a:pt x="101200" y="36210"/>
                  </a:lnTo>
                  <a:lnTo>
                    <a:pt x="101961" y="38002"/>
                  </a:lnTo>
                  <a:lnTo>
                    <a:pt x="102840" y="39608"/>
                  </a:lnTo>
                  <a:lnTo>
                    <a:pt x="103806" y="40906"/>
                  </a:lnTo>
                  <a:lnTo>
                    <a:pt x="104890" y="41833"/>
                  </a:lnTo>
                  <a:lnTo>
                    <a:pt x="106032" y="42451"/>
                  </a:lnTo>
                  <a:lnTo>
                    <a:pt x="107232" y="42698"/>
                  </a:lnTo>
                  <a:lnTo>
                    <a:pt x="108433" y="42451"/>
                  </a:lnTo>
                  <a:lnTo>
                    <a:pt x="109604" y="41833"/>
                  </a:lnTo>
                  <a:lnTo>
                    <a:pt x="110658" y="40906"/>
                  </a:lnTo>
                  <a:lnTo>
                    <a:pt x="111654" y="39608"/>
                  </a:lnTo>
                  <a:lnTo>
                    <a:pt x="112532" y="38002"/>
                  </a:lnTo>
                  <a:lnTo>
                    <a:pt x="113265" y="36210"/>
                  </a:lnTo>
                  <a:lnTo>
                    <a:pt x="113879" y="34170"/>
                  </a:lnTo>
                  <a:lnTo>
                    <a:pt x="114348" y="31822"/>
                  </a:lnTo>
                  <a:lnTo>
                    <a:pt x="114612" y="29474"/>
                  </a:lnTo>
                  <a:lnTo>
                    <a:pt x="114699" y="26879"/>
                  </a:lnTo>
                  <a:lnTo>
                    <a:pt x="114612" y="24346"/>
                  </a:lnTo>
                  <a:lnTo>
                    <a:pt x="114348" y="21936"/>
                  </a:lnTo>
                  <a:lnTo>
                    <a:pt x="113879" y="19649"/>
                  </a:lnTo>
                  <a:lnTo>
                    <a:pt x="113265" y="17548"/>
                  </a:lnTo>
                  <a:lnTo>
                    <a:pt x="112532" y="15695"/>
                  </a:lnTo>
                  <a:lnTo>
                    <a:pt x="111654" y="14150"/>
                  </a:lnTo>
                  <a:lnTo>
                    <a:pt x="110658" y="12852"/>
                  </a:lnTo>
                  <a:lnTo>
                    <a:pt x="109604" y="11925"/>
                  </a:lnTo>
                  <a:lnTo>
                    <a:pt x="108433" y="11307"/>
                  </a:lnTo>
                  <a:lnTo>
                    <a:pt x="107232" y="11122"/>
                  </a:lnTo>
                  <a:close/>
                  <a:moveTo>
                    <a:pt x="44128" y="11122"/>
                  </a:moveTo>
                  <a:lnTo>
                    <a:pt x="42898" y="11307"/>
                  </a:lnTo>
                  <a:lnTo>
                    <a:pt x="41756" y="11925"/>
                  </a:lnTo>
                  <a:lnTo>
                    <a:pt x="40702" y="12852"/>
                  </a:lnTo>
                  <a:lnTo>
                    <a:pt x="39707" y="14150"/>
                  </a:lnTo>
                  <a:lnTo>
                    <a:pt x="38828" y="15695"/>
                  </a:lnTo>
                  <a:lnTo>
                    <a:pt x="38096" y="17548"/>
                  </a:lnTo>
                  <a:lnTo>
                    <a:pt x="37481" y="19649"/>
                  </a:lnTo>
                  <a:lnTo>
                    <a:pt x="37013" y="21936"/>
                  </a:lnTo>
                  <a:lnTo>
                    <a:pt x="36749" y="24346"/>
                  </a:lnTo>
                  <a:lnTo>
                    <a:pt x="36632" y="26879"/>
                  </a:lnTo>
                  <a:lnTo>
                    <a:pt x="36749" y="29474"/>
                  </a:lnTo>
                  <a:lnTo>
                    <a:pt x="37013" y="31822"/>
                  </a:lnTo>
                  <a:lnTo>
                    <a:pt x="37481" y="34170"/>
                  </a:lnTo>
                  <a:lnTo>
                    <a:pt x="38096" y="36210"/>
                  </a:lnTo>
                  <a:lnTo>
                    <a:pt x="38828" y="38002"/>
                  </a:lnTo>
                  <a:lnTo>
                    <a:pt x="39707" y="39608"/>
                  </a:lnTo>
                  <a:lnTo>
                    <a:pt x="40702" y="40906"/>
                  </a:lnTo>
                  <a:lnTo>
                    <a:pt x="41756" y="41833"/>
                  </a:lnTo>
                  <a:lnTo>
                    <a:pt x="42898" y="42451"/>
                  </a:lnTo>
                  <a:lnTo>
                    <a:pt x="44128" y="42698"/>
                  </a:lnTo>
                  <a:lnTo>
                    <a:pt x="45329" y="42451"/>
                  </a:lnTo>
                  <a:lnTo>
                    <a:pt x="46471" y="41833"/>
                  </a:lnTo>
                  <a:lnTo>
                    <a:pt x="47525" y="40906"/>
                  </a:lnTo>
                  <a:lnTo>
                    <a:pt x="48521" y="39608"/>
                  </a:lnTo>
                  <a:lnTo>
                    <a:pt x="49399" y="38002"/>
                  </a:lnTo>
                  <a:lnTo>
                    <a:pt x="50161" y="36210"/>
                  </a:lnTo>
                  <a:lnTo>
                    <a:pt x="50746" y="34170"/>
                  </a:lnTo>
                  <a:lnTo>
                    <a:pt x="51215" y="31822"/>
                  </a:lnTo>
                  <a:lnTo>
                    <a:pt x="51508" y="29474"/>
                  </a:lnTo>
                  <a:lnTo>
                    <a:pt x="51595" y="26879"/>
                  </a:lnTo>
                  <a:lnTo>
                    <a:pt x="51508" y="24346"/>
                  </a:lnTo>
                  <a:lnTo>
                    <a:pt x="51215" y="21936"/>
                  </a:lnTo>
                  <a:lnTo>
                    <a:pt x="50746" y="19649"/>
                  </a:lnTo>
                  <a:lnTo>
                    <a:pt x="50161" y="17548"/>
                  </a:lnTo>
                  <a:lnTo>
                    <a:pt x="49399" y="15695"/>
                  </a:lnTo>
                  <a:lnTo>
                    <a:pt x="48521" y="14150"/>
                  </a:lnTo>
                  <a:lnTo>
                    <a:pt x="47525" y="12852"/>
                  </a:lnTo>
                  <a:lnTo>
                    <a:pt x="46471" y="11925"/>
                  </a:lnTo>
                  <a:lnTo>
                    <a:pt x="45329" y="11307"/>
                  </a:lnTo>
                  <a:lnTo>
                    <a:pt x="44128" y="11122"/>
                  </a:lnTo>
                  <a:close/>
                  <a:moveTo>
                    <a:pt x="107232" y="0"/>
                  </a:moveTo>
                  <a:lnTo>
                    <a:pt x="108843" y="185"/>
                  </a:lnTo>
                  <a:lnTo>
                    <a:pt x="110366" y="803"/>
                  </a:lnTo>
                  <a:lnTo>
                    <a:pt x="111830" y="1791"/>
                  </a:lnTo>
                  <a:lnTo>
                    <a:pt x="113206" y="3151"/>
                  </a:lnTo>
                  <a:lnTo>
                    <a:pt x="114524" y="4819"/>
                  </a:lnTo>
                  <a:lnTo>
                    <a:pt x="115695" y="6797"/>
                  </a:lnTo>
                  <a:lnTo>
                    <a:pt x="116749" y="9021"/>
                  </a:lnTo>
                  <a:lnTo>
                    <a:pt x="117686" y="11555"/>
                  </a:lnTo>
                  <a:lnTo>
                    <a:pt x="118506" y="14273"/>
                  </a:lnTo>
                  <a:lnTo>
                    <a:pt x="119121" y="17178"/>
                  </a:lnTo>
                  <a:lnTo>
                    <a:pt x="119590" y="20267"/>
                  </a:lnTo>
                  <a:lnTo>
                    <a:pt x="119882" y="23542"/>
                  </a:lnTo>
                  <a:lnTo>
                    <a:pt x="120000" y="26879"/>
                  </a:lnTo>
                  <a:lnTo>
                    <a:pt x="119882" y="30216"/>
                  </a:lnTo>
                  <a:lnTo>
                    <a:pt x="119590" y="33491"/>
                  </a:lnTo>
                  <a:lnTo>
                    <a:pt x="119121" y="36642"/>
                  </a:lnTo>
                  <a:lnTo>
                    <a:pt x="118506" y="39546"/>
                  </a:lnTo>
                  <a:lnTo>
                    <a:pt x="117686" y="42203"/>
                  </a:lnTo>
                  <a:lnTo>
                    <a:pt x="116749" y="44737"/>
                  </a:lnTo>
                  <a:lnTo>
                    <a:pt x="115695" y="46961"/>
                  </a:lnTo>
                  <a:lnTo>
                    <a:pt x="114524" y="48939"/>
                  </a:lnTo>
                  <a:lnTo>
                    <a:pt x="113206" y="50607"/>
                  </a:lnTo>
                  <a:lnTo>
                    <a:pt x="111830" y="51967"/>
                  </a:lnTo>
                  <a:lnTo>
                    <a:pt x="110366" y="52893"/>
                  </a:lnTo>
                  <a:lnTo>
                    <a:pt x="108843" y="53511"/>
                  </a:lnTo>
                  <a:lnTo>
                    <a:pt x="107232" y="53759"/>
                  </a:lnTo>
                  <a:lnTo>
                    <a:pt x="105710" y="53573"/>
                  </a:lnTo>
                  <a:lnTo>
                    <a:pt x="104245" y="52955"/>
                  </a:lnTo>
                  <a:lnTo>
                    <a:pt x="102869" y="52152"/>
                  </a:lnTo>
                  <a:lnTo>
                    <a:pt x="101522" y="50916"/>
                  </a:lnTo>
                  <a:lnTo>
                    <a:pt x="100292" y="49371"/>
                  </a:lnTo>
                  <a:lnTo>
                    <a:pt x="86530" y="78414"/>
                  </a:lnTo>
                  <a:lnTo>
                    <a:pt x="87232" y="81009"/>
                  </a:lnTo>
                  <a:lnTo>
                    <a:pt x="87818" y="83851"/>
                  </a:lnTo>
                  <a:lnTo>
                    <a:pt x="88228" y="86817"/>
                  </a:lnTo>
                  <a:lnTo>
                    <a:pt x="88521" y="89845"/>
                  </a:lnTo>
                  <a:lnTo>
                    <a:pt x="88579" y="93120"/>
                  </a:lnTo>
                  <a:lnTo>
                    <a:pt x="88491" y="96457"/>
                  </a:lnTo>
                  <a:lnTo>
                    <a:pt x="88199" y="99732"/>
                  </a:lnTo>
                  <a:lnTo>
                    <a:pt x="87759" y="102760"/>
                  </a:lnTo>
                  <a:lnTo>
                    <a:pt x="87086" y="105726"/>
                  </a:lnTo>
                  <a:lnTo>
                    <a:pt x="86295" y="108444"/>
                  </a:lnTo>
                  <a:lnTo>
                    <a:pt x="85387" y="110916"/>
                  </a:lnTo>
                  <a:lnTo>
                    <a:pt x="84333" y="113141"/>
                  </a:lnTo>
                  <a:lnTo>
                    <a:pt x="83133" y="115180"/>
                  </a:lnTo>
                  <a:lnTo>
                    <a:pt x="81844" y="116848"/>
                  </a:lnTo>
                  <a:lnTo>
                    <a:pt x="80468" y="118146"/>
                  </a:lnTo>
                  <a:lnTo>
                    <a:pt x="78975" y="119134"/>
                  </a:lnTo>
                  <a:lnTo>
                    <a:pt x="77452" y="119752"/>
                  </a:lnTo>
                  <a:lnTo>
                    <a:pt x="75841" y="120000"/>
                  </a:lnTo>
                  <a:lnTo>
                    <a:pt x="74289" y="119752"/>
                  </a:lnTo>
                  <a:lnTo>
                    <a:pt x="72708" y="119134"/>
                  </a:lnTo>
                  <a:lnTo>
                    <a:pt x="71244" y="118146"/>
                  </a:lnTo>
                  <a:lnTo>
                    <a:pt x="69868" y="116848"/>
                  </a:lnTo>
                  <a:lnTo>
                    <a:pt x="68579" y="115180"/>
                  </a:lnTo>
                  <a:lnTo>
                    <a:pt x="67379" y="113141"/>
                  </a:lnTo>
                  <a:lnTo>
                    <a:pt x="66325" y="110916"/>
                  </a:lnTo>
                  <a:lnTo>
                    <a:pt x="65387" y="108444"/>
                  </a:lnTo>
                  <a:lnTo>
                    <a:pt x="64626" y="105726"/>
                  </a:lnTo>
                  <a:lnTo>
                    <a:pt x="63953" y="102760"/>
                  </a:lnTo>
                  <a:lnTo>
                    <a:pt x="63484" y="99732"/>
                  </a:lnTo>
                  <a:lnTo>
                    <a:pt x="63191" y="96457"/>
                  </a:lnTo>
                  <a:lnTo>
                    <a:pt x="63133" y="93120"/>
                  </a:lnTo>
                  <a:lnTo>
                    <a:pt x="63191" y="90030"/>
                  </a:lnTo>
                  <a:lnTo>
                    <a:pt x="63455" y="87003"/>
                  </a:lnTo>
                  <a:lnTo>
                    <a:pt x="63865" y="84160"/>
                  </a:lnTo>
                  <a:lnTo>
                    <a:pt x="64363" y="81441"/>
                  </a:lnTo>
                  <a:lnTo>
                    <a:pt x="65065" y="78908"/>
                  </a:lnTo>
                  <a:lnTo>
                    <a:pt x="51068" y="49371"/>
                  </a:lnTo>
                  <a:lnTo>
                    <a:pt x="49838" y="50916"/>
                  </a:lnTo>
                  <a:lnTo>
                    <a:pt x="48491" y="52152"/>
                  </a:lnTo>
                  <a:lnTo>
                    <a:pt x="47115" y="52955"/>
                  </a:lnTo>
                  <a:lnTo>
                    <a:pt x="45651" y="53573"/>
                  </a:lnTo>
                  <a:lnTo>
                    <a:pt x="44128" y="53759"/>
                  </a:lnTo>
                  <a:lnTo>
                    <a:pt x="42606" y="53573"/>
                  </a:lnTo>
                  <a:lnTo>
                    <a:pt x="41112" y="52955"/>
                  </a:lnTo>
                  <a:lnTo>
                    <a:pt x="39736" y="52152"/>
                  </a:lnTo>
                  <a:lnTo>
                    <a:pt x="38418" y="50916"/>
                  </a:lnTo>
                  <a:lnTo>
                    <a:pt x="37159" y="49371"/>
                  </a:lnTo>
                  <a:lnTo>
                    <a:pt x="23426" y="78414"/>
                  </a:lnTo>
                  <a:lnTo>
                    <a:pt x="24128" y="81009"/>
                  </a:lnTo>
                  <a:lnTo>
                    <a:pt x="24685" y="83851"/>
                  </a:lnTo>
                  <a:lnTo>
                    <a:pt x="25124" y="86817"/>
                  </a:lnTo>
                  <a:lnTo>
                    <a:pt x="25387" y="89845"/>
                  </a:lnTo>
                  <a:lnTo>
                    <a:pt x="25475" y="93120"/>
                  </a:lnTo>
                  <a:lnTo>
                    <a:pt x="25387" y="96457"/>
                  </a:lnTo>
                  <a:lnTo>
                    <a:pt x="25095" y="99732"/>
                  </a:lnTo>
                  <a:lnTo>
                    <a:pt x="24626" y="102760"/>
                  </a:lnTo>
                  <a:lnTo>
                    <a:pt x="23982" y="105726"/>
                  </a:lnTo>
                  <a:lnTo>
                    <a:pt x="23191" y="108444"/>
                  </a:lnTo>
                  <a:lnTo>
                    <a:pt x="22254" y="110916"/>
                  </a:lnTo>
                  <a:lnTo>
                    <a:pt x="21200" y="113141"/>
                  </a:lnTo>
                  <a:lnTo>
                    <a:pt x="20000" y="115180"/>
                  </a:lnTo>
                  <a:lnTo>
                    <a:pt x="18711" y="116848"/>
                  </a:lnTo>
                  <a:lnTo>
                    <a:pt x="17335" y="118146"/>
                  </a:lnTo>
                  <a:lnTo>
                    <a:pt x="15871" y="119134"/>
                  </a:lnTo>
                  <a:lnTo>
                    <a:pt x="14348" y="119752"/>
                  </a:lnTo>
                  <a:lnTo>
                    <a:pt x="12737" y="120000"/>
                  </a:lnTo>
                  <a:lnTo>
                    <a:pt x="11156" y="119752"/>
                  </a:lnTo>
                  <a:lnTo>
                    <a:pt x="9604" y="119134"/>
                  </a:lnTo>
                  <a:lnTo>
                    <a:pt x="8111" y="118146"/>
                  </a:lnTo>
                  <a:lnTo>
                    <a:pt x="6734" y="116848"/>
                  </a:lnTo>
                  <a:lnTo>
                    <a:pt x="5475" y="115180"/>
                  </a:lnTo>
                  <a:lnTo>
                    <a:pt x="4304" y="113141"/>
                  </a:lnTo>
                  <a:lnTo>
                    <a:pt x="3191" y="110916"/>
                  </a:lnTo>
                  <a:lnTo>
                    <a:pt x="2284" y="108444"/>
                  </a:lnTo>
                  <a:lnTo>
                    <a:pt x="1493" y="105726"/>
                  </a:lnTo>
                  <a:lnTo>
                    <a:pt x="878" y="102760"/>
                  </a:lnTo>
                  <a:lnTo>
                    <a:pt x="409" y="99732"/>
                  </a:lnTo>
                  <a:lnTo>
                    <a:pt x="117" y="96457"/>
                  </a:lnTo>
                  <a:lnTo>
                    <a:pt x="0" y="93120"/>
                  </a:lnTo>
                  <a:lnTo>
                    <a:pt x="117" y="89721"/>
                  </a:lnTo>
                  <a:lnTo>
                    <a:pt x="409" y="86508"/>
                  </a:lnTo>
                  <a:lnTo>
                    <a:pt x="878" y="83419"/>
                  </a:lnTo>
                  <a:lnTo>
                    <a:pt x="1493" y="80514"/>
                  </a:lnTo>
                  <a:lnTo>
                    <a:pt x="2284" y="77734"/>
                  </a:lnTo>
                  <a:lnTo>
                    <a:pt x="3191" y="75262"/>
                  </a:lnTo>
                  <a:lnTo>
                    <a:pt x="4304" y="73038"/>
                  </a:lnTo>
                  <a:lnTo>
                    <a:pt x="5475" y="71060"/>
                  </a:lnTo>
                  <a:lnTo>
                    <a:pt x="6734" y="69330"/>
                  </a:lnTo>
                  <a:lnTo>
                    <a:pt x="8111" y="68032"/>
                  </a:lnTo>
                  <a:lnTo>
                    <a:pt x="9604" y="67044"/>
                  </a:lnTo>
                  <a:lnTo>
                    <a:pt x="11156" y="66426"/>
                  </a:lnTo>
                  <a:lnTo>
                    <a:pt x="12737" y="66179"/>
                  </a:lnTo>
                  <a:lnTo>
                    <a:pt x="14231" y="66426"/>
                  </a:lnTo>
                  <a:lnTo>
                    <a:pt x="15695" y="66982"/>
                  </a:lnTo>
                  <a:lnTo>
                    <a:pt x="17130" y="67785"/>
                  </a:lnTo>
                  <a:lnTo>
                    <a:pt x="18418" y="69021"/>
                  </a:lnTo>
                  <a:lnTo>
                    <a:pt x="19677" y="70566"/>
                  </a:lnTo>
                  <a:lnTo>
                    <a:pt x="33440" y="41524"/>
                  </a:lnTo>
                  <a:lnTo>
                    <a:pt x="32737" y="38928"/>
                  </a:lnTo>
                  <a:lnTo>
                    <a:pt x="32152" y="36148"/>
                  </a:lnTo>
                  <a:lnTo>
                    <a:pt x="31742" y="33182"/>
                  </a:lnTo>
                  <a:lnTo>
                    <a:pt x="31478" y="30092"/>
                  </a:lnTo>
                  <a:lnTo>
                    <a:pt x="31361" y="26879"/>
                  </a:lnTo>
                  <a:lnTo>
                    <a:pt x="31478" y="23542"/>
                  </a:lnTo>
                  <a:lnTo>
                    <a:pt x="31771" y="20267"/>
                  </a:lnTo>
                  <a:lnTo>
                    <a:pt x="32240" y="17178"/>
                  </a:lnTo>
                  <a:lnTo>
                    <a:pt x="32855" y="14273"/>
                  </a:lnTo>
                  <a:lnTo>
                    <a:pt x="33645" y="11555"/>
                  </a:lnTo>
                  <a:lnTo>
                    <a:pt x="34612" y="9021"/>
                  </a:lnTo>
                  <a:lnTo>
                    <a:pt x="35666" y="6797"/>
                  </a:lnTo>
                  <a:lnTo>
                    <a:pt x="36837" y="4819"/>
                  </a:lnTo>
                  <a:lnTo>
                    <a:pt x="38125" y="3151"/>
                  </a:lnTo>
                  <a:lnTo>
                    <a:pt x="39531" y="1791"/>
                  </a:lnTo>
                  <a:lnTo>
                    <a:pt x="40995" y="803"/>
                  </a:lnTo>
                  <a:lnTo>
                    <a:pt x="42518" y="185"/>
                  </a:lnTo>
                  <a:lnTo>
                    <a:pt x="44128" y="0"/>
                  </a:lnTo>
                  <a:lnTo>
                    <a:pt x="45710" y="185"/>
                  </a:lnTo>
                  <a:lnTo>
                    <a:pt x="47232" y="803"/>
                  </a:lnTo>
                  <a:lnTo>
                    <a:pt x="48696" y="1791"/>
                  </a:lnTo>
                  <a:lnTo>
                    <a:pt x="50102" y="3151"/>
                  </a:lnTo>
                  <a:lnTo>
                    <a:pt x="51390" y="4819"/>
                  </a:lnTo>
                  <a:lnTo>
                    <a:pt x="52562" y="6797"/>
                  </a:lnTo>
                  <a:lnTo>
                    <a:pt x="53616" y="9021"/>
                  </a:lnTo>
                  <a:lnTo>
                    <a:pt x="54582" y="11555"/>
                  </a:lnTo>
                  <a:lnTo>
                    <a:pt x="55373" y="14273"/>
                  </a:lnTo>
                  <a:lnTo>
                    <a:pt x="55988" y="17178"/>
                  </a:lnTo>
                  <a:lnTo>
                    <a:pt x="56456" y="20267"/>
                  </a:lnTo>
                  <a:lnTo>
                    <a:pt x="56749" y="23542"/>
                  </a:lnTo>
                  <a:lnTo>
                    <a:pt x="56866" y="26879"/>
                  </a:lnTo>
                  <a:lnTo>
                    <a:pt x="56749" y="30092"/>
                  </a:lnTo>
                  <a:lnTo>
                    <a:pt x="56486" y="33182"/>
                  </a:lnTo>
                  <a:lnTo>
                    <a:pt x="56105" y="36148"/>
                  </a:lnTo>
                  <a:lnTo>
                    <a:pt x="55519" y="38928"/>
                  </a:lnTo>
                  <a:lnTo>
                    <a:pt x="54787" y="41524"/>
                  </a:lnTo>
                  <a:lnTo>
                    <a:pt x="68696" y="70875"/>
                  </a:lnTo>
                  <a:lnTo>
                    <a:pt x="69985" y="69268"/>
                  </a:lnTo>
                  <a:lnTo>
                    <a:pt x="71332" y="67971"/>
                  </a:lnTo>
                  <a:lnTo>
                    <a:pt x="72796" y="67044"/>
                  </a:lnTo>
                  <a:lnTo>
                    <a:pt x="74289" y="66426"/>
                  </a:lnTo>
                  <a:lnTo>
                    <a:pt x="75841" y="66179"/>
                  </a:lnTo>
                  <a:lnTo>
                    <a:pt x="77364" y="66426"/>
                  </a:lnTo>
                  <a:lnTo>
                    <a:pt x="78828" y="66982"/>
                  </a:lnTo>
                  <a:lnTo>
                    <a:pt x="80263" y="67785"/>
                  </a:lnTo>
                  <a:lnTo>
                    <a:pt x="81551" y="69021"/>
                  </a:lnTo>
                  <a:lnTo>
                    <a:pt x="82811" y="70566"/>
                  </a:lnTo>
                  <a:lnTo>
                    <a:pt x="96573" y="41524"/>
                  </a:lnTo>
                  <a:lnTo>
                    <a:pt x="95841" y="38928"/>
                  </a:lnTo>
                  <a:lnTo>
                    <a:pt x="95256" y="36148"/>
                  </a:lnTo>
                  <a:lnTo>
                    <a:pt x="94846" y="33182"/>
                  </a:lnTo>
                  <a:lnTo>
                    <a:pt x="94612" y="30092"/>
                  </a:lnTo>
                  <a:lnTo>
                    <a:pt x="94494" y="26879"/>
                  </a:lnTo>
                  <a:lnTo>
                    <a:pt x="94612" y="23542"/>
                  </a:lnTo>
                  <a:lnTo>
                    <a:pt x="94904" y="20267"/>
                  </a:lnTo>
                  <a:lnTo>
                    <a:pt x="95373" y="17178"/>
                  </a:lnTo>
                  <a:lnTo>
                    <a:pt x="95988" y="14273"/>
                  </a:lnTo>
                  <a:lnTo>
                    <a:pt x="96778" y="11555"/>
                  </a:lnTo>
                  <a:lnTo>
                    <a:pt x="97745" y="9021"/>
                  </a:lnTo>
                  <a:lnTo>
                    <a:pt x="98799" y="6797"/>
                  </a:lnTo>
                  <a:lnTo>
                    <a:pt x="99970" y="4819"/>
                  </a:lnTo>
                  <a:lnTo>
                    <a:pt x="101259" y="3151"/>
                  </a:lnTo>
                  <a:lnTo>
                    <a:pt x="102664" y="1791"/>
                  </a:lnTo>
                  <a:lnTo>
                    <a:pt x="104099" y="803"/>
                  </a:lnTo>
                  <a:lnTo>
                    <a:pt x="105651" y="185"/>
                  </a:lnTo>
                  <a:lnTo>
                    <a:pt x="10723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61" name="Google Shape;561;p41"/>
            <p:cNvSpPr/>
            <p:nvPr/>
          </p:nvSpPr>
          <p:spPr>
            <a:xfrm>
              <a:off x="4945063" y="4597401"/>
              <a:ext cx="574800" cy="574800"/>
            </a:xfrm>
            <a:custGeom>
              <a:rect b="b" l="l" r="r" t="t"/>
              <a:pathLst>
                <a:path extrusionOk="0" h="120000" w="120000">
                  <a:moveTo>
                    <a:pt x="90165" y="0"/>
                  </a:moveTo>
                  <a:lnTo>
                    <a:pt x="97458" y="662"/>
                  </a:lnTo>
                  <a:lnTo>
                    <a:pt x="105082" y="3646"/>
                  </a:lnTo>
                  <a:lnTo>
                    <a:pt x="111049" y="8618"/>
                  </a:lnTo>
                  <a:lnTo>
                    <a:pt x="116022" y="14917"/>
                  </a:lnTo>
                  <a:lnTo>
                    <a:pt x="119005" y="21878"/>
                  </a:lnTo>
                  <a:lnTo>
                    <a:pt x="120000" y="29502"/>
                  </a:lnTo>
                  <a:lnTo>
                    <a:pt x="119005" y="37127"/>
                  </a:lnTo>
                  <a:lnTo>
                    <a:pt x="116022" y="44088"/>
                  </a:lnTo>
                  <a:lnTo>
                    <a:pt x="111049" y="50718"/>
                  </a:lnTo>
                  <a:lnTo>
                    <a:pt x="50718" y="111381"/>
                  </a:lnTo>
                  <a:lnTo>
                    <a:pt x="44419" y="116353"/>
                  </a:lnTo>
                  <a:lnTo>
                    <a:pt x="37127" y="119005"/>
                  </a:lnTo>
                  <a:lnTo>
                    <a:pt x="29502" y="120000"/>
                  </a:lnTo>
                  <a:lnTo>
                    <a:pt x="22209" y="119005"/>
                  </a:lnTo>
                  <a:lnTo>
                    <a:pt x="14585" y="116353"/>
                  </a:lnTo>
                  <a:lnTo>
                    <a:pt x="8618" y="111381"/>
                  </a:lnTo>
                  <a:lnTo>
                    <a:pt x="3646" y="105082"/>
                  </a:lnTo>
                  <a:lnTo>
                    <a:pt x="662" y="97790"/>
                  </a:lnTo>
                  <a:lnTo>
                    <a:pt x="0" y="90165"/>
                  </a:lnTo>
                  <a:lnTo>
                    <a:pt x="662" y="82541"/>
                  </a:lnTo>
                  <a:lnTo>
                    <a:pt x="3646" y="75248"/>
                  </a:lnTo>
                  <a:lnTo>
                    <a:pt x="8618" y="69281"/>
                  </a:lnTo>
                  <a:lnTo>
                    <a:pt x="69281" y="8618"/>
                  </a:lnTo>
                  <a:lnTo>
                    <a:pt x="75248" y="3646"/>
                  </a:lnTo>
                  <a:lnTo>
                    <a:pt x="82872" y="662"/>
                  </a:lnTo>
                  <a:lnTo>
                    <a:pt x="9016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62" name="Google Shape;562;p41"/>
            <p:cNvSpPr/>
            <p:nvPr/>
          </p:nvSpPr>
          <p:spPr>
            <a:xfrm>
              <a:off x="7448550" y="3684588"/>
              <a:ext cx="576300" cy="574800"/>
            </a:xfrm>
            <a:custGeom>
              <a:rect b="b" l="l" r="r" t="t"/>
              <a:pathLst>
                <a:path extrusionOk="0" h="120000" w="120000">
                  <a:moveTo>
                    <a:pt x="89917" y="0"/>
                  </a:moveTo>
                  <a:lnTo>
                    <a:pt x="97851" y="994"/>
                  </a:lnTo>
                  <a:lnTo>
                    <a:pt x="104793" y="3646"/>
                  </a:lnTo>
                  <a:lnTo>
                    <a:pt x="111404" y="8618"/>
                  </a:lnTo>
                  <a:lnTo>
                    <a:pt x="116033" y="14917"/>
                  </a:lnTo>
                  <a:lnTo>
                    <a:pt x="118677" y="22209"/>
                  </a:lnTo>
                  <a:lnTo>
                    <a:pt x="120000" y="29834"/>
                  </a:lnTo>
                  <a:lnTo>
                    <a:pt x="118677" y="37127"/>
                  </a:lnTo>
                  <a:lnTo>
                    <a:pt x="116033" y="44751"/>
                  </a:lnTo>
                  <a:lnTo>
                    <a:pt x="111404" y="50718"/>
                  </a:lnTo>
                  <a:lnTo>
                    <a:pt x="50909" y="111381"/>
                  </a:lnTo>
                  <a:lnTo>
                    <a:pt x="44297" y="116353"/>
                  </a:lnTo>
                  <a:lnTo>
                    <a:pt x="37355" y="119337"/>
                  </a:lnTo>
                  <a:lnTo>
                    <a:pt x="29752" y="120000"/>
                  </a:lnTo>
                  <a:lnTo>
                    <a:pt x="22148" y="119337"/>
                  </a:lnTo>
                  <a:lnTo>
                    <a:pt x="15206" y="116353"/>
                  </a:lnTo>
                  <a:lnTo>
                    <a:pt x="8595" y="111381"/>
                  </a:lnTo>
                  <a:lnTo>
                    <a:pt x="3966" y="105082"/>
                  </a:lnTo>
                  <a:lnTo>
                    <a:pt x="1322" y="97790"/>
                  </a:lnTo>
                  <a:lnTo>
                    <a:pt x="0" y="90497"/>
                  </a:lnTo>
                  <a:lnTo>
                    <a:pt x="1322" y="82872"/>
                  </a:lnTo>
                  <a:lnTo>
                    <a:pt x="3966" y="75580"/>
                  </a:lnTo>
                  <a:lnTo>
                    <a:pt x="8595" y="69281"/>
                  </a:lnTo>
                  <a:lnTo>
                    <a:pt x="69090" y="8618"/>
                  </a:lnTo>
                  <a:lnTo>
                    <a:pt x="75702" y="3646"/>
                  </a:lnTo>
                  <a:lnTo>
                    <a:pt x="82644" y="994"/>
                  </a:lnTo>
                  <a:lnTo>
                    <a:pt x="8991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563" name="Google Shape;563;p41"/>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42"/>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100% </a:t>
            </a:r>
            <a:r>
              <a:rPr b="1" lang="en-GB">
                <a:solidFill>
                  <a:srgbClr val="EE795B"/>
                </a:solidFill>
              </a:rPr>
              <a:t>Satisfaction</a:t>
            </a:r>
            <a:r>
              <a:rPr lang="en-GB"/>
              <a:t> Guarantee</a:t>
            </a:r>
            <a:endParaRPr/>
          </a:p>
        </p:txBody>
      </p:sp>
      <p:sp>
        <p:nvSpPr>
          <p:cNvPr id="569" name="Google Shape;569;p42"/>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570" name="Google Shape;570;p42"/>
          <p:cNvSpPr txBox="1"/>
          <p:nvPr/>
        </p:nvSpPr>
        <p:spPr>
          <a:xfrm>
            <a:off x="946931" y="2979392"/>
            <a:ext cx="1489500" cy="30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Personal </a:t>
            </a:r>
            <a:endParaRPr b="1">
              <a:solidFill>
                <a:srgbClr val="566579"/>
              </a:solidFill>
              <a:latin typeface="Trebuchet MS"/>
              <a:ea typeface="Trebuchet MS"/>
              <a:cs typeface="Trebuchet MS"/>
              <a:sym typeface="Trebuchet MS"/>
            </a:endParaRPr>
          </a:p>
        </p:txBody>
      </p:sp>
      <p:sp>
        <p:nvSpPr>
          <p:cNvPr id="571" name="Google Shape;571;p42"/>
          <p:cNvSpPr/>
          <p:nvPr/>
        </p:nvSpPr>
        <p:spPr>
          <a:xfrm>
            <a:off x="1107415" y="1636650"/>
            <a:ext cx="1168500" cy="1168500"/>
          </a:xfrm>
          <a:prstGeom prst="ellipse">
            <a:avLst/>
          </a:prstGeom>
          <a:noFill/>
          <a:ln cap="flat" cmpd="sng" w="3810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2"/>
          <p:cNvSpPr txBox="1"/>
          <p:nvPr/>
        </p:nvSpPr>
        <p:spPr>
          <a:xfrm>
            <a:off x="799954" y="3320645"/>
            <a:ext cx="1783500" cy="6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 Insert your desired text here. </a:t>
            </a:r>
            <a:endParaRPr sz="1100">
              <a:solidFill>
                <a:srgbClr val="999999"/>
              </a:solidFill>
            </a:endParaRPr>
          </a:p>
        </p:txBody>
      </p:sp>
      <p:sp>
        <p:nvSpPr>
          <p:cNvPr id="573" name="Google Shape;573;p42"/>
          <p:cNvSpPr/>
          <p:nvPr/>
        </p:nvSpPr>
        <p:spPr>
          <a:xfrm>
            <a:off x="3027644" y="1636650"/>
            <a:ext cx="1168500" cy="1168500"/>
          </a:xfrm>
          <a:prstGeom prst="ellipse">
            <a:avLst/>
          </a:prstGeom>
          <a:noFill/>
          <a:ln cap="flat" cmpd="sng" w="3810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txBox="1"/>
          <p:nvPr/>
        </p:nvSpPr>
        <p:spPr>
          <a:xfrm>
            <a:off x="2867161" y="2979392"/>
            <a:ext cx="1489500" cy="30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Medium </a:t>
            </a:r>
            <a:endParaRPr b="1">
              <a:solidFill>
                <a:srgbClr val="566579"/>
              </a:solidFill>
              <a:latin typeface="Trebuchet MS"/>
              <a:ea typeface="Trebuchet MS"/>
              <a:cs typeface="Trebuchet MS"/>
              <a:sym typeface="Trebuchet MS"/>
            </a:endParaRPr>
          </a:p>
        </p:txBody>
      </p:sp>
      <p:sp>
        <p:nvSpPr>
          <p:cNvPr id="575" name="Google Shape;575;p42"/>
          <p:cNvSpPr txBox="1"/>
          <p:nvPr/>
        </p:nvSpPr>
        <p:spPr>
          <a:xfrm>
            <a:off x="2720183" y="3320645"/>
            <a:ext cx="1783500" cy="6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 Insert your desired text here. </a:t>
            </a:r>
            <a:endParaRPr sz="1100">
              <a:solidFill>
                <a:srgbClr val="999999"/>
              </a:solidFill>
            </a:endParaRPr>
          </a:p>
        </p:txBody>
      </p:sp>
      <p:sp>
        <p:nvSpPr>
          <p:cNvPr id="576" name="Google Shape;576;p42"/>
          <p:cNvSpPr/>
          <p:nvPr/>
        </p:nvSpPr>
        <p:spPr>
          <a:xfrm>
            <a:off x="4947873" y="1636650"/>
            <a:ext cx="1168500" cy="1168500"/>
          </a:xfrm>
          <a:prstGeom prst="ellipse">
            <a:avLst/>
          </a:prstGeom>
          <a:noFill/>
          <a:ln cap="flat" cmpd="sng" w="3810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txBox="1"/>
          <p:nvPr/>
        </p:nvSpPr>
        <p:spPr>
          <a:xfrm>
            <a:off x="4787389" y="2979392"/>
            <a:ext cx="1489500" cy="30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Business</a:t>
            </a:r>
            <a:endParaRPr b="1">
              <a:solidFill>
                <a:srgbClr val="566579"/>
              </a:solidFill>
              <a:latin typeface="Trebuchet MS"/>
              <a:ea typeface="Trebuchet MS"/>
              <a:cs typeface="Trebuchet MS"/>
              <a:sym typeface="Trebuchet MS"/>
            </a:endParaRPr>
          </a:p>
        </p:txBody>
      </p:sp>
      <p:sp>
        <p:nvSpPr>
          <p:cNvPr id="578" name="Google Shape;578;p42"/>
          <p:cNvSpPr txBox="1"/>
          <p:nvPr/>
        </p:nvSpPr>
        <p:spPr>
          <a:xfrm>
            <a:off x="4640411" y="3320645"/>
            <a:ext cx="1783500" cy="6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 Insert your desired text here. </a:t>
            </a:r>
            <a:endParaRPr sz="1100">
              <a:solidFill>
                <a:srgbClr val="999999"/>
              </a:solidFill>
            </a:endParaRPr>
          </a:p>
        </p:txBody>
      </p:sp>
      <p:grpSp>
        <p:nvGrpSpPr>
          <p:cNvPr id="579" name="Google Shape;579;p42"/>
          <p:cNvGrpSpPr/>
          <p:nvPr/>
        </p:nvGrpSpPr>
        <p:grpSpPr>
          <a:xfrm>
            <a:off x="6560641" y="1636650"/>
            <a:ext cx="1783437" cy="2294788"/>
            <a:chOff x="6487027" y="2020200"/>
            <a:chExt cx="1683600" cy="2166325"/>
          </a:xfrm>
        </p:grpSpPr>
        <p:sp>
          <p:nvSpPr>
            <p:cNvPr id="580" name="Google Shape;580;p42"/>
            <p:cNvSpPr/>
            <p:nvPr/>
          </p:nvSpPr>
          <p:spPr>
            <a:xfrm>
              <a:off x="6777277" y="2020200"/>
              <a:ext cx="1103100" cy="1103100"/>
            </a:xfrm>
            <a:prstGeom prst="ellipse">
              <a:avLst/>
            </a:prstGeom>
            <a:noFill/>
            <a:ln cap="flat" cmpd="sng" w="3810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
            <p:cNvSpPr txBox="1"/>
            <p:nvPr/>
          </p:nvSpPr>
          <p:spPr>
            <a:xfrm>
              <a:off x="6625777" y="3287775"/>
              <a:ext cx="1406100" cy="28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Professional</a:t>
              </a:r>
              <a:endParaRPr b="1">
                <a:solidFill>
                  <a:srgbClr val="566579"/>
                </a:solidFill>
                <a:latin typeface="Trebuchet MS"/>
                <a:ea typeface="Trebuchet MS"/>
                <a:cs typeface="Trebuchet MS"/>
                <a:sym typeface="Trebuchet MS"/>
              </a:endParaRPr>
            </a:p>
          </p:txBody>
        </p:sp>
        <p:sp>
          <p:nvSpPr>
            <p:cNvPr id="582" name="Google Shape;582;p42"/>
            <p:cNvSpPr txBox="1"/>
            <p:nvPr/>
          </p:nvSpPr>
          <p:spPr>
            <a:xfrm>
              <a:off x="6487027" y="3609925"/>
              <a:ext cx="1683600" cy="57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 Insert your desired text here. </a:t>
              </a:r>
              <a:endParaRPr sz="1100">
                <a:solidFill>
                  <a:srgbClr val="999999"/>
                </a:solidFill>
              </a:endParaRPr>
            </a:p>
          </p:txBody>
        </p:sp>
      </p:grpSp>
      <p:grpSp>
        <p:nvGrpSpPr>
          <p:cNvPr id="583" name="Google Shape;583;p42"/>
          <p:cNvGrpSpPr/>
          <p:nvPr/>
        </p:nvGrpSpPr>
        <p:grpSpPr>
          <a:xfrm>
            <a:off x="3446719" y="2049851"/>
            <a:ext cx="330365" cy="342096"/>
            <a:chOff x="7261225" y="3236913"/>
            <a:chExt cx="2992438" cy="3098700"/>
          </a:xfrm>
        </p:grpSpPr>
        <p:sp>
          <p:nvSpPr>
            <p:cNvPr id="584" name="Google Shape;584;p42"/>
            <p:cNvSpPr/>
            <p:nvPr/>
          </p:nvSpPr>
          <p:spPr>
            <a:xfrm>
              <a:off x="7261225" y="3236913"/>
              <a:ext cx="2703600" cy="3098700"/>
            </a:xfrm>
            <a:custGeom>
              <a:rect b="b" l="l" r="r" t="t"/>
              <a:pathLst>
                <a:path extrusionOk="0" h="120000" w="120000">
                  <a:moveTo>
                    <a:pt x="59982" y="0"/>
                  </a:moveTo>
                  <a:lnTo>
                    <a:pt x="60863" y="61"/>
                  </a:lnTo>
                  <a:lnTo>
                    <a:pt x="61814" y="276"/>
                  </a:lnTo>
                  <a:lnTo>
                    <a:pt x="62907" y="645"/>
                  </a:lnTo>
                  <a:lnTo>
                    <a:pt x="64140" y="1106"/>
                  </a:lnTo>
                  <a:lnTo>
                    <a:pt x="65480" y="1690"/>
                  </a:lnTo>
                  <a:lnTo>
                    <a:pt x="66889" y="2396"/>
                  </a:lnTo>
                  <a:lnTo>
                    <a:pt x="68440" y="3165"/>
                  </a:lnTo>
                  <a:lnTo>
                    <a:pt x="70061" y="3994"/>
                  </a:lnTo>
                  <a:lnTo>
                    <a:pt x="71753" y="4886"/>
                  </a:lnTo>
                  <a:lnTo>
                    <a:pt x="73550" y="5838"/>
                  </a:lnTo>
                  <a:lnTo>
                    <a:pt x="75418" y="6791"/>
                  </a:lnTo>
                  <a:lnTo>
                    <a:pt x="77392" y="7774"/>
                  </a:lnTo>
                  <a:lnTo>
                    <a:pt x="79400" y="8758"/>
                  </a:lnTo>
                  <a:lnTo>
                    <a:pt x="81444" y="9710"/>
                  </a:lnTo>
                  <a:lnTo>
                    <a:pt x="83594" y="10663"/>
                  </a:lnTo>
                  <a:lnTo>
                    <a:pt x="85779" y="11585"/>
                  </a:lnTo>
                  <a:lnTo>
                    <a:pt x="87999" y="12445"/>
                  </a:lnTo>
                  <a:lnTo>
                    <a:pt x="90255" y="13244"/>
                  </a:lnTo>
                  <a:lnTo>
                    <a:pt x="92546" y="13982"/>
                  </a:lnTo>
                  <a:lnTo>
                    <a:pt x="94907" y="14596"/>
                  </a:lnTo>
                  <a:lnTo>
                    <a:pt x="98114" y="15334"/>
                  </a:lnTo>
                  <a:lnTo>
                    <a:pt x="101286" y="15795"/>
                  </a:lnTo>
                  <a:lnTo>
                    <a:pt x="104422" y="16133"/>
                  </a:lnTo>
                  <a:lnTo>
                    <a:pt x="107524" y="16348"/>
                  </a:lnTo>
                  <a:lnTo>
                    <a:pt x="110590" y="16471"/>
                  </a:lnTo>
                  <a:lnTo>
                    <a:pt x="113656" y="16471"/>
                  </a:lnTo>
                  <a:lnTo>
                    <a:pt x="116651" y="16471"/>
                  </a:lnTo>
                  <a:lnTo>
                    <a:pt x="116969" y="16471"/>
                  </a:lnTo>
                  <a:lnTo>
                    <a:pt x="117286" y="16501"/>
                  </a:lnTo>
                  <a:lnTo>
                    <a:pt x="117674" y="16532"/>
                  </a:lnTo>
                  <a:lnTo>
                    <a:pt x="118026" y="16655"/>
                  </a:lnTo>
                  <a:lnTo>
                    <a:pt x="118414" y="16809"/>
                  </a:lnTo>
                  <a:lnTo>
                    <a:pt x="118801" y="17024"/>
                  </a:lnTo>
                  <a:lnTo>
                    <a:pt x="119118" y="17331"/>
                  </a:lnTo>
                  <a:lnTo>
                    <a:pt x="119436" y="17731"/>
                  </a:lnTo>
                  <a:lnTo>
                    <a:pt x="119647" y="18284"/>
                  </a:lnTo>
                  <a:lnTo>
                    <a:pt x="119788" y="18991"/>
                  </a:lnTo>
                  <a:lnTo>
                    <a:pt x="119859" y="19790"/>
                  </a:lnTo>
                  <a:lnTo>
                    <a:pt x="119859" y="19974"/>
                  </a:lnTo>
                  <a:lnTo>
                    <a:pt x="119859" y="20404"/>
                  </a:lnTo>
                  <a:lnTo>
                    <a:pt x="119859" y="21111"/>
                  </a:lnTo>
                  <a:lnTo>
                    <a:pt x="119859" y="21971"/>
                  </a:lnTo>
                  <a:lnTo>
                    <a:pt x="119859" y="23047"/>
                  </a:lnTo>
                  <a:lnTo>
                    <a:pt x="119859" y="24338"/>
                  </a:lnTo>
                  <a:lnTo>
                    <a:pt x="119859" y="25720"/>
                  </a:lnTo>
                  <a:lnTo>
                    <a:pt x="119894" y="27257"/>
                  </a:lnTo>
                  <a:lnTo>
                    <a:pt x="119894" y="28886"/>
                  </a:lnTo>
                  <a:lnTo>
                    <a:pt x="119894" y="30637"/>
                  </a:lnTo>
                  <a:lnTo>
                    <a:pt x="119894" y="32419"/>
                  </a:lnTo>
                  <a:lnTo>
                    <a:pt x="119894" y="34294"/>
                  </a:lnTo>
                  <a:lnTo>
                    <a:pt x="119929" y="36199"/>
                  </a:lnTo>
                  <a:lnTo>
                    <a:pt x="119929" y="38104"/>
                  </a:lnTo>
                  <a:lnTo>
                    <a:pt x="119929" y="40010"/>
                  </a:lnTo>
                  <a:lnTo>
                    <a:pt x="119929" y="41854"/>
                  </a:lnTo>
                  <a:lnTo>
                    <a:pt x="119964" y="43667"/>
                  </a:lnTo>
                  <a:lnTo>
                    <a:pt x="119964" y="45418"/>
                  </a:lnTo>
                  <a:lnTo>
                    <a:pt x="119964" y="47016"/>
                  </a:lnTo>
                  <a:lnTo>
                    <a:pt x="119964" y="48553"/>
                  </a:lnTo>
                  <a:lnTo>
                    <a:pt x="119964" y="49966"/>
                  </a:lnTo>
                  <a:lnTo>
                    <a:pt x="119964" y="51165"/>
                  </a:lnTo>
                  <a:lnTo>
                    <a:pt x="119999" y="52271"/>
                  </a:lnTo>
                  <a:lnTo>
                    <a:pt x="119999" y="53162"/>
                  </a:lnTo>
                  <a:lnTo>
                    <a:pt x="119999" y="53807"/>
                  </a:lnTo>
                  <a:lnTo>
                    <a:pt x="119999" y="54207"/>
                  </a:lnTo>
                  <a:lnTo>
                    <a:pt x="119999" y="54391"/>
                  </a:lnTo>
                  <a:lnTo>
                    <a:pt x="119894" y="57341"/>
                  </a:lnTo>
                  <a:lnTo>
                    <a:pt x="119506" y="60322"/>
                  </a:lnTo>
                  <a:lnTo>
                    <a:pt x="118907" y="63272"/>
                  </a:lnTo>
                  <a:lnTo>
                    <a:pt x="118167" y="66192"/>
                  </a:lnTo>
                  <a:lnTo>
                    <a:pt x="118026" y="66407"/>
                  </a:lnTo>
                  <a:lnTo>
                    <a:pt x="117920" y="66714"/>
                  </a:lnTo>
                  <a:lnTo>
                    <a:pt x="117709" y="66991"/>
                  </a:lnTo>
                  <a:lnTo>
                    <a:pt x="117462" y="67267"/>
                  </a:lnTo>
                  <a:lnTo>
                    <a:pt x="117074" y="67451"/>
                  </a:lnTo>
                  <a:lnTo>
                    <a:pt x="116651" y="67574"/>
                  </a:lnTo>
                  <a:lnTo>
                    <a:pt x="116158" y="67544"/>
                  </a:lnTo>
                  <a:lnTo>
                    <a:pt x="115559" y="67390"/>
                  </a:lnTo>
                  <a:lnTo>
                    <a:pt x="114255" y="67083"/>
                  </a:lnTo>
                  <a:lnTo>
                    <a:pt x="112916" y="66806"/>
                  </a:lnTo>
                  <a:lnTo>
                    <a:pt x="111541" y="66622"/>
                  </a:lnTo>
                  <a:lnTo>
                    <a:pt x="110061" y="66468"/>
                  </a:lnTo>
                  <a:lnTo>
                    <a:pt x="108440" y="66376"/>
                  </a:lnTo>
                  <a:lnTo>
                    <a:pt x="106643" y="66345"/>
                  </a:lnTo>
                  <a:lnTo>
                    <a:pt x="103788" y="66468"/>
                  </a:lnTo>
                  <a:lnTo>
                    <a:pt x="101039" y="66745"/>
                  </a:lnTo>
                  <a:lnTo>
                    <a:pt x="98325" y="67267"/>
                  </a:lnTo>
                  <a:lnTo>
                    <a:pt x="95753" y="67943"/>
                  </a:lnTo>
                  <a:lnTo>
                    <a:pt x="93215" y="68834"/>
                  </a:lnTo>
                  <a:lnTo>
                    <a:pt x="90784" y="69879"/>
                  </a:lnTo>
                  <a:lnTo>
                    <a:pt x="88528" y="71108"/>
                  </a:lnTo>
                  <a:lnTo>
                    <a:pt x="86343" y="72460"/>
                  </a:lnTo>
                  <a:lnTo>
                    <a:pt x="84334" y="73935"/>
                  </a:lnTo>
                  <a:lnTo>
                    <a:pt x="82466" y="75595"/>
                  </a:lnTo>
                  <a:lnTo>
                    <a:pt x="80704" y="77346"/>
                  </a:lnTo>
                  <a:lnTo>
                    <a:pt x="79154" y="79252"/>
                  </a:lnTo>
                  <a:lnTo>
                    <a:pt x="77744" y="81218"/>
                  </a:lnTo>
                  <a:lnTo>
                    <a:pt x="76581" y="83339"/>
                  </a:lnTo>
                  <a:lnTo>
                    <a:pt x="75594" y="85521"/>
                  </a:lnTo>
                  <a:lnTo>
                    <a:pt x="74784" y="87795"/>
                  </a:lnTo>
                  <a:lnTo>
                    <a:pt x="74185" y="90130"/>
                  </a:lnTo>
                  <a:lnTo>
                    <a:pt x="73832" y="92588"/>
                  </a:lnTo>
                  <a:lnTo>
                    <a:pt x="73726" y="95016"/>
                  </a:lnTo>
                  <a:lnTo>
                    <a:pt x="73832" y="97352"/>
                  </a:lnTo>
                  <a:lnTo>
                    <a:pt x="74149" y="99626"/>
                  </a:lnTo>
                  <a:lnTo>
                    <a:pt x="74643" y="101869"/>
                  </a:lnTo>
                  <a:lnTo>
                    <a:pt x="75383" y="104020"/>
                  </a:lnTo>
                  <a:lnTo>
                    <a:pt x="76264" y="106110"/>
                  </a:lnTo>
                  <a:lnTo>
                    <a:pt x="77286" y="108107"/>
                  </a:lnTo>
                  <a:lnTo>
                    <a:pt x="78555" y="110012"/>
                  </a:lnTo>
                  <a:lnTo>
                    <a:pt x="78696" y="110227"/>
                  </a:lnTo>
                  <a:lnTo>
                    <a:pt x="78837" y="110443"/>
                  </a:lnTo>
                  <a:lnTo>
                    <a:pt x="78977" y="110658"/>
                  </a:lnTo>
                  <a:lnTo>
                    <a:pt x="79013" y="110934"/>
                  </a:lnTo>
                  <a:lnTo>
                    <a:pt x="78942" y="111211"/>
                  </a:lnTo>
                  <a:lnTo>
                    <a:pt x="78731" y="111549"/>
                  </a:lnTo>
                  <a:lnTo>
                    <a:pt x="78343" y="111887"/>
                  </a:lnTo>
                  <a:lnTo>
                    <a:pt x="75911" y="113423"/>
                  </a:lnTo>
                  <a:lnTo>
                    <a:pt x="73621" y="114806"/>
                  </a:lnTo>
                  <a:lnTo>
                    <a:pt x="71436" y="116005"/>
                  </a:lnTo>
                  <a:lnTo>
                    <a:pt x="69427" y="117049"/>
                  </a:lnTo>
                  <a:lnTo>
                    <a:pt x="67488" y="117941"/>
                  </a:lnTo>
                  <a:lnTo>
                    <a:pt x="65726" y="118678"/>
                  </a:lnTo>
                  <a:lnTo>
                    <a:pt x="64105" y="119262"/>
                  </a:lnTo>
                  <a:lnTo>
                    <a:pt x="62590" y="119661"/>
                  </a:lnTo>
                  <a:lnTo>
                    <a:pt x="61215" y="119877"/>
                  </a:lnTo>
                  <a:lnTo>
                    <a:pt x="59982" y="120000"/>
                  </a:lnTo>
                  <a:lnTo>
                    <a:pt x="58925" y="119907"/>
                  </a:lnTo>
                  <a:lnTo>
                    <a:pt x="57762" y="119692"/>
                  </a:lnTo>
                  <a:lnTo>
                    <a:pt x="56422" y="119354"/>
                  </a:lnTo>
                  <a:lnTo>
                    <a:pt x="54942" y="118893"/>
                  </a:lnTo>
                  <a:lnTo>
                    <a:pt x="53356" y="118309"/>
                  </a:lnTo>
                  <a:lnTo>
                    <a:pt x="51700" y="117572"/>
                  </a:lnTo>
                  <a:lnTo>
                    <a:pt x="49867" y="116773"/>
                  </a:lnTo>
                  <a:lnTo>
                    <a:pt x="47999" y="115820"/>
                  </a:lnTo>
                  <a:lnTo>
                    <a:pt x="46061" y="114775"/>
                  </a:lnTo>
                  <a:lnTo>
                    <a:pt x="44017" y="113577"/>
                  </a:lnTo>
                  <a:lnTo>
                    <a:pt x="41973" y="112317"/>
                  </a:lnTo>
                  <a:lnTo>
                    <a:pt x="39823" y="110965"/>
                  </a:lnTo>
                  <a:lnTo>
                    <a:pt x="37638" y="109490"/>
                  </a:lnTo>
                  <a:lnTo>
                    <a:pt x="35453" y="107923"/>
                  </a:lnTo>
                  <a:lnTo>
                    <a:pt x="33233" y="106294"/>
                  </a:lnTo>
                  <a:lnTo>
                    <a:pt x="31013" y="104573"/>
                  </a:lnTo>
                  <a:lnTo>
                    <a:pt x="28792" y="102729"/>
                  </a:lnTo>
                  <a:lnTo>
                    <a:pt x="26572" y="100824"/>
                  </a:lnTo>
                  <a:lnTo>
                    <a:pt x="24387" y="98857"/>
                  </a:lnTo>
                  <a:lnTo>
                    <a:pt x="22202" y="96829"/>
                  </a:lnTo>
                  <a:lnTo>
                    <a:pt x="20123" y="94709"/>
                  </a:lnTo>
                  <a:lnTo>
                    <a:pt x="18079" y="92496"/>
                  </a:lnTo>
                  <a:lnTo>
                    <a:pt x="16070" y="90284"/>
                  </a:lnTo>
                  <a:lnTo>
                    <a:pt x="14132" y="87979"/>
                  </a:lnTo>
                  <a:lnTo>
                    <a:pt x="12299" y="85644"/>
                  </a:lnTo>
                  <a:lnTo>
                    <a:pt x="10537" y="83216"/>
                  </a:lnTo>
                  <a:lnTo>
                    <a:pt x="8845" y="80788"/>
                  </a:lnTo>
                  <a:lnTo>
                    <a:pt x="7295" y="78268"/>
                  </a:lnTo>
                  <a:lnTo>
                    <a:pt x="5885" y="75749"/>
                  </a:lnTo>
                  <a:lnTo>
                    <a:pt x="4581" y="73137"/>
                  </a:lnTo>
                  <a:lnTo>
                    <a:pt x="3383" y="70555"/>
                  </a:lnTo>
                  <a:lnTo>
                    <a:pt x="2396" y="67912"/>
                  </a:lnTo>
                  <a:lnTo>
                    <a:pt x="1550" y="65239"/>
                  </a:lnTo>
                  <a:lnTo>
                    <a:pt x="881" y="62535"/>
                  </a:lnTo>
                  <a:lnTo>
                    <a:pt x="387" y="59830"/>
                  </a:lnTo>
                  <a:lnTo>
                    <a:pt x="70" y="57096"/>
                  </a:lnTo>
                  <a:lnTo>
                    <a:pt x="0" y="54391"/>
                  </a:lnTo>
                  <a:lnTo>
                    <a:pt x="0" y="54207"/>
                  </a:lnTo>
                  <a:lnTo>
                    <a:pt x="0" y="53777"/>
                  </a:lnTo>
                  <a:lnTo>
                    <a:pt x="0" y="53070"/>
                  </a:lnTo>
                  <a:lnTo>
                    <a:pt x="0" y="52179"/>
                  </a:lnTo>
                  <a:lnTo>
                    <a:pt x="35" y="51072"/>
                  </a:lnTo>
                  <a:lnTo>
                    <a:pt x="35" y="49782"/>
                  </a:lnTo>
                  <a:lnTo>
                    <a:pt x="70" y="48368"/>
                  </a:lnTo>
                  <a:lnTo>
                    <a:pt x="140" y="46801"/>
                  </a:lnTo>
                  <a:lnTo>
                    <a:pt x="140" y="45111"/>
                  </a:lnTo>
                  <a:lnTo>
                    <a:pt x="176" y="43329"/>
                  </a:lnTo>
                  <a:lnTo>
                    <a:pt x="211" y="41454"/>
                  </a:lnTo>
                  <a:lnTo>
                    <a:pt x="246" y="39549"/>
                  </a:lnTo>
                  <a:lnTo>
                    <a:pt x="281" y="37613"/>
                  </a:lnTo>
                  <a:lnTo>
                    <a:pt x="352" y="35677"/>
                  </a:lnTo>
                  <a:lnTo>
                    <a:pt x="387" y="33710"/>
                  </a:lnTo>
                  <a:lnTo>
                    <a:pt x="387" y="31805"/>
                  </a:lnTo>
                  <a:lnTo>
                    <a:pt x="422" y="29961"/>
                  </a:lnTo>
                  <a:lnTo>
                    <a:pt x="458" y="28148"/>
                  </a:lnTo>
                  <a:lnTo>
                    <a:pt x="493" y="26427"/>
                  </a:lnTo>
                  <a:lnTo>
                    <a:pt x="528" y="24860"/>
                  </a:lnTo>
                  <a:lnTo>
                    <a:pt x="599" y="23416"/>
                  </a:lnTo>
                  <a:lnTo>
                    <a:pt x="599" y="22125"/>
                  </a:lnTo>
                  <a:lnTo>
                    <a:pt x="634" y="20988"/>
                  </a:lnTo>
                  <a:lnTo>
                    <a:pt x="669" y="20035"/>
                  </a:lnTo>
                  <a:lnTo>
                    <a:pt x="669" y="19359"/>
                  </a:lnTo>
                  <a:lnTo>
                    <a:pt x="704" y="18868"/>
                  </a:lnTo>
                  <a:lnTo>
                    <a:pt x="704" y="18653"/>
                  </a:lnTo>
                  <a:lnTo>
                    <a:pt x="881" y="17823"/>
                  </a:lnTo>
                  <a:lnTo>
                    <a:pt x="1162" y="17208"/>
                  </a:lnTo>
                  <a:lnTo>
                    <a:pt x="1480" y="16747"/>
                  </a:lnTo>
                  <a:lnTo>
                    <a:pt x="1797" y="16440"/>
                  </a:lnTo>
                  <a:lnTo>
                    <a:pt x="2185" y="16256"/>
                  </a:lnTo>
                  <a:lnTo>
                    <a:pt x="2502" y="16133"/>
                  </a:lnTo>
                  <a:lnTo>
                    <a:pt x="2889" y="16102"/>
                  </a:lnTo>
                  <a:lnTo>
                    <a:pt x="3277" y="16102"/>
                  </a:lnTo>
                  <a:lnTo>
                    <a:pt x="3594" y="16102"/>
                  </a:lnTo>
                  <a:lnTo>
                    <a:pt x="6590" y="16225"/>
                  </a:lnTo>
                  <a:lnTo>
                    <a:pt x="9656" y="16317"/>
                  </a:lnTo>
                  <a:lnTo>
                    <a:pt x="12757" y="16348"/>
                  </a:lnTo>
                  <a:lnTo>
                    <a:pt x="15894" y="16317"/>
                  </a:lnTo>
                  <a:lnTo>
                    <a:pt x="19066" y="16133"/>
                  </a:lnTo>
                  <a:lnTo>
                    <a:pt x="22308" y="15856"/>
                  </a:lnTo>
                  <a:lnTo>
                    <a:pt x="25515" y="15334"/>
                  </a:lnTo>
                  <a:lnTo>
                    <a:pt x="28828" y="14596"/>
                  </a:lnTo>
                  <a:lnTo>
                    <a:pt x="31400" y="13920"/>
                  </a:lnTo>
                  <a:lnTo>
                    <a:pt x="33867" y="13060"/>
                  </a:lnTo>
                  <a:lnTo>
                    <a:pt x="36229" y="12169"/>
                  </a:lnTo>
                  <a:lnTo>
                    <a:pt x="38519" y="11154"/>
                  </a:lnTo>
                  <a:lnTo>
                    <a:pt x="40669" y="10140"/>
                  </a:lnTo>
                  <a:lnTo>
                    <a:pt x="42748" y="9096"/>
                  </a:lnTo>
                  <a:lnTo>
                    <a:pt x="44722" y="7989"/>
                  </a:lnTo>
                  <a:lnTo>
                    <a:pt x="46625" y="6883"/>
                  </a:lnTo>
                  <a:lnTo>
                    <a:pt x="48387" y="5838"/>
                  </a:lnTo>
                  <a:lnTo>
                    <a:pt x="50044" y="4763"/>
                  </a:lnTo>
                  <a:lnTo>
                    <a:pt x="51629" y="3779"/>
                  </a:lnTo>
                  <a:lnTo>
                    <a:pt x="53110" y="2919"/>
                  </a:lnTo>
                  <a:lnTo>
                    <a:pt x="54484" y="2058"/>
                  </a:lnTo>
                  <a:lnTo>
                    <a:pt x="55788" y="1382"/>
                  </a:lnTo>
                  <a:lnTo>
                    <a:pt x="57022" y="798"/>
                  </a:lnTo>
                  <a:lnTo>
                    <a:pt x="58114" y="338"/>
                  </a:lnTo>
                  <a:lnTo>
                    <a:pt x="59101" y="61"/>
                  </a:lnTo>
                  <a:lnTo>
                    <a:pt x="59982" y="0"/>
                  </a:lnTo>
                  <a:close/>
                </a:path>
              </a:pathLst>
            </a:custGeom>
            <a:solidFill>
              <a:srgbClr val="EE795B">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85" name="Google Shape;585;p42"/>
            <p:cNvSpPr/>
            <p:nvPr/>
          </p:nvSpPr>
          <p:spPr>
            <a:xfrm>
              <a:off x="9072563" y="5291138"/>
              <a:ext cx="1181100" cy="801600"/>
            </a:xfrm>
            <a:custGeom>
              <a:rect b="b" l="l" r="r" t="t"/>
              <a:pathLst>
                <a:path extrusionOk="0" h="120000" w="120000">
                  <a:moveTo>
                    <a:pt x="105554" y="0"/>
                  </a:moveTo>
                  <a:lnTo>
                    <a:pt x="107249" y="237"/>
                  </a:lnTo>
                  <a:lnTo>
                    <a:pt x="109024" y="1186"/>
                  </a:lnTo>
                  <a:lnTo>
                    <a:pt x="110477" y="2729"/>
                  </a:lnTo>
                  <a:lnTo>
                    <a:pt x="117901" y="12818"/>
                  </a:lnTo>
                  <a:lnTo>
                    <a:pt x="119112" y="14955"/>
                  </a:lnTo>
                  <a:lnTo>
                    <a:pt x="119757" y="17329"/>
                  </a:lnTo>
                  <a:lnTo>
                    <a:pt x="120000" y="19940"/>
                  </a:lnTo>
                  <a:lnTo>
                    <a:pt x="119838" y="22433"/>
                  </a:lnTo>
                  <a:lnTo>
                    <a:pt x="119273" y="24807"/>
                  </a:lnTo>
                  <a:lnTo>
                    <a:pt x="118224" y="26943"/>
                  </a:lnTo>
                  <a:lnTo>
                    <a:pt x="60443" y="116557"/>
                  </a:lnTo>
                  <a:lnTo>
                    <a:pt x="58991" y="118219"/>
                  </a:lnTo>
                  <a:lnTo>
                    <a:pt x="57377" y="119406"/>
                  </a:lnTo>
                  <a:lnTo>
                    <a:pt x="55521" y="120000"/>
                  </a:lnTo>
                  <a:lnTo>
                    <a:pt x="53745" y="120000"/>
                  </a:lnTo>
                  <a:lnTo>
                    <a:pt x="51970" y="119287"/>
                  </a:lnTo>
                  <a:lnTo>
                    <a:pt x="50356" y="117982"/>
                  </a:lnTo>
                  <a:lnTo>
                    <a:pt x="2663" y="66112"/>
                  </a:lnTo>
                  <a:lnTo>
                    <a:pt x="1291" y="64213"/>
                  </a:lnTo>
                  <a:lnTo>
                    <a:pt x="403" y="61958"/>
                  </a:lnTo>
                  <a:lnTo>
                    <a:pt x="0" y="59584"/>
                  </a:lnTo>
                  <a:lnTo>
                    <a:pt x="0" y="56973"/>
                  </a:lnTo>
                  <a:lnTo>
                    <a:pt x="322" y="54480"/>
                  </a:lnTo>
                  <a:lnTo>
                    <a:pt x="1210" y="52106"/>
                  </a:lnTo>
                  <a:lnTo>
                    <a:pt x="7343" y="40237"/>
                  </a:lnTo>
                  <a:lnTo>
                    <a:pt x="8634" y="38219"/>
                  </a:lnTo>
                  <a:lnTo>
                    <a:pt x="10168" y="37032"/>
                  </a:lnTo>
                  <a:lnTo>
                    <a:pt x="11862" y="36320"/>
                  </a:lnTo>
                  <a:lnTo>
                    <a:pt x="13557" y="36320"/>
                  </a:lnTo>
                  <a:lnTo>
                    <a:pt x="15332" y="36795"/>
                  </a:lnTo>
                  <a:lnTo>
                    <a:pt x="16946" y="38100"/>
                  </a:lnTo>
                  <a:lnTo>
                    <a:pt x="47531" y="71097"/>
                  </a:lnTo>
                  <a:lnTo>
                    <a:pt x="49226" y="72403"/>
                  </a:lnTo>
                  <a:lnTo>
                    <a:pt x="50921" y="73115"/>
                  </a:lnTo>
                  <a:lnTo>
                    <a:pt x="52777" y="73115"/>
                  </a:lnTo>
                  <a:lnTo>
                    <a:pt x="54552" y="72522"/>
                  </a:lnTo>
                  <a:lnTo>
                    <a:pt x="56247" y="71454"/>
                  </a:lnTo>
                  <a:lnTo>
                    <a:pt x="57619" y="69673"/>
                  </a:lnTo>
                  <a:lnTo>
                    <a:pt x="100874" y="3204"/>
                  </a:lnTo>
                  <a:lnTo>
                    <a:pt x="102246" y="1543"/>
                  </a:lnTo>
                  <a:lnTo>
                    <a:pt x="103779" y="474"/>
                  </a:lnTo>
                  <a:lnTo>
                    <a:pt x="105554" y="0"/>
                  </a:lnTo>
                  <a:close/>
                </a:path>
              </a:pathLst>
            </a:custGeom>
            <a:solidFill>
              <a:srgbClr val="EE795B">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586" name="Google Shape;586;p42"/>
          <p:cNvGrpSpPr/>
          <p:nvPr/>
        </p:nvGrpSpPr>
        <p:grpSpPr>
          <a:xfrm>
            <a:off x="1563910" y="2030500"/>
            <a:ext cx="255512" cy="380799"/>
            <a:chOff x="7735888" y="1514475"/>
            <a:chExt cx="3201900" cy="4771913"/>
          </a:xfrm>
        </p:grpSpPr>
        <p:sp>
          <p:nvSpPr>
            <p:cNvPr id="587" name="Google Shape;587;p42"/>
            <p:cNvSpPr/>
            <p:nvPr/>
          </p:nvSpPr>
          <p:spPr>
            <a:xfrm>
              <a:off x="8294688" y="1514475"/>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D8D8D8">
                <a:alpha val="78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88" name="Google Shape;588;p42"/>
            <p:cNvSpPr/>
            <p:nvPr/>
          </p:nvSpPr>
          <p:spPr>
            <a:xfrm>
              <a:off x="7735888" y="3443288"/>
              <a:ext cx="3201900" cy="2843100"/>
            </a:xfrm>
            <a:custGeom>
              <a:rect b="b" l="l" r="r" t="t"/>
              <a:pathLst>
                <a:path extrusionOk="0" h="120000" w="120000">
                  <a:moveTo>
                    <a:pt x="76598" y="41206"/>
                  </a:moveTo>
                  <a:lnTo>
                    <a:pt x="55270" y="65192"/>
                  </a:lnTo>
                  <a:lnTo>
                    <a:pt x="40961" y="49078"/>
                  </a:lnTo>
                  <a:lnTo>
                    <a:pt x="32870" y="58157"/>
                  </a:lnTo>
                  <a:lnTo>
                    <a:pt x="55270" y="83383"/>
                  </a:lnTo>
                  <a:lnTo>
                    <a:pt x="84690" y="50284"/>
                  </a:lnTo>
                  <a:lnTo>
                    <a:pt x="76598" y="41206"/>
                  </a:lnTo>
                  <a:close/>
                  <a:moveTo>
                    <a:pt x="0" y="0"/>
                  </a:moveTo>
                  <a:lnTo>
                    <a:pt x="120000" y="0"/>
                  </a:lnTo>
                  <a:lnTo>
                    <a:pt x="120000" y="119999"/>
                  </a:lnTo>
                  <a:lnTo>
                    <a:pt x="0" y="119999"/>
                  </a:lnTo>
                  <a:lnTo>
                    <a:pt x="0" y="0"/>
                  </a:lnTo>
                  <a:close/>
                </a:path>
              </a:pathLst>
            </a:custGeom>
            <a:solidFill>
              <a:srgbClr val="D8D8D8">
                <a:alpha val="78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589" name="Google Shape;589;p42"/>
          <p:cNvGrpSpPr/>
          <p:nvPr/>
        </p:nvGrpSpPr>
        <p:grpSpPr>
          <a:xfrm>
            <a:off x="7284390" y="2051985"/>
            <a:ext cx="335611" cy="337262"/>
            <a:chOff x="1443038" y="4081463"/>
            <a:chExt cx="3911550" cy="3930787"/>
          </a:xfrm>
        </p:grpSpPr>
        <p:sp>
          <p:nvSpPr>
            <p:cNvPr id="590" name="Google Shape;590;p42"/>
            <p:cNvSpPr/>
            <p:nvPr/>
          </p:nvSpPr>
          <p:spPr>
            <a:xfrm>
              <a:off x="1443038" y="4476750"/>
              <a:ext cx="3532200" cy="3535500"/>
            </a:xfrm>
            <a:custGeom>
              <a:rect b="b" l="l" r="r" t="t"/>
              <a:pathLst>
                <a:path extrusionOk="0" h="120000" w="120000">
                  <a:moveTo>
                    <a:pt x="59999" y="0"/>
                  </a:moveTo>
                  <a:lnTo>
                    <a:pt x="63694" y="134"/>
                  </a:lnTo>
                  <a:lnTo>
                    <a:pt x="67334" y="458"/>
                  </a:lnTo>
                  <a:lnTo>
                    <a:pt x="70894" y="969"/>
                  </a:lnTo>
                  <a:lnTo>
                    <a:pt x="74400" y="1751"/>
                  </a:lnTo>
                  <a:lnTo>
                    <a:pt x="77824" y="2721"/>
                  </a:lnTo>
                  <a:lnTo>
                    <a:pt x="81168" y="3852"/>
                  </a:lnTo>
                  <a:lnTo>
                    <a:pt x="84404" y="5199"/>
                  </a:lnTo>
                  <a:lnTo>
                    <a:pt x="87559" y="6708"/>
                  </a:lnTo>
                  <a:lnTo>
                    <a:pt x="87478" y="7759"/>
                  </a:lnTo>
                  <a:lnTo>
                    <a:pt x="87532" y="8810"/>
                  </a:lnTo>
                  <a:lnTo>
                    <a:pt x="88206" y="17566"/>
                  </a:lnTo>
                  <a:lnTo>
                    <a:pt x="83217" y="22496"/>
                  </a:lnTo>
                  <a:lnTo>
                    <a:pt x="80629" y="21041"/>
                  </a:lnTo>
                  <a:lnTo>
                    <a:pt x="77959" y="19694"/>
                  </a:lnTo>
                  <a:lnTo>
                    <a:pt x="75155" y="18563"/>
                  </a:lnTo>
                  <a:lnTo>
                    <a:pt x="72269" y="17647"/>
                  </a:lnTo>
                  <a:lnTo>
                    <a:pt x="69330" y="16919"/>
                  </a:lnTo>
                  <a:lnTo>
                    <a:pt x="66283" y="16353"/>
                  </a:lnTo>
                  <a:lnTo>
                    <a:pt x="63155" y="16003"/>
                  </a:lnTo>
                  <a:lnTo>
                    <a:pt x="59999" y="15895"/>
                  </a:lnTo>
                  <a:lnTo>
                    <a:pt x="56710" y="16003"/>
                  </a:lnTo>
                  <a:lnTo>
                    <a:pt x="53474" y="16380"/>
                  </a:lnTo>
                  <a:lnTo>
                    <a:pt x="50346" y="16946"/>
                  </a:lnTo>
                  <a:lnTo>
                    <a:pt x="47271" y="17754"/>
                  </a:lnTo>
                  <a:lnTo>
                    <a:pt x="44278" y="18778"/>
                  </a:lnTo>
                  <a:lnTo>
                    <a:pt x="41393" y="19991"/>
                  </a:lnTo>
                  <a:lnTo>
                    <a:pt x="38642" y="21418"/>
                  </a:lnTo>
                  <a:lnTo>
                    <a:pt x="36000" y="23035"/>
                  </a:lnTo>
                  <a:lnTo>
                    <a:pt x="33438" y="24759"/>
                  </a:lnTo>
                  <a:lnTo>
                    <a:pt x="31065" y="26726"/>
                  </a:lnTo>
                  <a:lnTo>
                    <a:pt x="28826" y="28828"/>
                  </a:lnTo>
                  <a:lnTo>
                    <a:pt x="26723" y="31064"/>
                  </a:lnTo>
                  <a:lnTo>
                    <a:pt x="24782" y="33488"/>
                  </a:lnTo>
                  <a:lnTo>
                    <a:pt x="22975" y="35994"/>
                  </a:lnTo>
                  <a:lnTo>
                    <a:pt x="21411" y="38634"/>
                  </a:lnTo>
                  <a:lnTo>
                    <a:pt x="19982" y="41436"/>
                  </a:lnTo>
                  <a:lnTo>
                    <a:pt x="18768" y="44292"/>
                  </a:lnTo>
                  <a:lnTo>
                    <a:pt x="17743" y="47256"/>
                  </a:lnTo>
                  <a:lnTo>
                    <a:pt x="16934" y="50327"/>
                  </a:lnTo>
                  <a:lnTo>
                    <a:pt x="16368" y="53506"/>
                  </a:lnTo>
                  <a:lnTo>
                    <a:pt x="16017" y="56713"/>
                  </a:lnTo>
                  <a:lnTo>
                    <a:pt x="15883" y="59973"/>
                  </a:lnTo>
                  <a:lnTo>
                    <a:pt x="16017" y="63313"/>
                  </a:lnTo>
                  <a:lnTo>
                    <a:pt x="16368" y="66519"/>
                  </a:lnTo>
                  <a:lnTo>
                    <a:pt x="16934" y="69672"/>
                  </a:lnTo>
                  <a:lnTo>
                    <a:pt x="17743" y="72743"/>
                  </a:lnTo>
                  <a:lnTo>
                    <a:pt x="18768" y="75707"/>
                  </a:lnTo>
                  <a:lnTo>
                    <a:pt x="19982" y="78590"/>
                  </a:lnTo>
                  <a:lnTo>
                    <a:pt x="21411" y="81338"/>
                  </a:lnTo>
                  <a:lnTo>
                    <a:pt x="22975" y="84005"/>
                  </a:lnTo>
                  <a:lnTo>
                    <a:pt x="24782" y="86537"/>
                  </a:lnTo>
                  <a:lnTo>
                    <a:pt x="26723" y="88908"/>
                  </a:lnTo>
                  <a:lnTo>
                    <a:pt x="28826" y="91198"/>
                  </a:lnTo>
                  <a:lnTo>
                    <a:pt x="31065" y="93300"/>
                  </a:lnTo>
                  <a:lnTo>
                    <a:pt x="33492" y="95186"/>
                  </a:lnTo>
                  <a:lnTo>
                    <a:pt x="36000" y="96991"/>
                  </a:lnTo>
                  <a:lnTo>
                    <a:pt x="38642" y="98607"/>
                  </a:lnTo>
                  <a:lnTo>
                    <a:pt x="41420" y="99982"/>
                  </a:lnTo>
                  <a:lnTo>
                    <a:pt x="44305" y="101194"/>
                  </a:lnTo>
                  <a:lnTo>
                    <a:pt x="47271" y="102218"/>
                  </a:lnTo>
                  <a:lnTo>
                    <a:pt x="50346" y="103026"/>
                  </a:lnTo>
                  <a:lnTo>
                    <a:pt x="53501" y="103619"/>
                  </a:lnTo>
                  <a:lnTo>
                    <a:pt x="56710" y="103996"/>
                  </a:lnTo>
                  <a:lnTo>
                    <a:pt x="59999" y="104077"/>
                  </a:lnTo>
                  <a:lnTo>
                    <a:pt x="63316" y="103996"/>
                  </a:lnTo>
                  <a:lnTo>
                    <a:pt x="66525" y="103619"/>
                  </a:lnTo>
                  <a:lnTo>
                    <a:pt x="69680" y="103026"/>
                  </a:lnTo>
                  <a:lnTo>
                    <a:pt x="72782" y="102218"/>
                  </a:lnTo>
                  <a:lnTo>
                    <a:pt x="75721" y="101194"/>
                  </a:lnTo>
                  <a:lnTo>
                    <a:pt x="78606" y="99982"/>
                  </a:lnTo>
                  <a:lnTo>
                    <a:pt x="81411" y="98607"/>
                  </a:lnTo>
                  <a:lnTo>
                    <a:pt x="84026" y="96991"/>
                  </a:lnTo>
                  <a:lnTo>
                    <a:pt x="86561" y="95186"/>
                  </a:lnTo>
                  <a:lnTo>
                    <a:pt x="88934" y="93300"/>
                  </a:lnTo>
                  <a:lnTo>
                    <a:pt x="91226" y="91198"/>
                  </a:lnTo>
                  <a:lnTo>
                    <a:pt x="93330" y="88908"/>
                  </a:lnTo>
                  <a:lnTo>
                    <a:pt x="95271" y="86537"/>
                  </a:lnTo>
                  <a:lnTo>
                    <a:pt x="97024" y="84005"/>
                  </a:lnTo>
                  <a:lnTo>
                    <a:pt x="98642" y="81338"/>
                  </a:lnTo>
                  <a:lnTo>
                    <a:pt x="100017" y="78590"/>
                  </a:lnTo>
                  <a:lnTo>
                    <a:pt x="101231" y="75707"/>
                  </a:lnTo>
                  <a:lnTo>
                    <a:pt x="102283" y="72743"/>
                  </a:lnTo>
                  <a:lnTo>
                    <a:pt x="103065" y="69672"/>
                  </a:lnTo>
                  <a:lnTo>
                    <a:pt x="103658" y="66519"/>
                  </a:lnTo>
                  <a:lnTo>
                    <a:pt x="104035" y="63313"/>
                  </a:lnTo>
                  <a:lnTo>
                    <a:pt x="104143" y="59973"/>
                  </a:lnTo>
                  <a:lnTo>
                    <a:pt x="104035" y="56820"/>
                  </a:lnTo>
                  <a:lnTo>
                    <a:pt x="103712" y="53749"/>
                  </a:lnTo>
                  <a:lnTo>
                    <a:pt x="103146" y="50704"/>
                  </a:lnTo>
                  <a:lnTo>
                    <a:pt x="102391" y="47741"/>
                  </a:lnTo>
                  <a:lnTo>
                    <a:pt x="101474" y="44831"/>
                  </a:lnTo>
                  <a:lnTo>
                    <a:pt x="100341" y="42083"/>
                  </a:lnTo>
                  <a:lnTo>
                    <a:pt x="98993" y="39362"/>
                  </a:lnTo>
                  <a:lnTo>
                    <a:pt x="97537" y="36775"/>
                  </a:lnTo>
                  <a:lnTo>
                    <a:pt x="103011" y="31306"/>
                  </a:lnTo>
                  <a:lnTo>
                    <a:pt x="110642" y="31872"/>
                  </a:lnTo>
                  <a:lnTo>
                    <a:pt x="111532" y="31899"/>
                  </a:lnTo>
                  <a:lnTo>
                    <a:pt x="112260" y="31899"/>
                  </a:lnTo>
                  <a:lnTo>
                    <a:pt x="112988" y="31818"/>
                  </a:lnTo>
                  <a:lnTo>
                    <a:pt x="114606" y="35024"/>
                  </a:lnTo>
                  <a:lnTo>
                    <a:pt x="115982" y="38338"/>
                  </a:lnTo>
                  <a:lnTo>
                    <a:pt x="117195" y="41760"/>
                  </a:lnTo>
                  <a:lnTo>
                    <a:pt x="118166" y="45235"/>
                  </a:lnTo>
                  <a:lnTo>
                    <a:pt x="118975" y="48792"/>
                  </a:lnTo>
                  <a:lnTo>
                    <a:pt x="119541" y="52483"/>
                  </a:lnTo>
                  <a:lnTo>
                    <a:pt x="119919" y="56228"/>
                  </a:lnTo>
                  <a:lnTo>
                    <a:pt x="119999" y="59973"/>
                  </a:lnTo>
                  <a:lnTo>
                    <a:pt x="119865" y="63960"/>
                  </a:lnTo>
                  <a:lnTo>
                    <a:pt x="119514" y="67813"/>
                  </a:lnTo>
                  <a:lnTo>
                    <a:pt x="118894" y="71612"/>
                  </a:lnTo>
                  <a:lnTo>
                    <a:pt x="118058" y="75330"/>
                  </a:lnTo>
                  <a:lnTo>
                    <a:pt x="116952" y="78940"/>
                  </a:lnTo>
                  <a:lnTo>
                    <a:pt x="115658" y="82469"/>
                  </a:lnTo>
                  <a:lnTo>
                    <a:pt x="114148" y="85918"/>
                  </a:lnTo>
                  <a:lnTo>
                    <a:pt x="112449" y="89205"/>
                  </a:lnTo>
                  <a:lnTo>
                    <a:pt x="110507" y="92357"/>
                  </a:lnTo>
                  <a:lnTo>
                    <a:pt x="108431" y="95455"/>
                  </a:lnTo>
                  <a:lnTo>
                    <a:pt x="106166" y="98311"/>
                  </a:lnTo>
                  <a:lnTo>
                    <a:pt x="103739" y="101086"/>
                  </a:lnTo>
                  <a:lnTo>
                    <a:pt x="101096" y="103700"/>
                  </a:lnTo>
                  <a:lnTo>
                    <a:pt x="98346" y="106151"/>
                  </a:lnTo>
                  <a:lnTo>
                    <a:pt x="95433" y="108414"/>
                  </a:lnTo>
                  <a:lnTo>
                    <a:pt x="92386" y="110516"/>
                  </a:lnTo>
                  <a:lnTo>
                    <a:pt x="89231" y="112429"/>
                  </a:lnTo>
                  <a:lnTo>
                    <a:pt x="85914" y="114126"/>
                  </a:lnTo>
                  <a:lnTo>
                    <a:pt x="82489" y="115635"/>
                  </a:lnTo>
                  <a:lnTo>
                    <a:pt x="78984" y="116928"/>
                  </a:lnTo>
                  <a:lnTo>
                    <a:pt x="75370" y="118006"/>
                  </a:lnTo>
                  <a:lnTo>
                    <a:pt x="71622" y="118868"/>
                  </a:lnTo>
                  <a:lnTo>
                    <a:pt x="67820" y="119461"/>
                  </a:lnTo>
                  <a:lnTo>
                    <a:pt x="63937" y="119865"/>
                  </a:lnTo>
                  <a:lnTo>
                    <a:pt x="59999" y="120000"/>
                  </a:lnTo>
                  <a:lnTo>
                    <a:pt x="56062" y="119865"/>
                  </a:lnTo>
                  <a:lnTo>
                    <a:pt x="52179" y="119461"/>
                  </a:lnTo>
                  <a:lnTo>
                    <a:pt x="48377" y="118868"/>
                  </a:lnTo>
                  <a:lnTo>
                    <a:pt x="44683" y="118006"/>
                  </a:lnTo>
                  <a:lnTo>
                    <a:pt x="41015" y="116928"/>
                  </a:lnTo>
                  <a:lnTo>
                    <a:pt x="37510" y="115635"/>
                  </a:lnTo>
                  <a:lnTo>
                    <a:pt x="34085" y="114126"/>
                  </a:lnTo>
                  <a:lnTo>
                    <a:pt x="30768" y="112429"/>
                  </a:lnTo>
                  <a:lnTo>
                    <a:pt x="27613" y="110516"/>
                  </a:lnTo>
                  <a:lnTo>
                    <a:pt x="24566" y="108414"/>
                  </a:lnTo>
                  <a:lnTo>
                    <a:pt x="21653" y="106151"/>
                  </a:lnTo>
                  <a:lnTo>
                    <a:pt x="18903" y="103700"/>
                  </a:lnTo>
                  <a:lnTo>
                    <a:pt x="16287" y="101086"/>
                  </a:lnTo>
                  <a:lnTo>
                    <a:pt x="13833" y="98311"/>
                  </a:lnTo>
                  <a:lnTo>
                    <a:pt x="11541" y="95455"/>
                  </a:lnTo>
                  <a:lnTo>
                    <a:pt x="9492" y="92357"/>
                  </a:lnTo>
                  <a:lnTo>
                    <a:pt x="7577" y="89205"/>
                  </a:lnTo>
                  <a:lnTo>
                    <a:pt x="5878" y="85918"/>
                  </a:lnTo>
                  <a:lnTo>
                    <a:pt x="4341" y="82469"/>
                  </a:lnTo>
                  <a:lnTo>
                    <a:pt x="3047" y="78940"/>
                  </a:lnTo>
                  <a:lnTo>
                    <a:pt x="1995" y="75330"/>
                  </a:lnTo>
                  <a:lnTo>
                    <a:pt x="1132" y="71612"/>
                  </a:lnTo>
                  <a:lnTo>
                    <a:pt x="485" y="67813"/>
                  </a:lnTo>
                  <a:lnTo>
                    <a:pt x="134" y="63960"/>
                  </a:lnTo>
                  <a:lnTo>
                    <a:pt x="0" y="59973"/>
                  </a:lnTo>
                  <a:lnTo>
                    <a:pt x="134" y="56066"/>
                  </a:lnTo>
                  <a:lnTo>
                    <a:pt x="485" y="52159"/>
                  </a:lnTo>
                  <a:lnTo>
                    <a:pt x="1132" y="48387"/>
                  </a:lnTo>
                  <a:lnTo>
                    <a:pt x="1995" y="44669"/>
                  </a:lnTo>
                  <a:lnTo>
                    <a:pt x="3047" y="41032"/>
                  </a:lnTo>
                  <a:lnTo>
                    <a:pt x="4341" y="37503"/>
                  </a:lnTo>
                  <a:lnTo>
                    <a:pt x="5878" y="34081"/>
                  </a:lnTo>
                  <a:lnTo>
                    <a:pt x="7577" y="30794"/>
                  </a:lnTo>
                  <a:lnTo>
                    <a:pt x="9492" y="27615"/>
                  </a:lnTo>
                  <a:lnTo>
                    <a:pt x="11541" y="24571"/>
                  </a:lnTo>
                  <a:lnTo>
                    <a:pt x="13833" y="21661"/>
                  </a:lnTo>
                  <a:lnTo>
                    <a:pt x="16287" y="18886"/>
                  </a:lnTo>
                  <a:lnTo>
                    <a:pt x="18903" y="16299"/>
                  </a:lnTo>
                  <a:lnTo>
                    <a:pt x="21653" y="13875"/>
                  </a:lnTo>
                  <a:lnTo>
                    <a:pt x="24566" y="11612"/>
                  </a:lnTo>
                  <a:lnTo>
                    <a:pt x="27613" y="9483"/>
                  </a:lnTo>
                  <a:lnTo>
                    <a:pt x="30768" y="7597"/>
                  </a:lnTo>
                  <a:lnTo>
                    <a:pt x="34085" y="5873"/>
                  </a:lnTo>
                  <a:lnTo>
                    <a:pt x="37510" y="4391"/>
                  </a:lnTo>
                  <a:lnTo>
                    <a:pt x="41015" y="3044"/>
                  </a:lnTo>
                  <a:lnTo>
                    <a:pt x="44629" y="1993"/>
                  </a:lnTo>
                  <a:lnTo>
                    <a:pt x="48377" y="1131"/>
                  </a:lnTo>
                  <a:lnTo>
                    <a:pt x="52179" y="484"/>
                  </a:lnTo>
                  <a:lnTo>
                    <a:pt x="56035" y="134"/>
                  </a:lnTo>
                  <a:lnTo>
                    <a:pt x="59999"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91" name="Google Shape;591;p42"/>
            <p:cNvSpPr/>
            <p:nvPr/>
          </p:nvSpPr>
          <p:spPr>
            <a:xfrm>
              <a:off x="2339976" y="5373688"/>
              <a:ext cx="1738200" cy="1740000"/>
            </a:xfrm>
            <a:custGeom>
              <a:rect b="b" l="l" r="r" t="t"/>
              <a:pathLst>
                <a:path extrusionOk="0" h="120000" w="120000">
                  <a:moveTo>
                    <a:pt x="60000" y="0"/>
                  </a:moveTo>
                  <a:lnTo>
                    <a:pt x="65419" y="218"/>
                  </a:lnTo>
                  <a:lnTo>
                    <a:pt x="70620" y="984"/>
                  </a:lnTo>
                  <a:lnTo>
                    <a:pt x="75711" y="2134"/>
                  </a:lnTo>
                  <a:lnTo>
                    <a:pt x="80638" y="3720"/>
                  </a:lnTo>
                  <a:lnTo>
                    <a:pt x="85346" y="5690"/>
                  </a:lnTo>
                  <a:lnTo>
                    <a:pt x="84854" y="6183"/>
                  </a:lnTo>
                  <a:lnTo>
                    <a:pt x="62408" y="28618"/>
                  </a:lnTo>
                  <a:lnTo>
                    <a:pt x="60000" y="28563"/>
                  </a:lnTo>
                  <a:lnTo>
                    <a:pt x="56058" y="28782"/>
                  </a:lnTo>
                  <a:lnTo>
                    <a:pt x="52281" y="29548"/>
                  </a:lnTo>
                  <a:lnTo>
                    <a:pt x="48667" y="30697"/>
                  </a:lnTo>
                  <a:lnTo>
                    <a:pt x="45164" y="32284"/>
                  </a:lnTo>
                  <a:lnTo>
                    <a:pt x="42043" y="34145"/>
                  </a:lnTo>
                  <a:lnTo>
                    <a:pt x="39087" y="36443"/>
                  </a:lnTo>
                  <a:lnTo>
                    <a:pt x="36459" y="39069"/>
                  </a:lnTo>
                  <a:lnTo>
                    <a:pt x="34160" y="42079"/>
                  </a:lnTo>
                  <a:lnTo>
                    <a:pt x="32189" y="45253"/>
                  </a:lnTo>
                  <a:lnTo>
                    <a:pt x="30602" y="48645"/>
                  </a:lnTo>
                  <a:lnTo>
                    <a:pt x="29452" y="52257"/>
                  </a:lnTo>
                  <a:lnTo>
                    <a:pt x="28795" y="56032"/>
                  </a:lnTo>
                  <a:lnTo>
                    <a:pt x="28576" y="59972"/>
                  </a:lnTo>
                  <a:lnTo>
                    <a:pt x="28795" y="63967"/>
                  </a:lnTo>
                  <a:lnTo>
                    <a:pt x="29452" y="67742"/>
                  </a:lnTo>
                  <a:lnTo>
                    <a:pt x="30602" y="71409"/>
                  </a:lnTo>
                  <a:lnTo>
                    <a:pt x="32189" y="74801"/>
                  </a:lnTo>
                  <a:lnTo>
                    <a:pt x="34160" y="78030"/>
                  </a:lnTo>
                  <a:lnTo>
                    <a:pt x="36459" y="80875"/>
                  </a:lnTo>
                  <a:lnTo>
                    <a:pt x="39087" y="83556"/>
                  </a:lnTo>
                  <a:lnTo>
                    <a:pt x="41989" y="85854"/>
                  </a:lnTo>
                  <a:lnTo>
                    <a:pt x="45164" y="87824"/>
                  </a:lnTo>
                  <a:lnTo>
                    <a:pt x="48558" y="89357"/>
                  </a:lnTo>
                  <a:lnTo>
                    <a:pt x="52281" y="90506"/>
                  </a:lnTo>
                  <a:lnTo>
                    <a:pt x="56058" y="91272"/>
                  </a:lnTo>
                  <a:lnTo>
                    <a:pt x="60000" y="91491"/>
                  </a:lnTo>
                  <a:lnTo>
                    <a:pt x="63941" y="91272"/>
                  </a:lnTo>
                  <a:lnTo>
                    <a:pt x="67718" y="90506"/>
                  </a:lnTo>
                  <a:lnTo>
                    <a:pt x="71332" y="89357"/>
                  </a:lnTo>
                  <a:lnTo>
                    <a:pt x="74835" y="87824"/>
                  </a:lnTo>
                  <a:lnTo>
                    <a:pt x="77956" y="85854"/>
                  </a:lnTo>
                  <a:lnTo>
                    <a:pt x="80912" y="83556"/>
                  </a:lnTo>
                  <a:lnTo>
                    <a:pt x="83540" y="80875"/>
                  </a:lnTo>
                  <a:lnTo>
                    <a:pt x="85839" y="78030"/>
                  </a:lnTo>
                  <a:lnTo>
                    <a:pt x="87810" y="74801"/>
                  </a:lnTo>
                  <a:lnTo>
                    <a:pt x="89397" y="71409"/>
                  </a:lnTo>
                  <a:lnTo>
                    <a:pt x="90547" y="67742"/>
                  </a:lnTo>
                  <a:lnTo>
                    <a:pt x="91204" y="63967"/>
                  </a:lnTo>
                  <a:lnTo>
                    <a:pt x="91423" y="59972"/>
                  </a:lnTo>
                  <a:lnTo>
                    <a:pt x="91368" y="57619"/>
                  </a:lnTo>
                  <a:lnTo>
                    <a:pt x="113923" y="35129"/>
                  </a:lnTo>
                  <a:lnTo>
                    <a:pt x="114306" y="34637"/>
                  </a:lnTo>
                  <a:lnTo>
                    <a:pt x="116277" y="39398"/>
                  </a:lnTo>
                  <a:lnTo>
                    <a:pt x="117919" y="44268"/>
                  </a:lnTo>
                  <a:lnTo>
                    <a:pt x="119014" y="49357"/>
                  </a:lnTo>
                  <a:lnTo>
                    <a:pt x="119726" y="54664"/>
                  </a:lnTo>
                  <a:lnTo>
                    <a:pt x="120000" y="59972"/>
                  </a:lnTo>
                  <a:lnTo>
                    <a:pt x="119726" y="65499"/>
                  </a:lnTo>
                  <a:lnTo>
                    <a:pt x="119014" y="70752"/>
                  </a:lnTo>
                  <a:lnTo>
                    <a:pt x="117864" y="75950"/>
                  </a:lnTo>
                  <a:lnTo>
                    <a:pt x="116222" y="80984"/>
                  </a:lnTo>
                  <a:lnTo>
                    <a:pt x="114251" y="85745"/>
                  </a:lnTo>
                  <a:lnTo>
                    <a:pt x="111788" y="90287"/>
                  </a:lnTo>
                  <a:lnTo>
                    <a:pt x="109051" y="94664"/>
                  </a:lnTo>
                  <a:lnTo>
                    <a:pt x="105930" y="98659"/>
                  </a:lnTo>
                  <a:lnTo>
                    <a:pt x="102372" y="102489"/>
                  </a:lnTo>
                  <a:lnTo>
                    <a:pt x="98704" y="105937"/>
                  </a:lnTo>
                  <a:lnTo>
                    <a:pt x="94543" y="109056"/>
                  </a:lnTo>
                  <a:lnTo>
                    <a:pt x="90273" y="111846"/>
                  </a:lnTo>
                  <a:lnTo>
                    <a:pt x="85784" y="114254"/>
                  </a:lnTo>
                  <a:lnTo>
                    <a:pt x="80912" y="116279"/>
                  </a:lnTo>
                  <a:lnTo>
                    <a:pt x="75985" y="117865"/>
                  </a:lnTo>
                  <a:lnTo>
                    <a:pt x="70784" y="119015"/>
                  </a:lnTo>
                  <a:lnTo>
                    <a:pt x="65419" y="119726"/>
                  </a:lnTo>
                  <a:lnTo>
                    <a:pt x="60000" y="120000"/>
                  </a:lnTo>
                  <a:lnTo>
                    <a:pt x="54580" y="119726"/>
                  </a:lnTo>
                  <a:lnTo>
                    <a:pt x="49215" y="119015"/>
                  </a:lnTo>
                  <a:lnTo>
                    <a:pt x="44014" y="117865"/>
                  </a:lnTo>
                  <a:lnTo>
                    <a:pt x="39087" y="116224"/>
                  </a:lnTo>
                  <a:lnTo>
                    <a:pt x="34324" y="114254"/>
                  </a:lnTo>
                  <a:lnTo>
                    <a:pt x="29726" y="111846"/>
                  </a:lnTo>
                  <a:lnTo>
                    <a:pt x="25456" y="109056"/>
                  </a:lnTo>
                  <a:lnTo>
                    <a:pt x="21405" y="105937"/>
                  </a:lnTo>
                  <a:lnTo>
                    <a:pt x="17627" y="102489"/>
                  </a:lnTo>
                  <a:lnTo>
                    <a:pt x="14178" y="98659"/>
                  </a:lnTo>
                  <a:lnTo>
                    <a:pt x="11003" y="94555"/>
                  </a:lnTo>
                  <a:lnTo>
                    <a:pt x="8211" y="90287"/>
                  </a:lnTo>
                  <a:lnTo>
                    <a:pt x="5857" y="85745"/>
                  </a:lnTo>
                  <a:lnTo>
                    <a:pt x="3777" y="80875"/>
                  </a:lnTo>
                  <a:lnTo>
                    <a:pt x="2135" y="75950"/>
                  </a:lnTo>
                  <a:lnTo>
                    <a:pt x="985" y="70752"/>
                  </a:lnTo>
                  <a:lnTo>
                    <a:pt x="273" y="65444"/>
                  </a:lnTo>
                  <a:lnTo>
                    <a:pt x="0" y="59972"/>
                  </a:lnTo>
                  <a:lnTo>
                    <a:pt x="273" y="54555"/>
                  </a:lnTo>
                  <a:lnTo>
                    <a:pt x="985" y="49192"/>
                  </a:lnTo>
                  <a:lnTo>
                    <a:pt x="2135" y="44049"/>
                  </a:lnTo>
                  <a:lnTo>
                    <a:pt x="3777" y="39069"/>
                  </a:lnTo>
                  <a:lnTo>
                    <a:pt x="5857" y="34309"/>
                  </a:lnTo>
                  <a:lnTo>
                    <a:pt x="8211" y="29712"/>
                  </a:lnTo>
                  <a:lnTo>
                    <a:pt x="11003" y="25444"/>
                  </a:lnTo>
                  <a:lnTo>
                    <a:pt x="14178" y="21285"/>
                  </a:lnTo>
                  <a:lnTo>
                    <a:pt x="17627" y="17619"/>
                  </a:lnTo>
                  <a:lnTo>
                    <a:pt x="21405" y="14172"/>
                  </a:lnTo>
                  <a:lnTo>
                    <a:pt x="25456" y="10998"/>
                  </a:lnTo>
                  <a:lnTo>
                    <a:pt x="29726" y="8207"/>
                  </a:lnTo>
                  <a:lnTo>
                    <a:pt x="34324" y="5745"/>
                  </a:lnTo>
                  <a:lnTo>
                    <a:pt x="39087" y="3775"/>
                  </a:lnTo>
                  <a:lnTo>
                    <a:pt x="44014" y="2134"/>
                  </a:lnTo>
                  <a:lnTo>
                    <a:pt x="49215" y="984"/>
                  </a:lnTo>
                  <a:lnTo>
                    <a:pt x="54580" y="218"/>
                  </a:lnTo>
                  <a:lnTo>
                    <a:pt x="6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92" name="Google Shape;592;p42"/>
            <p:cNvSpPr/>
            <p:nvPr/>
          </p:nvSpPr>
          <p:spPr>
            <a:xfrm>
              <a:off x="3214688" y="4081463"/>
              <a:ext cx="2139900" cy="2152500"/>
            </a:xfrm>
            <a:custGeom>
              <a:rect b="b" l="l" r="r" t="t"/>
              <a:pathLst>
                <a:path extrusionOk="0" h="120000" w="120000">
                  <a:moveTo>
                    <a:pt x="83456" y="0"/>
                  </a:moveTo>
                  <a:lnTo>
                    <a:pt x="84124" y="88"/>
                  </a:lnTo>
                  <a:lnTo>
                    <a:pt x="84747" y="353"/>
                  </a:lnTo>
                  <a:lnTo>
                    <a:pt x="85281" y="796"/>
                  </a:lnTo>
                  <a:lnTo>
                    <a:pt x="85593" y="1415"/>
                  </a:lnTo>
                  <a:lnTo>
                    <a:pt x="85816" y="2078"/>
                  </a:lnTo>
                  <a:lnTo>
                    <a:pt x="87195" y="19904"/>
                  </a:lnTo>
                  <a:lnTo>
                    <a:pt x="93916" y="13225"/>
                  </a:lnTo>
                  <a:lnTo>
                    <a:pt x="94985" y="12296"/>
                  </a:lnTo>
                  <a:lnTo>
                    <a:pt x="96186" y="11721"/>
                  </a:lnTo>
                  <a:lnTo>
                    <a:pt x="97433" y="11323"/>
                  </a:lnTo>
                  <a:lnTo>
                    <a:pt x="98724" y="11234"/>
                  </a:lnTo>
                  <a:lnTo>
                    <a:pt x="100059" y="11323"/>
                  </a:lnTo>
                  <a:lnTo>
                    <a:pt x="101350" y="11721"/>
                  </a:lnTo>
                  <a:lnTo>
                    <a:pt x="102551" y="12296"/>
                  </a:lnTo>
                  <a:lnTo>
                    <a:pt x="103620" y="13225"/>
                  </a:lnTo>
                  <a:lnTo>
                    <a:pt x="107626" y="17294"/>
                  </a:lnTo>
                  <a:lnTo>
                    <a:pt x="108605" y="18488"/>
                  </a:lnTo>
                  <a:lnTo>
                    <a:pt x="109272" y="19904"/>
                  </a:lnTo>
                  <a:lnTo>
                    <a:pt x="109629" y="21363"/>
                  </a:lnTo>
                  <a:lnTo>
                    <a:pt x="109629" y="22823"/>
                  </a:lnTo>
                  <a:lnTo>
                    <a:pt x="109272" y="24283"/>
                  </a:lnTo>
                  <a:lnTo>
                    <a:pt x="108605" y="25698"/>
                  </a:lnTo>
                  <a:lnTo>
                    <a:pt x="107626" y="26936"/>
                  </a:lnTo>
                  <a:lnTo>
                    <a:pt x="101795" y="32731"/>
                  </a:lnTo>
                  <a:lnTo>
                    <a:pt x="117863" y="34014"/>
                  </a:lnTo>
                  <a:lnTo>
                    <a:pt x="118575" y="34190"/>
                  </a:lnTo>
                  <a:lnTo>
                    <a:pt x="119243" y="34589"/>
                  </a:lnTo>
                  <a:lnTo>
                    <a:pt x="119643" y="35119"/>
                  </a:lnTo>
                  <a:lnTo>
                    <a:pt x="119910" y="35871"/>
                  </a:lnTo>
                  <a:lnTo>
                    <a:pt x="120000" y="36535"/>
                  </a:lnTo>
                  <a:lnTo>
                    <a:pt x="119777" y="37242"/>
                  </a:lnTo>
                  <a:lnTo>
                    <a:pt x="119332" y="37906"/>
                  </a:lnTo>
                  <a:lnTo>
                    <a:pt x="92848" y="64179"/>
                  </a:lnTo>
                  <a:lnTo>
                    <a:pt x="91424" y="65418"/>
                  </a:lnTo>
                  <a:lnTo>
                    <a:pt x="89866" y="66347"/>
                  </a:lnTo>
                  <a:lnTo>
                    <a:pt x="88219" y="67010"/>
                  </a:lnTo>
                  <a:lnTo>
                    <a:pt x="86483" y="67408"/>
                  </a:lnTo>
                  <a:lnTo>
                    <a:pt x="84658" y="67585"/>
                  </a:lnTo>
                  <a:lnTo>
                    <a:pt x="84258" y="67541"/>
                  </a:lnTo>
                  <a:lnTo>
                    <a:pt x="83813" y="67541"/>
                  </a:lnTo>
                  <a:lnTo>
                    <a:pt x="83145" y="67453"/>
                  </a:lnTo>
                  <a:lnTo>
                    <a:pt x="68011" y="66347"/>
                  </a:lnTo>
                  <a:lnTo>
                    <a:pt x="15934" y="118098"/>
                  </a:lnTo>
                  <a:lnTo>
                    <a:pt x="14866" y="118938"/>
                  </a:lnTo>
                  <a:lnTo>
                    <a:pt x="13620" y="119469"/>
                  </a:lnTo>
                  <a:lnTo>
                    <a:pt x="12195" y="119734"/>
                  </a:lnTo>
                  <a:lnTo>
                    <a:pt x="6053" y="120000"/>
                  </a:lnTo>
                  <a:lnTo>
                    <a:pt x="5786" y="120000"/>
                  </a:lnTo>
                  <a:lnTo>
                    <a:pt x="4362" y="119867"/>
                  </a:lnTo>
                  <a:lnTo>
                    <a:pt x="3115" y="119424"/>
                  </a:lnTo>
                  <a:lnTo>
                    <a:pt x="1958" y="118673"/>
                  </a:lnTo>
                  <a:lnTo>
                    <a:pt x="1112" y="117699"/>
                  </a:lnTo>
                  <a:lnTo>
                    <a:pt x="445" y="116549"/>
                  </a:lnTo>
                  <a:lnTo>
                    <a:pt x="0" y="115223"/>
                  </a:lnTo>
                  <a:lnTo>
                    <a:pt x="0" y="113851"/>
                  </a:lnTo>
                  <a:lnTo>
                    <a:pt x="489" y="108057"/>
                  </a:lnTo>
                  <a:lnTo>
                    <a:pt x="712" y="106730"/>
                  </a:lnTo>
                  <a:lnTo>
                    <a:pt x="1290" y="105492"/>
                  </a:lnTo>
                  <a:lnTo>
                    <a:pt x="2091" y="104430"/>
                  </a:lnTo>
                  <a:lnTo>
                    <a:pt x="9525" y="97132"/>
                  </a:lnTo>
                  <a:lnTo>
                    <a:pt x="26172" y="80501"/>
                  </a:lnTo>
                  <a:lnTo>
                    <a:pt x="26572" y="80147"/>
                  </a:lnTo>
                  <a:lnTo>
                    <a:pt x="43798" y="62985"/>
                  </a:lnTo>
                  <a:lnTo>
                    <a:pt x="53367" y="53475"/>
                  </a:lnTo>
                  <a:lnTo>
                    <a:pt x="52077" y="36977"/>
                  </a:lnTo>
                  <a:lnTo>
                    <a:pt x="52032" y="36004"/>
                  </a:lnTo>
                  <a:lnTo>
                    <a:pt x="52077" y="34014"/>
                  </a:lnTo>
                  <a:lnTo>
                    <a:pt x="52433" y="32067"/>
                  </a:lnTo>
                  <a:lnTo>
                    <a:pt x="53100" y="30210"/>
                  </a:lnTo>
                  <a:lnTo>
                    <a:pt x="54080" y="28485"/>
                  </a:lnTo>
                  <a:lnTo>
                    <a:pt x="55415" y="26936"/>
                  </a:lnTo>
                  <a:lnTo>
                    <a:pt x="81854" y="663"/>
                  </a:lnTo>
                  <a:lnTo>
                    <a:pt x="82388" y="265"/>
                  </a:lnTo>
                  <a:lnTo>
                    <a:pt x="82922" y="88"/>
                  </a:lnTo>
                  <a:lnTo>
                    <a:pt x="83456"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593" name="Google Shape;593;p42"/>
          <p:cNvGrpSpPr/>
          <p:nvPr/>
        </p:nvGrpSpPr>
        <p:grpSpPr>
          <a:xfrm>
            <a:off x="5366948" y="2049851"/>
            <a:ext cx="330365" cy="342096"/>
            <a:chOff x="7261225" y="3236913"/>
            <a:chExt cx="2992438" cy="3098700"/>
          </a:xfrm>
        </p:grpSpPr>
        <p:sp>
          <p:nvSpPr>
            <p:cNvPr id="594" name="Google Shape;594;p42"/>
            <p:cNvSpPr/>
            <p:nvPr/>
          </p:nvSpPr>
          <p:spPr>
            <a:xfrm>
              <a:off x="7261225" y="3236913"/>
              <a:ext cx="2703600" cy="3098700"/>
            </a:xfrm>
            <a:custGeom>
              <a:rect b="b" l="l" r="r" t="t"/>
              <a:pathLst>
                <a:path extrusionOk="0" h="120000" w="120000">
                  <a:moveTo>
                    <a:pt x="59982" y="0"/>
                  </a:moveTo>
                  <a:lnTo>
                    <a:pt x="60863" y="61"/>
                  </a:lnTo>
                  <a:lnTo>
                    <a:pt x="61814" y="276"/>
                  </a:lnTo>
                  <a:lnTo>
                    <a:pt x="62907" y="645"/>
                  </a:lnTo>
                  <a:lnTo>
                    <a:pt x="64140" y="1106"/>
                  </a:lnTo>
                  <a:lnTo>
                    <a:pt x="65480" y="1690"/>
                  </a:lnTo>
                  <a:lnTo>
                    <a:pt x="66889" y="2396"/>
                  </a:lnTo>
                  <a:lnTo>
                    <a:pt x="68440" y="3165"/>
                  </a:lnTo>
                  <a:lnTo>
                    <a:pt x="70061" y="3994"/>
                  </a:lnTo>
                  <a:lnTo>
                    <a:pt x="71753" y="4886"/>
                  </a:lnTo>
                  <a:lnTo>
                    <a:pt x="73550" y="5838"/>
                  </a:lnTo>
                  <a:lnTo>
                    <a:pt x="75418" y="6791"/>
                  </a:lnTo>
                  <a:lnTo>
                    <a:pt x="77392" y="7774"/>
                  </a:lnTo>
                  <a:lnTo>
                    <a:pt x="79400" y="8758"/>
                  </a:lnTo>
                  <a:lnTo>
                    <a:pt x="81444" y="9710"/>
                  </a:lnTo>
                  <a:lnTo>
                    <a:pt x="83594" y="10663"/>
                  </a:lnTo>
                  <a:lnTo>
                    <a:pt x="85779" y="11585"/>
                  </a:lnTo>
                  <a:lnTo>
                    <a:pt x="87999" y="12445"/>
                  </a:lnTo>
                  <a:lnTo>
                    <a:pt x="90255" y="13244"/>
                  </a:lnTo>
                  <a:lnTo>
                    <a:pt x="92546" y="13982"/>
                  </a:lnTo>
                  <a:lnTo>
                    <a:pt x="94907" y="14596"/>
                  </a:lnTo>
                  <a:lnTo>
                    <a:pt x="98114" y="15334"/>
                  </a:lnTo>
                  <a:lnTo>
                    <a:pt x="101286" y="15795"/>
                  </a:lnTo>
                  <a:lnTo>
                    <a:pt x="104422" y="16133"/>
                  </a:lnTo>
                  <a:lnTo>
                    <a:pt x="107524" y="16348"/>
                  </a:lnTo>
                  <a:lnTo>
                    <a:pt x="110590" y="16471"/>
                  </a:lnTo>
                  <a:lnTo>
                    <a:pt x="113656" y="16471"/>
                  </a:lnTo>
                  <a:lnTo>
                    <a:pt x="116651" y="16471"/>
                  </a:lnTo>
                  <a:lnTo>
                    <a:pt x="116969" y="16471"/>
                  </a:lnTo>
                  <a:lnTo>
                    <a:pt x="117286" y="16501"/>
                  </a:lnTo>
                  <a:lnTo>
                    <a:pt x="117674" y="16532"/>
                  </a:lnTo>
                  <a:lnTo>
                    <a:pt x="118026" y="16655"/>
                  </a:lnTo>
                  <a:lnTo>
                    <a:pt x="118414" y="16809"/>
                  </a:lnTo>
                  <a:lnTo>
                    <a:pt x="118801" y="17024"/>
                  </a:lnTo>
                  <a:lnTo>
                    <a:pt x="119118" y="17331"/>
                  </a:lnTo>
                  <a:lnTo>
                    <a:pt x="119436" y="17731"/>
                  </a:lnTo>
                  <a:lnTo>
                    <a:pt x="119647" y="18284"/>
                  </a:lnTo>
                  <a:lnTo>
                    <a:pt x="119788" y="18991"/>
                  </a:lnTo>
                  <a:lnTo>
                    <a:pt x="119859" y="19790"/>
                  </a:lnTo>
                  <a:lnTo>
                    <a:pt x="119859" y="19974"/>
                  </a:lnTo>
                  <a:lnTo>
                    <a:pt x="119859" y="20404"/>
                  </a:lnTo>
                  <a:lnTo>
                    <a:pt x="119859" y="21111"/>
                  </a:lnTo>
                  <a:lnTo>
                    <a:pt x="119859" y="21971"/>
                  </a:lnTo>
                  <a:lnTo>
                    <a:pt x="119859" y="23047"/>
                  </a:lnTo>
                  <a:lnTo>
                    <a:pt x="119859" y="24338"/>
                  </a:lnTo>
                  <a:lnTo>
                    <a:pt x="119859" y="25720"/>
                  </a:lnTo>
                  <a:lnTo>
                    <a:pt x="119894" y="27257"/>
                  </a:lnTo>
                  <a:lnTo>
                    <a:pt x="119894" y="28886"/>
                  </a:lnTo>
                  <a:lnTo>
                    <a:pt x="119894" y="30637"/>
                  </a:lnTo>
                  <a:lnTo>
                    <a:pt x="119894" y="32419"/>
                  </a:lnTo>
                  <a:lnTo>
                    <a:pt x="119894" y="34294"/>
                  </a:lnTo>
                  <a:lnTo>
                    <a:pt x="119929" y="36199"/>
                  </a:lnTo>
                  <a:lnTo>
                    <a:pt x="119929" y="38104"/>
                  </a:lnTo>
                  <a:lnTo>
                    <a:pt x="119929" y="40010"/>
                  </a:lnTo>
                  <a:lnTo>
                    <a:pt x="119929" y="41854"/>
                  </a:lnTo>
                  <a:lnTo>
                    <a:pt x="119964" y="43667"/>
                  </a:lnTo>
                  <a:lnTo>
                    <a:pt x="119964" y="45418"/>
                  </a:lnTo>
                  <a:lnTo>
                    <a:pt x="119964" y="47016"/>
                  </a:lnTo>
                  <a:lnTo>
                    <a:pt x="119964" y="48553"/>
                  </a:lnTo>
                  <a:lnTo>
                    <a:pt x="119964" y="49966"/>
                  </a:lnTo>
                  <a:lnTo>
                    <a:pt x="119964" y="51165"/>
                  </a:lnTo>
                  <a:lnTo>
                    <a:pt x="119999" y="52271"/>
                  </a:lnTo>
                  <a:lnTo>
                    <a:pt x="119999" y="53162"/>
                  </a:lnTo>
                  <a:lnTo>
                    <a:pt x="119999" y="53807"/>
                  </a:lnTo>
                  <a:lnTo>
                    <a:pt x="119999" y="54207"/>
                  </a:lnTo>
                  <a:lnTo>
                    <a:pt x="119999" y="54391"/>
                  </a:lnTo>
                  <a:lnTo>
                    <a:pt x="119894" y="57341"/>
                  </a:lnTo>
                  <a:lnTo>
                    <a:pt x="119506" y="60322"/>
                  </a:lnTo>
                  <a:lnTo>
                    <a:pt x="118907" y="63272"/>
                  </a:lnTo>
                  <a:lnTo>
                    <a:pt x="118167" y="66192"/>
                  </a:lnTo>
                  <a:lnTo>
                    <a:pt x="118026" y="66407"/>
                  </a:lnTo>
                  <a:lnTo>
                    <a:pt x="117920" y="66714"/>
                  </a:lnTo>
                  <a:lnTo>
                    <a:pt x="117709" y="66991"/>
                  </a:lnTo>
                  <a:lnTo>
                    <a:pt x="117462" y="67267"/>
                  </a:lnTo>
                  <a:lnTo>
                    <a:pt x="117074" y="67451"/>
                  </a:lnTo>
                  <a:lnTo>
                    <a:pt x="116651" y="67574"/>
                  </a:lnTo>
                  <a:lnTo>
                    <a:pt x="116158" y="67544"/>
                  </a:lnTo>
                  <a:lnTo>
                    <a:pt x="115559" y="67390"/>
                  </a:lnTo>
                  <a:lnTo>
                    <a:pt x="114255" y="67083"/>
                  </a:lnTo>
                  <a:lnTo>
                    <a:pt x="112916" y="66806"/>
                  </a:lnTo>
                  <a:lnTo>
                    <a:pt x="111541" y="66622"/>
                  </a:lnTo>
                  <a:lnTo>
                    <a:pt x="110061" y="66468"/>
                  </a:lnTo>
                  <a:lnTo>
                    <a:pt x="108440" y="66376"/>
                  </a:lnTo>
                  <a:lnTo>
                    <a:pt x="106643" y="66345"/>
                  </a:lnTo>
                  <a:lnTo>
                    <a:pt x="103788" y="66468"/>
                  </a:lnTo>
                  <a:lnTo>
                    <a:pt x="101039" y="66745"/>
                  </a:lnTo>
                  <a:lnTo>
                    <a:pt x="98325" y="67267"/>
                  </a:lnTo>
                  <a:lnTo>
                    <a:pt x="95753" y="67943"/>
                  </a:lnTo>
                  <a:lnTo>
                    <a:pt x="93215" y="68834"/>
                  </a:lnTo>
                  <a:lnTo>
                    <a:pt x="90784" y="69879"/>
                  </a:lnTo>
                  <a:lnTo>
                    <a:pt x="88528" y="71108"/>
                  </a:lnTo>
                  <a:lnTo>
                    <a:pt x="86343" y="72460"/>
                  </a:lnTo>
                  <a:lnTo>
                    <a:pt x="84334" y="73935"/>
                  </a:lnTo>
                  <a:lnTo>
                    <a:pt x="82466" y="75595"/>
                  </a:lnTo>
                  <a:lnTo>
                    <a:pt x="80704" y="77346"/>
                  </a:lnTo>
                  <a:lnTo>
                    <a:pt x="79154" y="79252"/>
                  </a:lnTo>
                  <a:lnTo>
                    <a:pt x="77744" y="81218"/>
                  </a:lnTo>
                  <a:lnTo>
                    <a:pt x="76581" y="83339"/>
                  </a:lnTo>
                  <a:lnTo>
                    <a:pt x="75594" y="85521"/>
                  </a:lnTo>
                  <a:lnTo>
                    <a:pt x="74784" y="87795"/>
                  </a:lnTo>
                  <a:lnTo>
                    <a:pt x="74185" y="90130"/>
                  </a:lnTo>
                  <a:lnTo>
                    <a:pt x="73832" y="92588"/>
                  </a:lnTo>
                  <a:lnTo>
                    <a:pt x="73726" y="95016"/>
                  </a:lnTo>
                  <a:lnTo>
                    <a:pt x="73832" y="97352"/>
                  </a:lnTo>
                  <a:lnTo>
                    <a:pt x="74149" y="99626"/>
                  </a:lnTo>
                  <a:lnTo>
                    <a:pt x="74643" y="101869"/>
                  </a:lnTo>
                  <a:lnTo>
                    <a:pt x="75383" y="104020"/>
                  </a:lnTo>
                  <a:lnTo>
                    <a:pt x="76264" y="106110"/>
                  </a:lnTo>
                  <a:lnTo>
                    <a:pt x="77286" y="108107"/>
                  </a:lnTo>
                  <a:lnTo>
                    <a:pt x="78555" y="110012"/>
                  </a:lnTo>
                  <a:lnTo>
                    <a:pt x="78696" y="110227"/>
                  </a:lnTo>
                  <a:lnTo>
                    <a:pt x="78837" y="110443"/>
                  </a:lnTo>
                  <a:lnTo>
                    <a:pt x="78977" y="110658"/>
                  </a:lnTo>
                  <a:lnTo>
                    <a:pt x="79013" y="110934"/>
                  </a:lnTo>
                  <a:lnTo>
                    <a:pt x="78942" y="111211"/>
                  </a:lnTo>
                  <a:lnTo>
                    <a:pt x="78731" y="111549"/>
                  </a:lnTo>
                  <a:lnTo>
                    <a:pt x="78343" y="111887"/>
                  </a:lnTo>
                  <a:lnTo>
                    <a:pt x="75911" y="113423"/>
                  </a:lnTo>
                  <a:lnTo>
                    <a:pt x="73621" y="114806"/>
                  </a:lnTo>
                  <a:lnTo>
                    <a:pt x="71436" y="116005"/>
                  </a:lnTo>
                  <a:lnTo>
                    <a:pt x="69427" y="117049"/>
                  </a:lnTo>
                  <a:lnTo>
                    <a:pt x="67488" y="117941"/>
                  </a:lnTo>
                  <a:lnTo>
                    <a:pt x="65726" y="118678"/>
                  </a:lnTo>
                  <a:lnTo>
                    <a:pt x="64105" y="119262"/>
                  </a:lnTo>
                  <a:lnTo>
                    <a:pt x="62590" y="119661"/>
                  </a:lnTo>
                  <a:lnTo>
                    <a:pt x="61215" y="119877"/>
                  </a:lnTo>
                  <a:lnTo>
                    <a:pt x="59982" y="120000"/>
                  </a:lnTo>
                  <a:lnTo>
                    <a:pt x="58925" y="119907"/>
                  </a:lnTo>
                  <a:lnTo>
                    <a:pt x="57762" y="119692"/>
                  </a:lnTo>
                  <a:lnTo>
                    <a:pt x="56422" y="119354"/>
                  </a:lnTo>
                  <a:lnTo>
                    <a:pt x="54942" y="118893"/>
                  </a:lnTo>
                  <a:lnTo>
                    <a:pt x="53356" y="118309"/>
                  </a:lnTo>
                  <a:lnTo>
                    <a:pt x="51700" y="117572"/>
                  </a:lnTo>
                  <a:lnTo>
                    <a:pt x="49867" y="116773"/>
                  </a:lnTo>
                  <a:lnTo>
                    <a:pt x="47999" y="115820"/>
                  </a:lnTo>
                  <a:lnTo>
                    <a:pt x="46061" y="114775"/>
                  </a:lnTo>
                  <a:lnTo>
                    <a:pt x="44017" y="113577"/>
                  </a:lnTo>
                  <a:lnTo>
                    <a:pt x="41973" y="112317"/>
                  </a:lnTo>
                  <a:lnTo>
                    <a:pt x="39823" y="110965"/>
                  </a:lnTo>
                  <a:lnTo>
                    <a:pt x="37638" y="109490"/>
                  </a:lnTo>
                  <a:lnTo>
                    <a:pt x="35453" y="107923"/>
                  </a:lnTo>
                  <a:lnTo>
                    <a:pt x="33233" y="106294"/>
                  </a:lnTo>
                  <a:lnTo>
                    <a:pt x="31013" y="104573"/>
                  </a:lnTo>
                  <a:lnTo>
                    <a:pt x="28792" y="102729"/>
                  </a:lnTo>
                  <a:lnTo>
                    <a:pt x="26572" y="100824"/>
                  </a:lnTo>
                  <a:lnTo>
                    <a:pt x="24387" y="98857"/>
                  </a:lnTo>
                  <a:lnTo>
                    <a:pt x="22202" y="96829"/>
                  </a:lnTo>
                  <a:lnTo>
                    <a:pt x="20123" y="94709"/>
                  </a:lnTo>
                  <a:lnTo>
                    <a:pt x="18079" y="92496"/>
                  </a:lnTo>
                  <a:lnTo>
                    <a:pt x="16070" y="90284"/>
                  </a:lnTo>
                  <a:lnTo>
                    <a:pt x="14132" y="87979"/>
                  </a:lnTo>
                  <a:lnTo>
                    <a:pt x="12299" y="85644"/>
                  </a:lnTo>
                  <a:lnTo>
                    <a:pt x="10537" y="83216"/>
                  </a:lnTo>
                  <a:lnTo>
                    <a:pt x="8845" y="80788"/>
                  </a:lnTo>
                  <a:lnTo>
                    <a:pt x="7295" y="78268"/>
                  </a:lnTo>
                  <a:lnTo>
                    <a:pt x="5885" y="75749"/>
                  </a:lnTo>
                  <a:lnTo>
                    <a:pt x="4581" y="73137"/>
                  </a:lnTo>
                  <a:lnTo>
                    <a:pt x="3383" y="70555"/>
                  </a:lnTo>
                  <a:lnTo>
                    <a:pt x="2396" y="67912"/>
                  </a:lnTo>
                  <a:lnTo>
                    <a:pt x="1550" y="65239"/>
                  </a:lnTo>
                  <a:lnTo>
                    <a:pt x="881" y="62535"/>
                  </a:lnTo>
                  <a:lnTo>
                    <a:pt x="387" y="59830"/>
                  </a:lnTo>
                  <a:lnTo>
                    <a:pt x="70" y="57096"/>
                  </a:lnTo>
                  <a:lnTo>
                    <a:pt x="0" y="54391"/>
                  </a:lnTo>
                  <a:lnTo>
                    <a:pt x="0" y="54207"/>
                  </a:lnTo>
                  <a:lnTo>
                    <a:pt x="0" y="53777"/>
                  </a:lnTo>
                  <a:lnTo>
                    <a:pt x="0" y="53070"/>
                  </a:lnTo>
                  <a:lnTo>
                    <a:pt x="0" y="52179"/>
                  </a:lnTo>
                  <a:lnTo>
                    <a:pt x="35" y="51072"/>
                  </a:lnTo>
                  <a:lnTo>
                    <a:pt x="35" y="49782"/>
                  </a:lnTo>
                  <a:lnTo>
                    <a:pt x="70" y="48368"/>
                  </a:lnTo>
                  <a:lnTo>
                    <a:pt x="140" y="46801"/>
                  </a:lnTo>
                  <a:lnTo>
                    <a:pt x="140" y="45111"/>
                  </a:lnTo>
                  <a:lnTo>
                    <a:pt x="176" y="43329"/>
                  </a:lnTo>
                  <a:lnTo>
                    <a:pt x="211" y="41454"/>
                  </a:lnTo>
                  <a:lnTo>
                    <a:pt x="246" y="39549"/>
                  </a:lnTo>
                  <a:lnTo>
                    <a:pt x="281" y="37613"/>
                  </a:lnTo>
                  <a:lnTo>
                    <a:pt x="352" y="35677"/>
                  </a:lnTo>
                  <a:lnTo>
                    <a:pt x="387" y="33710"/>
                  </a:lnTo>
                  <a:lnTo>
                    <a:pt x="387" y="31805"/>
                  </a:lnTo>
                  <a:lnTo>
                    <a:pt x="422" y="29961"/>
                  </a:lnTo>
                  <a:lnTo>
                    <a:pt x="458" y="28148"/>
                  </a:lnTo>
                  <a:lnTo>
                    <a:pt x="493" y="26427"/>
                  </a:lnTo>
                  <a:lnTo>
                    <a:pt x="528" y="24860"/>
                  </a:lnTo>
                  <a:lnTo>
                    <a:pt x="599" y="23416"/>
                  </a:lnTo>
                  <a:lnTo>
                    <a:pt x="599" y="22125"/>
                  </a:lnTo>
                  <a:lnTo>
                    <a:pt x="634" y="20988"/>
                  </a:lnTo>
                  <a:lnTo>
                    <a:pt x="669" y="20035"/>
                  </a:lnTo>
                  <a:lnTo>
                    <a:pt x="669" y="19359"/>
                  </a:lnTo>
                  <a:lnTo>
                    <a:pt x="704" y="18868"/>
                  </a:lnTo>
                  <a:lnTo>
                    <a:pt x="704" y="18653"/>
                  </a:lnTo>
                  <a:lnTo>
                    <a:pt x="881" y="17823"/>
                  </a:lnTo>
                  <a:lnTo>
                    <a:pt x="1162" y="17208"/>
                  </a:lnTo>
                  <a:lnTo>
                    <a:pt x="1480" y="16747"/>
                  </a:lnTo>
                  <a:lnTo>
                    <a:pt x="1797" y="16440"/>
                  </a:lnTo>
                  <a:lnTo>
                    <a:pt x="2185" y="16256"/>
                  </a:lnTo>
                  <a:lnTo>
                    <a:pt x="2502" y="16133"/>
                  </a:lnTo>
                  <a:lnTo>
                    <a:pt x="2889" y="16102"/>
                  </a:lnTo>
                  <a:lnTo>
                    <a:pt x="3277" y="16102"/>
                  </a:lnTo>
                  <a:lnTo>
                    <a:pt x="3594" y="16102"/>
                  </a:lnTo>
                  <a:lnTo>
                    <a:pt x="6590" y="16225"/>
                  </a:lnTo>
                  <a:lnTo>
                    <a:pt x="9656" y="16317"/>
                  </a:lnTo>
                  <a:lnTo>
                    <a:pt x="12757" y="16348"/>
                  </a:lnTo>
                  <a:lnTo>
                    <a:pt x="15894" y="16317"/>
                  </a:lnTo>
                  <a:lnTo>
                    <a:pt x="19066" y="16133"/>
                  </a:lnTo>
                  <a:lnTo>
                    <a:pt x="22308" y="15856"/>
                  </a:lnTo>
                  <a:lnTo>
                    <a:pt x="25515" y="15334"/>
                  </a:lnTo>
                  <a:lnTo>
                    <a:pt x="28828" y="14596"/>
                  </a:lnTo>
                  <a:lnTo>
                    <a:pt x="31400" y="13920"/>
                  </a:lnTo>
                  <a:lnTo>
                    <a:pt x="33867" y="13060"/>
                  </a:lnTo>
                  <a:lnTo>
                    <a:pt x="36229" y="12169"/>
                  </a:lnTo>
                  <a:lnTo>
                    <a:pt x="38519" y="11154"/>
                  </a:lnTo>
                  <a:lnTo>
                    <a:pt x="40669" y="10140"/>
                  </a:lnTo>
                  <a:lnTo>
                    <a:pt x="42748" y="9096"/>
                  </a:lnTo>
                  <a:lnTo>
                    <a:pt x="44722" y="7989"/>
                  </a:lnTo>
                  <a:lnTo>
                    <a:pt x="46625" y="6883"/>
                  </a:lnTo>
                  <a:lnTo>
                    <a:pt x="48387" y="5838"/>
                  </a:lnTo>
                  <a:lnTo>
                    <a:pt x="50044" y="4763"/>
                  </a:lnTo>
                  <a:lnTo>
                    <a:pt x="51629" y="3779"/>
                  </a:lnTo>
                  <a:lnTo>
                    <a:pt x="53110" y="2919"/>
                  </a:lnTo>
                  <a:lnTo>
                    <a:pt x="54484" y="2058"/>
                  </a:lnTo>
                  <a:lnTo>
                    <a:pt x="55788" y="1382"/>
                  </a:lnTo>
                  <a:lnTo>
                    <a:pt x="57022" y="798"/>
                  </a:lnTo>
                  <a:lnTo>
                    <a:pt x="58114" y="338"/>
                  </a:lnTo>
                  <a:lnTo>
                    <a:pt x="59101" y="61"/>
                  </a:lnTo>
                  <a:lnTo>
                    <a:pt x="5998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595" name="Google Shape;595;p42"/>
            <p:cNvSpPr/>
            <p:nvPr/>
          </p:nvSpPr>
          <p:spPr>
            <a:xfrm>
              <a:off x="9072563" y="5291138"/>
              <a:ext cx="1181100" cy="801600"/>
            </a:xfrm>
            <a:custGeom>
              <a:rect b="b" l="l" r="r" t="t"/>
              <a:pathLst>
                <a:path extrusionOk="0" h="120000" w="120000">
                  <a:moveTo>
                    <a:pt x="105554" y="0"/>
                  </a:moveTo>
                  <a:lnTo>
                    <a:pt x="107249" y="237"/>
                  </a:lnTo>
                  <a:lnTo>
                    <a:pt x="109024" y="1186"/>
                  </a:lnTo>
                  <a:lnTo>
                    <a:pt x="110477" y="2729"/>
                  </a:lnTo>
                  <a:lnTo>
                    <a:pt x="117901" y="12818"/>
                  </a:lnTo>
                  <a:lnTo>
                    <a:pt x="119112" y="14955"/>
                  </a:lnTo>
                  <a:lnTo>
                    <a:pt x="119757" y="17329"/>
                  </a:lnTo>
                  <a:lnTo>
                    <a:pt x="120000" y="19940"/>
                  </a:lnTo>
                  <a:lnTo>
                    <a:pt x="119838" y="22433"/>
                  </a:lnTo>
                  <a:lnTo>
                    <a:pt x="119273" y="24807"/>
                  </a:lnTo>
                  <a:lnTo>
                    <a:pt x="118224" y="26943"/>
                  </a:lnTo>
                  <a:lnTo>
                    <a:pt x="60443" y="116557"/>
                  </a:lnTo>
                  <a:lnTo>
                    <a:pt x="58991" y="118219"/>
                  </a:lnTo>
                  <a:lnTo>
                    <a:pt x="57377" y="119406"/>
                  </a:lnTo>
                  <a:lnTo>
                    <a:pt x="55521" y="120000"/>
                  </a:lnTo>
                  <a:lnTo>
                    <a:pt x="53745" y="120000"/>
                  </a:lnTo>
                  <a:lnTo>
                    <a:pt x="51970" y="119287"/>
                  </a:lnTo>
                  <a:lnTo>
                    <a:pt x="50356" y="117982"/>
                  </a:lnTo>
                  <a:lnTo>
                    <a:pt x="2663" y="66112"/>
                  </a:lnTo>
                  <a:lnTo>
                    <a:pt x="1291" y="64213"/>
                  </a:lnTo>
                  <a:lnTo>
                    <a:pt x="403" y="61958"/>
                  </a:lnTo>
                  <a:lnTo>
                    <a:pt x="0" y="59584"/>
                  </a:lnTo>
                  <a:lnTo>
                    <a:pt x="0" y="56973"/>
                  </a:lnTo>
                  <a:lnTo>
                    <a:pt x="322" y="54480"/>
                  </a:lnTo>
                  <a:lnTo>
                    <a:pt x="1210" y="52106"/>
                  </a:lnTo>
                  <a:lnTo>
                    <a:pt x="7343" y="40237"/>
                  </a:lnTo>
                  <a:lnTo>
                    <a:pt x="8634" y="38219"/>
                  </a:lnTo>
                  <a:lnTo>
                    <a:pt x="10168" y="37032"/>
                  </a:lnTo>
                  <a:lnTo>
                    <a:pt x="11862" y="36320"/>
                  </a:lnTo>
                  <a:lnTo>
                    <a:pt x="13557" y="36320"/>
                  </a:lnTo>
                  <a:lnTo>
                    <a:pt x="15332" y="36795"/>
                  </a:lnTo>
                  <a:lnTo>
                    <a:pt x="16946" y="38100"/>
                  </a:lnTo>
                  <a:lnTo>
                    <a:pt x="47531" y="71097"/>
                  </a:lnTo>
                  <a:lnTo>
                    <a:pt x="49226" y="72403"/>
                  </a:lnTo>
                  <a:lnTo>
                    <a:pt x="50921" y="73115"/>
                  </a:lnTo>
                  <a:lnTo>
                    <a:pt x="52777" y="73115"/>
                  </a:lnTo>
                  <a:lnTo>
                    <a:pt x="54552" y="72522"/>
                  </a:lnTo>
                  <a:lnTo>
                    <a:pt x="56247" y="71454"/>
                  </a:lnTo>
                  <a:lnTo>
                    <a:pt x="57619" y="69673"/>
                  </a:lnTo>
                  <a:lnTo>
                    <a:pt x="100874" y="3204"/>
                  </a:lnTo>
                  <a:lnTo>
                    <a:pt x="102246" y="1543"/>
                  </a:lnTo>
                  <a:lnTo>
                    <a:pt x="103779" y="474"/>
                  </a:lnTo>
                  <a:lnTo>
                    <a:pt x="10555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596" name="Google Shape;596;p42"/>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43"/>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EE795B"/>
                </a:solidFill>
              </a:rPr>
              <a:t>Solutions</a:t>
            </a:r>
            <a:r>
              <a:rPr lang="en-GB"/>
              <a:t> For Your Business</a:t>
            </a:r>
            <a:endParaRPr/>
          </a:p>
        </p:txBody>
      </p:sp>
      <p:sp>
        <p:nvSpPr>
          <p:cNvPr id="602" name="Google Shape;602;p43"/>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603" name="Google Shape;603;p43"/>
          <p:cNvSpPr/>
          <p:nvPr/>
        </p:nvSpPr>
        <p:spPr>
          <a:xfrm>
            <a:off x="3927450" y="2050925"/>
            <a:ext cx="1289100" cy="1287900"/>
          </a:xfrm>
          <a:custGeom>
            <a:rect b="b" l="l" r="r" t="t"/>
            <a:pathLst>
              <a:path extrusionOk="0" h="120000" w="120000">
                <a:moveTo>
                  <a:pt x="84274" y="81177"/>
                </a:moveTo>
                <a:lnTo>
                  <a:pt x="86945" y="83849"/>
                </a:lnTo>
                <a:lnTo>
                  <a:pt x="76335" y="94429"/>
                </a:lnTo>
                <a:lnTo>
                  <a:pt x="73664" y="91793"/>
                </a:lnTo>
                <a:lnTo>
                  <a:pt x="84274" y="81177"/>
                </a:lnTo>
                <a:close/>
                <a:moveTo>
                  <a:pt x="33750" y="75009"/>
                </a:moveTo>
                <a:lnTo>
                  <a:pt x="34628" y="75082"/>
                </a:lnTo>
                <a:lnTo>
                  <a:pt x="35396" y="75375"/>
                </a:lnTo>
                <a:lnTo>
                  <a:pt x="36091" y="75814"/>
                </a:lnTo>
                <a:lnTo>
                  <a:pt x="36676" y="76400"/>
                </a:lnTo>
                <a:lnTo>
                  <a:pt x="37097" y="77095"/>
                </a:lnTo>
                <a:lnTo>
                  <a:pt x="37390" y="77901"/>
                </a:lnTo>
                <a:lnTo>
                  <a:pt x="37500" y="78743"/>
                </a:lnTo>
                <a:lnTo>
                  <a:pt x="37390" y="79530"/>
                </a:lnTo>
                <a:lnTo>
                  <a:pt x="37134" y="80262"/>
                </a:lnTo>
                <a:lnTo>
                  <a:pt x="36768" y="80921"/>
                </a:lnTo>
                <a:lnTo>
                  <a:pt x="36237" y="81470"/>
                </a:lnTo>
                <a:lnTo>
                  <a:pt x="35615" y="81946"/>
                </a:lnTo>
                <a:lnTo>
                  <a:pt x="35615" y="90549"/>
                </a:lnTo>
                <a:lnTo>
                  <a:pt x="36237" y="91025"/>
                </a:lnTo>
                <a:lnTo>
                  <a:pt x="36768" y="91574"/>
                </a:lnTo>
                <a:lnTo>
                  <a:pt x="37134" y="92233"/>
                </a:lnTo>
                <a:lnTo>
                  <a:pt x="37390" y="92965"/>
                </a:lnTo>
                <a:lnTo>
                  <a:pt x="37500" y="93770"/>
                </a:lnTo>
                <a:lnTo>
                  <a:pt x="37390" y="94612"/>
                </a:lnTo>
                <a:lnTo>
                  <a:pt x="37097" y="95417"/>
                </a:lnTo>
                <a:lnTo>
                  <a:pt x="36676" y="96095"/>
                </a:lnTo>
                <a:lnTo>
                  <a:pt x="36091" y="96680"/>
                </a:lnTo>
                <a:lnTo>
                  <a:pt x="35396" y="97120"/>
                </a:lnTo>
                <a:lnTo>
                  <a:pt x="34628" y="97413"/>
                </a:lnTo>
                <a:lnTo>
                  <a:pt x="33750" y="97486"/>
                </a:lnTo>
                <a:lnTo>
                  <a:pt x="32871" y="97413"/>
                </a:lnTo>
                <a:lnTo>
                  <a:pt x="32103" y="97120"/>
                </a:lnTo>
                <a:lnTo>
                  <a:pt x="31408" y="96680"/>
                </a:lnTo>
                <a:lnTo>
                  <a:pt x="30823" y="96095"/>
                </a:lnTo>
                <a:lnTo>
                  <a:pt x="30384" y="95417"/>
                </a:lnTo>
                <a:lnTo>
                  <a:pt x="30091" y="94612"/>
                </a:lnTo>
                <a:lnTo>
                  <a:pt x="30000" y="93770"/>
                </a:lnTo>
                <a:lnTo>
                  <a:pt x="30091" y="92965"/>
                </a:lnTo>
                <a:lnTo>
                  <a:pt x="30347" y="92233"/>
                </a:lnTo>
                <a:lnTo>
                  <a:pt x="30713" y="91574"/>
                </a:lnTo>
                <a:lnTo>
                  <a:pt x="31262" y="91025"/>
                </a:lnTo>
                <a:lnTo>
                  <a:pt x="31884" y="90549"/>
                </a:lnTo>
                <a:lnTo>
                  <a:pt x="31884" y="81946"/>
                </a:lnTo>
                <a:lnTo>
                  <a:pt x="31262" y="81470"/>
                </a:lnTo>
                <a:lnTo>
                  <a:pt x="30713" y="80921"/>
                </a:lnTo>
                <a:lnTo>
                  <a:pt x="30347" y="80262"/>
                </a:lnTo>
                <a:lnTo>
                  <a:pt x="30091" y="79530"/>
                </a:lnTo>
                <a:lnTo>
                  <a:pt x="30000" y="78743"/>
                </a:lnTo>
                <a:lnTo>
                  <a:pt x="30091" y="77901"/>
                </a:lnTo>
                <a:lnTo>
                  <a:pt x="30384" y="77095"/>
                </a:lnTo>
                <a:lnTo>
                  <a:pt x="30823" y="76400"/>
                </a:lnTo>
                <a:lnTo>
                  <a:pt x="31408" y="75814"/>
                </a:lnTo>
                <a:lnTo>
                  <a:pt x="32103" y="75375"/>
                </a:lnTo>
                <a:lnTo>
                  <a:pt x="32871" y="75082"/>
                </a:lnTo>
                <a:lnTo>
                  <a:pt x="33750" y="75009"/>
                </a:lnTo>
                <a:close/>
                <a:moveTo>
                  <a:pt x="84274" y="70561"/>
                </a:moveTo>
                <a:lnTo>
                  <a:pt x="86945" y="73233"/>
                </a:lnTo>
                <a:lnTo>
                  <a:pt x="65707" y="94429"/>
                </a:lnTo>
                <a:lnTo>
                  <a:pt x="63091" y="91793"/>
                </a:lnTo>
                <a:lnTo>
                  <a:pt x="84274" y="70561"/>
                </a:lnTo>
                <a:close/>
                <a:moveTo>
                  <a:pt x="73664" y="70561"/>
                </a:moveTo>
                <a:lnTo>
                  <a:pt x="76335" y="73233"/>
                </a:lnTo>
                <a:lnTo>
                  <a:pt x="65707" y="83849"/>
                </a:lnTo>
                <a:lnTo>
                  <a:pt x="63091" y="81177"/>
                </a:lnTo>
                <a:lnTo>
                  <a:pt x="73664" y="70561"/>
                </a:lnTo>
                <a:close/>
                <a:moveTo>
                  <a:pt x="59981" y="48743"/>
                </a:moveTo>
                <a:lnTo>
                  <a:pt x="59908" y="50500"/>
                </a:lnTo>
                <a:lnTo>
                  <a:pt x="59615" y="52202"/>
                </a:lnTo>
                <a:lnTo>
                  <a:pt x="59103" y="53813"/>
                </a:lnTo>
                <a:lnTo>
                  <a:pt x="58481" y="55350"/>
                </a:lnTo>
                <a:lnTo>
                  <a:pt x="57640" y="56815"/>
                </a:lnTo>
                <a:lnTo>
                  <a:pt x="56707" y="58114"/>
                </a:lnTo>
                <a:lnTo>
                  <a:pt x="55609" y="59359"/>
                </a:lnTo>
                <a:lnTo>
                  <a:pt x="54365" y="60457"/>
                </a:lnTo>
                <a:lnTo>
                  <a:pt x="53048" y="61409"/>
                </a:lnTo>
                <a:lnTo>
                  <a:pt x="51585" y="62251"/>
                </a:lnTo>
                <a:lnTo>
                  <a:pt x="50067" y="62855"/>
                </a:lnTo>
                <a:lnTo>
                  <a:pt x="48457" y="63367"/>
                </a:lnTo>
                <a:lnTo>
                  <a:pt x="46737" y="63660"/>
                </a:lnTo>
                <a:lnTo>
                  <a:pt x="44981" y="63733"/>
                </a:lnTo>
                <a:lnTo>
                  <a:pt x="44981" y="112477"/>
                </a:lnTo>
                <a:lnTo>
                  <a:pt x="101250" y="112477"/>
                </a:lnTo>
                <a:lnTo>
                  <a:pt x="101250" y="63221"/>
                </a:lnTo>
                <a:lnTo>
                  <a:pt x="99676" y="62727"/>
                </a:lnTo>
                <a:lnTo>
                  <a:pt x="98176" y="62068"/>
                </a:lnTo>
                <a:lnTo>
                  <a:pt x="96768" y="61226"/>
                </a:lnTo>
                <a:lnTo>
                  <a:pt x="95451" y="60274"/>
                </a:lnTo>
                <a:lnTo>
                  <a:pt x="94280" y="59176"/>
                </a:lnTo>
                <a:lnTo>
                  <a:pt x="93182" y="57968"/>
                </a:lnTo>
                <a:lnTo>
                  <a:pt x="92268" y="56668"/>
                </a:lnTo>
                <a:lnTo>
                  <a:pt x="91463" y="55241"/>
                </a:lnTo>
                <a:lnTo>
                  <a:pt x="90841" y="53703"/>
                </a:lnTo>
                <a:lnTo>
                  <a:pt x="90365" y="52129"/>
                </a:lnTo>
                <a:lnTo>
                  <a:pt x="90091" y="50463"/>
                </a:lnTo>
                <a:lnTo>
                  <a:pt x="90018" y="48743"/>
                </a:lnTo>
                <a:lnTo>
                  <a:pt x="89908" y="50500"/>
                </a:lnTo>
                <a:lnTo>
                  <a:pt x="89615" y="52202"/>
                </a:lnTo>
                <a:lnTo>
                  <a:pt x="89140" y="53813"/>
                </a:lnTo>
                <a:lnTo>
                  <a:pt x="88481" y="55350"/>
                </a:lnTo>
                <a:lnTo>
                  <a:pt x="87676" y="56815"/>
                </a:lnTo>
                <a:lnTo>
                  <a:pt x="86689" y="58114"/>
                </a:lnTo>
                <a:lnTo>
                  <a:pt x="85591" y="59359"/>
                </a:lnTo>
                <a:lnTo>
                  <a:pt x="84384" y="60457"/>
                </a:lnTo>
                <a:lnTo>
                  <a:pt x="83048" y="61409"/>
                </a:lnTo>
                <a:lnTo>
                  <a:pt x="81585" y="62251"/>
                </a:lnTo>
                <a:lnTo>
                  <a:pt x="80048" y="62855"/>
                </a:lnTo>
                <a:lnTo>
                  <a:pt x="78439" y="63367"/>
                </a:lnTo>
                <a:lnTo>
                  <a:pt x="76737" y="63660"/>
                </a:lnTo>
                <a:lnTo>
                  <a:pt x="74981" y="63733"/>
                </a:lnTo>
                <a:lnTo>
                  <a:pt x="73262" y="63660"/>
                </a:lnTo>
                <a:lnTo>
                  <a:pt x="71542" y="63367"/>
                </a:lnTo>
                <a:lnTo>
                  <a:pt x="69951" y="62855"/>
                </a:lnTo>
                <a:lnTo>
                  <a:pt x="68414" y="62251"/>
                </a:lnTo>
                <a:lnTo>
                  <a:pt x="66951" y="61409"/>
                </a:lnTo>
                <a:lnTo>
                  <a:pt x="65597" y="60457"/>
                </a:lnTo>
                <a:lnTo>
                  <a:pt x="64390" y="59359"/>
                </a:lnTo>
                <a:lnTo>
                  <a:pt x="63310" y="58114"/>
                </a:lnTo>
                <a:lnTo>
                  <a:pt x="62323" y="56815"/>
                </a:lnTo>
                <a:lnTo>
                  <a:pt x="61518" y="55350"/>
                </a:lnTo>
                <a:lnTo>
                  <a:pt x="60859" y="53813"/>
                </a:lnTo>
                <a:lnTo>
                  <a:pt x="60384" y="52202"/>
                </a:lnTo>
                <a:lnTo>
                  <a:pt x="60091" y="50500"/>
                </a:lnTo>
                <a:lnTo>
                  <a:pt x="59981" y="48743"/>
                </a:lnTo>
                <a:close/>
                <a:moveTo>
                  <a:pt x="30000" y="48743"/>
                </a:moveTo>
                <a:lnTo>
                  <a:pt x="29926" y="50463"/>
                </a:lnTo>
                <a:lnTo>
                  <a:pt x="29634" y="52129"/>
                </a:lnTo>
                <a:lnTo>
                  <a:pt x="29158" y="53703"/>
                </a:lnTo>
                <a:lnTo>
                  <a:pt x="28536" y="55241"/>
                </a:lnTo>
                <a:lnTo>
                  <a:pt x="27731" y="56668"/>
                </a:lnTo>
                <a:lnTo>
                  <a:pt x="26780" y="57968"/>
                </a:lnTo>
                <a:lnTo>
                  <a:pt x="25719" y="59176"/>
                </a:lnTo>
                <a:lnTo>
                  <a:pt x="24548" y="60274"/>
                </a:lnTo>
                <a:lnTo>
                  <a:pt x="23250" y="61226"/>
                </a:lnTo>
                <a:lnTo>
                  <a:pt x="21823" y="62068"/>
                </a:lnTo>
                <a:lnTo>
                  <a:pt x="20323" y="62727"/>
                </a:lnTo>
                <a:lnTo>
                  <a:pt x="18750" y="63221"/>
                </a:lnTo>
                <a:lnTo>
                  <a:pt x="18750" y="112477"/>
                </a:lnTo>
                <a:lnTo>
                  <a:pt x="41268" y="112477"/>
                </a:lnTo>
                <a:lnTo>
                  <a:pt x="41268" y="63221"/>
                </a:lnTo>
                <a:lnTo>
                  <a:pt x="39658" y="62727"/>
                </a:lnTo>
                <a:lnTo>
                  <a:pt x="38158" y="62068"/>
                </a:lnTo>
                <a:lnTo>
                  <a:pt x="36768" y="61226"/>
                </a:lnTo>
                <a:lnTo>
                  <a:pt x="35469" y="60274"/>
                </a:lnTo>
                <a:lnTo>
                  <a:pt x="34262" y="59176"/>
                </a:lnTo>
                <a:lnTo>
                  <a:pt x="33201" y="57968"/>
                </a:lnTo>
                <a:lnTo>
                  <a:pt x="32250" y="56668"/>
                </a:lnTo>
                <a:lnTo>
                  <a:pt x="31481" y="55241"/>
                </a:lnTo>
                <a:lnTo>
                  <a:pt x="30823" y="53703"/>
                </a:lnTo>
                <a:lnTo>
                  <a:pt x="30384" y="52129"/>
                </a:lnTo>
                <a:lnTo>
                  <a:pt x="30091" y="50463"/>
                </a:lnTo>
                <a:lnTo>
                  <a:pt x="30000" y="48743"/>
                </a:lnTo>
                <a:close/>
                <a:moveTo>
                  <a:pt x="0" y="45027"/>
                </a:moveTo>
                <a:lnTo>
                  <a:pt x="120000" y="45027"/>
                </a:lnTo>
                <a:lnTo>
                  <a:pt x="120000" y="48743"/>
                </a:lnTo>
                <a:lnTo>
                  <a:pt x="119890" y="50463"/>
                </a:lnTo>
                <a:lnTo>
                  <a:pt x="119597" y="52129"/>
                </a:lnTo>
                <a:lnTo>
                  <a:pt x="119158" y="53703"/>
                </a:lnTo>
                <a:lnTo>
                  <a:pt x="118500" y="55241"/>
                </a:lnTo>
                <a:lnTo>
                  <a:pt x="117731" y="56668"/>
                </a:lnTo>
                <a:lnTo>
                  <a:pt x="116780" y="57968"/>
                </a:lnTo>
                <a:lnTo>
                  <a:pt x="115737" y="59176"/>
                </a:lnTo>
                <a:lnTo>
                  <a:pt x="114530" y="60274"/>
                </a:lnTo>
                <a:lnTo>
                  <a:pt x="113213" y="61226"/>
                </a:lnTo>
                <a:lnTo>
                  <a:pt x="111823" y="62068"/>
                </a:lnTo>
                <a:lnTo>
                  <a:pt x="110323" y="62727"/>
                </a:lnTo>
                <a:lnTo>
                  <a:pt x="108731" y="63221"/>
                </a:lnTo>
                <a:lnTo>
                  <a:pt x="108731" y="112477"/>
                </a:lnTo>
                <a:lnTo>
                  <a:pt x="116250" y="112477"/>
                </a:lnTo>
                <a:lnTo>
                  <a:pt x="117109" y="112586"/>
                </a:lnTo>
                <a:lnTo>
                  <a:pt x="117878" y="112879"/>
                </a:lnTo>
                <a:lnTo>
                  <a:pt x="118573" y="113319"/>
                </a:lnTo>
                <a:lnTo>
                  <a:pt x="119158" y="113904"/>
                </a:lnTo>
                <a:lnTo>
                  <a:pt x="119597" y="114600"/>
                </a:lnTo>
                <a:lnTo>
                  <a:pt x="119890" y="115405"/>
                </a:lnTo>
                <a:lnTo>
                  <a:pt x="120000" y="116247"/>
                </a:lnTo>
                <a:lnTo>
                  <a:pt x="119890" y="117126"/>
                </a:lnTo>
                <a:lnTo>
                  <a:pt x="119597" y="117876"/>
                </a:lnTo>
                <a:lnTo>
                  <a:pt x="119158" y="118608"/>
                </a:lnTo>
                <a:lnTo>
                  <a:pt x="118573" y="119158"/>
                </a:lnTo>
                <a:lnTo>
                  <a:pt x="117878" y="119633"/>
                </a:lnTo>
                <a:lnTo>
                  <a:pt x="117109" y="119890"/>
                </a:lnTo>
                <a:lnTo>
                  <a:pt x="116250" y="120000"/>
                </a:lnTo>
                <a:lnTo>
                  <a:pt x="3750" y="120000"/>
                </a:lnTo>
                <a:lnTo>
                  <a:pt x="2890" y="119890"/>
                </a:lnTo>
                <a:lnTo>
                  <a:pt x="2121" y="119633"/>
                </a:lnTo>
                <a:lnTo>
                  <a:pt x="1426" y="119158"/>
                </a:lnTo>
                <a:lnTo>
                  <a:pt x="841" y="118608"/>
                </a:lnTo>
                <a:lnTo>
                  <a:pt x="365" y="117876"/>
                </a:lnTo>
                <a:lnTo>
                  <a:pt x="109" y="117126"/>
                </a:lnTo>
                <a:lnTo>
                  <a:pt x="0" y="116247"/>
                </a:lnTo>
                <a:lnTo>
                  <a:pt x="109" y="115405"/>
                </a:lnTo>
                <a:lnTo>
                  <a:pt x="365" y="114600"/>
                </a:lnTo>
                <a:lnTo>
                  <a:pt x="841" y="113904"/>
                </a:lnTo>
                <a:lnTo>
                  <a:pt x="1426" y="113319"/>
                </a:lnTo>
                <a:lnTo>
                  <a:pt x="2121" y="112879"/>
                </a:lnTo>
                <a:lnTo>
                  <a:pt x="2890" y="112586"/>
                </a:lnTo>
                <a:lnTo>
                  <a:pt x="3750" y="112477"/>
                </a:lnTo>
                <a:lnTo>
                  <a:pt x="11231" y="112477"/>
                </a:lnTo>
                <a:lnTo>
                  <a:pt x="11231" y="63221"/>
                </a:lnTo>
                <a:lnTo>
                  <a:pt x="9676" y="62727"/>
                </a:lnTo>
                <a:lnTo>
                  <a:pt x="8176" y="62068"/>
                </a:lnTo>
                <a:lnTo>
                  <a:pt x="6750" y="61226"/>
                </a:lnTo>
                <a:lnTo>
                  <a:pt x="5469" y="60274"/>
                </a:lnTo>
                <a:lnTo>
                  <a:pt x="4262" y="59176"/>
                </a:lnTo>
                <a:lnTo>
                  <a:pt x="3219" y="57968"/>
                </a:lnTo>
                <a:lnTo>
                  <a:pt x="2268" y="56668"/>
                </a:lnTo>
                <a:lnTo>
                  <a:pt x="1500" y="55241"/>
                </a:lnTo>
                <a:lnTo>
                  <a:pt x="841" y="53703"/>
                </a:lnTo>
                <a:lnTo>
                  <a:pt x="402" y="52129"/>
                </a:lnTo>
                <a:lnTo>
                  <a:pt x="109" y="50463"/>
                </a:lnTo>
                <a:lnTo>
                  <a:pt x="0" y="48743"/>
                </a:lnTo>
                <a:lnTo>
                  <a:pt x="0" y="45027"/>
                </a:lnTo>
                <a:close/>
                <a:moveTo>
                  <a:pt x="45274" y="16894"/>
                </a:moveTo>
                <a:lnTo>
                  <a:pt x="44689" y="16931"/>
                </a:lnTo>
                <a:lnTo>
                  <a:pt x="44140" y="17114"/>
                </a:lnTo>
                <a:lnTo>
                  <a:pt x="43664" y="17443"/>
                </a:lnTo>
                <a:lnTo>
                  <a:pt x="43353" y="17919"/>
                </a:lnTo>
                <a:lnTo>
                  <a:pt x="35835" y="32910"/>
                </a:lnTo>
                <a:lnTo>
                  <a:pt x="35652" y="33496"/>
                </a:lnTo>
                <a:lnTo>
                  <a:pt x="35652" y="34081"/>
                </a:lnTo>
                <a:lnTo>
                  <a:pt x="35835" y="34630"/>
                </a:lnTo>
                <a:lnTo>
                  <a:pt x="36201" y="35106"/>
                </a:lnTo>
                <a:lnTo>
                  <a:pt x="36676" y="35436"/>
                </a:lnTo>
                <a:lnTo>
                  <a:pt x="37060" y="35564"/>
                </a:lnTo>
                <a:lnTo>
                  <a:pt x="37500" y="35637"/>
                </a:lnTo>
                <a:lnTo>
                  <a:pt x="38012" y="35564"/>
                </a:lnTo>
                <a:lnTo>
                  <a:pt x="38451" y="35363"/>
                </a:lnTo>
                <a:lnTo>
                  <a:pt x="38853" y="35033"/>
                </a:lnTo>
                <a:lnTo>
                  <a:pt x="39182" y="34594"/>
                </a:lnTo>
                <a:lnTo>
                  <a:pt x="46664" y="19585"/>
                </a:lnTo>
                <a:lnTo>
                  <a:pt x="46847" y="19109"/>
                </a:lnTo>
                <a:lnTo>
                  <a:pt x="46884" y="18651"/>
                </a:lnTo>
                <a:lnTo>
                  <a:pt x="46774" y="18175"/>
                </a:lnTo>
                <a:lnTo>
                  <a:pt x="46554" y="17736"/>
                </a:lnTo>
                <a:lnTo>
                  <a:pt x="46262" y="17370"/>
                </a:lnTo>
                <a:lnTo>
                  <a:pt x="45823" y="17077"/>
                </a:lnTo>
                <a:lnTo>
                  <a:pt x="45274" y="16894"/>
                </a:lnTo>
                <a:close/>
                <a:moveTo>
                  <a:pt x="30274" y="16894"/>
                </a:moveTo>
                <a:lnTo>
                  <a:pt x="29707" y="16931"/>
                </a:lnTo>
                <a:lnTo>
                  <a:pt x="29158" y="17114"/>
                </a:lnTo>
                <a:lnTo>
                  <a:pt x="28682" y="17443"/>
                </a:lnTo>
                <a:lnTo>
                  <a:pt x="28317" y="17919"/>
                </a:lnTo>
                <a:lnTo>
                  <a:pt x="20835" y="32910"/>
                </a:lnTo>
                <a:lnTo>
                  <a:pt x="20652" y="33496"/>
                </a:lnTo>
                <a:lnTo>
                  <a:pt x="20652" y="34081"/>
                </a:lnTo>
                <a:lnTo>
                  <a:pt x="20835" y="34630"/>
                </a:lnTo>
                <a:lnTo>
                  <a:pt x="21164" y="35106"/>
                </a:lnTo>
                <a:lnTo>
                  <a:pt x="21676" y="35436"/>
                </a:lnTo>
                <a:lnTo>
                  <a:pt x="22079" y="35564"/>
                </a:lnTo>
                <a:lnTo>
                  <a:pt x="22518" y="35637"/>
                </a:lnTo>
                <a:lnTo>
                  <a:pt x="23030" y="35564"/>
                </a:lnTo>
                <a:lnTo>
                  <a:pt x="23451" y="35363"/>
                </a:lnTo>
                <a:lnTo>
                  <a:pt x="23853" y="35033"/>
                </a:lnTo>
                <a:lnTo>
                  <a:pt x="24182" y="34594"/>
                </a:lnTo>
                <a:lnTo>
                  <a:pt x="31664" y="19585"/>
                </a:lnTo>
                <a:lnTo>
                  <a:pt x="31847" y="19109"/>
                </a:lnTo>
                <a:lnTo>
                  <a:pt x="31884" y="18651"/>
                </a:lnTo>
                <a:lnTo>
                  <a:pt x="31774" y="18175"/>
                </a:lnTo>
                <a:lnTo>
                  <a:pt x="31554" y="17736"/>
                </a:lnTo>
                <a:lnTo>
                  <a:pt x="31262" y="17370"/>
                </a:lnTo>
                <a:lnTo>
                  <a:pt x="30823" y="17077"/>
                </a:lnTo>
                <a:lnTo>
                  <a:pt x="30274" y="16894"/>
                </a:lnTo>
                <a:close/>
                <a:moveTo>
                  <a:pt x="90109" y="16894"/>
                </a:moveTo>
                <a:lnTo>
                  <a:pt x="89652" y="16931"/>
                </a:lnTo>
                <a:lnTo>
                  <a:pt x="89176" y="17077"/>
                </a:lnTo>
                <a:lnTo>
                  <a:pt x="88664" y="17443"/>
                </a:lnTo>
                <a:lnTo>
                  <a:pt x="88335" y="17919"/>
                </a:lnTo>
                <a:lnTo>
                  <a:pt x="88152" y="18431"/>
                </a:lnTo>
                <a:lnTo>
                  <a:pt x="88152" y="19017"/>
                </a:lnTo>
                <a:lnTo>
                  <a:pt x="88335" y="19585"/>
                </a:lnTo>
                <a:lnTo>
                  <a:pt x="95817" y="34594"/>
                </a:lnTo>
                <a:lnTo>
                  <a:pt x="96146" y="35033"/>
                </a:lnTo>
                <a:lnTo>
                  <a:pt x="96512" y="35363"/>
                </a:lnTo>
                <a:lnTo>
                  <a:pt x="96969" y="35564"/>
                </a:lnTo>
                <a:lnTo>
                  <a:pt x="97481" y="35637"/>
                </a:lnTo>
                <a:lnTo>
                  <a:pt x="97920" y="35564"/>
                </a:lnTo>
                <a:lnTo>
                  <a:pt x="98323" y="35436"/>
                </a:lnTo>
                <a:lnTo>
                  <a:pt x="98762" y="35143"/>
                </a:lnTo>
                <a:lnTo>
                  <a:pt x="99054" y="34777"/>
                </a:lnTo>
                <a:lnTo>
                  <a:pt x="99274" y="34338"/>
                </a:lnTo>
                <a:lnTo>
                  <a:pt x="99384" y="33898"/>
                </a:lnTo>
                <a:lnTo>
                  <a:pt x="99347" y="33386"/>
                </a:lnTo>
                <a:lnTo>
                  <a:pt x="99164" y="32910"/>
                </a:lnTo>
                <a:lnTo>
                  <a:pt x="91682" y="17919"/>
                </a:lnTo>
                <a:lnTo>
                  <a:pt x="91390" y="17516"/>
                </a:lnTo>
                <a:lnTo>
                  <a:pt x="91024" y="17187"/>
                </a:lnTo>
                <a:lnTo>
                  <a:pt x="90585" y="16967"/>
                </a:lnTo>
                <a:lnTo>
                  <a:pt x="90109" y="16894"/>
                </a:lnTo>
                <a:close/>
                <a:moveTo>
                  <a:pt x="74359" y="16894"/>
                </a:moveTo>
                <a:lnTo>
                  <a:pt x="73847" y="16931"/>
                </a:lnTo>
                <a:lnTo>
                  <a:pt x="73408" y="17114"/>
                </a:lnTo>
                <a:lnTo>
                  <a:pt x="73006" y="17406"/>
                </a:lnTo>
                <a:lnTo>
                  <a:pt x="72676" y="17809"/>
                </a:lnTo>
                <a:lnTo>
                  <a:pt x="72493" y="18248"/>
                </a:lnTo>
                <a:lnTo>
                  <a:pt x="72420" y="18724"/>
                </a:lnTo>
                <a:lnTo>
                  <a:pt x="72457" y="19182"/>
                </a:lnTo>
                <a:lnTo>
                  <a:pt x="72640" y="19658"/>
                </a:lnTo>
                <a:lnTo>
                  <a:pt x="80853" y="34667"/>
                </a:lnTo>
                <a:lnTo>
                  <a:pt x="81146" y="35070"/>
                </a:lnTo>
                <a:lnTo>
                  <a:pt x="81548" y="35399"/>
                </a:lnTo>
                <a:lnTo>
                  <a:pt x="82024" y="35564"/>
                </a:lnTo>
                <a:lnTo>
                  <a:pt x="82500" y="35637"/>
                </a:lnTo>
                <a:lnTo>
                  <a:pt x="82975" y="35564"/>
                </a:lnTo>
                <a:lnTo>
                  <a:pt x="83414" y="35399"/>
                </a:lnTo>
                <a:lnTo>
                  <a:pt x="83798" y="35106"/>
                </a:lnTo>
                <a:lnTo>
                  <a:pt x="84091" y="34740"/>
                </a:lnTo>
                <a:lnTo>
                  <a:pt x="84274" y="34301"/>
                </a:lnTo>
                <a:lnTo>
                  <a:pt x="84384" y="33825"/>
                </a:lnTo>
                <a:lnTo>
                  <a:pt x="84310" y="33312"/>
                </a:lnTo>
                <a:lnTo>
                  <a:pt x="84128" y="32837"/>
                </a:lnTo>
                <a:lnTo>
                  <a:pt x="75969" y="17846"/>
                </a:lnTo>
                <a:lnTo>
                  <a:pt x="75640" y="17443"/>
                </a:lnTo>
                <a:lnTo>
                  <a:pt x="75274" y="17150"/>
                </a:lnTo>
                <a:lnTo>
                  <a:pt x="74835" y="16967"/>
                </a:lnTo>
                <a:lnTo>
                  <a:pt x="74359" y="16894"/>
                </a:lnTo>
                <a:close/>
                <a:moveTo>
                  <a:pt x="59981" y="16894"/>
                </a:moveTo>
                <a:lnTo>
                  <a:pt x="59396" y="16967"/>
                </a:lnTo>
                <a:lnTo>
                  <a:pt x="58884" y="17260"/>
                </a:lnTo>
                <a:lnTo>
                  <a:pt x="58481" y="17663"/>
                </a:lnTo>
                <a:lnTo>
                  <a:pt x="58225" y="18175"/>
                </a:lnTo>
                <a:lnTo>
                  <a:pt x="58115" y="18761"/>
                </a:lnTo>
                <a:lnTo>
                  <a:pt x="58115" y="33752"/>
                </a:lnTo>
                <a:lnTo>
                  <a:pt x="58225" y="34338"/>
                </a:lnTo>
                <a:lnTo>
                  <a:pt x="58481" y="34887"/>
                </a:lnTo>
                <a:lnTo>
                  <a:pt x="58884" y="35289"/>
                </a:lnTo>
                <a:lnTo>
                  <a:pt x="59396" y="35527"/>
                </a:lnTo>
                <a:lnTo>
                  <a:pt x="59981" y="35637"/>
                </a:lnTo>
                <a:lnTo>
                  <a:pt x="60603" y="35527"/>
                </a:lnTo>
                <a:lnTo>
                  <a:pt x="61115" y="35289"/>
                </a:lnTo>
                <a:lnTo>
                  <a:pt x="61518" y="34887"/>
                </a:lnTo>
                <a:lnTo>
                  <a:pt x="61774" y="34338"/>
                </a:lnTo>
                <a:lnTo>
                  <a:pt x="61884" y="33752"/>
                </a:lnTo>
                <a:lnTo>
                  <a:pt x="61884" y="18761"/>
                </a:lnTo>
                <a:lnTo>
                  <a:pt x="61774" y="18175"/>
                </a:lnTo>
                <a:lnTo>
                  <a:pt x="61518" y="17663"/>
                </a:lnTo>
                <a:lnTo>
                  <a:pt x="61115" y="17260"/>
                </a:lnTo>
                <a:lnTo>
                  <a:pt x="60603" y="16967"/>
                </a:lnTo>
                <a:lnTo>
                  <a:pt x="59981" y="16894"/>
                </a:lnTo>
                <a:close/>
                <a:moveTo>
                  <a:pt x="15000" y="11275"/>
                </a:moveTo>
                <a:lnTo>
                  <a:pt x="105000" y="11275"/>
                </a:lnTo>
                <a:lnTo>
                  <a:pt x="120000" y="41256"/>
                </a:lnTo>
                <a:lnTo>
                  <a:pt x="0" y="41256"/>
                </a:lnTo>
                <a:lnTo>
                  <a:pt x="15000" y="11275"/>
                </a:lnTo>
                <a:close/>
                <a:moveTo>
                  <a:pt x="18750" y="0"/>
                </a:moveTo>
                <a:lnTo>
                  <a:pt x="101250" y="0"/>
                </a:lnTo>
                <a:lnTo>
                  <a:pt x="102128" y="109"/>
                </a:lnTo>
                <a:lnTo>
                  <a:pt x="102896" y="402"/>
                </a:lnTo>
                <a:lnTo>
                  <a:pt x="103573" y="841"/>
                </a:lnTo>
                <a:lnTo>
                  <a:pt x="104158" y="1427"/>
                </a:lnTo>
                <a:lnTo>
                  <a:pt x="104597" y="2123"/>
                </a:lnTo>
                <a:lnTo>
                  <a:pt x="104890" y="2873"/>
                </a:lnTo>
                <a:lnTo>
                  <a:pt x="105000" y="3752"/>
                </a:lnTo>
                <a:lnTo>
                  <a:pt x="104890" y="4630"/>
                </a:lnTo>
                <a:lnTo>
                  <a:pt x="104597" y="5399"/>
                </a:lnTo>
                <a:lnTo>
                  <a:pt x="104158" y="6095"/>
                </a:lnTo>
                <a:lnTo>
                  <a:pt x="103573" y="6680"/>
                </a:lnTo>
                <a:lnTo>
                  <a:pt x="102896" y="7120"/>
                </a:lnTo>
                <a:lnTo>
                  <a:pt x="102128" y="7413"/>
                </a:lnTo>
                <a:lnTo>
                  <a:pt x="101250" y="7522"/>
                </a:lnTo>
                <a:lnTo>
                  <a:pt x="18750" y="7522"/>
                </a:lnTo>
                <a:lnTo>
                  <a:pt x="17871" y="7413"/>
                </a:lnTo>
                <a:lnTo>
                  <a:pt x="17103" y="7120"/>
                </a:lnTo>
                <a:lnTo>
                  <a:pt x="16426" y="6680"/>
                </a:lnTo>
                <a:lnTo>
                  <a:pt x="15841" y="6095"/>
                </a:lnTo>
                <a:lnTo>
                  <a:pt x="15402" y="5399"/>
                </a:lnTo>
                <a:lnTo>
                  <a:pt x="15109" y="4630"/>
                </a:lnTo>
                <a:lnTo>
                  <a:pt x="15000" y="3752"/>
                </a:lnTo>
                <a:lnTo>
                  <a:pt x="15109" y="2873"/>
                </a:lnTo>
                <a:lnTo>
                  <a:pt x="15402" y="2123"/>
                </a:lnTo>
                <a:lnTo>
                  <a:pt x="15841" y="1427"/>
                </a:lnTo>
                <a:lnTo>
                  <a:pt x="16426" y="841"/>
                </a:lnTo>
                <a:lnTo>
                  <a:pt x="17103" y="402"/>
                </a:lnTo>
                <a:lnTo>
                  <a:pt x="17871" y="109"/>
                </a:lnTo>
                <a:lnTo>
                  <a:pt x="1875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04" name="Google Shape;604;p43"/>
          <p:cNvSpPr/>
          <p:nvPr/>
        </p:nvSpPr>
        <p:spPr>
          <a:xfrm>
            <a:off x="3071046" y="1723176"/>
            <a:ext cx="511500" cy="511500"/>
          </a:xfrm>
          <a:prstGeom prst="ellipse">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a:off x="3071046" y="2439176"/>
            <a:ext cx="511500" cy="511500"/>
          </a:xfrm>
          <a:prstGeom prst="ellipse">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3"/>
          <p:cNvSpPr/>
          <p:nvPr/>
        </p:nvSpPr>
        <p:spPr>
          <a:xfrm>
            <a:off x="3071046" y="3155176"/>
            <a:ext cx="511500" cy="511500"/>
          </a:xfrm>
          <a:prstGeom prst="ellipse">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p:nvPr/>
        </p:nvSpPr>
        <p:spPr>
          <a:xfrm>
            <a:off x="5594846" y="1723176"/>
            <a:ext cx="511500" cy="511500"/>
          </a:xfrm>
          <a:prstGeom prst="ellipse">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3"/>
          <p:cNvSpPr/>
          <p:nvPr/>
        </p:nvSpPr>
        <p:spPr>
          <a:xfrm>
            <a:off x="5594846" y="2439176"/>
            <a:ext cx="511500" cy="511500"/>
          </a:xfrm>
          <a:prstGeom prst="ellipse">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p:nvPr/>
        </p:nvSpPr>
        <p:spPr>
          <a:xfrm>
            <a:off x="5594846" y="3155176"/>
            <a:ext cx="511500" cy="511500"/>
          </a:xfrm>
          <a:prstGeom prst="ellipse">
            <a:avLst/>
          </a:prstGeom>
          <a:solidFill>
            <a:srgbClr val="D8D8D8">
              <a:alpha val="7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3"/>
          <p:cNvSpPr/>
          <p:nvPr/>
        </p:nvSpPr>
        <p:spPr>
          <a:xfrm>
            <a:off x="5751509" y="2631557"/>
            <a:ext cx="203100" cy="126600"/>
          </a:xfrm>
          <a:custGeom>
            <a:rect b="b" l="l" r="r" t="t"/>
            <a:pathLst>
              <a:path extrusionOk="0" h="120000" w="120000">
                <a:moveTo>
                  <a:pt x="74981" y="11994"/>
                </a:moveTo>
                <a:lnTo>
                  <a:pt x="73006" y="12111"/>
                </a:lnTo>
                <a:lnTo>
                  <a:pt x="71048" y="12580"/>
                </a:lnTo>
                <a:lnTo>
                  <a:pt x="69109" y="13284"/>
                </a:lnTo>
                <a:lnTo>
                  <a:pt x="67262" y="14281"/>
                </a:lnTo>
                <a:lnTo>
                  <a:pt x="65469" y="15483"/>
                </a:lnTo>
                <a:lnTo>
                  <a:pt x="63731" y="16950"/>
                </a:lnTo>
                <a:lnTo>
                  <a:pt x="62085" y="18709"/>
                </a:lnTo>
                <a:lnTo>
                  <a:pt x="60530" y="20615"/>
                </a:lnTo>
                <a:lnTo>
                  <a:pt x="59103" y="22785"/>
                </a:lnTo>
                <a:lnTo>
                  <a:pt x="57768" y="25161"/>
                </a:lnTo>
                <a:lnTo>
                  <a:pt x="56560" y="27741"/>
                </a:lnTo>
                <a:lnTo>
                  <a:pt x="55463" y="30527"/>
                </a:lnTo>
                <a:lnTo>
                  <a:pt x="52884" y="37976"/>
                </a:lnTo>
                <a:lnTo>
                  <a:pt x="47615" y="36451"/>
                </a:lnTo>
                <a:lnTo>
                  <a:pt x="46628" y="36187"/>
                </a:lnTo>
                <a:lnTo>
                  <a:pt x="45750" y="36070"/>
                </a:lnTo>
                <a:lnTo>
                  <a:pt x="44981" y="36011"/>
                </a:lnTo>
                <a:lnTo>
                  <a:pt x="43317" y="36187"/>
                </a:lnTo>
                <a:lnTo>
                  <a:pt x="41634" y="36627"/>
                </a:lnTo>
                <a:lnTo>
                  <a:pt x="40042" y="37390"/>
                </a:lnTo>
                <a:lnTo>
                  <a:pt x="38506" y="38387"/>
                </a:lnTo>
                <a:lnTo>
                  <a:pt x="37060" y="39736"/>
                </a:lnTo>
                <a:lnTo>
                  <a:pt x="35707" y="41231"/>
                </a:lnTo>
                <a:lnTo>
                  <a:pt x="34500" y="43049"/>
                </a:lnTo>
                <a:lnTo>
                  <a:pt x="33384" y="45014"/>
                </a:lnTo>
                <a:lnTo>
                  <a:pt x="32396" y="47243"/>
                </a:lnTo>
                <a:lnTo>
                  <a:pt x="31591" y="49618"/>
                </a:lnTo>
                <a:lnTo>
                  <a:pt x="30932" y="52199"/>
                </a:lnTo>
                <a:lnTo>
                  <a:pt x="29048" y="60762"/>
                </a:lnTo>
                <a:lnTo>
                  <a:pt x="23323" y="60175"/>
                </a:lnTo>
                <a:lnTo>
                  <a:pt x="22280" y="60000"/>
                </a:lnTo>
                <a:lnTo>
                  <a:pt x="20414" y="60234"/>
                </a:lnTo>
                <a:lnTo>
                  <a:pt x="18640" y="60821"/>
                </a:lnTo>
                <a:lnTo>
                  <a:pt x="16920" y="61759"/>
                </a:lnTo>
                <a:lnTo>
                  <a:pt x="15329" y="62903"/>
                </a:lnTo>
                <a:lnTo>
                  <a:pt x="13829" y="64428"/>
                </a:lnTo>
                <a:lnTo>
                  <a:pt x="12439" y="66187"/>
                </a:lnTo>
                <a:lnTo>
                  <a:pt x="11213" y="68211"/>
                </a:lnTo>
                <a:lnTo>
                  <a:pt x="10152" y="70439"/>
                </a:lnTo>
                <a:lnTo>
                  <a:pt x="9237" y="72815"/>
                </a:lnTo>
                <a:lnTo>
                  <a:pt x="8487" y="75425"/>
                </a:lnTo>
                <a:lnTo>
                  <a:pt x="7939" y="78181"/>
                </a:lnTo>
                <a:lnTo>
                  <a:pt x="7609" y="81026"/>
                </a:lnTo>
                <a:lnTo>
                  <a:pt x="7500" y="83988"/>
                </a:lnTo>
                <a:lnTo>
                  <a:pt x="7609" y="86803"/>
                </a:lnTo>
                <a:lnTo>
                  <a:pt x="7902" y="89530"/>
                </a:lnTo>
                <a:lnTo>
                  <a:pt x="8378" y="92111"/>
                </a:lnTo>
                <a:lnTo>
                  <a:pt x="9018" y="94545"/>
                </a:lnTo>
                <a:lnTo>
                  <a:pt x="9823" y="96862"/>
                </a:lnTo>
                <a:lnTo>
                  <a:pt x="10810" y="99032"/>
                </a:lnTo>
                <a:lnTo>
                  <a:pt x="11908" y="100938"/>
                </a:lnTo>
                <a:lnTo>
                  <a:pt x="13134" y="102756"/>
                </a:lnTo>
                <a:lnTo>
                  <a:pt x="14451" y="104281"/>
                </a:lnTo>
                <a:lnTo>
                  <a:pt x="15896" y="105542"/>
                </a:lnTo>
                <a:lnTo>
                  <a:pt x="17432" y="106598"/>
                </a:lnTo>
                <a:lnTo>
                  <a:pt x="19079" y="107360"/>
                </a:lnTo>
                <a:lnTo>
                  <a:pt x="20743" y="107829"/>
                </a:lnTo>
                <a:lnTo>
                  <a:pt x="22500" y="108005"/>
                </a:lnTo>
                <a:lnTo>
                  <a:pt x="97500" y="108005"/>
                </a:lnTo>
                <a:lnTo>
                  <a:pt x="99256" y="107829"/>
                </a:lnTo>
                <a:lnTo>
                  <a:pt x="100920" y="107360"/>
                </a:lnTo>
                <a:lnTo>
                  <a:pt x="102567" y="106598"/>
                </a:lnTo>
                <a:lnTo>
                  <a:pt x="104103" y="105542"/>
                </a:lnTo>
                <a:lnTo>
                  <a:pt x="105512" y="104281"/>
                </a:lnTo>
                <a:lnTo>
                  <a:pt x="106865" y="102756"/>
                </a:lnTo>
                <a:lnTo>
                  <a:pt x="108091" y="100938"/>
                </a:lnTo>
                <a:lnTo>
                  <a:pt x="109189" y="99032"/>
                </a:lnTo>
                <a:lnTo>
                  <a:pt x="110176" y="96862"/>
                </a:lnTo>
                <a:lnTo>
                  <a:pt x="110981" y="94545"/>
                </a:lnTo>
                <a:lnTo>
                  <a:pt x="111621" y="92111"/>
                </a:lnTo>
                <a:lnTo>
                  <a:pt x="112097" y="89530"/>
                </a:lnTo>
                <a:lnTo>
                  <a:pt x="112390" y="86803"/>
                </a:lnTo>
                <a:lnTo>
                  <a:pt x="112500" y="83988"/>
                </a:lnTo>
                <a:lnTo>
                  <a:pt x="112390" y="81260"/>
                </a:lnTo>
                <a:lnTo>
                  <a:pt x="112097" y="78651"/>
                </a:lnTo>
                <a:lnTo>
                  <a:pt x="111621" y="76070"/>
                </a:lnTo>
                <a:lnTo>
                  <a:pt x="110981" y="73636"/>
                </a:lnTo>
                <a:lnTo>
                  <a:pt x="110176" y="71290"/>
                </a:lnTo>
                <a:lnTo>
                  <a:pt x="109225" y="69149"/>
                </a:lnTo>
                <a:lnTo>
                  <a:pt x="108091" y="67155"/>
                </a:lnTo>
                <a:lnTo>
                  <a:pt x="106865" y="65425"/>
                </a:lnTo>
                <a:lnTo>
                  <a:pt x="105475" y="63841"/>
                </a:lnTo>
                <a:lnTo>
                  <a:pt x="103993" y="62492"/>
                </a:lnTo>
                <a:lnTo>
                  <a:pt x="102384" y="61466"/>
                </a:lnTo>
                <a:lnTo>
                  <a:pt x="97170" y="58533"/>
                </a:lnTo>
                <a:lnTo>
                  <a:pt x="97353" y="49736"/>
                </a:lnTo>
                <a:lnTo>
                  <a:pt x="97500" y="47536"/>
                </a:lnTo>
                <a:lnTo>
                  <a:pt x="97353" y="43929"/>
                </a:lnTo>
                <a:lnTo>
                  <a:pt x="97006" y="40381"/>
                </a:lnTo>
                <a:lnTo>
                  <a:pt x="96420" y="36979"/>
                </a:lnTo>
                <a:lnTo>
                  <a:pt x="95652" y="33724"/>
                </a:lnTo>
                <a:lnTo>
                  <a:pt x="94701" y="30586"/>
                </a:lnTo>
                <a:lnTo>
                  <a:pt x="93585" y="27683"/>
                </a:lnTo>
                <a:lnTo>
                  <a:pt x="92268" y="24926"/>
                </a:lnTo>
                <a:lnTo>
                  <a:pt x="90804" y="22434"/>
                </a:lnTo>
                <a:lnTo>
                  <a:pt x="89213" y="20087"/>
                </a:lnTo>
                <a:lnTo>
                  <a:pt x="87493" y="18064"/>
                </a:lnTo>
                <a:lnTo>
                  <a:pt x="85646" y="16246"/>
                </a:lnTo>
                <a:lnTo>
                  <a:pt x="83670" y="14809"/>
                </a:lnTo>
                <a:lnTo>
                  <a:pt x="81640" y="13577"/>
                </a:lnTo>
                <a:lnTo>
                  <a:pt x="79481" y="12697"/>
                </a:lnTo>
                <a:lnTo>
                  <a:pt x="77268" y="12170"/>
                </a:lnTo>
                <a:lnTo>
                  <a:pt x="74981" y="11994"/>
                </a:lnTo>
                <a:close/>
                <a:moveTo>
                  <a:pt x="74981" y="0"/>
                </a:moveTo>
                <a:lnTo>
                  <a:pt x="77597" y="175"/>
                </a:lnTo>
                <a:lnTo>
                  <a:pt x="80103" y="703"/>
                </a:lnTo>
                <a:lnTo>
                  <a:pt x="82591" y="1524"/>
                </a:lnTo>
                <a:lnTo>
                  <a:pt x="84951" y="2668"/>
                </a:lnTo>
                <a:lnTo>
                  <a:pt x="87237" y="4134"/>
                </a:lnTo>
                <a:lnTo>
                  <a:pt x="89432" y="5894"/>
                </a:lnTo>
                <a:lnTo>
                  <a:pt x="91500" y="7917"/>
                </a:lnTo>
                <a:lnTo>
                  <a:pt x="93475" y="10205"/>
                </a:lnTo>
                <a:lnTo>
                  <a:pt x="95323" y="12697"/>
                </a:lnTo>
                <a:lnTo>
                  <a:pt x="97042" y="15425"/>
                </a:lnTo>
                <a:lnTo>
                  <a:pt x="98634" y="18416"/>
                </a:lnTo>
                <a:lnTo>
                  <a:pt x="100060" y="21554"/>
                </a:lnTo>
                <a:lnTo>
                  <a:pt x="101286" y="24868"/>
                </a:lnTo>
                <a:lnTo>
                  <a:pt x="102384" y="28416"/>
                </a:lnTo>
                <a:lnTo>
                  <a:pt x="103298" y="32111"/>
                </a:lnTo>
                <a:lnTo>
                  <a:pt x="104030" y="35894"/>
                </a:lnTo>
                <a:lnTo>
                  <a:pt x="104560" y="39794"/>
                </a:lnTo>
                <a:lnTo>
                  <a:pt x="104890" y="43870"/>
                </a:lnTo>
                <a:lnTo>
                  <a:pt x="105000" y="48005"/>
                </a:lnTo>
                <a:lnTo>
                  <a:pt x="104926" y="49061"/>
                </a:lnTo>
                <a:lnTo>
                  <a:pt x="104853" y="50146"/>
                </a:lnTo>
                <a:lnTo>
                  <a:pt x="106865" y="51378"/>
                </a:lnTo>
                <a:lnTo>
                  <a:pt x="108713" y="52961"/>
                </a:lnTo>
                <a:lnTo>
                  <a:pt x="110506" y="54750"/>
                </a:lnTo>
                <a:lnTo>
                  <a:pt x="112170" y="56862"/>
                </a:lnTo>
                <a:lnTo>
                  <a:pt x="113707" y="59120"/>
                </a:lnTo>
                <a:lnTo>
                  <a:pt x="115079" y="61700"/>
                </a:lnTo>
                <a:lnTo>
                  <a:pt x="116323" y="64369"/>
                </a:lnTo>
                <a:lnTo>
                  <a:pt x="117420" y="67272"/>
                </a:lnTo>
                <a:lnTo>
                  <a:pt x="118298" y="70381"/>
                </a:lnTo>
                <a:lnTo>
                  <a:pt x="119012" y="73577"/>
                </a:lnTo>
                <a:lnTo>
                  <a:pt x="119560" y="76950"/>
                </a:lnTo>
                <a:lnTo>
                  <a:pt x="119890" y="80439"/>
                </a:lnTo>
                <a:lnTo>
                  <a:pt x="120000" y="83988"/>
                </a:lnTo>
                <a:lnTo>
                  <a:pt x="119890" y="87683"/>
                </a:lnTo>
                <a:lnTo>
                  <a:pt x="119524" y="91290"/>
                </a:lnTo>
                <a:lnTo>
                  <a:pt x="118975" y="94721"/>
                </a:lnTo>
                <a:lnTo>
                  <a:pt x="118225" y="98035"/>
                </a:lnTo>
                <a:lnTo>
                  <a:pt x="117274" y="101173"/>
                </a:lnTo>
                <a:lnTo>
                  <a:pt x="116140" y="104164"/>
                </a:lnTo>
                <a:lnTo>
                  <a:pt x="114859" y="106891"/>
                </a:lnTo>
                <a:lnTo>
                  <a:pt x="113414" y="109442"/>
                </a:lnTo>
                <a:lnTo>
                  <a:pt x="111804" y="111788"/>
                </a:lnTo>
                <a:lnTo>
                  <a:pt x="110067" y="113870"/>
                </a:lnTo>
                <a:lnTo>
                  <a:pt x="108201" y="115689"/>
                </a:lnTo>
                <a:lnTo>
                  <a:pt x="106243" y="117214"/>
                </a:lnTo>
                <a:lnTo>
                  <a:pt x="104176" y="118357"/>
                </a:lnTo>
                <a:lnTo>
                  <a:pt x="102018" y="119296"/>
                </a:lnTo>
                <a:lnTo>
                  <a:pt x="99804" y="119824"/>
                </a:lnTo>
                <a:lnTo>
                  <a:pt x="97500" y="120000"/>
                </a:lnTo>
                <a:lnTo>
                  <a:pt x="22500" y="120000"/>
                </a:lnTo>
                <a:lnTo>
                  <a:pt x="20195" y="119824"/>
                </a:lnTo>
                <a:lnTo>
                  <a:pt x="17981" y="119296"/>
                </a:lnTo>
                <a:lnTo>
                  <a:pt x="15804" y="118357"/>
                </a:lnTo>
                <a:lnTo>
                  <a:pt x="13756" y="117214"/>
                </a:lnTo>
                <a:lnTo>
                  <a:pt x="11798" y="115689"/>
                </a:lnTo>
                <a:lnTo>
                  <a:pt x="9932" y="113870"/>
                </a:lnTo>
                <a:lnTo>
                  <a:pt x="8195" y="111788"/>
                </a:lnTo>
                <a:lnTo>
                  <a:pt x="6585" y="109442"/>
                </a:lnTo>
                <a:lnTo>
                  <a:pt x="5140" y="106891"/>
                </a:lnTo>
                <a:lnTo>
                  <a:pt x="3859" y="104164"/>
                </a:lnTo>
                <a:lnTo>
                  <a:pt x="2725" y="101173"/>
                </a:lnTo>
                <a:lnTo>
                  <a:pt x="1774" y="98035"/>
                </a:lnTo>
                <a:lnTo>
                  <a:pt x="1024" y="94721"/>
                </a:lnTo>
                <a:lnTo>
                  <a:pt x="475" y="91290"/>
                </a:lnTo>
                <a:lnTo>
                  <a:pt x="109" y="87683"/>
                </a:lnTo>
                <a:lnTo>
                  <a:pt x="0" y="83988"/>
                </a:lnTo>
                <a:lnTo>
                  <a:pt x="109" y="80322"/>
                </a:lnTo>
                <a:lnTo>
                  <a:pt x="475" y="76774"/>
                </a:lnTo>
                <a:lnTo>
                  <a:pt x="1024" y="73284"/>
                </a:lnTo>
                <a:lnTo>
                  <a:pt x="1774" y="70029"/>
                </a:lnTo>
                <a:lnTo>
                  <a:pt x="2725" y="66862"/>
                </a:lnTo>
                <a:lnTo>
                  <a:pt x="3859" y="63900"/>
                </a:lnTo>
                <a:lnTo>
                  <a:pt x="5140" y="61114"/>
                </a:lnTo>
                <a:lnTo>
                  <a:pt x="6585" y="58533"/>
                </a:lnTo>
                <a:lnTo>
                  <a:pt x="8195" y="56217"/>
                </a:lnTo>
                <a:lnTo>
                  <a:pt x="9932" y="54164"/>
                </a:lnTo>
                <a:lnTo>
                  <a:pt x="11798" y="52375"/>
                </a:lnTo>
                <a:lnTo>
                  <a:pt x="13756" y="50850"/>
                </a:lnTo>
                <a:lnTo>
                  <a:pt x="15804" y="49618"/>
                </a:lnTo>
                <a:lnTo>
                  <a:pt x="17981" y="48709"/>
                </a:lnTo>
                <a:lnTo>
                  <a:pt x="20195" y="48181"/>
                </a:lnTo>
                <a:lnTo>
                  <a:pt x="22500" y="48005"/>
                </a:lnTo>
                <a:lnTo>
                  <a:pt x="23176" y="48064"/>
                </a:lnTo>
                <a:lnTo>
                  <a:pt x="23835" y="48240"/>
                </a:lnTo>
                <a:lnTo>
                  <a:pt x="24640" y="45014"/>
                </a:lnTo>
                <a:lnTo>
                  <a:pt x="25628" y="41994"/>
                </a:lnTo>
                <a:lnTo>
                  <a:pt x="26743" y="39149"/>
                </a:lnTo>
                <a:lnTo>
                  <a:pt x="28024" y="36510"/>
                </a:lnTo>
                <a:lnTo>
                  <a:pt x="29487" y="34076"/>
                </a:lnTo>
                <a:lnTo>
                  <a:pt x="31042" y="31876"/>
                </a:lnTo>
                <a:lnTo>
                  <a:pt x="32762" y="29882"/>
                </a:lnTo>
                <a:lnTo>
                  <a:pt x="34536" y="28123"/>
                </a:lnTo>
                <a:lnTo>
                  <a:pt x="36475" y="26686"/>
                </a:lnTo>
                <a:lnTo>
                  <a:pt x="38469" y="25513"/>
                </a:lnTo>
                <a:lnTo>
                  <a:pt x="40591" y="24692"/>
                </a:lnTo>
                <a:lnTo>
                  <a:pt x="42768" y="24164"/>
                </a:lnTo>
                <a:lnTo>
                  <a:pt x="44981" y="23988"/>
                </a:lnTo>
                <a:lnTo>
                  <a:pt x="46335" y="24046"/>
                </a:lnTo>
                <a:lnTo>
                  <a:pt x="47652" y="24281"/>
                </a:lnTo>
                <a:lnTo>
                  <a:pt x="48951" y="24633"/>
                </a:lnTo>
                <a:lnTo>
                  <a:pt x="50231" y="21319"/>
                </a:lnTo>
                <a:lnTo>
                  <a:pt x="51603" y="18240"/>
                </a:lnTo>
                <a:lnTo>
                  <a:pt x="53176" y="15307"/>
                </a:lnTo>
                <a:lnTo>
                  <a:pt x="54878" y="12580"/>
                </a:lnTo>
                <a:lnTo>
                  <a:pt x="56707" y="10087"/>
                </a:lnTo>
                <a:lnTo>
                  <a:pt x="58664" y="7859"/>
                </a:lnTo>
                <a:lnTo>
                  <a:pt x="60750" y="5835"/>
                </a:lnTo>
                <a:lnTo>
                  <a:pt x="62890" y="4134"/>
                </a:lnTo>
                <a:lnTo>
                  <a:pt x="65158" y="2668"/>
                </a:lnTo>
                <a:lnTo>
                  <a:pt x="67518" y="1524"/>
                </a:lnTo>
                <a:lnTo>
                  <a:pt x="69914" y="703"/>
                </a:lnTo>
                <a:lnTo>
                  <a:pt x="72420" y="175"/>
                </a:lnTo>
                <a:lnTo>
                  <a:pt x="7498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611" name="Google Shape;611;p43"/>
          <p:cNvGrpSpPr/>
          <p:nvPr/>
        </p:nvGrpSpPr>
        <p:grpSpPr>
          <a:xfrm>
            <a:off x="3213087" y="1887280"/>
            <a:ext cx="227419" cy="183291"/>
            <a:chOff x="42863" y="1870075"/>
            <a:chExt cx="5325975" cy="4292525"/>
          </a:xfrm>
        </p:grpSpPr>
        <p:sp>
          <p:nvSpPr>
            <p:cNvPr id="612" name="Google Shape;612;p43"/>
            <p:cNvSpPr/>
            <p:nvPr/>
          </p:nvSpPr>
          <p:spPr>
            <a:xfrm>
              <a:off x="42863" y="1870075"/>
              <a:ext cx="4292700" cy="4256100"/>
            </a:xfrm>
            <a:custGeom>
              <a:rect b="b" l="l" r="r" t="t"/>
              <a:pathLst>
                <a:path extrusionOk="0" h="120000" w="120000">
                  <a:moveTo>
                    <a:pt x="57115" y="9578"/>
                  </a:moveTo>
                  <a:lnTo>
                    <a:pt x="9985" y="9712"/>
                  </a:lnTo>
                  <a:lnTo>
                    <a:pt x="9674" y="56307"/>
                  </a:lnTo>
                  <a:lnTo>
                    <a:pt x="62840" y="108362"/>
                  </a:lnTo>
                  <a:lnTo>
                    <a:pt x="108328" y="61186"/>
                  </a:lnTo>
                  <a:lnTo>
                    <a:pt x="57115" y="9578"/>
                  </a:lnTo>
                  <a:close/>
                  <a:moveTo>
                    <a:pt x="59156" y="0"/>
                  </a:moveTo>
                  <a:lnTo>
                    <a:pt x="60044" y="89"/>
                  </a:lnTo>
                  <a:lnTo>
                    <a:pt x="60976" y="313"/>
                  </a:lnTo>
                  <a:lnTo>
                    <a:pt x="61819" y="760"/>
                  </a:lnTo>
                  <a:lnTo>
                    <a:pt x="62529" y="1387"/>
                  </a:lnTo>
                  <a:lnTo>
                    <a:pt x="118535" y="57739"/>
                  </a:lnTo>
                  <a:lnTo>
                    <a:pt x="119156" y="58500"/>
                  </a:lnTo>
                  <a:lnTo>
                    <a:pt x="119600" y="59306"/>
                  </a:lnTo>
                  <a:lnTo>
                    <a:pt x="119866" y="60201"/>
                  </a:lnTo>
                  <a:lnTo>
                    <a:pt x="120000" y="61141"/>
                  </a:lnTo>
                  <a:lnTo>
                    <a:pt x="119911" y="62036"/>
                  </a:lnTo>
                  <a:lnTo>
                    <a:pt x="119644" y="62931"/>
                  </a:lnTo>
                  <a:lnTo>
                    <a:pt x="119245" y="63782"/>
                  </a:lnTo>
                  <a:lnTo>
                    <a:pt x="118624" y="64543"/>
                  </a:lnTo>
                  <a:lnTo>
                    <a:pt x="66479" y="118657"/>
                  </a:lnTo>
                  <a:lnTo>
                    <a:pt x="65724" y="119239"/>
                  </a:lnTo>
                  <a:lnTo>
                    <a:pt x="64926" y="119686"/>
                  </a:lnTo>
                  <a:lnTo>
                    <a:pt x="64038" y="119910"/>
                  </a:lnTo>
                  <a:lnTo>
                    <a:pt x="63062" y="120000"/>
                  </a:lnTo>
                  <a:lnTo>
                    <a:pt x="62973" y="120000"/>
                  </a:lnTo>
                  <a:lnTo>
                    <a:pt x="62085" y="119955"/>
                  </a:lnTo>
                  <a:lnTo>
                    <a:pt x="61198" y="119731"/>
                  </a:lnTo>
                  <a:lnTo>
                    <a:pt x="60355" y="119328"/>
                  </a:lnTo>
                  <a:lnTo>
                    <a:pt x="59644" y="118746"/>
                  </a:lnTo>
                  <a:lnTo>
                    <a:pt x="1464" y="61812"/>
                  </a:lnTo>
                  <a:lnTo>
                    <a:pt x="798" y="61096"/>
                  </a:lnTo>
                  <a:lnTo>
                    <a:pt x="355" y="60201"/>
                  </a:lnTo>
                  <a:lnTo>
                    <a:pt x="88" y="59261"/>
                  </a:lnTo>
                  <a:lnTo>
                    <a:pt x="0" y="58321"/>
                  </a:lnTo>
                  <a:lnTo>
                    <a:pt x="310" y="4878"/>
                  </a:lnTo>
                  <a:lnTo>
                    <a:pt x="443" y="3759"/>
                  </a:lnTo>
                  <a:lnTo>
                    <a:pt x="798" y="2730"/>
                  </a:lnTo>
                  <a:lnTo>
                    <a:pt x="1420" y="1879"/>
                  </a:lnTo>
                  <a:lnTo>
                    <a:pt x="2130" y="1118"/>
                  </a:lnTo>
                  <a:lnTo>
                    <a:pt x="3017" y="537"/>
                  </a:lnTo>
                  <a:lnTo>
                    <a:pt x="4082" y="179"/>
                  </a:lnTo>
                  <a:lnTo>
                    <a:pt x="5147" y="44"/>
                  </a:lnTo>
                  <a:lnTo>
                    <a:pt x="5915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13" name="Google Shape;613;p43"/>
            <p:cNvSpPr/>
            <p:nvPr/>
          </p:nvSpPr>
          <p:spPr>
            <a:xfrm>
              <a:off x="3157538" y="2095500"/>
              <a:ext cx="2211300" cy="4067100"/>
            </a:xfrm>
            <a:custGeom>
              <a:rect b="b" l="l" r="r" t="t"/>
              <a:pathLst>
                <a:path extrusionOk="0" h="120000" w="120000">
                  <a:moveTo>
                    <a:pt x="14558" y="0"/>
                  </a:moveTo>
                  <a:lnTo>
                    <a:pt x="16281" y="93"/>
                  </a:lnTo>
                  <a:lnTo>
                    <a:pt x="18090" y="374"/>
                  </a:lnTo>
                  <a:lnTo>
                    <a:pt x="19727" y="843"/>
                  </a:lnTo>
                  <a:lnTo>
                    <a:pt x="21191" y="1498"/>
                  </a:lnTo>
                  <a:lnTo>
                    <a:pt x="117243" y="54660"/>
                  </a:lnTo>
                  <a:lnTo>
                    <a:pt x="118535" y="55409"/>
                  </a:lnTo>
                  <a:lnTo>
                    <a:pt x="119396" y="56252"/>
                  </a:lnTo>
                  <a:lnTo>
                    <a:pt x="119827" y="57236"/>
                  </a:lnTo>
                  <a:lnTo>
                    <a:pt x="119999" y="58173"/>
                  </a:lnTo>
                  <a:lnTo>
                    <a:pt x="119827" y="59156"/>
                  </a:lnTo>
                  <a:lnTo>
                    <a:pt x="119396" y="60093"/>
                  </a:lnTo>
                  <a:lnTo>
                    <a:pt x="118535" y="60983"/>
                  </a:lnTo>
                  <a:lnTo>
                    <a:pt x="117243" y="61733"/>
                  </a:lnTo>
                  <a:lnTo>
                    <a:pt x="16022" y="118454"/>
                  </a:lnTo>
                  <a:lnTo>
                    <a:pt x="14558" y="119156"/>
                  </a:lnTo>
                  <a:lnTo>
                    <a:pt x="13007" y="119625"/>
                  </a:lnTo>
                  <a:lnTo>
                    <a:pt x="11198" y="119906"/>
                  </a:lnTo>
                  <a:lnTo>
                    <a:pt x="9389" y="120000"/>
                  </a:lnTo>
                  <a:lnTo>
                    <a:pt x="7666" y="119906"/>
                  </a:lnTo>
                  <a:lnTo>
                    <a:pt x="5857" y="119625"/>
                  </a:lnTo>
                  <a:lnTo>
                    <a:pt x="4307" y="119203"/>
                  </a:lnTo>
                  <a:lnTo>
                    <a:pt x="2842" y="118548"/>
                  </a:lnTo>
                  <a:lnTo>
                    <a:pt x="1636" y="117751"/>
                  </a:lnTo>
                  <a:lnTo>
                    <a:pt x="775" y="116908"/>
                  </a:lnTo>
                  <a:lnTo>
                    <a:pt x="258" y="115925"/>
                  </a:lnTo>
                  <a:lnTo>
                    <a:pt x="0" y="114988"/>
                  </a:lnTo>
                  <a:lnTo>
                    <a:pt x="172" y="114004"/>
                  </a:lnTo>
                  <a:lnTo>
                    <a:pt x="689" y="113021"/>
                  </a:lnTo>
                  <a:lnTo>
                    <a:pt x="1464" y="112131"/>
                  </a:lnTo>
                  <a:lnTo>
                    <a:pt x="2670" y="111334"/>
                  </a:lnTo>
                  <a:lnTo>
                    <a:pt x="97430" y="58173"/>
                  </a:lnTo>
                  <a:lnTo>
                    <a:pt x="7839" y="8618"/>
                  </a:lnTo>
                  <a:lnTo>
                    <a:pt x="6633" y="7775"/>
                  </a:lnTo>
                  <a:lnTo>
                    <a:pt x="5771" y="6885"/>
                  </a:lnTo>
                  <a:lnTo>
                    <a:pt x="5254" y="5948"/>
                  </a:lnTo>
                  <a:lnTo>
                    <a:pt x="5168" y="4964"/>
                  </a:lnTo>
                  <a:lnTo>
                    <a:pt x="5340" y="3981"/>
                  </a:lnTo>
                  <a:lnTo>
                    <a:pt x="5857" y="3091"/>
                  </a:lnTo>
                  <a:lnTo>
                    <a:pt x="6719" y="2154"/>
                  </a:lnTo>
                  <a:lnTo>
                    <a:pt x="8011" y="1405"/>
                  </a:lnTo>
                  <a:lnTo>
                    <a:pt x="9389" y="796"/>
                  </a:lnTo>
                  <a:lnTo>
                    <a:pt x="11026" y="327"/>
                  </a:lnTo>
                  <a:lnTo>
                    <a:pt x="12749" y="93"/>
                  </a:lnTo>
                  <a:lnTo>
                    <a:pt x="1455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14" name="Google Shape;614;p43"/>
            <p:cNvSpPr/>
            <p:nvPr/>
          </p:nvSpPr>
          <p:spPr>
            <a:xfrm>
              <a:off x="781906" y="2550381"/>
              <a:ext cx="923700" cy="923700"/>
            </a:xfrm>
            <a:custGeom>
              <a:rect b="b" l="l" r="r" t="t"/>
              <a:pathLst>
                <a:path extrusionOk="0" h="120000" w="120000">
                  <a:moveTo>
                    <a:pt x="60202" y="31919"/>
                  </a:moveTo>
                  <a:lnTo>
                    <a:pt x="52525" y="32727"/>
                  </a:lnTo>
                  <a:lnTo>
                    <a:pt x="45656" y="35959"/>
                  </a:lnTo>
                  <a:lnTo>
                    <a:pt x="40404" y="40404"/>
                  </a:lnTo>
                  <a:lnTo>
                    <a:pt x="35555" y="46060"/>
                  </a:lnTo>
                  <a:lnTo>
                    <a:pt x="32727" y="52525"/>
                  </a:lnTo>
                  <a:lnTo>
                    <a:pt x="31919" y="60202"/>
                  </a:lnTo>
                  <a:lnTo>
                    <a:pt x="32727" y="67474"/>
                  </a:lnTo>
                  <a:lnTo>
                    <a:pt x="35555" y="73939"/>
                  </a:lnTo>
                  <a:lnTo>
                    <a:pt x="40404" y="79595"/>
                  </a:lnTo>
                  <a:lnTo>
                    <a:pt x="45656" y="84040"/>
                  </a:lnTo>
                  <a:lnTo>
                    <a:pt x="52525" y="86868"/>
                  </a:lnTo>
                  <a:lnTo>
                    <a:pt x="60202" y="87676"/>
                  </a:lnTo>
                  <a:lnTo>
                    <a:pt x="67474" y="86868"/>
                  </a:lnTo>
                  <a:lnTo>
                    <a:pt x="73939" y="84040"/>
                  </a:lnTo>
                  <a:lnTo>
                    <a:pt x="79595" y="79595"/>
                  </a:lnTo>
                  <a:lnTo>
                    <a:pt x="84040" y="73939"/>
                  </a:lnTo>
                  <a:lnTo>
                    <a:pt x="86868" y="67474"/>
                  </a:lnTo>
                  <a:lnTo>
                    <a:pt x="87676" y="60202"/>
                  </a:lnTo>
                  <a:lnTo>
                    <a:pt x="86868" y="52525"/>
                  </a:lnTo>
                  <a:lnTo>
                    <a:pt x="84040" y="46060"/>
                  </a:lnTo>
                  <a:lnTo>
                    <a:pt x="79595" y="40404"/>
                  </a:lnTo>
                  <a:lnTo>
                    <a:pt x="73939" y="35959"/>
                  </a:lnTo>
                  <a:lnTo>
                    <a:pt x="67474" y="32727"/>
                  </a:lnTo>
                  <a:lnTo>
                    <a:pt x="60202" y="31919"/>
                  </a:lnTo>
                  <a:close/>
                  <a:moveTo>
                    <a:pt x="60202" y="0"/>
                  </a:moveTo>
                  <a:lnTo>
                    <a:pt x="71919" y="1212"/>
                  </a:lnTo>
                  <a:lnTo>
                    <a:pt x="83232" y="4444"/>
                  </a:lnTo>
                  <a:lnTo>
                    <a:pt x="93333" y="10101"/>
                  </a:lnTo>
                  <a:lnTo>
                    <a:pt x="101818" y="17777"/>
                  </a:lnTo>
                  <a:lnTo>
                    <a:pt x="109494" y="26262"/>
                  </a:lnTo>
                  <a:lnTo>
                    <a:pt x="114747" y="36767"/>
                  </a:lnTo>
                  <a:lnTo>
                    <a:pt x="118383" y="47676"/>
                  </a:lnTo>
                  <a:lnTo>
                    <a:pt x="120000" y="60202"/>
                  </a:lnTo>
                  <a:lnTo>
                    <a:pt x="118787" y="71919"/>
                  </a:lnTo>
                  <a:lnTo>
                    <a:pt x="115151" y="83232"/>
                  </a:lnTo>
                  <a:lnTo>
                    <a:pt x="109898" y="93333"/>
                  </a:lnTo>
                  <a:lnTo>
                    <a:pt x="102222" y="102222"/>
                  </a:lnTo>
                  <a:lnTo>
                    <a:pt x="93333" y="109898"/>
                  </a:lnTo>
                  <a:lnTo>
                    <a:pt x="83232" y="115151"/>
                  </a:lnTo>
                  <a:lnTo>
                    <a:pt x="71919" y="118787"/>
                  </a:lnTo>
                  <a:lnTo>
                    <a:pt x="60202" y="120000"/>
                  </a:lnTo>
                  <a:lnTo>
                    <a:pt x="47676" y="118787"/>
                  </a:lnTo>
                  <a:lnTo>
                    <a:pt x="36363" y="115151"/>
                  </a:lnTo>
                  <a:lnTo>
                    <a:pt x="26262" y="109898"/>
                  </a:lnTo>
                  <a:lnTo>
                    <a:pt x="17777" y="102222"/>
                  </a:lnTo>
                  <a:lnTo>
                    <a:pt x="10101" y="93333"/>
                  </a:lnTo>
                  <a:lnTo>
                    <a:pt x="4444" y="83232"/>
                  </a:lnTo>
                  <a:lnTo>
                    <a:pt x="1212" y="71919"/>
                  </a:lnTo>
                  <a:lnTo>
                    <a:pt x="0" y="60202"/>
                  </a:lnTo>
                  <a:lnTo>
                    <a:pt x="1212" y="47676"/>
                  </a:lnTo>
                  <a:lnTo>
                    <a:pt x="4444" y="36767"/>
                  </a:lnTo>
                  <a:lnTo>
                    <a:pt x="10101" y="26262"/>
                  </a:lnTo>
                  <a:lnTo>
                    <a:pt x="17777" y="17777"/>
                  </a:lnTo>
                  <a:lnTo>
                    <a:pt x="26262" y="10101"/>
                  </a:lnTo>
                  <a:lnTo>
                    <a:pt x="36363" y="4444"/>
                  </a:lnTo>
                  <a:lnTo>
                    <a:pt x="47676" y="1212"/>
                  </a:lnTo>
                  <a:lnTo>
                    <a:pt x="6020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615" name="Google Shape;615;p43"/>
          <p:cNvGrpSpPr/>
          <p:nvPr/>
        </p:nvGrpSpPr>
        <p:grpSpPr>
          <a:xfrm>
            <a:off x="3214947" y="2579182"/>
            <a:ext cx="223698" cy="231488"/>
            <a:chOff x="5448301" y="2757488"/>
            <a:chExt cx="3643287" cy="3770162"/>
          </a:xfrm>
        </p:grpSpPr>
        <p:sp>
          <p:nvSpPr>
            <p:cNvPr id="616" name="Google Shape;616;p43"/>
            <p:cNvSpPr/>
            <p:nvPr/>
          </p:nvSpPr>
          <p:spPr>
            <a:xfrm>
              <a:off x="6299201" y="3609975"/>
              <a:ext cx="1944600" cy="2354400"/>
            </a:xfrm>
            <a:custGeom>
              <a:rect b="b" l="l" r="r" t="t"/>
              <a:pathLst>
                <a:path extrusionOk="0" h="120000" w="120000">
                  <a:moveTo>
                    <a:pt x="59951" y="12574"/>
                  </a:moveTo>
                  <a:lnTo>
                    <a:pt x="55738" y="12776"/>
                  </a:lnTo>
                  <a:lnTo>
                    <a:pt x="51526" y="13301"/>
                  </a:lnTo>
                  <a:lnTo>
                    <a:pt x="47412" y="14110"/>
                  </a:lnTo>
                  <a:lnTo>
                    <a:pt x="43493" y="15242"/>
                  </a:lnTo>
                  <a:lnTo>
                    <a:pt x="39820" y="16576"/>
                  </a:lnTo>
                  <a:lnTo>
                    <a:pt x="36293" y="18274"/>
                  </a:lnTo>
                  <a:lnTo>
                    <a:pt x="32914" y="20175"/>
                  </a:lnTo>
                  <a:lnTo>
                    <a:pt x="29828" y="22358"/>
                  </a:lnTo>
                  <a:lnTo>
                    <a:pt x="26889" y="24703"/>
                  </a:lnTo>
                  <a:lnTo>
                    <a:pt x="24342" y="27291"/>
                  </a:lnTo>
                  <a:lnTo>
                    <a:pt x="21991" y="30040"/>
                  </a:lnTo>
                  <a:lnTo>
                    <a:pt x="20032" y="32991"/>
                  </a:lnTo>
                  <a:lnTo>
                    <a:pt x="18318" y="36105"/>
                  </a:lnTo>
                  <a:lnTo>
                    <a:pt x="16946" y="39299"/>
                  </a:lnTo>
                  <a:lnTo>
                    <a:pt x="15967" y="42654"/>
                  </a:lnTo>
                  <a:lnTo>
                    <a:pt x="15428" y="46132"/>
                  </a:lnTo>
                  <a:lnTo>
                    <a:pt x="15183" y="49730"/>
                  </a:lnTo>
                  <a:lnTo>
                    <a:pt x="15428" y="53247"/>
                  </a:lnTo>
                  <a:lnTo>
                    <a:pt x="15967" y="56765"/>
                  </a:lnTo>
                  <a:lnTo>
                    <a:pt x="16946" y="60121"/>
                  </a:lnTo>
                  <a:lnTo>
                    <a:pt x="18367" y="63396"/>
                  </a:lnTo>
                  <a:lnTo>
                    <a:pt x="20179" y="66630"/>
                  </a:lnTo>
                  <a:lnTo>
                    <a:pt x="22285" y="69622"/>
                  </a:lnTo>
                  <a:lnTo>
                    <a:pt x="24783" y="72574"/>
                  </a:lnTo>
                  <a:lnTo>
                    <a:pt x="27036" y="74878"/>
                  </a:lnTo>
                  <a:lnTo>
                    <a:pt x="29583" y="77345"/>
                  </a:lnTo>
                  <a:lnTo>
                    <a:pt x="29681" y="77385"/>
                  </a:lnTo>
                  <a:lnTo>
                    <a:pt x="31738" y="79447"/>
                  </a:lnTo>
                  <a:lnTo>
                    <a:pt x="33942" y="81549"/>
                  </a:lnTo>
                  <a:lnTo>
                    <a:pt x="36048" y="83814"/>
                  </a:lnTo>
                  <a:lnTo>
                    <a:pt x="38204" y="86159"/>
                  </a:lnTo>
                  <a:lnTo>
                    <a:pt x="40261" y="88625"/>
                  </a:lnTo>
                  <a:lnTo>
                    <a:pt x="42073" y="91253"/>
                  </a:lnTo>
                  <a:lnTo>
                    <a:pt x="43787" y="94002"/>
                  </a:lnTo>
                  <a:lnTo>
                    <a:pt x="45306" y="96913"/>
                  </a:lnTo>
                  <a:lnTo>
                    <a:pt x="46481" y="99946"/>
                  </a:lnTo>
                  <a:lnTo>
                    <a:pt x="46726" y="100714"/>
                  </a:lnTo>
                  <a:lnTo>
                    <a:pt x="46922" y="101603"/>
                  </a:lnTo>
                  <a:lnTo>
                    <a:pt x="47118" y="102654"/>
                  </a:lnTo>
                  <a:lnTo>
                    <a:pt x="47363" y="103989"/>
                  </a:lnTo>
                  <a:lnTo>
                    <a:pt x="47412" y="105525"/>
                  </a:lnTo>
                  <a:lnTo>
                    <a:pt x="47559" y="107425"/>
                  </a:lnTo>
                  <a:lnTo>
                    <a:pt x="72195" y="107425"/>
                  </a:lnTo>
                  <a:lnTo>
                    <a:pt x="72244" y="105646"/>
                  </a:lnTo>
                  <a:lnTo>
                    <a:pt x="72391" y="104191"/>
                  </a:lnTo>
                  <a:lnTo>
                    <a:pt x="72538" y="102938"/>
                  </a:lnTo>
                  <a:lnTo>
                    <a:pt x="72734" y="101886"/>
                  </a:lnTo>
                  <a:lnTo>
                    <a:pt x="72979" y="101078"/>
                  </a:lnTo>
                  <a:lnTo>
                    <a:pt x="73175" y="100350"/>
                  </a:lnTo>
                  <a:lnTo>
                    <a:pt x="74400" y="97318"/>
                  </a:lnTo>
                  <a:lnTo>
                    <a:pt x="75869" y="94447"/>
                  </a:lnTo>
                  <a:lnTo>
                    <a:pt x="77583" y="91657"/>
                  </a:lnTo>
                  <a:lnTo>
                    <a:pt x="79493" y="89029"/>
                  </a:lnTo>
                  <a:lnTo>
                    <a:pt x="81600" y="86482"/>
                  </a:lnTo>
                  <a:lnTo>
                    <a:pt x="83804" y="84016"/>
                  </a:lnTo>
                  <a:lnTo>
                    <a:pt x="86106" y="81630"/>
                  </a:lnTo>
                  <a:lnTo>
                    <a:pt x="88359" y="79326"/>
                  </a:lnTo>
                  <a:lnTo>
                    <a:pt x="90612" y="77142"/>
                  </a:lnTo>
                  <a:lnTo>
                    <a:pt x="90906" y="76859"/>
                  </a:lnTo>
                  <a:lnTo>
                    <a:pt x="93208" y="74636"/>
                  </a:lnTo>
                  <a:lnTo>
                    <a:pt x="95167" y="72574"/>
                  </a:lnTo>
                  <a:lnTo>
                    <a:pt x="97714" y="69703"/>
                  </a:lnTo>
                  <a:lnTo>
                    <a:pt x="99869" y="66630"/>
                  </a:lnTo>
                  <a:lnTo>
                    <a:pt x="101632" y="63477"/>
                  </a:lnTo>
                  <a:lnTo>
                    <a:pt x="102955" y="60161"/>
                  </a:lnTo>
                  <a:lnTo>
                    <a:pt x="103983" y="56765"/>
                  </a:lnTo>
                  <a:lnTo>
                    <a:pt x="104620" y="53247"/>
                  </a:lnTo>
                  <a:lnTo>
                    <a:pt x="104816" y="49730"/>
                  </a:lnTo>
                  <a:lnTo>
                    <a:pt x="104620" y="46132"/>
                  </a:lnTo>
                  <a:lnTo>
                    <a:pt x="103983" y="42654"/>
                  </a:lnTo>
                  <a:lnTo>
                    <a:pt x="102955" y="39299"/>
                  </a:lnTo>
                  <a:lnTo>
                    <a:pt x="101632" y="36105"/>
                  </a:lnTo>
                  <a:lnTo>
                    <a:pt x="100016" y="32991"/>
                  </a:lnTo>
                  <a:lnTo>
                    <a:pt x="97959" y="30040"/>
                  </a:lnTo>
                  <a:lnTo>
                    <a:pt x="95657" y="27291"/>
                  </a:lnTo>
                  <a:lnTo>
                    <a:pt x="93061" y="24703"/>
                  </a:lnTo>
                  <a:lnTo>
                    <a:pt x="90220" y="22358"/>
                  </a:lnTo>
                  <a:lnTo>
                    <a:pt x="87085" y="20175"/>
                  </a:lnTo>
                  <a:lnTo>
                    <a:pt x="83755" y="18274"/>
                  </a:lnTo>
                  <a:lnTo>
                    <a:pt x="80179" y="16576"/>
                  </a:lnTo>
                  <a:lnTo>
                    <a:pt x="76457" y="15242"/>
                  </a:lnTo>
                  <a:lnTo>
                    <a:pt x="72538" y="14110"/>
                  </a:lnTo>
                  <a:lnTo>
                    <a:pt x="68473" y="13301"/>
                  </a:lnTo>
                  <a:lnTo>
                    <a:pt x="64310" y="12776"/>
                  </a:lnTo>
                  <a:lnTo>
                    <a:pt x="59951" y="12574"/>
                  </a:lnTo>
                  <a:close/>
                  <a:moveTo>
                    <a:pt x="59951" y="0"/>
                  </a:moveTo>
                  <a:lnTo>
                    <a:pt x="65142" y="242"/>
                  </a:lnTo>
                  <a:lnTo>
                    <a:pt x="70187" y="768"/>
                  </a:lnTo>
                  <a:lnTo>
                    <a:pt x="75183" y="1657"/>
                  </a:lnTo>
                  <a:lnTo>
                    <a:pt x="79934" y="2830"/>
                  </a:lnTo>
                  <a:lnTo>
                    <a:pt x="84440" y="4366"/>
                  </a:lnTo>
                  <a:lnTo>
                    <a:pt x="88848" y="6185"/>
                  </a:lnTo>
                  <a:lnTo>
                    <a:pt x="93061" y="8247"/>
                  </a:lnTo>
                  <a:lnTo>
                    <a:pt x="96930" y="10592"/>
                  </a:lnTo>
                  <a:lnTo>
                    <a:pt x="100653" y="13221"/>
                  </a:lnTo>
                  <a:lnTo>
                    <a:pt x="104130" y="16051"/>
                  </a:lnTo>
                  <a:lnTo>
                    <a:pt x="107216" y="19123"/>
                  </a:lnTo>
                  <a:lnTo>
                    <a:pt x="110057" y="22398"/>
                  </a:lnTo>
                  <a:lnTo>
                    <a:pt x="112653" y="25795"/>
                  </a:lnTo>
                  <a:lnTo>
                    <a:pt x="114759" y="29433"/>
                  </a:lnTo>
                  <a:lnTo>
                    <a:pt x="116620" y="33274"/>
                  </a:lnTo>
                  <a:lnTo>
                    <a:pt x="118089" y="37196"/>
                  </a:lnTo>
                  <a:lnTo>
                    <a:pt x="119167" y="41239"/>
                  </a:lnTo>
                  <a:lnTo>
                    <a:pt x="119804" y="45444"/>
                  </a:lnTo>
                  <a:lnTo>
                    <a:pt x="120000" y="49730"/>
                  </a:lnTo>
                  <a:lnTo>
                    <a:pt x="119804" y="53409"/>
                  </a:lnTo>
                  <a:lnTo>
                    <a:pt x="119363" y="57048"/>
                  </a:lnTo>
                  <a:lnTo>
                    <a:pt x="118530" y="60687"/>
                  </a:lnTo>
                  <a:lnTo>
                    <a:pt x="117404" y="64245"/>
                  </a:lnTo>
                  <a:lnTo>
                    <a:pt x="115983" y="67641"/>
                  </a:lnTo>
                  <a:lnTo>
                    <a:pt x="114171" y="70997"/>
                  </a:lnTo>
                  <a:lnTo>
                    <a:pt x="112114" y="74231"/>
                  </a:lnTo>
                  <a:lnTo>
                    <a:pt x="109812" y="77345"/>
                  </a:lnTo>
                  <a:lnTo>
                    <a:pt x="107167" y="80377"/>
                  </a:lnTo>
                  <a:lnTo>
                    <a:pt x="104914" y="82601"/>
                  </a:lnTo>
                  <a:lnTo>
                    <a:pt x="102465" y="85026"/>
                  </a:lnTo>
                  <a:lnTo>
                    <a:pt x="102269" y="85269"/>
                  </a:lnTo>
                  <a:lnTo>
                    <a:pt x="99722" y="87654"/>
                  </a:lnTo>
                  <a:lnTo>
                    <a:pt x="97224" y="90202"/>
                  </a:lnTo>
                  <a:lnTo>
                    <a:pt x="94824" y="92789"/>
                  </a:lnTo>
                  <a:lnTo>
                    <a:pt x="92620" y="95417"/>
                  </a:lnTo>
                  <a:lnTo>
                    <a:pt x="90612" y="98126"/>
                  </a:lnTo>
                  <a:lnTo>
                    <a:pt x="88995" y="100876"/>
                  </a:lnTo>
                  <a:lnTo>
                    <a:pt x="87869" y="103706"/>
                  </a:lnTo>
                  <a:lnTo>
                    <a:pt x="87575" y="104716"/>
                  </a:lnTo>
                  <a:lnTo>
                    <a:pt x="87428" y="106051"/>
                  </a:lnTo>
                  <a:lnTo>
                    <a:pt x="87379" y="107830"/>
                  </a:lnTo>
                  <a:lnTo>
                    <a:pt x="87281" y="109811"/>
                  </a:lnTo>
                  <a:lnTo>
                    <a:pt x="87281" y="113692"/>
                  </a:lnTo>
                  <a:lnTo>
                    <a:pt x="87085" y="115107"/>
                  </a:lnTo>
                  <a:lnTo>
                    <a:pt x="86497" y="116482"/>
                  </a:lnTo>
                  <a:lnTo>
                    <a:pt x="85665" y="117574"/>
                  </a:lnTo>
                  <a:lnTo>
                    <a:pt x="84440" y="118584"/>
                  </a:lnTo>
                  <a:lnTo>
                    <a:pt x="83020" y="119353"/>
                  </a:lnTo>
                  <a:lnTo>
                    <a:pt x="81453" y="119797"/>
                  </a:lnTo>
                  <a:lnTo>
                    <a:pt x="79689" y="119999"/>
                  </a:lnTo>
                  <a:lnTo>
                    <a:pt x="39967" y="119999"/>
                  </a:lnTo>
                  <a:lnTo>
                    <a:pt x="38204" y="119797"/>
                  </a:lnTo>
                  <a:lnTo>
                    <a:pt x="36636" y="119353"/>
                  </a:lnTo>
                  <a:lnTo>
                    <a:pt x="35216" y="118584"/>
                  </a:lnTo>
                  <a:lnTo>
                    <a:pt x="33991" y="117574"/>
                  </a:lnTo>
                  <a:lnTo>
                    <a:pt x="33159" y="116482"/>
                  </a:lnTo>
                  <a:lnTo>
                    <a:pt x="32571" y="115107"/>
                  </a:lnTo>
                  <a:lnTo>
                    <a:pt x="32375" y="113692"/>
                  </a:lnTo>
                  <a:lnTo>
                    <a:pt x="32375" y="109892"/>
                  </a:lnTo>
                  <a:lnTo>
                    <a:pt x="32375" y="108477"/>
                  </a:lnTo>
                  <a:lnTo>
                    <a:pt x="32277" y="107021"/>
                  </a:lnTo>
                  <a:lnTo>
                    <a:pt x="32228" y="105606"/>
                  </a:lnTo>
                  <a:lnTo>
                    <a:pt x="32081" y="104312"/>
                  </a:lnTo>
                  <a:lnTo>
                    <a:pt x="31787" y="103261"/>
                  </a:lnTo>
                  <a:lnTo>
                    <a:pt x="30808" y="100835"/>
                  </a:lnTo>
                  <a:lnTo>
                    <a:pt x="29534" y="98490"/>
                  </a:lnTo>
                  <a:lnTo>
                    <a:pt x="28065" y="96185"/>
                  </a:lnTo>
                  <a:lnTo>
                    <a:pt x="26253" y="93962"/>
                  </a:lnTo>
                  <a:lnTo>
                    <a:pt x="24440" y="91859"/>
                  </a:lnTo>
                  <a:lnTo>
                    <a:pt x="22383" y="89716"/>
                  </a:lnTo>
                  <a:lnTo>
                    <a:pt x="20326" y="87654"/>
                  </a:lnTo>
                  <a:lnTo>
                    <a:pt x="18171" y="85633"/>
                  </a:lnTo>
                  <a:lnTo>
                    <a:pt x="18122" y="85512"/>
                  </a:lnTo>
                  <a:lnTo>
                    <a:pt x="15428" y="82924"/>
                  </a:lnTo>
                  <a:lnTo>
                    <a:pt x="12832" y="80336"/>
                  </a:lnTo>
                  <a:lnTo>
                    <a:pt x="10138" y="77345"/>
                  </a:lnTo>
                  <a:lnTo>
                    <a:pt x="7836" y="74231"/>
                  </a:lnTo>
                  <a:lnTo>
                    <a:pt x="5779" y="70997"/>
                  </a:lnTo>
                  <a:lnTo>
                    <a:pt x="4065" y="67641"/>
                  </a:lnTo>
                  <a:lnTo>
                    <a:pt x="2546" y="64164"/>
                  </a:lnTo>
                  <a:lnTo>
                    <a:pt x="1420" y="60646"/>
                  </a:lnTo>
                  <a:lnTo>
                    <a:pt x="636" y="57048"/>
                  </a:lnTo>
                  <a:lnTo>
                    <a:pt x="146" y="53409"/>
                  </a:lnTo>
                  <a:lnTo>
                    <a:pt x="0" y="49730"/>
                  </a:lnTo>
                  <a:lnTo>
                    <a:pt x="244" y="45444"/>
                  </a:lnTo>
                  <a:lnTo>
                    <a:pt x="881" y="41239"/>
                  </a:lnTo>
                  <a:lnTo>
                    <a:pt x="1910" y="37196"/>
                  </a:lnTo>
                  <a:lnTo>
                    <a:pt x="3428" y="33274"/>
                  </a:lnTo>
                  <a:lnTo>
                    <a:pt x="5191" y="29433"/>
                  </a:lnTo>
                  <a:lnTo>
                    <a:pt x="7395" y="25795"/>
                  </a:lnTo>
                  <a:lnTo>
                    <a:pt x="9942" y="22398"/>
                  </a:lnTo>
                  <a:lnTo>
                    <a:pt x="12783" y="19123"/>
                  </a:lnTo>
                  <a:lnTo>
                    <a:pt x="15918" y="16051"/>
                  </a:lnTo>
                  <a:lnTo>
                    <a:pt x="19297" y="13221"/>
                  </a:lnTo>
                  <a:lnTo>
                    <a:pt x="23069" y="10592"/>
                  </a:lnTo>
                  <a:lnTo>
                    <a:pt x="26987" y="8247"/>
                  </a:lnTo>
                  <a:lnTo>
                    <a:pt x="31151" y="6185"/>
                  </a:lnTo>
                  <a:lnTo>
                    <a:pt x="35559" y="4366"/>
                  </a:lnTo>
                  <a:lnTo>
                    <a:pt x="40114" y="2830"/>
                  </a:lnTo>
                  <a:lnTo>
                    <a:pt x="44865" y="1657"/>
                  </a:lnTo>
                  <a:lnTo>
                    <a:pt x="49763" y="768"/>
                  </a:lnTo>
                  <a:lnTo>
                    <a:pt x="54857" y="242"/>
                  </a:lnTo>
                  <a:lnTo>
                    <a:pt x="599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17" name="Google Shape;617;p43"/>
            <p:cNvSpPr/>
            <p:nvPr/>
          </p:nvSpPr>
          <p:spPr>
            <a:xfrm>
              <a:off x="6823076" y="5999163"/>
              <a:ext cx="890700" cy="247500"/>
            </a:xfrm>
            <a:custGeom>
              <a:rect b="b" l="l" r="r" t="t"/>
              <a:pathLst>
                <a:path extrusionOk="0" h="120000" w="120000">
                  <a:moveTo>
                    <a:pt x="16592" y="0"/>
                  </a:moveTo>
                  <a:lnTo>
                    <a:pt x="103407" y="0"/>
                  </a:lnTo>
                  <a:lnTo>
                    <a:pt x="107261" y="1929"/>
                  </a:lnTo>
                  <a:lnTo>
                    <a:pt x="110686" y="6173"/>
                  </a:lnTo>
                  <a:lnTo>
                    <a:pt x="113791" y="13118"/>
                  </a:lnTo>
                  <a:lnTo>
                    <a:pt x="116467" y="22379"/>
                  </a:lnTo>
                  <a:lnTo>
                    <a:pt x="118287" y="33569"/>
                  </a:lnTo>
                  <a:lnTo>
                    <a:pt x="119571" y="45916"/>
                  </a:lnTo>
                  <a:lnTo>
                    <a:pt x="120000" y="60192"/>
                  </a:lnTo>
                  <a:lnTo>
                    <a:pt x="119571" y="74083"/>
                  </a:lnTo>
                  <a:lnTo>
                    <a:pt x="118287" y="86430"/>
                  </a:lnTo>
                  <a:lnTo>
                    <a:pt x="116467" y="97620"/>
                  </a:lnTo>
                  <a:lnTo>
                    <a:pt x="113791" y="106495"/>
                  </a:lnTo>
                  <a:lnTo>
                    <a:pt x="110686" y="113826"/>
                  </a:lnTo>
                  <a:lnTo>
                    <a:pt x="107261" y="118456"/>
                  </a:lnTo>
                  <a:lnTo>
                    <a:pt x="103407" y="120000"/>
                  </a:lnTo>
                  <a:lnTo>
                    <a:pt x="16592" y="120000"/>
                  </a:lnTo>
                  <a:lnTo>
                    <a:pt x="12738" y="118456"/>
                  </a:lnTo>
                  <a:lnTo>
                    <a:pt x="9313" y="113826"/>
                  </a:lnTo>
                  <a:lnTo>
                    <a:pt x="6208" y="106495"/>
                  </a:lnTo>
                  <a:lnTo>
                    <a:pt x="3532" y="97620"/>
                  </a:lnTo>
                  <a:lnTo>
                    <a:pt x="1712" y="86430"/>
                  </a:lnTo>
                  <a:lnTo>
                    <a:pt x="428" y="74083"/>
                  </a:lnTo>
                  <a:lnTo>
                    <a:pt x="0" y="60192"/>
                  </a:lnTo>
                  <a:lnTo>
                    <a:pt x="428" y="45916"/>
                  </a:lnTo>
                  <a:lnTo>
                    <a:pt x="1712" y="33569"/>
                  </a:lnTo>
                  <a:lnTo>
                    <a:pt x="3532" y="22379"/>
                  </a:lnTo>
                  <a:lnTo>
                    <a:pt x="6208" y="13118"/>
                  </a:lnTo>
                  <a:lnTo>
                    <a:pt x="9313" y="6173"/>
                  </a:lnTo>
                  <a:lnTo>
                    <a:pt x="12738" y="1929"/>
                  </a:lnTo>
                  <a:lnTo>
                    <a:pt x="1659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18" name="Google Shape;618;p43"/>
            <p:cNvSpPr/>
            <p:nvPr/>
          </p:nvSpPr>
          <p:spPr>
            <a:xfrm>
              <a:off x="6983413" y="6280150"/>
              <a:ext cx="568200" cy="247500"/>
            </a:xfrm>
            <a:custGeom>
              <a:rect b="b" l="l" r="r" t="t"/>
              <a:pathLst>
                <a:path extrusionOk="0" h="120000" w="120000">
                  <a:moveTo>
                    <a:pt x="26013" y="0"/>
                  </a:moveTo>
                  <a:lnTo>
                    <a:pt x="93986" y="0"/>
                  </a:lnTo>
                  <a:lnTo>
                    <a:pt x="100195" y="1543"/>
                  </a:lnTo>
                  <a:lnTo>
                    <a:pt x="105566" y="6173"/>
                  </a:lnTo>
                  <a:lnTo>
                    <a:pt x="110265" y="13504"/>
                  </a:lnTo>
                  <a:lnTo>
                    <a:pt x="114461" y="22379"/>
                  </a:lnTo>
                  <a:lnTo>
                    <a:pt x="117482" y="33569"/>
                  </a:lnTo>
                  <a:lnTo>
                    <a:pt x="119328" y="46302"/>
                  </a:lnTo>
                  <a:lnTo>
                    <a:pt x="120000" y="59807"/>
                  </a:lnTo>
                  <a:lnTo>
                    <a:pt x="119328" y="74083"/>
                  </a:lnTo>
                  <a:lnTo>
                    <a:pt x="117482" y="86430"/>
                  </a:lnTo>
                  <a:lnTo>
                    <a:pt x="114461" y="97620"/>
                  </a:lnTo>
                  <a:lnTo>
                    <a:pt x="110265" y="106881"/>
                  </a:lnTo>
                  <a:lnTo>
                    <a:pt x="105566" y="113826"/>
                  </a:lnTo>
                  <a:lnTo>
                    <a:pt x="100195" y="118070"/>
                  </a:lnTo>
                  <a:lnTo>
                    <a:pt x="93986" y="120000"/>
                  </a:lnTo>
                  <a:lnTo>
                    <a:pt x="26013" y="120000"/>
                  </a:lnTo>
                  <a:lnTo>
                    <a:pt x="19972" y="118070"/>
                  </a:lnTo>
                  <a:lnTo>
                    <a:pt x="14601" y="113826"/>
                  </a:lnTo>
                  <a:lnTo>
                    <a:pt x="9734" y="106881"/>
                  </a:lnTo>
                  <a:lnTo>
                    <a:pt x="5538" y="97620"/>
                  </a:lnTo>
                  <a:lnTo>
                    <a:pt x="2685" y="86430"/>
                  </a:lnTo>
                  <a:lnTo>
                    <a:pt x="671" y="74083"/>
                  </a:lnTo>
                  <a:lnTo>
                    <a:pt x="0" y="59807"/>
                  </a:lnTo>
                  <a:lnTo>
                    <a:pt x="671" y="46302"/>
                  </a:lnTo>
                  <a:lnTo>
                    <a:pt x="2685" y="33569"/>
                  </a:lnTo>
                  <a:lnTo>
                    <a:pt x="5538" y="22379"/>
                  </a:lnTo>
                  <a:lnTo>
                    <a:pt x="9734" y="13504"/>
                  </a:lnTo>
                  <a:lnTo>
                    <a:pt x="14601" y="6173"/>
                  </a:lnTo>
                  <a:lnTo>
                    <a:pt x="19972" y="1543"/>
                  </a:lnTo>
                  <a:lnTo>
                    <a:pt x="2601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19" name="Google Shape;619;p43"/>
            <p:cNvSpPr/>
            <p:nvPr/>
          </p:nvSpPr>
          <p:spPr>
            <a:xfrm>
              <a:off x="8421688" y="4462463"/>
              <a:ext cx="669900" cy="246000"/>
            </a:xfrm>
            <a:custGeom>
              <a:rect b="b" l="l" r="r" t="t"/>
              <a:pathLst>
                <a:path extrusionOk="0" h="120000" w="120000">
                  <a:moveTo>
                    <a:pt x="22037" y="0"/>
                  </a:moveTo>
                  <a:lnTo>
                    <a:pt x="97962" y="0"/>
                  </a:lnTo>
                  <a:lnTo>
                    <a:pt x="103222" y="1929"/>
                  </a:lnTo>
                  <a:lnTo>
                    <a:pt x="107630" y="6173"/>
                  </a:lnTo>
                  <a:lnTo>
                    <a:pt x="111753" y="13118"/>
                  </a:lnTo>
                  <a:lnTo>
                    <a:pt x="115308" y="22379"/>
                  </a:lnTo>
                  <a:lnTo>
                    <a:pt x="117725" y="33569"/>
                  </a:lnTo>
                  <a:lnTo>
                    <a:pt x="119431" y="45916"/>
                  </a:lnTo>
                  <a:lnTo>
                    <a:pt x="120000" y="60192"/>
                  </a:lnTo>
                  <a:lnTo>
                    <a:pt x="119431" y="73697"/>
                  </a:lnTo>
                  <a:lnTo>
                    <a:pt x="117725" y="86430"/>
                  </a:lnTo>
                  <a:lnTo>
                    <a:pt x="115308" y="97620"/>
                  </a:lnTo>
                  <a:lnTo>
                    <a:pt x="111753" y="106495"/>
                  </a:lnTo>
                  <a:lnTo>
                    <a:pt x="107630" y="113826"/>
                  </a:lnTo>
                  <a:lnTo>
                    <a:pt x="103222" y="118456"/>
                  </a:lnTo>
                  <a:lnTo>
                    <a:pt x="97962" y="120000"/>
                  </a:lnTo>
                  <a:lnTo>
                    <a:pt x="22037" y="120000"/>
                  </a:lnTo>
                  <a:lnTo>
                    <a:pt x="16919" y="118456"/>
                  </a:lnTo>
                  <a:lnTo>
                    <a:pt x="12369" y="113826"/>
                  </a:lnTo>
                  <a:lnTo>
                    <a:pt x="8246" y="106495"/>
                  </a:lnTo>
                  <a:lnTo>
                    <a:pt x="4691" y="97620"/>
                  </a:lnTo>
                  <a:lnTo>
                    <a:pt x="2274" y="86430"/>
                  </a:lnTo>
                  <a:lnTo>
                    <a:pt x="568" y="73697"/>
                  </a:lnTo>
                  <a:lnTo>
                    <a:pt x="0" y="60192"/>
                  </a:lnTo>
                  <a:lnTo>
                    <a:pt x="568" y="45916"/>
                  </a:lnTo>
                  <a:lnTo>
                    <a:pt x="2274" y="33569"/>
                  </a:lnTo>
                  <a:lnTo>
                    <a:pt x="4691" y="22379"/>
                  </a:lnTo>
                  <a:lnTo>
                    <a:pt x="8246" y="13118"/>
                  </a:lnTo>
                  <a:lnTo>
                    <a:pt x="12369" y="6173"/>
                  </a:lnTo>
                  <a:lnTo>
                    <a:pt x="16919" y="1929"/>
                  </a:lnTo>
                  <a:lnTo>
                    <a:pt x="2203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20" name="Google Shape;620;p43"/>
            <p:cNvSpPr/>
            <p:nvPr/>
          </p:nvSpPr>
          <p:spPr>
            <a:xfrm>
              <a:off x="5448301" y="4462463"/>
              <a:ext cx="671400" cy="246000"/>
            </a:xfrm>
            <a:custGeom>
              <a:rect b="b" l="l" r="r" t="t"/>
              <a:pathLst>
                <a:path extrusionOk="0" h="120000" w="120000">
                  <a:moveTo>
                    <a:pt x="21985" y="0"/>
                  </a:moveTo>
                  <a:lnTo>
                    <a:pt x="98014" y="0"/>
                  </a:lnTo>
                  <a:lnTo>
                    <a:pt x="102836" y="1929"/>
                  </a:lnTo>
                  <a:lnTo>
                    <a:pt x="107659" y="6173"/>
                  </a:lnTo>
                  <a:lnTo>
                    <a:pt x="111773" y="13118"/>
                  </a:lnTo>
                  <a:lnTo>
                    <a:pt x="115035" y="22379"/>
                  </a:lnTo>
                  <a:lnTo>
                    <a:pt x="117730" y="33569"/>
                  </a:lnTo>
                  <a:lnTo>
                    <a:pt x="119290" y="45916"/>
                  </a:lnTo>
                  <a:lnTo>
                    <a:pt x="120000" y="60192"/>
                  </a:lnTo>
                  <a:lnTo>
                    <a:pt x="119290" y="73697"/>
                  </a:lnTo>
                  <a:lnTo>
                    <a:pt x="117730" y="86430"/>
                  </a:lnTo>
                  <a:lnTo>
                    <a:pt x="115035" y="97620"/>
                  </a:lnTo>
                  <a:lnTo>
                    <a:pt x="111773" y="106495"/>
                  </a:lnTo>
                  <a:lnTo>
                    <a:pt x="107659" y="113826"/>
                  </a:lnTo>
                  <a:lnTo>
                    <a:pt x="102836" y="118456"/>
                  </a:lnTo>
                  <a:lnTo>
                    <a:pt x="98014" y="120000"/>
                  </a:lnTo>
                  <a:lnTo>
                    <a:pt x="21985" y="120000"/>
                  </a:lnTo>
                  <a:lnTo>
                    <a:pt x="17021" y="118456"/>
                  </a:lnTo>
                  <a:lnTo>
                    <a:pt x="12198" y="113826"/>
                  </a:lnTo>
                  <a:lnTo>
                    <a:pt x="8368" y="106495"/>
                  </a:lnTo>
                  <a:lnTo>
                    <a:pt x="4822" y="97620"/>
                  </a:lnTo>
                  <a:lnTo>
                    <a:pt x="2127" y="86430"/>
                  </a:lnTo>
                  <a:lnTo>
                    <a:pt x="567" y="73697"/>
                  </a:lnTo>
                  <a:lnTo>
                    <a:pt x="0" y="60192"/>
                  </a:lnTo>
                  <a:lnTo>
                    <a:pt x="567" y="45916"/>
                  </a:lnTo>
                  <a:lnTo>
                    <a:pt x="2127" y="33569"/>
                  </a:lnTo>
                  <a:lnTo>
                    <a:pt x="4822" y="22379"/>
                  </a:lnTo>
                  <a:lnTo>
                    <a:pt x="8368" y="13118"/>
                  </a:lnTo>
                  <a:lnTo>
                    <a:pt x="12198" y="6173"/>
                  </a:lnTo>
                  <a:lnTo>
                    <a:pt x="17021" y="1929"/>
                  </a:lnTo>
                  <a:lnTo>
                    <a:pt x="2198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21" name="Google Shape;621;p43"/>
            <p:cNvSpPr/>
            <p:nvPr/>
          </p:nvSpPr>
          <p:spPr>
            <a:xfrm>
              <a:off x="7146926" y="2757488"/>
              <a:ext cx="246000" cy="673200"/>
            </a:xfrm>
            <a:custGeom>
              <a:rect b="b" l="l" r="r" t="t"/>
              <a:pathLst>
                <a:path extrusionOk="0" h="120000" w="120000">
                  <a:moveTo>
                    <a:pt x="59807" y="0"/>
                  </a:moveTo>
                  <a:lnTo>
                    <a:pt x="74083" y="566"/>
                  </a:lnTo>
                  <a:lnTo>
                    <a:pt x="86430" y="2266"/>
                  </a:lnTo>
                  <a:lnTo>
                    <a:pt x="97620" y="4958"/>
                  </a:lnTo>
                  <a:lnTo>
                    <a:pt x="106881" y="8217"/>
                  </a:lnTo>
                  <a:lnTo>
                    <a:pt x="113826" y="12325"/>
                  </a:lnTo>
                  <a:lnTo>
                    <a:pt x="118842" y="17142"/>
                  </a:lnTo>
                  <a:lnTo>
                    <a:pt x="120000" y="21959"/>
                  </a:lnTo>
                  <a:lnTo>
                    <a:pt x="120000" y="98040"/>
                  </a:lnTo>
                  <a:lnTo>
                    <a:pt x="118842" y="103140"/>
                  </a:lnTo>
                  <a:lnTo>
                    <a:pt x="113826" y="107674"/>
                  </a:lnTo>
                  <a:lnTo>
                    <a:pt x="106881" y="111782"/>
                  </a:lnTo>
                  <a:lnTo>
                    <a:pt x="97620" y="115324"/>
                  </a:lnTo>
                  <a:lnTo>
                    <a:pt x="86430" y="118016"/>
                  </a:lnTo>
                  <a:lnTo>
                    <a:pt x="74083" y="119574"/>
                  </a:lnTo>
                  <a:lnTo>
                    <a:pt x="59807" y="120000"/>
                  </a:lnTo>
                  <a:lnTo>
                    <a:pt x="46688" y="119574"/>
                  </a:lnTo>
                  <a:lnTo>
                    <a:pt x="33569" y="118016"/>
                  </a:lnTo>
                  <a:lnTo>
                    <a:pt x="22379" y="115324"/>
                  </a:lnTo>
                  <a:lnTo>
                    <a:pt x="13504" y="111782"/>
                  </a:lnTo>
                  <a:lnTo>
                    <a:pt x="6173" y="107674"/>
                  </a:lnTo>
                  <a:lnTo>
                    <a:pt x="1929" y="103140"/>
                  </a:lnTo>
                  <a:lnTo>
                    <a:pt x="0" y="98040"/>
                  </a:lnTo>
                  <a:lnTo>
                    <a:pt x="0" y="21959"/>
                  </a:lnTo>
                  <a:lnTo>
                    <a:pt x="1929" y="17142"/>
                  </a:lnTo>
                  <a:lnTo>
                    <a:pt x="6173" y="12325"/>
                  </a:lnTo>
                  <a:lnTo>
                    <a:pt x="13504" y="8217"/>
                  </a:lnTo>
                  <a:lnTo>
                    <a:pt x="22379" y="4958"/>
                  </a:lnTo>
                  <a:lnTo>
                    <a:pt x="33569" y="2266"/>
                  </a:lnTo>
                  <a:lnTo>
                    <a:pt x="46688" y="566"/>
                  </a:lnTo>
                  <a:lnTo>
                    <a:pt x="5980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22" name="Google Shape;622;p43"/>
            <p:cNvSpPr/>
            <p:nvPr/>
          </p:nvSpPr>
          <p:spPr>
            <a:xfrm>
              <a:off x="8047038" y="5365750"/>
              <a:ext cx="547800" cy="547800"/>
            </a:xfrm>
            <a:custGeom>
              <a:rect b="b" l="l" r="r" t="t"/>
              <a:pathLst>
                <a:path extrusionOk="0" h="120000" w="120000">
                  <a:moveTo>
                    <a:pt x="26956" y="0"/>
                  </a:moveTo>
                  <a:lnTo>
                    <a:pt x="32173" y="521"/>
                  </a:lnTo>
                  <a:lnTo>
                    <a:pt x="37217" y="2086"/>
                  </a:lnTo>
                  <a:lnTo>
                    <a:pt x="41739" y="4521"/>
                  </a:lnTo>
                  <a:lnTo>
                    <a:pt x="46086" y="7826"/>
                  </a:lnTo>
                  <a:lnTo>
                    <a:pt x="111826" y="74086"/>
                  </a:lnTo>
                  <a:lnTo>
                    <a:pt x="115304" y="78086"/>
                  </a:lnTo>
                  <a:lnTo>
                    <a:pt x="117913" y="82956"/>
                  </a:lnTo>
                  <a:lnTo>
                    <a:pt x="119478" y="88000"/>
                  </a:lnTo>
                  <a:lnTo>
                    <a:pt x="120000" y="93043"/>
                  </a:lnTo>
                  <a:lnTo>
                    <a:pt x="119478" y="98260"/>
                  </a:lnTo>
                  <a:lnTo>
                    <a:pt x="117913" y="103304"/>
                  </a:lnTo>
                  <a:lnTo>
                    <a:pt x="115304" y="108000"/>
                  </a:lnTo>
                  <a:lnTo>
                    <a:pt x="111826" y="112173"/>
                  </a:lnTo>
                  <a:lnTo>
                    <a:pt x="107652" y="115826"/>
                  </a:lnTo>
                  <a:lnTo>
                    <a:pt x="102956" y="118086"/>
                  </a:lnTo>
                  <a:lnTo>
                    <a:pt x="97913" y="119478"/>
                  </a:lnTo>
                  <a:lnTo>
                    <a:pt x="92869" y="120000"/>
                  </a:lnTo>
                  <a:lnTo>
                    <a:pt x="87652" y="119478"/>
                  </a:lnTo>
                  <a:lnTo>
                    <a:pt x="82608" y="118086"/>
                  </a:lnTo>
                  <a:lnTo>
                    <a:pt x="78086" y="115826"/>
                  </a:lnTo>
                  <a:lnTo>
                    <a:pt x="73739" y="112173"/>
                  </a:lnTo>
                  <a:lnTo>
                    <a:pt x="8000" y="46260"/>
                  </a:lnTo>
                  <a:lnTo>
                    <a:pt x="4521" y="41913"/>
                  </a:lnTo>
                  <a:lnTo>
                    <a:pt x="1913" y="37217"/>
                  </a:lnTo>
                  <a:lnTo>
                    <a:pt x="521" y="32173"/>
                  </a:lnTo>
                  <a:lnTo>
                    <a:pt x="0" y="27130"/>
                  </a:lnTo>
                  <a:lnTo>
                    <a:pt x="521" y="21913"/>
                  </a:lnTo>
                  <a:lnTo>
                    <a:pt x="1913" y="16869"/>
                  </a:lnTo>
                  <a:lnTo>
                    <a:pt x="4521" y="12173"/>
                  </a:lnTo>
                  <a:lnTo>
                    <a:pt x="8000" y="7826"/>
                  </a:lnTo>
                  <a:lnTo>
                    <a:pt x="12347" y="4521"/>
                  </a:lnTo>
                  <a:lnTo>
                    <a:pt x="16869" y="2086"/>
                  </a:lnTo>
                  <a:lnTo>
                    <a:pt x="21913" y="521"/>
                  </a:lnTo>
                  <a:lnTo>
                    <a:pt x="2695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23" name="Google Shape;623;p43"/>
            <p:cNvSpPr/>
            <p:nvPr/>
          </p:nvSpPr>
          <p:spPr>
            <a:xfrm>
              <a:off x="5946776" y="3257550"/>
              <a:ext cx="546000" cy="547800"/>
            </a:xfrm>
            <a:custGeom>
              <a:rect b="b" l="l" r="r" t="t"/>
              <a:pathLst>
                <a:path extrusionOk="0" h="120000" w="120000">
                  <a:moveTo>
                    <a:pt x="27034" y="0"/>
                  </a:moveTo>
                  <a:lnTo>
                    <a:pt x="32267" y="521"/>
                  </a:lnTo>
                  <a:lnTo>
                    <a:pt x="37151" y="1739"/>
                  </a:lnTo>
                  <a:lnTo>
                    <a:pt x="41860" y="4347"/>
                  </a:lnTo>
                  <a:lnTo>
                    <a:pt x="46220" y="7826"/>
                  </a:lnTo>
                  <a:lnTo>
                    <a:pt x="112151" y="73739"/>
                  </a:lnTo>
                  <a:lnTo>
                    <a:pt x="115465" y="78086"/>
                  </a:lnTo>
                  <a:lnTo>
                    <a:pt x="117906" y="82608"/>
                  </a:lnTo>
                  <a:lnTo>
                    <a:pt x="119476" y="87652"/>
                  </a:lnTo>
                  <a:lnTo>
                    <a:pt x="120000" y="93043"/>
                  </a:lnTo>
                  <a:lnTo>
                    <a:pt x="119476" y="98086"/>
                  </a:lnTo>
                  <a:lnTo>
                    <a:pt x="117906" y="103130"/>
                  </a:lnTo>
                  <a:lnTo>
                    <a:pt x="115465" y="108000"/>
                  </a:lnTo>
                  <a:lnTo>
                    <a:pt x="112151" y="112000"/>
                  </a:lnTo>
                  <a:lnTo>
                    <a:pt x="107965" y="115478"/>
                  </a:lnTo>
                  <a:lnTo>
                    <a:pt x="103081" y="118086"/>
                  </a:lnTo>
                  <a:lnTo>
                    <a:pt x="98023" y="119478"/>
                  </a:lnTo>
                  <a:lnTo>
                    <a:pt x="92965" y="120000"/>
                  </a:lnTo>
                  <a:lnTo>
                    <a:pt x="87906" y="119478"/>
                  </a:lnTo>
                  <a:lnTo>
                    <a:pt x="82848" y="118086"/>
                  </a:lnTo>
                  <a:lnTo>
                    <a:pt x="78139" y="115478"/>
                  </a:lnTo>
                  <a:lnTo>
                    <a:pt x="73779" y="112000"/>
                  </a:lnTo>
                  <a:lnTo>
                    <a:pt x="7848" y="46086"/>
                  </a:lnTo>
                  <a:lnTo>
                    <a:pt x="4534" y="41739"/>
                  </a:lnTo>
                  <a:lnTo>
                    <a:pt x="1918" y="37217"/>
                  </a:lnTo>
                  <a:lnTo>
                    <a:pt x="523" y="32173"/>
                  </a:lnTo>
                  <a:lnTo>
                    <a:pt x="0" y="27130"/>
                  </a:lnTo>
                  <a:lnTo>
                    <a:pt x="523" y="21739"/>
                  </a:lnTo>
                  <a:lnTo>
                    <a:pt x="1918" y="16695"/>
                  </a:lnTo>
                  <a:lnTo>
                    <a:pt x="4534" y="12173"/>
                  </a:lnTo>
                  <a:lnTo>
                    <a:pt x="7848" y="7826"/>
                  </a:lnTo>
                  <a:lnTo>
                    <a:pt x="12034" y="4347"/>
                  </a:lnTo>
                  <a:lnTo>
                    <a:pt x="16918" y="1739"/>
                  </a:lnTo>
                  <a:lnTo>
                    <a:pt x="21976" y="521"/>
                  </a:lnTo>
                  <a:lnTo>
                    <a:pt x="2703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24" name="Google Shape;624;p43"/>
            <p:cNvSpPr/>
            <p:nvPr/>
          </p:nvSpPr>
          <p:spPr>
            <a:xfrm>
              <a:off x="5946776" y="5365750"/>
              <a:ext cx="546000" cy="547800"/>
            </a:xfrm>
            <a:custGeom>
              <a:rect b="b" l="l" r="r" t="t"/>
              <a:pathLst>
                <a:path extrusionOk="0" h="120000" w="120000">
                  <a:moveTo>
                    <a:pt x="92965" y="0"/>
                  </a:moveTo>
                  <a:lnTo>
                    <a:pt x="98197" y="521"/>
                  </a:lnTo>
                  <a:lnTo>
                    <a:pt x="103081" y="2086"/>
                  </a:lnTo>
                  <a:lnTo>
                    <a:pt x="107965" y="4521"/>
                  </a:lnTo>
                  <a:lnTo>
                    <a:pt x="112151" y="7826"/>
                  </a:lnTo>
                  <a:lnTo>
                    <a:pt x="115639" y="12173"/>
                  </a:lnTo>
                  <a:lnTo>
                    <a:pt x="117906" y="16869"/>
                  </a:lnTo>
                  <a:lnTo>
                    <a:pt x="119476" y="21913"/>
                  </a:lnTo>
                  <a:lnTo>
                    <a:pt x="120000" y="27130"/>
                  </a:lnTo>
                  <a:lnTo>
                    <a:pt x="119476" y="32173"/>
                  </a:lnTo>
                  <a:lnTo>
                    <a:pt x="117906" y="37217"/>
                  </a:lnTo>
                  <a:lnTo>
                    <a:pt x="115639" y="41913"/>
                  </a:lnTo>
                  <a:lnTo>
                    <a:pt x="112151" y="46260"/>
                  </a:lnTo>
                  <a:lnTo>
                    <a:pt x="46220" y="112173"/>
                  </a:lnTo>
                  <a:lnTo>
                    <a:pt x="41860" y="115826"/>
                  </a:lnTo>
                  <a:lnTo>
                    <a:pt x="37151" y="118086"/>
                  </a:lnTo>
                  <a:lnTo>
                    <a:pt x="32093" y="119478"/>
                  </a:lnTo>
                  <a:lnTo>
                    <a:pt x="27034" y="120000"/>
                  </a:lnTo>
                  <a:lnTo>
                    <a:pt x="21976" y="119478"/>
                  </a:lnTo>
                  <a:lnTo>
                    <a:pt x="16918" y="118086"/>
                  </a:lnTo>
                  <a:lnTo>
                    <a:pt x="12034" y="115826"/>
                  </a:lnTo>
                  <a:lnTo>
                    <a:pt x="7848" y="112173"/>
                  </a:lnTo>
                  <a:lnTo>
                    <a:pt x="4534" y="108000"/>
                  </a:lnTo>
                  <a:lnTo>
                    <a:pt x="1918" y="103130"/>
                  </a:lnTo>
                  <a:lnTo>
                    <a:pt x="523" y="98260"/>
                  </a:lnTo>
                  <a:lnTo>
                    <a:pt x="0" y="93043"/>
                  </a:lnTo>
                  <a:lnTo>
                    <a:pt x="523" y="88000"/>
                  </a:lnTo>
                  <a:lnTo>
                    <a:pt x="1918" y="82956"/>
                  </a:lnTo>
                  <a:lnTo>
                    <a:pt x="4534" y="78086"/>
                  </a:lnTo>
                  <a:lnTo>
                    <a:pt x="7848" y="74086"/>
                  </a:lnTo>
                  <a:lnTo>
                    <a:pt x="73779" y="7826"/>
                  </a:lnTo>
                  <a:lnTo>
                    <a:pt x="78139" y="4521"/>
                  </a:lnTo>
                  <a:lnTo>
                    <a:pt x="82848" y="2086"/>
                  </a:lnTo>
                  <a:lnTo>
                    <a:pt x="87906" y="521"/>
                  </a:lnTo>
                  <a:lnTo>
                    <a:pt x="9296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25" name="Google Shape;625;p43"/>
            <p:cNvSpPr/>
            <p:nvPr/>
          </p:nvSpPr>
          <p:spPr>
            <a:xfrm>
              <a:off x="8047038" y="3257550"/>
              <a:ext cx="547800" cy="547800"/>
            </a:xfrm>
            <a:custGeom>
              <a:rect b="b" l="l" r="r" t="t"/>
              <a:pathLst>
                <a:path extrusionOk="0" h="120000" w="120000">
                  <a:moveTo>
                    <a:pt x="92869" y="0"/>
                  </a:moveTo>
                  <a:lnTo>
                    <a:pt x="97913" y="521"/>
                  </a:lnTo>
                  <a:lnTo>
                    <a:pt x="102956" y="1739"/>
                  </a:lnTo>
                  <a:lnTo>
                    <a:pt x="107652" y="4347"/>
                  </a:lnTo>
                  <a:lnTo>
                    <a:pt x="111826" y="7826"/>
                  </a:lnTo>
                  <a:lnTo>
                    <a:pt x="115304" y="12173"/>
                  </a:lnTo>
                  <a:lnTo>
                    <a:pt x="117913" y="16695"/>
                  </a:lnTo>
                  <a:lnTo>
                    <a:pt x="119478" y="21739"/>
                  </a:lnTo>
                  <a:lnTo>
                    <a:pt x="120000" y="27130"/>
                  </a:lnTo>
                  <a:lnTo>
                    <a:pt x="119478" y="32173"/>
                  </a:lnTo>
                  <a:lnTo>
                    <a:pt x="117913" y="37217"/>
                  </a:lnTo>
                  <a:lnTo>
                    <a:pt x="115304" y="41739"/>
                  </a:lnTo>
                  <a:lnTo>
                    <a:pt x="111826" y="46086"/>
                  </a:lnTo>
                  <a:lnTo>
                    <a:pt x="46086" y="112000"/>
                  </a:lnTo>
                  <a:lnTo>
                    <a:pt x="41739" y="115478"/>
                  </a:lnTo>
                  <a:lnTo>
                    <a:pt x="37217" y="118086"/>
                  </a:lnTo>
                  <a:lnTo>
                    <a:pt x="32173" y="119478"/>
                  </a:lnTo>
                  <a:lnTo>
                    <a:pt x="26956" y="120000"/>
                  </a:lnTo>
                  <a:lnTo>
                    <a:pt x="21913" y="119478"/>
                  </a:lnTo>
                  <a:lnTo>
                    <a:pt x="16869" y="118086"/>
                  </a:lnTo>
                  <a:lnTo>
                    <a:pt x="12347" y="115478"/>
                  </a:lnTo>
                  <a:lnTo>
                    <a:pt x="8000" y="112000"/>
                  </a:lnTo>
                  <a:lnTo>
                    <a:pt x="4521" y="108000"/>
                  </a:lnTo>
                  <a:lnTo>
                    <a:pt x="1913" y="103130"/>
                  </a:lnTo>
                  <a:lnTo>
                    <a:pt x="521" y="98086"/>
                  </a:lnTo>
                  <a:lnTo>
                    <a:pt x="0" y="93043"/>
                  </a:lnTo>
                  <a:lnTo>
                    <a:pt x="521" y="87652"/>
                  </a:lnTo>
                  <a:lnTo>
                    <a:pt x="1913" y="82608"/>
                  </a:lnTo>
                  <a:lnTo>
                    <a:pt x="4521" y="78086"/>
                  </a:lnTo>
                  <a:lnTo>
                    <a:pt x="8000" y="73739"/>
                  </a:lnTo>
                  <a:lnTo>
                    <a:pt x="73739" y="7826"/>
                  </a:lnTo>
                  <a:lnTo>
                    <a:pt x="78086" y="4347"/>
                  </a:lnTo>
                  <a:lnTo>
                    <a:pt x="82608" y="1739"/>
                  </a:lnTo>
                  <a:lnTo>
                    <a:pt x="87652" y="521"/>
                  </a:lnTo>
                  <a:lnTo>
                    <a:pt x="9286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626" name="Google Shape;626;p43"/>
          <p:cNvGrpSpPr/>
          <p:nvPr/>
        </p:nvGrpSpPr>
        <p:grpSpPr>
          <a:xfrm>
            <a:off x="5735907" y="1932239"/>
            <a:ext cx="239402" cy="113447"/>
            <a:chOff x="3232150" y="2884488"/>
            <a:chExt cx="6505500" cy="3082800"/>
          </a:xfrm>
        </p:grpSpPr>
        <p:sp>
          <p:nvSpPr>
            <p:cNvPr id="627" name="Google Shape;627;p43"/>
            <p:cNvSpPr/>
            <p:nvPr/>
          </p:nvSpPr>
          <p:spPr>
            <a:xfrm>
              <a:off x="3232150" y="2884488"/>
              <a:ext cx="6505500" cy="3082800"/>
            </a:xfrm>
            <a:custGeom>
              <a:rect b="b" l="l" r="r" t="t"/>
              <a:pathLst>
                <a:path extrusionOk="0" h="120000" w="120000">
                  <a:moveTo>
                    <a:pt x="12737" y="77363"/>
                  </a:moveTo>
                  <a:lnTo>
                    <a:pt x="11508" y="77487"/>
                  </a:lnTo>
                  <a:lnTo>
                    <a:pt x="10395" y="78105"/>
                  </a:lnTo>
                  <a:lnTo>
                    <a:pt x="9282" y="79093"/>
                  </a:lnTo>
                  <a:lnTo>
                    <a:pt x="8345" y="80329"/>
                  </a:lnTo>
                  <a:lnTo>
                    <a:pt x="7467" y="81936"/>
                  </a:lnTo>
                  <a:lnTo>
                    <a:pt x="6705" y="83789"/>
                  </a:lnTo>
                  <a:lnTo>
                    <a:pt x="6090" y="85890"/>
                  </a:lnTo>
                  <a:lnTo>
                    <a:pt x="5651" y="88115"/>
                  </a:lnTo>
                  <a:lnTo>
                    <a:pt x="5358" y="90587"/>
                  </a:lnTo>
                  <a:lnTo>
                    <a:pt x="5270" y="93120"/>
                  </a:lnTo>
                  <a:lnTo>
                    <a:pt x="5358" y="95653"/>
                  </a:lnTo>
                  <a:lnTo>
                    <a:pt x="5651" y="98125"/>
                  </a:lnTo>
                  <a:lnTo>
                    <a:pt x="6090" y="100350"/>
                  </a:lnTo>
                  <a:lnTo>
                    <a:pt x="6705" y="102389"/>
                  </a:lnTo>
                  <a:lnTo>
                    <a:pt x="7467" y="104243"/>
                  </a:lnTo>
                  <a:lnTo>
                    <a:pt x="8345" y="105787"/>
                  </a:lnTo>
                  <a:lnTo>
                    <a:pt x="9282" y="107085"/>
                  </a:lnTo>
                  <a:lnTo>
                    <a:pt x="10395" y="108074"/>
                  </a:lnTo>
                  <a:lnTo>
                    <a:pt x="11508" y="108630"/>
                  </a:lnTo>
                  <a:lnTo>
                    <a:pt x="12737" y="108877"/>
                  </a:lnTo>
                  <a:lnTo>
                    <a:pt x="13938" y="108630"/>
                  </a:lnTo>
                  <a:lnTo>
                    <a:pt x="15080" y="108074"/>
                  </a:lnTo>
                  <a:lnTo>
                    <a:pt x="16163" y="107085"/>
                  </a:lnTo>
                  <a:lnTo>
                    <a:pt x="17159" y="105787"/>
                  </a:lnTo>
                  <a:lnTo>
                    <a:pt x="18038" y="104243"/>
                  </a:lnTo>
                  <a:lnTo>
                    <a:pt x="18770" y="102389"/>
                  </a:lnTo>
                  <a:lnTo>
                    <a:pt x="19385" y="100350"/>
                  </a:lnTo>
                  <a:lnTo>
                    <a:pt x="19824" y="98125"/>
                  </a:lnTo>
                  <a:lnTo>
                    <a:pt x="20117" y="95653"/>
                  </a:lnTo>
                  <a:lnTo>
                    <a:pt x="20204" y="93120"/>
                  </a:lnTo>
                  <a:lnTo>
                    <a:pt x="20117" y="90587"/>
                  </a:lnTo>
                  <a:lnTo>
                    <a:pt x="19824" y="88115"/>
                  </a:lnTo>
                  <a:lnTo>
                    <a:pt x="19385" y="85890"/>
                  </a:lnTo>
                  <a:lnTo>
                    <a:pt x="18770" y="83789"/>
                  </a:lnTo>
                  <a:lnTo>
                    <a:pt x="18038" y="81936"/>
                  </a:lnTo>
                  <a:lnTo>
                    <a:pt x="17159" y="80329"/>
                  </a:lnTo>
                  <a:lnTo>
                    <a:pt x="16163" y="79093"/>
                  </a:lnTo>
                  <a:lnTo>
                    <a:pt x="15080" y="78105"/>
                  </a:lnTo>
                  <a:lnTo>
                    <a:pt x="13938" y="77487"/>
                  </a:lnTo>
                  <a:lnTo>
                    <a:pt x="12737" y="77363"/>
                  </a:lnTo>
                  <a:close/>
                  <a:moveTo>
                    <a:pt x="75841" y="77363"/>
                  </a:moveTo>
                  <a:lnTo>
                    <a:pt x="74641" y="77487"/>
                  </a:lnTo>
                  <a:lnTo>
                    <a:pt x="73499" y="78105"/>
                  </a:lnTo>
                  <a:lnTo>
                    <a:pt x="72415" y="79093"/>
                  </a:lnTo>
                  <a:lnTo>
                    <a:pt x="71449" y="80329"/>
                  </a:lnTo>
                  <a:lnTo>
                    <a:pt x="70571" y="81936"/>
                  </a:lnTo>
                  <a:lnTo>
                    <a:pt x="69838" y="83789"/>
                  </a:lnTo>
                  <a:lnTo>
                    <a:pt x="69224" y="85890"/>
                  </a:lnTo>
                  <a:lnTo>
                    <a:pt x="68784" y="88115"/>
                  </a:lnTo>
                  <a:lnTo>
                    <a:pt x="68491" y="90587"/>
                  </a:lnTo>
                  <a:lnTo>
                    <a:pt x="68374" y="93120"/>
                  </a:lnTo>
                  <a:lnTo>
                    <a:pt x="68491" y="95653"/>
                  </a:lnTo>
                  <a:lnTo>
                    <a:pt x="68784" y="98125"/>
                  </a:lnTo>
                  <a:lnTo>
                    <a:pt x="69224" y="100350"/>
                  </a:lnTo>
                  <a:lnTo>
                    <a:pt x="69838" y="102389"/>
                  </a:lnTo>
                  <a:lnTo>
                    <a:pt x="70571" y="104243"/>
                  </a:lnTo>
                  <a:lnTo>
                    <a:pt x="71449" y="105787"/>
                  </a:lnTo>
                  <a:lnTo>
                    <a:pt x="72415" y="107085"/>
                  </a:lnTo>
                  <a:lnTo>
                    <a:pt x="73499" y="108074"/>
                  </a:lnTo>
                  <a:lnTo>
                    <a:pt x="74641" y="108630"/>
                  </a:lnTo>
                  <a:lnTo>
                    <a:pt x="75841" y="108877"/>
                  </a:lnTo>
                  <a:lnTo>
                    <a:pt x="77071" y="108630"/>
                  </a:lnTo>
                  <a:lnTo>
                    <a:pt x="78213" y="108074"/>
                  </a:lnTo>
                  <a:lnTo>
                    <a:pt x="79297" y="107085"/>
                  </a:lnTo>
                  <a:lnTo>
                    <a:pt x="80292" y="105787"/>
                  </a:lnTo>
                  <a:lnTo>
                    <a:pt x="81112" y="104243"/>
                  </a:lnTo>
                  <a:lnTo>
                    <a:pt x="81903" y="102389"/>
                  </a:lnTo>
                  <a:lnTo>
                    <a:pt x="82518" y="100350"/>
                  </a:lnTo>
                  <a:lnTo>
                    <a:pt x="82957" y="98125"/>
                  </a:lnTo>
                  <a:lnTo>
                    <a:pt x="83250" y="95653"/>
                  </a:lnTo>
                  <a:lnTo>
                    <a:pt x="83338" y="93120"/>
                  </a:lnTo>
                  <a:lnTo>
                    <a:pt x="83250" y="90587"/>
                  </a:lnTo>
                  <a:lnTo>
                    <a:pt x="82957" y="88115"/>
                  </a:lnTo>
                  <a:lnTo>
                    <a:pt x="82518" y="85890"/>
                  </a:lnTo>
                  <a:lnTo>
                    <a:pt x="81903" y="83789"/>
                  </a:lnTo>
                  <a:lnTo>
                    <a:pt x="81112" y="81936"/>
                  </a:lnTo>
                  <a:lnTo>
                    <a:pt x="80292" y="80329"/>
                  </a:lnTo>
                  <a:lnTo>
                    <a:pt x="79297" y="79093"/>
                  </a:lnTo>
                  <a:lnTo>
                    <a:pt x="78213" y="78105"/>
                  </a:lnTo>
                  <a:lnTo>
                    <a:pt x="77071" y="77487"/>
                  </a:lnTo>
                  <a:lnTo>
                    <a:pt x="75841" y="77363"/>
                  </a:lnTo>
                  <a:close/>
                  <a:moveTo>
                    <a:pt x="107232" y="11122"/>
                  </a:moveTo>
                  <a:lnTo>
                    <a:pt x="106032" y="11307"/>
                  </a:lnTo>
                  <a:lnTo>
                    <a:pt x="104890" y="11925"/>
                  </a:lnTo>
                  <a:lnTo>
                    <a:pt x="103806" y="12852"/>
                  </a:lnTo>
                  <a:lnTo>
                    <a:pt x="102840" y="14150"/>
                  </a:lnTo>
                  <a:lnTo>
                    <a:pt x="101961" y="15695"/>
                  </a:lnTo>
                  <a:lnTo>
                    <a:pt x="101200" y="17548"/>
                  </a:lnTo>
                  <a:lnTo>
                    <a:pt x="100614" y="19649"/>
                  </a:lnTo>
                  <a:lnTo>
                    <a:pt x="100146" y="21936"/>
                  </a:lnTo>
                  <a:lnTo>
                    <a:pt x="99853" y="24346"/>
                  </a:lnTo>
                  <a:lnTo>
                    <a:pt x="99765" y="26879"/>
                  </a:lnTo>
                  <a:lnTo>
                    <a:pt x="99853" y="29474"/>
                  </a:lnTo>
                  <a:lnTo>
                    <a:pt x="100146" y="31822"/>
                  </a:lnTo>
                  <a:lnTo>
                    <a:pt x="100614" y="34170"/>
                  </a:lnTo>
                  <a:lnTo>
                    <a:pt x="101200" y="36210"/>
                  </a:lnTo>
                  <a:lnTo>
                    <a:pt x="101961" y="38002"/>
                  </a:lnTo>
                  <a:lnTo>
                    <a:pt x="102840" y="39608"/>
                  </a:lnTo>
                  <a:lnTo>
                    <a:pt x="103806" y="40906"/>
                  </a:lnTo>
                  <a:lnTo>
                    <a:pt x="104890" y="41833"/>
                  </a:lnTo>
                  <a:lnTo>
                    <a:pt x="106032" y="42451"/>
                  </a:lnTo>
                  <a:lnTo>
                    <a:pt x="107232" y="42698"/>
                  </a:lnTo>
                  <a:lnTo>
                    <a:pt x="108433" y="42451"/>
                  </a:lnTo>
                  <a:lnTo>
                    <a:pt x="109604" y="41833"/>
                  </a:lnTo>
                  <a:lnTo>
                    <a:pt x="110658" y="40906"/>
                  </a:lnTo>
                  <a:lnTo>
                    <a:pt x="111654" y="39608"/>
                  </a:lnTo>
                  <a:lnTo>
                    <a:pt x="112532" y="38002"/>
                  </a:lnTo>
                  <a:lnTo>
                    <a:pt x="113265" y="36210"/>
                  </a:lnTo>
                  <a:lnTo>
                    <a:pt x="113879" y="34170"/>
                  </a:lnTo>
                  <a:lnTo>
                    <a:pt x="114348" y="31822"/>
                  </a:lnTo>
                  <a:lnTo>
                    <a:pt x="114612" y="29474"/>
                  </a:lnTo>
                  <a:lnTo>
                    <a:pt x="114699" y="26879"/>
                  </a:lnTo>
                  <a:lnTo>
                    <a:pt x="114612" y="24346"/>
                  </a:lnTo>
                  <a:lnTo>
                    <a:pt x="114348" y="21936"/>
                  </a:lnTo>
                  <a:lnTo>
                    <a:pt x="113879" y="19649"/>
                  </a:lnTo>
                  <a:lnTo>
                    <a:pt x="113265" y="17548"/>
                  </a:lnTo>
                  <a:lnTo>
                    <a:pt x="112532" y="15695"/>
                  </a:lnTo>
                  <a:lnTo>
                    <a:pt x="111654" y="14150"/>
                  </a:lnTo>
                  <a:lnTo>
                    <a:pt x="110658" y="12852"/>
                  </a:lnTo>
                  <a:lnTo>
                    <a:pt x="109604" y="11925"/>
                  </a:lnTo>
                  <a:lnTo>
                    <a:pt x="108433" y="11307"/>
                  </a:lnTo>
                  <a:lnTo>
                    <a:pt x="107232" y="11122"/>
                  </a:lnTo>
                  <a:close/>
                  <a:moveTo>
                    <a:pt x="44128" y="11122"/>
                  </a:moveTo>
                  <a:lnTo>
                    <a:pt x="42898" y="11307"/>
                  </a:lnTo>
                  <a:lnTo>
                    <a:pt x="41756" y="11925"/>
                  </a:lnTo>
                  <a:lnTo>
                    <a:pt x="40702" y="12852"/>
                  </a:lnTo>
                  <a:lnTo>
                    <a:pt x="39707" y="14150"/>
                  </a:lnTo>
                  <a:lnTo>
                    <a:pt x="38828" y="15695"/>
                  </a:lnTo>
                  <a:lnTo>
                    <a:pt x="38096" y="17548"/>
                  </a:lnTo>
                  <a:lnTo>
                    <a:pt x="37481" y="19649"/>
                  </a:lnTo>
                  <a:lnTo>
                    <a:pt x="37013" y="21936"/>
                  </a:lnTo>
                  <a:lnTo>
                    <a:pt x="36749" y="24346"/>
                  </a:lnTo>
                  <a:lnTo>
                    <a:pt x="36632" y="26879"/>
                  </a:lnTo>
                  <a:lnTo>
                    <a:pt x="36749" y="29474"/>
                  </a:lnTo>
                  <a:lnTo>
                    <a:pt x="37013" y="31822"/>
                  </a:lnTo>
                  <a:lnTo>
                    <a:pt x="37481" y="34170"/>
                  </a:lnTo>
                  <a:lnTo>
                    <a:pt x="38096" y="36210"/>
                  </a:lnTo>
                  <a:lnTo>
                    <a:pt x="38828" y="38002"/>
                  </a:lnTo>
                  <a:lnTo>
                    <a:pt x="39707" y="39608"/>
                  </a:lnTo>
                  <a:lnTo>
                    <a:pt x="40702" y="40906"/>
                  </a:lnTo>
                  <a:lnTo>
                    <a:pt x="41756" y="41833"/>
                  </a:lnTo>
                  <a:lnTo>
                    <a:pt x="42898" y="42451"/>
                  </a:lnTo>
                  <a:lnTo>
                    <a:pt x="44128" y="42698"/>
                  </a:lnTo>
                  <a:lnTo>
                    <a:pt x="45329" y="42451"/>
                  </a:lnTo>
                  <a:lnTo>
                    <a:pt x="46471" y="41833"/>
                  </a:lnTo>
                  <a:lnTo>
                    <a:pt x="47525" y="40906"/>
                  </a:lnTo>
                  <a:lnTo>
                    <a:pt x="48521" y="39608"/>
                  </a:lnTo>
                  <a:lnTo>
                    <a:pt x="49399" y="38002"/>
                  </a:lnTo>
                  <a:lnTo>
                    <a:pt x="50161" y="36210"/>
                  </a:lnTo>
                  <a:lnTo>
                    <a:pt x="50746" y="34170"/>
                  </a:lnTo>
                  <a:lnTo>
                    <a:pt x="51215" y="31822"/>
                  </a:lnTo>
                  <a:lnTo>
                    <a:pt x="51508" y="29474"/>
                  </a:lnTo>
                  <a:lnTo>
                    <a:pt x="51595" y="26879"/>
                  </a:lnTo>
                  <a:lnTo>
                    <a:pt x="51508" y="24346"/>
                  </a:lnTo>
                  <a:lnTo>
                    <a:pt x="51215" y="21936"/>
                  </a:lnTo>
                  <a:lnTo>
                    <a:pt x="50746" y="19649"/>
                  </a:lnTo>
                  <a:lnTo>
                    <a:pt x="50161" y="17548"/>
                  </a:lnTo>
                  <a:lnTo>
                    <a:pt x="49399" y="15695"/>
                  </a:lnTo>
                  <a:lnTo>
                    <a:pt x="48521" y="14150"/>
                  </a:lnTo>
                  <a:lnTo>
                    <a:pt x="47525" y="12852"/>
                  </a:lnTo>
                  <a:lnTo>
                    <a:pt x="46471" y="11925"/>
                  </a:lnTo>
                  <a:lnTo>
                    <a:pt x="45329" y="11307"/>
                  </a:lnTo>
                  <a:lnTo>
                    <a:pt x="44128" y="11122"/>
                  </a:lnTo>
                  <a:close/>
                  <a:moveTo>
                    <a:pt x="107232" y="0"/>
                  </a:moveTo>
                  <a:lnTo>
                    <a:pt x="108843" y="185"/>
                  </a:lnTo>
                  <a:lnTo>
                    <a:pt x="110366" y="803"/>
                  </a:lnTo>
                  <a:lnTo>
                    <a:pt x="111830" y="1791"/>
                  </a:lnTo>
                  <a:lnTo>
                    <a:pt x="113206" y="3151"/>
                  </a:lnTo>
                  <a:lnTo>
                    <a:pt x="114524" y="4819"/>
                  </a:lnTo>
                  <a:lnTo>
                    <a:pt x="115695" y="6797"/>
                  </a:lnTo>
                  <a:lnTo>
                    <a:pt x="116749" y="9021"/>
                  </a:lnTo>
                  <a:lnTo>
                    <a:pt x="117686" y="11555"/>
                  </a:lnTo>
                  <a:lnTo>
                    <a:pt x="118506" y="14273"/>
                  </a:lnTo>
                  <a:lnTo>
                    <a:pt x="119121" y="17178"/>
                  </a:lnTo>
                  <a:lnTo>
                    <a:pt x="119590" y="20267"/>
                  </a:lnTo>
                  <a:lnTo>
                    <a:pt x="119882" y="23542"/>
                  </a:lnTo>
                  <a:lnTo>
                    <a:pt x="120000" y="26879"/>
                  </a:lnTo>
                  <a:lnTo>
                    <a:pt x="119882" y="30216"/>
                  </a:lnTo>
                  <a:lnTo>
                    <a:pt x="119590" y="33491"/>
                  </a:lnTo>
                  <a:lnTo>
                    <a:pt x="119121" y="36642"/>
                  </a:lnTo>
                  <a:lnTo>
                    <a:pt x="118506" y="39546"/>
                  </a:lnTo>
                  <a:lnTo>
                    <a:pt x="117686" y="42203"/>
                  </a:lnTo>
                  <a:lnTo>
                    <a:pt x="116749" y="44737"/>
                  </a:lnTo>
                  <a:lnTo>
                    <a:pt x="115695" y="46961"/>
                  </a:lnTo>
                  <a:lnTo>
                    <a:pt x="114524" y="48939"/>
                  </a:lnTo>
                  <a:lnTo>
                    <a:pt x="113206" y="50607"/>
                  </a:lnTo>
                  <a:lnTo>
                    <a:pt x="111830" y="51967"/>
                  </a:lnTo>
                  <a:lnTo>
                    <a:pt x="110366" y="52893"/>
                  </a:lnTo>
                  <a:lnTo>
                    <a:pt x="108843" y="53511"/>
                  </a:lnTo>
                  <a:lnTo>
                    <a:pt x="107232" y="53759"/>
                  </a:lnTo>
                  <a:lnTo>
                    <a:pt x="105710" y="53573"/>
                  </a:lnTo>
                  <a:lnTo>
                    <a:pt x="104245" y="52955"/>
                  </a:lnTo>
                  <a:lnTo>
                    <a:pt x="102869" y="52152"/>
                  </a:lnTo>
                  <a:lnTo>
                    <a:pt x="101522" y="50916"/>
                  </a:lnTo>
                  <a:lnTo>
                    <a:pt x="100292" y="49371"/>
                  </a:lnTo>
                  <a:lnTo>
                    <a:pt x="86530" y="78414"/>
                  </a:lnTo>
                  <a:lnTo>
                    <a:pt x="87232" y="81009"/>
                  </a:lnTo>
                  <a:lnTo>
                    <a:pt x="87818" y="83851"/>
                  </a:lnTo>
                  <a:lnTo>
                    <a:pt x="88228" y="86817"/>
                  </a:lnTo>
                  <a:lnTo>
                    <a:pt x="88521" y="89845"/>
                  </a:lnTo>
                  <a:lnTo>
                    <a:pt x="88579" y="93120"/>
                  </a:lnTo>
                  <a:lnTo>
                    <a:pt x="88491" y="96457"/>
                  </a:lnTo>
                  <a:lnTo>
                    <a:pt x="88199" y="99732"/>
                  </a:lnTo>
                  <a:lnTo>
                    <a:pt x="87759" y="102760"/>
                  </a:lnTo>
                  <a:lnTo>
                    <a:pt x="87086" y="105726"/>
                  </a:lnTo>
                  <a:lnTo>
                    <a:pt x="86295" y="108444"/>
                  </a:lnTo>
                  <a:lnTo>
                    <a:pt x="85387" y="110916"/>
                  </a:lnTo>
                  <a:lnTo>
                    <a:pt x="84333" y="113141"/>
                  </a:lnTo>
                  <a:lnTo>
                    <a:pt x="83133" y="115180"/>
                  </a:lnTo>
                  <a:lnTo>
                    <a:pt x="81844" y="116848"/>
                  </a:lnTo>
                  <a:lnTo>
                    <a:pt x="80468" y="118146"/>
                  </a:lnTo>
                  <a:lnTo>
                    <a:pt x="78975" y="119134"/>
                  </a:lnTo>
                  <a:lnTo>
                    <a:pt x="77452" y="119752"/>
                  </a:lnTo>
                  <a:lnTo>
                    <a:pt x="75841" y="120000"/>
                  </a:lnTo>
                  <a:lnTo>
                    <a:pt x="74289" y="119752"/>
                  </a:lnTo>
                  <a:lnTo>
                    <a:pt x="72708" y="119134"/>
                  </a:lnTo>
                  <a:lnTo>
                    <a:pt x="71244" y="118146"/>
                  </a:lnTo>
                  <a:lnTo>
                    <a:pt x="69868" y="116848"/>
                  </a:lnTo>
                  <a:lnTo>
                    <a:pt x="68579" y="115180"/>
                  </a:lnTo>
                  <a:lnTo>
                    <a:pt x="67379" y="113141"/>
                  </a:lnTo>
                  <a:lnTo>
                    <a:pt x="66325" y="110916"/>
                  </a:lnTo>
                  <a:lnTo>
                    <a:pt x="65387" y="108444"/>
                  </a:lnTo>
                  <a:lnTo>
                    <a:pt x="64626" y="105726"/>
                  </a:lnTo>
                  <a:lnTo>
                    <a:pt x="63953" y="102760"/>
                  </a:lnTo>
                  <a:lnTo>
                    <a:pt x="63484" y="99732"/>
                  </a:lnTo>
                  <a:lnTo>
                    <a:pt x="63191" y="96457"/>
                  </a:lnTo>
                  <a:lnTo>
                    <a:pt x="63133" y="93120"/>
                  </a:lnTo>
                  <a:lnTo>
                    <a:pt x="63191" y="90030"/>
                  </a:lnTo>
                  <a:lnTo>
                    <a:pt x="63455" y="87003"/>
                  </a:lnTo>
                  <a:lnTo>
                    <a:pt x="63865" y="84160"/>
                  </a:lnTo>
                  <a:lnTo>
                    <a:pt x="64363" y="81441"/>
                  </a:lnTo>
                  <a:lnTo>
                    <a:pt x="65065" y="78908"/>
                  </a:lnTo>
                  <a:lnTo>
                    <a:pt x="51068" y="49371"/>
                  </a:lnTo>
                  <a:lnTo>
                    <a:pt x="49838" y="50916"/>
                  </a:lnTo>
                  <a:lnTo>
                    <a:pt x="48491" y="52152"/>
                  </a:lnTo>
                  <a:lnTo>
                    <a:pt x="47115" y="52955"/>
                  </a:lnTo>
                  <a:lnTo>
                    <a:pt x="45651" y="53573"/>
                  </a:lnTo>
                  <a:lnTo>
                    <a:pt x="44128" y="53759"/>
                  </a:lnTo>
                  <a:lnTo>
                    <a:pt x="42606" y="53573"/>
                  </a:lnTo>
                  <a:lnTo>
                    <a:pt x="41112" y="52955"/>
                  </a:lnTo>
                  <a:lnTo>
                    <a:pt x="39736" y="52152"/>
                  </a:lnTo>
                  <a:lnTo>
                    <a:pt x="38418" y="50916"/>
                  </a:lnTo>
                  <a:lnTo>
                    <a:pt x="37159" y="49371"/>
                  </a:lnTo>
                  <a:lnTo>
                    <a:pt x="23426" y="78414"/>
                  </a:lnTo>
                  <a:lnTo>
                    <a:pt x="24128" y="81009"/>
                  </a:lnTo>
                  <a:lnTo>
                    <a:pt x="24685" y="83851"/>
                  </a:lnTo>
                  <a:lnTo>
                    <a:pt x="25124" y="86817"/>
                  </a:lnTo>
                  <a:lnTo>
                    <a:pt x="25387" y="89845"/>
                  </a:lnTo>
                  <a:lnTo>
                    <a:pt x="25475" y="93120"/>
                  </a:lnTo>
                  <a:lnTo>
                    <a:pt x="25387" y="96457"/>
                  </a:lnTo>
                  <a:lnTo>
                    <a:pt x="25095" y="99732"/>
                  </a:lnTo>
                  <a:lnTo>
                    <a:pt x="24626" y="102760"/>
                  </a:lnTo>
                  <a:lnTo>
                    <a:pt x="23982" y="105726"/>
                  </a:lnTo>
                  <a:lnTo>
                    <a:pt x="23191" y="108444"/>
                  </a:lnTo>
                  <a:lnTo>
                    <a:pt x="22254" y="110916"/>
                  </a:lnTo>
                  <a:lnTo>
                    <a:pt x="21200" y="113141"/>
                  </a:lnTo>
                  <a:lnTo>
                    <a:pt x="20000" y="115180"/>
                  </a:lnTo>
                  <a:lnTo>
                    <a:pt x="18711" y="116848"/>
                  </a:lnTo>
                  <a:lnTo>
                    <a:pt x="17335" y="118146"/>
                  </a:lnTo>
                  <a:lnTo>
                    <a:pt x="15871" y="119134"/>
                  </a:lnTo>
                  <a:lnTo>
                    <a:pt x="14348" y="119752"/>
                  </a:lnTo>
                  <a:lnTo>
                    <a:pt x="12737" y="120000"/>
                  </a:lnTo>
                  <a:lnTo>
                    <a:pt x="11156" y="119752"/>
                  </a:lnTo>
                  <a:lnTo>
                    <a:pt x="9604" y="119134"/>
                  </a:lnTo>
                  <a:lnTo>
                    <a:pt x="8111" y="118146"/>
                  </a:lnTo>
                  <a:lnTo>
                    <a:pt x="6734" y="116848"/>
                  </a:lnTo>
                  <a:lnTo>
                    <a:pt x="5475" y="115180"/>
                  </a:lnTo>
                  <a:lnTo>
                    <a:pt x="4304" y="113141"/>
                  </a:lnTo>
                  <a:lnTo>
                    <a:pt x="3191" y="110916"/>
                  </a:lnTo>
                  <a:lnTo>
                    <a:pt x="2284" y="108444"/>
                  </a:lnTo>
                  <a:lnTo>
                    <a:pt x="1493" y="105726"/>
                  </a:lnTo>
                  <a:lnTo>
                    <a:pt x="878" y="102760"/>
                  </a:lnTo>
                  <a:lnTo>
                    <a:pt x="409" y="99732"/>
                  </a:lnTo>
                  <a:lnTo>
                    <a:pt x="117" y="96457"/>
                  </a:lnTo>
                  <a:lnTo>
                    <a:pt x="0" y="93120"/>
                  </a:lnTo>
                  <a:lnTo>
                    <a:pt x="117" y="89721"/>
                  </a:lnTo>
                  <a:lnTo>
                    <a:pt x="409" y="86508"/>
                  </a:lnTo>
                  <a:lnTo>
                    <a:pt x="878" y="83419"/>
                  </a:lnTo>
                  <a:lnTo>
                    <a:pt x="1493" y="80514"/>
                  </a:lnTo>
                  <a:lnTo>
                    <a:pt x="2284" y="77734"/>
                  </a:lnTo>
                  <a:lnTo>
                    <a:pt x="3191" y="75262"/>
                  </a:lnTo>
                  <a:lnTo>
                    <a:pt x="4304" y="73038"/>
                  </a:lnTo>
                  <a:lnTo>
                    <a:pt x="5475" y="71060"/>
                  </a:lnTo>
                  <a:lnTo>
                    <a:pt x="6734" y="69330"/>
                  </a:lnTo>
                  <a:lnTo>
                    <a:pt x="8111" y="68032"/>
                  </a:lnTo>
                  <a:lnTo>
                    <a:pt x="9604" y="67044"/>
                  </a:lnTo>
                  <a:lnTo>
                    <a:pt x="11156" y="66426"/>
                  </a:lnTo>
                  <a:lnTo>
                    <a:pt x="12737" y="66179"/>
                  </a:lnTo>
                  <a:lnTo>
                    <a:pt x="14231" y="66426"/>
                  </a:lnTo>
                  <a:lnTo>
                    <a:pt x="15695" y="66982"/>
                  </a:lnTo>
                  <a:lnTo>
                    <a:pt x="17130" y="67785"/>
                  </a:lnTo>
                  <a:lnTo>
                    <a:pt x="18418" y="69021"/>
                  </a:lnTo>
                  <a:lnTo>
                    <a:pt x="19677" y="70566"/>
                  </a:lnTo>
                  <a:lnTo>
                    <a:pt x="33440" y="41524"/>
                  </a:lnTo>
                  <a:lnTo>
                    <a:pt x="32737" y="38928"/>
                  </a:lnTo>
                  <a:lnTo>
                    <a:pt x="32152" y="36148"/>
                  </a:lnTo>
                  <a:lnTo>
                    <a:pt x="31742" y="33182"/>
                  </a:lnTo>
                  <a:lnTo>
                    <a:pt x="31478" y="30092"/>
                  </a:lnTo>
                  <a:lnTo>
                    <a:pt x="31361" y="26879"/>
                  </a:lnTo>
                  <a:lnTo>
                    <a:pt x="31478" y="23542"/>
                  </a:lnTo>
                  <a:lnTo>
                    <a:pt x="31771" y="20267"/>
                  </a:lnTo>
                  <a:lnTo>
                    <a:pt x="32240" y="17178"/>
                  </a:lnTo>
                  <a:lnTo>
                    <a:pt x="32855" y="14273"/>
                  </a:lnTo>
                  <a:lnTo>
                    <a:pt x="33645" y="11555"/>
                  </a:lnTo>
                  <a:lnTo>
                    <a:pt x="34612" y="9021"/>
                  </a:lnTo>
                  <a:lnTo>
                    <a:pt x="35666" y="6797"/>
                  </a:lnTo>
                  <a:lnTo>
                    <a:pt x="36837" y="4819"/>
                  </a:lnTo>
                  <a:lnTo>
                    <a:pt x="38125" y="3151"/>
                  </a:lnTo>
                  <a:lnTo>
                    <a:pt x="39531" y="1791"/>
                  </a:lnTo>
                  <a:lnTo>
                    <a:pt x="40995" y="803"/>
                  </a:lnTo>
                  <a:lnTo>
                    <a:pt x="42518" y="185"/>
                  </a:lnTo>
                  <a:lnTo>
                    <a:pt x="44128" y="0"/>
                  </a:lnTo>
                  <a:lnTo>
                    <a:pt x="45710" y="185"/>
                  </a:lnTo>
                  <a:lnTo>
                    <a:pt x="47232" y="803"/>
                  </a:lnTo>
                  <a:lnTo>
                    <a:pt x="48696" y="1791"/>
                  </a:lnTo>
                  <a:lnTo>
                    <a:pt x="50102" y="3151"/>
                  </a:lnTo>
                  <a:lnTo>
                    <a:pt x="51390" y="4819"/>
                  </a:lnTo>
                  <a:lnTo>
                    <a:pt x="52562" y="6797"/>
                  </a:lnTo>
                  <a:lnTo>
                    <a:pt x="53616" y="9021"/>
                  </a:lnTo>
                  <a:lnTo>
                    <a:pt x="54582" y="11555"/>
                  </a:lnTo>
                  <a:lnTo>
                    <a:pt x="55373" y="14273"/>
                  </a:lnTo>
                  <a:lnTo>
                    <a:pt x="55988" y="17178"/>
                  </a:lnTo>
                  <a:lnTo>
                    <a:pt x="56456" y="20267"/>
                  </a:lnTo>
                  <a:lnTo>
                    <a:pt x="56749" y="23542"/>
                  </a:lnTo>
                  <a:lnTo>
                    <a:pt x="56866" y="26879"/>
                  </a:lnTo>
                  <a:lnTo>
                    <a:pt x="56749" y="30092"/>
                  </a:lnTo>
                  <a:lnTo>
                    <a:pt x="56486" y="33182"/>
                  </a:lnTo>
                  <a:lnTo>
                    <a:pt x="56105" y="36148"/>
                  </a:lnTo>
                  <a:lnTo>
                    <a:pt x="55519" y="38928"/>
                  </a:lnTo>
                  <a:lnTo>
                    <a:pt x="54787" y="41524"/>
                  </a:lnTo>
                  <a:lnTo>
                    <a:pt x="68696" y="70875"/>
                  </a:lnTo>
                  <a:lnTo>
                    <a:pt x="69985" y="69268"/>
                  </a:lnTo>
                  <a:lnTo>
                    <a:pt x="71332" y="67971"/>
                  </a:lnTo>
                  <a:lnTo>
                    <a:pt x="72796" y="67044"/>
                  </a:lnTo>
                  <a:lnTo>
                    <a:pt x="74289" y="66426"/>
                  </a:lnTo>
                  <a:lnTo>
                    <a:pt x="75841" y="66179"/>
                  </a:lnTo>
                  <a:lnTo>
                    <a:pt x="77364" y="66426"/>
                  </a:lnTo>
                  <a:lnTo>
                    <a:pt x="78828" y="66982"/>
                  </a:lnTo>
                  <a:lnTo>
                    <a:pt x="80263" y="67785"/>
                  </a:lnTo>
                  <a:lnTo>
                    <a:pt x="81551" y="69021"/>
                  </a:lnTo>
                  <a:lnTo>
                    <a:pt x="82811" y="70566"/>
                  </a:lnTo>
                  <a:lnTo>
                    <a:pt x="96573" y="41524"/>
                  </a:lnTo>
                  <a:lnTo>
                    <a:pt x="95841" y="38928"/>
                  </a:lnTo>
                  <a:lnTo>
                    <a:pt x="95256" y="36148"/>
                  </a:lnTo>
                  <a:lnTo>
                    <a:pt x="94846" y="33182"/>
                  </a:lnTo>
                  <a:lnTo>
                    <a:pt x="94612" y="30092"/>
                  </a:lnTo>
                  <a:lnTo>
                    <a:pt x="94494" y="26879"/>
                  </a:lnTo>
                  <a:lnTo>
                    <a:pt x="94612" y="23542"/>
                  </a:lnTo>
                  <a:lnTo>
                    <a:pt x="94904" y="20267"/>
                  </a:lnTo>
                  <a:lnTo>
                    <a:pt x="95373" y="17178"/>
                  </a:lnTo>
                  <a:lnTo>
                    <a:pt x="95988" y="14273"/>
                  </a:lnTo>
                  <a:lnTo>
                    <a:pt x="96778" y="11555"/>
                  </a:lnTo>
                  <a:lnTo>
                    <a:pt x="97745" y="9021"/>
                  </a:lnTo>
                  <a:lnTo>
                    <a:pt x="98799" y="6797"/>
                  </a:lnTo>
                  <a:lnTo>
                    <a:pt x="99970" y="4819"/>
                  </a:lnTo>
                  <a:lnTo>
                    <a:pt x="101259" y="3151"/>
                  </a:lnTo>
                  <a:lnTo>
                    <a:pt x="102664" y="1791"/>
                  </a:lnTo>
                  <a:lnTo>
                    <a:pt x="104099" y="803"/>
                  </a:lnTo>
                  <a:lnTo>
                    <a:pt x="105651" y="185"/>
                  </a:lnTo>
                  <a:lnTo>
                    <a:pt x="1072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28" name="Google Shape;628;p43"/>
            <p:cNvSpPr/>
            <p:nvPr/>
          </p:nvSpPr>
          <p:spPr>
            <a:xfrm>
              <a:off x="4945063" y="4597401"/>
              <a:ext cx="574800" cy="574800"/>
            </a:xfrm>
            <a:custGeom>
              <a:rect b="b" l="l" r="r" t="t"/>
              <a:pathLst>
                <a:path extrusionOk="0" h="120000" w="120000">
                  <a:moveTo>
                    <a:pt x="90165" y="0"/>
                  </a:moveTo>
                  <a:lnTo>
                    <a:pt x="97458" y="662"/>
                  </a:lnTo>
                  <a:lnTo>
                    <a:pt x="105082" y="3646"/>
                  </a:lnTo>
                  <a:lnTo>
                    <a:pt x="111049" y="8618"/>
                  </a:lnTo>
                  <a:lnTo>
                    <a:pt x="116022" y="14917"/>
                  </a:lnTo>
                  <a:lnTo>
                    <a:pt x="119005" y="21878"/>
                  </a:lnTo>
                  <a:lnTo>
                    <a:pt x="120000" y="29502"/>
                  </a:lnTo>
                  <a:lnTo>
                    <a:pt x="119005" y="37127"/>
                  </a:lnTo>
                  <a:lnTo>
                    <a:pt x="116022" y="44088"/>
                  </a:lnTo>
                  <a:lnTo>
                    <a:pt x="111049" y="50718"/>
                  </a:lnTo>
                  <a:lnTo>
                    <a:pt x="50718" y="111381"/>
                  </a:lnTo>
                  <a:lnTo>
                    <a:pt x="44419" y="116353"/>
                  </a:lnTo>
                  <a:lnTo>
                    <a:pt x="37127" y="119005"/>
                  </a:lnTo>
                  <a:lnTo>
                    <a:pt x="29502" y="120000"/>
                  </a:lnTo>
                  <a:lnTo>
                    <a:pt x="22209" y="119005"/>
                  </a:lnTo>
                  <a:lnTo>
                    <a:pt x="14585" y="116353"/>
                  </a:lnTo>
                  <a:lnTo>
                    <a:pt x="8618" y="111381"/>
                  </a:lnTo>
                  <a:lnTo>
                    <a:pt x="3646" y="105082"/>
                  </a:lnTo>
                  <a:lnTo>
                    <a:pt x="662" y="97790"/>
                  </a:lnTo>
                  <a:lnTo>
                    <a:pt x="0" y="90165"/>
                  </a:lnTo>
                  <a:lnTo>
                    <a:pt x="662" y="82541"/>
                  </a:lnTo>
                  <a:lnTo>
                    <a:pt x="3646" y="75248"/>
                  </a:lnTo>
                  <a:lnTo>
                    <a:pt x="8618" y="69281"/>
                  </a:lnTo>
                  <a:lnTo>
                    <a:pt x="69281" y="8618"/>
                  </a:lnTo>
                  <a:lnTo>
                    <a:pt x="75248" y="3646"/>
                  </a:lnTo>
                  <a:lnTo>
                    <a:pt x="82872" y="662"/>
                  </a:lnTo>
                  <a:lnTo>
                    <a:pt x="9016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29" name="Google Shape;629;p43"/>
            <p:cNvSpPr/>
            <p:nvPr/>
          </p:nvSpPr>
          <p:spPr>
            <a:xfrm>
              <a:off x="7448550" y="3684588"/>
              <a:ext cx="576300" cy="574800"/>
            </a:xfrm>
            <a:custGeom>
              <a:rect b="b" l="l" r="r" t="t"/>
              <a:pathLst>
                <a:path extrusionOk="0" h="120000" w="120000">
                  <a:moveTo>
                    <a:pt x="89917" y="0"/>
                  </a:moveTo>
                  <a:lnTo>
                    <a:pt x="97851" y="994"/>
                  </a:lnTo>
                  <a:lnTo>
                    <a:pt x="104793" y="3646"/>
                  </a:lnTo>
                  <a:lnTo>
                    <a:pt x="111404" y="8618"/>
                  </a:lnTo>
                  <a:lnTo>
                    <a:pt x="116033" y="14917"/>
                  </a:lnTo>
                  <a:lnTo>
                    <a:pt x="118677" y="22209"/>
                  </a:lnTo>
                  <a:lnTo>
                    <a:pt x="120000" y="29834"/>
                  </a:lnTo>
                  <a:lnTo>
                    <a:pt x="118677" y="37127"/>
                  </a:lnTo>
                  <a:lnTo>
                    <a:pt x="116033" y="44751"/>
                  </a:lnTo>
                  <a:lnTo>
                    <a:pt x="111404" y="50718"/>
                  </a:lnTo>
                  <a:lnTo>
                    <a:pt x="50909" y="111381"/>
                  </a:lnTo>
                  <a:lnTo>
                    <a:pt x="44297" y="116353"/>
                  </a:lnTo>
                  <a:lnTo>
                    <a:pt x="37355" y="119337"/>
                  </a:lnTo>
                  <a:lnTo>
                    <a:pt x="29752" y="120000"/>
                  </a:lnTo>
                  <a:lnTo>
                    <a:pt x="22148" y="119337"/>
                  </a:lnTo>
                  <a:lnTo>
                    <a:pt x="15206" y="116353"/>
                  </a:lnTo>
                  <a:lnTo>
                    <a:pt x="8595" y="111381"/>
                  </a:lnTo>
                  <a:lnTo>
                    <a:pt x="3966" y="105082"/>
                  </a:lnTo>
                  <a:lnTo>
                    <a:pt x="1322" y="97790"/>
                  </a:lnTo>
                  <a:lnTo>
                    <a:pt x="0" y="90497"/>
                  </a:lnTo>
                  <a:lnTo>
                    <a:pt x="1322" y="82872"/>
                  </a:lnTo>
                  <a:lnTo>
                    <a:pt x="3966" y="75580"/>
                  </a:lnTo>
                  <a:lnTo>
                    <a:pt x="8595" y="69281"/>
                  </a:lnTo>
                  <a:lnTo>
                    <a:pt x="69090" y="8618"/>
                  </a:lnTo>
                  <a:lnTo>
                    <a:pt x="75702" y="3646"/>
                  </a:lnTo>
                  <a:lnTo>
                    <a:pt x="82644" y="994"/>
                  </a:lnTo>
                  <a:lnTo>
                    <a:pt x="8991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630" name="Google Shape;630;p43"/>
          <p:cNvGrpSpPr/>
          <p:nvPr/>
        </p:nvGrpSpPr>
        <p:grpSpPr>
          <a:xfrm>
            <a:off x="5771670" y="3315044"/>
            <a:ext cx="163093" cy="192060"/>
            <a:chOff x="5551488" y="3105150"/>
            <a:chExt cx="2430600" cy="2862300"/>
          </a:xfrm>
        </p:grpSpPr>
        <p:sp>
          <p:nvSpPr>
            <p:cNvPr id="631" name="Google Shape;631;p43"/>
            <p:cNvSpPr/>
            <p:nvPr/>
          </p:nvSpPr>
          <p:spPr>
            <a:xfrm>
              <a:off x="5551488" y="3105150"/>
              <a:ext cx="2430600" cy="2862300"/>
            </a:xfrm>
            <a:custGeom>
              <a:rect b="b" l="l" r="r" t="t"/>
              <a:pathLst>
                <a:path extrusionOk="0" h="120000" w="120000">
                  <a:moveTo>
                    <a:pt x="38288" y="0"/>
                  </a:moveTo>
                  <a:lnTo>
                    <a:pt x="81750" y="0"/>
                  </a:lnTo>
                  <a:lnTo>
                    <a:pt x="82769" y="66"/>
                  </a:lnTo>
                  <a:lnTo>
                    <a:pt x="83749" y="332"/>
                  </a:lnTo>
                  <a:lnTo>
                    <a:pt x="84611" y="732"/>
                  </a:lnTo>
                  <a:lnTo>
                    <a:pt x="85395" y="1297"/>
                  </a:lnTo>
                  <a:lnTo>
                    <a:pt x="86022" y="1930"/>
                  </a:lnTo>
                  <a:lnTo>
                    <a:pt x="86492" y="2695"/>
                  </a:lnTo>
                  <a:lnTo>
                    <a:pt x="86806" y="3527"/>
                  </a:lnTo>
                  <a:lnTo>
                    <a:pt x="86923" y="4425"/>
                  </a:lnTo>
                  <a:lnTo>
                    <a:pt x="86923" y="12778"/>
                  </a:lnTo>
                  <a:lnTo>
                    <a:pt x="114787" y="12778"/>
                  </a:lnTo>
                  <a:lnTo>
                    <a:pt x="115845" y="12878"/>
                  </a:lnTo>
                  <a:lnTo>
                    <a:pt x="116786" y="13144"/>
                  </a:lnTo>
                  <a:lnTo>
                    <a:pt x="117687" y="13544"/>
                  </a:lnTo>
                  <a:lnTo>
                    <a:pt x="118471" y="14076"/>
                  </a:lnTo>
                  <a:lnTo>
                    <a:pt x="119137" y="14742"/>
                  </a:lnTo>
                  <a:lnTo>
                    <a:pt x="119608" y="15474"/>
                  </a:lnTo>
                  <a:lnTo>
                    <a:pt x="119882" y="16306"/>
                  </a:lnTo>
                  <a:lnTo>
                    <a:pt x="119999" y="17204"/>
                  </a:lnTo>
                  <a:lnTo>
                    <a:pt x="119999" y="115607"/>
                  </a:lnTo>
                  <a:lnTo>
                    <a:pt x="119882" y="116472"/>
                  </a:lnTo>
                  <a:lnTo>
                    <a:pt x="119608" y="117304"/>
                  </a:lnTo>
                  <a:lnTo>
                    <a:pt x="119137" y="118036"/>
                  </a:lnTo>
                  <a:lnTo>
                    <a:pt x="118471" y="118702"/>
                  </a:lnTo>
                  <a:lnTo>
                    <a:pt x="117687" y="119234"/>
                  </a:lnTo>
                  <a:lnTo>
                    <a:pt x="116786" y="119633"/>
                  </a:lnTo>
                  <a:lnTo>
                    <a:pt x="115845" y="119900"/>
                  </a:lnTo>
                  <a:lnTo>
                    <a:pt x="114787" y="120000"/>
                  </a:lnTo>
                  <a:lnTo>
                    <a:pt x="5212" y="120000"/>
                  </a:lnTo>
                  <a:lnTo>
                    <a:pt x="4154" y="119900"/>
                  </a:lnTo>
                  <a:lnTo>
                    <a:pt x="3174" y="119633"/>
                  </a:lnTo>
                  <a:lnTo>
                    <a:pt x="2273" y="119234"/>
                  </a:lnTo>
                  <a:lnTo>
                    <a:pt x="1489" y="118702"/>
                  </a:lnTo>
                  <a:lnTo>
                    <a:pt x="901" y="118036"/>
                  </a:lnTo>
                  <a:lnTo>
                    <a:pt x="391" y="117304"/>
                  </a:lnTo>
                  <a:lnTo>
                    <a:pt x="78" y="116472"/>
                  </a:lnTo>
                  <a:lnTo>
                    <a:pt x="0" y="115607"/>
                  </a:lnTo>
                  <a:lnTo>
                    <a:pt x="0" y="17204"/>
                  </a:lnTo>
                  <a:lnTo>
                    <a:pt x="78" y="16306"/>
                  </a:lnTo>
                  <a:lnTo>
                    <a:pt x="391" y="15474"/>
                  </a:lnTo>
                  <a:lnTo>
                    <a:pt x="901" y="14742"/>
                  </a:lnTo>
                  <a:lnTo>
                    <a:pt x="1489" y="14076"/>
                  </a:lnTo>
                  <a:lnTo>
                    <a:pt x="2273" y="13544"/>
                  </a:lnTo>
                  <a:lnTo>
                    <a:pt x="3174" y="13144"/>
                  </a:lnTo>
                  <a:lnTo>
                    <a:pt x="4154" y="12878"/>
                  </a:lnTo>
                  <a:lnTo>
                    <a:pt x="5212" y="12778"/>
                  </a:lnTo>
                  <a:lnTo>
                    <a:pt x="18301" y="12778"/>
                  </a:lnTo>
                  <a:lnTo>
                    <a:pt x="19399" y="12878"/>
                  </a:lnTo>
                  <a:lnTo>
                    <a:pt x="20339" y="13144"/>
                  </a:lnTo>
                  <a:lnTo>
                    <a:pt x="21241" y="13544"/>
                  </a:lnTo>
                  <a:lnTo>
                    <a:pt x="21985" y="14076"/>
                  </a:lnTo>
                  <a:lnTo>
                    <a:pt x="22651" y="14742"/>
                  </a:lnTo>
                  <a:lnTo>
                    <a:pt x="23122" y="15474"/>
                  </a:lnTo>
                  <a:lnTo>
                    <a:pt x="23435" y="16306"/>
                  </a:lnTo>
                  <a:lnTo>
                    <a:pt x="23514" y="17204"/>
                  </a:lnTo>
                  <a:lnTo>
                    <a:pt x="23435" y="18103"/>
                  </a:lnTo>
                  <a:lnTo>
                    <a:pt x="23122" y="18901"/>
                  </a:lnTo>
                  <a:lnTo>
                    <a:pt x="22651" y="19667"/>
                  </a:lnTo>
                  <a:lnTo>
                    <a:pt x="21985" y="20332"/>
                  </a:lnTo>
                  <a:lnTo>
                    <a:pt x="21241" y="20831"/>
                  </a:lnTo>
                  <a:lnTo>
                    <a:pt x="20339" y="21264"/>
                  </a:lnTo>
                  <a:lnTo>
                    <a:pt x="19399" y="21530"/>
                  </a:lnTo>
                  <a:lnTo>
                    <a:pt x="18301" y="21597"/>
                  </a:lnTo>
                  <a:lnTo>
                    <a:pt x="10385" y="21597"/>
                  </a:lnTo>
                  <a:lnTo>
                    <a:pt x="10385" y="111181"/>
                  </a:lnTo>
                  <a:lnTo>
                    <a:pt x="109614" y="111181"/>
                  </a:lnTo>
                  <a:lnTo>
                    <a:pt x="109614" y="21597"/>
                  </a:lnTo>
                  <a:lnTo>
                    <a:pt x="81750" y="21597"/>
                  </a:lnTo>
                  <a:lnTo>
                    <a:pt x="80692" y="21530"/>
                  </a:lnTo>
                  <a:lnTo>
                    <a:pt x="79712" y="21264"/>
                  </a:lnTo>
                  <a:lnTo>
                    <a:pt x="78850" y="20831"/>
                  </a:lnTo>
                  <a:lnTo>
                    <a:pt x="78066" y="20332"/>
                  </a:lnTo>
                  <a:lnTo>
                    <a:pt x="77439" y="19667"/>
                  </a:lnTo>
                  <a:lnTo>
                    <a:pt x="76969" y="18901"/>
                  </a:lnTo>
                  <a:lnTo>
                    <a:pt x="76655" y="18103"/>
                  </a:lnTo>
                  <a:lnTo>
                    <a:pt x="76538" y="17204"/>
                  </a:lnTo>
                  <a:lnTo>
                    <a:pt x="76538" y="8851"/>
                  </a:lnTo>
                  <a:lnTo>
                    <a:pt x="43500" y="8851"/>
                  </a:lnTo>
                  <a:lnTo>
                    <a:pt x="43500" y="23227"/>
                  </a:lnTo>
                  <a:lnTo>
                    <a:pt x="70385" y="23227"/>
                  </a:lnTo>
                  <a:lnTo>
                    <a:pt x="71482" y="23294"/>
                  </a:lnTo>
                  <a:lnTo>
                    <a:pt x="72423" y="23527"/>
                  </a:lnTo>
                  <a:lnTo>
                    <a:pt x="73324" y="23993"/>
                  </a:lnTo>
                  <a:lnTo>
                    <a:pt x="74069" y="24492"/>
                  </a:lnTo>
                  <a:lnTo>
                    <a:pt x="74735" y="25158"/>
                  </a:lnTo>
                  <a:lnTo>
                    <a:pt x="75205" y="25923"/>
                  </a:lnTo>
                  <a:lnTo>
                    <a:pt x="75519" y="26722"/>
                  </a:lnTo>
                  <a:lnTo>
                    <a:pt x="75597" y="27620"/>
                  </a:lnTo>
                  <a:lnTo>
                    <a:pt x="75519" y="28519"/>
                  </a:lnTo>
                  <a:lnTo>
                    <a:pt x="75205" y="29351"/>
                  </a:lnTo>
                  <a:lnTo>
                    <a:pt x="74735" y="30083"/>
                  </a:lnTo>
                  <a:lnTo>
                    <a:pt x="74069" y="30715"/>
                  </a:lnTo>
                  <a:lnTo>
                    <a:pt x="73324" y="31281"/>
                  </a:lnTo>
                  <a:lnTo>
                    <a:pt x="72423" y="31680"/>
                  </a:lnTo>
                  <a:lnTo>
                    <a:pt x="71482" y="31946"/>
                  </a:lnTo>
                  <a:lnTo>
                    <a:pt x="70385" y="32046"/>
                  </a:lnTo>
                  <a:lnTo>
                    <a:pt x="38288" y="32046"/>
                  </a:lnTo>
                  <a:lnTo>
                    <a:pt x="37269" y="31946"/>
                  </a:lnTo>
                  <a:lnTo>
                    <a:pt x="36290" y="31680"/>
                  </a:lnTo>
                  <a:lnTo>
                    <a:pt x="35427" y="31281"/>
                  </a:lnTo>
                  <a:lnTo>
                    <a:pt x="34644" y="30715"/>
                  </a:lnTo>
                  <a:lnTo>
                    <a:pt x="33977" y="30083"/>
                  </a:lnTo>
                  <a:lnTo>
                    <a:pt x="33507" y="29351"/>
                  </a:lnTo>
                  <a:lnTo>
                    <a:pt x="33233" y="28519"/>
                  </a:lnTo>
                  <a:lnTo>
                    <a:pt x="33076" y="27620"/>
                  </a:lnTo>
                  <a:lnTo>
                    <a:pt x="33076" y="4425"/>
                  </a:lnTo>
                  <a:lnTo>
                    <a:pt x="33233" y="3527"/>
                  </a:lnTo>
                  <a:lnTo>
                    <a:pt x="33507" y="2695"/>
                  </a:lnTo>
                  <a:lnTo>
                    <a:pt x="33977" y="1930"/>
                  </a:lnTo>
                  <a:lnTo>
                    <a:pt x="34644" y="1297"/>
                  </a:lnTo>
                  <a:lnTo>
                    <a:pt x="35427" y="732"/>
                  </a:lnTo>
                  <a:lnTo>
                    <a:pt x="36290" y="332"/>
                  </a:lnTo>
                  <a:lnTo>
                    <a:pt x="37269" y="66"/>
                  </a:lnTo>
                  <a:lnTo>
                    <a:pt x="3828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32" name="Google Shape;632;p43"/>
            <p:cNvSpPr/>
            <p:nvPr/>
          </p:nvSpPr>
          <p:spPr>
            <a:xfrm>
              <a:off x="6251575" y="4341813"/>
              <a:ext cx="1032000" cy="771600"/>
            </a:xfrm>
            <a:custGeom>
              <a:rect b="b" l="l" r="r" t="t"/>
              <a:pathLst>
                <a:path extrusionOk="0" h="120000" w="120000">
                  <a:moveTo>
                    <a:pt x="107704" y="0"/>
                  </a:moveTo>
                  <a:lnTo>
                    <a:pt x="110107" y="370"/>
                  </a:lnTo>
                  <a:lnTo>
                    <a:pt x="112326" y="1234"/>
                  </a:lnTo>
                  <a:lnTo>
                    <a:pt x="114453" y="2716"/>
                  </a:lnTo>
                  <a:lnTo>
                    <a:pt x="116394" y="4814"/>
                  </a:lnTo>
                  <a:lnTo>
                    <a:pt x="117966" y="7530"/>
                  </a:lnTo>
                  <a:lnTo>
                    <a:pt x="119075" y="10370"/>
                  </a:lnTo>
                  <a:lnTo>
                    <a:pt x="119722" y="13333"/>
                  </a:lnTo>
                  <a:lnTo>
                    <a:pt x="120000" y="16419"/>
                  </a:lnTo>
                  <a:lnTo>
                    <a:pt x="119722" y="19506"/>
                  </a:lnTo>
                  <a:lnTo>
                    <a:pt x="119075" y="22592"/>
                  </a:lnTo>
                  <a:lnTo>
                    <a:pt x="117873" y="25432"/>
                  </a:lnTo>
                  <a:lnTo>
                    <a:pt x="116394" y="28024"/>
                  </a:lnTo>
                  <a:lnTo>
                    <a:pt x="50477" y="115185"/>
                  </a:lnTo>
                  <a:lnTo>
                    <a:pt x="48536" y="117283"/>
                  </a:lnTo>
                  <a:lnTo>
                    <a:pt x="46409" y="118765"/>
                  </a:lnTo>
                  <a:lnTo>
                    <a:pt x="44191" y="119753"/>
                  </a:lnTo>
                  <a:lnTo>
                    <a:pt x="41879" y="120000"/>
                  </a:lnTo>
                  <a:lnTo>
                    <a:pt x="39383" y="119753"/>
                  </a:lnTo>
                  <a:lnTo>
                    <a:pt x="37164" y="118765"/>
                  </a:lnTo>
                  <a:lnTo>
                    <a:pt x="35038" y="117283"/>
                  </a:lnTo>
                  <a:lnTo>
                    <a:pt x="33097" y="115061"/>
                  </a:lnTo>
                  <a:lnTo>
                    <a:pt x="3513" y="75432"/>
                  </a:lnTo>
                  <a:lnTo>
                    <a:pt x="2033" y="72839"/>
                  </a:lnTo>
                  <a:lnTo>
                    <a:pt x="924" y="69876"/>
                  </a:lnTo>
                  <a:lnTo>
                    <a:pt x="184" y="66913"/>
                  </a:lnTo>
                  <a:lnTo>
                    <a:pt x="0" y="63827"/>
                  </a:lnTo>
                  <a:lnTo>
                    <a:pt x="184" y="60617"/>
                  </a:lnTo>
                  <a:lnTo>
                    <a:pt x="924" y="57530"/>
                  </a:lnTo>
                  <a:lnTo>
                    <a:pt x="2033" y="54691"/>
                  </a:lnTo>
                  <a:lnTo>
                    <a:pt x="3605" y="52098"/>
                  </a:lnTo>
                  <a:lnTo>
                    <a:pt x="5546" y="50123"/>
                  </a:lnTo>
                  <a:lnTo>
                    <a:pt x="7673" y="48641"/>
                  </a:lnTo>
                  <a:lnTo>
                    <a:pt x="9984" y="47654"/>
                  </a:lnTo>
                  <a:lnTo>
                    <a:pt x="12388" y="47407"/>
                  </a:lnTo>
                  <a:lnTo>
                    <a:pt x="14699" y="47654"/>
                  </a:lnTo>
                  <a:lnTo>
                    <a:pt x="16918" y="48641"/>
                  </a:lnTo>
                  <a:lnTo>
                    <a:pt x="19044" y="50123"/>
                  </a:lnTo>
                  <a:lnTo>
                    <a:pt x="20986" y="52345"/>
                  </a:lnTo>
                  <a:lnTo>
                    <a:pt x="41879" y="80493"/>
                  </a:lnTo>
                  <a:lnTo>
                    <a:pt x="99013" y="4814"/>
                  </a:lnTo>
                  <a:lnTo>
                    <a:pt x="100955" y="2592"/>
                  </a:lnTo>
                  <a:lnTo>
                    <a:pt x="103081" y="1111"/>
                  </a:lnTo>
                  <a:lnTo>
                    <a:pt x="105392" y="370"/>
                  </a:lnTo>
                  <a:lnTo>
                    <a:pt x="10770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633" name="Google Shape;633;p43"/>
          <p:cNvGrpSpPr/>
          <p:nvPr/>
        </p:nvGrpSpPr>
        <p:grpSpPr>
          <a:xfrm>
            <a:off x="3232857" y="3298861"/>
            <a:ext cx="187878" cy="224129"/>
            <a:chOff x="7740651" y="2914650"/>
            <a:chExt cx="2944800" cy="3513000"/>
          </a:xfrm>
        </p:grpSpPr>
        <p:sp>
          <p:nvSpPr>
            <p:cNvPr id="634" name="Google Shape;634;p43"/>
            <p:cNvSpPr/>
            <p:nvPr/>
          </p:nvSpPr>
          <p:spPr>
            <a:xfrm>
              <a:off x="7740651" y="2914650"/>
              <a:ext cx="2944800" cy="3513000"/>
            </a:xfrm>
            <a:custGeom>
              <a:rect b="b" l="l" r="r" t="t"/>
              <a:pathLst>
                <a:path extrusionOk="0" h="120000" w="120000">
                  <a:moveTo>
                    <a:pt x="59983" y="9896"/>
                  </a:moveTo>
                  <a:lnTo>
                    <a:pt x="56748" y="12146"/>
                  </a:lnTo>
                  <a:lnTo>
                    <a:pt x="53480" y="14179"/>
                  </a:lnTo>
                  <a:lnTo>
                    <a:pt x="50115" y="16050"/>
                  </a:lnTo>
                  <a:lnTo>
                    <a:pt x="46621" y="17785"/>
                  </a:lnTo>
                  <a:lnTo>
                    <a:pt x="43030" y="19331"/>
                  </a:lnTo>
                  <a:lnTo>
                    <a:pt x="39374" y="20686"/>
                  </a:lnTo>
                  <a:lnTo>
                    <a:pt x="35589" y="21906"/>
                  </a:lnTo>
                  <a:lnTo>
                    <a:pt x="31641" y="22964"/>
                  </a:lnTo>
                  <a:lnTo>
                    <a:pt x="27630" y="23831"/>
                  </a:lnTo>
                  <a:lnTo>
                    <a:pt x="23488" y="24536"/>
                  </a:lnTo>
                  <a:lnTo>
                    <a:pt x="19218" y="25079"/>
                  </a:lnTo>
                  <a:lnTo>
                    <a:pt x="14785" y="25485"/>
                  </a:lnTo>
                  <a:lnTo>
                    <a:pt x="10256" y="25756"/>
                  </a:lnTo>
                  <a:lnTo>
                    <a:pt x="10191" y="28359"/>
                  </a:lnTo>
                  <a:lnTo>
                    <a:pt x="10126" y="31043"/>
                  </a:lnTo>
                  <a:lnTo>
                    <a:pt x="10062" y="33619"/>
                  </a:lnTo>
                  <a:lnTo>
                    <a:pt x="10029" y="36140"/>
                  </a:lnTo>
                  <a:lnTo>
                    <a:pt x="9997" y="38716"/>
                  </a:lnTo>
                  <a:lnTo>
                    <a:pt x="9997" y="41265"/>
                  </a:lnTo>
                  <a:lnTo>
                    <a:pt x="9997" y="43840"/>
                  </a:lnTo>
                  <a:lnTo>
                    <a:pt x="10029" y="46443"/>
                  </a:lnTo>
                  <a:lnTo>
                    <a:pt x="10126" y="49019"/>
                  </a:lnTo>
                  <a:lnTo>
                    <a:pt x="10256" y="51595"/>
                  </a:lnTo>
                  <a:lnTo>
                    <a:pt x="10417" y="54197"/>
                  </a:lnTo>
                  <a:lnTo>
                    <a:pt x="10644" y="56773"/>
                  </a:lnTo>
                  <a:lnTo>
                    <a:pt x="11000" y="59295"/>
                  </a:lnTo>
                  <a:lnTo>
                    <a:pt x="11356" y="61870"/>
                  </a:lnTo>
                  <a:lnTo>
                    <a:pt x="11809" y="64392"/>
                  </a:lnTo>
                  <a:lnTo>
                    <a:pt x="12359" y="66886"/>
                  </a:lnTo>
                  <a:lnTo>
                    <a:pt x="13006" y="69380"/>
                  </a:lnTo>
                  <a:lnTo>
                    <a:pt x="13750" y="71848"/>
                  </a:lnTo>
                  <a:lnTo>
                    <a:pt x="14623" y="74288"/>
                  </a:lnTo>
                  <a:lnTo>
                    <a:pt x="15594" y="76701"/>
                  </a:lnTo>
                  <a:lnTo>
                    <a:pt x="16629" y="79060"/>
                  </a:lnTo>
                  <a:lnTo>
                    <a:pt x="17859" y="81391"/>
                  </a:lnTo>
                  <a:lnTo>
                    <a:pt x="19218" y="83696"/>
                  </a:lnTo>
                  <a:lnTo>
                    <a:pt x="20674" y="85946"/>
                  </a:lnTo>
                  <a:lnTo>
                    <a:pt x="22291" y="88142"/>
                  </a:lnTo>
                  <a:lnTo>
                    <a:pt x="24103" y="90311"/>
                  </a:lnTo>
                  <a:lnTo>
                    <a:pt x="26044" y="92399"/>
                  </a:lnTo>
                  <a:lnTo>
                    <a:pt x="28147" y="94460"/>
                  </a:lnTo>
                  <a:lnTo>
                    <a:pt x="30477" y="96439"/>
                  </a:lnTo>
                  <a:lnTo>
                    <a:pt x="32903" y="98391"/>
                  </a:lnTo>
                  <a:lnTo>
                    <a:pt x="35589" y="100262"/>
                  </a:lnTo>
                  <a:lnTo>
                    <a:pt x="38403" y="102051"/>
                  </a:lnTo>
                  <a:lnTo>
                    <a:pt x="41477" y="103786"/>
                  </a:lnTo>
                  <a:lnTo>
                    <a:pt x="44745" y="105467"/>
                  </a:lnTo>
                  <a:lnTo>
                    <a:pt x="48207" y="107040"/>
                  </a:lnTo>
                  <a:lnTo>
                    <a:pt x="51895" y="108558"/>
                  </a:lnTo>
                  <a:lnTo>
                    <a:pt x="55842" y="109995"/>
                  </a:lnTo>
                  <a:lnTo>
                    <a:pt x="59983" y="111351"/>
                  </a:lnTo>
                  <a:lnTo>
                    <a:pt x="64125" y="109995"/>
                  </a:lnTo>
                  <a:lnTo>
                    <a:pt x="68072" y="108558"/>
                  </a:lnTo>
                  <a:lnTo>
                    <a:pt x="71728" y="107040"/>
                  </a:lnTo>
                  <a:lnTo>
                    <a:pt x="75222" y="105467"/>
                  </a:lnTo>
                  <a:lnTo>
                    <a:pt x="78457" y="103786"/>
                  </a:lnTo>
                  <a:lnTo>
                    <a:pt x="81531" y="102051"/>
                  </a:lnTo>
                  <a:lnTo>
                    <a:pt x="84410" y="100262"/>
                  </a:lnTo>
                  <a:lnTo>
                    <a:pt x="87031" y="98391"/>
                  </a:lnTo>
                  <a:lnTo>
                    <a:pt x="89522" y="96439"/>
                  </a:lnTo>
                  <a:lnTo>
                    <a:pt x="91787" y="94460"/>
                  </a:lnTo>
                  <a:lnTo>
                    <a:pt x="93922" y="92399"/>
                  </a:lnTo>
                  <a:lnTo>
                    <a:pt x="95831" y="90311"/>
                  </a:lnTo>
                  <a:lnTo>
                    <a:pt x="97643" y="88142"/>
                  </a:lnTo>
                  <a:lnTo>
                    <a:pt x="99293" y="85946"/>
                  </a:lnTo>
                  <a:lnTo>
                    <a:pt x="100781" y="83696"/>
                  </a:lnTo>
                  <a:lnTo>
                    <a:pt x="102076" y="81391"/>
                  </a:lnTo>
                  <a:lnTo>
                    <a:pt x="103305" y="79060"/>
                  </a:lnTo>
                  <a:lnTo>
                    <a:pt x="104405" y="76701"/>
                  </a:lnTo>
                  <a:lnTo>
                    <a:pt x="105376" y="74288"/>
                  </a:lnTo>
                  <a:lnTo>
                    <a:pt x="106184" y="71848"/>
                  </a:lnTo>
                  <a:lnTo>
                    <a:pt x="106929" y="69380"/>
                  </a:lnTo>
                  <a:lnTo>
                    <a:pt x="107576" y="66886"/>
                  </a:lnTo>
                  <a:lnTo>
                    <a:pt x="108158" y="64392"/>
                  </a:lnTo>
                  <a:lnTo>
                    <a:pt x="108579" y="61870"/>
                  </a:lnTo>
                  <a:lnTo>
                    <a:pt x="108999" y="59295"/>
                  </a:lnTo>
                  <a:lnTo>
                    <a:pt x="109290" y="56773"/>
                  </a:lnTo>
                  <a:lnTo>
                    <a:pt x="109549" y="54197"/>
                  </a:lnTo>
                  <a:lnTo>
                    <a:pt x="109743" y="51595"/>
                  </a:lnTo>
                  <a:lnTo>
                    <a:pt x="109873" y="49019"/>
                  </a:lnTo>
                  <a:lnTo>
                    <a:pt x="109937" y="46443"/>
                  </a:lnTo>
                  <a:lnTo>
                    <a:pt x="110002" y="43840"/>
                  </a:lnTo>
                  <a:lnTo>
                    <a:pt x="110002" y="41265"/>
                  </a:lnTo>
                  <a:lnTo>
                    <a:pt x="109937" y="38716"/>
                  </a:lnTo>
                  <a:lnTo>
                    <a:pt x="109937" y="36140"/>
                  </a:lnTo>
                  <a:lnTo>
                    <a:pt x="109873" y="33565"/>
                  </a:lnTo>
                  <a:lnTo>
                    <a:pt x="109808" y="31043"/>
                  </a:lnTo>
                  <a:lnTo>
                    <a:pt x="109776" y="28359"/>
                  </a:lnTo>
                  <a:lnTo>
                    <a:pt x="109743" y="25756"/>
                  </a:lnTo>
                  <a:lnTo>
                    <a:pt x="105149" y="25485"/>
                  </a:lnTo>
                  <a:lnTo>
                    <a:pt x="100717" y="25079"/>
                  </a:lnTo>
                  <a:lnTo>
                    <a:pt x="96446" y="24536"/>
                  </a:lnTo>
                  <a:lnTo>
                    <a:pt x="92305" y="23831"/>
                  </a:lnTo>
                  <a:lnTo>
                    <a:pt x="88293" y="22964"/>
                  </a:lnTo>
                  <a:lnTo>
                    <a:pt x="84410" y="21906"/>
                  </a:lnTo>
                  <a:lnTo>
                    <a:pt x="80593" y="20686"/>
                  </a:lnTo>
                  <a:lnTo>
                    <a:pt x="76937" y="19331"/>
                  </a:lnTo>
                  <a:lnTo>
                    <a:pt x="73345" y="17785"/>
                  </a:lnTo>
                  <a:lnTo>
                    <a:pt x="69851" y="16050"/>
                  </a:lnTo>
                  <a:lnTo>
                    <a:pt x="66486" y="14179"/>
                  </a:lnTo>
                  <a:lnTo>
                    <a:pt x="63186" y="12146"/>
                  </a:lnTo>
                  <a:lnTo>
                    <a:pt x="59983" y="9896"/>
                  </a:lnTo>
                  <a:close/>
                  <a:moveTo>
                    <a:pt x="59983" y="0"/>
                  </a:moveTo>
                  <a:lnTo>
                    <a:pt x="60922" y="54"/>
                  </a:lnTo>
                  <a:lnTo>
                    <a:pt x="61827" y="271"/>
                  </a:lnTo>
                  <a:lnTo>
                    <a:pt x="62701" y="650"/>
                  </a:lnTo>
                  <a:lnTo>
                    <a:pt x="63478" y="1192"/>
                  </a:lnTo>
                  <a:lnTo>
                    <a:pt x="66422" y="3470"/>
                  </a:lnTo>
                  <a:lnTo>
                    <a:pt x="69463" y="5558"/>
                  </a:lnTo>
                  <a:lnTo>
                    <a:pt x="72569" y="7510"/>
                  </a:lnTo>
                  <a:lnTo>
                    <a:pt x="75804" y="9245"/>
                  </a:lnTo>
                  <a:lnTo>
                    <a:pt x="79169" y="10817"/>
                  </a:lnTo>
                  <a:lnTo>
                    <a:pt x="82566" y="12254"/>
                  </a:lnTo>
                  <a:lnTo>
                    <a:pt x="86157" y="13447"/>
                  </a:lnTo>
                  <a:lnTo>
                    <a:pt x="89813" y="14532"/>
                  </a:lnTo>
                  <a:lnTo>
                    <a:pt x="93599" y="15399"/>
                  </a:lnTo>
                  <a:lnTo>
                    <a:pt x="97546" y="16131"/>
                  </a:lnTo>
                  <a:lnTo>
                    <a:pt x="101590" y="16728"/>
                  </a:lnTo>
                  <a:lnTo>
                    <a:pt x="105829" y="17135"/>
                  </a:lnTo>
                  <a:lnTo>
                    <a:pt x="110164" y="17352"/>
                  </a:lnTo>
                  <a:lnTo>
                    <a:pt x="114661" y="17433"/>
                  </a:lnTo>
                  <a:lnTo>
                    <a:pt x="115826" y="17541"/>
                  </a:lnTo>
                  <a:lnTo>
                    <a:pt x="116894" y="17867"/>
                  </a:lnTo>
                  <a:lnTo>
                    <a:pt x="117799" y="18328"/>
                  </a:lnTo>
                  <a:lnTo>
                    <a:pt x="118608" y="19005"/>
                  </a:lnTo>
                  <a:lnTo>
                    <a:pt x="119158" y="19765"/>
                  </a:lnTo>
                  <a:lnTo>
                    <a:pt x="119547" y="20659"/>
                  </a:lnTo>
                  <a:lnTo>
                    <a:pt x="119676" y="21635"/>
                  </a:lnTo>
                  <a:lnTo>
                    <a:pt x="119741" y="26163"/>
                  </a:lnTo>
                  <a:lnTo>
                    <a:pt x="119805" y="30881"/>
                  </a:lnTo>
                  <a:lnTo>
                    <a:pt x="119870" y="33158"/>
                  </a:lnTo>
                  <a:lnTo>
                    <a:pt x="119902" y="35490"/>
                  </a:lnTo>
                  <a:lnTo>
                    <a:pt x="119935" y="37876"/>
                  </a:lnTo>
                  <a:lnTo>
                    <a:pt x="120000" y="40262"/>
                  </a:lnTo>
                  <a:lnTo>
                    <a:pt x="119935" y="42675"/>
                  </a:lnTo>
                  <a:lnTo>
                    <a:pt x="119935" y="45088"/>
                  </a:lnTo>
                  <a:lnTo>
                    <a:pt x="119870" y="47555"/>
                  </a:lnTo>
                  <a:lnTo>
                    <a:pt x="119773" y="50049"/>
                  </a:lnTo>
                  <a:lnTo>
                    <a:pt x="119644" y="52544"/>
                  </a:lnTo>
                  <a:lnTo>
                    <a:pt x="119417" y="55038"/>
                  </a:lnTo>
                  <a:lnTo>
                    <a:pt x="119158" y="57586"/>
                  </a:lnTo>
                  <a:lnTo>
                    <a:pt x="118867" y="60108"/>
                  </a:lnTo>
                  <a:lnTo>
                    <a:pt x="118447" y="62629"/>
                  </a:lnTo>
                  <a:lnTo>
                    <a:pt x="118026" y="65124"/>
                  </a:lnTo>
                  <a:lnTo>
                    <a:pt x="117444" y="67672"/>
                  </a:lnTo>
                  <a:lnTo>
                    <a:pt x="116861" y="70194"/>
                  </a:lnTo>
                  <a:lnTo>
                    <a:pt x="116149" y="72688"/>
                  </a:lnTo>
                  <a:lnTo>
                    <a:pt x="115308" y="75183"/>
                  </a:lnTo>
                  <a:lnTo>
                    <a:pt x="114435" y="77650"/>
                  </a:lnTo>
                  <a:lnTo>
                    <a:pt x="113399" y="80117"/>
                  </a:lnTo>
                  <a:lnTo>
                    <a:pt x="112267" y="82530"/>
                  </a:lnTo>
                  <a:lnTo>
                    <a:pt x="111038" y="84916"/>
                  </a:lnTo>
                  <a:lnTo>
                    <a:pt x="109646" y="87302"/>
                  </a:lnTo>
                  <a:lnTo>
                    <a:pt x="108158" y="89661"/>
                  </a:lnTo>
                  <a:lnTo>
                    <a:pt x="106508" y="91938"/>
                  </a:lnTo>
                  <a:lnTo>
                    <a:pt x="104696" y="94215"/>
                  </a:lnTo>
                  <a:lnTo>
                    <a:pt x="102787" y="96412"/>
                  </a:lnTo>
                  <a:lnTo>
                    <a:pt x="100684" y="98581"/>
                  </a:lnTo>
                  <a:lnTo>
                    <a:pt x="98452" y="100695"/>
                  </a:lnTo>
                  <a:lnTo>
                    <a:pt x="96058" y="102756"/>
                  </a:lnTo>
                  <a:lnTo>
                    <a:pt x="93469" y="104762"/>
                  </a:lnTo>
                  <a:lnTo>
                    <a:pt x="90687" y="106714"/>
                  </a:lnTo>
                  <a:lnTo>
                    <a:pt x="87775" y="108639"/>
                  </a:lnTo>
                  <a:lnTo>
                    <a:pt x="84605" y="110429"/>
                  </a:lnTo>
                  <a:lnTo>
                    <a:pt x="81304" y="112191"/>
                  </a:lnTo>
                  <a:lnTo>
                    <a:pt x="77810" y="113872"/>
                  </a:lnTo>
                  <a:lnTo>
                    <a:pt x="74090" y="115445"/>
                  </a:lnTo>
                  <a:lnTo>
                    <a:pt x="70110" y="116990"/>
                  </a:lnTo>
                  <a:lnTo>
                    <a:pt x="65969" y="118427"/>
                  </a:lnTo>
                  <a:lnTo>
                    <a:pt x="61601" y="119783"/>
                  </a:lnTo>
                  <a:lnTo>
                    <a:pt x="60825" y="119945"/>
                  </a:lnTo>
                  <a:lnTo>
                    <a:pt x="59983" y="120000"/>
                  </a:lnTo>
                  <a:lnTo>
                    <a:pt x="59174" y="119945"/>
                  </a:lnTo>
                  <a:lnTo>
                    <a:pt x="58333" y="119783"/>
                  </a:lnTo>
                  <a:lnTo>
                    <a:pt x="53966" y="118427"/>
                  </a:lnTo>
                  <a:lnTo>
                    <a:pt x="49824" y="116990"/>
                  </a:lnTo>
                  <a:lnTo>
                    <a:pt x="45877" y="115445"/>
                  </a:lnTo>
                  <a:lnTo>
                    <a:pt x="42156" y="113872"/>
                  </a:lnTo>
                  <a:lnTo>
                    <a:pt x="38630" y="112191"/>
                  </a:lnTo>
                  <a:lnTo>
                    <a:pt x="35330" y="110429"/>
                  </a:lnTo>
                  <a:lnTo>
                    <a:pt x="32159" y="108639"/>
                  </a:lnTo>
                  <a:lnTo>
                    <a:pt x="29247" y="106714"/>
                  </a:lnTo>
                  <a:lnTo>
                    <a:pt x="26497" y="104762"/>
                  </a:lnTo>
                  <a:lnTo>
                    <a:pt x="23909" y="102756"/>
                  </a:lnTo>
                  <a:lnTo>
                    <a:pt x="21515" y="100695"/>
                  </a:lnTo>
                  <a:lnTo>
                    <a:pt x="19250" y="98581"/>
                  </a:lnTo>
                  <a:lnTo>
                    <a:pt x="17179" y="96412"/>
                  </a:lnTo>
                  <a:lnTo>
                    <a:pt x="15238" y="94215"/>
                  </a:lnTo>
                  <a:lnTo>
                    <a:pt x="13426" y="91938"/>
                  </a:lnTo>
                  <a:lnTo>
                    <a:pt x="11809" y="89661"/>
                  </a:lnTo>
                  <a:lnTo>
                    <a:pt x="10288" y="87302"/>
                  </a:lnTo>
                  <a:lnTo>
                    <a:pt x="8929" y="84916"/>
                  </a:lnTo>
                  <a:lnTo>
                    <a:pt x="7667" y="82530"/>
                  </a:lnTo>
                  <a:lnTo>
                    <a:pt x="6535" y="80117"/>
                  </a:lnTo>
                  <a:lnTo>
                    <a:pt x="5532" y="77650"/>
                  </a:lnTo>
                  <a:lnTo>
                    <a:pt x="4626" y="75183"/>
                  </a:lnTo>
                  <a:lnTo>
                    <a:pt x="3817" y="72688"/>
                  </a:lnTo>
                  <a:lnTo>
                    <a:pt x="3073" y="70194"/>
                  </a:lnTo>
                  <a:lnTo>
                    <a:pt x="2491" y="67672"/>
                  </a:lnTo>
                  <a:lnTo>
                    <a:pt x="1941" y="65124"/>
                  </a:lnTo>
                  <a:lnTo>
                    <a:pt x="1488" y="62629"/>
                  </a:lnTo>
                  <a:lnTo>
                    <a:pt x="1132" y="60108"/>
                  </a:lnTo>
                  <a:lnTo>
                    <a:pt x="776" y="57586"/>
                  </a:lnTo>
                  <a:lnTo>
                    <a:pt x="550" y="55038"/>
                  </a:lnTo>
                  <a:lnTo>
                    <a:pt x="323" y="52544"/>
                  </a:lnTo>
                  <a:lnTo>
                    <a:pt x="194" y="50049"/>
                  </a:lnTo>
                  <a:lnTo>
                    <a:pt x="64" y="47555"/>
                  </a:lnTo>
                  <a:lnTo>
                    <a:pt x="32" y="45088"/>
                  </a:lnTo>
                  <a:lnTo>
                    <a:pt x="0" y="42675"/>
                  </a:lnTo>
                  <a:lnTo>
                    <a:pt x="0" y="40262"/>
                  </a:lnTo>
                  <a:lnTo>
                    <a:pt x="32" y="37876"/>
                  </a:lnTo>
                  <a:lnTo>
                    <a:pt x="32" y="35517"/>
                  </a:lnTo>
                  <a:lnTo>
                    <a:pt x="64" y="33158"/>
                  </a:lnTo>
                  <a:lnTo>
                    <a:pt x="161" y="30881"/>
                  </a:lnTo>
                  <a:lnTo>
                    <a:pt x="258" y="26163"/>
                  </a:lnTo>
                  <a:lnTo>
                    <a:pt x="291" y="21635"/>
                  </a:lnTo>
                  <a:lnTo>
                    <a:pt x="420" y="20659"/>
                  </a:lnTo>
                  <a:lnTo>
                    <a:pt x="776" y="19765"/>
                  </a:lnTo>
                  <a:lnTo>
                    <a:pt x="1391" y="19005"/>
                  </a:lnTo>
                  <a:lnTo>
                    <a:pt x="2167" y="18328"/>
                  </a:lnTo>
                  <a:lnTo>
                    <a:pt x="3073" y="17867"/>
                  </a:lnTo>
                  <a:lnTo>
                    <a:pt x="4141" y="17541"/>
                  </a:lnTo>
                  <a:lnTo>
                    <a:pt x="5273" y="17433"/>
                  </a:lnTo>
                  <a:lnTo>
                    <a:pt x="9770" y="17352"/>
                  </a:lnTo>
                  <a:lnTo>
                    <a:pt x="14138" y="17135"/>
                  </a:lnTo>
                  <a:lnTo>
                    <a:pt x="18344" y="16728"/>
                  </a:lnTo>
                  <a:lnTo>
                    <a:pt x="22388" y="16131"/>
                  </a:lnTo>
                  <a:lnTo>
                    <a:pt x="26368" y="15399"/>
                  </a:lnTo>
                  <a:lnTo>
                    <a:pt x="30153" y="14532"/>
                  </a:lnTo>
                  <a:lnTo>
                    <a:pt x="33842" y="13447"/>
                  </a:lnTo>
                  <a:lnTo>
                    <a:pt x="37368" y="12254"/>
                  </a:lnTo>
                  <a:lnTo>
                    <a:pt x="40830" y="10817"/>
                  </a:lnTo>
                  <a:lnTo>
                    <a:pt x="44130" y="9245"/>
                  </a:lnTo>
                  <a:lnTo>
                    <a:pt x="47365" y="7510"/>
                  </a:lnTo>
                  <a:lnTo>
                    <a:pt x="50504" y="5558"/>
                  </a:lnTo>
                  <a:lnTo>
                    <a:pt x="53513" y="3470"/>
                  </a:lnTo>
                  <a:lnTo>
                    <a:pt x="56489" y="1192"/>
                  </a:lnTo>
                  <a:lnTo>
                    <a:pt x="57266" y="650"/>
                  </a:lnTo>
                  <a:lnTo>
                    <a:pt x="58107" y="271"/>
                  </a:lnTo>
                  <a:lnTo>
                    <a:pt x="59013" y="54"/>
                  </a:lnTo>
                  <a:lnTo>
                    <a:pt x="5998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35" name="Google Shape;635;p43"/>
            <p:cNvSpPr/>
            <p:nvPr/>
          </p:nvSpPr>
          <p:spPr>
            <a:xfrm>
              <a:off x="8580438" y="4208463"/>
              <a:ext cx="1263600" cy="925500"/>
            </a:xfrm>
            <a:custGeom>
              <a:rect b="b" l="l" r="r" t="t"/>
              <a:pathLst>
                <a:path extrusionOk="0" h="120000" w="120000">
                  <a:moveTo>
                    <a:pt x="108384" y="0"/>
                  </a:moveTo>
                  <a:lnTo>
                    <a:pt x="110647" y="308"/>
                  </a:lnTo>
                  <a:lnTo>
                    <a:pt x="112759" y="1131"/>
                  </a:lnTo>
                  <a:lnTo>
                    <a:pt x="114795" y="2673"/>
                  </a:lnTo>
                  <a:lnTo>
                    <a:pt x="116681" y="4627"/>
                  </a:lnTo>
                  <a:lnTo>
                    <a:pt x="118114" y="7095"/>
                  </a:lnTo>
                  <a:lnTo>
                    <a:pt x="119170" y="9974"/>
                  </a:lnTo>
                  <a:lnTo>
                    <a:pt x="119773" y="12956"/>
                  </a:lnTo>
                  <a:lnTo>
                    <a:pt x="120000" y="15938"/>
                  </a:lnTo>
                  <a:lnTo>
                    <a:pt x="119773" y="19023"/>
                  </a:lnTo>
                  <a:lnTo>
                    <a:pt x="119170" y="21902"/>
                  </a:lnTo>
                  <a:lnTo>
                    <a:pt x="118114" y="24678"/>
                  </a:lnTo>
                  <a:lnTo>
                    <a:pt x="116681" y="27146"/>
                  </a:lnTo>
                  <a:lnTo>
                    <a:pt x="52118" y="115475"/>
                  </a:lnTo>
                  <a:lnTo>
                    <a:pt x="50307" y="117429"/>
                  </a:lnTo>
                  <a:lnTo>
                    <a:pt x="48346" y="118971"/>
                  </a:lnTo>
                  <a:lnTo>
                    <a:pt x="46084" y="119794"/>
                  </a:lnTo>
                  <a:lnTo>
                    <a:pt x="43972" y="120000"/>
                  </a:lnTo>
                  <a:lnTo>
                    <a:pt x="41709" y="119794"/>
                  </a:lnTo>
                  <a:lnTo>
                    <a:pt x="39522" y="118971"/>
                  </a:lnTo>
                  <a:lnTo>
                    <a:pt x="37561" y="117429"/>
                  </a:lnTo>
                  <a:lnTo>
                    <a:pt x="35751" y="115475"/>
                  </a:lnTo>
                  <a:lnTo>
                    <a:pt x="3469" y="71362"/>
                  </a:lnTo>
                  <a:lnTo>
                    <a:pt x="1885" y="68791"/>
                  </a:lnTo>
                  <a:lnTo>
                    <a:pt x="905" y="66015"/>
                  </a:lnTo>
                  <a:lnTo>
                    <a:pt x="226" y="63136"/>
                  </a:lnTo>
                  <a:lnTo>
                    <a:pt x="0" y="60051"/>
                  </a:lnTo>
                  <a:lnTo>
                    <a:pt x="226" y="56966"/>
                  </a:lnTo>
                  <a:lnTo>
                    <a:pt x="905" y="54087"/>
                  </a:lnTo>
                  <a:lnTo>
                    <a:pt x="1885" y="51311"/>
                  </a:lnTo>
                  <a:lnTo>
                    <a:pt x="3469" y="48740"/>
                  </a:lnTo>
                  <a:lnTo>
                    <a:pt x="5279" y="46683"/>
                  </a:lnTo>
                  <a:lnTo>
                    <a:pt x="7316" y="45244"/>
                  </a:lnTo>
                  <a:lnTo>
                    <a:pt x="9428" y="44421"/>
                  </a:lnTo>
                  <a:lnTo>
                    <a:pt x="11690" y="44215"/>
                  </a:lnTo>
                  <a:lnTo>
                    <a:pt x="13953" y="44421"/>
                  </a:lnTo>
                  <a:lnTo>
                    <a:pt x="16065" y="45244"/>
                  </a:lnTo>
                  <a:lnTo>
                    <a:pt x="18101" y="46683"/>
                  </a:lnTo>
                  <a:lnTo>
                    <a:pt x="19912" y="48740"/>
                  </a:lnTo>
                  <a:lnTo>
                    <a:pt x="43972" y="81645"/>
                  </a:lnTo>
                  <a:lnTo>
                    <a:pt x="100163" y="4627"/>
                  </a:lnTo>
                  <a:lnTo>
                    <a:pt x="101973" y="2673"/>
                  </a:lnTo>
                  <a:lnTo>
                    <a:pt x="104010" y="1131"/>
                  </a:lnTo>
                  <a:lnTo>
                    <a:pt x="106197" y="308"/>
                  </a:lnTo>
                  <a:lnTo>
                    <a:pt x="10838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636" name="Google Shape;636;p43"/>
          <p:cNvSpPr txBox="1"/>
          <p:nvPr/>
        </p:nvSpPr>
        <p:spPr>
          <a:xfrm>
            <a:off x="1662609" y="1832763"/>
            <a:ext cx="1285800" cy="26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500">
                <a:solidFill>
                  <a:srgbClr val="566579"/>
                </a:solidFill>
                <a:latin typeface="Trebuchet MS"/>
                <a:ea typeface="Trebuchet MS"/>
                <a:cs typeface="Trebuchet MS"/>
                <a:sym typeface="Trebuchet MS"/>
              </a:rPr>
              <a:t>Sample </a:t>
            </a:r>
            <a:r>
              <a:rPr b="1" lang="en-GB" sz="1500">
                <a:solidFill>
                  <a:srgbClr val="566579"/>
                </a:solidFill>
                <a:latin typeface="Trebuchet MS"/>
                <a:ea typeface="Trebuchet MS"/>
                <a:cs typeface="Trebuchet MS"/>
                <a:sym typeface="Trebuchet MS"/>
              </a:rPr>
              <a:t>Text</a:t>
            </a:r>
            <a:endParaRPr b="1" sz="1600">
              <a:solidFill>
                <a:srgbClr val="566579"/>
              </a:solidFill>
            </a:endParaRPr>
          </a:p>
        </p:txBody>
      </p:sp>
      <p:sp>
        <p:nvSpPr>
          <p:cNvPr id="637" name="Google Shape;637;p43"/>
          <p:cNvSpPr txBox="1"/>
          <p:nvPr/>
        </p:nvSpPr>
        <p:spPr>
          <a:xfrm>
            <a:off x="1662609" y="2563388"/>
            <a:ext cx="1285800" cy="26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500">
                <a:solidFill>
                  <a:srgbClr val="566579"/>
                </a:solidFill>
                <a:latin typeface="Trebuchet MS"/>
                <a:ea typeface="Trebuchet MS"/>
                <a:cs typeface="Trebuchet MS"/>
                <a:sym typeface="Trebuchet MS"/>
              </a:rPr>
              <a:t>Sample </a:t>
            </a:r>
            <a:r>
              <a:rPr b="1" lang="en-GB" sz="1500">
                <a:solidFill>
                  <a:srgbClr val="566579"/>
                </a:solidFill>
                <a:latin typeface="Trebuchet MS"/>
                <a:ea typeface="Trebuchet MS"/>
                <a:cs typeface="Trebuchet MS"/>
                <a:sym typeface="Trebuchet MS"/>
              </a:rPr>
              <a:t>Text</a:t>
            </a:r>
            <a:endParaRPr b="1" sz="1600">
              <a:solidFill>
                <a:srgbClr val="566579"/>
              </a:solidFill>
            </a:endParaRPr>
          </a:p>
        </p:txBody>
      </p:sp>
      <p:sp>
        <p:nvSpPr>
          <p:cNvPr id="638" name="Google Shape;638;p43"/>
          <p:cNvSpPr txBox="1"/>
          <p:nvPr/>
        </p:nvSpPr>
        <p:spPr>
          <a:xfrm>
            <a:off x="1662609" y="3286688"/>
            <a:ext cx="1285800" cy="26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500">
                <a:solidFill>
                  <a:srgbClr val="566579"/>
                </a:solidFill>
                <a:latin typeface="Trebuchet MS"/>
                <a:ea typeface="Trebuchet MS"/>
                <a:cs typeface="Trebuchet MS"/>
                <a:sym typeface="Trebuchet MS"/>
              </a:rPr>
              <a:t>Sample </a:t>
            </a:r>
            <a:r>
              <a:rPr b="1" lang="en-GB" sz="1500">
                <a:solidFill>
                  <a:srgbClr val="566579"/>
                </a:solidFill>
                <a:latin typeface="Trebuchet MS"/>
                <a:ea typeface="Trebuchet MS"/>
                <a:cs typeface="Trebuchet MS"/>
                <a:sym typeface="Trebuchet MS"/>
              </a:rPr>
              <a:t>Text</a:t>
            </a:r>
            <a:endParaRPr b="1" sz="1600">
              <a:solidFill>
                <a:srgbClr val="566579"/>
              </a:solidFill>
            </a:endParaRPr>
          </a:p>
        </p:txBody>
      </p:sp>
      <p:sp>
        <p:nvSpPr>
          <p:cNvPr id="639" name="Google Shape;639;p43"/>
          <p:cNvSpPr txBox="1"/>
          <p:nvPr/>
        </p:nvSpPr>
        <p:spPr>
          <a:xfrm>
            <a:off x="6195591" y="1832763"/>
            <a:ext cx="1285800" cy="2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566579"/>
                </a:solidFill>
                <a:latin typeface="Trebuchet MS"/>
                <a:ea typeface="Trebuchet MS"/>
                <a:cs typeface="Trebuchet MS"/>
                <a:sym typeface="Trebuchet MS"/>
              </a:rPr>
              <a:t>Sample </a:t>
            </a:r>
            <a:r>
              <a:rPr b="1" lang="en-GB" sz="1500">
                <a:solidFill>
                  <a:srgbClr val="566579"/>
                </a:solidFill>
                <a:latin typeface="Trebuchet MS"/>
                <a:ea typeface="Trebuchet MS"/>
                <a:cs typeface="Trebuchet MS"/>
                <a:sym typeface="Trebuchet MS"/>
              </a:rPr>
              <a:t>Text</a:t>
            </a:r>
            <a:endParaRPr b="1" sz="1600">
              <a:solidFill>
                <a:srgbClr val="566579"/>
              </a:solidFill>
            </a:endParaRPr>
          </a:p>
        </p:txBody>
      </p:sp>
      <p:sp>
        <p:nvSpPr>
          <p:cNvPr id="640" name="Google Shape;640;p43"/>
          <p:cNvSpPr txBox="1"/>
          <p:nvPr/>
        </p:nvSpPr>
        <p:spPr>
          <a:xfrm>
            <a:off x="6195591" y="2563388"/>
            <a:ext cx="1285800" cy="2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566579"/>
                </a:solidFill>
                <a:latin typeface="Trebuchet MS"/>
                <a:ea typeface="Trebuchet MS"/>
                <a:cs typeface="Trebuchet MS"/>
                <a:sym typeface="Trebuchet MS"/>
              </a:rPr>
              <a:t>Sample </a:t>
            </a:r>
            <a:r>
              <a:rPr b="1" lang="en-GB" sz="1500">
                <a:solidFill>
                  <a:srgbClr val="566579"/>
                </a:solidFill>
                <a:latin typeface="Trebuchet MS"/>
                <a:ea typeface="Trebuchet MS"/>
                <a:cs typeface="Trebuchet MS"/>
                <a:sym typeface="Trebuchet MS"/>
              </a:rPr>
              <a:t>Text</a:t>
            </a:r>
            <a:endParaRPr b="1" sz="1600">
              <a:solidFill>
                <a:srgbClr val="566579"/>
              </a:solidFill>
            </a:endParaRPr>
          </a:p>
        </p:txBody>
      </p:sp>
      <p:sp>
        <p:nvSpPr>
          <p:cNvPr id="641" name="Google Shape;641;p43"/>
          <p:cNvSpPr txBox="1"/>
          <p:nvPr/>
        </p:nvSpPr>
        <p:spPr>
          <a:xfrm>
            <a:off x="6195591" y="3286688"/>
            <a:ext cx="1285800" cy="2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566579"/>
                </a:solidFill>
                <a:latin typeface="Trebuchet MS"/>
                <a:ea typeface="Trebuchet MS"/>
                <a:cs typeface="Trebuchet MS"/>
                <a:sym typeface="Trebuchet MS"/>
              </a:rPr>
              <a:t>Sample </a:t>
            </a:r>
            <a:r>
              <a:rPr b="1" lang="en-GB" sz="1500">
                <a:solidFill>
                  <a:srgbClr val="566579"/>
                </a:solidFill>
                <a:latin typeface="Trebuchet MS"/>
                <a:ea typeface="Trebuchet MS"/>
                <a:cs typeface="Trebuchet MS"/>
                <a:sym typeface="Trebuchet MS"/>
              </a:rPr>
              <a:t>Text</a:t>
            </a:r>
            <a:endParaRPr b="1" sz="1600">
              <a:solidFill>
                <a:srgbClr val="566579"/>
              </a:solidFill>
            </a:endParaRPr>
          </a:p>
        </p:txBody>
      </p:sp>
      <p:sp>
        <p:nvSpPr>
          <p:cNvPr id="642" name="Google Shape;642;p43"/>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6" name="Shape 646"/>
        <p:cNvGrpSpPr/>
        <p:nvPr/>
      </p:nvGrpSpPr>
      <p:grpSpPr>
        <a:xfrm>
          <a:off x="0" y="0"/>
          <a:ext cx="0" cy="0"/>
          <a:chOff x="0" y="0"/>
          <a:chExt cx="0" cy="0"/>
        </a:xfrm>
      </p:grpSpPr>
      <p:sp>
        <p:nvSpPr>
          <p:cNvPr id="647" name="Google Shape;647;p44"/>
          <p:cNvSpPr/>
          <p:nvPr/>
        </p:nvSpPr>
        <p:spPr>
          <a:xfrm>
            <a:off x="0" y="0"/>
            <a:ext cx="9144000" cy="5143500"/>
          </a:xfrm>
          <a:prstGeom prst="rect">
            <a:avLst/>
          </a:prstGeom>
          <a:solidFill>
            <a:srgbClr val="566579">
              <a:alpha val="84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48" name="Google Shape;648;p44"/>
          <p:cNvGrpSpPr/>
          <p:nvPr/>
        </p:nvGrpSpPr>
        <p:grpSpPr>
          <a:xfrm>
            <a:off x="3544260" y="1789667"/>
            <a:ext cx="2055372" cy="2247336"/>
            <a:chOff x="3395619" y="1394296"/>
            <a:chExt cx="2352761" cy="2572500"/>
          </a:xfrm>
        </p:grpSpPr>
        <p:grpSp>
          <p:nvGrpSpPr>
            <p:cNvPr id="649" name="Google Shape;649;p44"/>
            <p:cNvGrpSpPr/>
            <p:nvPr/>
          </p:nvGrpSpPr>
          <p:grpSpPr>
            <a:xfrm>
              <a:off x="3395619" y="1394296"/>
              <a:ext cx="2352761" cy="2354908"/>
              <a:chOff x="2600775" y="1409700"/>
              <a:chExt cx="1972800" cy="1974600"/>
            </a:xfrm>
          </p:grpSpPr>
          <p:sp>
            <p:nvSpPr>
              <p:cNvPr id="650" name="Google Shape;650;p44"/>
              <p:cNvSpPr/>
              <p:nvPr/>
            </p:nvSpPr>
            <p:spPr>
              <a:xfrm>
                <a:off x="2600775" y="1409700"/>
                <a:ext cx="1972800" cy="1974600"/>
              </a:xfrm>
              <a:prstGeom prst="ellipse">
                <a:avLst/>
              </a:prstGeom>
              <a:noFill/>
              <a:ln cap="flat" cmpd="sng" w="7620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4"/>
              <p:cNvSpPr/>
              <p:nvPr/>
            </p:nvSpPr>
            <p:spPr>
              <a:xfrm>
                <a:off x="2811075" y="1620300"/>
                <a:ext cx="1552200" cy="1553400"/>
              </a:xfrm>
              <a:prstGeom prst="ellipse">
                <a:avLst/>
              </a:prstGeom>
              <a:noFill/>
              <a:ln cap="flat" cmpd="sng" w="7620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4"/>
              <p:cNvSpPr/>
              <p:nvPr/>
            </p:nvSpPr>
            <p:spPr>
              <a:xfrm>
                <a:off x="3017175" y="1826550"/>
                <a:ext cx="1140000" cy="1140900"/>
              </a:xfrm>
              <a:prstGeom prst="ellipse">
                <a:avLst/>
              </a:prstGeom>
              <a:noFill/>
              <a:ln cap="flat" cmpd="sng" w="7620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4"/>
              <p:cNvSpPr/>
              <p:nvPr/>
            </p:nvSpPr>
            <p:spPr>
              <a:xfrm>
                <a:off x="3210375" y="2019900"/>
                <a:ext cx="753600" cy="754200"/>
              </a:xfrm>
              <a:prstGeom prst="ellipse">
                <a:avLst/>
              </a:prstGeom>
              <a:noFill/>
              <a:ln cap="flat" cmpd="sng" w="7620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4"/>
              <p:cNvSpPr/>
              <p:nvPr/>
            </p:nvSpPr>
            <p:spPr>
              <a:xfrm>
                <a:off x="3389775" y="2199450"/>
                <a:ext cx="394800" cy="395100"/>
              </a:xfrm>
              <a:prstGeom prst="ellipse">
                <a:avLst/>
              </a:prstGeom>
              <a:noFill/>
              <a:ln cap="flat" cmpd="sng" w="76200">
                <a:solidFill>
                  <a:srgbClr val="EE79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44"/>
            <p:cNvSpPr/>
            <p:nvPr/>
          </p:nvSpPr>
          <p:spPr>
            <a:xfrm>
              <a:off x="4488000" y="2487750"/>
              <a:ext cx="168000" cy="168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4"/>
            <p:cNvSpPr/>
            <p:nvPr/>
          </p:nvSpPr>
          <p:spPr>
            <a:xfrm rot="-7200143">
              <a:off x="4968158" y="3565405"/>
              <a:ext cx="496764" cy="248382"/>
            </a:xfrm>
            <a:prstGeom prst="chevron">
              <a:avLst>
                <a:gd fmla="val 50000" name="adj"/>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4"/>
            <p:cNvSpPr/>
            <p:nvPr/>
          </p:nvSpPr>
          <p:spPr>
            <a:xfrm rot="3600455">
              <a:off x="4186306" y="3200168"/>
              <a:ext cx="1541754" cy="80375"/>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44"/>
          <p:cNvSpPr txBox="1"/>
          <p:nvPr/>
        </p:nvSpPr>
        <p:spPr>
          <a:xfrm>
            <a:off x="2682150" y="4299600"/>
            <a:ext cx="3779700" cy="2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D8D8D8"/>
                </a:solidFill>
              </a:rPr>
              <a:t>This is a sample text.Insert your desired text here. This is a sample text.Insert your desired text here. </a:t>
            </a:r>
            <a:endParaRPr sz="1100">
              <a:solidFill>
                <a:srgbClr val="D8D8D8"/>
              </a:solidFill>
            </a:endParaRPr>
          </a:p>
        </p:txBody>
      </p:sp>
      <p:sp>
        <p:nvSpPr>
          <p:cNvPr id="659" name="Google Shape;659;p44"/>
          <p:cNvSpPr txBox="1"/>
          <p:nvPr/>
        </p:nvSpPr>
        <p:spPr>
          <a:xfrm>
            <a:off x="1340550" y="514375"/>
            <a:ext cx="6462900" cy="8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50">
                <a:solidFill>
                  <a:schemeClr val="lt1"/>
                </a:solidFill>
                <a:latin typeface="Trebuchet MS"/>
                <a:ea typeface="Trebuchet MS"/>
                <a:cs typeface="Trebuchet MS"/>
                <a:sym typeface="Trebuchet MS"/>
              </a:rPr>
              <a:t>It is a long established fact that a reader will be distracted by the readable content of a page when looking at its layout.</a:t>
            </a:r>
            <a:endParaRPr sz="2050">
              <a:solidFill>
                <a:schemeClr val="lt1"/>
              </a:solidFill>
              <a:latin typeface="Trebuchet MS"/>
              <a:ea typeface="Trebuchet MS"/>
              <a:cs typeface="Trebuchet MS"/>
              <a:sym typeface="Trebuchet MS"/>
            </a:endParaRPr>
          </a:p>
        </p:txBody>
      </p:sp>
      <p:sp>
        <p:nvSpPr>
          <p:cNvPr id="660" name="Google Shape;660;p44"/>
          <p:cNvSpPr/>
          <p:nvPr/>
        </p:nvSpPr>
        <p:spPr>
          <a:xfrm>
            <a:off x="2842202" y="2255275"/>
            <a:ext cx="465600" cy="4656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4"/>
          <p:cNvSpPr/>
          <p:nvPr/>
        </p:nvSpPr>
        <p:spPr>
          <a:xfrm>
            <a:off x="2842202" y="2880950"/>
            <a:ext cx="465600" cy="4656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4"/>
          <p:cNvSpPr/>
          <p:nvPr/>
        </p:nvSpPr>
        <p:spPr>
          <a:xfrm>
            <a:off x="5812825" y="2255275"/>
            <a:ext cx="465600" cy="4656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4"/>
          <p:cNvSpPr/>
          <p:nvPr/>
        </p:nvSpPr>
        <p:spPr>
          <a:xfrm>
            <a:off x="5812825" y="2880950"/>
            <a:ext cx="465600" cy="465600"/>
          </a:xfrm>
          <a:prstGeom prst="ellipse">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44"/>
          <p:cNvGrpSpPr/>
          <p:nvPr/>
        </p:nvGrpSpPr>
        <p:grpSpPr>
          <a:xfrm>
            <a:off x="2946904" y="2360352"/>
            <a:ext cx="256204" cy="255426"/>
            <a:chOff x="6246813" y="2030413"/>
            <a:chExt cx="987300" cy="984300"/>
          </a:xfrm>
        </p:grpSpPr>
        <p:sp>
          <p:nvSpPr>
            <p:cNvPr id="665" name="Google Shape;665;p44"/>
            <p:cNvSpPr/>
            <p:nvPr/>
          </p:nvSpPr>
          <p:spPr>
            <a:xfrm>
              <a:off x="6246813" y="2030413"/>
              <a:ext cx="987300" cy="984300"/>
            </a:xfrm>
            <a:custGeom>
              <a:rect b="b" l="l" r="r" t="t"/>
              <a:pathLst>
                <a:path extrusionOk="0" h="120000" w="120000">
                  <a:moveTo>
                    <a:pt x="59983" y="12806"/>
                  </a:moveTo>
                  <a:lnTo>
                    <a:pt x="56638" y="12903"/>
                  </a:lnTo>
                  <a:lnTo>
                    <a:pt x="53326" y="13290"/>
                  </a:lnTo>
                  <a:lnTo>
                    <a:pt x="50077" y="13838"/>
                  </a:lnTo>
                  <a:lnTo>
                    <a:pt x="46925" y="14645"/>
                  </a:lnTo>
                  <a:lnTo>
                    <a:pt x="43870" y="15645"/>
                  </a:lnTo>
                  <a:lnTo>
                    <a:pt x="40911" y="16838"/>
                  </a:lnTo>
                  <a:lnTo>
                    <a:pt x="38016" y="18225"/>
                  </a:lnTo>
                  <a:lnTo>
                    <a:pt x="35250" y="19774"/>
                  </a:lnTo>
                  <a:lnTo>
                    <a:pt x="32645" y="21548"/>
                  </a:lnTo>
                  <a:lnTo>
                    <a:pt x="30136" y="23483"/>
                  </a:lnTo>
                  <a:lnTo>
                    <a:pt x="27756" y="25548"/>
                  </a:lnTo>
                  <a:lnTo>
                    <a:pt x="25505" y="27774"/>
                  </a:lnTo>
                  <a:lnTo>
                    <a:pt x="23446" y="30129"/>
                  </a:lnTo>
                  <a:lnTo>
                    <a:pt x="21517" y="32645"/>
                  </a:lnTo>
                  <a:lnTo>
                    <a:pt x="19780" y="35290"/>
                  </a:lnTo>
                  <a:lnTo>
                    <a:pt x="18172" y="38032"/>
                  </a:lnTo>
                  <a:lnTo>
                    <a:pt x="16821" y="40903"/>
                  </a:lnTo>
                  <a:lnTo>
                    <a:pt x="15599" y="43870"/>
                  </a:lnTo>
                  <a:lnTo>
                    <a:pt x="14601" y="46935"/>
                  </a:lnTo>
                  <a:lnTo>
                    <a:pt x="13830" y="50129"/>
                  </a:lnTo>
                  <a:lnTo>
                    <a:pt x="13218" y="53322"/>
                  </a:lnTo>
                  <a:lnTo>
                    <a:pt x="12897" y="56645"/>
                  </a:lnTo>
                  <a:lnTo>
                    <a:pt x="12736" y="60032"/>
                  </a:lnTo>
                  <a:lnTo>
                    <a:pt x="12897" y="63387"/>
                  </a:lnTo>
                  <a:lnTo>
                    <a:pt x="13218" y="66677"/>
                  </a:lnTo>
                  <a:lnTo>
                    <a:pt x="13830" y="69935"/>
                  </a:lnTo>
                  <a:lnTo>
                    <a:pt x="14601" y="73064"/>
                  </a:lnTo>
                  <a:lnTo>
                    <a:pt x="15599" y="76129"/>
                  </a:lnTo>
                  <a:lnTo>
                    <a:pt x="16821" y="79129"/>
                  </a:lnTo>
                  <a:lnTo>
                    <a:pt x="18172" y="81967"/>
                  </a:lnTo>
                  <a:lnTo>
                    <a:pt x="19780" y="84741"/>
                  </a:lnTo>
                  <a:lnTo>
                    <a:pt x="21517" y="87354"/>
                  </a:lnTo>
                  <a:lnTo>
                    <a:pt x="23446" y="89870"/>
                  </a:lnTo>
                  <a:lnTo>
                    <a:pt x="25505" y="92258"/>
                  </a:lnTo>
                  <a:lnTo>
                    <a:pt x="27756" y="94483"/>
                  </a:lnTo>
                  <a:lnTo>
                    <a:pt x="30136" y="96580"/>
                  </a:lnTo>
                  <a:lnTo>
                    <a:pt x="32645" y="98483"/>
                  </a:lnTo>
                  <a:lnTo>
                    <a:pt x="35250" y="100225"/>
                  </a:lnTo>
                  <a:lnTo>
                    <a:pt x="38016" y="101806"/>
                  </a:lnTo>
                  <a:lnTo>
                    <a:pt x="40911" y="103225"/>
                  </a:lnTo>
                  <a:lnTo>
                    <a:pt x="43870" y="104387"/>
                  </a:lnTo>
                  <a:lnTo>
                    <a:pt x="46925" y="105387"/>
                  </a:lnTo>
                  <a:lnTo>
                    <a:pt x="50077" y="106161"/>
                  </a:lnTo>
                  <a:lnTo>
                    <a:pt x="53326" y="106774"/>
                  </a:lnTo>
                  <a:lnTo>
                    <a:pt x="56638" y="107129"/>
                  </a:lnTo>
                  <a:lnTo>
                    <a:pt x="59983" y="107258"/>
                  </a:lnTo>
                  <a:lnTo>
                    <a:pt x="63361" y="107129"/>
                  </a:lnTo>
                  <a:lnTo>
                    <a:pt x="66673" y="106774"/>
                  </a:lnTo>
                  <a:lnTo>
                    <a:pt x="69890" y="106161"/>
                  </a:lnTo>
                  <a:lnTo>
                    <a:pt x="73074" y="105387"/>
                  </a:lnTo>
                  <a:lnTo>
                    <a:pt x="76129" y="104387"/>
                  </a:lnTo>
                  <a:lnTo>
                    <a:pt x="79088" y="103225"/>
                  </a:lnTo>
                  <a:lnTo>
                    <a:pt x="81983" y="101806"/>
                  </a:lnTo>
                  <a:lnTo>
                    <a:pt x="84717" y="100225"/>
                  </a:lnTo>
                  <a:lnTo>
                    <a:pt x="87386" y="98483"/>
                  </a:lnTo>
                  <a:lnTo>
                    <a:pt x="89895" y="96580"/>
                  </a:lnTo>
                  <a:lnTo>
                    <a:pt x="92243" y="94483"/>
                  </a:lnTo>
                  <a:lnTo>
                    <a:pt x="94462" y="92258"/>
                  </a:lnTo>
                  <a:lnTo>
                    <a:pt x="96585" y="89870"/>
                  </a:lnTo>
                  <a:lnTo>
                    <a:pt x="98515" y="87354"/>
                  </a:lnTo>
                  <a:lnTo>
                    <a:pt x="100251" y="84741"/>
                  </a:lnTo>
                  <a:lnTo>
                    <a:pt x="101827" y="81967"/>
                  </a:lnTo>
                  <a:lnTo>
                    <a:pt x="103178" y="79129"/>
                  </a:lnTo>
                  <a:lnTo>
                    <a:pt x="104400" y="76129"/>
                  </a:lnTo>
                  <a:lnTo>
                    <a:pt x="105398" y="73064"/>
                  </a:lnTo>
                  <a:lnTo>
                    <a:pt x="106202" y="69935"/>
                  </a:lnTo>
                  <a:lnTo>
                    <a:pt x="106781" y="66677"/>
                  </a:lnTo>
                  <a:lnTo>
                    <a:pt x="107102" y="63387"/>
                  </a:lnTo>
                  <a:lnTo>
                    <a:pt x="107231" y="60032"/>
                  </a:lnTo>
                  <a:lnTo>
                    <a:pt x="107102" y="56645"/>
                  </a:lnTo>
                  <a:lnTo>
                    <a:pt x="106781" y="53322"/>
                  </a:lnTo>
                  <a:lnTo>
                    <a:pt x="106202" y="50129"/>
                  </a:lnTo>
                  <a:lnTo>
                    <a:pt x="105398" y="46935"/>
                  </a:lnTo>
                  <a:lnTo>
                    <a:pt x="104400" y="43870"/>
                  </a:lnTo>
                  <a:lnTo>
                    <a:pt x="103178" y="40903"/>
                  </a:lnTo>
                  <a:lnTo>
                    <a:pt x="101827" y="38032"/>
                  </a:lnTo>
                  <a:lnTo>
                    <a:pt x="100251" y="35290"/>
                  </a:lnTo>
                  <a:lnTo>
                    <a:pt x="98515" y="32645"/>
                  </a:lnTo>
                  <a:lnTo>
                    <a:pt x="96585" y="30129"/>
                  </a:lnTo>
                  <a:lnTo>
                    <a:pt x="94462" y="27774"/>
                  </a:lnTo>
                  <a:lnTo>
                    <a:pt x="92243" y="25548"/>
                  </a:lnTo>
                  <a:lnTo>
                    <a:pt x="89895" y="23483"/>
                  </a:lnTo>
                  <a:lnTo>
                    <a:pt x="87386" y="21548"/>
                  </a:lnTo>
                  <a:lnTo>
                    <a:pt x="84717" y="19774"/>
                  </a:lnTo>
                  <a:lnTo>
                    <a:pt x="81983" y="18225"/>
                  </a:lnTo>
                  <a:lnTo>
                    <a:pt x="79088" y="16838"/>
                  </a:lnTo>
                  <a:lnTo>
                    <a:pt x="76129" y="15645"/>
                  </a:lnTo>
                  <a:lnTo>
                    <a:pt x="73074" y="14645"/>
                  </a:lnTo>
                  <a:lnTo>
                    <a:pt x="69890" y="13838"/>
                  </a:lnTo>
                  <a:lnTo>
                    <a:pt x="66673" y="13290"/>
                  </a:lnTo>
                  <a:lnTo>
                    <a:pt x="63361" y="12903"/>
                  </a:lnTo>
                  <a:lnTo>
                    <a:pt x="59983" y="12806"/>
                  </a:lnTo>
                  <a:close/>
                  <a:moveTo>
                    <a:pt x="59983" y="0"/>
                  </a:moveTo>
                  <a:lnTo>
                    <a:pt x="63779" y="161"/>
                  </a:lnTo>
                  <a:lnTo>
                    <a:pt x="67542" y="483"/>
                  </a:lnTo>
                  <a:lnTo>
                    <a:pt x="71176" y="1096"/>
                  </a:lnTo>
                  <a:lnTo>
                    <a:pt x="74778" y="1870"/>
                  </a:lnTo>
                  <a:lnTo>
                    <a:pt x="78252" y="2870"/>
                  </a:lnTo>
                  <a:lnTo>
                    <a:pt x="81661" y="4064"/>
                  </a:lnTo>
                  <a:lnTo>
                    <a:pt x="84974" y="5483"/>
                  </a:lnTo>
                  <a:lnTo>
                    <a:pt x="88190" y="7064"/>
                  </a:lnTo>
                  <a:lnTo>
                    <a:pt x="91278" y="8838"/>
                  </a:lnTo>
                  <a:lnTo>
                    <a:pt x="94237" y="10806"/>
                  </a:lnTo>
                  <a:lnTo>
                    <a:pt x="97099" y="12903"/>
                  </a:lnTo>
                  <a:lnTo>
                    <a:pt x="99833" y="15193"/>
                  </a:lnTo>
                  <a:lnTo>
                    <a:pt x="102406" y="17612"/>
                  </a:lnTo>
                  <a:lnTo>
                    <a:pt x="104851" y="20193"/>
                  </a:lnTo>
                  <a:lnTo>
                    <a:pt x="107102" y="22935"/>
                  </a:lnTo>
                  <a:lnTo>
                    <a:pt x="109225" y="25774"/>
                  </a:lnTo>
                  <a:lnTo>
                    <a:pt x="111187" y="28709"/>
                  </a:lnTo>
                  <a:lnTo>
                    <a:pt x="112956" y="31838"/>
                  </a:lnTo>
                  <a:lnTo>
                    <a:pt x="114532" y="35032"/>
                  </a:lnTo>
                  <a:lnTo>
                    <a:pt x="115947" y="38354"/>
                  </a:lnTo>
                  <a:lnTo>
                    <a:pt x="117169" y="41774"/>
                  </a:lnTo>
                  <a:lnTo>
                    <a:pt x="118166" y="45290"/>
                  </a:lnTo>
                  <a:lnTo>
                    <a:pt x="118938" y="48838"/>
                  </a:lnTo>
                  <a:lnTo>
                    <a:pt x="119517" y="52483"/>
                  </a:lnTo>
                  <a:lnTo>
                    <a:pt x="119903" y="56225"/>
                  </a:lnTo>
                  <a:lnTo>
                    <a:pt x="119999" y="60032"/>
                  </a:lnTo>
                  <a:lnTo>
                    <a:pt x="119903" y="63806"/>
                  </a:lnTo>
                  <a:lnTo>
                    <a:pt x="119517" y="67516"/>
                  </a:lnTo>
                  <a:lnTo>
                    <a:pt x="118938" y="71193"/>
                  </a:lnTo>
                  <a:lnTo>
                    <a:pt x="118166" y="74774"/>
                  </a:lnTo>
                  <a:lnTo>
                    <a:pt x="117169" y="78290"/>
                  </a:lnTo>
                  <a:lnTo>
                    <a:pt x="115947" y="81677"/>
                  </a:lnTo>
                  <a:lnTo>
                    <a:pt x="114532" y="85000"/>
                  </a:lnTo>
                  <a:lnTo>
                    <a:pt x="112956" y="88193"/>
                  </a:lnTo>
                  <a:lnTo>
                    <a:pt x="111187" y="91290"/>
                  </a:lnTo>
                  <a:lnTo>
                    <a:pt x="109225" y="94290"/>
                  </a:lnTo>
                  <a:lnTo>
                    <a:pt x="107102" y="97129"/>
                  </a:lnTo>
                  <a:lnTo>
                    <a:pt x="104851" y="99806"/>
                  </a:lnTo>
                  <a:lnTo>
                    <a:pt x="102406" y="102419"/>
                  </a:lnTo>
                  <a:lnTo>
                    <a:pt x="99833" y="104838"/>
                  </a:lnTo>
                  <a:lnTo>
                    <a:pt x="97099" y="107129"/>
                  </a:lnTo>
                  <a:lnTo>
                    <a:pt x="94237" y="109225"/>
                  </a:lnTo>
                  <a:lnTo>
                    <a:pt x="91278" y="111193"/>
                  </a:lnTo>
                  <a:lnTo>
                    <a:pt x="88190" y="112967"/>
                  </a:lnTo>
                  <a:lnTo>
                    <a:pt x="84974" y="114548"/>
                  </a:lnTo>
                  <a:lnTo>
                    <a:pt x="81661" y="115967"/>
                  </a:lnTo>
                  <a:lnTo>
                    <a:pt x="78252" y="117161"/>
                  </a:lnTo>
                  <a:lnTo>
                    <a:pt x="74778" y="118193"/>
                  </a:lnTo>
                  <a:lnTo>
                    <a:pt x="71176" y="118967"/>
                  </a:lnTo>
                  <a:lnTo>
                    <a:pt x="67542" y="119548"/>
                  </a:lnTo>
                  <a:lnTo>
                    <a:pt x="63779" y="119870"/>
                  </a:lnTo>
                  <a:lnTo>
                    <a:pt x="59983" y="120000"/>
                  </a:lnTo>
                  <a:lnTo>
                    <a:pt x="56220" y="119870"/>
                  </a:lnTo>
                  <a:lnTo>
                    <a:pt x="52489" y="119548"/>
                  </a:lnTo>
                  <a:lnTo>
                    <a:pt x="48823" y="118967"/>
                  </a:lnTo>
                  <a:lnTo>
                    <a:pt x="45253" y="118193"/>
                  </a:lnTo>
                  <a:lnTo>
                    <a:pt x="41715" y="117161"/>
                  </a:lnTo>
                  <a:lnTo>
                    <a:pt x="38338" y="115967"/>
                  </a:lnTo>
                  <a:lnTo>
                    <a:pt x="35025" y="114548"/>
                  </a:lnTo>
                  <a:lnTo>
                    <a:pt x="31809" y="112967"/>
                  </a:lnTo>
                  <a:lnTo>
                    <a:pt x="28721" y="111193"/>
                  </a:lnTo>
                  <a:lnTo>
                    <a:pt x="25730" y="109225"/>
                  </a:lnTo>
                  <a:lnTo>
                    <a:pt x="22867" y="107129"/>
                  </a:lnTo>
                  <a:lnTo>
                    <a:pt x="20166" y="104838"/>
                  </a:lnTo>
                  <a:lnTo>
                    <a:pt x="17593" y="102419"/>
                  </a:lnTo>
                  <a:lnTo>
                    <a:pt x="15148" y="99806"/>
                  </a:lnTo>
                  <a:lnTo>
                    <a:pt x="12865" y="97129"/>
                  </a:lnTo>
                  <a:lnTo>
                    <a:pt x="10742" y="94290"/>
                  </a:lnTo>
                  <a:lnTo>
                    <a:pt x="8812" y="91290"/>
                  </a:lnTo>
                  <a:lnTo>
                    <a:pt x="7011" y="88193"/>
                  </a:lnTo>
                  <a:lnTo>
                    <a:pt x="5435" y="85000"/>
                  </a:lnTo>
                  <a:lnTo>
                    <a:pt x="4020" y="81677"/>
                  </a:lnTo>
                  <a:lnTo>
                    <a:pt x="2830" y="78290"/>
                  </a:lnTo>
                  <a:lnTo>
                    <a:pt x="1833" y="74774"/>
                  </a:lnTo>
                  <a:lnTo>
                    <a:pt x="1029" y="71193"/>
                  </a:lnTo>
                  <a:lnTo>
                    <a:pt x="482" y="67516"/>
                  </a:lnTo>
                  <a:lnTo>
                    <a:pt x="96" y="63806"/>
                  </a:lnTo>
                  <a:lnTo>
                    <a:pt x="0" y="60032"/>
                  </a:lnTo>
                  <a:lnTo>
                    <a:pt x="96" y="56225"/>
                  </a:lnTo>
                  <a:lnTo>
                    <a:pt x="482" y="52483"/>
                  </a:lnTo>
                  <a:lnTo>
                    <a:pt x="1029" y="48838"/>
                  </a:lnTo>
                  <a:lnTo>
                    <a:pt x="1833" y="45290"/>
                  </a:lnTo>
                  <a:lnTo>
                    <a:pt x="2830" y="41774"/>
                  </a:lnTo>
                  <a:lnTo>
                    <a:pt x="4020" y="38354"/>
                  </a:lnTo>
                  <a:lnTo>
                    <a:pt x="5435" y="35032"/>
                  </a:lnTo>
                  <a:lnTo>
                    <a:pt x="7011" y="31838"/>
                  </a:lnTo>
                  <a:lnTo>
                    <a:pt x="8812" y="28709"/>
                  </a:lnTo>
                  <a:lnTo>
                    <a:pt x="10742" y="25774"/>
                  </a:lnTo>
                  <a:lnTo>
                    <a:pt x="12865" y="22935"/>
                  </a:lnTo>
                  <a:lnTo>
                    <a:pt x="15148" y="20193"/>
                  </a:lnTo>
                  <a:lnTo>
                    <a:pt x="17593" y="17612"/>
                  </a:lnTo>
                  <a:lnTo>
                    <a:pt x="20166" y="15193"/>
                  </a:lnTo>
                  <a:lnTo>
                    <a:pt x="22867" y="12903"/>
                  </a:lnTo>
                  <a:lnTo>
                    <a:pt x="25730" y="10806"/>
                  </a:lnTo>
                  <a:lnTo>
                    <a:pt x="28721" y="8838"/>
                  </a:lnTo>
                  <a:lnTo>
                    <a:pt x="31809" y="7064"/>
                  </a:lnTo>
                  <a:lnTo>
                    <a:pt x="35025" y="5483"/>
                  </a:lnTo>
                  <a:lnTo>
                    <a:pt x="38338" y="4064"/>
                  </a:lnTo>
                  <a:lnTo>
                    <a:pt x="41715" y="2870"/>
                  </a:lnTo>
                  <a:lnTo>
                    <a:pt x="45253" y="1870"/>
                  </a:lnTo>
                  <a:lnTo>
                    <a:pt x="48823" y="1096"/>
                  </a:lnTo>
                  <a:lnTo>
                    <a:pt x="52489" y="483"/>
                  </a:lnTo>
                  <a:lnTo>
                    <a:pt x="56220" y="161"/>
                  </a:lnTo>
                  <a:lnTo>
                    <a:pt x="5998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66" name="Google Shape;666;p44"/>
            <p:cNvSpPr/>
            <p:nvPr/>
          </p:nvSpPr>
          <p:spPr>
            <a:xfrm>
              <a:off x="6694488" y="2200276"/>
              <a:ext cx="344400" cy="387300"/>
            </a:xfrm>
            <a:custGeom>
              <a:rect b="b" l="l" r="r" t="t"/>
              <a:pathLst>
                <a:path extrusionOk="0" h="120000" w="120000">
                  <a:moveTo>
                    <a:pt x="14144" y="0"/>
                  </a:moveTo>
                  <a:lnTo>
                    <a:pt x="17010" y="327"/>
                  </a:lnTo>
                  <a:lnTo>
                    <a:pt x="19599" y="983"/>
                  </a:lnTo>
                  <a:lnTo>
                    <a:pt x="22095" y="2213"/>
                  </a:lnTo>
                  <a:lnTo>
                    <a:pt x="24221" y="3688"/>
                  </a:lnTo>
                  <a:lnTo>
                    <a:pt x="25885" y="5573"/>
                  </a:lnTo>
                  <a:lnTo>
                    <a:pt x="27180" y="7622"/>
                  </a:lnTo>
                  <a:lnTo>
                    <a:pt x="28012" y="10081"/>
                  </a:lnTo>
                  <a:lnTo>
                    <a:pt x="28382" y="12540"/>
                  </a:lnTo>
                  <a:lnTo>
                    <a:pt x="28382" y="94918"/>
                  </a:lnTo>
                  <a:lnTo>
                    <a:pt x="105762" y="94918"/>
                  </a:lnTo>
                  <a:lnTo>
                    <a:pt x="108628" y="95163"/>
                  </a:lnTo>
                  <a:lnTo>
                    <a:pt x="111309" y="95901"/>
                  </a:lnTo>
                  <a:lnTo>
                    <a:pt x="113713" y="97131"/>
                  </a:lnTo>
                  <a:lnTo>
                    <a:pt x="115839" y="98606"/>
                  </a:lnTo>
                  <a:lnTo>
                    <a:pt x="117596" y="100491"/>
                  </a:lnTo>
                  <a:lnTo>
                    <a:pt x="118983" y="102540"/>
                  </a:lnTo>
                  <a:lnTo>
                    <a:pt x="119722" y="104918"/>
                  </a:lnTo>
                  <a:lnTo>
                    <a:pt x="120000" y="107459"/>
                  </a:lnTo>
                  <a:lnTo>
                    <a:pt x="119722" y="110000"/>
                  </a:lnTo>
                  <a:lnTo>
                    <a:pt x="118983" y="112295"/>
                  </a:lnTo>
                  <a:lnTo>
                    <a:pt x="117596" y="114508"/>
                  </a:lnTo>
                  <a:lnTo>
                    <a:pt x="115839" y="116393"/>
                  </a:lnTo>
                  <a:lnTo>
                    <a:pt x="113713" y="117868"/>
                  </a:lnTo>
                  <a:lnTo>
                    <a:pt x="111309" y="119016"/>
                  </a:lnTo>
                  <a:lnTo>
                    <a:pt x="108628" y="119754"/>
                  </a:lnTo>
                  <a:lnTo>
                    <a:pt x="105762" y="120000"/>
                  </a:lnTo>
                  <a:lnTo>
                    <a:pt x="14144" y="120000"/>
                  </a:lnTo>
                  <a:lnTo>
                    <a:pt x="11278" y="119754"/>
                  </a:lnTo>
                  <a:lnTo>
                    <a:pt x="8597" y="119016"/>
                  </a:lnTo>
                  <a:lnTo>
                    <a:pt x="6101" y="117868"/>
                  </a:lnTo>
                  <a:lnTo>
                    <a:pt x="4160" y="116393"/>
                  </a:lnTo>
                  <a:lnTo>
                    <a:pt x="2311" y="114508"/>
                  </a:lnTo>
                  <a:lnTo>
                    <a:pt x="1016" y="112295"/>
                  </a:lnTo>
                  <a:lnTo>
                    <a:pt x="184" y="110000"/>
                  </a:lnTo>
                  <a:lnTo>
                    <a:pt x="0" y="107459"/>
                  </a:lnTo>
                  <a:lnTo>
                    <a:pt x="0" y="12540"/>
                  </a:lnTo>
                  <a:lnTo>
                    <a:pt x="184" y="10081"/>
                  </a:lnTo>
                  <a:lnTo>
                    <a:pt x="1016" y="7622"/>
                  </a:lnTo>
                  <a:lnTo>
                    <a:pt x="2311" y="5573"/>
                  </a:lnTo>
                  <a:lnTo>
                    <a:pt x="4160" y="3688"/>
                  </a:lnTo>
                  <a:lnTo>
                    <a:pt x="6101" y="2213"/>
                  </a:lnTo>
                  <a:lnTo>
                    <a:pt x="8597" y="983"/>
                  </a:lnTo>
                  <a:lnTo>
                    <a:pt x="11278" y="327"/>
                  </a:lnTo>
                  <a:lnTo>
                    <a:pt x="1414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667" name="Google Shape;667;p44"/>
          <p:cNvGrpSpPr/>
          <p:nvPr/>
        </p:nvGrpSpPr>
        <p:grpSpPr>
          <a:xfrm>
            <a:off x="2917142" y="3017928"/>
            <a:ext cx="315732" cy="191626"/>
            <a:chOff x="3633788" y="3265488"/>
            <a:chExt cx="4980000" cy="3022500"/>
          </a:xfrm>
        </p:grpSpPr>
        <p:sp>
          <p:nvSpPr>
            <p:cNvPr id="668" name="Google Shape;668;p44"/>
            <p:cNvSpPr/>
            <p:nvPr/>
          </p:nvSpPr>
          <p:spPr>
            <a:xfrm>
              <a:off x="3633788" y="3265488"/>
              <a:ext cx="4980000" cy="3022500"/>
            </a:xfrm>
            <a:custGeom>
              <a:rect b="b" l="l" r="r" t="t"/>
              <a:pathLst>
                <a:path extrusionOk="0" h="120000" w="120000">
                  <a:moveTo>
                    <a:pt x="60784" y="14555"/>
                  </a:moveTo>
                  <a:lnTo>
                    <a:pt x="57685" y="14744"/>
                  </a:lnTo>
                  <a:lnTo>
                    <a:pt x="54644" y="15216"/>
                  </a:lnTo>
                  <a:lnTo>
                    <a:pt x="51679" y="16004"/>
                  </a:lnTo>
                  <a:lnTo>
                    <a:pt x="48772" y="17075"/>
                  </a:lnTo>
                  <a:lnTo>
                    <a:pt x="45980" y="18398"/>
                  </a:lnTo>
                  <a:lnTo>
                    <a:pt x="43206" y="19973"/>
                  </a:lnTo>
                  <a:lnTo>
                    <a:pt x="40586" y="21706"/>
                  </a:lnTo>
                  <a:lnTo>
                    <a:pt x="38042" y="23565"/>
                  </a:lnTo>
                  <a:lnTo>
                    <a:pt x="35575" y="25613"/>
                  </a:lnTo>
                  <a:lnTo>
                    <a:pt x="33203" y="27755"/>
                  </a:lnTo>
                  <a:lnTo>
                    <a:pt x="30985" y="29992"/>
                  </a:lnTo>
                  <a:lnTo>
                    <a:pt x="28842" y="32197"/>
                  </a:lnTo>
                  <a:lnTo>
                    <a:pt x="26853" y="34528"/>
                  </a:lnTo>
                  <a:lnTo>
                    <a:pt x="24960" y="36828"/>
                  </a:lnTo>
                  <a:lnTo>
                    <a:pt x="23162" y="39096"/>
                  </a:lnTo>
                  <a:lnTo>
                    <a:pt x="21383" y="41491"/>
                  </a:lnTo>
                  <a:lnTo>
                    <a:pt x="19719" y="43822"/>
                  </a:lnTo>
                  <a:lnTo>
                    <a:pt x="18112" y="46185"/>
                  </a:lnTo>
                  <a:lnTo>
                    <a:pt x="16659" y="48453"/>
                  </a:lnTo>
                  <a:lnTo>
                    <a:pt x="15282" y="50658"/>
                  </a:lnTo>
                  <a:lnTo>
                    <a:pt x="14000" y="52832"/>
                  </a:lnTo>
                  <a:lnTo>
                    <a:pt x="12833" y="54817"/>
                  </a:lnTo>
                  <a:lnTo>
                    <a:pt x="11820" y="56676"/>
                  </a:lnTo>
                  <a:lnTo>
                    <a:pt x="10883" y="58409"/>
                  </a:lnTo>
                  <a:lnTo>
                    <a:pt x="10079" y="59889"/>
                  </a:lnTo>
                  <a:lnTo>
                    <a:pt x="13235" y="65781"/>
                  </a:lnTo>
                  <a:lnTo>
                    <a:pt x="16410" y="71168"/>
                  </a:lnTo>
                  <a:lnTo>
                    <a:pt x="19604" y="76208"/>
                  </a:lnTo>
                  <a:lnTo>
                    <a:pt x="22798" y="80903"/>
                  </a:lnTo>
                  <a:lnTo>
                    <a:pt x="26012" y="85156"/>
                  </a:lnTo>
                  <a:lnTo>
                    <a:pt x="29282" y="88999"/>
                  </a:lnTo>
                  <a:lnTo>
                    <a:pt x="32515" y="92402"/>
                  </a:lnTo>
                  <a:lnTo>
                    <a:pt x="35824" y="95458"/>
                  </a:lnTo>
                  <a:lnTo>
                    <a:pt x="39094" y="98104"/>
                  </a:lnTo>
                  <a:lnTo>
                    <a:pt x="42422" y="100309"/>
                  </a:lnTo>
                  <a:lnTo>
                    <a:pt x="45750" y="102168"/>
                  </a:lnTo>
                  <a:lnTo>
                    <a:pt x="49097" y="103617"/>
                  </a:lnTo>
                  <a:lnTo>
                    <a:pt x="52445" y="104625"/>
                  </a:lnTo>
                  <a:lnTo>
                    <a:pt x="55830" y="105255"/>
                  </a:lnTo>
                  <a:lnTo>
                    <a:pt x="59215" y="105413"/>
                  </a:lnTo>
                  <a:lnTo>
                    <a:pt x="62314" y="105255"/>
                  </a:lnTo>
                  <a:lnTo>
                    <a:pt x="65336" y="104751"/>
                  </a:lnTo>
                  <a:lnTo>
                    <a:pt x="68320" y="103995"/>
                  </a:lnTo>
                  <a:lnTo>
                    <a:pt x="71227" y="102893"/>
                  </a:lnTo>
                  <a:lnTo>
                    <a:pt x="74019" y="101569"/>
                  </a:lnTo>
                  <a:lnTo>
                    <a:pt x="76754" y="100026"/>
                  </a:lnTo>
                  <a:lnTo>
                    <a:pt x="79413" y="98293"/>
                  </a:lnTo>
                  <a:lnTo>
                    <a:pt x="81957" y="96434"/>
                  </a:lnTo>
                  <a:lnTo>
                    <a:pt x="84424" y="94386"/>
                  </a:lnTo>
                  <a:lnTo>
                    <a:pt x="86758" y="92213"/>
                  </a:lnTo>
                  <a:lnTo>
                    <a:pt x="89014" y="90007"/>
                  </a:lnTo>
                  <a:lnTo>
                    <a:pt x="91157" y="87739"/>
                  </a:lnTo>
                  <a:lnTo>
                    <a:pt x="93165" y="85439"/>
                  </a:lnTo>
                  <a:lnTo>
                    <a:pt x="95039" y="83171"/>
                  </a:lnTo>
                  <a:lnTo>
                    <a:pt x="96837" y="80903"/>
                  </a:lnTo>
                  <a:lnTo>
                    <a:pt x="98616" y="78540"/>
                  </a:lnTo>
                  <a:lnTo>
                    <a:pt x="100280" y="76145"/>
                  </a:lnTo>
                  <a:lnTo>
                    <a:pt x="101848" y="73814"/>
                  </a:lnTo>
                  <a:lnTo>
                    <a:pt x="103340" y="71546"/>
                  </a:lnTo>
                  <a:lnTo>
                    <a:pt x="104717" y="69309"/>
                  </a:lnTo>
                  <a:lnTo>
                    <a:pt x="105999" y="67230"/>
                  </a:lnTo>
                  <a:lnTo>
                    <a:pt x="107166" y="65182"/>
                  </a:lnTo>
                  <a:lnTo>
                    <a:pt x="108179" y="63323"/>
                  </a:lnTo>
                  <a:lnTo>
                    <a:pt x="109116" y="61590"/>
                  </a:lnTo>
                  <a:lnTo>
                    <a:pt x="109920" y="60078"/>
                  </a:lnTo>
                  <a:lnTo>
                    <a:pt x="106764" y="54218"/>
                  </a:lnTo>
                  <a:lnTo>
                    <a:pt x="103589" y="48800"/>
                  </a:lnTo>
                  <a:lnTo>
                    <a:pt x="100395" y="43696"/>
                  </a:lnTo>
                  <a:lnTo>
                    <a:pt x="97201" y="39096"/>
                  </a:lnTo>
                  <a:lnTo>
                    <a:pt x="93949" y="34843"/>
                  </a:lnTo>
                  <a:lnTo>
                    <a:pt x="90717" y="31000"/>
                  </a:lnTo>
                  <a:lnTo>
                    <a:pt x="87446" y="27566"/>
                  </a:lnTo>
                  <a:lnTo>
                    <a:pt x="84175" y="24510"/>
                  </a:lnTo>
                  <a:lnTo>
                    <a:pt x="80905" y="21895"/>
                  </a:lnTo>
                  <a:lnTo>
                    <a:pt x="77558" y="19658"/>
                  </a:lnTo>
                  <a:lnTo>
                    <a:pt x="74249" y="17799"/>
                  </a:lnTo>
                  <a:lnTo>
                    <a:pt x="70902" y="16350"/>
                  </a:lnTo>
                  <a:lnTo>
                    <a:pt x="67554" y="15342"/>
                  </a:lnTo>
                  <a:lnTo>
                    <a:pt x="64169" y="14744"/>
                  </a:lnTo>
                  <a:lnTo>
                    <a:pt x="60784" y="14555"/>
                  </a:lnTo>
                  <a:close/>
                  <a:moveTo>
                    <a:pt x="60822" y="0"/>
                  </a:moveTo>
                  <a:lnTo>
                    <a:pt x="64418" y="189"/>
                  </a:lnTo>
                  <a:lnTo>
                    <a:pt x="68014" y="787"/>
                  </a:lnTo>
                  <a:lnTo>
                    <a:pt x="71590" y="1732"/>
                  </a:lnTo>
                  <a:lnTo>
                    <a:pt x="75148" y="3055"/>
                  </a:lnTo>
                  <a:lnTo>
                    <a:pt x="78686" y="4788"/>
                  </a:lnTo>
                  <a:lnTo>
                    <a:pt x="82167" y="6962"/>
                  </a:lnTo>
                  <a:lnTo>
                    <a:pt x="85667" y="9419"/>
                  </a:lnTo>
                  <a:lnTo>
                    <a:pt x="89110" y="12286"/>
                  </a:lnTo>
                  <a:lnTo>
                    <a:pt x="92534" y="15594"/>
                  </a:lnTo>
                  <a:lnTo>
                    <a:pt x="95957" y="19249"/>
                  </a:lnTo>
                  <a:lnTo>
                    <a:pt x="99343" y="23250"/>
                  </a:lnTo>
                  <a:lnTo>
                    <a:pt x="102690" y="27629"/>
                  </a:lnTo>
                  <a:lnTo>
                    <a:pt x="106037" y="32449"/>
                  </a:lnTo>
                  <a:lnTo>
                    <a:pt x="109308" y="37584"/>
                  </a:lnTo>
                  <a:lnTo>
                    <a:pt x="112578" y="43160"/>
                  </a:lnTo>
                  <a:lnTo>
                    <a:pt x="115811" y="49115"/>
                  </a:lnTo>
                  <a:lnTo>
                    <a:pt x="119062" y="55416"/>
                  </a:lnTo>
                  <a:lnTo>
                    <a:pt x="119521" y="56550"/>
                  </a:lnTo>
                  <a:lnTo>
                    <a:pt x="119827" y="57810"/>
                  </a:lnTo>
                  <a:lnTo>
                    <a:pt x="120000" y="59133"/>
                  </a:lnTo>
                  <a:lnTo>
                    <a:pt x="120000" y="60456"/>
                  </a:lnTo>
                  <a:lnTo>
                    <a:pt x="119885" y="61811"/>
                  </a:lnTo>
                  <a:lnTo>
                    <a:pt x="119598" y="63071"/>
                  </a:lnTo>
                  <a:lnTo>
                    <a:pt x="119158" y="64268"/>
                  </a:lnTo>
                  <a:lnTo>
                    <a:pt x="119062" y="64520"/>
                  </a:lnTo>
                  <a:lnTo>
                    <a:pt x="118833" y="64993"/>
                  </a:lnTo>
                  <a:lnTo>
                    <a:pt x="118508" y="65718"/>
                  </a:lnTo>
                  <a:lnTo>
                    <a:pt x="118029" y="66694"/>
                  </a:lnTo>
                  <a:lnTo>
                    <a:pt x="117494" y="67828"/>
                  </a:lnTo>
                  <a:lnTo>
                    <a:pt x="116805" y="69152"/>
                  </a:lnTo>
                  <a:lnTo>
                    <a:pt x="116002" y="70695"/>
                  </a:lnTo>
                  <a:lnTo>
                    <a:pt x="115122" y="72365"/>
                  </a:lnTo>
                  <a:lnTo>
                    <a:pt x="114109" y="74161"/>
                  </a:lnTo>
                  <a:lnTo>
                    <a:pt x="113018" y="76145"/>
                  </a:lnTo>
                  <a:lnTo>
                    <a:pt x="111813" y="78193"/>
                  </a:lnTo>
                  <a:lnTo>
                    <a:pt x="110513" y="80367"/>
                  </a:lnTo>
                  <a:lnTo>
                    <a:pt x="109097" y="82572"/>
                  </a:lnTo>
                  <a:lnTo>
                    <a:pt x="107605" y="84904"/>
                  </a:lnTo>
                  <a:lnTo>
                    <a:pt x="105999" y="87235"/>
                  </a:lnTo>
                  <a:lnTo>
                    <a:pt x="104316" y="89661"/>
                  </a:lnTo>
                  <a:lnTo>
                    <a:pt x="102537" y="92055"/>
                  </a:lnTo>
                  <a:lnTo>
                    <a:pt x="99477" y="95899"/>
                  </a:lnTo>
                  <a:lnTo>
                    <a:pt x="96359" y="99490"/>
                  </a:lnTo>
                  <a:lnTo>
                    <a:pt x="93222" y="102830"/>
                  </a:lnTo>
                  <a:lnTo>
                    <a:pt x="90066" y="105886"/>
                  </a:lnTo>
                  <a:lnTo>
                    <a:pt x="86891" y="108658"/>
                  </a:lnTo>
                  <a:lnTo>
                    <a:pt x="83697" y="111115"/>
                  </a:lnTo>
                  <a:lnTo>
                    <a:pt x="80216" y="113447"/>
                  </a:lnTo>
                  <a:lnTo>
                    <a:pt x="76716" y="115431"/>
                  </a:lnTo>
                  <a:lnTo>
                    <a:pt x="73178" y="117038"/>
                  </a:lnTo>
                  <a:lnTo>
                    <a:pt x="69697" y="118298"/>
                  </a:lnTo>
                  <a:lnTo>
                    <a:pt x="66197" y="119212"/>
                  </a:lnTo>
                  <a:lnTo>
                    <a:pt x="62715" y="119810"/>
                  </a:lnTo>
                  <a:lnTo>
                    <a:pt x="59215" y="120000"/>
                  </a:lnTo>
                  <a:lnTo>
                    <a:pt x="55581" y="119747"/>
                  </a:lnTo>
                  <a:lnTo>
                    <a:pt x="51985" y="119212"/>
                  </a:lnTo>
                  <a:lnTo>
                    <a:pt x="48409" y="118267"/>
                  </a:lnTo>
                  <a:lnTo>
                    <a:pt x="44890" y="116881"/>
                  </a:lnTo>
                  <a:lnTo>
                    <a:pt x="41351" y="115148"/>
                  </a:lnTo>
                  <a:lnTo>
                    <a:pt x="37832" y="113037"/>
                  </a:lnTo>
                  <a:lnTo>
                    <a:pt x="34332" y="110517"/>
                  </a:lnTo>
                  <a:lnTo>
                    <a:pt x="30889" y="107650"/>
                  </a:lnTo>
                  <a:lnTo>
                    <a:pt x="27465" y="104405"/>
                  </a:lnTo>
                  <a:lnTo>
                    <a:pt x="24042" y="100750"/>
                  </a:lnTo>
                  <a:lnTo>
                    <a:pt x="20656" y="96718"/>
                  </a:lnTo>
                  <a:lnTo>
                    <a:pt x="17309" y="92276"/>
                  </a:lnTo>
                  <a:lnTo>
                    <a:pt x="14000" y="87487"/>
                  </a:lnTo>
                  <a:lnTo>
                    <a:pt x="10691" y="82320"/>
                  </a:lnTo>
                  <a:lnTo>
                    <a:pt x="7421" y="76807"/>
                  </a:lnTo>
                  <a:lnTo>
                    <a:pt x="4188" y="70884"/>
                  </a:lnTo>
                  <a:lnTo>
                    <a:pt x="975" y="64583"/>
                  </a:lnTo>
                  <a:lnTo>
                    <a:pt x="516" y="63386"/>
                  </a:lnTo>
                  <a:lnTo>
                    <a:pt x="191" y="62126"/>
                  </a:lnTo>
                  <a:lnTo>
                    <a:pt x="38" y="60803"/>
                  </a:lnTo>
                  <a:lnTo>
                    <a:pt x="0" y="59480"/>
                  </a:lnTo>
                  <a:lnTo>
                    <a:pt x="153" y="58156"/>
                  </a:lnTo>
                  <a:lnTo>
                    <a:pt x="439" y="56833"/>
                  </a:lnTo>
                  <a:lnTo>
                    <a:pt x="841" y="55636"/>
                  </a:lnTo>
                  <a:lnTo>
                    <a:pt x="937" y="55479"/>
                  </a:lnTo>
                  <a:lnTo>
                    <a:pt x="1166" y="54912"/>
                  </a:lnTo>
                  <a:lnTo>
                    <a:pt x="1530" y="54218"/>
                  </a:lnTo>
                  <a:lnTo>
                    <a:pt x="1970" y="53305"/>
                  </a:lnTo>
                  <a:lnTo>
                    <a:pt x="2543" y="52108"/>
                  </a:lnTo>
                  <a:lnTo>
                    <a:pt x="3194" y="50784"/>
                  </a:lnTo>
                  <a:lnTo>
                    <a:pt x="3997" y="49304"/>
                  </a:lnTo>
                  <a:lnTo>
                    <a:pt x="4915" y="47603"/>
                  </a:lnTo>
                  <a:lnTo>
                    <a:pt x="5890" y="45744"/>
                  </a:lnTo>
                  <a:lnTo>
                    <a:pt x="7019" y="43822"/>
                  </a:lnTo>
                  <a:lnTo>
                    <a:pt x="8224" y="41743"/>
                  </a:lnTo>
                  <a:lnTo>
                    <a:pt x="9525" y="39569"/>
                  </a:lnTo>
                  <a:lnTo>
                    <a:pt x="10921" y="37364"/>
                  </a:lnTo>
                  <a:lnTo>
                    <a:pt x="12432" y="35064"/>
                  </a:lnTo>
                  <a:lnTo>
                    <a:pt x="14000" y="32669"/>
                  </a:lnTo>
                  <a:lnTo>
                    <a:pt x="15722" y="30338"/>
                  </a:lnTo>
                  <a:lnTo>
                    <a:pt x="17500" y="27944"/>
                  </a:lnTo>
                  <a:lnTo>
                    <a:pt x="20561" y="24037"/>
                  </a:lnTo>
                  <a:lnTo>
                    <a:pt x="23640" y="20446"/>
                  </a:lnTo>
                  <a:lnTo>
                    <a:pt x="26815" y="17075"/>
                  </a:lnTo>
                  <a:lnTo>
                    <a:pt x="29933" y="14019"/>
                  </a:lnTo>
                  <a:lnTo>
                    <a:pt x="33146" y="11278"/>
                  </a:lnTo>
                  <a:lnTo>
                    <a:pt x="36340" y="8821"/>
                  </a:lnTo>
                  <a:lnTo>
                    <a:pt x="39821" y="6458"/>
                  </a:lnTo>
                  <a:lnTo>
                    <a:pt x="43321" y="4505"/>
                  </a:lnTo>
                  <a:lnTo>
                    <a:pt x="46821" y="2866"/>
                  </a:lnTo>
                  <a:lnTo>
                    <a:pt x="50302" y="1606"/>
                  </a:lnTo>
                  <a:lnTo>
                    <a:pt x="53841" y="724"/>
                  </a:lnTo>
                  <a:lnTo>
                    <a:pt x="57322" y="189"/>
                  </a:lnTo>
                  <a:lnTo>
                    <a:pt x="6082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69" name="Google Shape;669;p44"/>
            <p:cNvSpPr/>
            <p:nvPr/>
          </p:nvSpPr>
          <p:spPr>
            <a:xfrm>
              <a:off x="5265738" y="3917951"/>
              <a:ext cx="1716000" cy="1717800"/>
            </a:xfrm>
            <a:custGeom>
              <a:rect b="b" l="l" r="r" t="t"/>
              <a:pathLst>
                <a:path extrusionOk="0" h="120000" w="120000">
                  <a:moveTo>
                    <a:pt x="59944" y="0"/>
                  </a:moveTo>
                  <a:lnTo>
                    <a:pt x="62497" y="332"/>
                  </a:lnTo>
                  <a:lnTo>
                    <a:pt x="64884" y="1053"/>
                  </a:lnTo>
                  <a:lnTo>
                    <a:pt x="67104" y="2218"/>
                  </a:lnTo>
                  <a:lnTo>
                    <a:pt x="69047" y="3826"/>
                  </a:lnTo>
                  <a:lnTo>
                    <a:pt x="70601" y="5711"/>
                  </a:lnTo>
                  <a:lnTo>
                    <a:pt x="71766" y="7818"/>
                  </a:lnTo>
                  <a:lnTo>
                    <a:pt x="72488" y="10258"/>
                  </a:lnTo>
                  <a:lnTo>
                    <a:pt x="72710" y="12754"/>
                  </a:lnTo>
                  <a:lnTo>
                    <a:pt x="72488" y="15415"/>
                  </a:lnTo>
                  <a:lnTo>
                    <a:pt x="71766" y="17744"/>
                  </a:lnTo>
                  <a:lnTo>
                    <a:pt x="70601" y="19963"/>
                  </a:lnTo>
                  <a:lnTo>
                    <a:pt x="69047" y="21848"/>
                  </a:lnTo>
                  <a:lnTo>
                    <a:pt x="67104" y="23456"/>
                  </a:lnTo>
                  <a:lnTo>
                    <a:pt x="64884" y="24621"/>
                  </a:lnTo>
                  <a:lnTo>
                    <a:pt x="62497" y="25341"/>
                  </a:lnTo>
                  <a:lnTo>
                    <a:pt x="59944" y="25674"/>
                  </a:lnTo>
                  <a:lnTo>
                    <a:pt x="55282" y="25841"/>
                  </a:lnTo>
                  <a:lnTo>
                    <a:pt x="50897" y="26839"/>
                  </a:lnTo>
                  <a:lnTo>
                    <a:pt x="46567" y="28280"/>
                  </a:lnTo>
                  <a:lnTo>
                    <a:pt x="42627" y="30277"/>
                  </a:lnTo>
                  <a:lnTo>
                    <a:pt x="38963" y="32717"/>
                  </a:lnTo>
                  <a:lnTo>
                    <a:pt x="35689" y="35711"/>
                  </a:lnTo>
                  <a:lnTo>
                    <a:pt x="32691" y="38983"/>
                  </a:lnTo>
                  <a:lnTo>
                    <a:pt x="30305" y="42643"/>
                  </a:lnTo>
                  <a:lnTo>
                    <a:pt x="28307" y="46635"/>
                  </a:lnTo>
                  <a:lnTo>
                    <a:pt x="26808" y="50905"/>
                  </a:lnTo>
                  <a:lnTo>
                    <a:pt x="25864" y="55341"/>
                  </a:lnTo>
                  <a:lnTo>
                    <a:pt x="25531" y="59944"/>
                  </a:lnTo>
                  <a:lnTo>
                    <a:pt x="25864" y="64713"/>
                  </a:lnTo>
                  <a:lnTo>
                    <a:pt x="26808" y="69149"/>
                  </a:lnTo>
                  <a:lnTo>
                    <a:pt x="28307" y="73364"/>
                  </a:lnTo>
                  <a:lnTo>
                    <a:pt x="30305" y="77356"/>
                  </a:lnTo>
                  <a:lnTo>
                    <a:pt x="32691" y="81072"/>
                  </a:lnTo>
                  <a:lnTo>
                    <a:pt x="35689" y="84343"/>
                  </a:lnTo>
                  <a:lnTo>
                    <a:pt x="38963" y="87171"/>
                  </a:lnTo>
                  <a:lnTo>
                    <a:pt x="42627" y="89722"/>
                  </a:lnTo>
                  <a:lnTo>
                    <a:pt x="46567" y="91719"/>
                  </a:lnTo>
                  <a:lnTo>
                    <a:pt x="50897" y="93216"/>
                  </a:lnTo>
                  <a:lnTo>
                    <a:pt x="55282" y="94048"/>
                  </a:lnTo>
                  <a:lnTo>
                    <a:pt x="59944" y="94380"/>
                  </a:lnTo>
                  <a:lnTo>
                    <a:pt x="64606" y="94048"/>
                  </a:lnTo>
                  <a:lnTo>
                    <a:pt x="69158" y="93216"/>
                  </a:lnTo>
                  <a:lnTo>
                    <a:pt x="73376" y="91719"/>
                  </a:lnTo>
                  <a:lnTo>
                    <a:pt x="77372" y="89722"/>
                  </a:lnTo>
                  <a:lnTo>
                    <a:pt x="80980" y="87171"/>
                  </a:lnTo>
                  <a:lnTo>
                    <a:pt x="84310" y="84343"/>
                  </a:lnTo>
                  <a:lnTo>
                    <a:pt x="87197" y="81072"/>
                  </a:lnTo>
                  <a:lnTo>
                    <a:pt x="89694" y="77356"/>
                  </a:lnTo>
                  <a:lnTo>
                    <a:pt x="91637" y="73364"/>
                  </a:lnTo>
                  <a:lnTo>
                    <a:pt x="93080" y="69149"/>
                  </a:lnTo>
                  <a:lnTo>
                    <a:pt x="94024" y="64713"/>
                  </a:lnTo>
                  <a:lnTo>
                    <a:pt x="94357" y="59944"/>
                  </a:lnTo>
                  <a:lnTo>
                    <a:pt x="94690" y="57449"/>
                  </a:lnTo>
                  <a:lnTo>
                    <a:pt x="95411" y="55009"/>
                  </a:lnTo>
                  <a:lnTo>
                    <a:pt x="96577" y="52902"/>
                  </a:lnTo>
                  <a:lnTo>
                    <a:pt x="98186" y="51016"/>
                  </a:lnTo>
                  <a:lnTo>
                    <a:pt x="100074" y="49408"/>
                  </a:lnTo>
                  <a:lnTo>
                    <a:pt x="102183" y="48243"/>
                  </a:lnTo>
                  <a:lnTo>
                    <a:pt x="104625" y="47523"/>
                  </a:lnTo>
                  <a:lnTo>
                    <a:pt x="107123" y="47190"/>
                  </a:lnTo>
                  <a:lnTo>
                    <a:pt x="109787" y="47523"/>
                  </a:lnTo>
                  <a:lnTo>
                    <a:pt x="112118" y="48243"/>
                  </a:lnTo>
                  <a:lnTo>
                    <a:pt x="114338" y="49408"/>
                  </a:lnTo>
                  <a:lnTo>
                    <a:pt x="116225" y="51016"/>
                  </a:lnTo>
                  <a:lnTo>
                    <a:pt x="117779" y="52902"/>
                  </a:lnTo>
                  <a:lnTo>
                    <a:pt x="118945" y="55009"/>
                  </a:lnTo>
                  <a:lnTo>
                    <a:pt x="119722" y="57449"/>
                  </a:lnTo>
                  <a:lnTo>
                    <a:pt x="120000" y="59944"/>
                  </a:lnTo>
                  <a:lnTo>
                    <a:pt x="119722" y="66099"/>
                  </a:lnTo>
                  <a:lnTo>
                    <a:pt x="118723" y="72088"/>
                  </a:lnTo>
                  <a:lnTo>
                    <a:pt x="117280" y="77800"/>
                  </a:lnTo>
                  <a:lnTo>
                    <a:pt x="115282" y="83290"/>
                  </a:lnTo>
                  <a:lnTo>
                    <a:pt x="112728" y="88558"/>
                  </a:lnTo>
                  <a:lnTo>
                    <a:pt x="109676" y="93548"/>
                  </a:lnTo>
                  <a:lnTo>
                    <a:pt x="106290" y="98151"/>
                  </a:lnTo>
                  <a:lnTo>
                    <a:pt x="102405" y="102421"/>
                  </a:lnTo>
                  <a:lnTo>
                    <a:pt x="98186" y="106303"/>
                  </a:lnTo>
                  <a:lnTo>
                    <a:pt x="93524" y="109796"/>
                  </a:lnTo>
                  <a:lnTo>
                    <a:pt x="88529" y="112735"/>
                  </a:lnTo>
                  <a:lnTo>
                    <a:pt x="83256" y="115286"/>
                  </a:lnTo>
                  <a:lnTo>
                    <a:pt x="77816" y="117282"/>
                  </a:lnTo>
                  <a:lnTo>
                    <a:pt x="72099" y="118780"/>
                  </a:lnTo>
                  <a:lnTo>
                    <a:pt x="66049" y="119722"/>
                  </a:lnTo>
                  <a:lnTo>
                    <a:pt x="59944" y="120000"/>
                  </a:lnTo>
                  <a:lnTo>
                    <a:pt x="53839" y="119722"/>
                  </a:lnTo>
                  <a:lnTo>
                    <a:pt x="47900" y="118780"/>
                  </a:lnTo>
                  <a:lnTo>
                    <a:pt x="42127" y="117282"/>
                  </a:lnTo>
                  <a:lnTo>
                    <a:pt x="36632" y="115286"/>
                  </a:lnTo>
                  <a:lnTo>
                    <a:pt x="31359" y="112735"/>
                  </a:lnTo>
                  <a:lnTo>
                    <a:pt x="26364" y="109796"/>
                  </a:lnTo>
                  <a:lnTo>
                    <a:pt x="21868" y="106303"/>
                  </a:lnTo>
                  <a:lnTo>
                    <a:pt x="17539" y="102421"/>
                  </a:lnTo>
                  <a:lnTo>
                    <a:pt x="13709" y="98151"/>
                  </a:lnTo>
                  <a:lnTo>
                    <a:pt x="10212" y="93548"/>
                  </a:lnTo>
                  <a:lnTo>
                    <a:pt x="7160" y="88558"/>
                  </a:lnTo>
                  <a:lnTo>
                    <a:pt x="4662" y="83290"/>
                  </a:lnTo>
                  <a:lnTo>
                    <a:pt x="2608" y="77800"/>
                  </a:lnTo>
                  <a:lnTo>
                    <a:pt x="1165" y="72088"/>
                  </a:lnTo>
                  <a:lnTo>
                    <a:pt x="333" y="66099"/>
                  </a:lnTo>
                  <a:lnTo>
                    <a:pt x="0" y="59944"/>
                  </a:lnTo>
                  <a:lnTo>
                    <a:pt x="333" y="53844"/>
                  </a:lnTo>
                  <a:lnTo>
                    <a:pt x="1165" y="47911"/>
                  </a:lnTo>
                  <a:lnTo>
                    <a:pt x="2608" y="42255"/>
                  </a:lnTo>
                  <a:lnTo>
                    <a:pt x="4662" y="36765"/>
                  </a:lnTo>
                  <a:lnTo>
                    <a:pt x="7160" y="31441"/>
                  </a:lnTo>
                  <a:lnTo>
                    <a:pt x="10212" y="26506"/>
                  </a:lnTo>
                  <a:lnTo>
                    <a:pt x="13709" y="21848"/>
                  </a:lnTo>
                  <a:lnTo>
                    <a:pt x="17539" y="17634"/>
                  </a:lnTo>
                  <a:lnTo>
                    <a:pt x="21868" y="13752"/>
                  </a:lnTo>
                  <a:lnTo>
                    <a:pt x="26364" y="10258"/>
                  </a:lnTo>
                  <a:lnTo>
                    <a:pt x="31359" y="7264"/>
                  </a:lnTo>
                  <a:lnTo>
                    <a:pt x="36632" y="4768"/>
                  </a:lnTo>
                  <a:lnTo>
                    <a:pt x="42127" y="2772"/>
                  </a:lnTo>
                  <a:lnTo>
                    <a:pt x="47900" y="1275"/>
                  </a:lnTo>
                  <a:lnTo>
                    <a:pt x="53839" y="332"/>
                  </a:lnTo>
                  <a:lnTo>
                    <a:pt x="5994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670" name="Google Shape;670;p44"/>
          <p:cNvSpPr/>
          <p:nvPr/>
        </p:nvSpPr>
        <p:spPr>
          <a:xfrm>
            <a:off x="5926814" y="3009649"/>
            <a:ext cx="237600" cy="208200"/>
          </a:xfrm>
          <a:custGeom>
            <a:rect b="b" l="l" r="r" t="t"/>
            <a:pathLst>
              <a:path extrusionOk="0" h="120000" w="120000">
                <a:moveTo>
                  <a:pt x="33305" y="11734"/>
                </a:moveTo>
                <a:lnTo>
                  <a:pt x="31275" y="11875"/>
                </a:lnTo>
                <a:lnTo>
                  <a:pt x="29269" y="12158"/>
                </a:lnTo>
                <a:lnTo>
                  <a:pt x="27338" y="12667"/>
                </a:lnTo>
                <a:lnTo>
                  <a:pt x="25406" y="13345"/>
                </a:lnTo>
                <a:lnTo>
                  <a:pt x="23574" y="14194"/>
                </a:lnTo>
                <a:lnTo>
                  <a:pt x="21791" y="15240"/>
                </a:lnTo>
                <a:lnTo>
                  <a:pt x="20107" y="16512"/>
                </a:lnTo>
                <a:lnTo>
                  <a:pt x="18497" y="17926"/>
                </a:lnTo>
                <a:lnTo>
                  <a:pt x="17011" y="19453"/>
                </a:lnTo>
                <a:lnTo>
                  <a:pt x="15600" y="21262"/>
                </a:lnTo>
                <a:lnTo>
                  <a:pt x="14337" y="23129"/>
                </a:lnTo>
                <a:lnTo>
                  <a:pt x="13248" y="25080"/>
                </a:lnTo>
                <a:lnTo>
                  <a:pt x="12331" y="27115"/>
                </a:lnTo>
                <a:lnTo>
                  <a:pt x="11613" y="29264"/>
                </a:lnTo>
                <a:lnTo>
                  <a:pt x="11019" y="31413"/>
                </a:lnTo>
                <a:lnTo>
                  <a:pt x="10598" y="33619"/>
                </a:lnTo>
                <a:lnTo>
                  <a:pt x="10375" y="35852"/>
                </a:lnTo>
                <a:lnTo>
                  <a:pt x="10251" y="38086"/>
                </a:lnTo>
                <a:lnTo>
                  <a:pt x="10375" y="40348"/>
                </a:lnTo>
                <a:lnTo>
                  <a:pt x="10598" y="42582"/>
                </a:lnTo>
                <a:lnTo>
                  <a:pt x="11019" y="44787"/>
                </a:lnTo>
                <a:lnTo>
                  <a:pt x="11613" y="46936"/>
                </a:lnTo>
                <a:lnTo>
                  <a:pt x="12331" y="49057"/>
                </a:lnTo>
                <a:lnTo>
                  <a:pt x="13248" y="51093"/>
                </a:lnTo>
                <a:lnTo>
                  <a:pt x="14337" y="53044"/>
                </a:lnTo>
                <a:lnTo>
                  <a:pt x="15600" y="54938"/>
                </a:lnTo>
                <a:lnTo>
                  <a:pt x="17011" y="56720"/>
                </a:lnTo>
                <a:lnTo>
                  <a:pt x="59975" y="105834"/>
                </a:lnTo>
                <a:lnTo>
                  <a:pt x="102988" y="56720"/>
                </a:lnTo>
                <a:lnTo>
                  <a:pt x="104424" y="54938"/>
                </a:lnTo>
                <a:lnTo>
                  <a:pt x="105662" y="53044"/>
                </a:lnTo>
                <a:lnTo>
                  <a:pt x="106727" y="51093"/>
                </a:lnTo>
                <a:lnTo>
                  <a:pt x="107618" y="49057"/>
                </a:lnTo>
                <a:lnTo>
                  <a:pt x="108386" y="46936"/>
                </a:lnTo>
                <a:lnTo>
                  <a:pt x="108980" y="44787"/>
                </a:lnTo>
                <a:lnTo>
                  <a:pt x="109376" y="42582"/>
                </a:lnTo>
                <a:lnTo>
                  <a:pt x="109624" y="40348"/>
                </a:lnTo>
                <a:lnTo>
                  <a:pt x="109698" y="38086"/>
                </a:lnTo>
                <a:lnTo>
                  <a:pt x="109624" y="35852"/>
                </a:lnTo>
                <a:lnTo>
                  <a:pt x="109376" y="33619"/>
                </a:lnTo>
                <a:lnTo>
                  <a:pt x="108980" y="31413"/>
                </a:lnTo>
                <a:lnTo>
                  <a:pt x="108386" y="29264"/>
                </a:lnTo>
                <a:lnTo>
                  <a:pt x="107618" y="27115"/>
                </a:lnTo>
                <a:lnTo>
                  <a:pt x="106727" y="25080"/>
                </a:lnTo>
                <a:lnTo>
                  <a:pt x="105662" y="23129"/>
                </a:lnTo>
                <a:lnTo>
                  <a:pt x="104424" y="21262"/>
                </a:lnTo>
                <a:lnTo>
                  <a:pt x="102988" y="19453"/>
                </a:lnTo>
                <a:lnTo>
                  <a:pt x="101502" y="17926"/>
                </a:lnTo>
                <a:lnTo>
                  <a:pt x="99892" y="16512"/>
                </a:lnTo>
                <a:lnTo>
                  <a:pt x="98184" y="15240"/>
                </a:lnTo>
                <a:lnTo>
                  <a:pt x="96425" y="14194"/>
                </a:lnTo>
                <a:lnTo>
                  <a:pt x="94568" y="13345"/>
                </a:lnTo>
                <a:lnTo>
                  <a:pt x="92661" y="12667"/>
                </a:lnTo>
                <a:lnTo>
                  <a:pt x="90730" y="12158"/>
                </a:lnTo>
                <a:lnTo>
                  <a:pt x="88724" y="11875"/>
                </a:lnTo>
                <a:lnTo>
                  <a:pt x="86694" y="11734"/>
                </a:lnTo>
                <a:lnTo>
                  <a:pt x="84638" y="11875"/>
                </a:lnTo>
                <a:lnTo>
                  <a:pt x="82633" y="12158"/>
                </a:lnTo>
                <a:lnTo>
                  <a:pt x="80701" y="12667"/>
                </a:lnTo>
                <a:lnTo>
                  <a:pt x="78819" y="13345"/>
                </a:lnTo>
                <a:lnTo>
                  <a:pt x="76937" y="14194"/>
                </a:lnTo>
                <a:lnTo>
                  <a:pt x="75204" y="15240"/>
                </a:lnTo>
                <a:lnTo>
                  <a:pt x="73470" y="16512"/>
                </a:lnTo>
                <a:lnTo>
                  <a:pt x="71886" y="17926"/>
                </a:lnTo>
                <a:lnTo>
                  <a:pt x="70375" y="19453"/>
                </a:lnTo>
                <a:lnTo>
                  <a:pt x="63640" y="27172"/>
                </a:lnTo>
                <a:lnTo>
                  <a:pt x="62946" y="27851"/>
                </a:lnTo>
                <a:lnTo>
                  <a:pt x="62179" y="28331"/>
                </a:lnTo>
                <a:lnTo>
                  <a:pt x="61337" y="28671"/>
                </a:lnTo>
                <a:lnTo>
                  <a:pt x="60470" y="28840"/>
                </a:lnTo>
                <a:lnTo>
                  <a:pt x="59554" y="28840"/>
                </a:lnTo>
                <a:lnTo>
                  <a:pt x="58662" y="28671"/>
                </a:lnTo>
                <a:lnTo>
                  <a:pt x="57820" y="28331"/>
                </a:lnTo>
                <a:lnTo>
                  <a:pt x="57078" y="27851"/>
                </a:lnTo>
                <a:lnTo>
                  <a:pt x="56384" y="27172"/>
                </a:lnTo>
                <a:lnTo>
                  <a:pt x="49624" y="19453"/>
                </a:lnTo>
                <a:lnTo>
                  <a:pt x="48089" y="17926"/>
                </a:lnTo>
                <a:lnTo>
                  <a:pt x="46479" y="16512"/>
                </a:lnTo>
                <a:lnTo>
                  <a:pt x="44820" y="15240"/>
                </a:lnTo>
                <a:lnTo>
                  <a:pt x="43062" y="14194"/>
                </a:lnTo>
                <a:lnTo>
                  <a:pt x="41205" y="13345"/>
                </a:lnTo>
                <a:lnTo>
                  <a:pt x="39298" y="12667"/>
                </a:lnTo>
                <a:lnTo>
                  <a:pt x="37366" y="12158"/>
                </a:lnTo>
                <a:lnTo>
                  <a:pt x="35361" y="11875"/>
                </a:lnTo>
                <a:lnTo>
                  <a:pt x="33305" y="11734"/>
                </a:lnTo>
                <a:close/>
                <a:moveTo>
                  <a:pt x="33305" y="0"/>
                </a:moveTo>
                <a:lnTo>
                  <a:pt x="35732" y="84"/>
                </a:lnTo>
                <a:lnTo>
                  <a:pt x="38085" y="367"/>
                </a:lnTo>
                <a:lnTo>
                  <a:pt x="40462" y="876"/>
                </a:lnTo>
                <a:lnTo>
                  <a:pt x="42740" y="1526"/>
                </a:lnTo>
                <a:lnTo>
                  <a:pt x="44993" y="2375"/>
                </a:lnTo>
                <a:lnTo>
                  <a:pt x="47172" y="3421"/>
                </a:lnTo>
                <a:lnTo>
                  <a:pt x="49252" y="4608"/>
                </a:lnTo>
                <a:lnTo>
                  <a:pt x="51308" y="5994"/>
                </a:lnTo>
                <a:lnTo>
                  <a:pt x="53264" y="7549"/>
                </a:lnTo>
                <a:lnTo>
                  <a:pt x="55121" y="9245"/>
                </a:lnTo>
                <a:lnTo>
                  <a:pt x="56879" y="11168"/>
                </a:lnTo>
                <a:lnTo>
                  <a:pt x="59975" y="14703"/>
                </a:lnTo>
                <a:lnTo>
                  <a:pt x="63095" y="11168"/>
                </a:lnTo>
                <a:lnTo>
                  <a:pt x="64878" y="9245"/>
                </a:lnTo>
                <a:lnTo>
                  <a:pt x="66735" y="7549"/>
                </a:lnTo>
                <a:lnTo>
                  <a:pt x="68691" y="5994"/>
                </a:lnTo>
                <a:lnTo>
                  <a:pt x="70697" y="4608"/>
                </a:lnTo>
                <a:lnTo>
                  <a:pt x="72827" y="3421"/>
                </a:lnTo>
                <a:lnTo>
                  <a:pt x="75006" y="2375"/>
                </a:lnTo>
                <a:lnTo>
                  <a:pt x="77234" y="1526"/>
                </a:lnTo>
                <a:lnTo>
                  <a:pt x="79537" y="876"/>
                </a:lnTo>
                <a:lnTo>
                  <a:pt x="81865" y="367"/>
                </a:lnTo>
                <a:lnTo>
                  <a:pt x="84292" y="84"/>
                </a:lnTo>
                <a:lnTo>
                  <a:pt x="86694" y="0"/>
                </a:lnTo>
                <a:lnTo>
                  <a:pt x="89096" y="84"/>
                </a:lnTo>
                <a:lnTo>
                  <a:pt x="91498" y="367"/>
                </a:lnTo>
                <a:lnTo>
                  <a:pt x="93825" y="876"/>
                </a:lnTo>
                <a:lnTo>
                  <a:pt x="96128" y="1526"/>
                </a:lnTo>
                <a:lnTo>
                  <a:pt x="98357" y="2375"/>
                </a:lnTo>
                <a:lnTo>
                  <a:pt x="100561" y="3421"/>
                </a:lnTo>
                <a:lnTo>
                  <a:pt x="102666" y="4608"/>
                </a:lnTo>
                <a:lnTo>
                  <a:pt x="104671" y="5994"/>
                </a:lnTo>
                <a:lnTo>
                  <a:pt x="106652" y="7549"/>
                </a:lnTo>
                <a:lnTo>
                  <a:pt x="108510" y="9245"/>
                </a:lnTo>
                <a:lnTo>
                  <a:pt x="110243" y="11168"/>
                </a:lnTo>
                <a:lnTo>
                  <a:pt x="112051" y="13345"/>
                </a:lnTo>
                <a:lnTo>
                  <a:pt x="113635" y="15636"/>
                </a:lnTo>
                <a:lnTo>
                  <a:pt x="115022" y="18039"/>
                </a:lnTo>
                <a:lnTo>
                  <a:pt x="116260" y="20556"/>
                </a:lnTo>
                <a:lnTo>
                  <a:pt x="117325" y="23072"/>
                </a:lnTo>
                <a:lnTo>
                  <a:pt x="118241" y="25758"/>
                </a:lnTo>
                <a:lnTo>
                  <a:pt x="118935" y="28416"/>
                </a:lnTo>
                <a:lnTo>
                  <a:pt x="119479" y="31159"/>
                </a:lnTo>
                <a:lnTo>
                  <a:pt x="119801" y="33930"/>
                </a:lnTo>
                <a:lnTo>
                  <a:pt x="119999" y="36701"/>
                </a:lnTo>
                <a:lnTo>
                  <a:pt x="119999" y="39500"/>
                </a:lnTo>
                <a:lnTo>
                  <a:pt x="119801" y="42271"/>
                </a:lnTo>
                <a:lnTo>
                  <a:pt x="119479" y="45042"/>
                </a:lnTo>
                <a:lnTo>
                  <a:pt x="118935" y="47756"/>
                </a:lnTo>
                <a:lnTo>
                  <a:pt x="118241" y="50471"/>
                </a:lnTo>
                <a:lnTo>
                  <a:pt x="117325" y="53100"/>
                </a:lnTo>
                <a:lnTo>
                  <a:pt x="116260" y="55673"/>
                </a:lnTo>
                <a:lnTo>
                  <a:pt x="115022" y="58133"/>
                </a:lnTo>
                <a:lnTo>
                  <a:pt x="113635" y="60565"/>
                </a:lnTo>
                <a:lnTo>
                  <a:pt x="112051" y="62855"/>
                </a:lnTo>
                <a:lnTo>
                  <a:pt x="110243" y="65061"/>
                </a:lnTo>
                <a:lnTo>
                  <a:pt x="63664" y="118275"/>
                </a:lnTo>
                <a:lnTo>
                  <a:pt x="63045" y="118897"/>
                </a:lnTo>
                <a:lnTo>
                  <a:pt x="62327" y="119377"/>
                </a:lnTo>
                <a:lnTo>
                  <a:pt x="61584" y="119745"/>
                </a:lnTo>
                <a:lnTo>
                  <a:pt x="60817" y="119943"/>
                </a:lnTo>
                <a:lnTo>
                  <a:pt x="60024" y="120000"/>
                </a:lnTo>
                <a:lnTo>
                  <a:pt x="59034" y="119915"/>
                </a:lnTo>
                <a:lnTo>
                  <a:pt x="58316" y="119660"/>
                </a:lnTo>
                <a:lnTo>
                  <a:pt x="57573" y="119321"/>
                </a:lnTo>
                <a:lnTo>
                  <a:pt x="56929" y="118868"/>
                </a:lnTo>
                <a:lnTo>
                  <a:pt x="56335" y="118275"/>
                </a:lnTo>
                <a:lnTo>
                  <a:pt x="9706" y="65061"/>
                </a:lnTo>
                <a:lnTo>
                  <a:pt x="7973" y="62855"/>
                </a:lnTo>
                <a:lnTo>
                  <a:pt x="6364" y="60565"/>
                </a:lnTo>
                <a:lnTo>
                  <a:pt x="4927" y="58133"/>
                </a:lnTo>
                <a:lnTo>
                  <a:pt x="3689" y="55673"/>
                </a:lnTo>
                <a:lnTo>
                  <a:pt x="2649" y="53100"/>
                </a:lnTo>
                <a:lnTo>
                  <a:pt x="1758" y="50471"/>
                </a:lnTo>
                <a:lnTo>
                  <a:pt x="1064" y="47756"/>
                </a:lnTo>
                <a:lnTo>
                  <a:pt x="520" y="45042"/>
                </a:lnTo>
                <a:lnTo>
                  <a:pt x="148" y="42271"/>
                </a:lnTo>
                <a:lnTo>
                  <a:pt x="0" y="39500"/>
                </a:lnTo>
                <a:lnTo>
                  <a:pt x="0" y="36701"/>
                </a:lnTo>
                <a:lnTo>
                  <a:pt x="148" y="33930"/>
                </a:lnTo>
                <a:lnTo>
                  <a:pt x="520" y="31159"/>
                </a:lnTo>
                <a:lnTo>
                  <a:pt x="1064" y="28416"/>
                </a:lnTo>
                <a:lnTo>
                  <a:pt x="1758" y="25758"/>
                </a:lnTo>
                <a:lnTo>
                  <a:pt x="2649" y="23072"/>
                </a:lnTo>
                <a:lnTo>
                  <a:pt x="3689" y="20556"/>
                </a:lnTo>
                <a:lnTo>
                  <a:pt x="4927" y="18039"/>
                </a:lnTo>
                <a:lnTo>
                  <a:pt x="6364" y="15636"/>
                </a:lnTo>
                <a:lnTo>
                  <a:pt x="7973" y="13345"/>
                </a:lnTo>
                <a:lnTo>
                  <a:pt x="9706" y="11168"/>
                </a:lnTo>
                <a:lnTo>
                  <a:pt x="11514" y="9245"/>
                </a:lnTo>
                <a:lnTo>
                  <a:pt x="13371" y="7549"/>
                </a:lnTo>
                <a:lnTo>
                  <a:pt x="15303" y="5994"/>
                </a:lnTo>
                <a:lnTo>
                  <a:pt x="17333" y="4608"/>
                </a:lnTo>
                <a:lnTo>
                  <a:pt x="19463" y="3421"/>
                </a:lnTo>
                <a:lnTo>
                  <a:pt x="21642" y="2375"/>
                </a:lnTo>
                <a:lnTo>
                  <a:pt x="23871" y="1526"/>
                </a:lnTo>
                <a:lnTo>
                  <a:pt x="26174" y="876"/>
                </a:lnTo>
                <a:lnTo>
                  <a:pt x="28501" y="367"/>
                </a:lnTo>
                <a:lnTo>
                  <a:pt x="30903" y="84"/>
                </a:lnTo>
                <a:lnTo>
                  <a:pt x="3330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71" name="Google Shape;671;p44"/>
          <p:cNvSpPr/>
          <p:nvPr/>
        </p:nvSpPr>
        <p:spPr>
          <a:xfrm>
            <a:off x="5901328" y="2398067"/>
            <a:ext cx="288600" cy="180000"/>
          </a:xfrm>
          <a:custGeom>
            <a:rect b="b" l="l" r="r" t="t"/>
            <a:pathLst>
              <a:path extrusionOk="0" h="120000" w="120000">
                <a:moveTo>
                  <a:pt x="74981" y="11994"/>
                </a:moveTo>
                <a:lnTo>
                  <a:pt x="73006" y="12111"/>
                </a:lnTo>
                <a:lnTo>
                  <a:pt x="71048" y="12580"/>
                </a:lnTo>
                <a:lnTo>
                  <a:pt x="69109" y="13284"/>
                </a:lnTo>
                <a:lnTo>
                  <a:pt x="67262" y="14281"/>
                </a:lnTo>
                <a:lnTo>
                  <a:pt x="65469" y="15483"/>
                </a:lnTo>
                <a:lnTo>
                  <a:pt x="63731" y="16950"/>
                </a:lnTo>
                <a:lnTo>
                  <a:pt x="62085" y="18709"/>
                </a:lnTo>
                <a:lnTo>
                  <a:pt x="60530" y="20615"/>
                </a:lnTo>
                <a:lnTo>
                  <a:pt x="59103" y="22785"/>
                </a:lnTo>
                <a:lnTo>
                  <a:pt x="57768" y="25161"/>
                </a:lnTo>
                <a:lnTo>
                  <a:pt x="56560" y="27741"/>
                </a:lnTo>
                <a:lnTo>
                  <a:pt x="55463" y="30527"/>
                </a:lnTo>
                <a:lnTo>
                  <a:pt x="52884" y="37976"/>
                </a:lnTo>
                <a:lnTo>
                  <a:pt x="47615" y="36451"/>
                </a:lnTo>
                <a:lnTo>
                  <a:pt x="46628" y="36187"/>
                </a:lnTo>
                <a:lnTo>
                  <a:pt x="45750" y="36070"/>
                </a:lnTo>
                <a:lnTo>
                  <a:pt x="44981" y="36011"/>
                </a:lnTo>
                <a:lnTo>
                  <a:pt x="43317" y="36187"/>
                </a:lnTo>
                <a:lnTo>
                  <a:pt x="41634" y="36627"/>
                </a:lnTo>
                <a:lnTo>
                  <a:pt x="40042" y="37390"/>
                </a:lnTo>
                <a:lnTo>
                  <a:pt x="38506" y="38387"/>
                </a:lnTo>
                <a:lnTo>
                  <a:pt x="37060" y="39736"/>
                </a:lnTo>
                <a:lnTo>
                  <a:pt x="35707" y="41231"/>
                </a:lnTo>
                <a:lnTo>
                  <a:pt x="34500" y="43049"/>
                </a:lnTo>
                <a:lnTo>
                  <a:pt x="33384" y="45014"/>
                </a:lnTo>
                <a:lnTo>
                  <a:pt x="32396" y="47243"/>
                </a:lnTo>
                <a:lnTo>
                  <a:pt x="31591" y="49618"/>
                </a:lnTo>
                <a:lnTo>
                  <a:pt x="30932" y="52199"/>
                </a:lnTo>
                <a:lnTo>
                  <a:pt x="29048" y="60762"/>
                </a:lnTo>
                <a:lnTo>
                  <a:pt x="23323" y="60175"/>
                </a:lnTo>
                <a:lnTo>
                  <a:pt x="22280" y="60000"/>
                </a:lnTo>
                <a:lnTo>
                  <a:pt x="20414" y="60234"/>
                </a:lnTo>
                <a:lnTo>
                  <a:pt x="18640" y="60821"/>
                </a:lnTo>
                <a:lnTo>
                  <a:pt x="16920" y="61759"/>
                </a:lnTo>
                <a:lnTo>
                  <a:pt x="15329" y="62903"/>
                </a:lnTo>
                <a:lnTo>
                  <a:pt x="13829" y="64428"/>
                </a:lnTo>
                <a:lnTo>
                  <a:pt x="12439" y="66187"/>
                </a:lnTo>
                <a:lnTo>
                  <a:pt x="11213" y="68211"/>
                </a:lnTo>
                <a:lnTo>
                  <a:pt x="10152" y="70439"/>
                </a:lnTo>
                <a:lnTo>
                  <a:pt x="9237" y="72815"/>
                </a:lnTo>
                <a:lnTo>
                  <a:pt x="8487" y="75425"/>
                </a:lnTo>
                <a:lnTo>
                  <a:pt x="7939" y="78181"/>
                </a:lnTo>
                <a:lnTo>
                  <a:pt x="7609" y="81026"/>
                </a:lnTo>
                <a:lnTo>
                  <a:pt x="7500" y="83988"/>
                </a:lnTo>
                <a:lnTo>
                  <a:pt x="7609" y="86803"/>
                </a:lnTo>
                <a:lnTo>
                  <a:pt x="7902" y="89530"/>
                </a:lnTo>
                <a:lnTo>
                  <a:pt x="8378" y="92111"/>
                </a:lnTo>
                <a:lnTo>
                  <a:pt x="9018" y="94545"/>
                </a:lnTo>
                <a:lnTo>
                  <a:pt x="9823" y="96862"/>
                </a:lnTo>
                <a:lnTo>
                  <a:pt x="10810" y="99032"/>
                </a:lnTo>
                <a:lnTo>
                  <a:pt x="11908" y="100938"/>
                </a:lnTo>
                <a:lnTo>
                  <a:pt x="13134" y="102756"/>
                </a:lnTo>
                <a:lnTo>
                  <a:pt x="14451" y="104281"/>
                </a:lnTo>
                <a:lnTo>
                  <a:pt x="15896" y="105542"/>
                </a:lnTo>
                <a:lnTo>
                  <a:pt x="17432" y="106598"/>
                </a:lnTo>
                <a:lnTo>
                  <a:pt x="19079" y="107360"/>
                </a:lnTo>
                <a:lnTo>
                  <a:pt x="20743" y="107829"/>
                </a:lnTo>
                <a:lnTo>
                  <a:pt x="22500" y="108005"/>
                </a:lnTo>
                <a:lnTo>
                  <a:pt x="97500" y="108005"/>
                </a:lnTo>
                <a:lnTo>
                  <a:pt x="99256" y="107829"/>
                </a:lnTo>
                <a:lnTo>
                  <a:pt x="100920" y="107360"/>
                </a:lnTo>
                <a:lnTo>
                  <a:pt x="102567" y="106598"/>
                </a:lnTo>
                <a:lnTo>
                  <a:pt x="104103" y="105542"/>
                </a:lnTo>
                <a:lnTo>
                  <a:pt x="105512" y="104281"/>
                </a:lnTo>
                <a:lnTo>
                  <a:pt x="106865" y="102756"/>
                </a:lnTo>
                <a:lnTo>
                  <a:pt x="108091" y="100938"/>
                </a:lnTo>
                <a:lnTo>
                  <a:pt x="109189" y="99032"/>
                </a:lnTo>
                <a:lnTo>
                  <a:pt x="110176" y="96862"/>
                </a:lnTo>
                <a:lnTo>
                  <a:pt x="110981" y="94545"/>
                </a:lnTo>
                <a:lnTo>
                  <a:pt x="111621" y="92111"/>
                </a:lnTo>
                <a:lnTo>
                  <a:pt x="112097" y="89530"/>
                </a:lnTo>
                <a:lnTo>
                  <a:pt x="112390" y="86803"/>
                </a:lnTo>
                <a:lnTo>
                  <a:pt x="112500" y="83988"/>
                </a:lnTo>
                <a:lnTo>
                  <a:pt x="112390" y="81260"/>
                </a:lnTo>
                <a:lnTo>
                  <a:pt x="112097" y="78651"/>
                </a:lnTo>
                <a:lnTo>
                  <a:pt x="111621" y="76070"/>
                </a:lnTo>
                <a:lnTo>
                  <a:pt x="110981" y="73636"/>
                </a:lnTo>
                <a:lnTo>
                  <a:pt x="110176" y="71290"/>
                </a:lnTo>
                <a:lnTo>
                  <a:pt x="109225" y="69149"/>
                </a:lnTo>
                <a:lnTo>
                  <a:pt x="108091" y="67155"/>
                </a:lnTo>
                <a:lnTo>
                  <a:pt x="106865" y="65425"/>
                </a:lnTo>
                <a:lnTo>
                  <a:pt x="105475" y="63841"/>
                </a:lnTo>
                <a:lnTo>
                  <a:pt x="103993" y="62492"/>
                </a:lnTo>
                <a:lnTo>
                  <a:pt x="102384" y="61466"/>
                </a:lnTo>
                <a:lnTo>
                  <a:pt x="97170" y="58533"/>
                </a:lnTo>
                <a:lnTo>
                  <a:pt x="97353" y="49736"/>
                </a:lnTo>
                <a:lnTo>
                  <a:pt x="97500" y="47536"/>
                </a:lnTo>
                <a:lnTo>
                  <a:pt x="97353" y="43929"/>
                </a:lnTo>
                <a:lnTo>
                  <a:pt x="97006" y="40381"/>
                </a:lnTo>
                <a:lnTo>
                  <a:pt x="96420" y="36979"/>
                </a:lnTo>
                <a:lnTo>
                  <a:pt x="95652" y="33724"/>
                </a:lnTo>
                <a:lnTo>
                  <a:pt x="94701" y="30586"/>
                </a:lnTo>
                <a:lnTo>
                  <a:pt x="93585" y="27683"/>
                </a:lnTo>
                <a:lnTo>
                  <a:pt x="92268" y="24926"/>
                </a:lnTo>
                <a:lnTo>
                  <a:pt x="90804" y="22434"/>
                </a:lnTo>
                <a:lnTo>
                  <a:pt x="89213" y="20087"/>
                </a:lnTo>
                <a:lnTo>
                  <a:pt x="87493" y="18064"/>
                </a:lnTo>
                <a:lnTo>
                  <a:pt x="85646" y="16246"/>
                </a:lnTo>
                <a:lnTo>
                  <a:pt x="83670" y="14809"/>
                </a:lnTo>
                <a:lnTo>
                  <a:pt x="81640" y="13577"/>
                </a:lnTo>
                <a:lnTo>
                  <a:pt x="79481" y="12697"/>
                </a:lnTo>
                <a:lnTo>
                  <a:pt x="77268" y="12170"/>
                </a:lnTo>
                <a:lnTo>
                  <a:pt x="74981" y="11994"/>
                </a:lnTo>
                <a:close/>
                <a:moveTo>
                  <a:pt x="74981" y="0"/>
                </a:moveTo>
                <a:lnTo>
                  <a:pt x="77597" y="175"/>
                </a:lnTo>
                <a:lnTo>
                  <a:pt x="80103" y="703"/>
                </a:lnTo>
                <a:lnTo>
                  <a:pt x="82591" y="1524"/>
                </a:lnTo>
                <a:lnTo>
                  <a:pt x="84951" y="2668"/>
                </a:lnTo>
                <a:lnTo>
                  <a:pt x="87237" y="4134"/>
                </a:lnTo>
                <a:lnTo>
                  <a:pt x="89432" y="5894"/>
                </a:lnTo>
                <a:lnTo>
                  <a:pt x="91500" y="7917"/>
                </a:lnTo>
                <a:lnTo>
                  <a:pt x="93475" y="10205"/>
                </a:lnTo>
                <a:lnTo>
                  <a:pt x="95323" y="12697"/>
                </a:lnTo>
                <a:lnTo>
                  <a:pt x="97042" y="15425"/>
                </a:lnTo>
                <a:lnTo>
                  <a:pt x="98634" y="18416"/>
                </a:lnTo>
                <a:lnTo>
                  <a:pt x="100060" y="21554"/>
                </a:lnTo>
                <a:lnTo>
                  <a:pt x="101286" y="24868"/>
                </a:lnTo>
                <a:lnTo>
                  <a:pt x="102384" y="28416"/>
                </a:lnTo>
                <a:lnTo>
                  <a:pt x="103298" y="32111"/>
                </a:lnTo>
                <a:lnTo>
                  <a:pt x="104030" y="35894"/>
                </a:lnTo>
                <a:lnTo>
                  <a:pt x="104560" y="39794"/>
                </a:lnTo>
                <a:lnTo>
                  <a:pt x="104890" y="43870"/>
                </a:lnTo>
                <a:lnTo>
                  <a:pt x="105000" y="48005"/>
                </a:lnTo>
                <a:lnTo>
                  <a:pt x="104926" y="49061"/>
                </a:lnTo>
                <a:lnTo>
                  <a:pt x="104853" y="50146"/>
                </a:lnTo>
                <a:lnTo>
                  <a:pt x="106865" y="51378"/>
                </a:lnTo>
                <a:lnTo>
                  <a:pt x="108713" y="52961"/>
                </a:lnTo>
                <a:lnTo>
                  <a:pt x="110506" y="54750"/>
                </a:lnTo>
                <a:lnTo>
                  <a:pt x="112170" y="56862"/>
                </a:lnTo>
                <a:lnTo>
                  <a:pt x="113707" y="59120"/>
                </a:lnTo>
                <a:lnTo>
                  <a:pt x="115079" y="61700"/>
                </a:lnTo>
                <a:lnTo>
                  <a:pt x="116323" y="64369"/>
                </a:lnTo>
                <a:lnTo>
                  <a:pt x="117420" y="67272"/>
                </a:lnTo>
                <a:lnTo>
                  <a:pt x="118298" y="70381"/>
                </a:lnTo>
                <a:lnTo>
                  <a:pt x="119012" y="73577"/>
                </a:lnTo>
                <a:lnTo>
                  <a:pt x="119560" y="76950"/>
                </a:lnTo>
                <a:lnTo>
                  <a:pt x="119890" y="80439"/>
                </a:lnTo>
                <a:lnTo>
                  <a:pt x="120000" y="83988"/>
                </a:lnTo>
                <a:lnTo>
                  <a:pt x="119890" y="87683"/>
                </a:lnTo>
                <a:lnTo>
                  <a:pt x="119524" y="91290"/>
                </a:lnTo>
                <a:lnTo>
                  <a:pt x="118975" y="94721"/>
                </a:lnTo>
                <a:lnTo>
                  <a:pt x="118225" y="98035"/>
                </a:lnTo>
                <a:lnTo>
                  <a:pt x="117274" y="101173"/>
                </a:lnTo>
                <a:lnTo>
                  <a:pt x="116140" y="104164"/>
                </a:lnTo>
                <a:lnTo>
                  <a:pt x="114859" y="106891"/>
                </a:lnTo>
                <a:lnTo>
                  <a:pt x="113414" y="109442"/>
                </a:lnTo>
                <a:lnTo>
                  <a:pt x="111804" y="111788"/>
                </a:lnTo>
                <a:lnTo>
                  <a:pt x="110067" y="113870"/>
                </a:lnTo>
                <a:lnTo>
                  <a:pt x="108201" y="115689"/>
                </a:lnTo>
                <a:lnTo>
                  <a:pt x="106243" y="117214"/>
                </a:lnTo>
                <a:lnTo>
                  <a:pt x="104176" y="118357"/>
                </a:lnTo>
                <a:lnTo>
                  <a:pt x="102018" y="119296"/>
                </a:lnTo>
                <a:lnTo>
                  <a:pt x="99804" y="119824"/>
                </a:lnTo>
                <a:lnTo>
                  <a:pt x="97500" y="120000"/>
                </a:lnTo>
                <a:lnTo>
                  <a:pt x="22500" y="120000"/>
                </a:lnTo>
                <a:lnTo>
                  <a:pt x="20195" y="119824"/>
                </a:lnTo>
                <a:lnTo>
                  <a:pt x="17981" y="119296"/>
                </a:lnTo>
                <a:lnTo>
                  <a:pt x="15804" y="118357"/>
                </a:lnTo>
                <a:lnTo>
                  <a:pt x="13756" y="117214"/>
                </a:lnTo>
                <a:lnTo>
                  <a:pt x="11798" y="115689"/>
                </a:lnTo>
                <a:lnTo>
                  <a:pt x="9932" y="113870"/>
                </a:lnTo>
                <a:lnTo>
                  <a:pt x="8195" y="111788"/>
                </a:lnTo>
                <a:lnTo>
                  <a:pt x="6585" y="109442"/>
                </a:lnTo>
                <a:lnTo>
                  <a:pt x="5140" y="106891"/>
                </a:lnTo>
                <a:lnTo>
                  <a:pt x="3859" y="104164"/>
                </a:lnTo>
                <a:lnTo>
                  <a:pt x="2725" y="101173"/>
                </a:lnTo>
                <a:lnTo>
                  <a:pt x="1774" y="98035"/>
                </a:lnTo>
                <a:lnTo>
                  <a:pt x="1024" y="94721"/>
                </a:lnTo>
                <a:lnTo>
                  <a:pt x="475" y="91290"/>
                </a:lnTo>
                <a:lnTo>
                  <a:pt x="109" y="87683"/>
                </a:lnTo>
                <a:lnTo>
                  <a:pt x="0" y="83988"/>
                </a:lnTo>
                <a:lnTo>
                  <a:pt x="109" y="80322"/>
                </a:lnTo>
                <a:lnTo>
                  <a:pt x="475" y="76774"/>
                </a:lnTo>
                <a:lnTo>
                  <a:pt x="1024" y="73284"/>
                </a:lnTo>
                <a:lnTo>
                  <a:pt x="1774" y="70029"/>
                </a:lnTo>
                <a:lnTo>
                  <a:pt x="2725" y="66862"/>
                </a:lnTo>
                <a:lnTo>
                  <a:pt x="3859" y="63900"/>
                </a:lnTo>
                <a:lnTo>
                  <a:pt x="5140" y="61114"/>
                </a:lnTo>
                <a:lnTo>
                  <a:pt x="6585" y="58533"/>
                </a:lnTo>
                <a:lnTo>
                  <a:pt x="8195" y="56217"/>
                </a:lnTo>
                <a:lnTo>
                  <a:pt x="9932" y="54164"/>
                </a:lnTo>
                <a:lnTo>
                  <a:pt x="11798" y="52375"/>
                </a:lnTo>
                <a:lnTo>
                  <a:pt x="13756" y="50850"/>
                </a:lnTo>
                <a:lnTo>
                  <a:pt x="15804" y="49618"/>
                </a:lnTo>
                <a:lnTo>
                  <a:pt x="17981" y="48709"/>
                </a:lnTo>
                <a:lnTo>
                  <a:pt x="20195" y="48181"/>
                </a:lnTo>
                <a:lnTo>
                  <a:pt x="22500" y="48005"/>
                </a:lnTo>
                <a:lnTo>
                  <a:pt x="23176" y="48064"/>
                </a:lnTo>
                <a:lnTo>
                  <a:pt x="23835" y="48240"/>
                </a:lnTo>
                <a:lnTo>
                  <a:pt x="24640" y="45014"/>
                </a:lnTo>
                <a:lnTo>
                  <a:pt x="25628" y="41994"/>
                </a:lnTo>
                <a:lnTo>
                  <a:pt x="26743" y="39149"/>
                </a:lnTo>
                <a:lnTo>
                  <a:pt x="28024" y="36510"/>
                </a:lnTo>
                <a:lnTo>
                  <a:pt x="29487" y="34076"/>
                </a:lnTo>
                <a:lnTo>
                  <a:pt x="31042" y="31876"/>
                </a:lnTo>
                <a:lnTo>
                  <a:pt x="32762" y="29882"/>
                </a:lnTo>
                <a:lnTo>
                  <a:pt x="34536" y="28123"/>
                </a:lnTo>
                <a:lnTo>
                  <a:pt x="36475" y="26686"/>
                </a:lnTo>
                <a:lnTo>
                  <a:pt x="38469" y="25513"/>
                </a:lnTo>
                <a:lnTo>
                  <a:pt x="40591" y="24692"/>
                </a:lnTo>
                <a:lnTo>
                  <a:pt x="42768" y="24164"/>
                </a:lnTo>
                <a:lnTo>
                  <a:pt x="44981" y="23988"/>
                </a:lnTo>
                <a:lnTo>
                  <a:pt x="46335" y="24046"/>
                </a:lnTo>
                <a:lnTo>
                  <a:pt x="47652" y="24281"/>
                </a:lnTo>
                <a:lnTo>
                  <a:pt x="48951" y="24633"/>
                </a:lnTo>
                <a:lnTo>
                  <a:pt x="50231" y="21319"/>
                </a:lnTo>
                <a:lnTo>
                  <a:pt x="51603" y="18240"/>
                </a:lnTo>
                <a:lnTo>
                  <a:pt x="53176" y="15307"/>
                </a:lnTo>
                <a:lnTo>
                  <a:pt x="54878" y="12580"/>
                </a:lnTo>
                <a:lnTo>
                  <a:pt x="56707" y="10087"/>
                </a:lnTo>
                <a:lnTo>
                  <a:pt x="58664" y="7859"/>
                </a:lnTo>
                <a:lnTo>
                  <a:pt x="60750" y="5835"/>
                </a:lnTo>
                <a:lnTo>
                  <a:pt x="62890" y="4134"/>
                </a:lnTo>
                <a:lnTo>
                  <a:pt x="65158" y="2668"/>
                </a:lnTo>
                <a:lnTo>
                  <a:pt x="67518" y="1524"/>
                </a:lnTo>
                <a:lnTo>
                  <a:pt x="69914" y="703"/>
                </a:lnTo>
                <a:lnTo>
                  <a:pt x="72420" y="175"/>
                </a:lnTo>
                <a:lnTo>
                  <a:pt x="7498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45"/>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sz="900">
                <a:solidFill>
                  <a:srgbClr val="FFFFFF"/>
                </a:solidFill>
              </a:rPr>
              <a:t>‹#›</a:t>
            </a:fld>
            <a:endParaRPr sz="900">
              <a:solidFill>
                <a:srgbClr val="FFFFFF"/>
              </a:solidFill>
            </a:endParaRPr>
          </a:p>
        </p:txBody>
      </p:sp>
      <p:sp>
        <p:nvSpPr>
          <p:cNvPr id="677" name="Google Shape;677;p45"/>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Useful Business</a:t>
            </a:r>
            <a:r>
              <a:rPr b="1" lang="en-GB">
                <a:solidFill>
                  <a:srgbClr val="EE795B"/>
                </a:solidFill>
              </a:rPr>
              <a:t> Diagrams</a:t>
            </a:r>
            <a:endParaRPr/>
          </a:p>
        </p:txBody>
      </p:sp>
      <p:sp>
        <p:nvSpPr>
          <p:cNvPr id="678" name="Google Shape;678;p45"/>
          <p:cNvSpPr/>
          <p:nvPr/>
        </p:nvSpPr>
        <p:spPr>
          <a:xfrm rot="5400000">
            <a:off x="3197177" y="2461056"/>
            <a:ext cx="2750100" cy="606600"/>
          </a:xfrm>
          <a:prstGeom prst="roundRect">
            <a:avLst>
              <a:gd fmla="val 50000" name="adj"/>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5"/>
          <p:cNvSpPr/>
          <p:nvPr/>
        </p:nvSpPr>
        <p:spPr>
          <a:xfrm rot="9059820">
            <a:off x="3196880" y="2460963"/>
            <a:ext cx="2750304" cy="606840"/>
          </a:xfrm>
          <a:prstGeom prst="roundRect">
            <a:avLst>
              <a:gd fmla="val 50000" name="adj"/>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5"/>
          <p:cNvSpPr/>
          <p:nvPr/>
        </p:nvSpPr>
        <p:spPr>
          <a:xfrm rot="1825537">
            <a:off x="3197095" y="2460944"/>
            <a:ext cx="2749895" cy="606721"/>
          </a:xfrm>
          <a:prstGeom prst="roundRect">
            <a:avLst>
              <a:gd fmla="val 50000" name="adj"/>
            </a:avLst>
          </a:prstGeom>
          <a:noFill/>
          <a:ln cap="flat" cmpd="sng" w="19050">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5"/>
          <p:cNvSpPr/>
          <p:nvPr/>
        </p:nvSpPr>
        <p:spPr>
          <a:xfrm>
            <a:off x="4444438" y="2793338"/>
            <a:ext cx="48300" cy="99000"/>
          </a:xfrm>
          <a:custGeom>
            <a:rect b="b" l="l" r="r" t="t"/>
            <a:pathLst>
              <a:path extrusionOk="0" h="120000" w="120000">
                <a:moveTo>
                  <a:pt x="119803" y="0"/>
                </a:moveTo>
                <a:lnTo>
                  <a:pt x="120000" y="2007"/>
                </a:lnTo>
                <a:lnTo>
                  <a:pt x="120000" y="106326"/>
                </a:lnTo>
                <a:lnTo>
                  <a:pt x="119607" y="109099"/>
                </a:lnTo>
                <a:lnTo>
                  <a:pt x="118036" y="111681"/>
                </a:lnTo>
                <a:lnTo>
                  <a:pt x="115286" y="113976"/>
                </a:lnTo>
                <a:lnTo>
                  <a:pt x="111751" y="115984"/>
                </a:lnTo>
                <a:lnTo>
                  <a:pt x="107626" y="117705"/>
                </a:lnTo>
                <a:lnTo>
                  <a:pt x="102913" y="119043"/>
                </a:lnTo>
                <a:lnTo>
                  <a:pt x="97610" y="119808"/>
                </a:lnTo>
                <a:lnTo>
                  <a:pt x="91914" y="120000"/>
                </a:lnTo>
                <a:lnTo>
                  <a:pt x="28281" y="120000"/>
                </a:lnTo>
                <a:lnTo>
                  <a:pt x="22585" y="119808"/>
                </a:lnTo>
                <a:lnTo>
                  <a:pt x="17283" y="119043"/>
                </a:lnTo>
                <a:lnTo>
                  <a:pt x="12373" y="117705"/>
                </a:lnTo>
                <a:lnTo>
                  <a:pt x="8248" y="115984"/>
                </a:lnTo>
                <a:lnTo>
                  <a:pt x="4909" y="113976"/>
                </a:lnTo>
                <a:lnTo>
                  <a:pt x="2160" y="111681"/>
                </a:lnTo>
                <a:lnTo>
                  <a:pt x="589" y="109099"/>
                </a:lnTo>
                <a:lnTo>
                  <a:pt x="0" y="106326"/>
                </a:lnTo>
                <a:lnTo>
                  <a:pt x="0" y="55171"/>
                </a:lnTo>
                <a:lnTo>
                  <a:pt x="7266" y="53450"/>
                </a:lnTo>
                <a:lnTo>
                  <a:pt x="13944" y="51155"/>
                </a:lnTo>
                <a:lnTo>
                  <a:pt x="19836" y="48669"/>
                </a:lnTo>
                <a:lnTo>
                  <a:pt x="11980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82" name="Google Shape;682;p45"/>
          <p:cNvSpPr/>
          <p:nvPr/>
        </p:nvSpPr>
        <p:spPr>
          <a:xfrm>
            <a:off x="4420171" y="2669005"/>
            <a:ext cx="303600" cy="170700"/>
          </a:xfrm>
          <a:custGeom>
            <a:rect b="b" l="l" r="r" t="t"/>
            <a:pathLst>
              <a:path extrusionOk="0" h="120000" w="120000">
                <a:moveTo>
                  <a:pt x="116979" y="0"/>
                </a:moveTo>
                <a:lnTo>
                  <a:pt x="117259" y="0"/>
                </a:lnTo>
                <a:lnTo>
                  <a:pt x="118038" y="110"/>
                </a:lnTo>
                <a:lnTo>
                  <a:pt x="118692" y="443"/>
                </a:lnTo>
                <a:lnTo>
                  <a:pt x="119190" y="941"/>
                </a:lnTo>
                <a:lnTo>
                  <a:pt x="119564" y="1662"/>
                </a:lnTo>
                <a:lnTo>
                  <a:pt x="119813" y="2659"/>
                </a:lnTo>
                <a:lnTo>
                  <a:pt x="119968" y="3822"/>
                </a:lnTo>
                <a:lnTo>
                  <a:pt x="120000" y="5152"/>
                </a:lnTo>
                <a:lnTo>
                  <a:pt x="119532" y="22880"/>
                </a:lnTo>
                <a:lnTo>
                  <a:pt x="119065" y="40609"/>
                </a:lnTo>
                <a:lnTo>
                  <a:pt x="119003" y="41606"/>
                </a:lnTo>
                <a:lnTo>
                  <a:pt x="118910" y="42659"/>
                </a:lnTo>
                <a:lnTo>
                  <a:pt x="118723" y="43545"/>
                </a:lnTo>
                <a:lnTo>
                  <a:pt x="118443" y="44432"/>
                </a:lnTo>
                <a:lnTo>
                  <a:pt x="118038" y="45207"/>
                </a:lnTo>
                <a:lnTo>
                  <a:pt x="117477" y="45817"/>
                </a:lnTo>
                <a:lnTo>
                  <a:pt x="116979" y="46204"/>
                </a:lnTo>
                <a:lnTo>
                  <a:pt x="116512" y="46371"/>
                </a:lnTo>
                <a:lnTo>
                  <a:pt x="116045" y="46204"/>
                </a:lnTo>
                <a:lnTo>
                  <a:pt x="115640" y="45927"/>
                </a:lnTo>
                <a:lnTo>
                  <a:pt x="115236" y="45429"/>
                </a:lnTo>
                <a:lnTo>
                  <a:pt x="114893" y="44875"/>
                </a:lnTo>
                <a:lnTo>
                  <a:pt x="114551" y="44265"/>
                </a:lnTo>
                <a:lnTo>
                  <a:pt x="108386" y="33407"/>
                </a:lnTo>
                <a:lnTo>
                  <a:pt x="87275" y="70969"/>
                </a:lnTo>
                <a:lnTo>
                  <a:pt x="85594" y="73961"/>
                </a:lnTo>
                <a:lnTo>
                  <a:pt x="81484" y="81274"/>
                </a:lnTo>
                <a:lnTo>
                  <a:pt x="62086" y="115734"/>
                </a:lnTo>
                <a:lnTo>
                  <a:pt x="60996" y="117673"/>
                </a:lnTo>
                <a:lnTo>
                  <a:pt x="60280" y="118725"/>
                </a:lnTo>
                <a:lnTo>
                  <a:pt x="59501" y="119445"/>
                </a:lnTo>
                <a:lnTo>
                  <a:pt x="58661" y="119889"/>
                </a:lnTo>
                <a:lnTo>
                  <a:pt x="57820" y="120000"/>
                </a:lnTo>
                <a:lnTo>
                  <a:pt x="56948" y="119889"/>
                </a:lnTo>
                <a:lnTo>
                  <a:pt x="56139" y="119445"/>
                </a:lnTo>
                <a:lnTo>
                  <a:pt x="55360" y="118725"/>
                </a:lnTo>
                <a:lnTo>
                  <a:pt x="54644" y="117673"/>
                </a:lnTo>
                <a:lnTo>
                  <a:pt x="29112" y="72299"/>
                </a:lnTo>
                <a:lnTo>
                  <a:pt x="8780" y="108421"/>
                </a:lnTo>
                <a:lnTo>
                  <a:pt x="8064" y="109473"/>
                </a:lnTo>
                <a:lnTo>
                  <a:pt x="7285" y="110193"/>
                </a:lnTo>
                <a:lnTo>
                  <a:pt x="6445" y="110637"/>
                </a:lnTo>
                <a:lnTo>
                  <a:pt x="5604" y="110747"/>
                </a:lnTo>
                <a:lnTo>
                  <a:pt x="4732" y="110637"/>
                </a:lnTo>
                <a:lnTo>
                  <a:pt x="3892" y="110193"/>
                </a:lnTo>
                <a:lnTo>
                  <a:pt x="3113" y="109473"/>
                </a:lnTo>
                <a:lnTo>
                  <a:pt x="2397" y="108421"/>
                </a:lnTo>
                <a:lnTo>
                  <a:pt x="1307" y="106481"/>
                </a:lnTo>
                <a:lnTo>
                  <a:pt x="716" y="105207"/>
                </a:lnTo>
                <a:lnTo>
                  <a:pt x="342" y="103822"/>
                </a:lnTo>
                <a:lnTo>
                  <a:pt x="62" y="102326"/>
                </a:lnTo>
                <a:lnTo>
                  <a:pt x="0" y="100886"/>
                </a:lnTo>
                <a:lnTo>
                  <a:pt x="0" y="100775"/>
                </a:lnTo>
                <a:lnTo>
                  <a:pt x="62" y="99335"/>
                </a:lnTo>
                <a:lnTo>
                  <a:pt x="342" y="97839"/>
                </a:lnTo>
                <a:lnTo>
                  <a:pt x="716" y="96398"/>
                </a:lnTo>
                <a:lnTo>
                  <a:pt x="1307" y="95180"/>
                </a:lnTo>
                <a:lnTo>
                  <a:pt x="25936" y="51412"/>
                </a:lnTo>
                <a:lnTo>
                  <a:pt x="26621" y="50415"/>
                </a:lnTo>
                <a:lnTo>
                  <a:pt x="27431" y="49639"/>
                </a:lnTo>
                <a:lnTo>
                  <a:pt x="28271" y="49252"/>
                </a:lnTo>
                <a:lnTo>
                  <a:pt x="29112" y="49085"/>
                </a:lnTo>
                <a:lnTo>
                  <a:pt x="29984" y="49196"/>
                </a:lnTo>
                <a:lnTo>
                  <a:pt x="30793" y="49639"/>
                </a:lnTo>
                <a:lnTo>
                  <a:pt x="31572" y="50360"/>
                </a:lnTo>
                <a:lnTo>
                  <a:pt x="32288" y="51412"/>
                </a:lnTo>
                <a:lnTo>
                  <a:pt x="57820" y="96786"/>
                </a:lnTo>
                <a:lnTo>
                  <a:pt x="78121" y="60720"/>
                </a:lnTo>
                <a:lnTo>
                  <a:pt x="79802" y="57728"/>
                </a:lnTo>
                <a:lnTo>
                  <a:pt x="98640" y="24265"/>
                </a:lnTo>
                <a:lnTo>
                  <a:pt x="100975" y="20110"/>
                </a:lnTo>
                <a:lnTo>
                  <a:pt x="97799" y="14626"/>
                </a:lnTo>
                <a:lnTo>
                  <a:pt x="94686" y="8975"/>
                </a:lnTo>
                <a:lnTo>
                  <a:pt x="94343" y="8476"/>
                </a:lnTo>
                <a:lnTo>
                  <a:pt x="94094" y="7867"/>
                </a:lnTo>
                <a:lnTo>
                  <a:pt x="93876" y="7257"/>
                </a:lnTo>
                <a:lnTo>
                  <a:pt x="93689" y="6592"/>
                </a:lnTo>
                <a:lnTo>
                  <a:pt x="93627" y="5872"/>
                </a:lnTo>
                <a:lnTo>
                  <a:pt x="93689" y="5096"/>
                </a:lnTo>
                <a:lnTo>
                  <a:pt x="93876" y="4210"/>
                </a:lnTo>
                <a:lnTo>
                  <a:pt x="94218" y="3213"/>
                </a:lnTo>
                <a:lnTo>
                  <a:pt x="94561" y="2603"/>
                </a:lnTo>
                <a:lnTo>
                  <a:pt x="95059" y="2105"/>
                </a:lnTo>
                <a:lnTo>
                  <a:pt x="95526" y="1883"/>
                </a:lnTo>
                <a:lnTo>
                  <a:pt x="96024" y="1828"/>
                </a:lnTo>
                <a:lnTo>
                  <a:pt x="96523" y="1717"/>
                </a:lnTo>
                <a:lnTo>
                  <a:pt x="11697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83" name="Google Shape;683;p45"/>
          <p:cNvSpPr/>
          <p:nvPr/>
        </p:nvSpPr>
        <p:spPr>
          <a:xfrm>
            <a:off x="4534891" y="2636385"/>
            <a:ext cx="64500" cy="124800"/>
          </a:xfrm>
          <a:custGeom>
            <a:rect b="b" l="l" r="r" t="t"/>
            <a:pathLst>
              <a:path extrusionOk="0" h="120000" w="120000">
                <a:moveTo>
                  <a:pt x="54000" y="0"/>
                </a:moveTo>
                <a:lnTo>
                  <a:pt x="60292" y="0"/>
                </a:lnTo>
                <a:lnTo>
                  <a:pt x="64829" y="0"/>
                </a:lnTo>
                <a:lnTo>
                  <a:pt x="68048" y="151"/>
                </a:lnTo>
                <a:lnTo>
                  <a:pt x="70536" y="303"/>
                </a:lnTo>
                <a:lnTo>
                  <a:pt x="72439" y="681"/>
                </a:lnTo>
                <a:lnTo>
                  <a:pt x="73609" y="1287"/>
                </a:lnTo>
                <a:lnTo>
                  <a:pt x="74341" y="2272"/>
                </a:lnTo>
                <a:lnTo>
                  <a:pt x="74634" y="3560"/>
                </a:lnTo>
                <a:lnTo>
                  <a:pt x="74780" y="5303"/>
                </a:lnTo>
                <a:lnTo>
                  <a:pt x="75073" y="7575"/>
                </a:lnTo>
                <a:lnTo>
                  <a:pt x="75073" y="9318"/>
                </a:lnTo>
                <a:lnTo>
                  <a:pt x="75219" y="10606"/>
                </a:lnTo>
                <a:lnTo>
                  <a:pt x="75512" y="11590"/>
                </a:lnTo>
                <a:lnTo>
                  <a:pt x="76243" y="12348"/>
                </a:lnTo>
                <a:lnTo>
                  <a:pt x="77414" y="12727"/>
                </a:lnTo>
                <a:lnTo>
                  <a:pt x="79317" y="13106"/>
                </a:lnTo>
                <a:lnTo>
                  <a:pt x="81804" y="13484"/>
                </a:lnTo>
                <a:lnTo>
                  <a:pt x="85317" y="13712"/>
                </a:lnTo>
                <a:lnTo>
                  <a:pt x="92926" y="14545"/>
                </a:lnTo>
                <a:lnTo>
                  <a:pt x="100536" y="15681"/>
                </a:lnTo>
                <a:lnTo>
                  <a:pt x="107853" y="17196"/>
                </a:lnTo>
                <a:lnTo>
                  <a:pt x="109902" y="17803"/>
                </a:lnTo>
                <a:lnTo>
                  <a:pt x="111365" y="18484"/>
                </a:lnTo>
                <a:lnTo>
                  <a:pt x="112243" y="19469"/>
                </a:lnTo>
                <a:lnTo>
                  <a:pt x="112682" y="20530"/>
                </a:lnTo>
                <a:lnTo>
                  <a:pt x="112097" y="21666"/>
                </a:lnTo>
                <a:lnTo>
                  <a:pt x="109317" y="26666"/>
                </a:lnTo>
                <a:lnTo>
                  <a:pt x="106536" y="31515"/>
                </a:lnTo>
                <a:lnTo>
                  <a:pt x="105658" y="32803"/>
                </a:lnTo>
                <a:lnTo>
                  <a:pt x="104487" y="33712"/>
                </a:lnTo>
                <a:lnTo>
                  <a:pt x="103170" y="34242"/>
                </a:lnTo>
                <a:lnTo>
                  <a:pt x="101707" y="34318"/>
                </a:lnTo>
                <a:lnTo>
                  <a:pt x="99658" y="34166"/>
                </a:lnTo>
                <a:lnTo>
                  <a:pt x="97024" y="33560"/>
                </a:lnTo>
                <a:lnTo>
                  <a:pt x="88390" y="31742"/>
                </a:lnTo>
                <a:lnTo>
                  <a:pt x="79463" y="30530"/>
                </a:lnTo>
                <a:lnTo>
                  <a:pt x="70390" y="29924"/>
                </a:lnTo>
                <a:lnTo>
                  <a:pt x="61170" y="29924"/>
                </a:lnTo>
                <a:lnTo>
                  <a:pt x="57951" y="30075"/>
                </a:lnTo>
                <a:lnTo>
                  <a:pt x="54731" y="30454"/>
                </a:lnTo>
                <a:lnTo>
                  <a:pt x="51658" y="30984"/>
                </a:lnTo>
                <a:lnTo>
                  <a:pt x="48292" y="31893"/>
                </a:lnTo>
                <a:lnTo>
                  <a:pt x="45804" y="33106"/>
                </a:lnTo>
                <a:lnTo>
                  <a:pt x="43902" y="34393"/>
                </a:lnTo>
                <a:lnTo>
                  <a:pt x="42731" y="35909"/>
                </a:lnTo>
                <a:lnTo>
                  <a:pt x="42146" y="37424"/>
                </a:lnTo>
                <a:lnTo>
                  <a:pt x="42585" y="39015"/>
                </a:lnTo>
                <a:lnTo>
                  <a:pt x="43756" y="40530"/>
                </a:lnTo>
                <a:lnTo>
                  <a:pt x="45658" y="42045"/>
                </a:lnTo>
                <a:lnTo>
                  <a:pt x="48146" y="43409"/>
                </a:lnTo>
                <a:lnTo>
                  <a:pt x="53121" y="45227"/>
                </a:lnTo>
                <a:lnTo>
                  <a:pt x="58243" y="46742"/>
                </a:lnTo>
                <a:lnTo>
                  <a:pt x="63804" y="47954"/>
                </a:lnTo>
                <a:lnTo>
                  <a:pt x="73317" y="49999"/>
                </a:lnTo>
                <a:lnTo>
                  <a:pt x="82829" y="52121"/>
                </a:lnTo>
                <a:lnTo>
                  <a:pt x="92048" y="54545"/>
                </a:lnTo>
                <a:lnTo>
                  <a:pt x="97902" y="56515"/>
                </a:lnTo>
                <a:lnTo>
                  <a:pt x="103170" y="58712"/>
                </a:lnTo>
                <a:lnTo>
                  <a:pt x="107853" y="61212"/>
                </a:lnTo>
                <a:lnTo>
                  <a:pt x="111658" y="63939"/>
                </a:lnTo>
                <a:lnTo>
                  <a:pt x="114878" y="66818"/>
                </a:lnTo>
                <a:lnTo>
                  <a:pt x="117219" y="69772"/>
                </a:lnTo>
                <a:lnTo>
                  <a:pt x="118975" y="72878"/>
                </a:lnTo>
                <a:lnTo>
                  <a:pt x="119853" y="76060"/>
                </a:lnTo>
                <a:lnTo>
                  <a:pt x="120000" y="79318"/>
                </a:lnTo>
                <a:lnTo>
                  <a:pt x="119268" y="82499"/>
                </a:lnTo>
                <a:lnTo>
                  <a:pt x="117951" y="85681"/>
                </a:lnTo>
                <a:lnTo>
                  <a:pt x="115609" y="88787"/>
                </a:lnTo>
                <a:lnTo>
                  <a:pt x="112390" y="91818"/>
                </a:lnTo>
                <a:lnTo>
                  <a:pt x="108585" y="94621"/>
                </a:lnTo>
                <a:lnTo>
                  <a:pt x="103902" y="97196"/>
                </a:lnTo>
                <a:lnTo>
                  <a:pt x="98634" y="99393"/>
                </a:lnTo>
                <a:lnTo>
                  <a:pt x="92926" y="101363"/>
                </a:lnTo>
                <a:lnTo>
                  <a:pt x="86780" y="102878"/>
                </a:lnTo>
                <a:lnTo>
                  <a:pt x="80341" y="104015"/>
                </a:lnTo>
                <a:lnTo>
                  <a:pt x="77707" y="104469"/>
                </a:lnTo>
                <a:lnTo>
                  <a:pt x="75658" y="105151"/>
                </a:lnTo>
                <a:lnTo>
                  <a:pt x="74341" y="106060"/>
                </a:lnTo>
                <a:lnTo>
                  <a:pt x="73609" y="107196"/>
                </a:lnTo>
                <a:lnTo>
                  <a:pt x="73463" y="108636"/>
                </a:lnTo>
                <a:lnTo>
                  <a:pt x="73463" y="112575"/>
                </a:lnTo>
                <a:lnTo>
                  <a:pt x="73463" y="116363"/>
                </a:lnTo>
                <a:lnTo>
                  <a:pt x="73170" y="117651"/>
                </a:lnTo>
                <a:lnTo>
                  <a:pt x="72292" y="118712"/>
                </a:lnTo>
                <a:lnTo>
                  <a:pt x="71121" y="119393"/>
                </a:lnTo>
                <a:lnTo>
                  <a:pt x="69219" y="119848"/>
                </a:lnTo>
                <a:lnTo>
                  <a:pt x="66878" y="119999"/>
                </a:lnTo>
                <a:lnTo>
                  <a:pt x="58536" y="119999"/>
                </a:lnTo>
                <a:lnTo>
                  <a:pt x="50634" y="119999"/>
                </a:lnTo>
                <a:lnTo>
                  <a:pt x="48000" y="119848"/>
                </a:lnTo>
                <a:lnTo>
                  <a:pt x="46097" y="119318"/>
                </a:lnTo>
                <a:lnTo>
                  <a:pt x="44780" y="118484"/>
                </a:lnTo>
                <a:lnTo>
                  <a:pt x="43902" y="117424"/>
                </a:lnTo>
                <a:lnTo>
                  <a:pt x="43609" y="116212"/>
                </a:lnTo>
                <a:lnTo>
                  <a:pt x="43609" y="113257"/>
                </a:lnTo>
                <a:lnTo>
                  <a:pt x="43609" y="110454"/>
                </a:lnTo>
                <a:lnTo>
                  <a:pt x="43463" y="108939"/>
                </a:lnTo>
                <a:lnTo>
                  <a:pt x="43170" y="107803"/>
                </a:lnTo>
                <a:lnTo>
                  <a:pt x="42731" y="107045"/>
                </a:lnTo>
                <a:lnTo>
                  <a:pt x="41853" y="106515"/>
                </a:lnTo>
                <a:lnTo>
                  <a:pt x="40243" y="106060"/>
                </a:lnTo>
                <a:lnTo>
                  <a:pt x="38195" y="105757"/>
                </a:lnTo>
                <a:lnTo>
                  <a:pt x="35414" y="105530"/>
                </a:lnTo>
                <a:lnTo>
                  <a:pt x="27951" y="104924"/>
                </a:lnTo>
                <a:lnTo>
                  <a:pt x="20780" y="103939"/>
                </a:lnTo>
                <a:lnTo>
                  <a:pt x="13609" y="102803"/>
                </a:lnTo>
                <a:lnTo>
                  <a:pt x="6585" y="101287"/>
                </a:lnTo>
                <a:lnTo>
                  <a:pt x="4097" y="100530"/>
                </a:lnTo>
                <a:lnTo>
                  <a:pt x="2048" y="99848"/>
                </a:lnTo>
                <a:lnTo>
                  <a:pt x="878" y="99166"/>
                </a:lnTo>
                <a:lnTo>
                  <a:pt x="146" y="98257"/>
                </a:lnTo>
                <a:lnTo>
                  <a:pt x="0" y="97272"/>
                </a:lnTo>
                <a:lnTo>
                  <a:pt x="292" y="96060"/>
                </a:lnTo>
                <a:lnTo>
                  <a:pt x="1024" y="94545"/>
                </a:lnTo>
                <a:lnTo>
                  <a:pt x="3365" y="90303"/>
                </a:lnTo>
                <a:lnTo>
                  <a:pt x="5853" y="85984"/>
                </a:lnTo>
                <a:lnTo>
                  <a:pt x="6878" y="84545"/>
                </a:lnTo>
                <a:lnTo>
                  <a:pt x="7902" y="83560"/>
                </a:lnTo>
                <a:lnTo>
                  <a:pt x="9073" y="83030"/>
                </a:lnTo>
                <a:lnTo>
                  <a:pt x="10682" y="82878"/>
                </a:lnTo>
                <a:lnTo>
                  <a:pt x="12731" y="83106"/>
                </a:lnTo>
                <a:lnTo>
                  <a:pt x="15365" y="83787"/>
                </a:lnTo>
                <a:lnTo>
                  <a:pt x="22975" y="85606"/>
                </a:lnTo>
                <a:lnTo>
                  <a:pt x="30878" y="87045"/>
                </a:lnTo>
                <a:lnTo>
                  <a:pt x="39073" y="88106"/>
                </a:lnTo>
                <a:lnTo>
                  <a:pt x="47268" y="88787"/>
                </a:lnTo>
                <a:lnTo>
                  <a:pt x="52829" y="88863"/>
                </a:lnTo>
                <a:lnTo>
                  <a:pt x="57951" y="88787"/>
                </a:lnTo>
                <a:lnTo>
                  <a:pt x="63219" y="88257"/>
                </a:lnTo>
                <a:lnTo>
                  <a:pt x="68195" y="87272"/>
                </a:lnTo>
                <a:lnTo>
                  <a:pt x="71707" y="86287"/>
                </a:lnTo>
                <a:lnTo>
                  <a:pt x="74487" y="85151"/>
                </a:lnTo>
                <a:lnTo>
                  <a:pt x="76536" y="83787"/>
                </a:lnTo>
                <a:lnTo>
                  <a:pt x="78146" y="82196"/>
                </a:lnTo>
                <a:lnTo>
                  <a:pt x="78731" y="80606"/>
                </a:lnTo>
                <a:lnTo>
                  <a:pt x="79024" y="78863"/>
                </a:lnTo>
                <a:lnTo>
                  <a:pt x="78292" y="77196"/>
                </a:lnTo>
                <a:lnTo>
                  <a:pt x="77121" y="75530"/>
                </a:lnTo>
                <a:lnTo>
                  <a:pt x="75073" y="73939"/>
                </a:lnTo>
                <a:lnTo>
                  <a:pt x="72146" y="72500"/>
                </a:lnTo>
                <a:lnTo>
                  <a:pt x="68487" y="71212"/>
                </a:lnTo>
                <a:lnTo>
                  <a:pt x="64390" y="70000"/>
                </a:lnTo>
                <a:lnTo>
                  <a:pt x="60292" y="69015"/>
                </a:lnTo>
                <a:lnTo>
                  <a:pt x="52097" y="67196"/>
                </a:lnTo>
                <a:lnTo>
                  <a:pt x="43756" y="65454"/>
                </a:lnTo>
                <a:lnTo>
                  <a:pt x="35560" y="63636"/>
                </a:lnTo>
                <a:lnTo>
                  <a:pt x="27658" y="61363"/>
                </a:lnTo>
                <a:lnTo>
                  <a:pt x="22829" y="59772"/>
                </a:lnTo>
                <a:lnTo>
                  <a:pt x="18439" y="58106"/>
                </a:lnTo>
                <a:lnTo>
                  <a:pt x="14487" y="56136"/>
                </a:lnTo>
                <a:lnTo>
                  <a:pt x="10975" y="54242"/>
                </a:lnTo>
                <a:lnTo>
                  <a:pt x="7902" y="52045"/>
                </a:lnTo>
                <a:lnTo>
                  <a:pt x="5414" y="49696"/>
                </a:lnTo>
                <a:lnTo>
                  <a:pt x="3512" y="47272"/>
                </a:lnTo>
                <a:lnTo>
                  <a:pt x="2195" y="44469"/>
                </a:lnTo>
                <a:lnTo>
                  <a:pt x="1463" y="41666"/>
                </a:lnTo>
                <a:lnTo>
                  <a:pt x="1609" y="38560"/>
                </a:lnTo>
                <a:lnTo>
                  <a:pt x="2341" y="35151"/>
                </a:lnTo>
                <a:lnTo>
                  <a:pt x="3658" y="32045"/>
                </a:lnTo>
                <a:lnTo>
                  <a:pt x="6000" y="29090"/>
                </a:lnTo>
                <a:lnTo>
                  <a:pt x="8634" y="26363"/>
                </a:lnTo>
                <a:lnTo>
                  <a:pt x="12000" y="24015"/>
                </a:lnTo>
                <a:lnTo>
                  <a:pt x="15804" y="21742"/>
                </a:lnTo>
                <a:lnTo>
                  <a:pt x="20487" y="19848"/>
                </a:lnTo>
                <a:lnTo>
                  <a:pt x="25463" y="18181"/>
                </a:lnTo>
                <a:lnTo>
                  <a:pt x="31024" y="16666"/>
                </a:lnTo>
                <a:lnTo>
                  <a:pt x="37024" y="15303"/>
                </a:lnTo>
                <a:lnTo>
                  <a:pt x="39951" y="14772"/>
                </a:lnTo>
                <a:lnTo>
                  <a:pt x="42146" y="14318"/>
                </a:lnTo>
                <a:lnTo>
                  <a:pt x="43756" y="13939"/>
                </a:lnTo>
                <a:lnTo>
                  <a:pt x="44780" y="13409"/>
                </a:lnTo>
                <a:lnTo>
                  <a:pt x="45512" y="12651"/>
                </a:lnTo>
                <a:lnTo>
                  <a:pt x="45804" y="11818"/>
                </a:lnTo>
                <a:lnTo>
                  <a:pt x="45951" y="10606"/>
                </a:lnTo>
                <a:lnTo>
                  <a:pt x="45951" y="9015"/>
                </a:lnTo>
                <a:lnTo>
                  <a:pt x="45951" y="6666"/>
                </a:lnTo>
                <a:lnTo>
                  <a:pt x="45951" y="4242"/>
                </a:lnTo>
                <a:lnTo>
                  <a:pt x="46097" y="2651"/>
                </a:lnTo>
                <a:lnTo>
                  <a:pt x="46682" y="1590"/>
                </a:lnTo>
                <a:lnTo>
                  <a:pt x="47560" y="833"/>
                </a:lnTo>
                <a:lnTo>
                  <a:pt x="48878" y="378"/>
                </a:lnTo>
                <a:lnTo>
                  <a:pt x="51073" y="151"/>
                </a:lnTo>
                <a:lnTo>
                  <a:pt x="54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84" name="Google Shape;684;p45"/>
          <p:cNvSpPr/>
          <p:nvPr/>
        </p:nvSpPr>
        <p:spPr>
          <a:xfrm>
            <a:off x="4511096" y="2810987"/>
            <a:ext cx="48300" cy="81300"/>
          </a:xfrm>
          <a:custGeom>
            <a:rect b="b" l="l" r="r" t="t"/>
            <a:pathLst>
              <a:path extrusionOk="0" h="120000" w="120000">
                <a:moveTo>
                  <a:pt x="3921" y="0"/>
                </a:moveTo>
                <a:lnTo>
                  <a:pt x="85686" y="48488"/>
                </a:lnTo>
                <a:lnTo>
                  <a:pt x="92549" y="52558"/>
                </a:lnTo>
                <a:lnTo>
                  <a:pt x="98823" y="55813"/>
                </a:lnTo>
                <a:lnTo>
                  <a:pt x="105294" y="58372"/>
                </a:lnTo>
                <a:lnTo>
                  <a:pt x="112549" y="60465"/>
                </a:lnTo>
                <a:lnTo>
                  <a:pt x="120000" y="62093"/>
                </a:lnTo>
                <a:lnTo>
                  <a:pt x="120000" y="103255"/>
                </a:lnTo>
                <a:lnTo>
                  <a:pt x="119607" y="106511"/>
                </a:lnTo>
                <a:lnTo>
                  <a:pt x="117843" y="109767"/>
                </a:lnTo>
                <a:lnTo>
                  <a:pt x="115294" y="112441"/>
                </a:lnTo>
                <a:lnTo>
                  <a:pt x="111764" y="115116"/>
                </a:lnTo>
                <a:lnTo>
                  <a:pt x="107647" y="117093"/>
                </a:lnTo>
                <a:lnTo>
                  <a:pt x="102941" y="118604"/>
                </a:lnTo>
                <a:lnTo>
                  <a:pt x="97647" y="119534"/>
                </a:lnTo>
                <a:lnTo>
                  <a:pt x="91960" y="120000"/>
                </a:lnTo>
                <a:lnTo>
                  <a:pt x="28235" y="120000"/>
                </a:lnTo>
                <a:lnTo>
                  <a:pt x="22745" y="119534"/>
                </a:lnTo>
                <a:lnTo>
                  <a:pt x="17450" y="118604"/>
                </a:lnTo>
                <a:lnTo>
                  <a:pt x="12549" y="117093"/>
                </a:lnTo>
                <a:lnTo>
                  <a:pt x="8235" y="115116"/>
                </a:lnTo>
                <a:lnTo>
                  <a:pt x="4901" y="112674"/>
                </a:lnTo>
                <a:lnTo>
                  <a:pt x="2352" y="109767"/>
                </a:lnTo>
                <a:lnTo>
                  <a:pt x="784" y="106627"/>
                </a:lnTo>
                <a:lnTo>
                  <a:pt x="0" y="103255"/>
                </a:lnTo>
                <a:lnTo>
                  <a:pt x="0" y="8372"/>
                </a:lnTo>
                <a:lnTo>
                  <a:pt x="392" y="5465"/>
                </a:lnTo>
                <a:lnTo>
                  <a:pt x="1764" y="2558"/>
                </a:lnTo>
                <a:lnTo>
                  <a:pt x="392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85" name="Google Shape;685;p45"/>
          <p:cNvSpPr/>
          <p:nvPr/>
        </p:nvSpPr>
        <p:spPr>
          <a:xfrm>
            <a:off x="4577596" y="2808781"/>
            <a:ext cx="48300" cy="83400"/>
          </a:xfrm>
          <a:custGeom>
            <a:rect b="b" l="l" r="r" t="t"/>
            <a:pathLst>
              <a:path extrusionOk="0" h="120000" w="120000">
                <a:moveTo>
                  <a:pt x="111764" y="0"/>
                </a:moveTo>
                <a:lnTo>
                  <a:pt x="115098" y="2488"/>
                </a:lnTo>
                <a:lnTo>
                  <a:pt x="117647" y="5202"/>
                </a:lnTo>
                <a:lnTo>
                  <a:pt x="119215" y="8143"/>
                </a:lnTo>
                <a:lnTo>
                  <a:pt x="120000" y="11423"/>
                </a:lnTo>
                <a:lnTo>
                  <a:pt x="120000" y="103713"/>
                </a:lnTo>
                <a:lnTo>
                  <a:pt x="119215" y="106880"/>
                </a:lnTo>
                <a:lnTo>
                  <a:pt x="117647" y="110047"/>
                </a:lnTo>
                <a:lnTo>
                  <a:pt x="115098" y="112648"/>
                </a:lnTo>
                <a:lnTo>
                  <a:pt x="111764" y="115249"/>
                </a:lnTo>
                <a:lnTo>
                  <a:pt x="107647" y="117172"/>
                </a:lnTo>
                <a:lnTo>
                  <a:pt x="102745" y="118642"/>
                </a:lnTo>
                <a:lnTo>
                  <a:pt x="97254" y="119547"/>
                </a:lnTo>
                <a:lnTo>
                  <a:pt x="91568" y="120000"/>
                </a:lnTo>
                <a:lnTo>
                  <a:pt x="28235" y="120000"/>
                </a:lnTo>
                <a:lnTo>
                  <a:pt x="22352" y="119547"/>
                </a:lnTo>
                <a:lnTo>
                  <a:pt x="17058" y="118642"/>
                </a:lnTo>
                <a:lnTo>
                  <a:pt x="12352" y="117172"/>
                </a:lnTo>
                <a:lnTo>
                  <a:pt x="8235" y="115249"/>
                </a:lnTo>
                <a:lnTo>
                  <a:pt x="4705" y="112874"/>
                </a:lnTo>
                <a:lnTo>
                  <a:pt x="1960" y="110047"/>
                </a:lnTo>
                <a:lnTo>
                  <a:pt x="392" y="106993"/>
                </a:lnTo>
                <a:lnTo>
                  <a:pt x="0" y="103713"/>
                </a:lnTo>
                <a:lnTo>
                  <a:pt x="0" y="61526"/>
                </a:lnTo>
                <a:lnTo>
                  <a:pt x="6078" y="59491"/>
                </a:lnTo>
                <a:lnTo>
                  <a:pt x="12156" y="57115"/>
                </a:lnTo>
                <a:lnTo>
                  <a:pt x="17450" y="54401"/>
                </a:lnTo>
                <a:lnTo>
                  <a:pt x="24509" y="50442"/>
                </a:lnTo>
                <a:lnTo>
                  <a:pt x="11176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86" name="Google Shape;686;p45"/>
          <p:cNvSpPr/>
          <p:nvPr/>
        </p:nvSpPr>
        <p:spPr>
          <a:xfrm>
            <a:off x="4644253" y="2739129"/>
            <a:ext cx="48300" cy="153300"/>
          </a:xfrm>
          <a:custGeom>
            <a:rect b="b" l="l" r="r" t="t"/>
            <a:pathLst>
              <a:path extrusionOk="0" h="120000" w="120000">
                <a:moveTo>
                  <a:pt x="119412" y="0"/>
                </a:moveTo>
                <a:lnTo>
                  <a:pt x="120000" y="1234"/>
                </a:lnTo>
                <a:lnTo>
                  <a:pt x="120000" y="111111"/>
                </a:lnTo>
                <a:lnTo>
                  <a:pt x="119216" y="112901"/>
                </a:lnTo>
                <a:lnTo>
                  <a:pt x="117650" y="114567"/>
                </a:lnTo>
                <a:lnTo>
                  <a:pt x="115106" y="116049"/>
                </a:lnTo>
                <a:lnTo>
                  <a:pt x="111778" y="117345"/>
                </a:lnTo>
                <a:lnTo>
                  <a:pt x="107275" y="118456"/>
                </a:lnTo>
                <a:lnTo>
                  <a:pt x="102773" y="119320"/>
                </a:lnTo>
                <a:lnTo>
                  <a:pt x="97292" y="119814"/>
                </a:lnTo>
                <a:lnTo>
                  <a:pt x="91615" y="120000"/>
                </a:lnTo>
                <a:lnTo>
                  <a:pt x="28189" y="120000"/>
                </a:lnTo>
                <a:lnTo>
                  <a:pt x="22512" y="119814"/>
                </a:lnTo>
                <a:lnTo>
                  <a:pt x="17226" y="119320"/>
                </a:lnTo>
                <a:lnTo>
                  <a:pt x="12528" y="118518"/>
                </a:lnTo>
                <a:lnTo>
                  <a:pt x="8417" y="117407"/>
                </a:lnTo>
                <a:lnTo>
                  <a:pt x="4893" y="116049"/>
                </a:lnTo>
                <a:lnTo>
                  <a:pt x="2153" y="114567"/>
                </a:lnTo>
                <a:lnTo>
                  <a:pt x="587" y="112901"/>
                </a:lnTo>
                <a:lnTo>
                  <a:pt x="0" y="111111"/>
                </a:lnTo>
                <a:lnTo>
                  <a:pt x="0" y="37654"/>
                </a:lnTo>
                <a:lnTo>
                  <a:pt x="7047" y="35493"/>
                </a:lnTo>
                <a:lnTo>
                  <a:pt x="17422" y="32222"/>
                </a:lnTo>
                <a:lnTo>
                  <a:pt x="1194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87" name="Google Shape;687;p45"/>
          <p:cNvSpPr/>
          <p:nvPr/>
        </p:nvSpPr>
        <p:spPr>
          <a:xfrm>
            <a:off x="4455714" y="1689408"/>
            <a:ext cx="232500" cy="232500"/>
          </a:xfrm>
          <a:custGeom>
            <a:rect b="b" l="l" r="r" t="t"/>
            <a:pathLst>
              <a:path extrusionOk="0" h="120000" w="12000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88" name="Google Shape;688;p45"/>
          <p:cNvSpPr/>
          <p:nvPr/>
        </p:nvSpPr>
        <p:spPr>
          <a:xfrm>
            <a:off x="4496303" y="1575137"/>
            <a:ext cx="151500" cy="114600"/>
          </a:xfrm>
          <a:custGeom>
            <a:rect b="b" l="l" r="r" t="t"/>
            <a:pathLst>
              <a:path extrusionOk="0" h="120000" w="120000">
                <a:moveTo>
                  <a:pt x="60000" y="0"/>
                </a:moveTo>
                <a:lnTo>
                  <a:pt x="65437" y="301"/>
                </a:lnTo>
                <a:lnTo>
                  <a:pt x="70738" y="1327"/>
                </a:lnTo>
                <a:lnTo>
                  <a:pt x="75902" y="2835"/>
                </a:lnTo>
                <a:lnTo>
                  <a:pt x="80929" y="4947"/>
                </a:lnTo>
                <a:lnTo>
                  <a:pt x="85681" y="7601"/>
                </a:lnTo>
                <a:lnTo>
                  <a:pt x="90251" y="10799"/>
                </a:lnTo>
                <a:lnTo>
                  <a:pt x="94592" y="14479"/>
                </a:lnTo>
                <a:lnTo>
                  <a:pt x="98568" y="18582"/>
                </a:lnTo>
                <a:lnTo>
                  <a:pt x="102406" y="23167"/>
                </a:lnTo>
                <a:lnTo>
                  <a:pt x="105833" y="28114"/>
                </a:lnTo>
                <a:lnTo>
                  <a:pt x="108987" y="33544"/>
                </a:lnTo>
                <a:lnTo>
                  <a:pt x="111774" y="39215"/>
                </a:lnTo>
                <a:lnTo>
                  <a:pt x="114150" y="45188"/>
                </a:lnTo>
                <a:lnTo>
                  <a:pt x="116252" y="51523"/>
                </a:lnTo>
                <a:lnTo>
                  <a:pt x="117852" y="58159"/>
                </a:lnTo>
                <a:lnTo>
                  <a:pt x="118994" y="64856"/>
                </a:lnTo>
                <a:lnTo>
                  <a:pt x="119771" y="71855"/>
                </a:lnTo>
                <a:lnTo>
                  <a:pt x="120000" y="79155"/>
                </a:lnTo>
                <a:lnTo>
                  <a:pt x="120000" y="120000"/>
                </a:lnTo>
                <a:lnTo>
                  <a:pt x="114424" y="115535"/>
                </a:lnTo>
                <a:lnTo>
                  <a:pt x="108667" y="111432"/>
                </a:lnTo>
                <a:lnTo>
                  <a:pt x="102772" y="107812"/>
                </a:lnTo>
                <a:lnTo>
                  <a:pt x="102406" y="107692"/>
                </a:lnTo>
                <a:lnTo>
                  <a:pt x="102406" y="79155"/>
                </a:lnTo>
                <a:lnTo>
                  <a:pt x="102178" y="73001"/>
                </a:lnTo>
                <a:lnTo>
                  <a:pt x="101401" y="67149"/>
                </a:lnTo>
                <a:lnTo>
                  <a:pt x="100258" y="61417"/>
                </a:lnTo>
                <a:lnTo>
                  <a:pt x="98659" y="56048"/>
                </a:lnTo>
                <a:lnTo>
                  <a:pt x="96603" y="50920"/>
                </a:lnTo>
                <a:lnTo>
                  <a:pt x="94272" y="46033"/>
                </a:lnTo>
                <a:lnTo>
                  <a:pt x="91485" y="41628"/>
                </a:lnTo>
                <a:lnTo>
                  <a:pt x="88423" y="37586"/>
                </a:lnTo>
                <a:lnTo>
                  <a:pt x="84996" y="33966"/>
                </a:lnTo>
                <a:lnTo>
                  <a:pt x="81431" y="30769"/>
                </a:lnTo>
                <a:lnTo>
                  <a:pt x="77501" y="28114"/>
                </a:lnTo>
                <a:lnTo>
                  <a:pt x="73434" y="26063"/>
                </a:lnTo>
                <a:lnTo>
                  <a:pt x="69093" y="24374"/>
                </a:lnTo>
                <a:lnTo>
                  <a:pt x="64569" y="23529"/>
                </a:lnTo>
                <a:lnTo>
                  <a:pt x="60000" y="23167"/>
                </a:lnTo>
                <a:lnTo>
                  <a:pt x="55430" y="23529"/>
                </a:lnTo>
                <a:lnTo>
                  <a:pt x="50906" y="24374"/>
                </a:lnTo>
                <a:lnTo>
                  <a:pt x="46565" y="26063"/>
                </a:lnTo>
                <a:lnTo>
                  <a:pt x="42498" y="28114"/>
                </a:lnTo>
                <a:lnTo>
                  <a:pt x="38568" y="30769"/>
                </a:lnTo>
                <a:lnTo>
                  <a:pt x="35003" y="33966"/>
                </a:lnTo>
                <a:lnTo>
                  <a:pt x="31576" y="37586"/>
                </a:lnTo>
                <a:lnTo>
                  <a:pt x="28514" y="41628"/>
                </a:lnTo>
                <a:lnTo>
                  <a:pt x="25773" y="46033"/>
                </a:lnTo>
                <a:lnTo>
                  <a:pt x="23442" y="50920"/>
                </a:lnTo>
                <a:lnTo>
                  <a:pt x="21340" y="56048"/>
                </a:lnTo>
                <a:lnTo>
                  <a:pt x="19741" y="61417"/>
                </a:lnTo>
                <a:lnTo>
                  <a:pt x="18598" y="67149"/>
                </a:lnTo>
                <a:lnTo>
                  <a:pt x="17821" y="73001"/>
                </a:lnTo>
                <a:lnTo>
                  <a:pt x="17593" y="79155"/>
                </a:lnTo>
                <a:lnTo>
                  <a:pt x="17593" y="107692"/>
                </a:lnTo>
                <a:lnTo>
                  <a:pt x="17273" y="107812"/>
                </a:lnTo>
                <a:lnTo>
                  <a:pt x="11332" y="111432"/>
                </a:lnTo>
                <a:lnTo>
                  <a:pt x="5575" y="115535"/>
                </a:lnTo>
                <a:lnTo>
                  <a:pt x="0" y="120000"/>
                </a:lnTo>
                <a:lnTo>
                  <a:pt x="0" y="79155"/>
                </a:lnTo>
                <a:lnTo>
                  <a:pt x="274" y="71855"/>
                </a:lnTo>
                <a:lnTo>
                  <a:pt x="1005" y="64856"/>
                </a:lnTo>
                <a:lnTo>
                  <a:pt x="2193" y="58159"/>
                </a:lnTo>
                <a:lnTo>
                  <a:pt x="3747" y="51523"/>
                </a:lnTo>
                <a:lnTo>
                  <a:pt x="5849" y="45188"/>
                </a:lnTo>
                <a:lnTo>
                  <a:pt x="8271" y="39215"/>
                </a:lnTo>
                <a:lnTo>
                  <a:pt x="11012" y="33544"/>
                </a:lnTo>
                <a:lnTo>
                  <a:pt x="14166" y="28114"/>
                </a:lnTo>
                <a:lnTo>
                  <a:pt x="17593" y="23167"/>
                </a:lnTo>
                <a:lnTo>
                  <a:pt x="21431" y="18582"/>
                </a:lnTo>
                <a:lnTo>
                  <a:pt x="25407" y="14479"/>
                </a:lnTo>
                <a:lnTo>
                  <a:pt x="29748" y="10799"/>
                </a:lnTo>
                <a:lnTo>
                  <a:pt x="34318" y="7601"/>
                </a:lnTo>
                <a:lnTo>
                  <a:pt x="39070" y="4947"/>
                </a:lnTo>
                <a:lnTo>
                  <a:pt x="44097" y="2835"/>
                </a:lnTo>
                <a:lnTo>
                  <a:pt x="49261" y="1327"/>
                </a:lnTo>
                <a:lnTo>
                  <a:pt x="54607" y="301"/>
                </a:lnTo>
                <a:lnTo>
                  <a:pt x="6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89" name="Google Shape;689;p45"/>
          <p:cNvSpPr/>
          <p:nvPr/>
        </p:nvSpPr>
        <p:spPr>
          <a:xfrm>
            <a:off x="3681043" y="2115890"/>
            <a:ext cx="81000" cy="81000"/>
          </a:xfrm>
          <a:custGeom>
            <a:rect b="b" l="l" r="r" t="t"/>
            <a:pathLst>
              <a:path extrusionOk="0" h="120000" w="120000">
                <a:moveTo>
                  <a:pt x="60000" y="0"/>
                </a:moveTo>
                <a:lnTo>
                  <a:pt x="66902" y="424"/>
                </a:lnTo>
                <a:lnTo>
                  <a:pt x="73699" y="1591"/>
                </a:lnTo>
                <a:lnTo>
                  <a:pt x="80176" y="3607"/>
                </a:lnTo>
                <a:lnTo>
                  <a:pt x="86336" y="6047"/>
                </a:lnTo>
                <a:lnTo>
                  <a:pt x="92176" y="9336"/>
                </a:lnTo>
                <a:lnTo>
                  <a:pt x="97592" y="13156"/>
                </a:lnTo>
                <a:lnTo>
                  <a:pt x="102371" y="17506"/>
                </a:lnTo>
                <a:lnTo>
                  <a:pt x="106831" y="22493"/>
                </a:lnTo>
                <a:lnTo>
                  <a:pt x="110761" y="27798"/>
                </a:lnTo>
                <a:lnTo>
                  <a:pt x="113946" y="33633"/>
                </a:lnTo>
                <a:lnTo>
                  <a:pt x="116495" y="39681"/>
                </a:lnTo>
                <a:lnTo>
                  <a:pt x="118513" y="46153"/>
                </a:lnTo>
                <a:lnTo>
                  <a:pt x="119575" y="52944"/>
                </a:lnTo>
                <a:lnTo>
                  <a:pt x="120000" y="59840"/>
                </a:lnTo>
                <a:lnTo>
                  <a:pt x="119575" y="66949"/>
                </a:lnTo>
                <a:lnTo>
                  <a:pt x="118513" y="73740"/>
                </a:lnTo>
                <a:lnTo>
                  <a:pt x="116495" y="80212"/>
                </a:lnTo>
                <a:lnTo>
                  <a:pt x="113946" y="86366"/>
                </a:lnTo>
                <a:lnTo>
                  <a:pt x="110761" y="92095"/>
                </a:lnTo>
                <a:lnTo>
                  <a:pt x="106831" y="97400"/>
                </a:lnTo>
                <a:lnTo>
                  <a:pt x="102371" y="102387"/>
                </a:lnTo>
                <a:lnTo>
                  <a:pt x="97592" y="106843"/>
                </a:lnTo>
                <a:lnTo>
                  <a:pt x="92176" y="110557"/>
                </a:lnTo>
                <a:lnTo>
                  <a:pt x="86336" y="113846"/>
                </a:lnTo>
                <a:lnTo>
                  <a:pt x="80176" y="116392"/>
                </a:lnTo>
                <a:lnTo>
                  <a:pt x="73699" y="118302"/>
                </a:lnTo>
                <a:lnTo>
                  <a:pt x="66902" y="119575"/>
                </a:lnTo>
                <a:lnTo>
                  <a:pt x="60000" y="120000"/>
                </a:lnTo>
                <a:lnTo>
                  <a:pt x="52884" y="119575"/>
                </a:lnTo>
                <a:lnTo>
                  <a:pt x="46300" y="118302"/>
                </a:lnTo>
                <a:lnTo>
                  <a:pt x="39716" y="116392"/>
                </a:lnTo>
                <a:lnTo>
                  <a:pt x="33451" y="113846"/>
                </a:lnTo>
                <a:lnTo>
                  <a:pt x="27823" y="110557"/>
                </a:lnTo>
                <a:lnTo>
                  <a:pt x="22407" y="106843"/>
                </a:lnTo>
                <a:lnTo>
                  <a:pt x="17522" y="102387"/>
                </a:lnTo>
                <a:lnTo>
                  <a:pt x="13168" y="97400"/>
                </a:lnTo>
                <a:lnTo>
                  <a:pt x="9238" y="92095"/>
                </a:lnTo>
                <a:lnTo>
                  <a:pt x="6053" y="86366"/>
                </a:lnTo>
                <a:lnTo>
                  <a:pt x="3398" y="80212"/>
                </a:lnTo>
                <a:lnTo>
                  <a:pt x="1486" y="73740"/>
                </a:lnTo>
                <a:lnTo>
                  <a:pt x="318" y="66949"/>
                </a:lnTo>
                <a:lnTo>
                  <a:pt x="0" y="59840"/>
                </a:lnTo>
                <a:lnTo>
                  <a:pt x="318" y="52944"/>
                </a:lnTo>
                <a:lnTo>
                  <a:pt x="1486" y="46153"/>
                </a:lnTo>
                <a:lnTo>
                  <a:pt x="3398" y="39681"/>
                </a:lnTo>
                <a:lnTo>
                  <a:pt x="6053" y="33633"/>
                </a:lnTo>
                <a:lnTo>
                  <a:pt x="9238" y="27798"/>
                </a:lnTo>
                <a:lnTo>
                  <a:pt x="13168" y="22493"/>
                </a:lnTo>
                <a:lnTo>
                  <a:pt x="17522" y="17506"/>
                </a:lnTo>
                <a:lnTo>
                  <a:pt x="22407" y="13156"/>
                </a:lnTo>
                <a:lnTo>
                  <a:pt x="27823" y="9336"/>
                </a:lnTo>
                <a:lnTo>
                  <a:pt x="33451" y="6047"/>
                </a:lnTo>
                <a:lnTo>
                  <a:pt x="39716" y="3607"/>
                </a:lnTo>
                <a:lnTo>
                  <a:pt x="46300" y="1591"/>
                </a:lnTo>
                <a:lnTo>
                  <a:pt x="52884" y="424"/>
                </a:lnTo>
                <a:lnTo>
                  <a:pt x="6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0" name="Google Shape;690;p45"/>
          <p:cNvSpPr/>
          <p:nvPr/>
        </p:nvSpPr>
        <p:spPr>
          <a:xfrm>
            <a:off x="3486841" y="2227621"/>
            <a:ext cx="185100" cy="92400"/>
          </a:xfrm>
          <a:custGeom>
            <a:rect b="b" l="l" r="r" t="t"/>
            <a:pathLst>
              <a:path extrusionOk="0" h="120000" w="120000">
                <a:moveTo>
                  <a:pt x="60023" y="0"/>
                </a:moveTo>
                <a:lnTo>
                  <a:pt x="64719" y="372"/>
                </a:lnTo>
                <a:lnTo>
                  <a:pt x="69275" y="1488"/>
                </a:lnTo>
                <a:lnTo>
                  <a:pt x="73738" y="3162"/>
                </a:lnTo>
                <a:lnTo>
                  <a:pt x="78109" y="5581"/>
                </a:lnTo>
                <a:lnTo>
                  <a:pt x="82293" y="8651"/>
                </a:lnTo>
                <a:lnTo>
                  <a:pt x="86385" y="12279"/>
                </a:lnTo>
                <a:lnTo>
                  <a:pt x="90244" y="16372"/>
                </a:lnTo>
                <a:lnTo>
                  <a:pt x="94010" y="21116"/>
                </a:lnTo>
                <a:lnTo>
                  <a:pt x="97543" y="26325"/>
                </a:lnTo>
                <a:lnTo>
                  <a:pt x="100798" y="32186"/>
                </a:lnTo>
                <a:lnTo>
                  <a:pt x="103959" y="38418"/>
                </a:lnTo>
                <a:lnTo>
                  <a:pt x="106842" y="45023"/>
                </a:lnTo>
                <a:lnTo>
                  <a:pt x="109445" y="52093"/>
                </a:lnTo>
                <a:lnTo>
                  <a:pt x="111817" y="59441"/>
                </a:lnTo>
                <a:lnTo>
                  <a:pt x="113909" y="67255"/>
                </a:lnTo>
                <a:lnTo>
                  <a:pt x="115676" y="75348"/>
                </a:lnTo>
                <a:lnTo>
                  <a:pt x="117210" y="83720"/>
                </a:lnTo>
                <a:lnTo>
                  <a:pt x="118419" y="92465"/>
                </a:lnTo>
                <a:lnTo>
                  <a:pt x="119256" y="101488"/>
                </a:lnTo>
                <a:lnTo>
                  <a:pt x="119814" y="110697"/>
                </a:lnTo>
                <a:lnTo>
                  <a:pt x="120000" y="120000"/>
                </a:lnTo>
                <a:lnTo>
                  <a:pt x="0" y="120000"/>
                </a:lnTo>
                <a:lnTo>
                  <a:pt x="185" y="110697"/>
                </a:lnTo>
                <a:lnTo>
                  <a:pt x="743" y="101488"/>
                </a:lnTo>
                <a:lnTo>
                  <a:pt x="1580" y="92465"/>
                </a:lnTo>
                <a:lnTo>
                  <a:pt x="2789" y="83720"/>
                </a:lnTo>
                <a:lnTo>
                  <a:pt x="4323" y="75348"/>
                </a:lnTo>
                <a:lnTo>
                  <a:pt x="6090" y="67255"/>
                </a:lnTo>
                <a:lnTo>
                  <a:pt x="8182" y="59441"/>
                </a:lnTo>
                <a:lnTo>
                  <a:pt x="10554" y="52093"/>
                </a:lnTo>
                <a:lnTo>
                  <a:pt x="13157" y="45023"/>
                </a:lnTo>
                <a:lnTo>
                  <a:pt x="16040" y="38418"/>
                </a:lnTo>
                <a:lnTo>
                  <a:pt x="19201" y="32186"/>
                </a:lnTo>
                <a:lnTo>
                  <a:pt x="22456" y="26325"/>
                </a:lnTo>
                <a:lnTo>
                  <a:pt x="25989" y="21116"/>
                </a:lnTo>
                <a:lnTo>
                  <a:pt x="29755" y="16372"/>
                </a:lnTo>
                <a:lnTo>
                  <a:pt x="33614" y="12279"/>
                </a:lnTo>
                <a:lnTo>
                  <a:pt x="37706" y="8651"/>
                </a:lnTo>
                <a:lnTo>
                  <a:pt x="41890" y="5581"/>
                </a:lnTo>
                <a:lnTo>
                  <a:pt x="46261" y="3162"/>
                </a:lnTo>
                <a:lnTo>
                  <a:pt x="50724" y="1488"/>
                </a:lnTo>
                <a:lnTo>
                  <a:pt x="55280" y="372"/>
                </a:lnTo>
                <a:lnTo>
                  <a:pt x="60023"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1" name="Google Shape;691;p45"/>
          <p:cNvSpPr/>
          <p:nvPr/>
        </p:nvSpPr>
        <p:spPr>
          <a:xfrm>
            <a:off x="3672007" y="2224466"/>
            <a:ext cx="123000" cy="73500"/>
          </a:xfrm>
          <a:custGeom>
            <a:rect b="b" l="l" r="r" t="t"/>
            <a:pathLst>
              <a:path extrusionOk="0" h="120000" w="120000">
                <a:moveTo>
                  <a:pt x="48321" y="0"/>
                </a:moveTo>
                <a:lnTo>
                  <a:pt x="54545" y="468"/>
                </a:lnTo>
                <a:lnTo>
                  <a:pt x="60559" y="1640"/>
                </a:lnTo>
                <a:lnTo>
                  <a:pt x="66363" y="3867"/>
                </a:lnTo>
                <a:lnTo>
                  <a:pt x="72027" y="6679"/>
                </a:lnTo>
                <a:lnTo>
                  <a:pt x="77552" y="10429"/>
                </a:lnTo>
                <a:lnTo>
                  <a:pt x="82797" y="14882"/>
                </a:lnTo>
                <a:lnTo>
                  <a:pt x="87762" y="19921"/>
                </a:lnTo>
                <a:lnTo>
                  <a:pt x="92517" y="25546"/>
                </a:lnTo>
                <a:lnTo>
                  <a:pt x="96853" y="31757"/>
                </a:lnTo>
                <a:lnTo>
                  <a:pt x="100979" y="38671"/>
                </a:lnTo>
                <a:lnTo>
                  <a:pt x="104755" y="46054"/>
                </a:lnTo>
                <a:lnTo>
                  <a:pt x="108111" y="53906"/>
                </a:lnTo>
                <a:lnTo>
                  <a:pt x="111118" y="62226"/>
                </a:lnTo>
                <a:lnTo>
                  <a:pt x="113776" y="71132"/>
                </a:lnTo>
                <a:lnTo>
                  <a:pt x="115944" y="80273"/>
                </a:lnTo>
                <a:lnTo>
                  <a:pt x="117692" y="89765"/>
                </a:lnTo>
                <a:lnTo>
                  <a:pt x="118951" y="99492"/>
                </a:lnTo>
                <a:lnTo>
                  <a:pt x="119720" y="109570"/>
                </a:lnTo>
                <a:lnTo>
                  <a:pt x="120000" y="120000"/>
                </a:lnTo>
                <a:lnTo>
                  <a:pt x="24825" y="120000"/>
                </a:lnTo>
                <a:lnTo>
                  <a:pt x="23216" y="107929"/>
                </a:lnTo>
                <a:lnTo>
                  <a:pt x="21188" y="95976"/>
                </a:lnTo>
                <a:lnTo>
                  <a:pt x="18741" y="84492"/>
                </a:lnTo>
                <a:lnTo>
                  <a:pt x="15804" y="73242"/>
                </a:lnTo>
                <a:lnTo>
                  <a:pt x="12447" y="62226"/>
                </a:lnTo>
                <a:lnTo>
                  <a:pt x="8671" y="51562"/>
                </a:lnTo>
                <a:lnTo>
                  <a:pt x="4545" y="41250"/>
                </a:lnTo>
                <a:lnTo>
                  <a:pt x="0" y="31523"/>
                </a:lnTo>
                <a:lnTo>
                  <a:pt x="4405" y="25195"/>
                </a:lnTo>
                <a:lnTo>
                  <a:pt x="9020" y="19570"/>
                </a:lnTo>
                <a:lnTo>
                  <a:pt x="13986" y="14648"/>
                </a:lnTo>
                <a:lnTo>
                  <a:pt x="19300" y="10195"/>
                </a:lnTo>
                <a:lnTo>
                  <a:pt x="24685" y="6679"/>
                </a:lnTo>
                <a:lnTo>
                  <a:pt x="30349" y="3867"/>
                </a:lnTo>
                <a:lnTo>
                  <a:pt x="36153" y="1640"/>
                </a:lnTo>
                <a:lnTo>
                  <a:pt x="42167" y="468"/>
                </a:lnTo>
                <a:lnTo>
                  <a:pt x="48321"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2" name="Google Shape;692;p45"/>
          <p:cNvSpPr/>
          <p:nvPr/>
        </p:nvSpPr>
        <p:spPr>
          <a:xfrm>
            <a:off x="3528292" y="2098105"/>
            <a:ext cx="102000" cy="102000"/>
          </a:xfrm>
          <a:custGeom>
            <a:rect b="b" l="l" r="r" t="t"/>
            <a:pathLst>
              <a:path extrusionOk="0" h="120000" w="120000">
                <a:moveTo>
                  <a:pt x="60042" y="0"/>
                </a:moveTo>
                <a:lnTo>
                  <a:pt x="66105" y="337"/>
                </a:lnTo>
                <a:lnTo>
                  <a:pt x="72000" y="1180"/>
                </a:lnTo>
                <a:lnTo>
                  <a:pt x="77894" y="2698"/>
                </a:lnTo>
                <a:lnTo>
                  <a:pt x="83368" y="4722"/>
                </a:lnTo>
                <a:lnTo>
                  <a:pt x="88505" y="7252"/>
                </a:lnTo>
                <a:lnTo>
                  <a:pt x="93473" y="10203"/>
                </a:lnTo>
                <a:lnTo>
                  <a:pt x="98105" y="13745"/>
                </a:lnTo>
                <a:lnTo>
                  <a:pt x="102400" y="17624"/>
                </a:lnTo>
                <a:lnTo>
                  <a:pt x="106189" y="21841"/>
                </a:lnTo>
                <a:lnTo>
                  <a:pt x="109726" y="26479"/>
                </a:lnTo>
                <a:lnTo>
                  <a:pt x="112673" y="31454"/>
                </a:lnTo>
                <a:lnTo>
                  <a:pt x="115200" y="36598"/>
                </a:lnTo>
                <a:lnTo>
                  <a:pt x="117221" y="42080"/>
                </a:lnTo>
                <a:lnTo>
                  <a:pt x="118736" y="47983"/>
                </a:lnTo>
                <a:lnTo>
                  <a:pt x="119663" y="53886"/>
                </a:lnTo>
                <a:lnTo>
                  <a:pt x="120000" y="59957"/>
                </a:lnTo>
                <a:lnTo>
                  <a:pt x="119663" y="66113"/>
                </a:lnTo>
                <a:lnTo>
                  <a:pt x="118736" y="72016"/>
                </a:lnTo>
                <a:lnTo>
                  <a:pt x="117221" y="77835"/>
                </a:lnTo>
                <a:lnTo>
                  <a:pt x="115200" y="83401"/>
                </a:lnTo>
                <a:lnTo>
                  <a:pt x="112673" y="88545"/>
                </a:lnTo>
                <a:lnTo>
                  <a:pt x="109726" y="93520"/>
                </a:lnTo>
                <a:lnTo>
                  <a:pt x="106189" y="98074"/>
                </a:lnTo>
                <a:lnTo>
                  <a:pt x="102400" y="102375"/>
                </a:lnTo>
                <a:lnTo>
                  <a:pt x="98105" y="106254"/>
                </a:lnTo>
                <a:lnTo>
                  <a:pt x="93473" y="109796"/>
                </a:lnTo>
                <a:lnTo>
                  <a:pt x="88505" y="112747"/>
                </a:lnTo>
                <a:lnTo>
                  <a:pt x="83368" y="115277"/>
                </a:lnTo>
                <a:lnTo>
                  <a:pt x="77894" y="117217"/>
                </a:lnTo>
                <a:lnTo>
                  <a:pt x="72000" y="118819"/>
                </a:lnTo>
                <a:lnTo>
                  <a:pt x="66105" y="119662"/>
                </a:lnTo>
                <a:lnTo>
                  <a:pt x="60042" y="120000"/>
                </a:lnTo>
                <a:lnTo>
                  <a:pt x="53894" y="119662"/>
                </a:lnTo>
                <a:lnTo>
                  <a:pt x="47915" y="118819"/>
                </a:lnTo>
                <a:lnTo>
                  <a:pt x="42105" y="117217"/>
                </a:lnTo>
                <a:lnTo>
                  <a:pt x="36631" y="115277"/>
                </a:lnTo>
                <a:lnTo>
                  <a:pt x="31494" y="112747"/>
                </a:lnTo>
                <a:lnTo>
                  <a:pt x="26526" y="109796"/>
                </a:lnTo>
                <a:lnTo>
                  <a:pt x="21894" y="106254"/>
                </a:lnTo>
                <a:lnTo>
                  <a:pt x="17600" y="102375"/>
                </a:lnTo>
                <a:lnTo>
                  <a:pt x="13726" y="98074"/>
                </a:lnTo>
                <a:lnTo>
                  <a:pt x="10273" y="93520"/>
                </a:lnTo>
                <a:lnTo>
                  <a:pt x="7242" y="88545"/>
                </a:lnTo>
                <a:lnTo>
                  <a:pt x="4715" y="83401"/>
                </a:lnTo>
                <a:lnTo>
                  <a:pt x="2778" y="77835"/>
                </a:lnTo>
                <a:lnTo>
                  <a:pt x="1263" y="72016"/>
                </a:lnTo>
                <a:lnTo>
                  <a:pt x="336" y="66113"/>
                </a:lnTo>
                <a:lnTo>
                  <a:pt x="0" y="59957"/>
                </a:lnTo>
                <a:lnTo>
                  <a:pt x="336" y="53886"/>
                </a:lnTo>
                <a:lnTo>
                  <a:pt x="1263" y="47983"/>
                </a:lnTo>
                <a:lnTo>
                  <a:pt x="2778" y="42080"/>
                </a:lnTo>
                <a:lnTo>
                  <a:pt x="4715" y="36598"/>
                </a:lnTo>
                <a:lnTo>
                  <a:pt x="7242" y="31454"/>
                </a:lnTo>
                <a:lnTo>
                  <a:pt x="10273" y="26479"/>
                </a:lnTo>
                <a:lnTo>
                  <a:pt x="13726" y="21841"/>
                </a:lnTo>
                <a:lnTo>
                  <a:pt x="17600" y="17624"/>
                </a:lnTo>
                <a:lnTo>
                  <a:pt x="21894" y="13745"/>
                </a:lnTo>
                <a:lnTo>
                  <a:pt x="26526" y="10203"/>
                </a:lnTo>
                <a:lnTo>
                  <a:pt x="31494" y="7252"/>
                </a:lnTo>
                <a:lnTo>
                  <a:pt x="36631" y="4722"/>
                </a:lnTo>
                <a:lnTo>
                  <a:pt x="42105" y="2698"/>
                </a:lnTo>
                <a:lnTo>
                  <a:pt x="47915" y="1180"/>
                </a:lnTo>
                <a:lnTo>
                  <a:pt x="53894" y="337"/>
                </a:lnTo>
                <a:lnTo>
                  <a:pt x="60042"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3" name="Google Shape;693;p45"/>
          <p:cNvSpPr/>
          <p:nvPr/>
        </p:nvSpPr>
        <p:spPr>
          <a:xfrm>
            <a:off x="5408290" y="2098098"/>
            <a:ext cx="223200" cy="280200"/>
          </a:xfrm>
          <a:custGeom>
            <a:rect b="b" l="l" r="r" t="t"/>
            <a:pathLst>
              <a:path extrusionOk="0" h="120000" w="120000">
                <a:moveTo>
                  <a:pt x="18634" y="7033"/>
                </a:moveTo>
                <a:lnTo>
                  <a:pt x="17095" y="7132"/>
                </a:lnTo>
                <a:lnTo>
                  <a:pt x="15556" y="7431"/>
                </a:lnTo>
                <a:lnTo>
                  <a:pt x="14142" y="7896"/>
                </a:lnTo>
                <a:lnTo>
                  <a:pt x="12852" y="8526"/>
                </a:lnTo>
                <a:lnTo>
                  <a:pt x="11688" y="9322"/>
                </a:lnTo>
                <a:lnTo>
                  <a:pt x="10689" y="10251"/>
                </a:lnTo>
                <a:lnTo>
                  <a:pt x="9899" y="11280"/>
                </a:lnTo>
                <a:lnTo>
                  <a:pt x="9317" y="12408"/>
                </a:lnTo>
                <a:lnTo>
                  <a:pt x="8942" y="13602"/>
                </a:lnTo>
                <a:lnTo>
                  <a:pt x="8818" y="14863"/>
                </a:lnTo>
                <a:lnTo>
                  <a:pt x="8818" y="105203"/>
                </a:lnTo>
                <a:lnTo>
                  <a:pt x="8942" y="106497"/>
                </a:lnTo>
                <a:lnTo>
                  <a:pt x="9317" y="107658"/>
                </a:lnTo>
                <a:lnTo>
                  <a:pt x="9899" y="108786"/>
                </a:lnTo>
                <a:lnTo>
                  <a:pt x="10689" y="109814"/>
                </a:lnTo>
                <a:lnTo>
                  <a:pt x="11688" y="110710"/>
                </a:lnTo>
                <a:lnTo>
                  <a:pt x="12852" y="111539"/>
                </a:lnTo>
                <a:lnTo>
                  <a:pt x="14142" y="112137"/>
                </a:lnTo>
                <a:lnTo>
                  <a:pt x="15556" y="112634"/>
                </a:lnTo>
                <a:lnTo>
                  <a:pt x="17095" y="112900"/>
                </a:lnTo>
                <a:lnTo>
                  <a:pt x="18634" y="113032"/>
                </a:lnTo>
                <a:lnTo>
                  <a:pt x="101365" y="113032"/>
                </a:lnTo>
                <a:lnTo>
                  <a:pt x="102987" y="112966"/>
                </a:lnTo>
                <a:lnTo>
                  <a:pt x="104485" y="112634"/>
                </a:lnTo>
                <a:lnTo>
                  <a:pt x="105857" y="112137"/>
                </a:lnTo>
                <a:lnTo>
                  <a:pt x="107147" y="111539"/>
                </a:lnTo>
                <a:lnTo>
                  <a:pt x="108311" y="110743"/>
                </a:lnTo>
                <a:lnTo>
                  <a:pt x="109310" y="109847"/>
                </a:lnTo>
                <a:lnTo>
                  <a:pt x="110100" y="108786"/>
                </a:lnTo>
                <a:lnTo>
                  <a:pt x="110682" y="107691"/>
                </a:lnTo>
                <a:lnTo>
                  <a:pt x="111098" y="106497"/>
                </a:lnTo>
                <a:lnTo>
                  <a:pt x="111181" y="105203"/>
                </a:lnTo>
                <a:lnTo>
                  <a:pt x="111181" y="33243"/>
                </a:lnTo>
                <a:lnTo>
                  <a:pt x="95625" y="33243"/>
                </a:lnTo>
                <a:lnTo>
                  <a:pt x="93296" y="33110"/>
                </a:lnTo>
                <a:lnTo>
                  <a:pt x="91050" y="32778"/>
                </a:lnTo>
                <a:lnTo>
                  <a:pt x="88887" y="32247"/>
                </a:lnTo>
                <a:lnTo>
                  <a:pt x="86849" y="31484"/>
                </a:lnTo>
                <a:lnTo>
                  <a:pt x="84977" y="30555"/>
                </a:lnTo>
                <a:lnTo>
                  <a:pt x="83230" y="29460"/>
                </a:lnTo>
                <a:lnTo>
                  <a:pt x="81691" y="28266"/>
                </a:lnTo>
                <a:lnTo>
                  <a:pt x="80360" y="26873"/>
                </a:lnTo>
                <a:lnTo>
                  <a:pt x="79154" y="25380"/>
                </a:lnTo>
                <a:lnTo>
                  <a:pt x="78239" y="23754"/>
                </a:lnTo>
                <a:lnTo>
                  <a:pt x="77532" y="22062"/>
                </a:lnTo>
                <a:lnTo>
                  <a:pt x="77116" y="20270"/>
                </a:lnTo>
                <a:lnTo>
                  <a:pt x="76991" y="18413"/>
                </a:lnTo>
                <a:lnTo>
                  <a:pt x="76991" y="7033"/>
                </a:lnTo>
                <a:lnTo>
                  <a:pt x="18634" y="7033"/>
                </a:lnTo>
                <a:close/>
                <a:moveTo>
                  <a:pt x="18634" y="0"/>
                </a:moveTo>
                <a:lnTo>
                  <a:pt x="79736" y="0"/>
                </a:lnTo>
                <a:lnTo>
                  <a:pt x="80859" y="66"/>
                </a:lnTo>
                <a:lnTo>
                  <a:pt x="81899" y="232"/>
                </a:lnTo>
                <a:lnTo>
                  <a:pt x="82897" y="497"/>
                </a:lnTo>
                <a:lnTo>
                  <a:pt x="83896" y="862"/>
                </a:lnTo>
                <a:lnTo>
                  <a:pt x="84811" y="1327"/>
                </a:lnTo>
                <a:lnTo>
                  <a:pt x="85642" y="1891"/>
                </a:lnTo>
                <a:lnTo>
                  <a:pt x="117462" y="26242"/>
                </a:lnTo>
                <a:lnTo>
                  <a:pt x="118169" y="26906"/>
                </a:lnTo>
                <a:lnTo>
                  <a:pt x="118835" y="27669"/>
                </a:lnTo>
                <a:lnTo>
                  <a:pt x="119334" y="28465"/>
                </a:lnTo>
                <a:lnTo>
                  <a:pt x="119708" y="29328"/>
                </a:lnTo>
                <a:lnTo>
                  <a:pt x="119958" y="30190"/>
                </a:lnTo>
                <a:lnTo>
                  <a:pt x="119999" y="31119"/>
                </a:lnTo>
                <a:lnTo>
                  <a:pt x="119999" y="105170"/>
                </a:lnTo>
                <a:lnTo>
                  <a:pt x="119875" y="107027"/>
                </a:lnTo>
                <a:lnTo>
                  <a:pt x="119459" y="108819"/>
                </a:lnTo>
                <a:lnTo>
                  <a:pt x="118793" y="110544"/>
                </a:lnTo>
                <a:lnTo>
                  <a:pt x="117837" y="112137"/>
                </a:lnTo>
                <a:lnTo>
                  <a:pt x="116714" y="113630"/>
                </a:lnTo>
                <a:lnTo>
                  <a:pt x="115341" y="115023"/>
                </a:lnTo>
                <a:lnTo>
                  <a:pt x="113760" y="116284"/>
                </a:lnTo>
                <a:lnTo>
                  <a:pt x="112013" y="117379"/>
                </a:lnTo>
                <a:lnTo>
                  <a:pt x="110142" y="118274"/>
                </a:lnTo>
                <a:lnTo>
                  <a:pt x="108103" y="119004"/>
                </a:lnTo>
                <a:lnTo>
                  <a:pt x="105982" y="119568"/>
                </a:lnTo>
                <a:lnTo>
                  <a:pt x="103736" y="119900"/>
                </a:lnTo>
                <a:lnTo>
                  <a:pt x="101365" y="120000"/>
                </a:lnTo>
                <a:lnTo>
                  <a:pt x="18634" y="120000"/>
                </a:lnTo>
                <a:lnTo>
                  <a:pt x="16305" y="119900"/>
                </a:lnTo>
                <a:lnTo>
                  <a:pt x="14058" y="119568"/>
                </a:lnTo>
                <a:lnTo>
                  <a:pt x="11937" y="119004"/>
                </a:lnTo>
                <a:lnTo>
                  <a:pt x="9857" y="118274"/>
                </a:lnTo>
                <a:lnTo>
                  <a:pt x="7986" y="117379"/>
                </a:lnTo>
                <a:lnTo>
                  <a:pt x="6280" y="116284"/>
                </a:lnTo>
                <a:lnTo>
                  <a:pt x="4741" y="115023"/>
                </a:lnTo>
                <a:lnTo>
                  <a:pt x="3327" y="113630"/>
                </a:lnTo>
                <a:lnTo>
                  <a:pt x="2204" y="112137"/>
                </a:lnTo>
                <a:lnTo>
                  <a:pt x="1289" y="110544"/>
                </a:lnTo>
                <a:lnTo>
                  <a:pt x="582" y="108819"/>
                </a:lnTo>
                <a:lnTo>
                  <a:pt x="124" y="107027"/>
                </a:lnTo>
                <a:lnTo>
                  <a:pt x="0" y="105170"/>
                </a:lnTo>
                <a:lnTo>
                  <a:pt x="0" y="14863"/>
                </a:lnTo>
                <a:lnTo>
                  <a:pt x="124" y="13005"/>
                </a:lnTo>
                <a:lnTo>
                  <a:pt x="582" y="11213"/>
                </a:lnTo>
                <a:lnTo>
                  <a:pt x="1289" y="9488"/>
                </a:lnTo>
                <a:lnTo>
                  <a:pt x="2204" y="7862"/>
                </a:lnTo>
                <a:lnTo>
                  <a:pt x="3327" y="6369"/>
                </a:lnTo>
                <a:lnTo>
                  <a:pt x="4741" y="4976"/>
                </a:lnTo>
                <a:lnTo>
                  <a:pt x="6280" y="3748"/>
                </a:lnTo>
                <a:lnTo>
                  <a:pt x="7986" y="2654"/>
                </a:lnTo>
                <a:lnTo>
                  <a:pt x="9857" y="1725"/>
                </a:lnTo>
                <a:lnTo>
                  <a:pt x="11937" y="995"/>
                </a:lnTo>
                <a:lnTo>
                  <a:pt x="14058" y="464"/>
                </a:lnTo>
                <a:lnTo>
                  <a:pt x="16305" y="132"/>
                </a:lnTo>
                <a:lnTo>
                  <a:pt x="18634"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4" name="Google Shape;694;p45"/>
          <p:cNvSpPr/>
          <p:nvPr/>
        </p:nvSpPr>
        <p:spPr>
          <a:xfrm>
            <a:off x="5443521" y="2229806"/>
            <a:ext cx="154500" cy="16800"/>
          </a:xfrm>
          <a:custGeom>
            <a:rect b="b" l="l" r="r" t="t"/>
            <a:pathLst>
              <a:path extrusionOk="0" h="120000" w="120000">
                <a:moveTo>
                  <a:pt x="6385" y="0"/>
                </a:moveTo>
                <a:lnTo>
                  <a:pt x="113614" y="0"/>
                </a:lnTo>
                <a:lnTo>
                  <a:pt x="115120" y="1132"/>
                </a:lnTo>
                <a:lnTo>
                  <a:pt x="116506" y="6226"/>
                </a:lnTo>
                <a:lnTo>
                  <a:pt x="117650" y="13018"/>
                </a:lnTo>
                <a:lnTo>
                  <a:pt x="118614" y="22641"/>
                </a:lnTo>
                <a:lnTo>
                  <a:pt x="119397" y="33962"/>
                </a:lnTo>
                <a:lnTo>
                  <a:pt x="119879" y="46415"/>
                </a:lnTo>
                <a:lnTo>
                  <a:pt x="120000" y="59433"/>
                </a:lnTo>
                <a:lnTo>
                  <a:pt x="119879" y="73584"/>
                </a:lnTo>
                <a:lnTo>
                  <a:pt x="119397" y="86037"/>
                </a:lnTo>
                <a:lnTo>
                  <a:pt x="118614" y="97358"/>
                </a:lnTo>
                <a:lnTo>
                  <a:pt x="117650" y="106981"/>
                </a:lnTo>
                <a:lnTo>
                  <a:pt x="116445" y="113773"/>
                </a:lnTo>
                <a:lnTo>
                  <a:pt x="115120" y="117735"/>
                </a:lnTo>
                <a:lnTo>
                  <a:pt x="113614" y="120000"/>
                </a:lnTo>
                <a:lnTo>
                  <a:pt x="6385" y="120000"/>
                </a:lnTo>
                <a:lnTo>
                  <a:pt x="4879" y="117735"/>
                </a:lnTo>
                <a:lnTo>
                  <a:pt x="3554" y="113773"/>
                </a:lnTo>
                <a:lnTo>
                  <a:pt x="2409" y="105849"/>
                </a:lnTo>
                <a:lnTo>
                  <a:pt x="1385" y="96792"/>
                </a:lnTo>
                <a:lnTo>
                  <a:pt x="662" y="86037"/>
                </a:lnTo>
                <a:lnTo>
                  <a:pt x="180" y="73018"/>
                </a:lnTo>
                <a:lnTo>
                  <a:pt x="0" y="59433"/>
                </a:lnTo>
                <a:lnTo>
                  <a:pt x="180" y="46415"/>
                </a:lnTo>
                <a:lnTo>
                  <a:pt x="662" y="33962"/>
                </a:lnTo>
                <a:lnTo>
                  <a:pt x="1385" y="22641"/>
                </a:lnTo>
                <a:lnTo>
                  <a:pt x="2409" y="13018"/>
                </a:lnTo>
                <a:lnTo>
                  <a:pt x="3554" y="6226"/>
                </a:lnTo>
                <a:lnTo>
                  <a:pt x="4879" y="1132"/>
                </a:lnTo>
                <a:lnTo>
                  <a:pt x="638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5" name="Google Shape;695;p45"/>
          <p:cNvSpPr/>
          <p:nvPr/>
        </p:nvSpPr>
        <p:spPr>
          <a:xfrm>
            <a:off x="5443521" y="2262869"/>
            <a:ext cx="154500" cy="16200"/>
          </a:xfrm>
          <a:custGeom>
            <a:rect b="b" l="l" r="r" t="t"/>
            <a:pathLst>
              <a:path extrusionOk="0" h="120000" w="120000">
                <a:moveTo>
                  <a:pt x="6385" y="0"/>
                </a:moveTo>
                <a:lnTo>
                  <a:pt x="113614" y="0"/>
                </a:lnTo>
                <a:lnTo>
                  <a:pt x="115120" y="1137"/>
                </a:lnTo>
                <a:lnTo>
                  <a:pt x="116445" y="6255"/>
                </a:lnTo>
                <a:lnTo>
                  <a:pt x="117650" y="13080"/>
                </a:lnTo>
                <a:lnTo>
                  <a:pt x="118614" y="22748"/>
                </a:lnTo>
                <a:lnTo>
                  <a:pt x="119337" y="32985"/>
                </a:lnTo>
                <a:lnTo>
                  <a:pt x="119879" y="46066"/>
                </a:lnTo>
                <a:lnTo>
                  <a:pt x="120000" y="60284"/>
                </a:lnTo>
                <a:lnTo>
                  <a:pt x="119879" y="73933"/>
                </a:lnTo>
                <a:lnTo>
                  <a:pt x="119397" y="86445"/>
                </a:lnTo>
                <a:lnTo>
                  <a:pt x="118614" y="97819"/>
                </a:lnTo>
                <a:lnTo>
                  <a:pt x="117650" y="106919"/>
                </a:lnTo>
                <a:lnTo>
                  <a:pt x="116445" y="113744"/>
                </a:lnTo>
                <a:lnTo>
                  <a:pt x="115120" y="118293"/>
                </a:lnTo>
                <a:lnTo>
                  <a:pt x="113614" y="120000"/>
                </a:lnTo>
                <a:lnTo>
                  <a:pt x="6385" y="120000"/>
                </a:lnTo>
                <a:lnTo>
                  <a:pt x="4879" y="118293"/>
                </a:lnTo>
                <a:lnTo>
                  <a:pt x="3554" y="113744"/>
                </a:lnTo>
                <a:lnTo>
                  <a:pt x="2409" y="106350"/>
                </a:lnTo>
                <a:lnTo>
                  <a:pt x="1385" y="97251"/>
                </a:lnTo>
                <a:lnTo>
                  <a:pt x="662" y="86445"/>
                </a:lnTo>
                <a:lnTo>
                  <a:pt x="180" y="73933"/>
                </a:lnTo>
                <a:lnTo>
                  <a:pt x="0" y="60284"/>
                </a:lnTo>
                <a:lnTo>
                  <a:pt x="180" y="46066"/>
                </a:lnTo>
                <a:lnTo>
                  <a:pt x="662" y="32985"/>
                </a:lnTo>
                <a:lnTo>
                  <a:pt x="1385" y="22748"/>
                </a:lnTo>
                <a:lnTo>
                  <a:pt x="2409" y="13080"/>
                </a:lnTo>
                <a:lnTo>
                  <a:pt x="3554" y="6255"/>
                </a:lnTo>
                <a:lnTo>
                  <a:pt x="4879" y="1137"/>
                </a:lnTo>
                <a:lnTo>
                  <a:pt x="638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6" name="Google Shape;696;p45"/>
          <p:cNvSpPr/>
          <p:nvPr/>
        </p:nvSpPr>
        <p:spPr>
          <a:xfrm>
            <a:off x="5443521" y="2295390"/>
            <a:ext cx="154500" cy="16200"/>
          </a:xfrm>
          <a:custGeom>
            <a:rect b="b" l="l" r="r" t="t"/>
            <a:pathLst>
              <a:path extrusionOk="0" h="120000" w="120000">
                <a:moveTo>
                  <a:pt x="6385" y="0"/>
                </a:moveTo>
                <a:lnTo>
                  <a:pt x="113614" y="0"/>
                </a:lnTo>
                <a:lnTo>
                  <a:pt x="115120" y="1137"/>
                </a:lnTo>
                <a:lnTo>
                  <a:pt x="116445" y="6255"/>
                </a:lnTo>
                <a:lnTo>
                  <a:pt x="117650" y="13080"/>
                </a:lnTo>
                <a:lnTo>
                  <a:pt x="118614" y="22180"/>
                </a:lnTo>
                <a:lnTo>
                  <a:pt x="119337" y="33554"/>
                </a:lnTo>
                <a:lnTo>
                  <a:pt x="119879" y="46066"/>
                </a:lnTo>
                <a:lnTo>
                  <a:pt x="120000" y="60284"/>
                </a:lnTo>
                <a:lnTo>
                  <a:pt x="119879" y="73933"/>
                </a:lnTo>
                <a:lnTo>
                  <a:pt x="119397" y="86445"/>
                </a:lnTo>
                <a:lnTo>
                  <a:pt x="118614" y="97819"/>
                </a:lnTo>
                <a:lnTo>
                  <a:pt x="117650" y="106919"/>
                </a:lnTo>
                <a:lnTo>
                  <a:pt x="116445" y="113744"/>
                </a:lnTo>
                <a:lnTo>
                  <a:pt x="115120" y="118293"/>
                </a:lnTo>
                <a:lnTo>
                  <a:pt x="113614" y="120000"/>
                </a:lnTo>
                <a:lnTo>
                  <a:pt x="6385" y="120000"/>
                </a:lnTo>
                <a:lnTo>
                  <a:pt x="4879" y="118293"/>
                </a:lnTo>
                <a:lnTo>
                  <a:pt x="3554" y="113744"/>
                </a:lnTo>
                <a:lnTo>
                  <a:pt x="2409" y="106350"/>
                </a:lnTo>
                <a:lnTo>
                  <a:pt x="1385" y="97819"/>
                </a:lnTo>
                <a:lnTo>
                  <a:pt x="662" y="86445"/>
                </a:lnTo>
                <a:lnTo>
                  <a:pt x="180" y="73933"/>
                </a:lnTo>
                <a:lnTo>
                  <a:pt x="0" y="60284"/>
                </a:lnTo>
                <a:lnTo>
                  <a:pt x="180" y="46066"/>
                </a:lnTo>
                <a:lnTo>
                  <a:pt x="662" y="33554"/>
                </a:lnTo>
                <a:lnTo>
                  <a:pt x="1385" y="22180"/>
                </a:lnTo>
                <a:lnTo>
                  <a:pt x="2409" y="13080"/>
                </a:lnTo>
                <a:lnTo>
                  <a:pt x="3554" y="6255"/>
                </a:lnTo>
                <a:lnTo>
                  <a:pt x="4879" y="1137"/>
                </a:lnTo>
                <a:lnTo>
                  <a:pt x="638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7" name="Google Shape;697;p45"/>
          <p:cNvSpPr/>
          <p:nvPr/>
        </p:nvSpPr>
        <p:spPr>
          <a:xfrm>
            <a:off x="5442979" y="2327910"/>
            <a:ext cx="93300" cy="16200"/>
          </a:xfrm>
          <a:custGeom>
            <a:rect b="b" l="l" r="r" t="t"/>
            <a:pathLst>
              <a:path extrusionOk="0" h="120000" w="120000">
                <a:moveTo>
                  <a:pt x="10556" y="0"/>
                </a:moveTo>
                <a:lnTo>
                  <a:pt x="109443" y="0"/>
                </a:lnTo>
                <a:lnTo>
                  <a:pt x="111933" y="2264"/>
                </a:lnTo>
                <a:lnTo>
                  <a:pt x="114124" y="6226"/>
                </a:lnTo>
                <a:lnTo>
                  <a:pt x="116116" y="14150"/>
                </a:lnTo>
                <a:lnTo>
                  <a:pt x="117709" y="22641"/>
                </a:lnTo>
                <a:lnTo>
                  <a:pt x="118904" y="33962"/>
                </a:lnTo>
                <a:lnTo>
                  <a:pt x="119701" y="46415"/>
                </a:lnTo>
                <a:lnTo>
                  <a:pt x="120000" y="60000"/>
                </a:lnTo>
                <a:lnTo>
                  <a:pt x="119800" y="73584"/>
                </a:lnTo>
                <a:lnTo>
                  <a:pt x="118904" y="86037"/>
                </a:lnTo>
                <a:lnTo>
                  <a:pt x="117709" y="97358"/>
                </a:lnTo>
                <a:lnTo>
                  <a:pt x="116116" y="106981"/>
                </a:lnTo>
                <a:lnTo>
                  <a:pt x="114124" y="113773"/>
                </a:lnTo>
                <a:lnTo>
                  <a:pt x="111933" y="118867"/>
                </a:lnTo>
                <a:lnTo>
                  <a:pt x="109443" y="120000"/>
                </a:lnTo>
                <a:lnTo>
                  <a:pt x="10556" y="120000"/>
                </a:lnTo>
                <a:lnTo>
                  <a:pt x="8165" y="118867"/>
                </a:lnTo>
                <a:lnTo>
                  <a:pt x="5975" y="113773"/>
                </a:lnTo>
                <a:lnTo>
                  <a:pt x="3983" y="106981"/>
                </a:lnTo>
                <a:lnTo>
                  <a:pt x="2290" y="97358"/>
                </a:lnTo>
                <a:lnTo>
                  <a:pt x="1095" y="86037"/>
                </a:lnTo>
                <a:lnTo>
                  <a:pt x="298" y="73584"/>
                </a:lnTo>
                <a:lnTo>
                  <a:pt x="0" y="60000"/>
                </a:lnTo>
                <a:lnTo>
                  <a:pt x="298" y="46415"/>
                </a:lnTo>
                <a:lnTo>
                  <a:pt x="1095" y="33962"/>
                </a:lnTo>
                <a:lnTo>
                  <a:pt x="2290" y="22641"/>
                </a:lnTo>
                <a:lnTo>
                  <a:pt x="3983" y="13584"/>
                </a:lnTo>
                <a:lnTo>
                  <a:pt x="5975" y="6226"/>
                </a:lnTo>
                <a:lnTo>
                  <a:pt x="8165" y="2264"/>
                </a:lnTo>
                <a:lnTo>
                  <a:pt x="10556"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8" name="Google Shape;698;p45"/>
          <p:cNvSpPr/>
          <p:nvPr/>
        </p:nvSpPr>
        <p:spPr>
          <a:xfrm>
            <a:off x="5453277" y="2132245"/>
            <a:ext cx="51900" cy="80700"/>
          </a:xfrm>
          <a:custGeom>
            <a:rect b="b" l="l" r="r" t="t"/>
            <a:pathLst>
              <a:path extrusionOk="0" h="120000" w="120000">
                <a:moveTo>
                  <a:pt x="57313" y="0"/>
                </a:moveTo>
                <a:lnTo>
                  <a:pt x="61253" y="229"/>
                </a:lnTo>
                <a:lnTo>
                  <a:pt x="64656" y="802"/>
                </a:lnTo>
                <a:lnTo>
                  <a:pt x="67701" y="1375"/>
                </a:lnTo>
                <a:lnTo>
                  <a:pt x="70388" y="2177"/>
                </a:lnTo>
                <a:lnTo>
                  <a:pt x="72358" y="2979"/>
                </a:lnTo>
                <a:lnTo>
                  <a:pt x="73791" y="3782"/>
                </a:lnTo>
                <a:lnTo>
                  <a:pt x="75044" y="4355"/>
                </a:lnTo>
                <a:lnTo>
                  <a:pt x="75940" y="4813"/>
                </a:lnTo>
                <a:lnTo>
                  <a:pt x="76119" y="5042"/>
                </a:lnTo>
                <a:lnTo>
                  <a:pt x="81134" y="4928"/>
                </a:lnTo>
                <a:lnTo>
                  <a:pt x="85970" y="5386"/>
                </a:lnTo>
                <a:lnTo>
                  <a:pt x="90089" y="6532"/>
                </a:lnTo>
                <a:lnTo>
                  <a:pt x="93671" y="8022"/>
                </a:lnTo>
                <a:lnTo>
                  <a:pt x="96895" y="9971"/>
                </a:lnTo>
                <a:lnTo>
                  <a:pt x="99402" y="12378"/>
                </a:lnTo>
                <a:lnTo>
                  <a:pt x="101552" y="15128"/>
                </a:lnTo>
                <a:lnTo>
                  <a:pt x="103343" y="18338"/>
                </a:lnTo>
                <a:lnTo>
                  <a:pt x="104776" y="21661"/>
                </a:lnTo>
                <a:lnTo>
                  <a:pt x="105671" y="25329"/>
                </a:lnTo>
                <a:lnTo>
                  <a:pt x="106029" y="29111"/>
                </a:lnTo>
                <a:lnTo>
                  <a:pt x="106388" y="33352"/>
                </a:lnTo>
                <a:lnTo>
                  <a:pt x="106029" y="37478"/>
                </a:lnTo>
                <a:lnTo>
                  <a:pt x="105671" y="41948"/>
                </a:lnTo>
                <a:lnTo>
                  <a:pt x="105313" y="45959"/>
                </a:lnTo>
                <a:lnTo>
                  <a:pt x="105492" y="49627"/>
                </a:lnTo>
                <a:lnTo>
                  <a:pt x="106029" y="52722"/>
                </a:lnTo>
                <a:lnTo>
                  <a:pt x="107104" y="55358"/>
                </a:lnTo>
                <a:lnTo>
                  <a:pt x="108537" y="57765"/>
                </a:lnTo>
                <a:lnTo>
                  <a:pt x="109791" y="59713"/>
                </a:lnTo>
                <a:lnTo>
                  <a:pt x="111582" y="61318"/>
                </a:lnTo>
                <a:lnTo>
                  <a:pt x="113373" y="62578"/>
                </a:lnTo>
                <a:lnTo>
                  <a:pt x="114985" y="63610"/>
                </a:lnTo>
                <a:lnTo>
                  <a:pt x="116597" y="64412"/>
                </a:lnTo>
                <a:lnTo>
                  <a:pt x="118029" y="64871"/>
                </a:lnTo>
                <a:lnTo>
                  <a:pt x="119104" y="65214"/>
                </a:lnTo>
                <a:lnTo>
                  <a:pt x="119820" y="65329"/>
                </a:lnTo>
                <a:lnTo>
                  <a:pt x="120000" y="65444"/>
                </a:lnTo>
                <a:lnTo>
                  <a:pt x="116417" y="67392"/>
                </a:lnTo>
                <a:lnTo>
                  <a:pt x="112477" y="68997"/>
                </a:lnTo>
                <a:lnTo>
                  <a:pt x="107820" y="70143"/>
                </a:lnTo>
                <a:lnTo>
                  <a:pt x="103343" y="71174"/>
                </a:lnTo>
                <a:lnTo>
                  <a:pt x="99044" y="71862"/>
                </a:lnTo>
                <a:lnTo>
                  <a:pt x="94567" y="72320"/>
                </a:lnTo>
                <a:lnTo>
                  <a:pt x="90626" y="72550"/>
                </a:lnTo>
                <a:lnTo>
                  <a:pt x="87402" y="72779"/>
                </a:lnTo>
                <a:lnTo>
                  <a:pt x="84716" y="72779"/>
                </a:lnTo>
                <a:lnTo>
                  <a:pt x="83104" y="72779"/>
                </a:lnTo>
                <a:lnTo>
                  <a:pt x="82567" y="72779"/>
                </a:lnTo>
                <a:lnTo>
                  <a:pt x="82567" y="77936"/>
                </a:lnTo>
                <a:lnTo>
                  <a:pt x="82567" y="78395"/>
                </a:lnTo>
                <a:lnTo>
                  <a:pt x="60179" y="120000"/>
                </a:lnTo>
                <a:lnTo>
                  <a:pt x="37970" y="78395"/>
                </a:lnTo>
                <a:lnTo>
                  <a:pt x="37970" y="73123"/>
                </a:lnTo>
                <a:lnTo>
                  <a:pt x="30985" y="72893"/>
                </a:lnTo>
                <a:lnTo>
                  <a:pt x="24895" y="72550"/>
                </a:lnTo>
                <a:lnTo>
                  <a:pt x="19522" y="71977"/>
                </a:lnTo>
                <a:lnTo>
                  <a:pt x="15044" y="71174"/>
                </a:lnTo>
                <a:lnTo>
                  <a:pt x="11283" y="70143"/>
                </a:lnTo>
                <a:lnTo>
                  <a:pt x="7880" y="69111"/>
                </a:lnTo>
                <a:lnTo>
                  <a:pt x="5194" y="68309"/>
                </a:lnTo>
                <a:lnTo>
                  <a:pt x="3223" y="67277"/>
                </a:lnTo>
                <a:lnTo>
                  <a:pt x="1791" y="66475"/>
                </a:lnTo>
                <a:lnTo>
                  <a:pt x="716" y="65787"/>
                </a:lnTo>
                <a:lnTo>
                  <a:pt x="179" y="65329"/>
                </a:lnTo>
                <a:lnTo>
                  <a:pt x="0" y="65214"/>
                </a:lnTo>
                <a:lnTo>
                  <a:pt x="179" y="65214"/>
                </a:lnTo>
                <a:lnTo>
                  <a:pt x="716" y="65100"/>
                </a:lnTo>
                <a:lnTo>
                  <a:pt x="1432" y="64985"/>
                </a:lnTo>
                <a:lnTo>
                  <a:pt x="2507" y="64756"/>
                </a:lnTo>
                <a:lnTo>
                  <a:pt x="3761" y="64183"/>
                </a:lnTo>
                <a:lnTo>
                  <a:pt x="5014" y="63610"/>
                </a:lnTo>
                <a:lnTo>
                  <a:pt x="6626" y="62693"/>
                </a:lnTo>
                <a:lnTo>
                  <a:pt x="8238" y="61547"/>
                </a:lnTo>
                <a:lnTo>
                  <a:pt x="9671" y="60057"/>
                </a:lnTo>
                <a:lnTo>
                  <a:pt x="11283" y="58223"/>
                </a:lnTo>
                <a:lnTo>
                  <a:pt x="12358" y="55931"/>
                </a:lnTo>
                <a:lnTo>
                  <a:pt x="13611" y="53180"/>
                </a:lnTo>
                <a:lnTo>
                  <a:pt x="14507" y="49856"/>
                </a:lnTo>
                <a:lnTo>
                  <a:pt x="15402" y="46074"/>
                </a:lnTo>
                <a:lnTo>
                  <a:pt x="15582" y="41604"/>
                </a:lnTo>
                <a:lnTo>
                  <a:pt x="15582" y="36676"/>
                </a:lnTo>
                <a:lnTo>
                  <a:pt x="15761" y="31289"/>
                </a:lnTo>
                <a:lnTo>
                  <a:pt x="16298" y="26590"/>
                </a:lnTo>
                <a:lnTo>
                  <a:pt x="17373" y="22349"/>
                </a:lnTo>
                <a:lnTo>
                  <a:pt x="18626" y="18681"/>
                </a:lnTo>
                <a:lnTo>
                  <a:pt x="20417" y="15472"/>
                </a:lnTo>
                <a:lnTo>
                  <a:pt x="22388" y="12722"/>
                </a:lnTo>
                <a:lnTo>
                  <a:pt x="24716" y="10315"/>
                </a:lnTo>
                <a:lnTo>
                  <a:pt x="27044" y="8481"/>
                </a:lnTo>
                <a:lnTo>
                  <a:pt x="29552" y="6762"/>
                </a:lnTo>
                <a:lnTo>
                  <a:pt x="31880" y="5386"/>
                </a:lnTo>
                <a:lnTo>
                  <a:pt x="34567" y="4240"/>
                </a:lnTo>
                <a:lnTo>
                  <a:pt x="36895" y="3438"/>
                </a:lnTo>
                <a:lnTo>
                  <a:pt x="39044" y="2750"/>
                </a:lnTo>
                <a:lnTo>
                  <a:pt x="41014" y="2292"/>
                </a:lnTo>
                <a:lnTo>
                  <a:pt x="42626" y="1719"/>
                </a:lnTo>
                <a:lnTo>
                  <a:pt x="48000" y="802"/>
                </a:lnTo>
                <a:lnTo>
                  <a:pt x="52835" y="114"/>
                </a:lnTo>
                <a:lnTo>
                  <a:pt x="57313"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699" name="Google Shape;699;p45"/>
          <p:cNvSpPr/>
          <p:nvPr/>
        </p:nvSpPr>
        <p:spPr>
          <a:xfrm>
            <a:off x="5444063" y="2187530"/>
            <a:ext cx="71100" cy="27000"/>
          </a:xfrm>
          <a:custGeom>
            <a:rect b="b" l="l" r="r" t="t"/>
            <a:pathLst>
              <a:path extrusionOk="0" h="120000" w="120000">
                <a:moveTo>
                  <a:pt x="37647" y="0"/>
                </a:moveTo>
                <a:lnTo>
                  <a:pt x="31111" y="49572"/>
                </a:lnTo>
                <a:lnTo>
                  <a:pt x="40130" y="48205"/>
                </a:lnTo>
                <a:lnTo>
                  <a:pt x="59999" y="112136"/>
                </a:lnTo>
                <a:lnTo>
                  <a:pt x="80000" y="48205"/>
                </a:lnTo>
                <a:lnTo>
                  <a:pt x="89019" y="49572"/>
                </a:lnTo>
                <a:lnTo>
                  <a:pt x="82614" y="0"/>
                </a:lnTo>
                <a:lnTo>
                  <a:pt x="86013" y="4786"/>
                </a:lnTo>
                <a:lnTo>
                  <a:pt x="106535" y="31111"/>
                </a:lnTo>
                <a:lnTo>
                  <a:pt x="109542" y="36239"/>
                </a:lnTo>
                <a:lnTo>
                  <a:pt x="112156" y="42051"/>
                </a:lnTo>
                <a:lnTo>
                  <a:pt x="114117" y="49230"/>
                </a:lnTo>
                <a:lnTo>
                  <a:pt x="115686" y="57777"/>
                </a:lnTo>
                <a:lnTo>
                  <a:pt x="116732" y="66666"/>
                </a:lnTo>
                <a:lnTo>
                  <a:pt x="119999" y="113846"/>
                </a:lnTo>
                <a:lnTo>
                  <a:pt x="119738" y="117264"/>
                </a:lnTo>
                <a:lnTo>
                  <a:pt x="119084" y="119316"/>
                </a:lnTo>
                <a:lnTo>
                  <a:pt x="117777" y="119999"/>
                </a:lnTo>
                <a:lnTo>
                  <a:pt x="2091" y="119999"/>
                </a:lnTo>
                <a:lnTo>
                  <a:pt x="915" y="119316"/>
                </a:lnTo>
                <a:lnTo>
                  <a:pt x="0" y="117264"/>
                </a:lnTo>
                <a:lnTo>
                  <a:pt x="0" y="113846"/>
                </a:lnTo>
                <a:lnTo>
                  <a:pt x="3398" y="66666"/>
                </a:lnTo>
                <a:lnTo>
                  <a:pt x="4183" y="57777"/>
                </a:lnTo>
                <a:lnTo>
                  <a:pt x="5751" y="49230"/>
                </a:lnTo>
                <a:lnTo>
                  <a:pt x="7973" y="42051"/>
                </a:lnTo>
                <a:lnTo>
                  <a:pt x="10588" y="36239"/>
                </a:lnTo>
                <a:lnTo>
                  <a:pt x="13594" y="31111"/>
                </a:lnTo>
                <a:lnTo>
                  <a:pt x="33464" y="5128"/>
                </a:lnTo>
                <a:lnTo>
                  <a:pt x="37647"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00" name="Google Shape;700;p45"/>
          <p:cNvSpPr/>
          <p:nvPr/>
        </p:nvSpPr>
        <p:spPr>
          <a:xfrm>
            <a:off x="3526389" y="3123992"/>
            <a:ext cx="229200" cy="316500"/>
          </a:xfrm>
          <a:custGeom>
            <a:rect b="b" l="l" r="r" t="t"/>
            <a:pathLst>
              <a:path extrusionOk="0" h="120000" w="120000">
                <a:moveTo>
                  <a:pt x="14145" y="104172"/>
                </a:moveTo>
                <a:lnTo>
                  <a:pt x="12187" y="111928"/>
                </a:lnTo>
                <a:lnTo>
                  <a:pt x="96757" y="111928"/>
                </a:lnTo>
                <a:lnTo>
                  <a:pt x="92927" y="104172"/>
                </a:lnTo>
                <a:lnTo>
                  <a:pt x="14145" y="104172"/>
                </a:lnTo>
                <a:close/>
                <a:moveTo>
                  <a:pt x="82350" y="10026"/>
                </a:moveTo>
                <a:lnTo>
                  <a:pt x="65897" y="13431"/>
                </a:lnTo>
                <a:lnTo>
                  <a:pt x="64983" y="13526"/>
                </a:lnTo>
                <a:lnTo>
                  <a:pt x="64026" y="13526"/>
                </a:lnTo>
                <a:lnTo>
                  <a:pt x="63808" y="13526"/>
                </a:lnTo>
                <a:lnTo>
                  <a:pt x="63416" y="13526"/>
                </a:lnTo>
                <a:lnTo>
                  <a:pt x="62850" y="13526"/>
                </a:lnTo>
                <a:lnTo>
                  <a:pt x="62110" y="13557"/>
                </a:lnTo>
                <a:lnTo>
                  <a:pt x="61240" y="13557"/>
                </a:lnTo>
                <a:lnTo>
                  <a:pt x="60239" y="13652"/>
                </a:lnTo>
                <a:lnTo>
                  <a:pt x="59107" y="13715"/>
                </a:lnTo>
                <a:lnTo>
                  <a:pt x="57845" y="13809"/>
                </a:lnTo>
                <a:lnTo>
                  <a:pt x="56496" y="13967"/>
                </a:lnTo>
                <a:lnTo>
                  <a:pt x="55016" y="14156"/>
                </a:lnTo>
                <a:lnTo>
                  <a:pt x="53449" y="14408"/>
                </a:lnTo>
                <a:lnTo>
                  <a:pt x="51838" y="14692"/>
                </a:lnTo>
                <a:lnTo>
                  <a:pt x="50184" y="15070"/>
                </a:lnTo>
                <a:lnTo>
                  <a:pt x="48443" y="15480"/>
                </a:lnTo>
                <a:lnTo>
                  <a:pt x="46615" y="15985"/>
                </a:lnTo>
                <a:lnTo>
                  <a:pt x="44831" y="16521"/>
                </a:lnTo>
                <a:lnTo>
                  <a:pt x="42959" y="17183"/>
                </a:lnTo>
                <a:lnTo>
                  <a:pt x="41088" y="17908"/>
                </a:lnTo>
                <a:lnTo>
                  <a:pt x="39216" y="18759"/>
                </a:lnTo>
                <a:lnTo>
                  <a:pt x="37344" y="19674"/>
                </a:lnTo>
                <a:lnTo>
                  <a:pt x="35516" y="20714"/>
                </a:lnTo>
                <a:lnTo>
                  <a:pt x="33645" y="21849"/>
                </a:lnTo>
                <a:lnTo>
                  <a:pt x="31860" y="23110"/>
                </a:lnTo>
                <a:lnTo>
                  <a:pt x="30119" y="24466"/>
                </a:lnTo>
                <a:lnTo>
                  <a:pt x="28378" y="25980"/>
                </a:lnTo>
                <a:lnTo>
                  <a:pt x="26768" y="27588"/>
                </a:lnTo>
                <a:lnTo>
                  <a:pt x="25201" y="29322"/>
                </a:lnTo>
                <a:lnTo>
                  <a:pt x="23764" y="31245"/>
                </a:lnTo>
                <a:lnTo>
                  <a:pt x="22372" y="33294"/>
                </a:lnTo>
                <a:lnTo>
                  <a:pt x="21066" y="35470"/>
                </a:lnTo>
                <a:lnTo>
                  <a:pt x="19891" y="37866"/>
                </a:lnTo>
                <a:lnTo>
                  <a:pt x="18890" y="40388"/>
                </a:lnTo>
                <a:lnTo>
                  <a:pt x="17976" y="43068"/>
                </a:lnTo>
                <a:lnTo>
                  <a:pt x="16887" y="47009"/>
                </a:lnTo>
                <a:lnTo>
                  <a:pt x="16060" y="50856"/>
                </a:lnTo>
                <a:lnTo>
                  <a:pt x="15451" y="54576"/>
                </a:lnTo>
                <a:lnTo>
                  <a:pt x="15103" y="58202"/>
                </a:lnTo>
                <a:lnTo>
                  <a:pt x="14885" y="61702"/>
                </a:lnTo>
                <a:lnTo>
                  <a:pt x="14885" y="65076"/>
                </a:lnTo>
                <a:lnTo>
                  <a:pt x="15016" y="68323"/>
                </a:lnTo>
                <a:lnTo>
                  <a:pt x="15321" y="71445"/>
                </a:lnTo>
                <a:lnTo>
                  <a:pt x="15712" y="74408"/>
                </a:lnTo>
                <a:lnTo>
                  <a:pt x="16278" y="77214"/>
                </a:lnTo>
                <a:lnTo>
                  <a:pt x="16887" y="79894"/>
                </a:lnTo>
                <a:lnTo>
                  <a:pt x="17540" y="82417"/>
                </a:lnTo>
                <a:lnTo>
                  <a:pt x="18237" y="84750"/>
                </a:lnTo>
                <a:lnTo>
                  <a:pt x="19064" y="86925"/>
                </a:lnTo>
                <a:lnTo>
                  <a:pt x="19804" y="88943"/>
                </a:lnTo>
                <a:lnTo>
                  <a:pt x="20631" y="90772"/>
                </a:lnTo>
                <a:lnTo>
                  <a:pt x="21371" y="92380"/>
                </a:lnTo>
                <a:lnTo>
                  <a:pt x="22067" y="93830"/>
                </a:lnTo>
                <a:lnTo>
                  <a:pt x="22720" y="95091"/>
                </a:lnTo>
                <a:lnTo>
                  <a:pt x="23329" y="96132"/>
                </a:lnTo>
                <a:lnTo>
                  <a:pt x="75734" y="96132"/>
                </a:lnTo>
                <a:lnTo>
                  <a:pt x="85527" y="89038"/>
                </a:lnTo>
                <a:lnTo>
                  <a:pt x="84526" y="87903"/>
                </a:lnTo>
                <a:lnTo>
                  <a:pt x="83482" y="86642"/>
                </a:lnTo>
                <a:lnTo>
                  <a:pt x="82263" y="85191"/>
                </a:lnTo>
                <a:lnTo>
                  <a:pt x="80957" y="83615"/>
                </a:lnTo>
                <a:lnTo>
                  <a:pt x="79564" y="81975"/>
                </a:lnTo>
                <a:lnTo>
                  <a:pt x="78128" y="80178"/>
                </a:lnTo>
                <a:lnTo>
                  <a:pt x="76648" y="78349"/>
                </a:lnTo>
                <a:lnTo>
                  <a:pt x="75125" y="76426"/>
                </a:lnTo>
                <a:lnTo>
                  <a:pt x="73558" y="74440"/>
                </a:lnTo>
                <a:lnTo>
                  <a:pt x="72034" y="72422"/>
                </a:lnTo>
                <a:lnTo>
                  <a:pt x="70511" y="70373"/>
                </a:lnTo>
                <a:lnTo>
                  <a:pt x="69031" y="68292"/>
                </a:lnTo>
                <a:lnTo>
                  <a:pt x="67551" y="66211"/>
                </a:lnTo>
                <a:lnTo>
                  <a:pt x="66071" y="64161"/>
                </a:lnTo>
                <a:lnTo>
                  <a:pt x="64766" y="62080"/>
                </a:lnTo>
                <a:lnTo>
                  <a:pt x="63460" y="60063"/>
                </a:lnTo>
                <a:lnTo>
                  <a:pt x="62285" y="58076"/>
                </a:lnTo>
                <a:lnTo>
                  <a:pt x="61240" y="56184"/>
                </a:lnTo>
                <a:lnTo>
                  <a:pt x="60282" y="54324"/>
                </a:lnTo>
                <a:lnTo>
                  <a:pt x="59455" y="52559"/>
                </a:lnTo>
                <a:lnTo>
                  <a:pt x="58803" y="50919"/>
                </a:lnTo>
                <a:lnTo>
                  <a:pt x="58324" y="49374"/>
                </a:lnTo>
                <a:lnTo>
                  <a:pt x="57932" y="47955"/>
                </a:lnTo>
                <a:lnTo>
                  <a:pt x="57932" y="47104"/>
                </a:lnTo>
                <a:lnTo>
                  <a:pt x="58150" y="46316"/>
                </a:lnTo>
                <a:lnTo>
                  <a:pt x="58541" y="45591"/>
                </a:lnTo>
                <a:lnTo>
                  <a:pt x="59194" y="44929"/>
                </a:lnTo>
                <a:lnTo>
                  <a:pt x="59978" y="44330"/>
                </a:lnTo>
                <a:lnTo>
                  <a:pt x="60935" y="43888"/>
                </a:lnTo>
                <a:lnTo>
                  <a:pt x="61980" y="43604"/>
                </a:lnTo>
                <a:lnTo>
                  <a:pt x="63112" y="43447"/>
                </a:lnTo>
                <a:lnTo>
                  <a:pt x="64200" y="43447"/>
                </a:lnTo>
                <a:lnTo>
                  <a:pt x="65288" y="43667"/>
                </a:lnTo>
                <a:lnTo>
                  <a:pt x="66289" y="44014"/>
                </a:lnTo>
                <a:lnTo>
                  <a:pt x="67247" y="44487"/>
                </a:lnTo>
                <a:lnTo>
                  <a:pt x="67290" y="44550"/>
                </a:lnTo>
                <a:lnTo>
                  <a:pt x="67551" y="44708"/>
                </a:lnTo>
                <a:lnTo>
                  <a:pt x="67943" y="44929"/>
                </a:lnTo>
                <a:lnTo>
                  <a:pt x="68509" y="45181"/>
                </a:lnTo>
                <a:lnTo>
                  <a:pt x="69118" y="45465"/>
                </a:lnTo>
                <a:lnTo>
                  <a:pt x="69945" y="45811"/>
                </a:lnTo>
                <a:lnTo>
                  <a:pt x="70729" y="46127"/>
                </a:lnTo>
                <a:lnTo>
                  <a:pt x="71686" y="46410"/>
                </a:lnTo>
                <a:lnTo>
                  <a:pt x="72687" y="46663"/>
                </a:lnTo>
                <a:lnTo>
                  <a:pt x="74080" y="46883"/>
                </a:lnTo>
                <a:lnTo>
                  <a:pt x="75429" y="46978"/>
                </a:lnTo>
                <a:lnTo>
                  <a:pt x="76648" y="46852"/>
                </a:lnTo>
                <a:lnTo>
                  <a:pt x="77867" y="46600"/>
                </a:lnTo>
                <a:lnTo>
                  <a:pt x="78955" y="46158"/>
                </a:lnTo>
                <a:lnTo>
                  <a:pt x="80087" y="45591"/>
                </a:lnTo>
                <a:lnTo>
                  <a:pt x="81175" y="44771"/>
                </a:lnTo>
                <a:lnTo>
                  <a:pt x="82045" y="44235"/>
                </a:lnTo>
                <a:lnTo>
                  <a:pt x="83003" y="43825"/>
                </a:lnTo>
                <a:lnTo>
                  <a:pt x="84091" y="43541"/>
                </a:lnTo>
                <a:lnTo>
                  <a:pt x="85179" y="43447"/>
                </a:lnTo>
                <a:lnTo>
                  <a:pt x="86311" y="43478"/>
                </a:lnTo>
                <a:lnTo>
                  <a:pt x="87355" y="43699"/>
                </a:lnTo>
                <a:lnTo>
                  <a:pt x="88400" y="44109"/>
                </a:lnTo>
                <a:lnTo>
                  <a:pt x="101153" y="50257"/>
                </a:lnTo>
                <a:lnTo>
                  <a:pt x="101893" y="50541"/>
                </a:lnTo>
                <a:lnTo>
                  <a:pt x="102676" y="50698"/>
                </a:lnTo>
                <a:lnTo>
                  <a:pt x="103373" y="50761"/>
                </a:lnTo>
                <a:lnTo>
                  <a:pt x="103982" y="50730"/>
                </a:lnTo>
                <a:lnTo>
                  <a:pt x="104504" y="50667"/>
                </a:lnTo>
                <a:lnTo>
                  <a:pt x="104940" y="50541"/>
                </a:lnTo>
                <a:lnTo>
                  <a:pt x="105462" y="50383"/>
                </a:lnTo>
                <a:lnTo>
                  <a:pt x="106071" y="50068"/>
                </a:lnTo>
                <a:lnTo>
                  <a:pt x="106594" y="49689"/>
                </a:lnTo>
                <a:lnTo>
                  <a:pt x="107116" y="49122"/>
                </a:lnTo>
                <a:lnTo>
                  <a:pt x="108030" y="47735"/>
                </a:lnTo>
                <a:lnTo>
                  <a:pt x="80696" y="18066"/>
                </a:lnTo>
                <a:lnTo>
                  <a:pt x="80174" y="17404"/>
                </a:lnTo>
                <a:lnTo>
                  <a:pt x="79869" y="16678"/>
                </a:lnTo>
                <a:lnTo>
                  <a:pt x="79782" y="15953"/>
                </a:lnTo>
                <a:lnTo>
                  <a:pt x="79825" y="15165"/>
                </a:lnTo>
                <a:lnTo>
                  <a:pt x="80130" y="14440"/>
                </a:lnTo>
                <a:lnTo>
                  <a:pt x="82350" y="10026"/>
                </a:lnTo>
                <a:close/>
                <a:moveTo>
                  <a:pt x="91099" y="0"/>
                </a:moveTo>
                <a:lnTo>
                  <a:pt x="92317" y="31"/>
                </a:lnTo>
                <a:lnTo>
                  <a:pt x="93449" y="283"/>
                </a:lnTo>
                <a:lnTo>
                  <a:pt x="94537" y="693"/>
                </a:lnTo>
                <a:lnTo>
                  <a:pt x="95451" y="1261"/>
                </a:lnTo>
                <a:lnTo>
                  <a:pt x="96191" y="2017"/>
                </a:lnTo>
                <a:lnTo>
                  <a:pt x="96670" y="2774"/>
                </a:lnTo>
                <a:lnTo>
                  <a:pt x="96887" y="3657"/>
                </a:lnTo>
                <a:lnTo>
                  <a:pt x="96887" y="4540"/>
                </a:lnTo>
                <a:lnTo>
                  <a:pt x="96583" y="5423"/>
                </a:lnTo>
                <a:lnTo>
                  <a:pt x="91490" y="15323"/>
                </a:lnTo>
                <a:lnTo>
                  <a:pt x="119042" y="45244"/>
                </a:lnTo>
                <a:lnTo>
                  <a:pt x="119608" y="45969"/>
                </a:lnTo>
                <a:lnTo>
                  <a:pt x="119912" y="46789"/>
                </a:lnTo>
                <a:lnTo>
                  <a:pt x="119999" y="47640"/>
                </a:lnTo>
                <a:lnTo>
                  <a:pt x="119825" y="48460"/>
                </a:lnTo>
                <a:lnTo>
                  <a:pt x="119390" y="49280"/>
                </a:lnTo>
                <a:lnTo>
                  <a:pt x="116996" y="52716"/>
                </a:lnTo>
                <a:lnTo>
                  <a:pt x="116126" y="53883"/>
                </a:lnTo>
                <a:lnTo>
                  <a:pt x="114994" y="54955"/>
                </a:lnTo>
                <a:lnTo>
                  <a:pt x="113732" y="55901"/>
                </a:lnTo>
                <a:lnTo>
                  <a:pt x="112295" y="56752"/>
                </a:lnTo>
                <a:lnTo>
                  <a:pt x="110729" y="57446"/>
                </a:lnTo>
                <a:lnTo>
                  <a:pt x="109075" y="58013"/>
                </a:lnTo>
                <a:lnTo>
                  <a:pt x="107334" y="58423"/>
                </a:lnTo>
                <a:lnTo>
                  <a:pt x="105505" y="58707"/>
                </a:lnTo>
                <a:lnTo>
                  <a:pt x="103677" y="58770"/>
                </a:lnTo>
                <a:lnTo>
                  <a:pt x="101806" y="58738"/>
                </a:lnTo>
                <a:lnTo>
                  <a:pt x="100021" y="58518"/>
                </a:lnTo>
                <a:lnTo>
                  <a:pt x="98280" y="58171"/>
                </a:lnTo>
                <a:lnTo>
                  <a:pt x="96539" y="57603"/>
                </a:lnTo>
                <a:lnTo>
                  <a:pt x="94972" y="56941"/>
                </a:lnTo>
                <a:lnTo>
                  <a:pt x="85788" y="52527"/>
                </a:lnTo>
                <a:lnTo>
                  <a:pt x="84004" y="53347"/>
                </a:lnTo>
                <a:lnTo>
                  <a:pt x="82219" y="53977"/>
                </a:lnTo>
                <a:lnTo>
                  <a:pt x="80304" y="54513"/>
                </a:lnTo>
                <a:lnTo>
                  <a:pt x="78302" y="54829"/>
                </a:lnTo>
                <a:lnTo>
                  <a:pt x="76300" y="54986"/>
                </a:lnTo>
                <a:lnTo>
                  <a:pt x="74341" y="54986"/>
                </a:lnTo>
                <a:lnTo>
                  <a:pt x="72383" y="54860"/>
                </a:lnTo>
                <a:lnTo>
                  <a:pt x="73514" y="56657"/>
                </a:lnTo>
                <a:lnTo>
                  <a:pt x="74733" y="58581"/>
                </a:lnTo>
                <a:lnTo>
                  <a:pt x="76039" y="60535"/>
                </a:lnTo>
                <a:lnTo>
                  <a:pt x="77388" y="62553"/>
                </a:lnTo>
                <a:lnTo>
                  <a:pt x="78868" y="64603"/>
                </a:lnTo>
                <a:lnTo>
                  <a:pt x="80391" y="66652"/>
                </a:lnTo>
                <a:lnTo>
                  <a:pt x="81915" y="68702"/>
                </a:lnTo>
                <a:lnTo>
                  <a:pt x="83482" y="70751"/>
                </a:lnTo>
                <a:lnTo>
                  <a:pt x="85048" y="72769"/>
                </a:lnTo>
                <a:lnTo>
                  <a:pt x="86615" y="74724"/>
                </a:lnTo>
                <a:lnTo>
                  <a:pt x="88182" y="76678"/>
                </a:lnTo>
                <a:lnTo>
                  <a:pt x="89662" y="78539"/>
                </a:lnTo>
                <a:lnTo>
                  <a:pt x="91142" y="80304"/>
                </a:lnTo>
                <a:lnTo>
                  <a:pt x="92578" y="81975"/>
                </a:lnTo>
                <a:lnTo>
                  <a:pt x="93884" y="83552"/>
                </a:lnTo>
                <a:lnTo>
                  <a:pt x="95146" y="84971"/>
                </a:lnTo>
                <a:lnTo>
                  <a:pt x="96235" y="86295"/>
                </a:lnTo>
                <a:lnTo>
                  <a:pt x="97279" y="87430"/>
                </a:lnTo>
                <a:lnTo>
                  <a:pt x="97758" y="88155"/>
                </a:lnTo>
                <a:lnTo>
                  <a:pt x="98063" y="88880"/>
                </a:lnTo>
                <a:lnTo>
                  <a:pt x="98150" y="89668"/>
                </a:lnTo>
                <a:lnTo>
                  <a:pt x="98063" y="90425"/>
                </a:lnTo>
                <a:lnTo>
                  <a:pt x="97714" y="91150"/>
                </a:lnTo>
                <a:lnTo>
                  <a:pt x="97192" y="91844"/>
                </a:lnTo>
                <a:lnTo>
                  <a:pt x="96539" y="92475"/>
                </a:lnTo>
                <a:lnTo>
                  <a:pt x="91447" y="96132"/>
                </a:lnTo>
                <a:lnTo>
                  <a:pt x="96844" y="96132"/>
                </a:lnTo>
                <a:lnTo>
                  <a:pt x="97976" y="96227"/>
                </a:lnTo>
                <a:lnTo>
                  <a:pt x="99064" y="96479"/>
                </a:lnTo>
                <a:lnTo>
                  <a:pt x="100021" y="96857"/>
                </a:lnTo>
                <a:lnTo>
                  <a:pt x="100892" y="97425"/>
                </a:lnTo>
                <a:lnTo>
                  <a:pt x="101545" y="98087"/>
                </a:lnTo>
                <a:lnTo>
                  <a:pt x="102067" y="98812"/>
                </a:lnTo>
                <a:lnTo>
                  <a:pt x="109858" y="114608"/>
                </a:lnTo>
                <a:lnTo>
                  <a:pt x="110076" y="115396"/>
                </a:lnTo>
                <a:lnTo>
                  <a:pt x="110163" y="116153"/>
                </a:lnTo>
                <a:lnTo>
                  <a:pt x="110032" y="116878"/>
                </a:lnTo>
                <a:lnTo>
                  <a:pt x="109684" y="117603"/>
                </a:lnTo>
                <a:lnTo>
                  <a:pt x="109118" y="118297"/>
                </a:lnTo>
                <a:lnTo>
                  <a:pt x="108465" y="118896"/>
                </a:lnTo>
                <a:lnTo>
                  <a:pt x="107638" y="119369"/>
                </a:lnTo>
                <a:lnTo>
                  <a:pt x="106724" y="119684"/>
                </a:lnTo>
                <a:lnTo>
                  <a:pt x="105680" y="119905"/>
                </a:lnTo>
                <a:lnTo>
                  <a:pt x="104635" y="120000"/>
                </a:lnTo>
                <a:lnTo>
                  <a:pt x="5571" y="120000"/>
                </a:lnTo>
                <a:lnTo>
                  <a:pt x="4352" y="119905"/>
                </a:lnTo>
                <a:lnTo>
                  <a:pt x="3177" y="119621"/>
                </a:lnTo>
                <a:lnTo>
                  <a:pt x="2176" y="119148"/>
                </a:lnTo>
                <a:lnTo>
                  <a:pt x="1262" y="118581"/>
                </a:lnTo>
                <a:lnTo>
                  <a:pt x="609" y="117824"/>
                </a:lnTo>
                <a:lnTo>
                  <a:pt x="130" y="117004"/>
                </a:lnTo>
                <a:lnTo>
                  <a:pt x="0" y="116153"/>
                </a:lnTo>
                <a:lnTo>
                  <a:pt x="43" y="115270"/>
                </a:lnTo>
                <a:lnTo>
                  <a:pt x="4047" y="99442"/>
                </a:lnTo>
                <a:lnTo>
                  <a:pt x="4352" y="98654"/>
                </a:lnTo>
                <a:lnTo>
                  <a:pt x="4831" y="97961"/>
                </a:lnTo>
                <a:lnTo>
                  <a:pt x="5571" y="97330"/>
                </a:lnTo>
                <a:lnTo>
                  <a:pt x="6354" y="96826"/>
                </a:lnTo>
                <a:lnTo>
                  <a:pt x="7312" y="96479"/>
                </a:lnTo>
                <a:lnTo>
                  <a:pt x="8400" y="96227"/>
                </a:lnTo>
                <a:lnTo>
                  <a:pt x="9488" y="96132"/>
                </a:lnTo>
                <a:lnTo>
                  <a:pt x="11360" y="96132"/>
                </a:lnTo>
                <a:lnTo>
                  <a:pt x="10576" y="94555"/>
                </a:lnTo>
                <a:lnTo>
                  <a:pt x="9793" y="92853"/>
                </a:lnTo>
                <a:lnTo>
                  <a:pt x="9009" y="90930"/>
                </a:lnTo>
                <a:lnTo>
                  <a:pt x="8182" y="88849"/>
                </a:lnTo>
                <a:lnTo>
                  <a:pt x="7355" y="86673"/>
                </a:lnTo>
                <a:lnTo>
                  <a:pt x="6615" y="84277"/>
                </a:lnTo>
                <a:lnTo>
                  <a:pt x="5963" y="81755"/>
                </a:lnTo>
                <a:lnTo>
                  <a:pt x="5310" y="79075"/>
                </a:lnTo>
                <a:lnTo>
                  <a:pt x="4744" y="76269"/>
                </a:lnTo>
                <a:lnTo>
                  <a:pt x="4309" y="73336"/>
                </a:lnTo>
                <a:lnTo>
                  <a:pt x="4004" y="70278"/>
                </a:lnTo>
                <a:lnTo>
                  <a:pt x="3786" y="67062"/>
                </a:lnTo>
                <a:lnTo>
                  <a:pt x="3699" y="63720"/>
                </a:lnTo>
                <a:lnTo>
                  <a:pt x="3786" y="60283"/>
                </a:lnTo>
                <a:lnTo>
                  <a:pt x="4047" y="56689"/>
                </a:lnTo>
                <a:lnTo>
                  <a:pt x="4483" y="53000"/>
                </a:lnTo>
                <a:lnTo>
                  <a:pt x="5136" y="49248"/>
                </a:lnTo>
                <a:lnTo>
                  <a:pt x="6006" y="45307"/>
                </a:lnTo>
                <a:lnTo>
                  <a:pt x="7138" y="41334"/>
                </a:lnTo>
                <a:lnTo>
                  <a:pt x="8139" y="38370"/>
                </a:lnTo>
                <a:lnTo>
                  <a:pt x="9227" y="35564"/>
                </a:lnTo>
                <a:lnTo>
                  <a:pt x="10576" y="32916"/>
                </a:lnTo>
                <a:lnTo>
                  <a:pt x="11926" y="30457"/>
                </a:lnTo>
                <a:lnTo>
                  <a:pt x="13449" y="28124"/>
                </a:lnTo>
                <a:lnTo>
                  <a:pt x="15059" y="25980"/>
                </a:lnTo>
                <a:lnTo>
                  <a:pt x="16757" y="23962"/>
                </a:lnTo>
                <a:lnTo>
                  <a:pt x="18541" y="22101"/>
                </a:lnTo>
                <a:lnTo>
                  <a:pt x="20413" y="20336"/>
                </a:lnTo>
                <a:lnTo>
                  <a:pt x="22285" y="18728"/>
                </a:lnTo>
                <a:lnTo>
                  <a:pt x="24243" y="17246"/>
                </a:lnTo>
                <a:lnTo>
                  <a:pt x="26202" y="15859"/>
                </a:lnTo>
                <a:lnTo>
                  <a:pt x="28248" y="14629"/>
                </a:lnTo>
                <a:lnTo>
                  <a:pt x="30206" y="13494"/>
                </a:lnTo>
                <a:lnTo>
                  <a:pt x="32252" y="12454"/>
                </a:lnTo>
                <a:lnTo>
                  <a:pt x="34211" y="11539"/>
                </a:lnTo>
                <a:lnTo>
                  <a:pt x="36169" y="10719"/>
                </a:lnTo>
                <a:lnTo>
                  <a:pt x="38128" y="9994"/>
                </a:lnTo>
                <a:lnTo>
                  <a:pt x="40000" y="9332"/>
                </a:lnTo>
                <a:lnTo>
                  <a:pt x="42916" y="8418"/>
                </a:lnTo>
                <a:lnTo>
                  <a:pt x="45745" y="7661"/>
                </a:lnTo>
                <a:lnTo>
                  <a:pt x="48443" y="7062"/>
                </a:lnTo>
                <a:lnTo>
                  <a:pt x="51099" y="6589"/>
                </a:lnTo>
                <a:lnTo>
                  <a:pt x="53492" y="6211"/>
                </a:lnTo>
                <a:lnTo>
                  <a:pt x="55799" y="5927"/>
                </a:lnTo>
                <a:lnTo>
                  <a:pt x="57845" y="5738"/>
                </a:lnTo>
                <a:lnTo>
                  <a:pt x="59717" y="5580"/>
                </a:lnTo>
                <a:lnTo>
                  <a:pt x="61327" y="5517"/>
                </a:lnTo>
                <a:lnTo>
                  <a:pt x="62633" y="5517"/>
                </a:lnTo>
                <a:lnTo>
                  <a:pt x="63677" y="5486"/>
                </a:lnTo>
                <a:lnTo>
                  <a:pt x="89880" y="126"/>
                </a:lnTo>
                <a:lnTo>
                  <a:pt x="91099"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01" name="Google Shape;701;p45"/>
          <p:cNvSpPr/>
          <p:nvPr/>
        </p:nvSpPr>
        <p:spPr>
          <a:xfrm>
            <a:off x="3655410" y="3182850"/>
            <a:ext cx="30900" cy="21300"/>
          </a:xfrm>
          <a:custGeom>
            <a:rect b="b" l="l" r="r" t="t"/>
            <a:pathLst>
              <a:path extrusionOk="0" h="120000" w="120000">
                <a:moveTo>
                  <a:pt x="41626" y="0"/>
                </a:moveTo>
                <a:lnTo>
                  <a:pt x="78373" y="0"/>
                </a:lnTo>
                <a:lnTo>
                  <a:pt x="87804" y="1411"/>
                </a:lnTo>
                <a:lnTo>
                  <a:pt x="96585" y="6588"/>
                </a:lnTo>
                <a:lnTo>
                  <a:pt x="104715" y="13647"/>
                </a:lnTo>
                <a:lnTo>
                  <a:pt x="110894" y="23058"/>
                </a:lnTo>
                <a:lnTo>
                  <a:pt x="115772" y="33882"/>
                </a:lnTo>
                <a:lnTo>
                  <a:pt x="119024" y="46117"/>
                </a:lnTo>
                <a:lnTo>
                  <a:pt x="120000" y="59764"/>
                </a:lnTo>
                <a:lnTo>
                  <a:pt x="119024" y="74352"/>
                </a:lnTo>
                <a:lnTo>
                  <a:pt x="115772" y="86588"/>
                </a:lnTo>
                <a:lnTo>
                  <a:pt x="110894" y="97411"/>
                </a:lnTo>
                <a:lnTo>
                  <a:pt x="104715" y="106823"/>
                </a:lnTo>
                <a:lnTo>
                  <a:pt x="96585" y="113882"/>
                </a:lnTo>
                <a:lnTo>
                  <a:pt x="87804" y="118588"/>
                </a:lnTo>
                <a:lnTo>
                  <a:pt x="78373" y="120000"/>
                </a:lnTo>
                <a:lnTo>
                  <a:pt x="41626" y="120000"/>
                </a:lnTo>
                <a:lnTo>
                  <a:pt x="31869" y="118588"/>
                </a:lnTo>
                <a:lnTo>
                  <a:pt x="23089" y="113882"/>
                </a:lnTo>
                <a:lnTo>
                  <a:pt x="15609" y="106823"/>
                </a:lnTo>
                <a:lnTo>
                  <a:pt x="9105" y="97411"/>
                </a:lnTo>
                <a:lnTo>
                  <a:pt x="4227" y="86588"/>
                </a:lnTo>
                <a:lnTo>
                  <a:pt x="975" y="74352"/>
                </a:lnTo>
                <a:lnTo>
                  <a:pt x="0" y="59764"/>
                </a:lnTo>
                <a:lnTo>
                  <a:pt x="975" y="46117"/>
                </a:lnTo>
                <a:lnTo>
                  <a:pt x="4227" y="33882"/>
                </a:lnTo>
                <a:lnTo>
                  <a:pt x="9105" y="23058"/>
                </a:lnTo>
                <a:lnTo>
                  <a:pt x="15609" y="13647"/>
                </a:lnTo>
                <a:lnTo>
                  <a:pt x="23089" y="6588"/>
                </a:lnTo>
                <a:lnTo>
                  <a:pt x="31869" y="1411"/>
                </a:lnTo>
                <a:lnTo>
                  <a:pt x="41626"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02" name="Google Shape;702;p45"/>
          <p:cNvSpPr/>
          <p:nvPr/>
        </p:nvSpPr>
        <p:spPr>
          <a:xfrm>
            <a:off x="4440579" y="3650165"/>
            <a:ext cx="262800" cy="272700"/>
          </a:xfrm>
          <a:custGeom>
            <a:rect b="b" l="l" r="r" t="t"/>
            <a:pathLst>
              <a:path extrusionOk="0" h="120000" w="120000">
                <a:moveTo>
                  <a:pt x="59966" y="7527"/>
                </a:moveTo>
                <a:lnTo>
                  <a:pt x="58675" y="7591"/>
                </a:lnTo>
                <a:lnTo>
                  <a:pt x="57483" y="7878"/>
                </a:lnTo>
                <a:lnTo>
                  <a:pt x="56390" y="8293"/>
                </a:lnTo>
                <a:lnTo>
                  <a:pt x="55397" y="8867"/>
                </a:lnTo>
                <a:lnTo>
                  <a:pt x="54569" y="9601"/>
                </a:lnTo>
                <a:lnTo>
                  <a:pt x="53841" y="10430"/>
                </a:lnTo>
                <a:lnTo>
                  <a:pt x="53278" y="11419"/>
                </a:lnTo>
                <a:lnTo>
                  <a:pt x="52847" y="12535"/>
                </a:lnTo>
                <a:lnTo>
                  <a:pt x="52615" y="13716"/>
                </a:lnTo>
                <a:lnTo>
                  <a:pt x="52483" y="15023"/>
                </a:lnTo>
                <a:lnTo>
                  <a:pt x="52615" y="16299"/>
                </a:lnTo>
                <a:lnTo>
                  <a:pt x="52847" y="17511"/>
                </a:lnTo>
                <a:lnTo>
                  <a:pt x="53278" y="18628"/>
                </a:lnTo>
                <a:lnTo>
                  <a:pt x="53841" y="19585"/>
                </a:lnTo>
                <a:lnTo>
                  <a:pt x="54569" y="20446"/>
                </a:lnTo>
                <a:lnTo>
                  <a:pt x="55397" y="21148"/>
                </a:lnTo>
                <a:lnTo>
                  <a:pt x="56390" y="21722"/>
                </a:lnTo>
                <a:lnTo>
                  <a:pt x="57483" y="22169"/>
                </a:lnTo>
                <a:lnTo>
                  <a:pt x="58675" y="22392"/>
                </a:lnTo>
                <a:lnTo>
                  <a:pt x="59966" y="22488"/>
                </a:lnTo>
                <a:lnTo>
                  <a:pt x="61291" y="22392"/>
                </a:lnTo>
                <a:lnTo>
                  <a:pt x="62483" y="22169"/>
                </a:lnTo>
                <a:lnTo>
                  <a:pt x="63576" y="21722"/>
                </a:lnTo>
                <a:lnTo>
                  <a:pt x="64536" y="21148"/>
                </a:lnTo>
                <a:lnTo>
                  <a:pt x="65430" y="20446"/>
                </a:lnTo>
                <a:lnTo>
                  <a:pt x="66125" y="19585"/>
                </a:lnTo>
                <a:lnTo>
                  <a:pt x="66688" y="18628"/>
                </a:lnTo>
                <a:lnTo>
                  <a:pt x="67119" y="17511"/>
                </a:lnTo>
                <a:lnTo>
                  <a:pt x="67417" y="16299"/>
                </a:lnTo>
                <a:lnTo>
                  <a:pt x="67483" y="15023"/>
                </a:lnTo>
                <a:lnTo>
                  <a:pt x="67417" y="13716"/>
                </a:lnTo>
                <a:lnTo>
                  <a:pt x="67119" y="12535"/>
                </a:lnTo>
                <a:lnTo>
                  <a:pt x="66688" y="11419"/>
                </a:lnTo>
                <a:lnTo>
                  <a:pt x="66125" y="10430"/>
                </a:lnTo>
                <a:lnTo>
                  <a:pt x="65430" y="9601"/>
                </a:lnTo>
                <a:lnTo>
                  <a:pt x="64536" y="8867"/>
                </a:lnTo>
                <a:lnTo>
                  <a:pt x="63576" y="8293"/>
                </a:lnTo>
                <a:lnTo>
                  <a:pt x="62483" y="7878"/>
                </a:lnTo>
                <a:lnTo>
                  <a:pt x="61291" y="7591"/>
                </a:lnTo>
                <a:lnTo>
                  <a:pt x="59966" y="7527"/>
                </a:lnTo>
                <a:close/>
                <a:moveTo>
                  <a:pt x="59966" y="0"/>
                </a:moveTo>
                <a:lnTo>
                  <a:pt x="61854" y="127"/>
                </a:lnTo>
                <a:lnTo>
                  <a:pt x="63675" y="478"/>
                </a:lnTo>
                <a:lnTo>
                  <a:pt x="65397" y="1052"/>
                </a:lnTo>
                <a:lnTo>
                  <a:pt x="67019" y="1754"/>
                </a:lnTo>
                <a:lnTo>
                  <a:pt x="68576" y="2711"/>
                </a:lnTo>
                <a:lnTo>
                  <a:pt x="69966" y="3827"/>
                </a:lnTo>
                <a:lnTo>
                  <a:pt x="71192" y="5071"/>
                </a:lnTo>
                <a:lnTo>
                  <a:pt x="72284" y="6443"/>
                </a:lnTo>
                <a:lnTo>
                  <a:pt x="73211" y="7974"/>
                </a:lnTo>
                <a:lnTo>
                  <a:pt x="73973" y="9601"/>
                </a:lnTo>
                <a:lnTo>
                  <a:pt x="74536" y="11355"/>
                </a:lnTo>
                <a:lnTo>
                  <a:pt x="74900" y="13141"/>
                </a:lnTo>
                <a:lnTo>
                  <a:pt x="75000" y="15023"/>
                </a:lnTo>
                <a:lnTo>
                  <a:pt x="74900" y="16586"/>
                </a:lnTo>
                <a:lnTo>
                  <a:pt x="74635" y="18149"/>
                </a:lnTo>
                <a:lnTo>
                  <a:pt x="74205" y="19649"/>
                </a:lnTo>
                <a:lnTo>
                  <a:pt x="73642" y="21116"/>
                </a:lnTo>
                <a:lnTo>
                  <a:pt x="72947" y="22519"/>
                </a:lnTo>
                <a:lnTo>
                  <a:pt x="72052" y="23827"/>
                </a:lnTo>
                <a:lnTo>
                  <a:pt x="71092" y="25007"/>
                </a:lnTo>
                <a:lnTo>
                  <a:pt x="70000" y="26092"/>
                </a:lnTo>
                <a:lnTo>
                  <a:pt x="68807" y="27017"/>
                </a:lnTo>
                <a:lnTo>
                  <a:pt x="67483" y="27751"/>
                </a:lnTo>
                <a:lnTo>
                  <a:pt x="67483" y="37511"/>
                </a:lnTo>
                <a:lnTo>
                  <a:pt x="84006" y="37511"/>
                </a:lnTo>
                <a:lnTo>
                  <a:pt x="84403" y="36586"/>
                </a:lnTo>
                <a:lnTo>
                  <a:pt x="84999" y="35789"/>
                </a:lnTo>
                <a:lnTo>
                  <a:pt x="85695" y="35119"/>
                </a:lnTo>
                <a:lnTo>
                  <a:pt x="86622" y="34513"/>
                </a:lnTo>
                <a:lnTo>
                  <a:pt x="87615" y="34130"/>
                </a:lnTo>
                <a:lnTo>
                  <a:pt x="88774" y="33843"/>
                </a:lnTo>
                <a:lnTo>
                  <a:pt x="89999" y="33779"/>
                </a:lnTo>
                <a:lnTo>
                  <a:pt x="91324" y="33843"/>
                </a:lnTo>
                <a:lnTo>
                  <a:pt x="92516" y="34130"/>
                </a:lnTo>
                <a:lnTo>
                  <a:pt x="93576" y="34545"/>
                </a:lnTo>
                <a:lnTo>
                  <a:pt x="94569" y="35119"/>
                </a:lnTo>
                <a:lnTo>
                  <a:pt x="95397" y="35821"/>
                </a:lnTo>
                <a:lnTo>
                  <a:pt x="96125" y="36682"/>
                </a:lnTo>
                <a:lnTo>
                  <a:pt x="96688" y="37671"/>
                </a:lnTo>
                <a:lnTo>
                  <a:pt x="97119" y="38724"/>
                </a:lnTo>
                <a:lnTo>
                  <a:pt x="97384" y="39936"/>
                </a:lnTo>
                <a:lnTo>
                  <a:pt x="97483" y="41244"/>
                </a:lnTo>
                <a:lnTo>
                  <a:pt x="97384" y="42551"/>
                </a:lnTo>
                <a:lnTo>
                  <a:pt x="97119" y="43732"/>
                </a:lnTo>
                <a:lnTo>
                  <a:pt x="96688" y="44848"/>
                </a:lnTo>
                <a:lnTo>
                  <a:pt x="96125" y="45805"/>
                </a:lnTo>
                <a:lnTo>
                  <a:pt x="95397" y="46698"/>
                </a:lnTo>
                <a:lnTo>
                  <a:pt x="94569" y="47400"/>
                </a:lnTo>
                <a:lnTo>
                  <a:pt x="93576" y="47974"/>
                </a:lnTo>
                <a:lnTo>
                  <a:pt x="92516" y="48389"/>
                </a:lnTo>
                <a:lnTo>
                  <a:pt x="91324" y="48644"/>
                </a:lnTo>
                <a:lnTo>
                  <a:pt x="89999" y="48740"/>
                </a:lnTo>
                <a:lnTo>
                  <a:pt x="88874" y="48644"/>
                </a:lnTo>
                <a:lnTo>
                  <a:pt x="87781" y="48293"/>
                </a:lnTo>
                <a:lnTo>
                  <a:pt x="86688" y="47719"/>
                </a:lnTo>
                <a:lnTo>
                  <a:pt x="85695" y="46953"/>
                </a:lnTo>
                <a:lnTo>
                  <a:pt x="84801" y="46060"/>
                </a:lnTo>
                <a:lnTo>
                  <a:pt x="84006" y="45007"/>
                </a:lnTo>
                <a:lnTo>
                  <a:pt x="67483" y="45007"/>
                </a:lnTo>
                <a:lnTo>
                  <a:pt x="67483" y="96746"/>
                </a:lnTo>
                <a:lnTo>
                  <a:pt x="70397" y="96491"/>
                </a:lnTo>
                <a:lnTo>
                  <a:pt x="73145" y="96140"/>
                </a:lnTo>
                <a:lnTo>
                  <a:pt x="75695" y="95725"/>
                </a:lnTo>
                <a:lnTo>
                  <a:pt x="78013" y="95151"/>
                </a:lnTo>
                <a:lnTo>
                  <a:pt x="80264" y="94545"/>
                </a:lnTo>
                <a:lnTo>
                  <a:pt x="82284" y="93875"/>
                </a:lnTo>
                <a:lnTo>
                  <a:pt x="84205" y="93173"/>
                </a:lnTo>
                <a:lnTo>
                  <a:pt x="85927" y="92376"/>
                </a:lnTo>
                <a:lnTo>
                  <a:pt x="87516" y="91578"/>
                </a:lnTo>
                <a:lnTo>
                  <a:pt x="88973" y="90749"/>
                </a:lnTo>
                <a:lnTo>
                  <a:pt x="90264" y="89920"/>
                </a:lnTo>
                <a:lnTo>
                  <a:pt x="91456" y="89059"/>
                </a:lnTo>
                <a:lnTo>
                  <a:pt x="92549" y="88197"/>
                </a:lnTo>
                <a:lnTo>
                  <a:pt x="93509" y="87400"/>
                </a:lnTo>
                <a:lnTo>
                  <a:pt x="94337" y="86602"/>
                </a:lnTo>
                <a:lnTo>
                  <a:pt x="95033" y="85837"/>
                </a:lnTo>
                <a:lnTo>
                  <a:pt x="95662" y="85135"/>
                </a:lnTo>
                <a:lnTo>
                  <a:pt x="96158" y="84497"/>
                </a:lnTo>
                <a:lnTo>
                  <a:pt x="96589" y="83955"/>
                </a:lnTo>
                <a:lnTo>
                  <a:pt x="96920" y="83476"/>
                </a:lnTo>
                <a:lnTo>
                  <a:pt x="97152" y="83062"/>
                </a:lnTo>
                <a:lnTo>
                  <a:pt x="97350" y="82743"/>
                </a:lnTo>
                <a:lnTo>
                  <a:pt x="97450" y="82551"/>
                </a:lnTo>
                <a:lnTo>
                  <a:pt x="97483" y="82519"/>
                </a:lnTo>
                <a:lnTo>
                  <a:pt x="97483" y="67496"/>
                </a:lnTo>
                <a:lnTo>
                  <a:pt x="119999" y="67496"/>
                </a:lnTo>
                <a:lnTo>
                  <a:pt x="119933" y="67591"/>
                </a:lnTo>
                <a:lnTo>
                  <a:pt x="119834" y="67910"/>
                </a:lnTo>
                <a:lnTo>
                  <a:pt x="119602" y="68389"/>
                </a:lnTo>
                <a:lnTo>
                  <a:pt x="119271" y="69122"/>
                </a:lnTo>
                <a:lnTo>
                  <a:pt x="118841" y="69984"/>
                </a:lnTo>
                <a:lnTo>
                  <a:pt x="118344" y="70972"/>
                </a:lnTo>
                <a:lnTo>
                  <a:pt x="117748" y="72185"/>
                </a:lnTo>
                <a:lnTo>
                  <a:pt x="117086" y="73492"/>
                </a:lnTo>
                <a:lnTo>
                  <a:pt x="116291" y="74928"/>
                </a:lnTo>
                <a:lnTo>
                  <a:pt x="115463" y="76459"/>
                </a:lnTo>
                <a:lnTo>
                  <a:pt x="114503" y="78149"/>
                </a:lnTo>
                <a:lnTo>
                  <a:pt x="113509" y="79872"/>
                </a:lnTo>
                <a:lnTo>
                  <a:pt x="112384" y="81722"/>
                </a:lnTo>
                <a:lnTo>
                  <a:pt x="111192" y="83636"/>
                </a:lnTo>
                <a:lnTo>
                  <a:pt x="109933" y="85582"/>
                </a:lnTo>
                <a:lnTo>
                  <a:pt x="108576" y="87559"/>
                </a:lnTo>
                <a:lnTo>
                  <a:pt x="107152" y="89601"/>
                </a:lnTo>
                <a:lnTo>
                  <a:pt x="105629" y="91642"/>
                </a:lnTo>
                <a:lnTo>
                  <a:pt x="104039" y="93716"/>
                </a:lnTo>
                <a:lnTo>
                  <a:pt x="102350" y="95789"/>
                </a:lnTo>
                <a:lnTo>
                  <a:pt x="100629" y="97862"/>
                </a:lnTo>
                <a:lnTo>
                  <a:pt x="98841" y="99872"/>
                </a:lnTo>
                <a:lnTo>
                  <a:pt x="96920" y="101913"/>
                </a:lnTo>
                <a:lnTo>
                  <a:pt x="94933" y="103859"/>
                </a:lnTo>
                <a:lnTo>
                  <a:pt x="92913" y="105773"/>
                </a:lnTo>
                <a:lnTo>
                  <a:pt x="90794" y="107591"/>
                </a:lnTo>
                <a:lnTo>
                  <a:pt x="88609" y="109346"/>
                </a:lnTo>
                <a:lnTo>
                  <a:pt x="86324" y="110972"/>
                </a:lnTo>
                <a:lnTo>
                  <a:pt x="84006" y="112535"/>
                </a:lnTo>
                <a:lnTo>
                  <a:pt x="81622" y="114003"/>
                </a:lnTo>
                <a:lnTo>
                  <a:pt x="79139" y="115311"/>
                </a:lnTo>
                <a:lnTo>
                  <a:pt x="76589" y="116459"/>
                </a:lnTo>
                <a:lnTo>
                  <a:pt x="73973" y="117511"/>
                </a:lnTo>
                <a:lnTo>
                  <a:pt x="71291" y="118373"/>
                </a:lnTo>
                <a:lnTo>
                  <a:pt x="68576" y="119043"/>
                </a:lnTo>
                <a:lnTo>
                  <a:pt x="65794" y="119553"/>
                </a:lnTo>
                <a:lnTo>
                  <a:pt x="62913" y="119872"/>
                </a:lnTo>
                <a:lnTo>
                  <a:pt x="59966" y="120000"/>
                </a:lnTo>
                <a:lnTo>
                  <a:pt x="56920" y="119872"/>
                </a:lnTo>
                <a:lnTo>
                  <a:pt x="53973" y="119553"/>
                </a:lnTo>
                <a:lnTo>
                  <a:pt x="51059" y="119043"/>
                </a:lnTo>
                <a:lnTo>
                  <a:pt x="48245" y="118373"/>
                </a:lnTo>
                <a:lnTo>
                  <a:pt x="45529" y="117511"/>
                </a:lnTo>
                <a:lnTo>
                  <a:pt x="42880" y="116459"/>
                </a:lnTo>
                <a:lnTo>
                  <a:pt x="40298" y="115311"/>
                </a:lnTo>
                <a:lnTo>
                  <a:pt x="37781" y="114003"/>
                </a:lnTo>
                <a:lnTo>
                  <a:pt x="35331" y="112535"/>
                </a:lnTo>
                <a:lnTo>
                  <a:pt x="32980" y="110972"/>
                </a:lnTo>
                <a:lnTo>
                  <a:pt x="30695" y="109346"/>
                </a:lnTo>
                <a:lnTo>
                  <a:pt x="28509" y="107591"/>
                </a:lnTo>
                <a:lnTo>
                  <a:pt x="26390" y="105773"/>
                </a:lnTo>
                <a:lnTo>
                  <a:pt x="24337" y="103859"/>
                </a:lnTo>
                <a:lnTo>
                  <a:pt x="22384" y="101913"/>
                </a:lnTo>
                <a:lnTo>
                  <a:pt x="20529" y="99872"/>
                </a:lnTo>
                <a:lnTo>
                  <a:pt x="18741" y="97862"/>
                </a:lnTo>
                <a:lnTo>
                  <a:pt x="16986" y="95789"/>
                </a:lnTo>
                <a:lnTo>
                  <a:pt x="15364" y="93716"/>
                </a:lnTo>
                <a:lnTo>
                  <a:pt x="13807" y="91642"/>
                </a:lnTo>
                <a:lnTo>
                  <a:pt x="12317" y="89601"/>
                </a:lnTo>
                <a:lnTo>
                  <a:pt x="10927" y="87559"/>
                </a:lnTo>
                <a:lnTo>
                  <a:pt x="9635" y="85582"/>
                </a:lnTo>
                <a:lnTo>
                  <a:pt x="8377" y="83636"/>
                </a:lnTo>
                <a:lnTo>
                  <a:pt x="7251" y="81722"/>
                </a:lnTo>
                <a:lnTo>
                  <a:pt x="6158" y="79872"/>
                </a:lnTo>
                <a:lnTo>
                  <a:pt x="5198" y="78149"/>
                </a:lnTo>
                <a:lnTo>
                  <a:pt x="4304" y="76459"/>
                </a:lnTo>
                <a:lnTo>
                  <a:pt x="3509" y="74928"/>
                </a:lnTo>
                <a:lnTo>
                  <a:pt x="2748" y="73492"/>
                </a:lnTo>
                <a:lnTo>
                  <a:pt x="2119" y="72185"/>
                </a:lnTo>
                <a:lnTo>
                  <a:pt x="1556" y="70972"/>
                </a:lnTo>
                <a:lnTo>
                  <a:pt x="1059" y="69984"/>
                </a:lnTo>
                <a:lnTo>
                  <a:pt x="662" y="69122"/>
                </a:lnTo>
                <a:lnTo>
                  <a:pt x="397" y="68389"/>
                </a:lnTo>
                <a:lnTo>
                  <a:pt x="165" y="67910"/>
                </a:lnTo>
                <a:lnTo>
                  <a:pt x="33" y="67591"/>
                </a:lnTo>
                <a:lnTo>
                  <a:pt x="0" y="67496"/>
                </a:lnTo>
                <a:lnTo>
                  <a:pt x="22483" y="67496"/>
                </a:lnTo>
                <a:lnTo>
                  <a:pt x="22483" y="82519"/>
                </a:lnTo>
                <a:lnTo>
                  <a:pt x="22516" y="82551"/>
                </a:lnTo>
                <a:lnTo>
                  <a:pt x="22582" y="82743"/>
                </a:lnTo>
                <a:lnTo>
                  <a:pt x="22748" y="83062"/>
                </a:lnTo>
                <a:lnTo>
                  <a:pt x="22980" y="83476"/>
                </a:lnTo>
                <a:lnTo>
                  <a:pt x="23311" y="83955"/>
                </a:lnTo>
                <a:lnTo>
                  <a:pt x="23708" y="84529"/>
                </a:lnTo>
                <a:lnTo>
                  <a:pt x="24172" y="85167"/>
                </a:lnTo>
                <a:lnTo>
                  <a:pt x="24768" y="85901"/>
                </a:lnTo>
                <a:lnTo>
                  <a:pt x="25463" y="86634"/>
                </a:lnTo>
                <a:lnTo>
                  <a:pt x="26258" y="87432"/>
                </a:lnTo>
                <a:lnTo>
                  <a:pt x="27152" y="88261"/>
                </a:lnTo>
                <a:lnTo>
                  <a:pt x="28211" y="89154"/>
                </a:lnTo>
                <a:lnTo>
                  <a:pt x="29403" y="90015"/>
                </a:lnTo>
                <a:lnTo>
                  <a:pt x="30662" y="90909"/>
                </a:lnTo>
                <a:lnTo>
                  <a:pt x="32119" y="91738"/>
                </a:lnTo>
                <a:lnTo>
                  <a:pt x="33708" y="92599"/>
                </a:lnTo>
                <a:lnTo>
                  <a:pt x="35463" y="93397"/>
                </a:lnTo>
                <a:lnTo>
                  <a:pt x="37384" y="94194"/>
                </a:lnTo>
                <a:lnTo>
                  <a:pt x="39437" y="94928"/>
                </a:lnTo>
                <a:lnTo>
                  <a:pt x="41688" y="95598"/>
                </a:lnTo>
                <a:lnTo>
                  <a:pt x="44105" y="96172"/>
                </a:lnTo>
                <a:lnTo>
                  <a:pt x="46721" y="96714"/>
                </a:lnTo>
                <a:lnTo>
                  <a:pt x="49503" y="97129"/>
                </a:lnTo>
                <a:lnTo>
                  <a:pt x="52483" y="97448"/>
                </a:lnTo>
                <a:lnTo>
                  <a:pt x="52483" y="45007"/>
                </a:lnTo>
                <a:lnTo>
                  <a:pt x="35993" y="45007"/>
                </a:lnTo>
                <a:lnTo>
                  <a:pt x="35596" y="45933"/>
                </a:lnTo>
                <a:lnTo>
                  <a:pt x="35000" y="46730"/>
                </a:lnTo>
                <a:lnTo>
                  <a:pt x="34271" y="47400"/>
                </a:lnTo>
                <a:lnTo>
                  <a:pt x="33377" y="47974"/>
                </a:lnTo>
                <a:lnTo>
                  <a:pt x="32384" y="48389"/>
                </a:lnTo>
                <a:lnTo>
                  <a:pt x="31225" y="48644"/>
                </a:lnTo>
                <a:lnTo>
                  <a:pt x="29999" y="48740"/>
                </a:lnTo>
                <a:lnTo>
                  <a:pt x="28675" y="48644"/>
                </a:lnTo>
                <a:lnTo>
                  <a:pt x="27483" y="48389"/>
                </a:lnTo>
                <a:lnTo>
                  <a:pt x="26357" y="47974"/>
                </a:lnTo>
                <a:lnTo>
                  <a:pt x="25397" y="47400"/>
                </a:lnTo>
                <a:lnTo>
                  <a:pt x="24536" y="46698"/>
                </a:lnTo>
                <a:lnTo>
                  <a:pt x="23807" y="45805"/>
                </a:lnTo>
                <a:lnTo>
                  <a:pt x="23211" y="44848"/>
                </a:lnTo>
                <a:lnTo>
                  <a:pt x="22814" y="43732"/>
                </a:lnTo>
                <a:lnTo>
                  <a:pt x="22549" y="42551"/>
                </a:lnTo>
                <a:lnTo>
                  <a:pt x="22483" y="41244"/>
                </a:lnTo>
                <a:lnTo>
                  <a:pt x="22549" y="39936"/>
                </a:lnTo>
                <a:lnTo>
                  <a:pt x="22814" y="38724"/>
                </a:lnTo>
                <a:lnTo>
                  <a:pt x="23211" y="37671"/>
                </a:lnTo>
                <a:lnTo>
                  <a:pt x="23807" y="36682"/>
                </a:lnTo>
                <a:lnTo>
                  <a:pt x="24536" y="35821"/>
                </a:lnTo>
                <a:lnTo>
                  <a:pt x="25397" y="35119"/>
                </a:lnTo>
                <a:lnTo>
                  <a:pt x="26357" y="34545"/>
                </a:lnTo>
                <a:lnTo>
                  <a:pt x="27483" y="34130"/>
                </a:lnTo>
                <a:lnTo>
                  <a:pt x="28675" y="33843"/>
                </a:lnTo>
                <a:lnTo>
                  <a:pt x="29999" y="33779"/>
                </a:lnTo>
                <a:lnTo>
                  <a:pt x="31225" y="33843"/>
                </a:lnTo>
                <a:lnTo>
                  <a:pt x="32384" y="34130"/>
                </a:lnTo>
                <a:lnTo>
                  <a:pt x="33377" y="34513"/>
                </a:lnTo>
                <a:lnTo>
                  <a:pt x="34271" y="35119"/>
                </a:lnTo>
                <a:lnTo>
                  <a:pt x="35000" y="35789"/>
                </a:lnTo>
                <a:lnTo>
                  <a:pt x="35596" y="36586"/>
                </a:lnTo>
                <a:lnTo>
                  <a:pt x="35993" y="37511"/>
                </a:lnTo>
                <a:lnTo>
                  <a:pt x="52483" y="37511"/>
                </a:lnTo>
                <a:lnTo>
                  <a:pt x="52483" y="27751"/>
                </a:lnTo>
                <a:lnTo>
                  <a:pt x="51192" y="27017"/>
                </a:lnTo>
                <a:lnTo>
                  <a:pt x="49999" y="26092"/>
                </a:lnTo>
                <a:lnTo>
                  <a:pt x="48907" y="25007"/>
                </a:lnTo>
                <a:lnTo>
                  <a:pt x="47913" y="23827"/>
                </a:lnTo>
                <a:lnTo>
                  <a:pt x="47052" y="22519"/>
                </a:lnTo>
                <a:lnTo>
                  <a:pt x="46324" y="21116"/>
                </a:lnTo>
                <a:lnTo>
                  <a:pt x="45761" y="19649"/>
                </a:lnTo>
                <a:lnTo>
                  <a:pt x="45331" y="18149"/>
                </a:lnTo>
                <a:lnTo>
                  <a:pt x="45099" y="16586"/>
                </a:lnTo>
                <a:lnTo>
                  <a:pt x="45033" y="15023"/>
                </a:lnTo>
                <a:lnTo>
                  <a:pt x="45099" y="13141"/>
                </a:lnTo>
                <a:lnTo>
                  <a:pt x="45463" y="11355"/>
                </a:lnTo>
                <a:lnTo>
                  <a:pt x="46026" y="9601"/>
                </a:lnTo>
                <a:lnTo>
                  <a:pt x="46754" y="7974"/>
                </a:lnTo>
                <a:lnTo>
                  <a:pt x="47682" y="6443"/>
                </a:lnTo>
                <a:lnTo>
                  <a:pt x="48807" y="5071"/>
                </a:lnTo>
                <a:lnTo>
                  <a:pt x="50033" y="3827"/>
                </a:lnTo>
                <a:lnTo>
                  <a:pt x="51423" y="2711"/>
                </a:lnTo>
                <a:lnTo>
                  <a:pt x="52947" y="1754"/>
                </a:lnTo>
                <a:lnTo>
                  <a:pt x="54569" y="1052"/>
                </a:lnTo>
                <a:lnTo>
                  <a:pt x="56324" y="478"/>
                </a:lnTo>
                <a:lnTo>
                  <a:pt x="58112" y="127"/>
                </a:lnTo>
                <a:lnTo>
                  <a:pt x="59966"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03" name="Google Shape;703;p45"/>
          <p:cNvSpPr/>
          <p:nvPr/>
        </p:nvSpPr>
        <p:spPr>
          <a:xfrm>
            <a:off x="5447001" y="3160202"/>
            <a:ext cx="145800" cy="280200"/>
          </a:xfrm>
          <a:custGeom>
            <a:rect b="b" l="l" r="r" t="t"/>
            <a:pathLst>
              <a:path extrusionOk="0" h="120000" w="120000">
                <a:moveTo>
                  <a:pt x="52474" y="0"/>
                </a:moveTo>
                <a:lnTo>
                  <a:pt x="69845" y="0"/>
                </a:lnTo>
                <a:lnTo>
                  <a:pt x="70979" y="80"/>
                </a:lnTo>
                <a:lnTo>
                  <a:pt x="71958" y="267"/>
                </a:lnTo>
                <a:lnTo>
                  <a:pt x="72783" y="589"/>
                </a:lnTo>
                <a:lnTo>
                  <a:pt x="73453" y="1045"/>
                </a:lnTo>
                <a:lnTo>
                  <a:pt x="73814" y="1554"/>
                </a:lnTo>
                <a:lnTo>
                  <a:pt x="73917" y="2143"/>
                </a:lnTo>
                <a:lnTo>
                  <a:pt x="73917" y="13934"/>
                </a:lnTo>
                <a:lnTo>
                  <a:pt x="78814" y="14256"/>
                </a:lnTo>
                <a:lnTo>
                  <a:pt x="83505" y="14765"/>
                </a:lnTo>
                <a:lnTo>
                  <a:pt x="88195" y="15462"/>
                </a:lnTo>
                <a:lnTo>
                  <a:pt x="91443" y="16025"/>
                </a:lnTo>
                <a:lnTo>
                  <a:pt x="94381" y="16614"/>
                </a:lnTo>
                <a:lnTo>
                  <a:pt x="97010" y="17150"/>
                </a:lnTo>
                <a:lnTo>
                  <a:pt x="99329" y="17713"/>
                </a:lnTo>
                <a:lnTo>
                  <a:pt x="103556" y="18892"/>
                </a:lnTo>
                <a:lnTo>
                  <a:pt x="107525" y="20205"/>
                </a:lnTo>
                <a:lnTo>
                  <a:pt x="109278" y="20875"/>
                </a:lnTo>
                <a:lnTo>
                  <a:pt x="110670" y="21411"/>
                </a:lnTo>
                <a:lnTo>
                  <a:pt x="111752" y="21840"/>
                </a:lnTo>
                <a:lnTo>
                  <a:pt x="112525" y="22161"/>
                </a:lnTo>
                <a:lnTo>
                  <a:pt x="113608" y="22670"/>
                </a:lnTo>
                <a:lnTo>
                  <a:pt x="114432" y="23126"/>
                </a:lnTo>
                <a:lnTo>
                  <a:pt x="115257" y="23689"/>
                </a:lnTo>
                <a:lnTo>
                  <a:pt x="115721" y="24332"/>
                </a:lnTo>
                <a:lnTo>
                  <a:pt x="115618" y="24975"/>
                </a:lnTo>
                <a:lnTo>
                  <a:pt x="115051" y="25645"/>
                </a:lnTo>
                <a:lnTo>
                  <a:pt x="104690" y="35426"/>
                </a:lnTo>
                <a:lnTo>
                  <a:pt x="104123" y="35855"/>
                </a:lnTo>
                <a:lnTo>
                  <a:pt x="103402" y="36203"/>
                </a:lnTo>
                <a:lnTo>
                  <a:pt x="102628" y="36418"/>
                </a:lnTo>
                <a:lnTo>
                  <a:pt x="101752" y="36498"/>
                </a:lnTo>
                <a:lnTo>
                  <a:pt x="100515" y="36525"/>
                </a:lnTo>
                <a:lnTo>
                  <a:pt x="99381" y="36364"/>
                </a:lnTo>
                <a:lnTo>
                  <a:pt x="98298" y="36016"/>
                </a:lnTo>
                <a:lnTo>
                  <a:pt x="97835" y="35855"/>
                </a:lnTo>
                <a:lnTo>
                  <a:pt x="97216" y="35560"/>
                </a:lnTo>
                <a:lnTo>
                  <a:pt x="96391" y="35212"/>
                </a:lnTo>
                <a:lnTo>
                  <a:pt x="95515" y="34863"/>
                </a:lnTo>
                <a:lnTo>
                  <a:pt x="94381" y="34461"/>
                </a:lnTo>
                <a:lnTo>
                  <a:pt x="92989" y="33979"/>
                </a:lnTo>
                <a:lnTo>
                  <a:pt x="91340" y="33443"/>
                </a:lnTo>
                <a:lnTo>
                  <a:pt x="87680" y="32344"/>
                </a:lnTo>
                <a:lnTo>
                  <a:pt x="83814" y="31299"/>
                </a:lnTo>
                <a:lnTo>
                  <a:pt x="80979" y="30683"/>
                </a:lnTo>
                <a:lnTo>
                  <a:pt x="77835" y="30093"/>
                </a:lnTo>
                <a:lnTo>
                  <a:pt x="74278" y="29531"/>
                </a:lnTo>
                <a:lnTo>
                  <a:pt x="70567" y="29129"/>
                </a:lnTo>
                <a:lnTo>
                  <a:pt x="66855" y="28887"/>
                </a:lnTo>
                <a:lnTo>
                  <a:pt x="63298" y="28807"/>
                </a:lnTo>
                <a:lnTo>
                  <a:pt x="59329" y="28887"/>
                </a:lnTo>
                <a:lnTo>
                  <a:pt x="55567" y="29102"/>
                </a:lnTo>
                <a:lnTo>
                  <a:pt x="52216" y="29504"/>
                </a:lnTo>
                <a:lnTo>
                  <a:pt x="48969" y="30066"/>
                </a:lnTo>
                <a:lnTo>
                  <a:pt x="46082" y="30790"/>
                </a:lnTo>
                <a:lnTo>
                  <a:pt x="43298" y="31674"/>
                </a:lnTo>
                <a:lnTo>
                  <a:pt x="41237" y="32505"/>
                </a:lnTo>
                <a:lnTo>
                  <a:pt x="39587" y="33443"/>
                </a:lnTo>
                <a:lnTo>
                  <a:pt x="38144" y="34435"/>
                </a:lnTo>
                <a:lnTo>
                  <a:pt x="37010" y="35506"/>
                </a:lnTo>
                <a:lnTo>
                  <a:pt x="36237" y="36632"/>
                </a:lnTo>
                <a:lnTo>
                  <a:pt x="35773" y="37838"/>
                </a:lnTo>
                <a:lnTo>
                  <a:pt x="35618" y="39097"/>
                </a:lnTo>
                <a:lnTo>
                  <a:pt x="35773" y="40223"/>
                </a:lnTo>
                <a:lnTo>
                  <a:pt x="36134" y="41295"/>
                </a:lnTo>
                <a:lnTo>
                  <a:pt x="36649" y="42340"/>
                </a:lnTo>
                <a:lnTo>
                  <a:pt x="37577" y="43278"/>
                </a:lnTo>
                <a:lnTo>
                  <a:pt x="38865" y="44189"/>
                </a:lnTo>
                <a:lnTo>
                  <a:pt x="40463" y="45073"/>
                </a:lnTo>
                <a:lnTo>
                  <a:pt x="43092" y="46306"/>
                </a:lnTo>
                <a:lnTo>
                  <a:pt x="45567" y="47297"/>
                </a:lnTo>
                <a:lnTo>
                  <a:pt x="46907" y="47753"/>
                </a:lnTo>
                <a:lnTo>
                  <a:pt x="48608" y="48289"/>
                </a:lnTo>
                <a:lnTo>
                  <a:pt x="50515" y="48798"/>
                </a:lnTo>
                <a:lnTo>
                  <a:pt x="52783" y="49388"/>
                </a:lnTo>
                <a:lnTo>
                  <a:pt x="55103" y="49924"/>
                </a:lnTo>
                <a:lnTo>
                  <a:pt x="57113" y="50406"/>
                </a:lnTo>
                <a:lnTo>
                  <a:pt x="58969" y="50861"/>
                </a:lnTo>
                <a:lnTo>
                  <a:pt x="60515" y="51183"/>
                </a:lnTo>
                <a:lnTo>
                  <a:pt x="62216" y="51558"/>
                </a:lnTo>
                <a:lnTo>
                  <a:pt x="64278" y="51960"/>
                </a:lnTo>
                <a:lnTo>
                  <a:pt x="66752" y="52469"/>
                </a:lnTo>
                <a:lnTo>
                  <a:pt x="69536" y="53005"/>
                </a:lnTo>
                <a:lnTo>
                  <a:pt x="72783" y="53675"/>
                </a:lnTo>
                <a:lnTo>
                  <a:pt x="75567" y="54238"/>
                </a:lnTo>
                <a:lnTo>
                  <a:pt x="77938" y="54720"/>
                </a:lnTo>
                <a:lnTo>
                  <a:pt x="80000" y="55149"/>
                </a:lnTo>
                <a:lnTo>
                  <a:pt x="81958" y="55578"/>
                </a:lnTo>
                <a:lnTo>
                  <a:pt x="84226" y="56114"/>
                </a:lnTo>
                <a:lnTo>
                  <a:pt x="86855" y="56730"/>
                </a:lnTo>
                <a:lnTo>
                  <a:pt x="89742" y="57454"/>
                </a:lnTo>
                <a:lnTo>
                  <a:pt x="92680" y="58231"/>
                </a:lnTo>
                <a:lnTo>
                  <a:pt x="95257" y="58981"/>
                </a:lnTo>
                <a:lnTo>
                  <a:pt x="97577" y="59678"/>
                </a:lnTo>
                <a:lnTo>
                  <a:pt x="99484" y="60321"/>
                </a:lnTo>
                <a:lnTo>
                  <a:pt x="101958" y="61286"/>
                </a:lnTo>
                <a:lnTo>
                  <a:pt x="104536" y="62384"/>
                </a:lnTo>
                <a:lnTo>
                  <a:pt x="107422" y="63671"/>
                </a:lnTo>
                <a:lnTo>
                  <a:pt x="110206" y="65064"/>
                </a:lnTo>
                <a:lnTo>
                  <a:pt x="112474" y="66511"/>
                </a:lnTo>
                <a:lnTo>
                  <a:pt x="114278" y="67932"/>
                </a:lnTo>
                <a:lnTo>
                  <a:pt x="115773" y="69486"/>
                </a:lnTo>
                <a:lnTo>
                  <a:pt x="117113" y="71174"/>
                </a:lnTo>
                <a:lnTo>
                  <a:pt x="118298" y="73050"/>
                </a:lnTo>
                <a:lnTo>
                  <a:pt x="119226" y="75060"/>
                </a:lnTo>
                <a:lnTo>
                  <a:pt x="119793" y="77150"/>
                </a:lnTo>
                <a:lnTo>
                  <a:pt x="120000" y="79347"/>
                </a:lnTo>
                <a:lnTo>
                  <a:pt x="119845" y="81598"/>
                </a:lnTo>
                <a:lnTo>
                  <a:pt x="119381" y="83769"/>
                </a:lnTo>
                <a:lnTo>
                  <a:pt x="118608" y="85859"/>
                </a:lnTo>
                <a:lnTo>
                  <a:pt x="117474" y="87869"/>
                </a:lnTo>
                <a:lnTo>
                  <a:pt x="116030" y="89852"/>
                </a:lnTo>
                <a:lnTo>
                  <a:pt x="114278" y="91728"/>
                </a:lnTo>
                <a:lnTo>
                  <a:pt x="112268" y="93577"/>
                </a:lnTo>
                <a:lnTo>
                  <a:pt x="109896" y="95292"/>
                </a:lnTo>
                <a:lnTo>
                  <a:pt x="107164" y="96980"/>
                </a:lnTo>
                <a:lnTo>
                  <a:pt x="104278" y="98561"/>
                </a:lnTo>
                <a:lnTo>
                  <a:pt x="101185" y="100008"/>
                </a:lnTo>
                <a:lnTo>
                  <a:pt x="97835" y="101295"/>
                </a:lnTo>
                <a:lnTo>
                  <a:pt x="94329" y="102474"/>
                </a:lnTo>
                <a:lnTo>
                  <a:pt x="90567" y="103465"/>
                </a:lnTo>
                <a:lnTo>
                  <a:pt x="86701" y="104350"/>
                </a:lnTo>
                <a:lnTo>
                  <a:pt x="82680" y="105073"/>
                </a:lnTo>
                <a:lnTo>
                  <a:pt x="78350" y="105663"/>
                </a:lnTo>
                <a:lnTo>
                  <a:pt x="73917" y="106145"/>
                </a:lnTo>
                <a:lnTo>
                  <a:pt x="73917" y="117856"/>
                </a:lnTo>
                <a:lnTo>
                  <a:pt x="73814" y="118445"/>
                </a:lnTo>
                <a:lnTo>
                  <a:pt x="73453" y="118954"/>
                </a:lnTo>
                <a:lnTo>
                  <a:pt x="72783" y="119410"/>
                </a:lnTo>
                <a:lnTo>
                  <a:pt x="71958" y="119732"/>
                </a:lnTo>
                <a:lnTo>
                  <a:pt x="70979" y="119919"/>
                </a:lnTo>
                <a:lnTo>
                  <a:pt x="69845" y="120000"/>
                </a:lnTo>
                <a:lnTo>
                  <a:pt x="52474" y="120000"/>
                </a:lnTo>
                <a:lnTo>
                  <a:pt x="51443" y="119919"/>
                </a:lnTo>
                <a:lnTo>
                  <a:pt x="50412" y="119705"/>
                </a:lnTo>
                <a:lnTo>
                  <a:pt x="49587" y="119356"/>
                </a:lnTo>
                <a:lnTo>
                  <a:pt x="48865" y="118928"/>
                </a:lnTo>
                <a:lnTo>
                  <a:pt x="48453" y="118418"/>
                </a:lnTo>
                <a:lnTo>
                  <a:pt x="48402" y="117856"/>
                </a:lnTo>
                <a:lnTo>
                  <a:pt x="48402" y="106145"/>
                </a:lnTo>
                <a:lnTo>
                  <a:pt x="42731" y="105636"/>
                </a:lnTo>
                <a:lnTo>
                  <a:pt x="37319" y="104939"/>
                </a:lnTo>
                <a:lnTo>
                  <a:pt x="31958" y="104055"/>
                </a:lnTo>
                <a:lnTo>
                  <a:pt x="28144" y="103305"/>
                </a:lnTo>
                <a:lnTo>
                  <a:pt x="24742" y="102581"/>
                </a:lnTo>
                <a:lnTo>
                  <a:pt x="21649" y="101831"/>
                </a:lnTo>
                <a:lnTo>
                  <a:pt x="18917" y="101080"/>
                </a:lnTo>
                <a:lnTo>
                  <a:pt x="15567" y="100035"/>
                </a:lnTo>
                <a:lnTo>
                  <a:pt x="12422" y="98963"/>
                </a:lnTo>
                <a:lnTo>
                  <a:pt x="9381" y="97865"/>
                </a:lnTo>
                <a:lnTo>
                  <a:pt x="7731" y="97221"/>
                </a:lnTo>
                <a:lnTo>
                  <a:pt x="6340" y="96632"/>
                </a:lnTo>
                <a:lnTo>
                  <a:pt x="5154" y="96150"/>
                </a:lnTo>
                <a:lnTo>
                  <a:pt x="4123" y="95694"/>
                </a:lnTo>
                <a:lnTo>
                  <a:pt x="3350" y="95346"/>
                </a:lnTo>
                <a:lnTo>
                  <a:pt x="2474" y="94863"/>
                </a:lnTo>
                <a:lnTo>
                  <a:pt x="1649" y="94461"/>
                </a:lnTo>
                <a:lnTo>
                  <a:pt x="1185" y="94113"/>
                </a:lnTo>
                <a:lnTo>
                  <a:pt x="309" y="93416"/>
                </a:lnTo>
                <a:lnTo>
                  <a:pt x="0" y="92773"/>
                </a:lnTo>
                <a:lnTo>
                  <a:pt x="206" y="92076"/>
                </a:lnTo>
                <a:lnTo>
                  <a:pt x="876" y="91406"/>
                </a:lnTo>
                <a:lnTo>
                  <a:pt x="14175" y="82376"/>
                </a:lnTo>
                <a:lnTo>
                  <a:pt x="14845" y="81974"/>
                </a:lnTo>
                <a:lnTo>
                  <a:pt x="15876" y="81706"/>
                </a:lnTo>
                <a:lnTo>
                  <a:pt x="17113" y="81572"/>
                </a:lnTo>
                <a:lnTo>
                  <a:pt x="18350" y="81572"/>
                </a:lnTo>
                <a:lnTo>
                  <a:pt x="19329" y="81732"/>
                </a:lnTo>
                <a:lnTo>
                  <a:pt x="20154" y="82161"/>
                </a:lnTo>
                <a:lnTo>
                  <a:pt x="20463" y="82295"/>
                </a:lnTo>
                <a:lnTo>
                  <a:pt x="24587" y="84091"/>
                </a:lnTo>
                <a:lnTo>
                  <a:pt x="28917" y="85672"/>
                </a:lnTo>
                <a:lnTo>
                  <a:pt x="33298" y="87065"/>
                </a:lnTo>
                <a:lnTo>
                  <a:pt x="37731" y="88298"/>
                </a:lnTo>
                <a:lnTo>
                  <a:pt x="42319" y="89289"/>
                </a:lnTo>
                <a:lnTo>
                  <a:pt x="46958" y="90040"/>
                </a:lnTo>
                <a:lnTo>
                  <a:pt x="51701" y="90683"/>
                </a:lnTo>
                <a:lnTo>
                  <a:pt x="56443" y="91085"/>
                </a:lnTo>
                <a:lnTo>
                  <a:pt x="61237" y="91192"/>
                </a:lnTo>
                <a:lnTo>
                  <a:pt x="64639" y="91112"/>
                </a:lnTo>
                <a:lnTo>
                  <a:pt x="67886" y="90897"/>
                </a:lnTo>
                <a:lnTo>
                  <a:pt x="70979" y="90495"/>
                </a:lnTo>
                <a:lnTo>
                  <a:pt x="74020" y="89906"/>
                </a:lnTo>
                <a:lnTo>
                  <a:pt x="76804" y="89209"/>
                </a:lnTo>
                <a:lnTo>
                  <a:pt x="79484" y="88325"/>
                </a:lnTo>
                <a:lnTo>
                  <a:pt x="81597" y="87440"/>
                </a:lnTo>
                <a:lnTo>
                  <a:pt x="83402" y="86476"/>
                </a:lnTo>
                <a:lnTo>
                  <a:pt x="84845" y="85430"/>
                </a:lnTo>
                <a:lnTo>
                  <a:pt x="85979" y="84251"/>
                </a:lnTo>
                <a:lnTo>
                  <a:pt x="86752" y="82965"/>
                </a:lnTo>
                <a:lnTo>
                  <a:pt x="87268" y="81598"/>
                </a:lnTo>
                <a:lnTo>
                  <a:pt x="87474" y="80125"/>
                </a:lnTo>
                <a:lnTo>
                  <a:pt x="87268" y="78919"/>
                </a:lnTo>
                <a:lnTo>
                  <a:pt x="86546" y="77740"/>
                </a:lnTo>
                <a:lnTo>
                  <a:pt x="85515" y="76614"/>
                </a:lnTo>
                <a:lnTo>
                  <a:pt x="84175" y="75542"/>
                </a:lnTo>
                <a:lnTo>
                  <a:pt x="82731" y="74631"/>
                </a:lnTo>
                <a:lnTo>
                  <a:pt x="81185" y="73774"/>
                </a:lnTo>
                <a:lnTo>
                  <a:pt x="79845" y="73184"/>
                </a:lnTo>
                <a:lnTo>
                  <a:pt x="78144" y="72594"/>
                </a:lnTo>
                <a:lnTo>
                  <a:pt x="76134" y="71924"/>
                </a:lnTo>
                <a:lnTo>
                  <a:pt x="73711" y="71281"/>
                </a:lnTo>
                <a:lnTo>
                  <a:pt x="71237" y="70611"/>
                </a:lnTo>
                <a:lnTo>
                  <a:pt x="68969" y="70075"/>
                </a:lnTo>
                <a:lnTo>
                  <a:pt x="67010" y="69539"/>
                </a:lnTo>
                <a:lnTo>
                  <a:pt x="65206" y="69138"/>
                </a:lnTo>
                <a:lnTo>
                  <a:pt x="63711" y="68816"/>
                </a:lnTo>
                <a:lnTo>
                  <a:pt x="61958" y="68414"/>
                </a:lnTo>
                <a:lnTo>
                  <a:pt x="59896" y="67958"/>
                </a:lnTo>
                <a:lnTo>
                  <a:pt x="57577" y="67503"/>
                </a:lnTo>
                <a:lnTo>
                  <a:pt x="54896" y="66940"/>
                </a:lnTo>
                <a:lnTo>
                  <a:pt x="52525" y="66458"/>
                </a:lnTo>
                <a:lnTo>
                  <a:pt x="50412" y="65975"/>
                </a:lnTo>
                <a:lnTo>
                  <a:pt x="48608" y="65627"/>
                </a:lnTo>
                <a:lnTo>
                  <a:pt x="46958" y="65279"/>
                </a:lnTo>
                <a:lnTo>
                  <a:pt x="45412" y="64957"/>
                </a:lnTo>
                <a:lnTo>
                  <a:pt x="43608" y="64555"/>
                </a:lnTo>
                <a:lnTo>
                  <a:pt x="41494" y="64073"/>
                </a:lnTo>
                <a:lnTo>
                  <a:pt x="39072" y="63537"/>
                </a:lnTo>
                <a:lnTo>
                  <a:pt x="36649" y="62947"/>
                </a:lnTo>
                <a:lnTo>
                  <a:pt x="34536" y="62384"/>
                </a:lnTo>
                <a:lnTo>
                  <a:pt x="32628" y="61902"/>
                </a:lnTo>
                <a:lnTo>
                  <a:pt x="31030" y="61420"/>
                </a:lnTo>
                <a:lnTo>
                  <a:pt x="28917" y="60777"/>
                </a:lnTo>
                <a:lnTo>
                  <a:pt x="26443" y="59973"/>
                </a:lnTo>
                <a:lnTo>
                  <a:pt x="23762" y="59035"/>
                </a:lnTo>
                <a:lnTo>
                  <a:pt x="21134" y="58097"/>
                </a:lnTo>
                <a:lnTo>
                  <a:pt x="18814" y="57132"/>
                </a:lnTo>
                <a:lnTo>
                  <a:pt x="16907" y="56221"/>
                </a:lnTo>
                <a:lnTo>
                  <a:pt x="15103" y="55230"/>
                </a:lnTo>
                <a:lnTo>
                  <a:pt x="13247" y="54158"/>
                </a:lnTo>
                <a:lnTo>
                  <a:pt x="11288" y="52952"/>
                </a:lnTo>
                <a:lnTo>
                  <a:pt x="9484" y="51665"/>
                </a:lnTo>
                <a:lnTo>
                  <a:pt x="7938" y="50326"/>
                </a:lnTo>
                <a:lnTo>
                  <a:pt x="6752" y="49039"/>
                </a:lnTo>
                <a:lnTo>
                  <a:pt x="5721" y="47646"/>
                </a:lnTo>
                <a:lnTo>
                  <a:pt x="4845" y="46172"/>
                </a:lnTo>
                <a:lnTo>
                  <a:pt x="4020" y="44618"/>
                </a:lnTo>
                <a:lnTo>
                  <a:pt x="3453" y="42903"/>
                </a:lnTo>
                <a:lnTo>
                  <a:pt x="3092" y="41161"/>
                </a:lnTo>
                <a:lnTo>
                  <a:pt x="2938" y="39338"/>
                </a:lnTo>
                <a:lnTo>
                  <a:pt x="3144" y="37114"/>
                </a:lnTo>
                <a:lnTo>
                  <a:pt x="3711" y="34917"/>
                </a:lnTo>
                <a:lnTo>
                  <a:pt x="4690" y="32773"/>
                </a:lnTo>
                <a:lnTo>
                  <a:pt x="6134" y="30683"/>
                </a:lnTo>
                <a:lnTo>
                  <a:pt x="7886" y="28700"/>
                </a:lnTo>
                <a:lnTo>
                  <a:pt x="10000" y="26797"/>
                </a:lnTo>
                <a:lnTo>
                  <a:pt x="12628" y="24948"/>
                </a:lnTo>
                <a:lnTo>
                  <a:pt x="15515" y="23153"/>
                </a:lnTo>
                <a:lnTo>
                  <a:pt x="18814" y="21491"/>
                </a:lnTo>
                <a:lnTo>
                  <a:pt x="22371" y="19991"/>
                </a:lnTo>
                <a:lnTo>
                  <a:pt x="26082" y="18624"/>
                </a:lnTo>
                <a:lnTo>
                  <a:pt x="30051" y="17418"/>
                </a:lnTo>
                <a:lnTo>
                  <a:pt x="34278" y="16400"/>
                </a:lnTo>
                <a:lnTo>
                  <a:pt x="38711" y="15515"/>
                </a:lnTo>
                <a:lnTo>
                  <a:pt x="43402" y="14765"/>
                </a:lnTo>
                <a:lnTo>
                  <a:pt x="48298" y="14175"/>
                </a:lnTo>
                <a:lnTo>
                  <a:pt x="48298" y="2143"/>
                </a:lnTo>
                <a:lnTo>
                  <a:pt x="48453" y="1581"/>
                </a:lnTo>
                <a:lnTo>
                  <a:pt x="48865" y="1071"/>
                </a:lnTo>
                <a:lnTo>
                  <a:pt x="49587" y="643"/>
                </a:lnTo>
                <a:lnTo>
                  <a:pt x="50412" y="267"/>
                </a:lnTo>
                <a:lnTo>
                  <a:pt x="51443" y="80"/>
                </a:lnTo>
                <a:lnTo>
                  <a:pt x="52474"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04" name="Google Shape;704;p45"/>
          <p:cNvSpPr txBox="1"/>
          <p:nvPr/>
        </p:nvSpPr>
        <p:spPr>
          <a:xfrm>
            <a:off x="1105463" y="2187100"/>
            <a:ext cx="1898700" cy="33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705" name="Google Shape;705;p45"/>
          <p:cNvSpPr txBox="1"/>
          <p:nvPr/>
        </p:nvSpPr>
        <p:spPr>
          <a:xfrm>
            <a:off x="1105463" y="1933500"/>
            <a:ext cx="1898700" cy="21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200">
                <a:solidFill>
                  <a:srgbClr val="566579"/>
                </a:solidFill>
              </a:rPr>
              <a:t>SAMPLE TEXT</a:t>
            </a:r>
            <a:endParaRPr b="1" sz="1200">
              <a:solidFill>
                <a:srgbClr val="566579"/>
              </a:solidFill>
            </a:endParaRPr>
          </a:p>
        </p:txBody>
      </p:sp>
      <p:sp>
        <p:nvSpPr>
          <p:cNvPr id="706" name="Google Shape;706;p45"/>
          <p:cNvSpPr txBox="1"/>
          <p:nvPr/>
        </p:nvSpPr>
        <p:spPr>
          <a:xfrm>
            <a:off x="1105463" y="3238075"/>
            <a:ext cx="1898700" cy="33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707" name="Google Shape;707;p45"/>
          <p:cNvSpPr txBox="1"/>
          <p:nvPr/>
        </p:nvSpPr>
        <p:spPr>
          <a:xfrm>
            <a:off x="1105463" y="2984475"/>
            <a:ext cx="1898700" cy="21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200">
                <a:solidFill>
                  <a:srgbClr val="566579"/>
                </a:solidFill>
              </a:rPr>
              <a:t>SAMPLE TEXT</a:t>
            </a:r>
            <a:endParaRPr b="1" sz="1200">
              <a:solidFill>
                <a:srgbClr val="566579"/>
              </a:solidFill>
            </a:endParaRPr>
          </a:p>
        </p:txBody>
      </p:sp>
      <p:sp>
        <p:nvSpPr>
          <p:cNvPr id="708" name="Google Shape;708;p45"/>
          <p:cNvSpPr txBox="1"/>
          <p:nvPr/>
        </p:nvSpPr>
        <p:spPr>
          <a:xfrm>
            <a:off x="6139838" y="2187100"/>
            <a:ext cx="1898700" cy="33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709" name="Google Shape;709;p45"/>
          <p:cNvSpPr txBox="1"/>
          <p:nvPr/>
        </p:nvSpPr>
        <p:spPr>
          <a:xfrm>
            <a:off x="6139838" y="1933500"/>
            <a:ext cx="18987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566579"/>
                </a:solidFill>
              </a:rPr>
              <a:t>SAMPLE TEXT</a:t>
            </a:r>
            <a:endParaRPr b="1" sz="1200">
              <a:solidFill>
                <a:srgbClr val="566579"/>
              </a:solidFill>
            </a:endParaRPr>
          </a:p>
        </p:txBody>
      </p:sp>
      <p:sp>
        <p:nvSpPr>
          <p:cNvPr id="710" name="Google Shape;710;p45"/>
          <p:cNvSpPr txBox="1"/>
          <p:nvPr/>
        </p:nvSpPr>
        <p:spPr>
          <a:xfrm>
            <a:off x="6139838" y="3238075"/>
            <a:ext cx="1898700" cy="33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711" name="Google Shape;711;p45"/>
          <p:cNvSpPr txBox="1"/>
          <p:nvPr/>
        </p:nvSpPr>
        <p:spPr>
          <a:xfrm>
            <a:off x="6139838" y="2984475"/>
            <a:ext cx="1898700" cy="2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566579"/>
                </a:solidFill>
              </a:rPr>
              <a:t>SAMPLE TEXT</a:t>
            </a:r>
            <a:endParaRPr b="1" sz="1200">
              <a:solidFill>
                <a:srgbClr val="566579"/>
              </a:solidFill>
            </a:endParaRPr>
          </a:p>
        </p:txBody>
      </p:sp>
      <p:sp>
        <p:nvSpPr>
          <p:cNvPr id="712" name="Google Shape;712;p45"/>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46"/>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EE795B"/>
                </a:solidFill>
              </a:rPr>
              <a:t>Timeline</a:t>
            </a:r>
            <a:r>
              <a:rPr lang="en-GB"/>
              <a:t> Growing</a:t>
            </a:r>
            <a:endParaRPr/>
          </a:p>
        </p:txBody>
      </p:sp>
      <p:sp>
        <p:nvSpPr>
          <p:cNvPr id="718" name="Google Shape;718;p46"/>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grpSp>
        <p:nvGrpSpPr>
          <p:cNvPr id="719" name="Google Shape;719;p46"/>
          <p:cNvGrpSpPr/>
          <p:nvPr/>
        </p:nvGrpSpPr>
        <p:grpSpPr>
          <a:xfrm>
            <a:off x="992700" y="3175575"/>
            <a:ext cx="2485080" cy="465600"/>
            <a:chOff x="992700" y="3335625"/>
            <a:chExt cx="2485080" cy="465600"/>
          </a:xfrm>
        </p:grpSpPr>
        <p:sp>
          <p:nvSpPr>
            <p:cNvPr id="720" name="Google Shape;720;p46"/>
            <p:cNvSpPr/>
            <p:nvPr/>
          </p:nvSpPr>
          <p:spPr>
            <a:xfrm>
              <a:off x="992700" y="3335625"/>
              <a:ext cx="1316700" cy="465600"/>
            </a:xfrm>
            <a:prstGeom prst="chevron">
              <a:avLst>
                <a:gd fmla="val 50000" name="adj"/>
              </a:avLst>
            </a:prstGeom>
            <a:solidFill>
              <a:srgbClr val="D8D8D8">
                <a:alpha val="78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434343"/>
                  </a:solidFill>
                </a:rPr>
                <a:t>2017</a:t>
              </a:r>
              <a:endParaRPr>
                <a:solidFill>
                  <a:srgbClr val="434343"/>
                </a:solidFill>
              </a:endParaRPr>
            </a:p>
          </p:txBody>
        </p:sp>
        <p:sp>
          <p:nvSpPr>
            <p:cNvPr id="721" name="Google Shape;721;p46"/>
            <p:cNvSpPr/>
            <p:nvPr/>
          </p:nvSpPr>
          <p:spPr>
            <a:xfrm>
              <a:off x="2161080" y="3335625"/>
              <a:ext cx="1316700" cy="465600"/>
            </a:xfrm>
            <a:prstGeom prst="chevron">
              <a:avLst>
                <a:gd fmla="val 50000" name="adj"/>
              </a:avLst>
            </a:prstGeom>
            <a:solidFill>
              <a:srgbClr val="D8D8D8">
                <a:alpha val="78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434343"/>
                  </a:solidFill>
                </a:rPr>
                <a:t>2018</a:t>
              </a:r>
              <a:endParaRPr>
                <a:solidFill>
                  <a:srgbClr val="434343"/>
                </a:solidFill>
              </a:endParaRPr>
            </a:p>
          </p:txBody>
        </p:sp>
      </p:grpSp>
      <p:grpSp>
        <p:nvGrpSpPr>
          <p:cNvPr id="722" name="Google Shape;722;p46"/>
          <p:cNvGrpSpPr/>
          <p:nvPr/>
        </p:nvGrpSpPr>
        <p:grpSpPr>
          <a:xfrm>
            <a:off x="3329460" y="3175575"/>
            <a:ext cx="2485080" cy="465600"/>
            <a:chOff x="3329460" y="3335625"/>
            <a:chExt cx="2485080" cy="465600"/>
          </a:xfrm>
        </p:grpSpPr>
        <p:sp>
          <p:nvSpPr>
            <p:cNvPr id="723" name="Google Shape;723;p46"/>
            <p:cNvSpPr/>
            <p:nvPr/>
          </p:nvSpPr>
          <p:spPr>
            <a:xfrm>
              <a:off x="3329460" y="3335625"/>
              <a:ext cx="1316700" cy="465600"/>
            </a:xfrm>
            <a:prstGeom prst="chevron">
              <a:avLst>
                <a:gd fmla="val 50000" name="adj"/>
              </a:avLst>
            </a:prstGeom>
            <a:solidFill>
              <a:srgbClr val="5665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2019</a:t>
              </a:r>
              <a:endParaRPr>
                <a:solidFill>
                  <a:srgbClr val="FFFFFF"/>
                </a:solidFill>
              </a:endParaRPr>
            </a:p>
          </p:txBody>
        </p:sp>
        <p:sp>
          <p:nvSpPr>
            <p:cNvPr id="724" name="Google Shape;724;p46"/>
            <p:cNvSpPr/>
            <p:nvPr/>
          </p:nvSpPr>
          <p:spPr>
            <a:xfrm>
              <a:off x="4497840" y="3335625"/>
              <a:ext cx="1316700" cy="465600"/>
            </a:xfrm>
            <a:prstGeom prst="chevron">
              <a:avLst>
                <a:gd fmla="val 50000" name="adj"/>
              </a:avLst>
            </a:prstGeom>
            <a:solidFill>
              <a:srgbClr val="5665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2020</a:t>
              </a:r>
              <a:endParaRPr>
                <a:solidFill>
                  <a:srgbClr val="FFFFFF"/>
                </a:solidFill>
              </a:endParaRPr>
            </a:p>
          </p:txBody>
        </p:sp>
      </p:grpSp>
      <p:grpSp>
        <p:nvGrpSpPr>
          <p:cNvPr id="725" name="Google Shape;725;p46"/>
          <p:cNvGrpSpPr/>
          <p:nvPr/>
        </p:nvGrpSpPr>
        <p:grpSpPr>
          <a:xfrm>
            <a:off x="5666220" y="3175575"/>
            <a:ext cx="2485080" cy="465600"/>
            <a:chOff x="5666220" y="3335625"/>
            <a:chExt cx="2485080" cy="465600"/>
          </a:xfrm>
        </p:grpSpPr>
        <p:sp>
          <p:nvSpPr>
            <p:cNvPr id="726" name="Google Shape;726;p46"/>
            <p:cNvSpPr/>
            <p:nvPr/>
          </p:nvSpPr>
          <p:spPr>
            <a:xfrm>
              <a:off x="5666220" y="3335625"/>
              <a:ext cx="1316700" cy="465600"/>
            </a:xfrm>
            <a:prstGeom prst="chevron">
              <a:avLst>
                <a:gd fmla="val 50000" name="adj"/>
              </a:avLst>
            </a:prstGeom>
            <a:solidFill>
              <a:srgbClr val="EE79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2021</a:t>
              </a:r>
              <a:endParaRPr>
                <a:solidFill>
                  <a:srgbClr val="FFFFFF"/>
                </a:solidFill>
              </a:endParaRPr>
            </a:p>
          </p:txBody>
        </p:sp>
        <p:sp>
          <p:nvSpPr>
            <p:cNvPr id="727" name="Google Shape;727;p46"/>
            <p:cNvSpPr/>
            <p:nvPr/>
          </p:nvSpPr>
          <p:spPr>
            <a:xfrm>
              <a:off x="6834600" y="3335625"/>
              <a:ext cx="1316700" cy="465600"/>
            </a:xfrm>
            <a:prstGeom prst="chevron">
              <a:avLst>
                <a:gd fmla="val 50000" name="adj"/>
              </a:avLst>
            </a:prstGeom>
            <a:solidFill>
              <a:srgbClr val="EE79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2022</a:t>
              </a:r>
              <a:endParaRPr>
                <a:solidFill>
                  <a:srgbClr val="FFFFFF"/>
                </a:solidFill>
              </a:endParaRPr>
            </a:p>
          </p:txBody>
        </p:sp>
      </p:grpSp>
      <p:grpSp>
        <p:nvGrpSpPr>
          <p:cNvPr id="728" name="Google Shape;728;p46"/>
          <p:cNvGrpSpPr/>
          <p:nvPr/>
        </p:nvGrpSpPr>
        <p:grpSpPr>
          <a:xfrm>
            <a:off x="6469791" y="1670266"/>
            <a:ext cx="528498" cy="291369"/>
            <a:chOff x="5667375" y="2360613"/>
            <a:chExt cx="4765538" cy="2627312"/>
          </a:xfrm>
        </p:grpSpPr>
        <p:sp>
          <p:nvSpPr>
            <p:cNvPr id="729" name="Google Shape;729;p46"/>
            <p:cNvSpPr/>
            <p:nvPr/>
          </p:nvSpPr>
          <p:spPr>
            <a:xfrm>
              <a:off x="9172575" y="2643188"/>
              <a:ext cx="897000" cy="895200"/>
            </a:xfrm>
            <a:custGeom>
              <a:rect b="b" l="l" r="r" t="t"/>
              <a:pathLst>
                <a:path extrusionOk="0" h="120000" w="120000">
                  <a:moveTo>
                    <a:pt x="60000" y="0"/>
                  </a:moveTo>
                  <a:lnTo>
                    <a:pt x="68070" y="637"/>
                  </a:lnTo>
                  <a:lnTo>
                    <a:pt x="76035" y="2123"/>
                  </a:lnTo>
                  <a:lnTo>
                    <a:pt x="83362" y="4672"/>
                  </a:lnTo>
                  <a:lnTo>
                    <a:pt x="90371" y="8176"/>
                  </a:lnTo>
                  <a:lnTo>
                    <a:pt x="96743" y="12637"/>
                  </a:lnTo>
                  <a:lnTo>
                    <a:pt x="102371" y="17628"/>
                  </a:lnTo>
                  <a:lnTo>
                    <a:pt x="107575" y="23469"/>
                  </a:lnTo>
                  <a:lnTo>
                    <a:pt x="111823" y="29628"/>
                  </a:lnTo>
                  <a:lnTo>
                    <a:pt x="115327" y="36637"/>
                  </a:lnTo>
                  <a:lnTo>
                    <a:pt x="117876" y="44176"/>
                  </a:lnTo>
                  <a:lnTo>
                    <a:pt x="119362" y="51823"/>
                  </a:lnTo>
                  <a:lnTo>
                    <a:pt x="120000" y="60000"/>
                  </a:lnTo>
                  <a:lnTo>
                    <a:pt x="119362" y="68070"/>
                  </a:lnTo>
                  <a:lnTo>
                    <a:pt x="117876" y="75823"/>
                  </a:lnTo>
                  <a:lnTo>
                    <a:pt x="115327" y="83362"/>
                  </a:lnTo>
                  <a:lnTo>
                    <a:pt x="111823" y="90159"/>
                  </a:lnTo>
                  <a:lnTo>
                    <a:pt x="107575" y="96530"/>
                  </a:lnTo>
                  <a:lnTo>
                    <a:pt x="102371" y="102371"/>
                  </a:lnTo>
                  <a:lnTo>
                    <a:pt x="96743" y="107362"/>
                  </a:lnTo>
                  <a:lnTo>
                    <a:pt x="90371" y="111610"/>
                  </a:lnTo>
                  <a:lnTo>
                    <a:pt x="83362" y="115115"/>
                  </a:lnTo>
                  <a:lnTo>
                    <a:pt x="76035" y="117876"/>
                  </a:lnTo>
                  <a:lnTo>
                    <a:pt x="68070" y="119362"/>
                  </a:lnTo>
                  <a:lnTo>
                    <a:pt x="60000" y="120000"/>
                  </a:lnTo>
                  <a:lnTo>
                    <a:pt x="51823" y="119362"/>
                  </a:lnTo>
                  <a:lnTo>
                    <a:pt x="44070" y="117876"/>
                  </a:lnTo>
                  <a:lnTo>
                    <a:pt x="36743" y="115115"/>
                  </a:lnTo>
                  <a:lnTo>
                    <a:pt x="29840" y="111610"/>
                  </a:lnTo>
                  <a:lnTo>
                    <a:pt x="23469" y="107362"/>
                  </a:lnTo>
                  <a:lnTo>
                    <a:pt x="17628" y="102371"/>
                  </a:lnTo>
                  <a:lnTo>
                    <a:pt x="12637" y="96530"/>
                  </a:lnTo>
                  <a:lnTo>
                    <a:pt x="8283" y="90159"/>
                  </a:lnTo>
                  <a:lnTo>
                    <a:pt x="4884" y="83362"/>
                  </a:lnTo>
                  <a:lnTo>
                    <a:pt x="2123" y="75823"/>
                  </a:lnTo>
                  <a:lnTo>
                    <a:pt x="637" y="68070"/>
                  </a:lnTo>
                  <a:lnTo>
                    <a:pt x="0" y="60000"/>
                  </a:lnTo>
                  <a:lnTo>
                    <a:pt x="637" y="51823"/>
                  </a:lnTo>
                  <a:lnTo>
                    <a:pt x="2123" y="44176"/>
                  </a:lnTo>
                  <a:lnTo>
                    <a:pt x="4884" y="36637"/>
                  </a:lnTo>
                  <a:lnTo>
                    <a:pt x="8283" y="29628"/>
                  </a:lnTo>
                  <a:lnTo>
                    <a:pt x="12637" y="23469"/>
                  </a:lnTo>
                  <a:lnTo>
                    <a:pt x="17628" y="17628"/>
                  </a:lnTo>
                  <a:lnTo>
                    <a:pt x="23469" y="12637"/>
                  </a:lnTo>
                  <a:lnTo>
                    <a:pt x="29840" y="8176"/>
                  </a:lnTo>
                  <a:lnTo>
                    <a:pt x="36743" y="4672"/>
                  </a:lnTo>
                  <a:lnTo>
                    <a:pt x="44070" y="2123"/>
                  </a:lnTo>
                  <a:lnTo>
                    <a:pt x="51823" y="637"/>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30" name="Google Shape;730;p46"/>
            <p:cNvSpPr/>
            <p:nvPr/>
          </p:nvSpPr>
          <p:spPr>
            <a:xfrm>
              <a:off x="6032500" y="2643188"/>
              <a:ext cx="895200" cy="895200"/>
            </a:xfrm>
            <a:custGeom>
              <a:rect b="b" l="l" r="r" t="t"/>
              <a:pathLst>
                <a:path extrusionOk="0" h="120000" w="120000">
                  <a:moveTo>
                    <a:pt x="60000" y="0"/>
                  </a:moveTo>
                  <a:lnTo>
                    <a:pt x="68070" y="637"/>
                  </a:lnTo>
                  <a:lnTo>
                    <a:pt x="75823" y="2123"/>
                  </a:lnTo>
                  <a:lnTo>
                    <a:pt x="83150" y="4672"/>
                  </a:lnTo>
                  <a:lnTo>
                    <a:pt x="90159" y="8176"/>
                  </a:lnTo>
                  <a:lnTo>
                    <a:pt x="96530" y="12637"/>
                  </a:lnTo>
                  <a:lnTo>
                    <a:pt x="102371" y="17628"/>
                  </a:lnTo>
                  <a:lnTo>
                    <a:pt x="107362" y="23469"/>
                  </a:lnTo>
                  <a:lnTo>
                    <a:pt x="111610" y="29628"/>
                  </a:lnTo>
                  <a:lnTo>
                    <a:pt x="115115" y="36637"/>
                  </a:lnTo>
                  <a:lnTo>
                    <a:pt x="117876" y="44176"/>
                  </a:lnTo>
                  <a:lnTo>
                    <a:pt x="119362" y="51823"/>
                  </a:lnTo>
                  <a:lnTo>
                    <a:pt x="120000" y="60000"/>
                  </a:lnTo>
                  <a:lnTo>
                    <a:pt x="119362" y="68070"/>
                  </a:lnTo>
                  <a:lnTo>
                    <a:pt x="117876" y="75823"/>
                  </a:lnTo>
                  <a:lnTo>
                    <a:pt x="115115" y="83362"/>
                  </a:lnTo>
                  <a:lnTo>
                    <a:pt x="111610" y="90159"/>
                  </a:lnTo>
                  <a:lnTo>
                    <a:pt x="107362" y="96530"/>
                  </a:lnTo>
                  <a:lnTo>
                    <a:pt x="102371" y="102371"/>
                  </a:lnTo>
                  <a:lnTo>
                    <a:pt x="96530" y="107362"/>
                  </a:lnTo>
                  <a:lnTo>
                    <a:pt x="90159" y="111610"/>
                  </a:lnTo>
                  <a:lnTo>
                    <a:pt x="83150" y="115115"/>
                  </a:lnTo>
                  <a:lnTo>
                    <a:pt x="75823" y="117876"/>
                  </a:lnTo>
                  <a:lnTo>
                    <a:pt x="68070" y="119362"/>
                  </a:lnTo>
                  <a:lnTo>
                    <a:pt x="60000" y="120000"/>
                  </a:lnTo>
                  <a:lnTo>
                    <a:pt x="51823" y="119362"/>
                  </a:lnTo>
                  <a:lnTo>
                    <a:pt x="43964" y="117876"/>
                  </a:lnTo>
                  <a:lnTo>
                    <a:pt x="36530" y="115115"/>
                  </a:lnTo>
                  <a:lnTo>
                    <a:pt x="29628" y="111610"/>
                  </a:lnTo>
                  <a:lnTo>
                    <a:pt x="23256" y="107362"/>
                  </a:lnTo>
                  <a:lnTo>
                    <a:pt x="17628" y="102371"/>
                  </a:lnTo>
                  <a:lnTo>
                    <a:pt x="12424" y="96530"/>
                  </a:lnTo>
                  <a:lnTo>
                    <a:pt x="8176" y="90159"/>
                  </a:lnTo>
                  <a:lnTo>
                    <a:pt x="4672" y="83362"/>
                  </a:lnTo>
                  <a:lnTo>
                    <a:pt x="2123" y="75823"/>
                  </a:lnTo>
                  <a:lnTo>
                    <a:pt x="637" y="68070"/>
                  </a:lnTo>
                  <a:lnTo>
                    <a:pt x="0" y="60000"/>
                  </a:lnTo>
                  <a:lnTo>
                    <a:pt x="637" y="51823"/>
                  </a:lnTo>
                  <a:lnTo>
                    <a:pt x="2123" y="44176"/>
                  </a:lnTo>
                  <a:lnTo>
                    <a:pt x="4672" y="36637"/>
                  </a:lnTo>
                  <a:lnTo>
                    <a:pt x="8176" y="29628"/>
                  </a:lnTo>
                  <a:lnTo>
                    <a:pt x="12424" y="23469"/>
                  </a:lnTo>
                  <a:lnTo>
                    <a:pt x="17628" y="17628"/>
                  </a:lnTo>
                  <a:lnTo>
                    <a:pt x="23256" y="12637"/>
                  </a:lnTo>
                  <a:lnTo>
                    <a:pt x="29628" y="8176"/>
                  </a:lnTo>
                  <a:lnTo>
                    <a:pt x="36530" y="4672"/>
                  </a:lnTo>
                  <a:lnTo>
                    <a:pt x="43964" y="2123"/>
                  </a:lnTo>
                  <a:lnTo>
                    <a:pt x="51823" y="637"/>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31" name="Google Shape;731;p46"/>
            <p:cNvSpPr/>
            <p:nvPr/>
          </p:nvSpPr>
          <p:spPr>
            <a:xfrm>
              <a:off x="9091613" y="3843338"/>
              <a:ext cx="1341300" cy="811200"/>
            </a:xfrm>
            <a:custGeom>
              <a:rect b="b" l="l" r="r" t="t"/>
              <a:pathLst>
                <a:path extrusionOk="0" h="120000" w="120000">
                  <a:moveTo>
                    <a:pt x="47332" y="0"/>
                  </a:moveTo>
                  <a:lnTo>
                    <a:pt x="54855" y="703"/>
                  </a:lnTo>
                  <a:lnTo>
                    <a:pt x="61951" y="2578"/>
                  </a:lnTo>
                  <a:lnTo>
                    <a:pt x="68905" y="5507"/>
                  </a:lnTo>
                  <a:lnTo>
                    <a:pt x="75647" y="9609"/>
                  </a:lnTo>
                  <a:lnTo>
                    <a:pt x="81963" y="14531"/>
                  </a:lnTo>
                  <a:lnTo>
                    <a:pt x="87924" y="20507"/>
                  </a:lnTo>
                  <a:lnTo>
                    <a:pt x="93601" y="27539"/>
                  </a:lnTo>
                  <a:lnTo>
                    <a:pt x="98639" y="35273"/>
                  </a:lnTo>
                  <a:lnTo>
                    <a:pt x="103465" y="43710"/>
                  </a:lnTo>
                  <a:lnTo>
                    <a:pt x="107581" y="52968"/>
                  </a:lnTo>
                  <a:lnTo>
                    <a:pt x="111200" y="62812"/>
                  </a:lnTo>
                  <a:lnTo>
                    <a:pt x="114322" y="73242"/>
                  </a:lnTo>
                  <a:lnTo>
                    <a:pt x="116735" y="84375"/>
                  </a:lnTo>
                  <a:lnTo>
                    <a:pt x="118580" y="95859"/>
                  </a:lnTo>
                  <a:lnTo>
                    <a:pt x="119574" y="107812"/>
                  </a:lnTo>
                  <a:lnTo>
                    <a:pt x="120000" y="120000"/>
                  </a:lnTo>
                  <a:lnTo>
                    <a:pt x="29379" y="120000"/>
                  </a:lnTo>
                  <a:lnTo>
                    <a:pt x="26895" y="105703"/>
                  </a:lnTo>
                  <a:lnTo>
                    <a:pt x="23914" y="91757"/>
                  </a:lnTo>
                  <a:lnTo>
                    <a:pt x="20295" y="78398"/>
                  </a:lnTo>
                  <a:lnTo>
                    <a:pt x="16037" y="65156"/>
                  </a:lnTo>
                  <a:lnTo>
                    <a:pt x="11283" y="52500"/>
                  </a:lnTo>
                  <a:lnTo>
                    <a:pt x="5960" y="40546"/>
                  </a:lnTo>
                  <a:lnTo>
                    <a:pt x="0" y="29062"/>
                  </a:lnTo>
                  <a:lnTo>
                    <a:pt x="5677" y="21796"/>
                  </a:lnTo>
                  <a:lnTo>
                    <a:pt x="11780" y="15351"/>
                  </a:lnTo>
                  <a:lnTo>
                    <a:pt x="18379" y="10078"/>
                  </a:lnTo>
                  <a:lnTo>
                    <a:pt x="25050" y="5742"/>
                  </a:lnTo>
                  <a:lnTo>
                    <a:pt x="32359" y="2812"/>
                  </a:lnTo>
                  <a:lnTo>
                    <a:pt x="39668" y="820"/>
                  </a:lnTo>
                  <a:lnTo>
                    <a:pt x="4733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32" name="Google Shape;732;p46"/>
            <p:cNvSpPr/>
            <p:nvPr/>
          </p:nvSpPr>
          <p:spPr>
            <a:xfrm>
              <a:off x="6945313" y="3883025"/>
              <a:ext cx="2209800" cy="1104900"/>
            </a:xfrm>
            <a:custGeom>
              <a:rect b="b" l="l" r="r" t="t"/>
              <a:pathLst>
                <a:path extrusionOk="0" h="120000" w="120000">
                  <a:moveTo>
                    <a:pt x="60000" y="0"/>
                  </a:moveTo>
                  <a:lnTo>
                    <a:pt x="65431" y="603"/>
                  </a:lnTo>
                  <a:lnTo>
                    <a:pt x="70775" y="2068"/>
                  </a:lnTo>
                  <a:lnTo>
                    <a:pt x="75948" y="4396"/>
                  </a:lnTo>
                  <a:lnTo>
                    <a:pt x="80905" y="7586"/>
                  </a:lnTo>
                  <a:lnTo>
                    <a:pt x="85689" y="11637"/>
                  </a:lnTo>
                  <a:lnTo>
                    <a:pt x="90258" y="16465"/>
                  </a:lnTo>
                  <a:lnTo>
                    <a:pt x="94568" y="21982"/>
                  </a:lnTo>
                  <a:lnTo>
                    <a:pt x="98663" y="28275"/>
                  </a:lnTo>
                  <a:lnTo>
                    <a:pt x="102413" y="35172"/>
                  </a:lnTo>
                  <a:lnTo>
                    <a:pt x="105862" y="42672"/>
                  </a:lnTo>
                  <a:lnTo>
                    <a:pt x="109008" y="50862"/>
                  </a:lnTo>
                  <a:lnTo>
                    <a:pt x="111767" y="59482"/>
                  </a:lnTo>
                  <a:lnTo>
                    <a:pt x="114181" y="68620"/>
                  </a:lnTo>
                  <a:lnTo>
                    <a:pt x="116250" y="78189"/>
                  </a:lnTo>
                  <a:lnTo>
                    <a:pt x="117801" y="88103"/>
                  </a:lnTo>
                  <a:lnTo>
                    <a:pt x="119008" y="98448"/>
                  </a:lnTo>
                  <a:lnTo>
                    <a:pt x="119698" y="108965"/>
                  </a:lnTo>
                  <a:lnTo>
                    <a:pt x="120000" y="120000"/>
                  </a:lnTo>
                  <a:lnTo>
                    <a:pt x="0" y="120000"/>
                  </a:lnTo>
                  <a:lnTo>
                    <a:pt x="344" y="108965"/>
                  </a:lnTo>
                  <a:lnTo>
                    <a:pt x="1034" y="98448"/>
                  </a:lnTo>
                  <a:lnTo>
                    <a:pt x="2198" y="88103"/>
                  </a:lnTo>
                  <a:lnTo>
                    <a:pt x="3793" y="78189"/>
                  </a:lnTo>
                  <a:lnTo>
                    <a:pt x="5818" y="68620"/>
                  </a:lnTo>
                  <a:lnTo>
                    <a:pt x="8275" y="59482"/>
                  </a:lnTo>
                  <a:lnTo>
                    <a:pt x="11034" y="50862"/>
                  </a:lnTo>
                  <a:lnTo>
                    <a:pt x="14137" y="42672"/>
                  </a:lnTo>
                  <a:lnTo>
                    <a:pt x="17629" y="35172"/>
                  </a:lnTo>
                  <a:lnTo>
                    <a:pt x="21379" y="28275"/>
                  </a:lnTo>
                  <a:lnTo>
                    <a:pt x="25474" y="21982"/>
                  </a:lnTo>
                  <a:lnTo>
                    <a:pt x="29784" y="16465"/>
                  </a:lnTo>
                  <a:lnTo>
                    <a:pt x="34353" y="11637"/>
                  </a:lnTo>
                  <a:lnTo>
                    <a:pt x="39137" y="7586"/>
                  </a:lnTo>
                  <a:lnTo>
                    <a:pt x="44094" y="4396"/>
                  </a:lnTo>
                  <a:lnTo>
                    <a:pt x="49267" y="2068"/>
                  </a:lnTo>
                  <a:lnTo>
                    <a:pt x="54525" y="60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33" name="Google Shape;733;p46"/>
            <p:cNvSpPr/>
            <p:nvPr/>
          </p:nvSpPr>
          <p:spPr>
            <a:xfrm>
              <a:off x="5667375" y="3843338"/>
              <a:ext cx="1341300" cy="811200"/>
            </a:xfrm>
            <a:custGeom>
              <a:rect b="b" l="l" r="r" t="t"/>
              <a:pathLst>
                <a:path extrusionOk="0" h="120000" w="120000">
                  <a:moveTo>
                    <a:pt x="72667" y="0"/>
                  </a:moveTo>
                  <a:lnTo>
                    <a:pt x="80260" y="820"/>
                  </a:lnTo>
                  <a:lnTo>
                    <a:pt x="87640" y="2812"/>
                  </a:lnTo>
                  <a:lnTo>
                    <a:pt x="94736" y="5742"/>
                  </a:lnTo>
                  <a:lnTo>
                    <a:pt x="101620" y="10078"/>
                  </a:lnTo>
                  <a:lnTo>
                    <a:pt x="108219" y="15351"/>
                  </a:lnTo>
                  <a:lnTo>
                    <a:pt x="114251" y="21796"/>
                  </a:lnTo>
                  <a:lnTo>
                    <a:pt x="120000" y="29062"/>
                  </a:lnTo>
                  <a:lnTo>
                    <a:pt x="114039" y="40546"/>
                  </a:lnTo>
                  <a:lnTo>
                    <a:pt x="108716" y="52500"/>
                  </a:lnTo>
                  <a:lnTo>
                    <a:pt x="103962" y="65156"/>
                  </a:lnTo>
                  <a:lnTo>
                    <a:pt x="99704" y="78398"/>
                  </a:lnTo>
                  <a:lnTo>
                    <a:pt x="96085" y="91757"/>
                  </a:lnTo>
                  <a:lnTo>
                    <a:pt x="93104" y="105703"/>
                  </a:lnTo>
                  <a:lnTo>
                    <a:pt x="90620" y="120000"/>
                  </a:lnTo>
                  <a:lnTo>
                    <a:pt x="0" y="120000"/>
                  </a:lnTo>
                  <a:lnTo>
                    <a:pt x="354" y="107812"/>
                  </a:lnTo>
                  <a:lnTo>
                    <a:pt x="1419" y="95859"/>
                  </a:lnTo>
                  <a:lnTo>
                    <a:pt x="3264" y="84375"/>
                  </a:lnTo>
                  <a:lnTo>
                    <a:pt x="5677" y="73242"/>
                  </a:lnTo>
                  <a:lnTo>
                    <a:pt x="8799" y="62812"/>
                  </a:lnTo>
                  <a:lnTo>
                    <a:pt x="12418" y="52968"/>
                  </a:lnTo>
                  <a:lnTo>
                    <a:pt x="16534" y="43710"/>
                  </a:lnTo>
                  <a:lnTo>
                    <a:pt x="21360" y="35273"/>
                  </a:lnTo>
                  <a:lnTo>
                    <a:pt x="26398" y="27539"/>
                  </a:lnTo>
                  <a:lnTo>
                    <a:pt x="32075" y="20507"/>
                  </a:lnTo>
                  <a:lnTo>
                    <a:pt x="38036" y="14531"/>
                  </a:lnTo>
                  <a:lnTo>
                    <a:pt x="44352" y="9609"/>
                  </a:lnTo>
                  <a:lnTo>
                    <a:pt x="51094" y="5507"/>
                  </a:lnTo>
                  <a:lnTo>
                    <a:pt x="57906" y="2578"/>
                  </a:lnTo>
                  <a:lnTo>
                    <a:pt x="65144" y="703"/>
                  </a:lnTo>
                  <a:lnTo>
                    <a:pt x="7266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34" name="Google Shape;734;p46"/>
            <p:cNvSpPr/>
            <p:nvPr/>
          </p:nvSpPr>
          <p:spPr>
            <a:xfrm>
              <a:off x="7442200" y="2360613"/>
              <a:ext cx="1217700" cy="1219200"/>
            </a:xfrm>
            <a:custGeom>
              <a:rect b="b" l="l" r="r" t="t"/>
              <a:pathLst>
                <a:path extrusionOk="0" h="120000" w="120000">
                  <a:moveTo>
                    <a:pt x="60000" y="0"/>
                  </a:moveTo>
                  <a:lnTo>
                    <a:pt x="67040" y="468"/>
                  </a:lnTo>
                  <a:lnTo>
                    <a:pt x="73846" y="1562"/>
                  </a:lnTo>
                  <a:lnTo>
                    <a:pt x="80260" y="3593"/>
                  </a:lnTo>
                  <a:lnTo>
                    <a:pt x="86362" y="6093"/>
                  </a:lnTo>
                  <a:lnTo>
                    <a:pt x="92229" y="9375"/>
                  </a:lnTo>
                  <a:lnTo>
                    <a:pt x="97470" y="13281"/>
                  </a:lnTo>
                  <a:lnTo>
                    <a:pt x="102477" y="17656"/>
                  </a:lnTo>
                  <a:lnTo>
                    <a:pt x="106936" y="22500"/>
                  </a:lnTo>
                  <a:lnTo>
                    <a:pt x="110769" y="27890"/>
                  </a:lnTo>
                  <a:lnTo>
                    <a:pt x="113898" y="33593"/>
                  </a:lnTo>
                  <a:lnTo>
                    <a:pt x="116636" y="39687"/>
                  </a:lnTo>
                  <a:lnTo>
                    <a:pt x="118435" y="46250"/>
                  </a:lnTo>
                  <a:lnTo>
                    <a:pt x="119608" y="52968"/>
                  </a:lnTo>
                  <a:lnTo>
                    <a:pt x="120000" y="60078"/>
                  </a:lnTo>
                  <a:lnTo>
                    <a:pt x="119608" y="67031"/>
                  </a:lnTo>
                  <a:lnTo>
                    <a:pt x="118435" y="73750"/>
                  </a:lnTo>
                  <a:lnTo>
                    <a:pt x="116636" y="80234"/>
                  </a:lnTo>
                  <a:lnTo>
                    <a:pt x="113898" y="86406"/>
                  </a:lnTo>
                  <a:lnTo>
                    <a:pt x="110769" y="92109"/>
                  </a:lnTo>
                  <a:lnTo>
                    <a:pt x="106936" y="97500"/>
                  </a:lnTo>
                  <a:lnTo>
                    <a:pt x="102477" y="102343"/>
                  </a:lnTo>
                  <a:lnTo>
                    <a:pt x="97470" y="106718"/>
                  </a:lnTo>
                  <a:lnTo>
                    <a:pt x="92229" y="110546"/>
                  </a:lnTo>
                  <a:lnTo>
                    <a:pt x="86362" y="113828"/>
                  </a:lnTo>
                  <a:lnTo>
                    <a:pt x="80260" y="116406"/>
                  </a:lnTo>
                  <a:lnTo>
                    <a:pt x="73846" y="118437"/>
                  </a:lnTo>
                  <a:lnTo>
                    <a:pt x="67040" y="119531"/>
                  </a:lnTo>
                  <a:lnTo>
                    <a:pt x="60000" y="120000"/>
                  </a:lnTo>
                  <a:lnTo>
                    <a:pt x="53037" y="119531"/>
                  </a:lnTo>
                  <a:lnTo>
                    <a:pt x="46232" y="118437"/>
                  </a:lnTo>
                  <a:lnTo>
                    <a:pt x="39817" y="116406"/>
                  </a:lnTo>
                  <a:lnTo>
                    <a:pt x="33637" y="113828"/>
                  </a:lnTo>
                  <a:lnTo>
                    <a:pt x="27848" y="110546"/>
                  </a:lnTo>
                  <a:lnTo>
                    <a:pt x="22372" y="106718"/>
                  </a:lnTo>
                  <a:lnTo>
                    <a:pt x="17522" y="102343"/>
                  </a:lnTo>
                  <a:lnTo>
                    <a:pt x="13142" y="97500"/>
                  </a:lnTo>
                  <a:lnTo>
                    <a:pt x="9308" y="92109"/>
                  </a:lnTo>
                  <a:lnTo>
                    <a:pt x="6179" y="86406"/>
                  </a:lnTo>
                  <a:lnTo>
                    <a:pt x="3441" y="80234"/>
                  </a:lnTo>
                  <a:lnTo>
                    <a:pt x="1564" y="73750"/>
                  </a:lnTo>
                  <a:lnTo>
                    <a:pt x="469" y="67031"/>
                  </a:lnTo>
                  <a:lnTo>
                    <a:pt x="0" y="60078"/>
                  </a:lnTo>
                  <a:lnTo>
                    <a:pt x="469" y="52968"/>
                  </a:lnTo>
                  <a:lnTo>
                    <a:pt x="1564" y="46250"/>
                  </a:lnTo>
                  <a:lnTo>
                    <a:pt x="3441" y="39687"/>
                  </a:lnTo>
                  <a:lnTo>
                    <a:pt x="6179" y="33593"/>
                  </a:lnTo>
                  <a:lnTo>
                    <a:pt x="9308" y="27890"/>
                  </a:lnTo>
                  <a:lnTo>
                    <a:pt x="13142" y="22500"/>
                  </a:lnTo>
                  <a:lnTo>
                    <a:pt x="17522" y="17656"/>
                  </a:lnTo>
                  <a:lnTo>
                    <a:pt x="22372" y="13281"/>
                  </a:lnTo>
                  <a:lnTo>
                    <a:pt x="27848" y="9375"/>
                  </a:lnTo>
                  <a:lnTo>
                    <a:pt x="33637" y="6093"/>
                  </a:lnTo>
                  <a:lnTo>
                    <a:pt x="39817" y="3593"/>
                  </a:lnTo>
                  <a:lnTo>
                    <a:pt x="46232" y="1562"/>
                  </a:lnTo>
                  <a:lnTo>
                    <a:pt x="53037" y="468"/>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735" name="Google Shape;735;p46"/>
          <p:cNvGrpSpPr/>
          <p:nvPr/>
        </p:nvGrpSpPr>
        <p:grpSpPr>
          <a:xfrm>
            <a:off x="4299177" y="1643380"/>
            <a:ext cx="451337" cy="325116"/>
            <a:chOff x="1446213" y="968375"/>
            <a:chExt cx="3411463" cy="2457413"/>
          </a:xfrm>
        </p:grpSpPr>
        <p:sp>
          <p:nvSpPr>
            <p:cNvPr id="736" name="Google Shape;736;p46"/>
            <p:cNvSpPr/>
            <p:nvPr/>
          </p:nvSpPr>
          <p:spPr>
            <a:xfrm>
              <a:off x="3595688" y="1165225"/>
              <a:ext cx="897000" cy="897000"/>
            </a:xfrm>
            <a:custGeom>
              <a:rect b="b" l="l" r="r" t="t"/>
              <a:pathLst>
                <a:path extrusionOk="0" h="120000" w="120000">
                  <a:moveTo>
                    <a:pt x="60000" y="0"/>
                  </a:moveTo>
                  <a:lnTo>
                    <a:pt x="66902" y="424"/>
                  </a:lnTo>
                  <a:lnTo>
                    <a:pt x="73699" y="1591"/>
                  </a:lnTo>
                  <a:lnTo>
                    <a:pt x="80176" y="3607"/>
                  </a:lnTo>
                  <a:lnTo>
                    <a:pt x="86336" y="6047"/>
                  </a:lnTo>
                  <a:lnTo>
                    <a:pt x="92176" y="9336"/>
                  </a:lnTo>
                  <a:lnTo>
                    <a:pt x="97592" y="13156"/>
                  </a:lnTo>
                  <a:lnTo>
                    <a:pt x="102371" y="17506"/>
                  </a:lnTo>
                  <a:lnTo>
                    <a:pt x="106831" y="22493"/>
                  </a:lnTo>
                  <a:lnTo>
                    <a:pt x="110761" y="27798"/>
                  </a:lnTo>
                  <a:lnTo>
                    <a:pt x="113946" y="33633"/>
                  </a:lnTo>
                  <a:lnTo>
                    <a:pt x="116495" y="39681"/>
                  </a:lnTo>
                  <a:lnTo>
                    <a:pt x="118513" y="46153"/>
                  </a:lnTo>
                  <a:lnTo>
                    <a:pt x="119575" y="52944"/>
                  </a:lnTo>
                  <a:lnTo>
                    <a:pt x="120000" y="59840"/>
                  </a:lnTo>
                  <a:lnTo>
                    <a:pt x="119575" y="66949"/>
                  </a:lnTo>
                  <a:lnTo>
                    <a:pt x="118513" y="73740"/>
                  </a:lnTo>
                  <a:lnTo>
                    <a:pt x="116495" y="80212"/>
                  </a:lnTo>
                  <a:lnTo>
                    <a:pt x="113946" y="86366"/>
                  </a:lnTo>
                  <a:lnTo>
                    <a:pt x="110761" y="92095"/>
                  </a:lnTo>
                  <a:lnTo>
                    <a:pt x="106831" y="97400"/>
                  </a:lnTo>
                  <a:lnTo>
                    <a:pt x="102371" y="102387"/>
                  </a:lnTo>
                  <a:lnTo>
                    <a:pt x="97592" y="106843"/>
                  </a:lnTo>
                  <a:lnTo>
                    <a:pt x="92176" y="110557"/>
                  </a:lnTo>
                  <a:lnTo>
                    <a:pt x="86336" y="113846"/>
                  </a:lnTo>
                  <a:lnTo>
                    <a:pt x="80176" y="116392"/>
                  </a:lnTo>
                  <a:lnTo>
                    <a:pt x="73699" y="118302"/>
                  </a:lnTo>
                  <a:lnTo>
                    <a:pt x="66902" y="119575"/>
                  </a:lnTo>
                  <a:lnTo>
                    <a:pt x="60000" y="120000"/>
                  </a:lnTo>
                  <a:lnTo>
                    <a:pt x="52884" y="119575"/>
                  </a:lnTo>
                  <a:lnTo>
                    <a:pt x="46300" y="118302"/>
                  </a:lnTo>
                  <a:lnTo>
                    <a:pt x="39716" y="116392"/>
                  </a:lnTo>
                  <a:lnTo>
                    <a:pt x="33451" y="113846"/>
                  </a:lnTo>
                  <a:lnTo>
                    <a:pt x="27823" y="110557"/>
                  </a:lnTo>
                  <a:lnTo>
                    <a:pt x="22407" y="106843"/>
                  </a:lnTo>
                  <a:lnTo>
                    <a:pt x="17522" y="102387"/>
                  </a:lnTo>
                  <a:lnTo>
                    <a:pt x="13168" y="97400"/>
                  </a:lnTo>
                  <a:lnTo>
                    <a:pt x="9238" y="92095"/>
                  </a:lnTo>
                  <a:lnTo>
                    <a:pt x="6053" y="86366"/>
                  </a:lnTo>
                  <a:lnTo>
                    <a:pt x="3398" y="80212"/>
                  </a:lnTo>
                  <a:lnTo>
                    <a:pt x="1486" y="73740"/>
                  </a:lnTo>
                  <a:lnTo>
                    <a:pt x="318" y="66949"/>
                  </a:lnTo>
                  <a:lnTo>
                    <a:pt x="0" y="59840"/>
                  </a:lnTo>
                  <a:lnTo>
                    <a:pt x="318" y="52944"/>
                  </a:lnTo>
                  <a:lnTo>
                    <a:pt x="1486" y="46153"/>
                  </a:lnTo>
                  <a:lnTo>
                    <a:pt x="3398" y="39681"/>
                  </a:lnTo>
                  <a:lnTo>
                    <a:pt x="6053" y="33633"/>
                  </a:lnTo>
                  <a:lnTo>
                    <a:pt x="9238" y="27798"/>
                  </a:lnTo>
                  <a:lnTo>
                    <a:pt x="13168" y="22493"/>
                  </a:lnTo>
                  <a:lnTo>
                    <a:pt x="17522" y="17506"/>
                  </a:lnTo>
                  <a:lnTo>
                    <a:pt x="22407" y="13156"/>
                  </a:lnTo>
                  <a:lnTo>
                    <a:pt x="27823" y="9336"/>
                  </a:lnTo>
                  <a:lnTo>
                    <a:pt x="33451" y="6047"/>
                  </a:lnTo>
                  <a:lnTo>
                    <a:pt x="39716" y="3607"/>
                  </a:lnTo>
                  <a:lnTo>
                    <a:pt x="46300" y="1591"/>
                  </a:lnTo>
                  <a:lnTo>
                    <a:pt x="52884" y="424"/>
                  </a:lnTo>
                  <a:lnTo>
                    <a:pt x="600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37" name="Google Shape;737;p46"/>
            <p:cNvSpPr/>
            <p:nvPr/>
          </p:nvSpPr>
          <p:spPr>
            <a:xfrm>
              <a:off x="1446213" y="2401888"/>
              <a:ext cx="2047800" cy="1023900"/>
            </a:xfrm>
            <a:custGeom>
              <a:rect b="b" l="l" r="r" t="t"/>
              <a:pathLst>
                <a:path extrusionOk="0" h="120000" w="120000">
                  <a:moveTo>
                    <a:pt x="60023" y="0"/>
                  </a:moveTo>
                  <a:lnTo>
                    <a:pt x="64719" y="372"/>
                  </a:lnTo>
                  <a:lnTo>
                    <a:pt x="69275" y="1488"/>
                  </a:lnTo>
                  <a:lnTo>
                    <a:pt x="73738" y="3162"/>
                  </a:lnTo>
                  <a:lnTo>
                    <a:pt x="78109" y="5581"/>
                  </a:lnTo>
                  <a:lnTo>
                    <a:pt x="82293" y="8651"/>
                  </a:lnTo>
                  <a:lnTo>
                    <a:pt x="86385" y="12279"/>
                  </a:lnTo>
                  <a:lnTo>
                    <a:pt x="90244" y="16372"/>
                  </a:lnTo>
                  <a:lnTo>
                    <a:pt x="94010" y="21116"/>
                  </a:lnTo>
                  <a:lnTo>
                    <a:pt x="97543" y="26325"/>
                  </a:lnTo>
                  <a:lnTo>
                    <a:pt x="100798" y="32186"/>
                  </a:lnTo>
                  <a:lnTo>
                    <a:pt x="103959" y="38418"/>
                  </a:lnTo>
                  <a:lnTo>
                    <a:pt x="106842" y="45023"/>
                  </a:lnTo>
                  <a:lnTo>
                    <a:pt x="109445" y="52093"/>
                  </a:lnTo>
                  <a:lnTo>
                    <a:pt x="111817" y="59441"/>
                  </a:lnTo>
                  <a:lnTo>
                    <a:pt x="113909" y="67255"/>
                  </a:lnTo>
                  <a:lnTo>
                    <a:pt x="115676" y="75348"/>
                  </a:lnTo>
                  <a:lnTo>
                    <a:pt x="117210" y="83720"/>
                  </a:lnTo>
                  <a:lnTo>
                    <a:pt x="118419" y="92465"/>
                  </a:lnTo>
                  <a:lnTo>
                    <a:pt x="119256" y="101488"/>
                  </a:lnTo>
                  <a:lnTo>
                    <a:pt x="119814" y="110697"/>
                  </a:lnTo>
                  <a:lnTo>
                    <a:pt x="120000" y="120000"/>
                  </a:lnTo>
                  <a:lnTo>
                    <a:pt x="0" y="120000"/>
                  </a:lnTo>
                  <a:lnTo>
                    <a:pt x="185" y="110697"/>
                  </a:lnTo>
                  <a:lnTo>
                    <a:pt x="743" y="101488"/>
                  </a:lnTo>
                  <a:lnTo>
                    <a:pt x="1580" y="92465"/>
                  </a:lnTo>
                  <a:lnTo>
                    <a:pt x="2789" y="83720"/>
                  </a:lnTo>
                  <a:lnTo>
                    <a:pt x="4323" y="75348"/>
                  </a:lnTo>
                  <a:lnTo>
                    <a:pt x="6090" y="67255"/>
                  </a:lnTo>
                  <a:lnTo>
                    <a:pt x="8182" y="59441"/>
                  </a:lnTo>
                  <a:lnTo>
                    <a:pt x="10554" y="52093"/>
                  </a:lnTo>
                  <a:lnTo>
                    <a:pt x="13157" y="45023"/>
                  </a:lnTo>
                  <a:lnTo>
                    <a:pt x="16040" y="38418"/>
                  </a:lnTo>
                  <a:lnTo>
                    <a:pt x="19201" y="32186"/>
                  </a:lnTo>
                  <a:lnTo>
                    <a:pt x="22456" y="26325"/>
                  </a:lnTo>
                  <a:lnTo>
                    <a:pt x="25989" y="21116"/>
                  </a:lnTo>
                  <a:lnTo>
                    <a:pt x="29755" y="16372"/>
                  </a:lnTo>
                  <a:lnTo>
                    <a:pt x="33614" y="12279"/>
                  </a:lnTo>
                  <a:lnTo>
                    <a:pt x="37706" y="8651"/>
                  </a:lnTo>
                  <a:lnTo>
                    <a:pt x="41890" y="5581"/>
                  </a:lnTo>
                  <a:lnTo>
                    <a:pt x="46261" y="3162"/>
                  </a:lnTo>
                  <a:lnTo>
                    <a:pt x="50724" y="1488"/>
                  </a:lnTo>
                  <a:lnTo>
                    <a:pt x="55280" y="372"/>
                  </a:lnTo>
                  <a:lnTo>
                    <a:pt x="60023"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38" name="Google Shape;738;p46"/>
            <p:cNvSpPr/>
            <p:nvPr/>
          </p:nvSpPr>
          <p:spPr>
            <a:xfrm>
              <a:off x="3495676" y="2366963"/>
              <a:ext cx="1362000" cy="812700"/>
            </a:xfrm>
            <a:custGeom>
              <a:rect b="b" l="l" r="r" t="t"/>
              <a:pathLst>
                <a:path extrusionOk="0" h="120000" w="120000">
                  <a:moveTo>
                    <a:pt x="48321" y="0"/>
                  </a:moveTo>
                  <a:lnTo>
                    <a:pt x="54545" y="468"/>
                  </a:lnTo>
                  <a:lnTo>
                    <a:pt x="60559" y="1640"/>
                  </a:lnTo>
                  <a:lnTo>
                    <a:pt x="66363" y="3867"/>
                  </a:lnTo>
                  <a:lnTo>
                    <a:pt x="72027" y="6679"/>
                  </a:lnTo>
                  <a:lnTo>
                    <a:pt x="77552" y="10429"/>
                  </a:lnTo>
                  <a:lnTo>
                    <a:pt x="82797" y="14882"/>
                  </a:lnTo>
                  <a:lnTo>
                    <a:pt x="87762" y="19921"/>
                  </a:lnTo>
                  <a:lnTo>
                    <a:pt x="92517" y="25546"/>
                  </a:lnTo>
                  <a:lnTo>
                    <a:pt x="96853" y="31757"/>
                  </a:lnTo>
                  <a:lnTo>
                    <a:pt x="100979" y="38671"/>
                  </a:lnTo>
                  <a:lnTo>
                    <a:pt x="104755" y="46054"/>
                  </a:lnTo>
                  <a:lnTo>
                    <a:pt x="108111" y="53906"/>
                  </a:lnTo>
                  <a:lnTo>
                    <a:pt x="111118" y="62226"/>
                  </a:lnTo>
                  <a:lnTo>
                    <a:pt x="113776" y="71132"/>
                  </a:lnTo>
                  <a:lnTo>
                    <a:pt x="115944" y="80273"/>
                  </a:lnTo>
                  <a:lnTo>
                    <a:pt x="117692" y="89765"/>
                  </a:lnTo>
                  <a:lnTo>
                    <a:pt x="118951" y="99492"/>
                  </a:lnTo>
                  <a:lnTo>
                    <a:pt x="119720" y="109570"/>
                  </a:lnTo>
                  <a:lnTo>
                    <a:pt x="120000" y="120000"/>
                  </a:lnTo>
                  <a:lnTo>
                    <a:pt x="24825" y="120000"/>
                  </a:lnTo>
                  <a:lnTo>
                    <a:pt x="23216" y="107929"/>
                  </a:lnTo>
                  <a:lnTo>
                    <a:pt x="21188" y="95976"/>
                  </a:lnTo>
                  <a:lnTo>
                    <a:pt x="18741" y="84492"/>
                  </a:lnTo>
                  <a:lnTo>
                    <a:pt x="15804" y="73242"/>
                  </a:lnTo>
                  <a:lnTo>
                    <a:pt x="12447" y="62226"/>
                  </a:lnTo>
                  <a:lnTo>
                    <a:pt x="8671" y="51562"/>
                  </a:lnTo>
                  <a:lnTo>
                    <a:pt x="4545" y="41250"/>
                  </a:lnTo>
                  <a:lnTo>
                    <a:pt x="0" y="31523"/>
                  </a:lnTo>
                  <a:lnTo>
                    <a:pt x="4405" y="25195"/>
                  </a:lnTo>
                  <a:lnTo>
                    <a:pt x="9020" y="19570"/>
                  </a:lnTo>
                  <a:lnTo>
                    <a:pt x="13986" y="14648"/>
                  </a:lnTo>
                  <a:lnTo>
                    <a:pt x="19300" y="10195"/>
                  </a:lnTo>
                  <a:lnTo>
                    <a:pt x="24685" y="6679"/>
                  </a:lnTo>
                  <a:lnTo>
                    <a:pt x="30349" y="3867"/>
                  </a:lnTo>
                  <a:lnTo>
                    <a:pt x="36153" y="1640"/>
                  </a:lnTo>
                  <a:lnTo>
                    <a:pt x="42167" y="468"/>
                  </a:lnTo>
                  <a:lnTo>
                    <a:pt x="48321"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39" name="Google Shape;739;p46"/>
            <p:cNvSpPr/>
            <p:nvPr/>
          </p:nvSpPr>
          <p:spPr>
            <a:xfrm>
              <a:off x="1905001" y="968375"/>
              <a:ext cx="1130400" cy="1128600"/>
            </a:xfrm>
            <a:custGeom>
              <a:rect b="b" l="l" r="r" t="t"/>
              <a:pathLst>
                <a:path extrusionOk="0" h="120000" w="120000">
                  <a:moveTo>
                    <a:pt x="60042" y="0"/>
                  </a:moveTo>
                  <a:lnTo>
                    <a:pt x="66105" y="337"/>
                  </a:lnTo>
                  <a:lnTo>
                    <a:pt x="72000" y="1180"/>
                  </a:lnTo>
                  <a:lnTo>
                    <a:pt x="77894" y="2698"/>
                  </a:lnTo>
                  <a:lnTo>
                    <a:pt x="83368" y="4722"/>
                  </a:lnTo>
                  <a:lnTo>
                    <a:pt x="88505" y="7252"/>
                  </a:lnTo>
                  <a:lnTo>
                    <a:pt x="93473" y="10203"/>
                  </a:lnTo>
                  <a:lnTo>
                    <a:pt x="98105" y="13745"/>
                  </a:lnTo>
                  <a:lnTo>
                    <a:pt x="102400" y="17624"/>
                  </a:lnTo>
                  <a:lnTo>
                    <a:pt x="106189" y="21841"/>
                  </a:lnTo>
                  <a:lnTo>
                    <a:pt x="109726" y="26479"/>
                  </a:lnTo>
                  <a:lnTo>
                    <a:pt x="112673" y="31454"/>
                  </a:lnTo>
                  <a:lnTo>
                    <a:pt x="115200" y="36598"/>
                  </a:lnTo>
                  <a:lnTo>
                    <a:pt x="117221" y="42080"/>
                  </a:lnTo>
                  <a:lnTo>
                    <a:pt x="118736" y="47983"/>
                  </a:lnTo>
                  <a:lnTo>
                    <a:pt x="119663" y="53886"/>
                  </a:lnTo>
                  <a:lnTo>
                    <a:pt x="120000" y="59957"/>
                  </a:lnTo>
                  <a:lnTo>
                    <a:pt x="119663" y="66113"/>
                  </a:lnTo>
                  <a:lnTo>
                    <a:pt x="118736" y="72016"/>
                  </a:lnTo>
                  <a:lnTo>
                    <a:pt x="117221" y="77835"/>
                  </a:lnTo>
                  <a:lnTo>
                    <a:pt x="115200" y="83401"/>
                  </a:lnTo>
                  <a:lnTo>
                    <a:pt x="112673" y="88545"/>
                  </a:lnTo>
                  <a:lnTo>
                    <a:pt x="109726" y="93520"/>
                  </a:lnTo>
                  <a:lnTo>
                    <a:pt x="106189" y="98074"/>
                  </a:lnTo>
                  <a:lnTo>
                    <a:pt x="102400" y="102375"/>
                  </a:lnTo>
                  <a:lnTo>
                    <a:pt x="98105" y="106254"/>
                  </a:lnTo>
                  <a:lnTo>
                    <a:pt x="93473" y="109796"/>
                  </a:lnTo>
                  <a:lnTo>
                    <a:pt x="88505" y="112747"/>
                  </a:lnTo>
                  <a:lnTo>
                    <a:pt x="83368" y="115277"/>
                  </a:lnTo>
                  <a:lnTo>
                    <a:pt x="77894" y="117217"/>
                  </a:lnTo>
                  <a:lnTo>
                    <a:pt x="72000" y="118819"/>
                  </a:lnTo>
                  <a:lnTo>
                    <a:pt x="66105" y="119662"/>
                  </a:lnTo>
                  <a:lnTo>
                    <a:pt x="60042" y="120000"/>
                  </a:lnTo>
                  <a:lnTo>
                    <a:pt x="53894" y="119662"/>
                  </a:lnTo>
                  <a:lnTo>
                    <a:pt x="47915" y="118819"/>
                  </a:lnTo>
                  <a:lnTo>
                    <a:pt x="42105" y="117217"/>
                  </a:lnTo>
                  <a:lnTo>
                    <a:pt x="36631" y="115277"/>
                  </a:lnTo>
                  <a:lnTo>
                    <a:pt x="31494" y="112747"/>
                  </a:lnTo>
                  <a:lnTo>
                    <a:pt x="26526" y="109796"/>
                  </a:lnTo>
                  <a:lnTo>
                    <a:pt x="21894" y="106254"/>
                  </a:lnTo>
                  <a:lnTo>
                    <a:pt x="17600" y="102375"/>
                  </a:lnTo>
                  <a:lnTo>
                    <a:pt x="13726" y="98074"/>
                  </a:lnTo>
                  <a:lnTo>
                    <a:pt x="10273" y="93520"/>
                  </a:lnTo>
                  <a:lnTo>
                    <a:pt x="7242" y="88545"/>
                  </a:lnTo>
                  <a:lnTo>
                    <a:pt x="4715" y="83401"/>
                  </a:lnTo>
                  <a:lnTo>
                    <a:pt x="2778" y="77835"/>
                  </a:lnTo>
                  <a:lnTo>
                    <a:pt x="1263" y="72016"/>
                  </a:lnTo>
                  <a:lnTo>
                    <a:pt x="336" y="66113"/>
                  </a:lnTo>
                  <a:lnTo>
                    <a:pt x="0" y="59957"/>
                  </a:lnTo>
                  <a:lnTo>
                    <a:pt x="336" y="53886"/>
                  </a:lnTo>
                  <a:lnTo>
                    <a:pt x="1263" y="47983"/>
                  </a:lnTo>
                  <a:lnTo>
                    <a:pt x="2778" y="42080"/>
                  </a:lnTo>
                  <a:lnTo>
                    <a:pt x="4715" y="36598"/>
                  </a:lnTo>
                  <a:lnTo>
                    <a:pt x="7242" y="31454"/>
                  </a:lnTo>
                  <a:lnTo>
                    <a:pt x="10273" y="26479"/>
                  </a:lnTo>
                  <a:lnTo>
                    <a:pt x="13726" y="21841"/>
                  </a:lnTo>
                  <a:lnTo>
                    <a:pt x="17600" y="17624"/>
                  </a:lnTo>
                  <a:lnTo>
                    <a:pt x="21894" y="13745"/>
                  </a:lnTo>
                  <a:lnTo>
                    <a:pt x="26526" y="10203"/>
                  </a:lnTo>
                  <a:lnTo>
                    <a:pt x="31494" y="7252"/>
                  </a:lnTo>
                  <a:lnTo>
                    <a:pt x="36631" y="4722"/>
                  </a:lnTo>
                  <a:lnTo>
                    <a:pt x="42105" y="2698"/>
                  </a:lnTo>
                  <a:lnTo>
                    <a:pt x="47915" y="1180"/>
                  </a:lnTo>
                  <a:lnTo>
                    <a:pt x="53894" y="337"/>
                  </a:lnTo>
                  <a:lnTo>
                    <a:pt x="60042"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740" name="Google Shape;740;p46"/>
          <p:cNvGrpSpPr/>
          <p:nvPr/>
        </p:nvGrpSpPr>
        <p:grpSpPr>
          <a:xfrm>
            <a:off x="2105269" y="1659241"/>
            <a:ext cx="244507" cy="293415"/>
            <a:chOff x="1446213" y="968375"/>
            <a:chExt cx="2047800" cy="2457413"/>
          </a:xfrm>
        </p:grpSpPr>
        <p:sp>
          <p:nvSpPr>
            <p:cNvPr id="741" name="Google Shape;741;p46"/>
            <p:cNvSpPr/>
            <p:nvPr/>
          </p:nvSpPr>
          <p:spPr>
            <a:xfrm>
              <a:off x="1446213" y="2401888"/>
              <a:ext cx="2047800" cy="1023900"/>
            </a:xfrm>
            <a:custGeom>
              <a:rect b="b" l="l" r="r" t="t"/>
              <a:pathLst>
                <a:path extrusionOk="0" h="120000" w="120000">
                  <a:moveTo>
                    <a:pt x="60023" y="0"/>
                  </a:moveTo>
                  <a:lnTo>
                    <a:pt x="64719" y="372"/>
                  </a:lnTo>
                  <a:lnTo>
                    <a:pt x="69275" y="1488"/>
                  </a:lnTo>
                  <a:lnTo>
                    <a:pt x="73738" y="3162"/>
                  </a:lnTo>
                  <a:lnTo>
                    <a:pt x="78109" y="5581"/>
                  </a:lnTo>
                  <a:lnTo>
                    <a:pt x="82293" y="8651"/>
                  </a:lnTo>
                  <a:lnTo>
                    <a:pt x="86385" y="12279"/>
                  </a:lnTo>
                  <a:lnTo>
                    <a:pt x="90244" y="16372"/>
                  </a:lnTo>
                  <a:lnTo>
                    <a:pt x="94010" y="21116"/>
                  </a:lnTo>
                  <a:lnTo>
                    <a:pt x="97543" y="26325"/>
                  </a:lnTo>
                  <a:lnTo>
                    <a:pt x="100798" y="32186"/>
                  </a:lnTo>
                  <a:lnTo>
                    <a:pt x="103959" y="38418"/>
                  </a:lnTo>
                  <a:lnTo>
                    <a:pt x="106842" y="45023"/>
                  </a:lnTo>
                  <a:lnTo>
                    <a:pt x="109445" y="52093"/>
                  </a:lnTo>
                  <a:lnTo>
                    <a:pt x="111817" y="59441"/>
                  </a:lnTo>
                  <a:lnTo>
                    <a:pt x="113909" y="67255"/>
                  </a:lnTo>
                  <a:lnTo>
                    <a:pt x="115676" y="75348"/>
                  </a:lnTo>
                  <a:lnTo>
                    <a:pt x="117210" y="83720"/>
                  </a:lnTo>
                  <a:lnTo>
                    <a:pt x="118419" y="92465"/>
                  </a:lnTo>
                  <a:lnTo>
                    <a:pt x="119256" y="101488"/>
                  </a:lnTo>
                  <a:lnTo>
                    <a:pt x="119814" y="110697"/>
                  </a:lnTo>
                  <a:lnTo>
                    <a:pt x="120000" y="120000"/>
                  </a:lnTo>
                  <a:lnTo>
                    <a:pt x="0" y="120000"/>
                  </a:lnTo>
                  <a:lnTo>
                    <a:pt x="185" y="110697"/>
                  </a:lnTo>
                  <a:lnTo>
                    <a:pt x="743" y="101488"/>
                  </a:lnTo>
                  <a:lnTo>
                    <a:pt x="1580" y="92465"/>
                  </a:lnTo>
                  <a:lnTo>
                    <a:pt x="2789" y="83720"/>
                  </a:lnTo>
                  <a:lnTo>
                    <a:pt x="4323" y="75348"/>
                  </a:lnTo>
                  <a:lnTo>
                    <a:pt x="6090" y="67255"/>
                  </a:lnTo>
                  <a:lnTo>
                    <a:pt x="8182" y="59441"/>
                  </a:lnTo>
                  <a:lnTo>
                    <a:pt x="10554" y="52093"/>
                  </a:lnTo>
                  <a:lnTo>
                    <a:pt x="13157" y="45023"/>
                  </a:lnTo>
                  <a:lnTo>
                    <a:pt x="16040" y="38418"/>
                  </a:lnTo>
                  <a:lnTo>
                    <a:pt x="19201" y="32186"/>
                  </a:lnTo>
                  <a:lnTo>
                    <a:pt x="22456" y="26325"/>
                  </a:lnTo>
                  <a:lnTo>
                    <a:pt x="25989" y="21116"/>
                  </a:lnTo>
                  <a:lnTo>
                    <a:pt x="29755" y="16372"/>
                  </a:lnTo>
                  <a:lnTo>
                    <a:pt x="33614" y="12279"/>
                  </a:lnTo>
                  <a:lnTo>
                    <a:pt x="37706" y="8651"/>
                  </a:lnTo>
                  <a:lnTo>
                    <a:pt x="41890" y="5581"/>
                  </a:lnTo>
                  <a:lnTo>
                    <a:pt x="46261" y="3162"/>
                  </a:lnTo>
                  <a:lnTo>
                    <a:pt x="50724" y="1488"/>
                  </a:lnTo>
                  <a:lnTo>
                    <a:pt x="55280" y="372"/>
                  </a:lnTo>
                  <a:lnTo>
                    <a:pt x="60023" y="0"/>
                  </a:lnTo>
                  <a:close/>
                </a:path>
              </a:pathLst>
            </a:custGeom>
            <a:solidFill>
              <a:srgbClr val="D8D8D8">
                <a:alpha val="78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42" name="Google Shape;742;p46"/>
            <p:cNvSpPr/>
            <p:nvPr/>
          </p:nvSpPr>
          <p:spPr>
            <a:xfrm>
              <a:off x="1905001" y="968375"/>
              <a:ext cx="1130400" cy="1128600"/>
            </a:xfrm>
            <a:custGeom>
              <a:rect b="b" l="l" r="r" t="t"/>
              <a:pathLst>
                <a:path extrusionOk="0" h="120000" w="120000">
                  <a:moveTo>
                    <a:pt x="60042" y="0"/>
                  </a:moveTo>
                  <a:lnTo>
                    <a:pt x="66105" y="337"/>
                  </a:lnTo>
                  <a:lnTo>
                    <a:pt x="72000" y="1180"/>
                  </a:lnTo>
                  <a:lnTo>
                    <a:pt x="77894" y="2698"/>
                  </a:lnTo>
                  <a:lnTo>
                    <a:pt x="83368" y="4722"/>
                  </a:lnTo>
                  <a:lnTo>
                    <a:pt x="88505" y="7252"/>
                  </a:lnTo>
                  <a:lnTo>
                    <a:pt x="93473" y="10203"/>
                  </a:lnTo>
                  <a:lnTo>
                    <a:pt x="98105" y="13745"/>
                  </a:lnTo>
                  <a:lnTo>
                    <a:pt x="102400" y="17624"/>
                  </a:lnTo>
                  <a:lnTo>
                    <a:pt x="106189" y="21841"/>
                  </a:lnTo>
                  <a:lnTo>
                    <a:pt x="109726" y="26479"/>
                  </a:lnTo>
                  <a:lnTo>
                    <a:pt x="112673" y="31454"/>
                  </a:lnTo>
                  <a:lnTo>
                    <a:pt x="115200" y="36598"/>
                  </a:lnTo>
                  <a:lnTo>
                    <a:pt x="117221" y="42080"/>
                  </a:lnTo>
                  <a:lnTo>
                    <a:pt x="118736" y="47983"/>
                  </a:lnTo>
                  <a:lnTo>
                    <a:pt x="119663" y="53886"/>
                  </a:lnTo>
                  <a:lnTo>
                    <a:pt x="120000" y="59957"/>
                  </a:lnTo>
                  <a:lnTo>
                    <a:pt x="119663" y="66113"/>
                  </a:lnTo>
                  <a:lnTo>
                    <a:pt x="118736" y="72016"/>
                  </a:lnTo>
                  <a:lnTo>
                    <a:pt x="117221" y="77835"/>
                  </a:lnTo>
                  <a:lnTo>
                    <a:pt x="115200" y="83401"/>
                  </a:lnTo>
                  <a:lnTo>
                    <a:pt x="112673" y="88545"/>
                  </a:lnTo>
                  <a:lnTo>
                    <a:pt x="109726" y="93520"/>
                  </a:lnTo>
                  <a:lnTo>
                    <a:pt x="106189" y="98074"/>
                  </a:lnTo>
                  <a:lnTo>
                    <a:pt x="102400" y="102375"/>
                  </a:lnTo>
                  <a:lnTo>
                    <a:pt x="98105" y="106254"/>
                  </a:lnTo>
                  <a:lnTo>
                    <a:pt x="93473" y="109796"/>
                  </a:lnTo>
                  <a:lnTo>
                    <a:pt x="88505" y="112747"/>
                  </a:lnTo>
                  <a:lnTo>
                    <a:pt x="83368" y="115277"/>
                  </a:lnTo>
                  <a:lnTo>
                    <a:pt x="77894" y="117217"/>
                  </a:lnTo>
                  <a:lnTo>
                    <a:pt x="72000" y="118819"/>
                  </a:lnTo>
                  <a:lnTo>
                    <a:pt x="66105" y="119662"/>
                  </a:lnTo>
                  <a:lnTo>
                    <a:pt x="60042" y="120000"/>
                  </a:lnTo>
                  <a:lnTo>
                    <a:pt x="53894" y="119662"/>
                  </a:lnTo>
                  <a:lnTo>
                    <a:pt x="47915" y="118819"/>
                  </a:lnTo>
                  <a:lnTo>
                    <a:pt x="42105" y="117217"/>
                  </a:lnTo>
                  <a:lnTo>
                    <a:pt x="36631" y="115277"/>
                  </a:lnTo>
                  <a:lnTo>
                    <a:pt x="31494" y="112747"/>
                  </a:lnTo>
                  <a:lnTo>
                    <a:pt x="26526" y="109796"/>
                  </a:lnTo>
                  <a:lnTo>
                    <a:pt x="21894" y="106254"/>
                  </a:lnTo>
                  <a:lnTo>
                    <a:pt x="17600" y="102375"/>
                  </a:lnTo>
                  <a:lnTo>
                    <a:pt x="13726" y="98074"/>
                  </a:lnTo>
                  <a:lnTo>
                    <a:pt x="10273" y="93520"/>
                  </a:lnTo>
                  <a:lnTo>
                    <a:pt x="7242" y="88545"/>
                  </a:lnTo>
                  <a:lnTo>
                    <a:pt x="4715" y="83401"/>
                  </a:lnTo>
                  <a:lnTo>
                    <a:pt x="2778" y="77835"/>
                  </a:lnTo>
                  <a:lnTo>
                    <a:pt x="1263" y="72016"/>
                  </a:lnTo>
                  <a:lnTo>
                    <a:pt x="336" y="66113"/>
                  </a:lnTo>
                  <a:lnTo>
                    <a:pt x="0" y="59957"/>
                  </a:lnTo>
                  <a:lnTo>
                    <a:pt x="336" y="53886"/>
                  </a:lnTo>
                  <a:lnTo>
                    <a:pt x="1263" y="47983"/>
                  </a:lnTo>
                  <a:lnTo>
                    <a:pt x="2778" y="42080"/>
                  </a:lnTo>
                  <a:lnTo>
                    <a:pt x="4715" y="36598"/>
                  </a:lnTo>
                  <a:lnTo>
                    <a:pt x="7242" y="31454"/>
                  </a:lnTo>
                  <a:lnTo>
                    <a:pt x="10273" y="26479"/>
                  </a:lnTo>
                  <a:lnTo>
                    <a:pt x="13726" y="21841"/>
                  </a:lnTo>
                  <a:lnTo>
                    <a:pt x="17600" y="17624"/>
                  </a:lnTo>
                  <a:lnTo>
                    <a:pt x="21894" y="13745"/>
                  </a:lnTo>
                  <a:lnTo>
                    <a:pt x="26526" y="10203"/>
                  </a:lnTo>
                  <a:lnTo>
                    <a:pt x="31494" y="7252"/>
                  </a:lnTo>
                  <a:lnTo>
                    <a:pt x="36631" y="4722"/>
                  </a:lnTo>
                  <a:lnTo>
                    <a:pt x="42105" y="2698"/>
                  </a:lnTo>
                  <a:lnTo>
                    <a:pt x="47915" y="1180"/>
                  </a:lnTo>
                  <a:lnTo>
                    <a:pt x="53894" y="337"/>
                  </a:lnTo>
                  <a:lnTo>
                    <a:pt x="60042" y="0"/>
                  </a:lnTo>
                  <a:close/>
                </a:path>
              </a:pathLst>
            </a:custGeom>
            <a:solidFill>
              <a:srgbClr val="D8D8D8">
                <a:alpha val="7808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cxnSp>
        <p:nvCxnSpPr>
          <p:cNvPr id="743" name="Google Shape;743;p46"/>
          <p:cNvCxnSpPr/>
          <p:nvPr/>
        </p:nvCxnSpPr>
        <p:spPr>
          <a:xfrm>
            <a:off x="1003975" y="2124325"/>
            <a:ext cx="2240700" cy="0"/>
          </a:xfrm>
          <a:prstGeom prst="straightConnector1">
            <a:avLst/>
          </a:prstGeom>
          <a:noFill/>
          <a:ln cap="flat" cmpd="sng" w="19050">
            <a:solidFill>
              <a:srgbClr val="D8D8D8"/>
            </a:solidFill>
            <a:prstDash val="solid"/>
            <a:round/>
            <a:headEnd len="med" w="med" type="none"/>
            <a:tailEnd len="med" w="med" type="none"/>
          </a:ln>
        </p:spPr>
      </p:cxnSp>
      <p:cxnSp>
        <p:nvCxnSpPr>
          <p:cNvPr id="744" name="Google Shape;744;p46"/>
          <p:cNvCxnSpPr/>
          <p:nvPr/>
        </p:nvCxnSpPr>
        <p:spPr>
          <a:xfrm>
            <a:off x="3353850" y="2124325"/>
            <a:ext cx="2240700" cy="0"/>
          </a:xfrm>
          <a:prstGeom prst="straightConnector1">
            <a:avLst/>
          </a:prstGeom>
          <a:noFill/>
          <a:ln cap="flat" cmpd="sng" w="19050">
            <a:solidFill>
              <a:srgbClr val="566579"/>
            </a:solidFill>
            <a:prstDash val="solid"/>
            <a:round/>
            <a:headEnd len="med" w="med" type="none"/>
            <a:tailEnd len="med" w="med" type="none"/>
          </a:ln>
        </p:spPr>
      </p:cxnSp>
      <p:cxnSp>
        <p:nvCxnSpPr>
          <p:cNvPr id="745" name="Google Shape;745;p46"/>
          <p:cNvCxnSpPr/>
          <p:nvPr/>
        </p:nvCxnSpPr>
        <p:spPr>
          <a:xfrm>
            <a:off x="5696425" y="2124325"/>
            <a:ext cx="2240700" cy="0"/>
          </a:xfrm>
          <a:prstGeom prst="straightConnector1">
            <a:avLst/>
          </a:prstGeom>
          <a:noFill/>
          <a:ln cap="flat" cmpd="sng" w="19050">
            <a:solidFill>
              <a:srgbClr val="EE795B"/>
            </a:solidFill>
            <a:prstDash val="solid"/>
            <a:round/>
            <a:headEnd len="med" w="med" type="none"/>
            <a:tailEnd len="med" w="med" type="none"/>
          </a:ln>
        </p:spPr>
      </p:cxnSp>
      <p:sp>
        <p:nvSpPr>
          <p:cNvPr id="746" name="Google Shape;746;p46"/>
          <p:cNvSpPr txBox="1"/>
          <p:nvPr/>
        </p:nvSpPr>
        <p:spPr>
          <a:xfrm>
            <a:off x="1246975" y="2417158"/>
            <a:ext cx="17547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747" name="Google Shape;747;p46"/>
          <p:cNvSpPr txBox="1"/>
          <p:nvPr/>
        </p:nvSpPr>
        <p:spPr>
          <a:xfrm>
            <a:off x="3569588" y="2417158"/>
            <a:ext cx="17547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748" name="Google Shape;748;p46"/>
          <p:cNvSpPr txBox="1"/>
          <p:nvPr/>
        </p:nvSpPr>
        <p:spPr>
          <a:xfrm>
            <a:off x="5892200" y="2417158"/>
            <a:ext cx="17547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749" name="Google Shape;749;p46"/>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3" name="Shape 753"/>
        <p:cNvGrpSpPr/>
        <p:nvPr/>
      </p:nvGrpSpPr>
      <p:grpSpPr>
        <a:xfrm>
          <a:off x="0" y="0"/>
          <a:ext cx="0" cy="0"/>
          <a:chOff x="0" y="0"/>
          <a:chExt cx="0" cy="0"/>
        </a:xfrm>
      </p:grpSpPr>
      <p:sp>
        <p:nvSpPr>
          <p:cNvPr id="754" name="Google Shape;754;p47"/>
          <p:cNvSpPr/>
          <p:nvPr/>
        </p:nvSpPr>
        <p:spPr>
          <a:xfrm>
            <a:off x="0" y="0"/>
            <a:ext cx="4582500" cy="5143500"/>
          </a:xfrm>
          <a:prstGeom prst="rect">
            <a:avLst/>
          </a:prstGeom>
          <a:solidFill>
            <a:srgbClr val="566579">
              <a:alpha val="857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5" name="Google Shape;755;p47"/>
          <p:cNvSpPr/>
          <p:nvPr/>
        </p:nvSpPr>
        <p:spPr>
          <a:xfrm>
            <a:off x="4582500" y="0"/>
            <a:ext cx="4561500" cy="5143500"/>
          </a:xfrm>
          <a:prstGeom prst="rect">
            <a:avLst/>
          </a:prstGeom>
          <a:solidFill>
            <a:srgbClr val="FFFFFF">
              <a:alpha val="86540"/>
            </a:srgb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nvGrpSpPr>
          <p:cNvPr id="756" name="Google Shape;756;p47"/>
          <p:cNvGrpSpPr/>
          <p:nvPr/>
        </p:nvGrpSpPr>
        <p:grpSpPr>
          <a:xfrm>
            <a:off x="4235588" y="1367810"/>
            <a:ext cx="672825" cy="2407879"/>
            <a:chOff x="4131900" y="1244050"/>
            <a:chExt cx="880200" cy="3150025"/>
          </a:xfrm>
        </p:grpSpPr>
        <p:sp>
          <p:nvSpPr>
            <p:cNvPr id="757" name="Google Shape;757;p47"/>
            <p:cNvSpPr/>
            <p:nvPr/>
          </p:nvSpPr>
          <p:spPr>
            <a:xfrm>
              <a:off x="4131900" y="1244050"/>
              <a:ext cx="880200" cy="8802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4131900" y="2378963"/>
              <a:ext cx="880200" cy="8802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4131900" y="3513875"/>
              <a:ext cx="880200" cy="8802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47"/>
          <p:cNvGrpSpPr/>
          <p:nvPr/>
        </p:nvGrpSpPr>
        <p:grpSpPr>
          <a:xfrm>
            <a:off x="4428570" y="1560616"/>
            <a:ext cx="286870" cy="287936"/>
            <a:chOff x="-204788" y="1498600"/>
            <a:chExt cx="4733826" cy="4751413"/>
          </a:xfrm>
        </p:grpSpPr>
        <p:sp>
          <p:nvSpPr>
            <p:cNvPr id="761" name="Google Shape;761;p47"/>
            <p:cNvSpPr/>
            <p:nvPr/>
          </p:nvSpPr>
          <p:spPr>
            <a:xfrm>
              <a:off x="-198438" y="2543175"/>
              <a:ext cx="3430500" cy="1052400"/>
            </a:xfrm>
            <a:custGeom>
              <a:rect b="b" l="l" r="r" t="t"/>
              <a:pathLst>
                <a:path extrusionOk="0" h="120000" w="120000">
                  <a:moveTo>
                    <a:pt x="120000" y="0"/>
                  </a:moveTo>
                  <a:lnTo>
                    <a:pt x="120000" y="43619"/>
                  </a:lnTo>
                  <a:lnTo>
                    <a:pt x="115614" y="42081"/>
                  </a:lnTo>
                  <a:lnTo>
                    <a:pt x="111172" y="41628"/>
                  </a:lnTo>
                  <a:lnTo>
                    <a:pt x="106925" y="42081"/>
                  </a:lnTo>
                  <a:lnTo>
                    <a:pt x="102761" y="43438"/>
                  </a:lnTo>
                  <a:lnTo>
                    <a:pt x="98653" y="45701"/>
                  </a:lnTo>
                  <a:lnTo>
                    <a:pt x="94684" y="48868"/>
                  </a:lnTo>
                  <a:lnTo>
                    <a:pt x="90742" y="52760"/>
                  </a:lnTo>
                  <a:lnTo>
                    <a:pt x="86995" y="57375"/>
                  </a:lnTo>
                  <a:lnTo>
                    <a:pt x="83331" y="62805"/>
                  </a:lnTo>
                  <a:lnTo>
                    <a:pt x="79777" y="69140"/>
                  </a:lnTo>
                  <a:lnTo>
                    <a:pt x="76419" y="76018"/>
                  </a:lnTo>
                  <a:lnTo>
                    <a:pt x="73171" y="83619"/>
                  </a:lnTo>
                  <a:lnTo>
                    <a:pt x="70090" y="91855"/>
                  </a:lnTo>
                  <a:lnTo>
                    <a:pt x="67175" y="100542"/>
                  </a:lnTo>
                  <a:lnTo>
                    <a:pt x="64455" y="109954"/>
                  </a:lnTo>
                  <a:lnTo>
                    <a:pt x="61873" y="120000"/>
                  </a:lnTo>
                  <a:lnTo>
                    <a:pt x="61679" y="120000"/>
                  </a:lnTo>
                  <a:lnTo>
                    <a:pt x="61179" y="120000"/>
                  </a:lnTo>
                  <a:lnTo>
                    <a:pt x="60402" y="119819"/>
                  </a:lnTo>
                  <a:lnTo>
                    <a:pt x="59403" y="119819"/>
                  </a:lnTo>
                  <a:lnTo>
                    <a:pt x="58154" y="119638"/>
                  </a:lnTo>
                  <a:lnTo>
                    <a:pt x="56627" y="119276"/>
                  </a:lnTo>
                  <a:lnTo>
                    <a:pt x="54961" y="119095"/>
                  </a:lnTo>
                  <a:lnTo>
                    <a:pt x="53102" y="118823"/>
                  </a:lnTo>
                  <a:lnTo>
                    <a:pt x="51075" y="118280"/>
                  </a:lnTo>
                  <a:lnTo>
                    <a:pt x="48910" y="117828"/>
                  </a:lnTo>
                  <a:lnTo>
                    <a:pt x="46578" y="117194"/>
                  </a:lnTo>
                  <a:lnTo>
                    <a:pt x="44163" y="116380"/>
                  </a:lnTo>
                  <a:lnTo>
                    <a:pt x="41693" y="115384"/>
                  </a:lnTo>
                  <a:lnTo>
                    <a:pt x="39056" y="114389"/>
                  </a:lnTo>
                  <a:lnTo>
                    <a:pt x="36446" y="113212"/>
                  </a:lnTo>
                  <a:lnTo>
                    <a:pt x="33782" y="111855"/>
                  </a:lnTo>
                  <a:lnTo>
                    <a:pt x="31089" y="110407"/>
                  </a:lnTo>
                  <a:lnTo>
                    <a:pt x="28424" y="108778"/>
                  </a:lnTo>
                  <a:lnTo>
                    <a:pt x="25704" y="106787"/>
                  </a:lnTo>
                  <a:lnTo>
                    <a:pt x="23067" y="104796"/>
                  </a:lnTo>
                  <a:lnTo>
                    <a:pt x="20513" y="102533"/>
                  </a:lnTo>
                  <a:lnTo>
                    <a:pt x="17987" y="100000"/>
                  </a:lnTo>
                  <a:lnTo>
                    <a:pt x="15544" y="97375"/>
                  </a:lnTo>
                  <a:lnTo>
                    <a:pt x="13185" y="94479"/>
                  </a:lnTo>
                  <a:lnTo>
                    <a:pt x="11020" y="91312"/>
                  </a:lnTo>
                  <a:lnTo>
                    <a:pt x="8938" y="88054"/>
                  </a:lnTo>
                  <a:lnTo>
                    <a:pt x="7022" y="84253"/>
                  </a:lnTo>
                  <a:lnTo>
                    <a:pt x="5301" y="80452"/>
                  </a:lnTo>
                  <a:lnTo>
                    <a:pt x="3802" y="76199"/>
                  </a:lnTo>
                  <a:lnTo>
                    <a:pt x="2498" y="71764"/>
                  </a:lnTo>
                  <a:lnTo>
                    <a:pt x="1415" y="66968"/>
                  </a:lnTo>
                  <a:lnTo>
                    <a:pt x="555" y="61809"/>
                  </a:lnTo>
                  <a:lnTo>
                    <a:pt x="0" y="56380"/>
                  </a:lnTo>
                  <a:lnTo>
                    <a:pt x="0" y="452"/>
                  </a:lnTo>
                  <a:lnTo>
                    <a:pt x="1943" y="5248"/>
                  </a:lnTo>
                  <a:lnTo>
                    <a:pt x="4108" y="9864"/>
                  </a:lnTo>
                  <a:lnTo>
                    <a:pt x="6634" y="14298"/>
                  </a:lnTo>
                  <a:lnTo>
                    <a:pt x="9410" y="18552"/>
                  </a:lnTo>
                  <a:lnTo>
                    <a:pt x="12463" y="22533"/>
                  </a:lnTo>
                  <a:lnTo>
                    <a:pt x="15794" y="26334"/>
                  </a:lnTo>
                  <a:lnTo>
                    <a:pt x="19347" y="29773"/>
                  </a:lnTo>
                  <a:lnTo>
                    <a:pt x="23178" y="32850"/>
                  </a:lnTo>
                  <a:lnTo>
                    <a:pt x="27147" y="35656"/>
                  </a:lnTo>
                  <a:lnTo>
                    <a:pt x="31394" y="38190"/>
                  </a:lnTo>
                  <a:lnTo>
                    <a:pt x="35780" y="40271"/>
                  </a:lnTo>
                  <a:lnTo>
                    <a:pt x="40333" y="42081"/>
                  </a:lnTo>
                  <a:lnTo>
                    <a:pt x="45024" y="43619"/>
                  </a:lnTo>
                  <a:lnTo>
                    <a:pt x="49909" y="44615"/>
                  </a:lnTo>
                  <a:lnTo>
                    <a:pt x="54850" y="45248"/>
                  </a:lnTo>
                  <a:lnTo>
                    <a:pt x="59958" y="45520"/>
                  </a:lnTo>
                  <a:lnTo>
                    <a:pt x="65093" y="45248"/>
                  </a:lnTo>
                  <a:lnTo>
                    <a:pt x="70090" y="44615"/>
                  </a:lnTo>
                  <a:lnTo>
                    <a:pt x="74947" y="43619"/>
                  </a:lnTo>
                  <a:lnTo>
                    <a:pt x="79694" y="42081"/>
                  </a:lnTo>
                  <a:lnTo>
                    <a:pt x="84274" y="40271"/>
                  </a:lnTo>
                  <a:lnTo>
                    <a:pt x="88660" y="38190"/>
                  </a:lnTo>
                  <a:lnTo>
                    <a:pt x="92907" y="35475"/>
                  </a:lnTo>
                  <a:lnTo>
                    <a:pt x="96960" y="32760"/>
                  </a:lnTo>
                  <a:lnTo>
                    <a:pt x="100735" y="29592"/>
                  </a:lnTo>
                  <a:lnTo>
                    <a:pt x="104316" y="26153"/>
                  </a:lnTo>
                  <a:lnTo>
                    <a:pt x="107647" y="22352"/>
                  </a:lnTo>
                  <a:lnTo>
                    <a:pt x="110728" y="18371"/>
                  </a:lnTo>
                  <a:lnTo>
                    <a:pt x="113504" y="14117"/>
                  </a:lnTo>
                  <a:lnTo>
                    <a:pt x="115975" y="9683"/>
                  </a:lnTo>
                  <a:lnTo>
                    <a:pt x="118195" y="4886"/>
                  </a:lnTo>
                  <a:lnTo>
                    <a:pt x="120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62" name="Google Shape;762;p47"/>
            <p:cNvSpPr/>
            <p:nvPr/>
          </p:nvSpPr>
          <p:spPr>
            <a:xfrm>
              <a:off x="-200025" y="3422650"/>
              <a:ext cx="1620900" cy="1050900"/>
            </a:xfrm>
            <a:custGeom>
              <a:rect b="b" l="l" r="r" t="t"/>
              <a:pathLst>
                <a:path extrusionOk="0" h="120000" w="120000">
                  <a:moveTo>
                    <a:pt x="58" y="0"/>
                  </a:moveTo>
                  <a:lnTo>
                    <a:pt x="3817" y="4803"/>
                  </a:lnTo>
                  <a:lnTo>
                    <a:pt x="8281" y="9244"/>
                  </a:lnTo>
                  <a:lnTo>
                    <a:pt x="13333" y="13504"/>
                  </a:lnTo>
                  <a:lnTo>
                    <a:pt x="18854" y="17673"/>
                  </a:lnTo>
                  <a:lnTo>
                    <a:pt x="24963" y="21480"/>
                  </a:lnTo>
                  <a:lnTo>
                    <a:pt x="31600" y="25105"/>
                  </a:lnTo>
                  <a:lnTo>
                    <a:pt x="38766" y="28549"/>
                  </a:lnTo>
                  <a:lnTo>
                    <a:pt x="46343" y="31631"/>
                  </a:lnTo>
                  <a:lnTo>
                    <a:pt x="54331" y="34441"/>
                  </a:lnTo>
                  <a:lnTo>
                    <a:pt x="62790" y="36978"/>
                  </a:lnTo>
                  <a:lnTo>
                    <a:pt x="71541" y="39244"/>
                  </a:lnTo>
                  <a:lnTo>
                    <a:pt x="80587" y="41057"/>
                  </a:lnTo>
                  <a:lnTo>
                    <a:pt x="90102" y="42688"/>
                  </a:lnTo>
                  <a:lnTo>
                    <a:pt x="99794" y="43867"/>
                  </a:lnTo>
                  <a:lnTo>
                    <a:pt x="109720" y="44682"/>
                  </a:lnTo>
                  <a:lnTo>
                    <a:pt x="120000" y="45226"/>
                  </a:lnTo>
                  <a:lnTo>
                    <a:pt x="116064" y="56737"/>
                  </a:lnTo>
                  <a:lnTo>
                    <a:pt x="112599" y="68791"/>
                  </a:lnTo>
                  <a:lnTo>
                    <a:pt x="109662" y="80936"/>
                  </a:lnTo>
                  <a:lnTo>
                    <a:pt x="107195" y="93625"/>
                  </a:lnTo>
                  <a:lnTo>
                    <a:pt x="105256" y="106676"/>
                  </a:lnTo>
                  <a:lnTo>
                    <a:pt x="103847" y="120000"/>
                  </a:lnTo>
                  <a:lnTo>
                    <a:pt x="94684" y="118912"/>
                  </a:lnTo>
                  <a:lnTo>
                    <a:pt x="85697" y="117371"/>
                  </a:lnTo>
                  <a:lnTo>
                    <a:pt x="77063" y="115558"/>
                  </a:lnTo>
                  <a:lnTo>
                    <a:pt x="68722" y="113474"/>
                  </a:lnTo>
                  <a:lnTo>
                    <a:pt x="60734" y="110936"/>
                  </a:lnTo>
                  <a:lnTo>
                    <a:pt x="53157" y="108308"/>
                  </a:lnTo>
                  <a:lnTo>
                    <a:pt x="45873" y="105226"/>
                  </a:lnTo>
                  <a:lnTo>
                    <a:pt x="39060" y="101873"/>
                  </a:lnTo>
                  <a:lnTo>
                    <a:pt x="32657" y="98247"/>
                  </a:lnTo>
                  <a:lnTo>
                    <a:pt x="26784" y="94441"/>
                  </a:lnTo>
                  <a:lnTo>
                    <a:pt x="21439" y="90543"/>
                  </a:lnTo>
                  <a:lnTo>
                    <a:pt x="16505" y="86193"/>
                  </a:lnTo>
                  <a:lnTo>
                    <a:pt x="12276" y="81752"/>
                  </a:lnTo>
                  <a:lnTo>
                    <a:pt x="8516" y="77129"/>
                  </a:lnTo>
                  <a:lnTo>
                    <a:pt x="5403" y="72416"/>
                  </a:lnTo>
                  <a:lnTo>
                    <a:pt x="2995" y="67432"/>
                  </a:lnTo>
                  <a:lnTo>
                    <a:pt x="1174" y="62356"/>
                  </a:lnTo>
                  <a:lnTo>
                    <a:pt x="0" y="57099"/>
                  </a:lnTo>
                  <a:lnTo>
                    <a:pt x="5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63" name="Google Shape;763;p47"/>
            <p:cNvSpPr/>
            <p:nvPr/>
          </p:nvSpPr>
          <p:spPr>
            <a:xfrm>
              <a:off x="-201613" y="4310063"/>
              <a:ext cx="1522500" cy="1062000"/>
            </a:xfrm>
            <a:custGeom>
              <a:rect b="b" l="l" r="r" t="t"/>
              <a:pathLst>
                <a:path extrusionOk="0" h="120000" w="120000">
                  <a:moveTo>
                    <a:pt x="125" y="0"/>
                  </a:moveTo>
                  <a:lnTo>
                    <a:pt x="4191" y="4756"/>
                  </a:lnTo>
                  <a:lnTo>
                    <a:pt x="9071" y="9244"/>
                  </a:lnTo>
                  <a:lnTo>
                    <a:pt x="14577" y="13732"/>
                  </a:lnTo>
                  <a:lnTo>
                    <a:pt x="20709" y="17771"/>
                  </a:lnTo>
                  <a:lnTo>
                    <a:pt x="27403" y="21720"/>
                  </a:lnTo>
                  <a:lnTo>
                    <a:pt x="34661" y="25310"/>
                  </a:lnTo>
                  <a:lnTo>
                    <a:pt x="42544" y="28721"/>
                  </a:lnTo>
                  <a:lnTo>
                    <a:pt x="50928" y="31772"/>
                  </a:lnTo>
                  <a:lnTo>
                    <a:pt x="59687" y="34554"/>
                  </a:lnTo>
                  <a:lnTo>
                    <a:pt x="68884" y="37247"/>
                  </a:lnTo>
                  <a:lnTo>
                    <a:pt x="78581" y="39311"/>
                  </a:lnTo>
                  <a:lnTo>
                    <a:pt x="88717" y="41286"/>
                  </a:lnTo>
                  <a:lnTo>
                    <a:pt x="99040" y="42722"/>
                  </a:lnTo>
                  <a:lnTo>
                    <a:pt x="109739" y="43889"/>
                  </a:lnTo>
                  <a:lnTo>
                    <a:pt x="109739" y="44068"/>
                  </a:lnTo>
                  <a:lnTo>
                    <a:pt x="110052" y="57262"/>
                  </a:lnTo>
                  <a:lnTo>
                    <a:pt x="110865" y="70545"/>
                  </a:lnTo>
                  <a:lnTo>
                    <a:pt x="112367" y="83201"/>
                  </a:lnTo>
                  <a:lnTo>
                    <a:pt x="114431" y="95766"/>
                  </a:lnTo>
                  <a:lnTo>
                    <a:pt x="116934" y="108062"/>
                  </a:lnTo>
                  <a:lnTo>
                    <a:pt x="120000" y="120000"/>
                  </a:lnTo>
                  <a:lnTo>
                    <a:pt x="109614" y="119192"/>
                  </a:lnTo>
                  <a:lnTo>
                    <a:pt x="99603" y="117845"/>
                  </a:lnTo>
                  <a:lnTo>
                    <a:pt x="89843" y="116230"/>
                  </a:lnTo>
                  <a:lnTo>
                    <a:pt x="80396" y="114255"/>
                  </a:lnTo>
                  <a:lnTo>
                    <a:pt x="71386" y="112011"/>
                  </a:lnTo>
                  <a:lnTo>
                    <a:pt x="62752" y="109319"/>
                  </a:lnTo>
                  <a:lnTo>
                    <a:pt x="54494" y="106447"/>
                  </a:lnTo>
                  <a:lnTo>
                    <a:pt x="46736" y="103126"/>
                  </a:lnTo>
                  <a:lnTo>
                    <a:pt x="39478" y="99715"/>
                  </a:lnTo>
                  <a:lnTo>
                    <a:pt x="32721" y="95946"/>
                  </a:lnTo>
                  <a:lnTo>
                    <a:pt x="26590" y="91907"/>
                  </a:lnTo>
                  <a:lnTo>
                    <a:pt x="20896" y="87688"/>
                  </a:lnTo>
                  <a:lnTo>
                    <a:pt x="16016" y="83201"/>
                  </a:lnTo>
                  <a:lnTo>
                    <a:pt x="11574" y="78534"/>
                  </a:lnTo>
                  <a:lnTo>
                    <a:pt x="7945" y="73597"/>
                  </a:lnTo>
                  <a:lnTo>
                    <a:pt x="5005" y="68750"/>
                  </a:lnTo>
                  <a:lnTo>
                    <a:pt x="2815" y="63455"/>
                  </a:lnTo>
                  <a:lnTo>
                    <a:pt x="1376" y="58249"/>
                  </a:lnTo>
                  <a:lnTo>
                    <a:pt x="688" y="52864"/>
                  </a:lnTo>
                  <a:lnTo>
                    <a:pt x="312" y="53223"/>
                  </a:lnTo>
                  <a:lnTo>
                    <a:pt x="0" y="53672"/>
                  </a:lnTo>
                  <a:lnTo>
                    <a:pt x="1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64" name="Google Shape;764;p47"/>
            <p:cNvSpPr/>
            <p:nvPr/>
          </p:nvSpPr>
          <p:spPr>
            <a:xfrm>
              <a:off x="-201613" y="5187950"/>
              <a:ext cx="2236800" cy="1059000"/>
            </a:xfrm>
            <a:custGeom>
              <a:rect b="b" l="l" r="r" t="t"/>
              <a:pathLst>
                <a:path extrusionOk="0" h="120000" w="120000">
                  <a:moveTo>
                    <a:pt x="0" y="0"/>
                  </a:moveTo>
                  <a:lnTo>
                    <a:pt x="2683" y="4681"/>
                  </a:lnTo>
                  <a:lnTo>
                    <a:pt x="5793" y="9272"/>
                  </a:lnTo>
                  <a:lnTo>
                    <a:pt x="9371" y="13683"/>
                  </a:lnTo>
                  <a:lnTo>
                    <a:pt x="13375" y="18004"/>
                  </a:lnTo>
                  <a:lnTo>
                    <a:pt x="17806" y="21875"/>
                  </a:lnTo>
                  <a:lnTo>
                    <a:pt x="22662" y="25656"/>
                  </a:lnTo>
                  <a:lnTo>
                    <a:pt x="27859" y="29077"/>
                  </a:lnTo>
                  <a:lnTo>
                    <a:pt x="33354" y="32408"/>
                  </a:lnTo>
                  <a:lnTo>
                    <a:pt x="39233" y="35198"/>
                  </a:lnTo>
                  <a:lnTo>
                    <a:pt x="45452" y="37809"/>
                  </a:lnTo>
                  <a:lnTo>
                    <a:pt x="51884" y="40240"/>
                  </a:lnTo>
                  <a:lnTo>
                    <a:pt x="58615" y="42220"/>
                  </a:lnTo>
                  <a:lnTo>
                    <a:pt x="65601" y="43660"/>
                  </a:lnTo>
                  <a:lnTo>
                    <a:pt x="72800" y="45011"/>
                  </a:lnTo>
                  <a:lnTo>
                    <a:pt x="80127" y="45821"/>
                  </a:lnTo>
                  <a:lnTo>
                    <a:pt x="87667" y="46271"/>
                  </a:lnTo>
                  <a:lnTo>
                    <a:pt x="90820" y="56984"/>
                  </a:lnTo>
                  <a:lnTo>
                    <a:pt x="94142" y="66976"/>
                  </a:lnTo>
                  <a:lnTo>
                    <a:pt x="97891" y="76609"/>
                  </a:lnTo>
                  <a:lnTo>
                    <a:pt x="101810" y="85791"/>
                  </a:lnTo>
                  <a:lnTo>
                    <a:pt x="105985" y="94433"/>
                  </a:lnTo>
                  <a:lnTo>
                    <a:pt x="110500" y="102445"/>
                  </a:lnTo>
                  <a:lnTo>
                    <a:pt x="115143" y="110007"/>
                  </a:lnTo>
                  <a:lnTo>
                    <a:pt x="120000" y="116849"/>
                  </a:lnTo>
                  <a:lnTo>
                    <a:pt x="113354" y="118199"/>
                  </a:lnTo>
                  <a:lnTo>
                    <a:pt x="106453" y="119189"/>
                  </a:lnTo>
                  <a:lnTo>
                    <a:pt x="99339" y="119819"/>
                  </a:lnTo>
                  <a:lnTo>
                    <a:pt x="92140" y="120000"/>
                  </a:lnTo>
                  <a:lnTo>
                    <a:pt x="84941" y="119819"/>
                  </a:lnTo>
                  <a:lnTo>
                    <a:pt x="77912" y="119189"/>
                  </a:lnTo>
                  <a:lnTo>
                    <a:pt x="71011" y="118199"/>
                  </a:lnTo>
                  <a:lnTo>
                    <a:pt x="64323" y="116849"/>
                  </a:lnTo>
                  <a:lnTo>
                    <a:pt x="57848" y="115048"/>
                  </a:lnTo>
                  <a:lnTo>
                    <a:pt x="51629" y="112978"/>
                  </a:lnTo>
                  <a:lnTo>
                    <a:pt x="45623" y="110457"/>
                  </a:lnTo>
                  <a:lnTo>
                    <a:pt x="39872" y="107846"/>
                  </a:lnTo>
                  <a:lnTo>
                    <a:pt x="34462" y="104786"/>
                  </a:lnTo>
                  <a:lnTo>
                    <a:pt x="29435" y="101455"/>
                  </a:lnTo>
                  <a:lnTo>
                    <a:pt x="24621" y="97854"/>
                  </a:lnTo>
                  <a:lnTo>
                    <a:pt x="20191" y="94073"/>
                  </a:lnTo>
                  <a:lnTo>
                    <a:pt x="16187" y="90022"/>
                  </a:lnTo>
                  <a:lnTo>
                    <a:pt x="12523" y="85791"/>
                  </a:lnTo>
                  <a:lnTo>
                    <a:pt x="9371" y="81200"/>
                  </a:lnTo>
                  <a:lnTo>
                    <a:pt x="6560" y="76609"/>
                  </a:lnTo>
                  <a:lnTo>
                    <a:pt x="4259" y="71657"/>
                  </a:lnTo>
                  <a:lnTo>
                    <a:pt x="2385" y="66616"/>
                  </a:lnTo>
                  <a:lnTo>
                    <a:pt x="1064" y="61575"/>
                  </a:lnTo>
                  <a:lnTo>
                    <a:pt x="212" y="56084"/>
                  </a:lnTo>
                  <a:lnTo>
                    <a:pt x="0" y="50682"/>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65" name="Google Shape;765;p47"/>
            <p:cNvSpPr/>
            <p:nvPr/>
          </p:nvSpPr>
          <p:spPr>
            <a:xfrm>
              <a:off x="-204788" y="1498600"/>
              <a:ext cx="3440100" cy="1219200"/>
            </a:xfrm>
            <a:custGeom>
              <a:rect b="b" l="l" r="r" t="t"/>
              <a:pathLst>
                <a:path extrusionOk="0" h="120000" w="120000">
                  <a:moveTo>
                    <a:pt x="60000" y="0"/>
                  </a:moveTo>
                  <a:lnTo>
                    <a:pt x="64679" y="156"/>
                  </a:lnTo>
                  <a:lnTo>
                    <a:pt x="69275" y="702"/>
                  </a:lnTo>
                  <a:lnTo>
                    <a:pt x="73733" y="1561"/>
                  </a:lnTo>
                  <a:lnTo>
                    <a:pt x="78107" y="2654"/>
                  </a:lnTo>
                  <a:lnTo>
                    <a:pt x="82288" y="4216"/>
                  </a:lnTo>
                  <a:lnTo>
                    <a:pt x="86386" y="6089"/>
                  </a:lnTo>
                  <a:lnTo>
                    <a:pt x="90290" y="8041"/>
                  </a:lnTo>
                  <a:lnTo>
                    <a:pt x="93973" y="10461"/>
                  </a:lnTo>
                  <a:lnTo>
                    <a:pt x="97489" y="13038"/>
                  </a:lnTo>
                  <a:lnTo>
                    <a:pt x="100812" y="16005"/>
                  </a:lnTo>
                  <a:lnTo>
                    <a:pt x="103940" y="19128"/>
                  </a:lnTo>
                  <a:lnTo>
                    <a:pt x="106820" y="22407"/>
                  </a:lnTo>
                  <a:lnTo>
                    <a:pt x="109423" y="25998"/>
                  </a:lnTo>
                  <a:lnTo>
                    <a:pt x="111804" y="29668"/>
                  </a:lnTo>
                  <a:lnTo>
                    <a:pt x="113908" y="33493"/>
                  </a:lnTo>
                  <a:lnTo>
                    <a:pt x="115708" y="37631"/>
                  </a:lnTo>
                  <a:lnTo>
                    <a:pt x="117231" y="41847"/>
                  </a:lnTo>
                  <a:lnTo>
                    <a:pt x="118394" y="46141"/>
                  </a:lnTo>
                  <a:lnTo>
                    <a:pt x="119280" y="50670"/>
                  </a:lnTo>
                  <a:lnTo>
                    <a:pt x="119806" y="55198"/>
                  </a:lnTo>
                  <a:lnTo>
                    <a:pt x="120000" y="59882"/>
                  </a:lnTo>
                  <a:lnTo>
                    <a:pt x="119806" y="64567"/>
                  </a:lnTo>
                  <a:lnTo>
                    <a:pt x="119280" y="69251"/>
                  </a:lnTo>
                  <a:lnTo>
                    <a:pt x="118394" y="73702"/>
                  </a:lnTo>
                  <a:lnTo>
                    <a:pt x="117231" y="78074"/>
                  </a:lnTo>
                  <a:lnTo>
                    <a:pt x="115708" y="82212"/>
                  </a:lnTo>
                  <a:lnTo>
                    <a:pt x="113908" y="86350"/>
                  </a:lnTo>
                  <a:lnTo>
                    <a:pt x="111804" y="90175"/>
                  </a:lnTo>
                  <a:lnTo>
                    <a:pt x="109423" y="94001"/>
                  </a:lnTo>
                  <a:lnTo>
                    <a:pt x="106820" y="97436"/>
                  </a:lnTo>
                  <a:lnTo>
                    <a:pt x="103940" y="100793"/>
                  </a:lnTo>
                  <a:lnTo>
                    <a:pt x="100812" y="103916"/>
                  </a:lnTo>
                  <a:lnTo>
                    <a:pt x="97489" y="106805"/>
                  </a:lnTo>
                  <a:lnTo>
                    <a:pt x="93973" y="109303"/>
                  </a:lnTo>
                  <a:lnTo>
                    <a:pt x="90290" y="111724"/>
                  </a:lnTo>
                  <a:lnTo>
                    <a:pt x="86386" y="113832"/>
                  </a:lnTo>
                  <a:lnTo>
                    <a:pt x="82288" y="115705"/>
                  </a:lnTo>
                  <a:lnTo>
                    <a:pt x="78107" y="117111"/>
                  </a:lnTo>
                  <a:lnTo>
                    <a:pt x="73733" y="118438"/>
                  </a:lnTo>
                  <a:lnTo>
                    <a:pt x="69275" y="119297"/>
                  </a:lnTo>
                  <a:lnTo>
                    <a:pt x="64679" y="119687"/>
                  </a:lnTo>
                  <a:lnTo>
                    <a:pt x="60000" y="120000"/>
                  </a:lnTo>
                  <a:lnTo>
                    <a:pt x="55320" y="119687"/>
                  </a:lnTo>
                  <a:lnTo>
                    <a:pt x="50752" y="119297"/>
                  </a:lnTo>
                  <a:lnTo>
                    <a:pt x="46266" y="118438"/>
                  </a:lnTo>
                  <a:lnTo>
                    <a:pt x="41892" y="117111"/>
                  </a:lnTo>
                  <a:lnTo>
                    <a:pt x="37711" y="115705"/>
                  </a:lnTo>
                  <a:lnTo>
                    <a:pt x="33640" y="113832"/>
                  </a:lnTo>
                  <a:lnTo>
                    <a:pt x="29764" y="111724"/>
                  </a:lnTo>
                  <a:lnTo>
                    <a:pt x="26026" y="109303"/>
                  </a:lnTo>
                  <a:lnTo>
                    <a:pt x="22510" y="106805"/>
                  </a:lnTo>
                  <a:lnTo>
                    <a:pt x="19187" y="103916"/>
                  </a:lnTo>
                  <a:lnTo>
                    <a:pt x="16059" y="100793"/>
                  </a:lnTo>
                  <a:lnTo>
                    <a:pt x="13179" y="97436"/>
                  </a:lnTo>
                  <a:lnTo>
                    <a:pt x="10576" y="94001"/>
                  </a:lnTo>
                  <a:lnTo>
                    <a:pt x="8195" y="90175"/>
                  </a:lnTo>
                  <a:lnTo>
                    <a:pt x="6146" y="86350"/>
                  </a:lnTo>
                  <a:lnTo>
                    <a:pt x="4347" y="82212"/>
                  </a:lnTo>
                  <a:lnTo>
                    <a:pt x="2824" y="78074"/>
                  </a:lnTo>
                  <a:lnTo>
                    <a:pt x="1605" y="73702"/>
                  </a:lnTo>
                  <a:lnTo>
                    <a:pt x="747" y="69251"/>
                  </a:lnTo>
                  <a:lnTo>
                    <a:pt x="193" y="64567"/>
                  </a:lnTo>
                  <a:lnTo>
                    <a:pt x="0" y="59882"/>
                  </a:lnTo>
                  <a:lnTo>
                    <a:pt x="193" y="55198"/>
                  </a:lnTo>
                  <a:lnTo>
                    <a:pt x="747" y="50670"/>
                  </a:lnTo>
                  <a:lnTo>
                    <a:pt x="1605" y="46141"/>
                  </a:lnTo>
                  <a:lnTo>
                    <a:pt x="2824" y="41847"/>
                  </a:lnTo>
                  <a:lnTo>
                    <a:pt x="4347" y="37631"/>
                  </a:lnTo>
                  <a:lnTo>
                    <a:pt x="6146" y="33493"/>
                  </a:lnTo>
                  <a:lnTo>
                    <a:pt x="8195" y="29668"/>
                  </a:lnTo>
                  <a:lnTo>
                    <a:pt x="10576" y="25998"/>
                  </a:lnTo>
                  <a:lnTo>
                    <a:pt x="13179" y="22407"/>
                  </a:lnTo>
                  <a:lnTo>
                    <a:pt x="16059" y="19128"/>
                  </a:lnTo>
                  <a:lnTo>
                    <a:pt x="19187" y="16005"/>
                  </a:lnTo>
                  <a:lnTo>
                    <a:pt x="22510" y="13038"/>
                  </a:lnTo>
                  <a:lnTo>
                    <a:pt x="26026" y="10461"/>
                  </a:lnTo>
                  <a:lnTo>
                    <a:pt x="29764" y="8041"/>
                  </a:lnTo>
                  <a:lnTo>
                    <a:pt x="33640" y="6089"/>
                  </a:lnTo>
                  <a:lnTo>
                    <a:pt x="37711" y="4216"/>
                  </a:lnTo>
                  <a:lnTo>
                    <a:pt x="41892" y="2654"/>
                  </a:lnTo>
                  <a:lnTo>
                    <a:pt x="46266" y="1561"/>
                  </a:lnTo>
                  <a:lnTo>
                    <a:pt x="50752" y="702"/>
                  </a:lnTo>
                  <a:lnTo>
                    <a:pt x="55320" y="156"/>
                  </a:lnTo>
                  <a:lnTo>
                    <a:pt x="60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66" name="Google Shape;766;p47"/>
            <p:cNvSpPr/>
            <p:nvPr/>
          </p:nvSpPr>
          <p:spPr>
            <a:xfrm>
              <a:off x="1430338" y="3148013"/>
              <a:ext cx="3098700" cy="3102000"/>
            </a:xfrm>
            <a:custGeom>
              <a:rect b="b" l="l" r="r" t="t"/>
              <a:pathLst>
                <a:path extrusionOk="0" h="120000" w="120000">
                  <a:moveTo>
                    <a:pt x="59984" y="18709"/>
                  </a:moveTo>
                  <a:lnTo>
                    <a:pt x="58755" y="18832"/>
                  </a:lnTo>
                  <a:lnTo>
                    <a:pt x="57587" y="19201"/>
                  </a:lnTo>
                  <a:lnTo>
                    <a:pt x="56573" y="19877"/>
                  </a:lnTo>
                  <a:lnTo>
                    <a:pt x="55743" y="20706"/>
                  </a:lnTo>
                  <a:lnTo>
                    <a:pt x="55067" y="21720"/>
                  </a:lnTo>
                  <a:lnTo>
                    <a:pt x="54668" y="22887"/>
                  </a:lnTo>
                  <a:lnTo>
                    <a:pt x="54514" y="24178"/>
                  </a:lnTo>
                  <a:lnTo>
                    <a:pt x="54514" y="27926"/>
                  </a:lnTo>
                  <a:lnTo>
                    <a:pt x="52209" y="28817"/>
                  </a:lnTo>
                  <a:lnTo>
                    <a:pt x="50058" y="29953"/>
                  </a:lnTo>
                  <a:lnTo>
                    <a:pt x="48092" y="31336"/>
                  </a:lnTo>
                  <a:lnTo>
                    <a:pt x="46309" y="32964"/>
                  </a:lnTo>
                  <a:lnTo>
                    <a:pt x="44742" y="34746"/>
                  </a:lnTo>
                  <a:lnTo>
                    <a:pt x="43390" y="36743"/>
                  </a:lnTo>
                  <a:lnTo>
                    <a:pt x="42345" y="38986"/>
                  </a:lnTo>
                  <a:lnTo>
                    <a:pt x="41485" y="41290"/>
                  </a:lnTo>
                  <a:lnTo>
                    <a:pt x="41055" y="43748"/>
                  </a:lnTo>
                  <a:lnTo>
                    <a:pt x="40870" y="46298"/>
                  </a:lnTo>
                  <a:lnTo>
                    <a:pt x="41055" y="48878"/>
                  </a:lnTo>
                  <a:lnTo>
                    <a:pt x="41546" y="51397"/>
                  </a:lnTo>
                  <a:lnTo>
                    <a:pt x="42407" y="53732"/>
                  </a:lnTo>
                  <a:lnTo>
                    <a:pt x="43451" y="55975"/>
                  </a:lnTo>
                  <a:lnTo>
                    <a:pt x="44865" y="58003"/>
                  </a:lnTo>
                  <a:lnTo>
                    <a:pt x="46463" y="59846"/>
                  </a:lnTo>
                  <a:lnTo>
                    <a:pt x="48307" y="61443"/>
                  </a:lnTo>
                  <a:lnTo>
                    <a:pt x="50335" y="62857"/>
                  </a:lnTo>
                  <a:lnTo>
                    <a:pt x="52548" y="63963"/>
                  </a:lnTo>
                  <a:lnTo>
                    <a:pt x="54914" y="64761"/>
                  </a:lnTo>
                  <a:lnTo>
                    <a:pt x="57434" y="65253"/>
                  </a:lnTo>
                  <a:lnTo>
                    <a:pt x="59984" y="65468"/>
                  </a:lnTo>
                  <a:lnTo>
                    <a:pt x="61674" y="65652"/>
                  </a:lnTo>
                  <a:lnTo>
                    <a:pt x="63180" y="66082"/>
                  </a:lnTo>
                  <a:lnTo>
                    <a:pt x="64563" y="66881"/>
                  </a:lnTo>
                  <a:lnTo>
                    <a:pt x="65792" y="67895"/>
                  </a:lnTo>
                  <a:lnTo>
                    <a:pt x="66745" y="69124"/>
                  </a:lnTo>
                  <a:lnTo>
                    <a:pt x="67544" y="70506"/>
                  </a:lnTo>
                  <a:lnTo>
                    <a:pt x="68035" y="72012"/>
                  </a:lnTo>
                  <a:lnTo>
                    <a:pt x="68189" y="73701"/>
                  </a:lnTo>
                  <a:lnTo>
                    <a:pt x="68035" y="75268"/>
                  </a:lnTo>
                  <a:lnTo>
                    <a:pt x="67574" y="76712"/>
                  </a:lnTo>
                  <a:lnTo>
                    <a:pt x="66868" y="78095"/>
                  </a:lnTo>
                  <a:lnTo>
                    <a:pt x="65976" y="79293"/>
                  </a:lnTo>
                  <a:lnTo>
                    <a:pt x="64839" y="80276"/>
                  </a:lnTo>
                  <a:lnTo>
                    <a:pt x="63580" y="81075"/>
                  </a:lnTo>
                  <a:lnTo>
                    <a:pt x="62104" y="81566"/>
                  </a:lnTo>
                  <a:lnTo>
                    <a:pt x="60537" y="81843"/>
                  </a:lnTo>
                  <a:lnTo>
                    <a:pt x="60322" y="81843"/>
                  </a:lnTo>
                  <a:lnTo>
                    <a:pt x="59769" y="81781"/>
                  </a:lnTo>
                  <a:lnTo>
                    <a:pt x="59032" y="81628"/>
                  </a:lnTo>
                  <a:lnTo>
                    <a:pt x="58079" y="81443"/>
                  </a:lnTo>
                  <a:lnTo>
                    <a:pt x="57096" y="81136"/>
                  </a:lnTo>
                  <a:lnTo>
                    <a:pt x="56020" y="80675"/>
                  </a:lnTo>
                  <a:lnTo>
                    <a:pt x="54975" y="80061"/>
                  </a:lnTo>
                  <a:lnTo>
                    <a:pt x="54023" y="79293"/>
                  </a:lnTo>
                  <a:lnTo>
                    <a:pt x="53008" y="78556"/>
                  </a:lnTo>
                  <a:lnTo>
                    <a:pt x="51902" y="78003"/>
                  </a:lnTo>
                  <a:lnTo>
                    <a:pt x="50704" y="77726"/>
                  </a:lnTo>
                  <a:lnTo>
                    <a:pt x="49536" y="77665"/>
                  </a:lnTo>
                  <a:lnTo>
                    <a:pt x="48368" y="77880"/>
                  </a:lnTo>
                  <a:lnTo>
                    <a:pt x="47262" y="78341"/>
                  </a:lnTo>
                  <a:lnTo>
                    <a:pt x="46248" y="79047"/>
                  </a:lnTo>
                  <a:lnTo>
                    <a:pt x="45480" y="80061"/>
                  </a:lnTo>
                  <a:lnTo>
                    <a:pt x="44896" y="81136"/>
                  </a:lnTo>
                  <a:lnTo>
                    <a:pt x="44619" y="82304"/>
                  </a:lnTo>
                  <a:lnTo>
                    <a:pt x="44558" y="83471"/>
                  </a:lnTo>
                  <a:lnTo>
                    <a:pt x="44804" y="84639"/>
                  </a:lnTo>
                  <a:lnTo>
                    <a:pt x="45295" y="85806"/>
                  </a:lnTo>
                  <a:lnTo>
                    <a:pt x="46033" y="86820"/>
                  </a:lnTo>
                  <a:lnTo>
                    <a:pt x="47539" y="88233"/>
                  </a:lnTo>
                  <a:lnTo>
                    <a:pt x="49106" y="89462"/>
                  </a:lnTo>
                  <a:lnTo>
                    <a:pt x="50827" y="90445"/>
                  </a:lnTo>
                  <a:lnTo>
                    <a:pt x="52609" y="91336"/>
                  </a:lnTo>
                  <a:lnTo>
                    <a:pt x="54514" y="92012"/>
                  </a:lnTo>
                  <a:lnTo>
                    <a:pt x="54514" y="95821"/>
                  </a:lnTo>
                  <a:lnTo>
                    <a:pt x="54668" y="97112"/>
                  </a:lnTo>
                  <a:lnTo>
                    <a:pt x="55067" y="98218"/>
                  </a:lnTo>
                  <a:lnTo>
                    <a:pt x="55743" y="99231"/>
                  </a:lnTo>
                  <a:lnTo>
                    <a:pt x="56573" y="100122"/>
                  </a:lnTo>
                  <a:lnTo>
                    <a:pt x="57587" y="100737"/>
                  </a:lnTo>
                  <a:lnTo>
                    <a:pt x="58755" y="101136"/>
                  </a:lnTo>
                  <a:lnTo>
                    <a:pt x="59984" y="101290"/>
                  </a:lnTo>
                  <a:lnTo>
                    <a:pt x="61275" y="101136"/>
                  </a:lnTo>
                  <a:lnTo>
                    <a:pt x="62381" y="100737"/>
                  </a:lnTo>
                  <a:lnTo>
                    <a:pt x="63457" y="100122"/>
                  </a:lnTo>
                  <a:lnTo>
                    <a:pt x="64286" y="99231"/>
                  </a:lnTo>
                  <a:lnTo>
                    <a:pt x="64901" y="98218"/>
                  </a:lnTo>
                  <a:lnTo>
                    <a:pt x="65362" y="97112"/>
                  </a:lnTo>
                  <a:lnTo>
                    <a:pt x="65454" y="95821"/>
                  </a:lnTo>
                  <a:lnTo>
                    <a:pt x="65454" y="92012"/>
                  </a:lnTo>
                  <a:lnTo>
                    <a:pt x="67759" y="91182"/>
                  </a:lnTo>
                  <a:lnTo>
                    <a:pt x="69941" y="90076"/>
                  </a:lnTo>
                  <a:lnTo>
                    <a:pt x="71877" y="88663"/>
                  </a:lnTo>
                  <a:lnTo>
                    <a:pt x="73690" y="87035"/>
                  </a:lnTo>
                  <a:lnTo>
                    <a:pt x="75226" y="85192"/>
                  </a:lnTo>
                  <a:lnTo>
                    <a:pt x="76578" y="83195"/>
                  </a:lnTo>
                  <a:lnTo>
                    <a:pt x="77685" y="81013"/>
                  </a:lnTo>
                  <a:lnTo>
                    <a:pt x="78483" y="78678"/>
                  </a:lnTo>
                  <a:lnTo>
                    <a:pt x="78975" y="76221"/>
                  </a:lnTo>
                  <a:lnTo>
                    <a:pt x="79160" y="73701"/>
                  </a:lnTo>
                  <a:lnTo>
                    <a:pt x="78975" y="71059"/>
                  </a:lnTo>
                  <a:lnTo>
                    <a:pt x="78422" y="68602"/>
                  </a:lnTo>
                  <a:lnTo>
                    <a:pt x="77654" y="66205"/>
                  </a:lnTo>
                  <a:lnTo>
                    <a:pt x="76517" y="64024"/>
                  </a:lnTo>
                  <a:lnTo>
                    <a:pt x="75134" y="61966"/>
                  </a:lnTo>
                  <a:lnTo>
                    <a:pt x="73505" y="60184"/>
                  </a:lnTo>
                  <a:lnTo>
                    <a:pt x="71661" y="58556"/>
                  </a:lnTo>
                  <a:lnTo>
                    <a:pt x="69664" y="57142"/>
                  </a:lnTo>
                  <a:lnTo>
                    <a:pt x="67421" y="56036"/>
                  </a:lnTo>
                  <a:lnTo>
                    <a:pt x="65085" y="55207"/>
                  </a:lnTo>
                  <a:lnTo>
                    <a:pt x="62627" y="54685"/>
                  </a:lnTo>
                  <a:lnTo>
                    <a:pt x="59984" y="54531"/>
                  </a:lnTo>
                  <a:lnTo>
                    <a:pt x="58355" y="54347"/>
                  </a:lnTo>
                  <a:lnTo>
                    <a:pt x="56819" y="53855"/>
                  </a:lnTo>
                  <a:lnTo>
                    <a:pt x="55405" y="53118"/>
                  </a:lnTo>
                  <a:lnTo>
                    <a:pt x="54238" y="52135"/>
                  </a:lnTo>
                  <a:lnTo>
                    <a:pt x="53224" y="50906"/>
                  </a:lnTo>
                  <a:lnTo>
                    <a:pt x="52455" y="49493"/>
                  </a:lnTo>
                  <a:lnTo>
                    <a:pt x="51994" y="47926"/>
                  </a:lnTo>
                  <a:lnTo>
                    <a:pt x="51841" y="46298"/>
                  </a:lnTo>
                  <a:lnTo>
                    <a:pt x="51933" y="44761"/>
                  </a:lnTo>
                  <a:lnTo>
                    <a:pt x="52394" y="43225"/>
                  </a:lnTo>
                  <a:lnTo>
                    <a:pt x="53131" y="41904"/>
                  </a:lnTo>
                  <a:lnTo>
                    <a:pt x="54023" y="40737"/>
                  </a:lnTo>
                  <a:lnTo>
                    <a:pt x="55190" y="39723"/>
                  </a:lnTo>
                  <a:lnTo>
                    <a:pt x="56481" y="38924"/>
                  </a:lnTo>
                  <a:lnTo>
                    <a:pt x="57864" y="38371"/>
                  </a:lnTo>
                  <a:lnTo>
                    <a:pt x="59431" y="38156"/>
                  </a:lnTo>
                  <a:lnTo>
                    <a:pt x="59646" y="38156"/>
                  </a:lnTo>
                  <a:lnTo>
                    <a:pt x="60107" y="38156"/>
                  </a:lnTo>
                  <a:lnTo>
                    <a:pt x="60783" y="38218"/>
                  </a:lnTo>
                  <a:lnTo>
                    <a:pt x="61613" y="38371"/>
                  </a:lnTo>
                  <a:lnTo>
                    <a:pt x="62504" y="38586"/>
                  </a:lnTo>
                  <a:lnTo>
                    <a:pt x="63457" y="38894"/>
                  </a:lnTo>
                  <a:lnTo>
                    <a:pt x="64409" y="39324"/>
                  </a:lnTo>
                  <a:lnTo>
                    <a:pt x="65239" y="39938"/>
                  </a:lnTo>
                  <a:lnTo>
                    <a:pt x="66038" y="40675"/>
                  </a:lnTo>
                  <a:lnTo>
                    <a:pt x="66806" y="41443"/>
                  </a:lnTo>
                  <a:lnTo>
                    <a:pt x="67697" y="41996"/>
                  </a:lnTo>
                  <a:lnTo>
                    <a:pt x="68711" y="42334"/>
                  </a:lnTo>
                  <a:lnTo>
                    <a:pt x="69756" y="42457"/>
                  </a:lnTo>
                  <a:lnTo>
                    <a:pt x="70832" y="42334"/>
                  </a:lnTo>
                  <a:lnTo>
                    <a:pt x="71846" y="42058"/>
                  </a:lnTo>
                  <a:lnTo>
                    <a:pt x="72829" y="41566"/>
                  </a:lnTo>
                  <a:lnTo>
                    <a:pt x="73720" y="40890"/>
                  </a:lnTo>
                  <a:lnTo>
                    <a:pt x="74519" y="39938"/>
                  </a:lnTo>
                  <a:lnTo>
                    <a:pt x="75072" y="38894"/>
                  </a:lnTo>
                  <a:lnTo>
                    <a:pt x="75411" y="37695"/>
                  </a:lnTo>
                  <a:lnTo>
                    <a:pt x="75411" y="36466"/>
                  </a:lnTo>
                  <a:lnTo>
                    <a:pt x="75195" y="35299"/>
                  </a:lnTo>
                  <a:lnTo>
                    <a:pt x="74673" y="34193"/>
                  </a:lnTo>
                  <a:lnTo>
                    <a:pt x="73966" y="33179"/>
                  </a:lnTo>
                  <a:lnTo>
                    <a:pt x="72491" y="31797"/>
                  </a:lnTo>
                  <a:lnTo>
                    <a:pt x="70893" y="30568"/>
                  </a:lnTo>
                  <a:lnTo>
                    <a:pt x="69142" y="29493"/>
                  </a:lnTo>
                  <a:lnTo>
                    <a:pt x="67359" y="28663"/>
                  </a:lnTo>
                  <a:lnTo>
                    <a:pt x="65454" y="27926"/>
                  </a:lnTo>
                  <a:lnTo>
                    <a:pt x="65454" y="24178"/>
                  </a:lnTo>
                  <a:lnTo>
                    <a:pt x="65362" y="22887"/>
                  </a:lnTo>
                  <a:lnTo>
                    <a:pt x="64901" y="21720"/>
                  </a:lnTo>
                  <a:lnTo>
                    <a:pt x="64286" y="20706"/>
                  </a:lnTo>
                  <a:lnTo>
                    <a:pt x="63457" y="19877"/>
                  </a:lnTo>
                  <a:lnTo>
                    <a:pt x="62381" y="19201"/>
                  </a:lnTo>
                  <a:lnTo>
                    <a:pt x="61275" y="18832"/>
                  </a:lnTo>
                  <a:lnTo>
                    <a:pt x="59984" y="18709"/>
                  </a:lnTo>
                  <a:close/>
                  <a:moveTo>
                    <a:pt x="59984" y="0"/>
                  </a:moveTo>
                  <a:lnTo>
                    <a:pt x="64471" y="153"/>
                  </a:lnTo>
                  <a:lnTo>
                    <a:pt x="68865" y="675"/>
                  </a:lnTo>
                  <a:lnTo>
                    <a:pt x="73167" y="1443"/>
                  </a:lnTo>
                  <a:lnTo>
                    <a:pt x="77316" y="2519"/>
                  </a:lnTo>
                  <a:lnTo>
                    <a:pt x="81372" y="3901"/>
                  </a:lnTo>
                  <a:lnTo>
                    <a:pt x="85306" y="5591"/>
                  </a:lnTo>
                  <a:lnTo>
                    <a:pt x="89024" y="7465"/>
                  </a:lnTo>
                  <a:lnTo>
                    <a:pt x="92681" y="9646"/>
                  </a:lnTo>
                  <a:lnTo>
                    <a:pt x="96122" y="12073"/>
                  </a:lnTo>
                  <a:lnTo>
                    <a:pt x="99380" y="14685"/>
                  </a:lnTo>
                  <a:lnTo>
                    <a:pt x="102453" y="17542"/>
                  </a:lnTo>
                  <a:lnTo>
                    <a:pt x="105280" y="20614"/>
                  </a:lnTo>
                  <a:lnTo>
                    <a:pt x="107923" y="23840"/>
                  </a:lnTo>
                  <a:lnTo>
                    <a:pt x="110320" y="27311"/>
                  </a:lnTo>
                  <a:lnTo>
                    <a:pt x="112501" y="30875"/>
                  </a:lnTo>
                  <a:lnTo>
                    <a:pt x="114407" y="34685"/>
                  </a:lnTo>
                  <a:lnTo>
                    <a:pt x="116066" y="38586"/>
                  </a:lnTo>
                  <a:lnTo>
                    <a:pt x="117480" y="42611"/>
                  </a:lnTo>
                  <a:lnTo>
                    <a:pt x="118524" y="46820"/>
                  </a:lnTo>
                  <a:lnTo>
                    <a:pt x="119385" y="51121"/>
                  </a:lnTo>
                  <a:lnTo>
                    <a:pt x="119815" y="55483"/>
                  </a:lnTo>
                  <a:lnTo>
                    <a:pt x="120000" y="59938"/>
                  </a:lnTo>
                  <a:lnTo>
                    <a:pt x="119815" y="64485"/>
                  </a:lnTo>
                  <a:lnTo>
                    <a:pt x="119385" y="68817"/>
                  </a:lnTo>
                  <a:lnTo>
                    <a:pt x="118524" y="73118"/>
                  </a:lnTo>
                  <a:lnTo>
                    <a:pt x="117480" y="77327"/>
                  </a:lnTo>
                  <a:lnTo>
                    <a:pt x="116066" y="81351"/>
                  </a:lnTo>
                  <a:lnTo>
                    <a:pt x="114407" y="85253"/>
                  </a:lnTo>
                  <a:lnTo>
                    <a:pt x="112501" y="89062"/>
                  </a:lnTo>
                  <a:lnTo>
                    <a:pt x="110320" y="92626"/>
                  </a:lnTo>
                  <a:lnTo>
                    <a:pt x="107923" y="96098"/>
                  </a:lnTo>
                  <a:lnTo>
                    <a:pt x="105280" y="99324"/>
                  </a:lnTo>
                  <a:lnTo>
                    <a:pt x="102453" y="102427"/>
                  </a:lnTo>
                  <a:lnTo>
                    <a:pt x="99380" y="105253"/>
                  </a:lnTo>
                  <a:lnTo>
                    <a:pt x="96122" y="107895"/>
                  </a:lnTo>
                  <a:lnTo>
                    <a:pt x="92681" y="110353"/>
                  </a:lnTo>
                  <a:lnTo>
                    <a:pt x="89024" y="112473"/>
                  </a:lnTo>
                  <a:lnTo>
                    <a:pt x="85306" y="114439"/>
                  </a:lnTo>
                  <a:lnTo>
                    <a:pt x="81372" y="116036"/>
                  </a:lnTo>
                  <a:lnTo>
                    <a:pt x="77316" y="117450"/>
                  </a:lnTo>
                  <a:lnTo>
                    <a:pt x="73167" y="118556"/>
                  </a:lnTo>
                  <a:lnTo>
                    <a:pt x="68865" y="119354"/>
                  </a:lnTo>
                  <a:lnTo>
                    <a:pt x="64471" y="119846"/>
                  </a:lnTo>
                  <a:lnTo>
                    <a:pt x="59984" y="120000"/>
                  </a:lnTo>
                  <a:lnTo>
                    <a:pt x="55528" y="119846"/>
                  </a:lnTo>
                  <a:lnTo>
                    <a:pt x="51103" y="119354"/>
                  </a:lnTo>
                  <a:lnTo>
                    <a:pt x="46862" y="118556"/>
                  </a:lnTo>
                  <a:lnTo>
                    <a:pt x="42683" y="117450"/>
                  </a:lnTo>
                  <a:lnTo>
                    <a:pt x="38596" y="116098"/>
                  </a:lnTo>
                  <a:lnTo>
                    <a:pt x="34693" y="114439"/>
                  </a:lnTo>
                  <a:lnTo>
                    <a:pt x="30944" y="112534"/>
                  </a:lnTo>
                  <a:lnTo>
                    <a:pt x="27318" y="110353"/>
                  </a:lnTo>
                  <a:lnTo>
                    <a:pt x="23907" y="107956"/>
                  </a:lnTo>
                  <a:lnTo>
                    <a:pt x="20619" y="105253"/>
                  </a:lnTo>
                  <a:lnTo>
                    <a:pt x="17577" y="102427"/>
                  </a:lnTo>
                  <a:lnTo>
                    <a:pt x="14688" y="99385"/>
                  </a:lnTo>
                  <a:lnTo>
                    <a:pt x="12046" y="96098"/>
                  </a:lnTo>
                  <a:lnTo>
                    <a:pt x="9649" y="92688"/>
                  </a:lnTo>
                  <a:lnTo>
                    <a:pt x="7467" y="89062"/>
                  </a:lnTo>
                  <a:lnTo>
                    <a:pt x="5592" y="85314"/>
                  </a:lnTo>
                  <a:lnTo>
                    <a:pt x="3902" y="81413"/>
                  </a:lnTo>
                  <a:lnTo>
                    <a:pt x="2519" y="77327"/>
                  </a:lnTo>
                  <a:lnTo>
                    <a:pt x="1444" y="73179"/>
                  </a:lnTo>
                  <a:lnTo>
                    <a:pt x="676" y="68878"/>
                  </a:lnTo>
                  <a:lnTo>
                    <a:pt x="153" y="64485"/>
                  </a:lnTo>
                  <a:lnTo>
                    <a:pt x="0" y="60000"/>
                  </a:lnTo>
                  <a:lnTo>
                    <a:pt x="153" y="55545"/>
                  </a:lnTo>
                  <a:lnTo>
                    <a:pt x="676" y="51121"/>
                  </a:lnTo>
                  <a:lnTo>
                    <a:pt x="1444" y="46881"/>
                  </a:lnTo>
                  <a:lnTo>
                    <a:pt x="2519" y="42672"/>
                  </a:lnTo>
                  <a:lnTo>
                    <a:pt x="3902" y="38586"/>
                  </a:lnTo>
                  <a:lnTo>
                    <a:pt x="5592" y="34685"/>
                  </a:lnTo>
                  <a:lnTo>
                    <a:pt x="7467" y="30937"/>
                  </a:lnTo>
                  <a:lnTo>
                    <a:pt x="9649" y="27311"/>
                  </a:lnTo>
                  <a:lnTo>
                    <a:pt x="12046" y="23901"/>
                  </a:lnTo>
                  <a:lnTo>
                    <a:pt x="14688" y="20614"/>
                  </a:lnTo>
                  <a:lnTo>
                    <a:pt x="17577" y="17603"/>
                  </a:lnTo>
                  <a:lnTo>
                    <a:pt x="20619" y="14685"/>
                  </a:lnTo>
                  <a:lnTo>
                    <a:pt x="23907" y="12073"/>
                  </a:lnTo>
                  <a:lnTo>
                    <a:pt x="27318" y="9646"/>
                  </a:lnTo>
                  <a:lnTo>
                    <a:pt x="30944" y="7465"/>
                  </a:lnTo>
                  <a:lnTo>
                    <a:pt x="34693" y="5591"/>
                  </a:lnTo>
                  <a:lnTo>
                    <a:pt x="38596" y="3901"/>
                  </a:lnTo>
                  <a:lnTo>
                    <a:pt x="42683" y="2519"/>
                  </a:lnTo>
                  <a:lnTo>
                    <a:pt x="46862" y="1443"/>
                  </a:lnTo>
                  <a:lnTo>
                    <a:pt x="51103" y="675"/>
                  </a:lnTo>
                  <a:lnTo>
                    <a:pt x="55528" y="153"/>
                  </a:lnTo>
                  <a:lnTo>
                    <a:pt x="5998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767" name="Google Shape;767;p47"/>
          <p:cNvGrpSpPr/>
          <p:nvPr/>
        </p:nvGrpSpPr>
        <p:grpSpPr>
          <a:xfrm>
            <a:off x="4412523" y="2437340"/>
            <a:ext cx="319370" cy="269169"/>
            <a:chOff x="4121150" y="3970338"/>
            <a:chExt cx="3059100" cy="2578250"/>
          </a:xfrm>
        </p:grpSpPr>
        <p:sp>
          <p:nvSpPr>
            <p:cNvPr id="768" name="Google Shape;768;p47"/>
            <p:cNvSpPr/>
            <p:nvPr/>
          </p:nvSpPr>
          <p:spPr>
            <a:xfrm>
              <a:off x="4365625" y="5551488"/>
              <a:ext cx="485700" cy="996900"/>
            </a:xfrm>
            <a:custGeom>
              <a:rect b="b" l="l" r="r" t="t"/>
              <a:pathLst>
                <a:path extrusionOk="0" h="120000" w="120000">
                  <a:moveTo>
                    <a:pt x="119803" y="0"/>
                  </a:moveTo>
                  <a:lnTo>
                    <a:pt x="120000" y="2007"/>
                  </a:lnTo>
                  <a:lnTo>
                    <a:pt x="120000" y="106326"/>
                  </a:lnTo>
                  <a:lnTo>
                    <a:pt x="119607" y="109099"/>
                  </a:lnTo>
                  <a:lnTo>
                    <a:pt x="118036" y="111681"/>
                  </a:lnTo>
                  <a:lnTo>
                    <a:pt x="115286" y="113976"/>
                  </a:lnTo>
                  <a:lnTo>
                    <a:pt x="111751" y="115984"/>
                  </a:lnTo>
                  <a:lnTo>
                    <a:pt x="107626" y="117705"/>
                  </a:lnTo>
                  <a:lnTo>
                    <a:pt x="102913" y="119043"/>
                  </a:lnTo>
                  <a:lnTo>
                    <a:pt x="97610" y="119808"/>
                  </a:lnTo>
                  <a:lnTo>
                    <a:pt x="91914" y="120000"/>
                  </a:lnTo>
                  <a:lnTo>
                    <a:pt x="28281" y="120000"/>
                  </a:lnTo>
                  <a:lnTo>
                    <a:pt x="22585" y="119808"/>
                  </a:lnTo>
                  <a:lnTo>
                    <a:pt x="17283" y="119043"/>
                  </a:lnTo>
                  <a:lnTo>
                    <a:pt x="12373" y="117705"/>
                  </a:lnTo>
                  <a:lnTo>
                    <a:pt x="8248" y="115984"/>
                  </a:lnTo>
                  <a:lnTo>
                    <a:pt x="4909" y="113976"/>
                  </a:lnTo>
                  <a:lnTo>
                    <a:pt x="2160" y="111681"/>
                  </a:lnTo>
                  <a:lnTo>
                    <a:pt x="589" y="109099"/>
                  </a:lnTo>
                  <a:lnTo>
                    <a:pt x="0" y="106326"/>
                  </a:lnTo>
                  <a:lnTo>
                    <a:pt x="0" y="55171"/>
                  </a:lnTo>
                  <a:lnTo>
                    <a:pt x="7266" y="53450"/>
                  </a:lnTo>
                  <a:lnTo>
                    <a:pt x="13944" y="51155"/>
                  </a:lnTo>
                  <a:lnTo>
                    <a:pt x="19836" y="48669"/>
                  </a:lnTo>
                  <a:lnTo>
                    <a:pt x="11980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sp>
          <p:nvSpPr>
            <p:cNvPr id="769" name="Google Shape;769;p47"/>
            <p:cNvSpPr/>
            <p:nvPr/>
          </p:nvSpPr>
          <p:spPr>
            <a:xfrm>
              <a:off x="4121150" y="4298950"/>
              <a:ext cx="3059100" cy="1720800"/>
            </a:xfrm>
            <a:custGeom>
              <a:rect b="b" l="l" r="r" t="t"/>
              <a:pathLst>
                <a:path extrusionOk="0" h="120000" w="120000">
                  <a:moveTo>
                    <a:pt x="116979" y="0"/>
                  </a:moveTo>
                  <a:lnTo>
                    <a:pt x="117259" y="0"/>
                  </a:lnTo>
                  <a:lnTo>
                    <a:pt x="118038" y="110"/>
                  </a:lnTo>
                  <a:lnTo>
                    <a:pt x="118692" y="443"/>
                  </a:lnTo>
                  <a:lnTo>
                    <a:pt x="119190" y="941"/>
                  </a:lnTo>
                  <a:lnTo>
                    <a:pt x="119564" y="1662"/>
                  </a:lnTo>
                  <a:lnTo>
                    <a:pt x="119813" y="2659"/>
                  </a:lnTo>
                  <a:lnTo>
                    <a:pt x="119968" y="3822"/>
                  </a:lnTo>
                  <a:lnTo>
                    <a:pt x="120000" y="5152"/>
                  </a:lnTo>
                  <a:lnTo>
                    <a:pt x="119532" y="22880"/>
                  </a:lnTo>
                  <a:lnTo>
                    <a:pt x="119065" y="40609"/>
                  </a:lnTo>
                  <a:lnTo>
                    <a:pt x="119003" y="41606"/>
                  </a:lnTo>
                  <a:lnTo>
                    <a:pt x="118910" y="42659"/>
                  </a:lnTo>
                  <a:lnTo>
                    <a:pt x="118723" y="43545"/>
                  </a:lnTo>
                  <a:lnTo>
                    <a:pt x="118443" y="44432"/>
                  </a:lnTo>
                  <a:lnTo>
                    <a:pt x="118038" y="45207"/>
                  </a:lnTo>
                  <a:lnTo>
                    <a:pt x="117477" y="45817"/>
                  </a:lnTo>
                  <a:lnTo>
                    <a:pt x="116979" y="46204"/>
                  </a:lnTo>
                  <a:lnTo>
                    <a:pt x="116512" y="46371"/>
                  </a:lnTo>
                  <a:lnTo>
                    <a:pt x="116045" y="46204"/>
                  </a:lnTo>
                  <a:lnTo>
                    <a:pt x="115640" y="45927"/>
                  </a:lnTo>
                  <a:lnTo>
                    <a:pt x="115236" y="45429"/>
                  </a:lnTo>
                  <a:lnTo>
                    <a:pt x="114893" y="44875"/>
                  </a:lnTo>
                  <a:lnTo>
                    <a:pt x="114551" y="44265"/>
                  </a:lnTo>
                  <a:lnTo>
                    <a:pt x="108386" y="33407"/>
                  </a:lnTo>
                  <a:lnTo>
                    <a:pt x="87275" y="70969"/>
                  </a:lnTo>
                  <a:lnTo>
                    <a:pt x="85594" y="73961"/>
                  </a:lnTo>
                  <a:lnTo>
                    <a:pt x="81484" y="81274"/>
                  </a:lnTo>
                  <a:lnTo>
                    <a:pt x="62086" y="115734"/>
                  </a:lnTo>
                  <a:lnTo>
                    <a:pt x="60996" y="117673"/>
                  </a:lnTo>
                  <a:lnTo>
                    <a:pt x="60280" y="118725"/>
                  </a:lnTo>
                  <a:lnTo>
                    <a:pt x="59501" y="119445"/>
                  </a:lnTo>
                  <a:lnTo>
                    <a:pt x="58661" y="119889"/>
                  </a:lnTo>
                  <a:lnTo>
                    <a:pt x="57820" y="120000"/>
                  </a:lnTo>
                  <a:lnTo>
                    <a:pt x="56948" y="119889"/>
                  </a:lnTo>
                  <a:lnTo>
                    <a:pt x="56139" y="119445"/>
                  </a:lnTo>
                  <a:lnTo>
                    <a:pt x="55360" y="118725"/>
                  </a:lnTo>
                  <a:lnTo>
                    <a:pt x="54644" y="117673"/>
                  </a:lnTo>
                  <a:lnTo>
                    <a:pt x="29112" y="72299"/>
                  </a:lnTo>
                  <a:lnTo>
                    <a:pt x="8780" y="108421"/>
                  </a:lnTo>
                  <a:lnTo>
                    <a:pt x="8064" y="109473"/>
                  </a:lnTo>
                  <a:lnTo>
                    <a:pt x="7285" y="110193"/>
                  </a:lnTo>
                  <a:lnTo>
                    <a:pt x="6445" y="110637"/>
                  </a:lnTo>
                  <a:lnTo>
                    <a:pt x="5604" y="110747"/>
                  </a:lnTo>
                  <a:lnTo>
                    <a:pt x="4732" y="110637"/>
                  </a:lnTo>
                  <a:lnTo>
                    <a:pt x="3892" y="110193"/>
                  </a:lnTo>
                  <a:lnTo>
                    <a:pt x="3113" y="109473"/>
                  </a:lnTo>
                  <a:lnTo>
                    <a:pt x="2397" y="108421"/>
                  </a:lnTo>
                  <a:lnTo>
                    <a:pt x="1307" y="106481"/>
                  </a:lnTo>
                  <a:lnTo>
                    <a:pt x="716" y="105207"/>
                  </a:lnTo>
                  <a:lnTo>
                    <a:pt x="342" y="103822"/>
                  </a:lnTo>
                  <a:lnTo>
                    <a:pt x="62" y="102326"/>
                  </a:lnTo>
                  <a:lnTo>
                    <a:pt x="0" y="100886"/>
                  </a:lnTo>
                  <a:lnTo>
                    <a:pt x="0" y="100775"/>
                  </a:lnTo>
                  <a:lnTo>
                    <a:pt x="62" y="99335"/>
                  </a:lnTo>
                  <a:lnTo>
                    <a:pt x="342" y="97839"/>
                  </a:lnTo>
                  <a:lnTo>
                    <a:pt x="716" y="96398"/>
                  </a:lnTo>
                  <a:lnTo>
                    <a:pt x="1307" y="95180"/>
                  </a:lnTo>
                  <a:lnTo>
                    <a:pt x="25936" y="51412"/>
                  </a:lnTo>
                  <a:lnTo>
                    <a:pt x="26621" y="50415"/>
                  </a:lnTo>
                  <a:lnTo>
                    <a:pt x="27431" y="49639"/>
                  </a:lnTo>
                  <a:lnTo>
                    <a:pt x="28271" y="49252"/>
                  </a:lnTo>
                  <a:lnTo>
                    <a:pt x="29112" y="49085"/>
                  </a:lnTo>
                  <a:lnTo>
                    <a:pt x="29984" y="49196"/>
                  </a:lnTo>
                  <a:lnTo>
                    <a:pt x="30793" y="49639"/>
                  </a:lnTo>
                  <a:lnTo>
                    <a:pt x="31572" y="50360"/>
                  </a:lnTo>
                  <a:lnTo>
                    <a:pt x="32288" y="51412"/>
                  </a:lnTo>
                  <a:lnTo>
                    <a:pt x="57820" y="96786"/>
                  </a:lnTo>
                  <a:lnTo>
                    <a:pt x="78121" y="60720"/>
                  </a:lnTo>
                  <a:lnTo>
                    <a:pt x="79802" y="57728"/>
                  </a:lnTo>
                  <a:lnTo>
                    <a:pt x="98640" y="24265"/>
                  </a:lnTo>
                  <a:lnTo>
                    <a:pt x="100975" y="20110"/>
                  </a:lnTo>
                  <a:lnTo>
                    <a:pt x="97799" y="14626"/>
                  </a:lnTo>
                  <a:lnTo>
                    <a:pt x="94686" y="8975"/>
                  </a:lnTo>
                  <a:lnTo>
                    <a:pt x="94343" y="8476"/>
                  </a:lnTo>
                  <a:lnTo>
                    <a:pt x="94094" y="7867"/>
                  </a:lnTo>
                  <a:lnTo>
                    <a:pt x="93876" y="7257"/>
                  </a:lnTo>
                  <a:lnTo>
                    <a:pt x="93689" y="6592"/>
                  </a:lnTo>
                  <a:lnTo>
                    <a:pt x="93627" y="5872"/>
                  </a:lnTo>
                  <a:lnTo>
                    <a:pt x="93689" y="5096"/>
                  </a:lnTo>
                  <a:lnTo>
                    <a:pt x="93876" y="4210"/>
                  </a:lnTo>
                  <a:lnTo>
                    <a:pt x="94218" y="3213"/>
                  </a:lnTo>
                  <a:lnTo>
                    <a:pt x="94561" y="2603"/>
                  </a:lnTo>
                  <a:lnTo>
                    <a:pt x="95059" y="2105"/>
                  </a:lnTo>
                  <a:lnTo>
                    <a:pt x="95526" y="1883"/>
                  </a:lnTo>
                  <a:lnTo>
                    <a:pt x="96024" y="1828"/>
                  </a:lnTo>
                  <a:lnTo>
                    <a:pt x="96523" y="1717"/>
                  </a:lnTo>
                  <a:lnTo>
                    <a:pt x="11697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sp>
          <p:nvSpPr>
            <p:cNvPr id="770" name="Google Shape;770;p47"/>
            <p:cNvSpPr/>
            <p:nvPr/>
          </p:nvSpPr>
          <p:spPr>
            <a:xfrm>
              <a:off x="5276850" y="3970338"/>
              <a:ext cx="651000" cy="1257300"/>
            </a:xfrm>
            <a:custGeom>
              <a:rect b="b" l="l" r="r" t="t"/>
              <a:pathLst>
                <a:path extrusionOk="0" h="120000" w="120000">
                  <a:moveTo>
                    <a:pt x="54000" y="0"/>
                  </a:moveTo>
                  <a:lnTo>
                    <a:pt x="60292" y="0"/>
                  </a:lnTo>
                  <a:lnTo>
                    <a:pt x="64829" y="0"/>
                  </a:lnTo>
                  <a:lnTo>
                    <a:pt x="68048" y="151"/>
                  </a:lnTo>
                  <a:lnTo>
                    <a:pt x="70536" y="303"/>
                  </a:lnTo>
                  <a:lnTo>
                    <a:pt x="72439" y="681"/>
                  </a:lnTo>
                  <a:lnTo>
                    <a:pt x="73609" y="1287"/>
                  </a:lnTo>
                  <a:lnTo>
                    <a:pt x="74341" y="2272"/>
                  </a:lnTo>
                  <a:lnTo>
                    <a:pt x="74634" y="3560"/>
                  </a:lnTo>
                  <a:lnTo>
                    <a:pt x="74780" y="5303"/>
                  </a:lnTo>
                  <a:lnTo>
                    <a:pt x="75073" y="7575"/>
                  </a:lnTo>
                  <a:lnTo>
                    <a:pt x="75073" y="9318"/>
                  </a:lnTo>
                  <a:lnTo>
                    <a:pt x="75219" y="10606"/>
                  </a:lnTo>
                  <a:lnTo>
                    <a:pt x="75512" y="11590"/>
                  </a:lnTo>
                  <a:lnTo>
                    <a:pt x="76243" y="12348"/>
                  </a:lnTo>
                  <a:lnTo>
                    <a:pt x="77414" y="12727"/>
                  </a:lnTo>
                  <a:lnTo>
                    <a:pt x="79317" y="13106"/>
                  </a:lnTo>
                  <a:lnTo>
                    <a:pt x="81804" y="13484"/>
                  </a:lnTo>
                  <a:lnTo>
                    <a:pt x="85317" y="13712"/>
                  </a:lnTo>
                  <a:lnTo>
                    <a:pt x="92926" y="14545"/>
                  </a:lnTo>
                  <a:lnTo>
                    <a:pt x="100536" y="15681"/>
                  </a:lnTo>
                  <a:lnTo>
                    <a:pt x="107853" y="17196"/>
                  </a:lnTo>
                  <a:lnTo>
                    <a:pt x="109902" y="17803"/>
                  </a:lnTo>
                  <a:lnTo>
                    <a:pt x="111365" y="18484"/>
                  </a:lnTo>
                  <a:lnTo>
                    <a:pt x="112243" y="19469"/>
                  </a:lnTo>
                  <a:lnTo>
                    <a:pt x="112682" y="20530"/>
                  </a:lnTo>
                  <a:lnTo>
                    <a:pt x="112097" y="21666"/>
                  </a:lnTo>
                  <a:lnTo>
                    <a:pt x="109317" y="26666"/>
                  </a:lnTo>
                  <a:lnTo>
                    <a:pt x="106536" y="31515"/>
                  </a:lnTo>
                  <a:lnTo>
                    <a:pt x="105658" y="32803"/>
                  </a:lnTo>
                  <a:lnTo>
                    <a:pt x="104487" y="33712"/>
                  </a:lnTo>
                  <a:lnTo>
                    <a:pt x="103170" y="34242"/>
                  </a:lnTo>
                  <a:lnTo>
                    <a:pt x="101707" y="34318"/>
                  </a:lnTo>
                  <a:lnTo>
                    <a:pt x="99658" y="34166"/>
                  </a:lnTo>
                  <a:lnTo>
                    <a:pt x="97024" y="33560"/>
                  </a:lnTo>
                  <a:lnTo>
                    <a:pt x="88390" y="31742"/>
                  </a:lnTo>
                  <a:lnTo>
                    <a:pt x="79463" y="30530"/>
                  </a:lnTo>
                  <a:lnTo>
                    <a:pt x="70390" y="29924"/>
                  </a:lnTo>
                  <a:lnTo>
                    <a:pt x="61170" y="29924"/>
                  </a:lnTo>
                  <a:lnTo>
                    <a:pt x="57951" y="30075"/>
                  </a:lnTo>
                  <a:lnTo>
                    <a:pt x="54731" y="30454"/>
                  </a:lnTo>
                  <a:lnTo>
                    <a:pt x="51658" y="30984"/>
                  </a:lnTo>
                  <a:lnTo>
                    <a:pt x="48292" y="31893"/>
                  </a:lnTo>
                  <a:lnTo>
                    <a:pt x="45804" y="33106"/>
                  </a:lnTo>
                  <a:lnTo>
                    <a:pt x="43902" y="34393"/>
                  </a:lnTo>
                  <a:lnTo>
                    <a:pt x="42731" y="35909"/>
                  </a:lnTo>
                  <a:lnTo>
                    <a:pt x="42146" y="37424"/>
                  </a:lnTo>
                  <a:lnTo>
                    <a:pt x="42585" y="39015"/>
                  </a:lnTo>
                  <a:lnTo>
                    <a:pt x="43756" y="40530"/>
                  </a:lnTo>
                  <a:lnTo>
                    <a:pt x="45658" y="42045"/>
                  </a:lnTo>
                  <a:lnTo>
                    <a:pt x="48146" y="43409"/>
                  </a:lnTo>
                  <a:lnTo>
                    <a:pt x="53121" y="45227"/>
                  </a:lnTo>
                  <a:lnTo>
                    <a:pt x="58243" y="46742"/>
                  </a:lnTo>
                  <a:lnTo>
                    <a:pt x="63804" y="47954"/>
                  </a:lnTo>
                  <a:lnTo>
                    <a:pt x="73317" y="49999"/>
                  </a:lnTo>
                  <a:lnTo>
                    <a:pt x="82829" y="52121"/>
                  </a:lnTo>
                  <a:lnTo>
                    <a:pt x="92048" y="54545"/>
                  </a:lnTo>
                  <a:lnTo>
                    <a:pt x="97902" y="56515"/>
                  </a:lnTo>
                  <a:lnTo>
                    <a:pt x="103170" y="58712"/>
                  </a:lnTo>
                  <a:lnTo>
                    <a:pt x="107853" y="61212"/>
                  </a:lnTo>
                  <a:lnTo>
                    <a:pt x="111658" y="63939"/>
                  </a:lnTo>
                  <a:lnTo>
                    <a:pt x="114878" y="66818"/>
                  </a:lnTo>
                  <a:lnTo>
                    <a:pt x="117219" y="69772"/>
                  </a:lnTo>
                  <a:lnTo>
                    <a:pt x="118975" y="72878"/>
                  </a:lnTo>
                  <a:lnTo>
                    <a:pt x="119853" y="76060"/>
                  </a:lnTo>
                  <a:lnTo>
                    <a:pt x="120000" y="79318"/>
                  </a:lnTo>
                  <a:lnTo>
                    <a:pt x="119268" y="82499"/>
                  </a:lnTo>
                  <a:lnTo>
                    <a:pt x="117951" y="85681"/>
                  </a:lnTo>
                  <a:lnTo>
                    <a:pt x="115609" y="88787"/>
                  </a:lnTo>
                  <a:lnTo>
                    <a:pt x="112390" y="91818"/>
                  </a:lnTo>
                  <a:lnTo>
                    <a:pt x="108585" y="94621"/>
                  </a:lnTo>
                  <a:lnTo>
                    <a:pt x="103902" y="97196"/>
                  </a:lnTo>
                  <a:lnTo>
                    <a:pt x="98634" y="99393"/>
                  </a:lnTo>
                  <a:lnTo>
                    <a:pt x="92926" y="101363"/>
                  </a:lnTo>
                  <a:lnTo>
                    <a:pt x="86780" y="102878"/>
                  </a:lnTo>
                  <a:lnTo>
                    <a:pt x="80341" y="104015"/>
                  </a:lnTo>
                  <a:lnTo>
                    <a:pt x="77707" y="104469"/>
                  </a:lnTo>
                  <a:lnTo>
                    <a:pt x="75658" y="105151"/>
                  </a:lnTo>
                  <a:lnTo>
                    <a:pt x="74341" y="106060"/>
                  </a:lnTo>
                  <a:lnTo>
                    <a:pt x="73609" y="107196"/>
                  </a:lnTo>
                  <a:lnTo>
                    <a:pt x="73463" y="108636"/>
                  </a:lnTo>
                  <a:lnTo>
                    <a:pt x="73463" y="112575"/>
                  </a:lnTo>
                  <a:lnTo>
                    <a:pt x="73463" y="116363"/>
                  </a:lnTo>
                  <a:lnTo>
                    <a:pt x="73170" y="117651"/>
                  </a:lnTo>
                  <a:lnTo>
                    <a:pt x="72292" y="118712"/>
                  </a:lnTo>
                  <a:lnTo>
                    <a:pt x="71121" y="119393"/>
                  </a:lnTo>
                  <a:lnTo>
                    <a:pt x="69219" y="119848"/>
                  </a:lnTo>
                  <a:lnTo>
                    <a:pt x="66878" y="119999"/>
                  </a:lnTo>
                  <a:lnTo>
                    <a:pt x="58536" y="119999"/>
                  </a:lnTo>
                  <a:lnTo>
                    <a:pt x="50634" y="119999"/>
                  </a:lnTo>
                  <a:lnTo>
                    <a:pt x="48000" y="119848"/>
                  </a:lnTo>
                  <a:lnTo>
                    <a:pt x="46097" y="119318"/>
                  </a:lnTo>
                  <a:lnTo>
                    <a:pt x="44780" y="118484"/>
                  </a:lnTo>
                  <a:lnTo>
                    <a:pt x="43902" y="117424"/>
                  </a:lnTo>
                  <a:lnTo>
                    <a:pt x="43609" y="116212"/>
                  </a:lnTo>
                  <a:lnTo>
                    <a:pt x="43609" y="113257"/>
                  </a:lnTo>
                  <a:lnTo>
                    <a:pt x="43609" y="110454"/>
                  </a:lnTo>
                  <a:lnTo>
                    <a:pt x="43463" y="108939"/>
                  </a:lnTo>
                  <a:lnTo>
                    <a:pt x="43170" y="107803"/>
                  </a:lnTo>
                  <a:lnTo>
                    <a:pt x="42731" y="107045"/>
                  </a:lnTo>
                  <a:lnTo>
                    <a:pt x="41853" y="106515"/>
                  </a:lnTo>
                  <a:lnTo>
                    <a:pt x="40243" y="106060"/>
                  </a:lnTo>
                  <a:lnTo>
                    <a:pt x="38195" y="105757"/>
                  </a:lnTo>
                  <a:lnTo>
                    <a:pt x="35414" y="105530"/>
                  </a:lnTo>
                  <a:lnTo>
                    <a:pt x="27951" y="104924"/>
                  </a:lnTo>
                  <a:lnTo>
                    <a:pt x="20780" y="103939"/>
                  </a:lnTo>
                  <a:lnTo>
                    <a:pt x="13609" y="102803"/>
                  </a:lnTo>
                  <a:lnTo>
                    <a:pt x="6585" y="101287"/>
                  </a:lnTo>
                  <a:lnTo>
                    <a:pt x="4097" y="100530"/>
                  </a:lnTo>
                  <a:lnTo>
                    <a:pt x="2048" y="99848"/>
                  </a:lnTo>
                  <a:lnTo>
                    <a:pt x="878" y="99166"/>
                  </a:lnTo>
                  <a:lnTo>
                    <a:pt x="146" y="98257"/>
                  </a:lnTo>
                  <a:lnTo>
                    <a:pt x="0" y="97272"/>
                  </a:lnTo>
                  <a:lnTo>
                    <a:pt x="292" y="96060"/>
                  </a:lnTo>
                  <a:lnTo>
                    <a:pt x="1024" y="94545"/>
                  </a:lnTo>
                  <a:lnTo>
                    <a:pt x="3365" y="90303"/>
                  </a:lnTo>
                  <a:lnTo>
                    <a:pt x="5853" y="85984"/>
                  </a:lnTo>
                  <a:lnTo>
                    <a:pt x="6878" y="84545"/>
                  </a:lnTo>
                  <a:lnTo>
                    <a:pt x="7902" y="83560"/>
                  </a:lnTo>
                  <a:lnTo>
                    <a:pt x="9073" y="83030"/>
                  </a:lnTo>
                  <a:lnTo>
                    <a:pt x="10682" y="82878"/>
                  </a:lnTo>
                  <a:lnTo>
                    <a:pt x="12731" y="83106"/>
                  </a:lnTo>
                  <a:lnTo>
                    <a:pt x="15365" y="83787"/>
                  </a:lnTo>
                  <a:lnTo>
                    <a:pt x="22975" y="85606"/>
                  </a:lnTo>
                  <a:lnTo>
                    <a:pt x="30878" y="87045"/>
                  </a:lnTo>
                  <a:lnTo>
                    <a:pt x="39073" y="88106"/>
                  </a:lnTo>
                  <a:lnTo>
                    <a:pt x="47268" y="88787"/>
                  </a:lnTo>
                  <a:lnTo>
                    <a:pt x="52829" y="88863"/>
                  </a:lnTo>
                  <a:lnTo>
                    <a:pt x="57951" y="88787"/>
                  </a:lnTo>
                  <a:lnTo>
                    <a:pt x="63219" y="88257"/>
                  </a:lnTo>
                  <a:lnTo>
                    <a:pt x="68195" y="87272"/>
                  </a:lnTo>
                  <a:lnTo>
                    <a:pt x="71707" y="86287"/>
                  </a:lnTo>
                  <a:lnTo>
                    <a:pt x="74487" y="85151"/>
                  </a:lnTo>
                  <a:lnTo>
                    <a:pt x="76536" y="83787"/>
                  </a:lnTo>
                  <a:lnTo>
                    <a:pt x="78146" y="82196"/>
                  </a:lnTo>
                  <a:lnTo>
                    <a:pt x="78731" y="80606"/>
                  </a:lnTo>
                  <a:lnTo>
                    <a:pt x="79024" y="78863"/>
                  </a:lnTo>
                  <a:lnTo>
                    <a:pt x="78292" y="77196"/>
                  </a:lnTo>
                  <a:lnTo>
                    <a:pt x="77121" y="75530"/>
                  </a:lnTo>
                  <a:lnTo>
                    <a:pt x="75073" y="73939"/>
                  </a:lnTo>
                  <a:lnTo>
                    <a:pt x="72146" y="72500"/>
                  </a:lnTo>
                  <a:lnTo>
                    <a:pt x="68487" y="71212"/>
                  </a:lnTo>
                  <a:lnTo>
                    <a:pt x="64390" y="70000"/>
                  </a:lnTo>
                  <a:lnTo>
                    <a:pt x="60292" y="69015"/>
                  </a:lnTo>
                  <a:lnTo>
                    <a:pt x="52097" y="67196"/>
                  </a:lnTo>
                  <a:lnTo>
                    <a:pt x="43756" y="65454"/>
                  </a:lnTo>
                  <a:lnTo>
                    <a:pt x="35560" y="63636"/>
                  </a:lnTo>
                  <a:lnTo>
                    <a:pt x="27658" y="61363"/>
                  </a:lnTo>
                  <a:lnTo>
                    <a:pt x="22829" y="59772"/>
                  </a:lnTo>
                  <a:lnTo>
                    <a:pt x="18439" y="58106"/>
                  </a:lnTo>
                  <a:lnTo>
                    <a:pt x="14487" y="56136"/>
                  </a:lnTo>
                  <a:lnTo>
                    <a:pt x="10975" y="54242"/>
                  </a:lnTo>
                  <a:lnTo>
                    <a:pt x="7902" y="52045"/>
                  </a:lnTo>
                  <a:lnTo>
                    <a:pt x="5414" y="49696"/>
                  </a:lnTo>
                  <a:lnTo>
                    <a:pt x="3512" y="47272"/>
                  </a:lnTo>
                  <a:lnTo>
                    <a:pt x="2195" y="44469"/>
                  </a:lnTo>
                  <a:lnTo>
                    <a:pt x="1463" y="41666"/>
                  </a:lnTo>
                  <a:lnTo>
                    <a:pt x="1609" y="38560"/>
                  </a:lnTo>
                  <a:lnTo>
                    <a:pt x="2341" y="35151"/>
                  </a:lnTo>
                  <a:lnTo>
                    <a:pt x="3658" y="32045"/>
                  </a:lnTo>
                  <a:lnTo>
                    <a:pt x="6000" y="29090"/>
                  </a:lnTo>
                  <a:lnTo>
                    <a:pt x="8634" y="26363"/>
                  </a:lnTo>
                  <a:lnTo>
                    <a:pt x="12000" y="24015"/>
                  </a:lnTo>
                  <a:lnTo>
                    <a:pt x="15804" y="21742"/>
                  </a:lnTo>
                  <a:lnTo>
                    <a:pt x="20487" y="19848"/>
                  </a:lnTo>
                  <a:lnTo>
                    <a:pt x="25463" y="18181"/>
                  </a:lnTo>
                  <a:lnTo>
                    <a:pt x="31024" y="16666"/>
                  </a:lnTo>
                  <a:lnTo>
                    <a:pt x="37024" y="15303"/>
                  </a:lnTo>
                  <a:lnTo>
                    <a:pt x="39951" y="14772"/>
                  </a:lnTo>
                  <a:lnTo>
                    <a:pt x="42146" y="14318"/>
                  </a:lnTo>
                  <a:lnTo>
                    <a:pt x="43756" y="13939"/>
                  </a:lnTo>
                  <a:lnTo>
                    <a:pt x="44780" y="13409"/>
                  </a:lnTo>
                  <a:lnTo>
                    <a:pt x="45512" y="12651"/>
                  </a:lnTo>
                  <a:lnTo>
                    <a:pt x="45804" y="11818"/>
                  </a:lnTo>
                  <a:lnTo>
                    <a:pt x="45951" y="10606"/>
                  </a:lnTo>
                  <a:lnTo>
                    <a:pt x="45951" y="9015"/>
                  </a:lnTo>
                  <a:lnTo>
                    <a:pt x="45951" y="6666"/>
                  </a:lnTo>
                  <a:lnTo>
                    <a:pt x="45951" y="4242"/>
                  </a:lnTo>
                  <a:lnTo>
                    <a:pt x="46097" y="2651"/>
                  </a:lnTo>
                  <a:lnTo>
                    <a:pt x="46682" y="1590"/>
                  </a:lnTo>
                  <a:lnTo>
                    <a:pt x="47560" y="833"/>
                  </a:lnTo>
                  <a:lnTo>
                    <a:pt x="48878" y="378"/>
                  </a:lnTo>
                  <a:lnTo>
                    <a:pt x="51073" y="151"/>
                  </a:lnTo>
                  <a:lnTo>
                    <a:pt x="54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sp>
          <p:nvSpPr>
            <p:cNvPr id="771" name="Google Shape;771;p47"/>
            <p:cNvSpPr/>
            <p:nvPr/>
          </p:nvSpPr>
          <p:spPr>
            <a:xfrm>
              <a:off x="5037138" y="5729288"/>
              <a:ext cx="485700" cy="819300"/>
            </a:xfrm>
            <a:custGeom>
              <a:rect b="b" l="l" r="r" t="t"/>
              <a:pathLst>
                <a:path extrusionOk="0" h="120000" w="120000">
                  <a:moveTo>
                    <a:pt x="3921" y="0"/>
                  </a:moveTo>
                  <a:lnTo>
                    <a:pt x="85686" y="48488"/>
                  </a:lnTo>
                  <a:lnTo>
                    <a:pt x="92549" y="52558"/>
                  </a:lnTo>
                  <a:lnTo>
                    <a:pt x="98823" y="55813"/>
                  </a:lnTo>
                  <a:lnTo>
                    <a:pt x="105294" y="58372"/>
                  </a:lnTo>
                  <a:lnTo>
                    <a:pt x="112549" y="60465"/>
                  </a:lnTo>
                  <a:lnTo>
                    <a:pt x="120000" y="62093"/>
                  </a:lnTo>
                  <a:lnTo>
                    <a:pt x="120000" y="103255"/>
                  </a:lnTo>
                  <a:lnTo>
                    <a:pt x="119607" y="106511"/>
                  </a:lnTo>
                  <a:lnTo>
                    <a:pt x="117843" y="109767"/>
                  </a:lnTo>
                  <a:lnTo>
                    <a:pt x="115294" y="112441"/>
                  </a:lnTo>
                  <a:lnTo>
                    <a:pt x="111764" y="115116"/>
                  </a:lnTo>
                  <a:lnTo>
                    <a:pt x="107647" y="117093"/>
                  </a:lnTo>
                  <a:lnTo>
                    <a:pt x="102941" y="118604"/>
                  </a:lnTo>
                  <a:lnTo>
                    <a:pt x="97647" y="119534"/>
                  </a:lnTo>
                  <a:lnTo>
                    <a:pt x="91960" y="120000"/>
                  </a:lnTo>
                  <a:lnTo>
                    <a:pt x="28235" y="120000"/>
                  </a:lnTo>
                  <a:lnTo>
                    <a:pt x="22745" y="119534"/>
                  </a:lnTo>
                  <a:lnTo>
                    <a:pt x="17450" y="118604"/>
                  </a:lnTo>
                  <a:lnTo>
                    <a:pt x="12549" y="117093"/>
                  </a:lnTo>
                  <a:lnTo>
                    <a:pt x="8235" y="115116"/>
                  </a:lnTo>
                  <a:lnTo>
                    <a:pt x="4901" y="112674"/>
                  </a:lnTo>
                  <a:lnTo>
                    <a:pt x="2352" y="109767"/>
                  </a:lnTo>
                  <a:lnTo>
                    <a:pt x="784" y="106627"/>
                  </a:lnTo>
                  <a:lnTo>
                    <a:pt x="0" y="103255"/>
                  </a:lnTo>
                  <a:lnTo>
                    <a:pt x="0" y="8372"/>
                  </a:lnTo>
                  <a:lnTo>
                    <a:pt x="392" y="5465"/>
                  </a:lnTo>
                  <a:lnTo>
                    <a:pt x="1764" y="2558"/>
                  </a:lnTo>
                  <a:lnTo>
                    <a:pt x="39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sp>
          <p:nvSpPr>
            <p:cNvPr id="772" name="Google Shape;772;p47"/>
            <p:cNvSpPr/>
            <p:nvPr/>
          </p:nvSpPr>
          <p:spPr>
            <a:xfrm>
              <a:off x="5707063" y="5707063"/>
              <a:ext cx="487500" cy="841500"/>
            </a:xfrm>
            <a:custGeom>
              <a:rect b="b" l="l" r="r" t="t"/>
              <a:pathLst>
                <a:path extrusionOk="0" h="120000" w="120000">
                  <a:moveTo>
                    <a:pt x="111764" y="0"/>
                  </a:moveTo>
                  <a:lnTo>
                    <a:pt x="115098" y="2488"/>
                  </a:lnTo>
                  <a:lnTo>
                    <a:pt x="117647" y="5202"/>
                  </a:lnTo>
                  <a:lnTo>
                    <a:pt x="119215" y="8143"/>
                  </a:lnTo>
                  <a:lnTo>
                    <a:pt x="120000" y="11423"/>
                  </a:lnTo>
                  <a:lnTo>
                    <a:pt x="120000" y="103713"/>
                  </a:lnTo>
                  <a:lnTo>
                    <a:pt x="119215" y="106880"/>
                  </a:lnTo>
                  <a:lnTo>
                    <a:pt x="117647" y="110047"/>
                  </a:lnTo>
                  <a:lnTo>
                    <a:pt x="115098" y="112648"/>
                  </a:lnTo>
                  <a:lnTo>
                    <a:pt x="111764" y="115249"/>
                  </a:lnTo>
                  <a:lnTo>
                    <a:pt x="107647" y="117172"/>
                  </a:lnTo>
                  <a:lnTo>
                    <a:pt x="102745" y="118642"/>
                  </a:lnTo>
                  <a:lnTo>
                    <a:pt x="97254" y="119547"/>
                  </a:lnTo>
                  <a:lnTo>
                    <a:pt x="91568" y="120000"/>
                  </a:lnTo>
                  <a:lnTo>
                    <a:pt x="28235" y="120000"/>
                  </a:lnTo>
                  <a:lnTo>
                    <a:pt x="22352" y="119547"/>
                  </a:lnTo>
                  <a:lnTo>
                    <a:pt x="17058" y="118642"/>
                  </a:lnTo>
                  <a:lnTo>
                    <a:pt x="12352" y="117172"/>
                  </a:lnTo>
                  <a:lnTo>
                    <a:pt x="8235" y="115249"/>
                  </a:lnTo>
                  <a:lnTo>
                    <a:pt x="4705" y="112874"/>
                  </a:lnTo>
                  <a:lnTo>
                    <a:pt x="1960" y="110047"/>
                  </a:lnTo>
                  <a:lnTo>
                    <a:pt x="392" y="106993"/>
                  </a:lnTo>
                  <a:lnTo>
                    <a:pt x="0" y="103713"/>
                  </a:lnTo>
                  <a:lnTo>
                    <a:pt x="0" y="61526"/>
                  </a:lnTo>
                  <a:lnTo>
                    <a:pt x="6078" y="59491"/>
                  </a:lnTo>
                  <a:lnTo>
                    <a:pt x="12156" y="57115"/>
                  </a:lnTo>
                  <a:lnTo>
                    <a:pt x="17450" y="54401"/>
                  </a:lnTo>
                  <a:lnTo>
                    <a:pt x="24509" y="50442"/>
                  </a:lnTo>
                  <a:lnTo>
                    <a:pt x="11176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sp>
          <p:nvSpPr>
            <p:cNvPr id="773" name="Google Shape;773;p47"/>
            <p:cNvSpPr/>
            <p:nvPr/>
          </p:nvSpPr>
          <p:spPr>
            <a:xfrm>
              <a:off x="6378575" y="5005388"/>
              <a:ext cx="485700" cy="1542900"/>
            </a:xfrm>
            <a:custGeom>
              <a:rect b="b" l="l" r="r" t="t"/>
              <a:pathLst>
                <a:path extrusionOk="0" h="120000" w="120000">
                  <a:moveTo>
                    <a:pt x="119412" y="0"/>
                  </a:moveTo>
                  <a:lnTo>
                    <a:pt x="120000" y="1234"/>
                  </a:lnTo>
                  <a:lnTo>
                    <a:pt x="120000" y="111111"/>
                  </a:lnTo>
                  <a:lnTo>
                    <a:pt x="119216" y="112901"/>
                  </a:lnTo>
                  <a:lnTo>
                    <a:pt x="117650" y="114567"/>
                  </a:lnTo>
                  <a:lnTo>
                    <a:pt x="115106" y="116049"/>
                  </a:lnTo>
                  <a:lnTo>
                    <a:pt x="111778" y="117345"/>
                  </a:lnTo>
                  <a:lnTo>
                    <a:pt x="107275" y="118456"/>
                  </a:lnTo>
                  <a:lnTo>
                    <a:pt x="102773" y="119320"/>
                  </a:lnTo>
                  <a:lnTo>
                    <a:pt x="97292" y="119814"/>
                  </a:lnTo>
                  <a:lnTo>
                    <a:pt x="91615" y="120000"/>
                  </a:lnTo>
                  <a:lnTo>
                    <a:pt x="28189" y="120000"/>
                  </a:lnTo>
                  <a:lnTo>
                    <a:pt x="22512" y="119814"/>
                  </a:lnTo>
                  <a:lnTo>
                    <a:pt x="17226" y="119320"/>
                  </a:lnTo>
                  <a:lnTo>
                    <a:pt x="12528" y="118518"/>
                  </a:lnTo>
                  <a:lnTo>
                    <a:pt x="8417" y="117407"/>
                  </a:lnTo>
                  <a:lnTo>
                    <a:pt x="4893" y="116049"/>
                  </a:lnTo>
                  <a:lnTo>
                    <a:pt x="2153" y="114567"/>
                  </a:lnTo>
                  <a:lnTo>
                    <a:pt x="587" y="112901"/>
                  </a:lnTo>
                  <a:lnTo>
                    <a:pt x="0" y="111111"/>
                  </a:lnTo>
                  <a:lnTo>
                    <a:pt x="0" y="37654"/>
                  </a:lnTo>
                  <a:lnTo>
                    <a:pt x="7047" y="35493"/>
                  </a:lnTo>
                  <a:lnTo>
                    <a:pt x="17422" y="32222"/>
                  </a:lnTo>
                  <a:lnTo>
                    <a:pt x="11941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grpSp>
      <p:sp>
        <p:nvSpPr>
          <p:cNvPr id="774" name="Google Shape;774;p47"/>
          <p:cNvSpPr/>
          <p:nvPr/>
        </p:nvSpPr>
        <p:spPr>
          <a:xfrm>
            <a:off x="4497148" y="3294949"/>
            <a:ext cx="149700" cy="288000"/>
          </a:xfrm>
          <a:custGeom>
            <a:rect b="b" l="l" r="r" t="t"/>
            <a:pathLst>
              <a:path extrusionOk="0" h="120000" w="120000">
                <a:moveTo>
                  <a:pt x="52474" y="0"/>
                </a:moveTo>
                <a:lnTo>
                  <a:pt x="69845" y="0"/>
                </a:lnTo>
                <a:lnTo>
                  <a:pt x="70979" y="80"/>
                </a:lnTo>
                <a:lnTo>
                  <a:pt x="71958" y="267"/>
                </a:lnTo>
                <a:lnTo>
                  <a:pt x="72783" y="589"/>
                </a:lnTo>
                <a:lnTo>
                  <a:pt x="73453" y="1045"/>
                </a:lnTo>
                <a:lnTo>
                  <a:pt x="73814" y="1554"/>
                </a:lnTo>
                <a:lnTo>
                  <a:pt x="73917" y="2143"/>
                </a:lnTo>
                <a:lnTo>
                  <a:pt x="73917" y="13934"/>
                </a:lnTo>
                <a:lnTo>
                  <a:pt x="78814" y="14256"/>
                </a:lnTo>
                <a:lnTo>
                  <a:pt x="83505" y="14765"/>
                </a:lnTo>
                <a:lnTo>
                  <a:pt x="88195" y="15462"/>
                </a:lnTo>
                <a:lnTo>
                  <a:pt x="91443" y="16025"/>
                </a:lnTo>
                <a:lnTo>
                  <a:pt x="94381" y="16614"/>
                </a:lnTo>
                <a:lnTo>
                  <a:pt x="97010" y="17150"/>
                </a:lnTo>
                <a:lnTo>
                  <a:pt x="99329" y="17713"/>
                </a:lnTo>
                <a:lnTo>
                  <a:pt x="103556" y="18892"/>
                </a:lnTo>
                <a:lnTo>
                  <a:pt x="107525" y="20205"/>
                </a:lnTo>
                <a:lnTo>
                  <a:pt x="109278" y="20875"/>
                </a:lnTo>
                <a:lnTo>
                  <a:pt x="110670" y="21411"/>
                </a:lnTo>
                <a:lnTo>
                  <a:pt x="111752" y="21840"/>
                </a:lnTo>
                <a:lnTo>
                  <a:pt x="112525" y="22161"/>
                </a:lnTo>
                <a:lnTo>
                  <a:pt x="113608" y="22670"/>
                </a:lnTo>
                <a:lnTo>
                  <a:pt x="114432" y="23126"/>
                </a:lnTo>
                <a:lnTo>
                  <a:pt x="115257" y="23689"/>
                </a:lnTo>
                <a:lnTo>
                  <a:pt x="115721" y="24332"/>
                </a:lnTo>
                <a:lnTo>
                  <a:pt x="115618" y="24975"/>
                </a:lnTo>
                <a:lnTo>
                  <a:pt x="115051" y="25645"/>
                </a:lnTo>
                <a:lnTo>
                  <a:pt x="104690" y="35426"/>
                </a:lnTo>
                <a:lnTo>
                  <a:pt x="104123" y="35855"/>
                </a:lnTo>
                <a:lnTo>
                  <a:pt x="103402" y="36203"/>
                </a:lnTo>
                <a:lnTo>
                  <a:pt x="102628" y="36418"/>
                </a:lnTo>
                <a:lnTo>
                  <a:pt x="101752" y="36498"/>
                </a:lnTo>
                <a:lnTo>
                  <a:pt x="100515" y="36525"/>
                </a:lnTo>
                <a:lnTo>
                  <a:pt x="99381" y="36364"/>
                </a:lnTo>
                <a:lnTo>
                  <a:pt x="98298" y="36016"/>
                </a:lnTo>
                <a:lnTo>
                  <a:pt x="97835" y="35855"/>
                </a:lnTo>
                <a:lnTo>
                  <a:pt x="97216" y="35560"/>
                </a:lnTo>
                <a:lnTo>
                  <a:pt x="96391" y="35212"/>
                </a:lnTo>
                <a:lnTo>
                  <a:pt x="95515" y="34863"/>
                </a:lnTo>
                <a:lnTo>
                  <a:pt x="94381" y="34461"/>
                </a:lnTo>
                <a:lnTo>
                  <a:pt x="92989" y="33979"/>
                </a:lnTo>
                <a:lnTo>
                  <a:pt x="91340" y="33443"/>
                </a:lnTo>
                <a:lnTo>
                  <a:pt x="87680" y="32344"/>
                </a:lnTo>
                <a:lnTo>
                  <a:pt x="83814" y="31299"/>
                </a:lnTo>
                <a:lnTo>
                  <a:pt x="80979" y="30683"/>
                </a:lnTo>
                <a:lnTo>
                  <a:pt x="77835" y="30093"/>
                </a:lnTo>
                <a:lnTo>
                  <a:pt x="74278" y="29531"/>
                </a:lnTo>
                <a:lnTo>
                  <a:pt x="70567" y="29129"/>
                </a:lnTo>
                <a:lnTo>
                  <a:pt x="66855" y="28887"/>
                </a:lnTo>
                <a:lnTo>
                  <a:pt x="63298" y="28807"/>
                </a:lnTo>
                <a:lnTo>
                  <a:pt x="59329" y="28887"/>
                </a:lnTo>
                <a:lnTo>
                  <a:pt x="55567" y="29102"/>
                </a:lnTo>
                <a:lnTo>
                  <a:pt x="52216" y="29504"/>
                </a:lnTo>
                <a:lnTo>
                  <a:pt x="48969" y="30066"/>
                </a:lnTo>
                <a:lnTo>
                  <a:pt x="46082" y="30790"/>
                </a:lnTo>
                <a:lnTo>
                  <a:pt x="43298" y="31674"/>
                </a:lnTo>
                <a:lnTo>
                  <a:pt x="41237" y="32505"/>
                </a:lnTo>
                <a:lnTo>
                  <a:pt x="39587" y="33443"/>
                </a:lnTo>
                <a:lnTo>
                  <a:pt x="38144" y="34435"/>
                </a:lnTo>
                <a:lnTo>
                  <a:pt x="37010" y="35506"/>
                </a:lnTo>
                <a:lnTo>
                  <a:pt x="36237" y="36632"/>
                </a:lnTo>
                <a:lnTo>
                  <a:pt x="35773" y="37838"/>
                </a:lnTo>
                <a:lnTo>
                  <a:pt x="35618" y="39097"/>
                </a:lnTo>
                <a:lnTo>
                  <a:pt x="35773" y="40223"/>
                </a:lnTo>
                <a:lnTo>
                  <a:pt x="36134" y="41295"/>
                </a:lnTo>
                <a:lnTo>
                  <a:pt x="36649" y="42340"/>
                </a:lnTo>
                <a:lnTo>
                  <a:pt x="37577" y="43278"/>
                </a:lnTo>
                <a:lnTo>
                  <a:pt x="38865" y="44189"/>
                </a:lnTo>
                <a:lnTo>
                  <a:pt x="40463" y="45073"/>
                </a:lnTo>
                <a:lnTo>
                  <a:pt x="43092" y="46306"/>
                </a:lnTo>
                <a:lnTo>
                  <a:pt x="45567" y="47297"/>
                </a:lnTo>
                <a:lnTo>
                  <a:pt x="46907" y="47753"/>
                </a:lnTo>
                <a:lnTo>
                  <a:pt x="48608" y="48289"/>
                </a:lnTo>
                <a:lnTo>
                  <a:pt x="50515" y="48798"/>
                </a:lnTo>
                <a:lnTo>
                  <a:pt x="52783" y="49388"/>
                </a:lnTo>
                <a:lnTo>
                  <a:pt x="55103" y="49924"/>
                </a:lnTo>
                <a:lnTo>
                  <a:pt x="57113" y="50406"/>
                </a:lnTo>
                <a:lnTo>
                  <a:pt x="58969" y="50861"/>
                </a:lnTo>
                <a:lnTo>
                  <a:pt x="60515" y="51183"/>
                </a:lnTo>
                <a:lnTo>
                  <a:pt x="62216" y="51558"/>
                </a:lnTo>
                <a:lnTo>
                  <a:pt x="64278" y="51960"/>
                </a:lnTo>
                <a:lnTo>
                  <a:pt x="66752" y="52469"/>
                </a:lnTo>
                <a:lnTo>
                  <a:pt x="69536" y="53005"/>
                </a:lnTo>
                <a:lnTo>
                  <a:pt x="72783" y="53675"/>
                </a:lnTo>
                <a:lnTo>
                  <a:pt x="75567" y="54238"/>
                </a:lnTo>
                <a:lnTo>
                  <a:pt x="77938" y="54720"/>
                </a:lnTo>
                <a:lnTo>
                  <a:pt x="80000" y="55149"/>
                </a:lnTo>
                <a:lnTo>
                  <a:pt x="81958" y="55578"/>
                </a:lnTo>
                <a:lnTo>
                  <a:pt x="84226" y="56114"/>
                </a:lnTo>
                <a:lnTo>
                  <a:pt x="86855" y="56730"/>
                </a:lnTo>
                <a:lnTo>
                  <a:pt x="89742" y="57454"/>
                </a:lnTo>
                <a:lnTo>
                  <a:pt x="92680" y="58231"/>
                </a:lnTo>
                <a:lnTo>
                  <a:pt x="95257" y="58981"/>
                </a:lnTo>
                <a:lnTo>
                  <a:pt x="97577" y="59678"/>
                </a:lnTo>
                <a:lnTo>
                  <a:pt x="99484" y="60321"/>
                </a:lnTo>
                <a:lnTo>
                  <a:pt x="101958" y="61286"/>
                </a:lnTo>
                <a:lnTo>
                  <a:pt x="104536" y="62384"/>
                </a:lnTo>
                <a:lnTo>
                  <a:pt x="107422" y="63671"/>
                </a:lnTo>
                <a:lnTo>
                  <a:pt x="110206" y="65064"/>
                </a:lnTo>
                <a:lnTo>
                  <a:pt x="112474" y="66511"/>
                </a:lnTo>
                <a:lnTo>
                  <a:pt x="114278" y="67932"/>
                </a:lnTo>
                <a:lnTo>
                  <a:pt x="115773" y="69486"/>
                </a:lnTo>
                <a:lnTo>
                  <a:pt x="117113" y="71174"/>
                </a:lnTo>
                <a:lnTo>
                  <a:pt x="118298" y="73050"/>
                </a:lnTo>
                <a:lnTo>
                  <a:pt x="119226" y="75060"/>
                </a:lnTo>
                <a:lnTo>
                  <a:pt x="119793" y="77150"/>
                </a:lnTo>
                <a:lnTo>
                  <a:pt x="120000" y="79347"/>
                </a:lnTo>
                <a:lnTo>
                  <a:pt x="119845" y="81598"/>
                </a:lnTo>
                <a:lnTo>
                  <a:pt x="119381" y="83769"/>
                </a:lnTo>
                <a:lnTo>
                  <a:pt x="118608" y="85859"/>
                </a:lnTo>
                <a:lnTo>
                  <a:pt x="117474" y="87869"/>
                </a:lnTo>
                <a:lnTo>
                  <a:pt x="116030" y="89852"/>
                </a:lnTo>
                <a:lnTo>
                  <a:pt x="114278" y="91728"/>
                </a:lnTo>
                <a:lnTo>
                  <a:pt x="112268" y="93577"/>
                </a:lnTo>
                <a:lnTo>
                  <a:pt x="109896" y="95292"/>
                </a:lnTo>
                <a:lnTo>
                  <a:pt x="107164" y="96980"/>
                </a:lnTo>
                <a:lnTo>
                  <a:pt x="104278" y="98561"/>
                </a:lnTo>
                <a:lnTo>
                  <a:pt x="101185" y="100008"/>
                </a:lnTo>
                <a:lnTo>
                  <a:pt x="97835" y="101295"/>
                </a:lnTo>
                <a:lnTo>
                  <a:pt x="94329" y="102474"/>
                </a:lnTo>
                <a:lnTo>
                  <a:pt x="90567" y="103465"/>
                </a:lnTo>
                <a:lnTo>
                  <a:pt x="86701" y="104350"/>
                </a:lnTo>
                <a:lnTo>
                  <a:pt x="82680" y="105073"/>
                </a:lnTo>
                <a:lnTo>
                  <a:pt x="78350" y="105663"/>
                </a:lnTo>
                <a:lnTo>
                  <a:pt x="73917" y="106145"/>
                </a:lnTo>
                <a:lnTo>
                  <a:pt x="73917" y="117856"/>
                </a:lnTo>
                <a:lnTo>
                  <a:pt x="73814" y="118445"/>
                </a:lnTo>
                <a:lnTo>
                  <a:pt x="73453" y="118954"/>
                </a:lnTo>
                <a:lnTo>
                  <a:pt x="72783" y="119410"/>
                </a:lnTo>
                <a:lnTo>
                  <a:pt x="71958" y="119732"/>
                </a:lnTo>
                <a:lnTo>
                  <a:pt x="70979" y="119919"/>
                </a:lnTo>
                <a:lnTo>
                  <a:pt x="69845" y="120000"/>
                </a:lnTo>
                <a:lnTo>
                  <a:pt x="52474" y="120000"/>
                </a:lnTo>
                <a:lnTo>
                  <a:pt x="51443" y="119919"/>
                </a:lnTo>
                <a:lnTo>
                  <a:pt x="50412" y="119705"/>
                </a:lnTo>
                <a:lnTo>
                  <a:pt x="49587" y="119356"/>
                </a:lnTo>
                <a:lnTo>
                  <a:pt x="48865" y="118928"/>
                </a:lnTo>
                <a:lnTo>
                  <a:pt x="48453" y="118418"/>
                </a:lnTo>
                <a:lnTo>
                  <a:pt x="48402" y="117856"/>
                </a:lnTo>
                <a:lnTo>
                  <a:pt x="48402" y="106145"/>
                </a:lnTo>
                <a:lnTo>
                  <a:pt x="42731" y="105636"/>
                </a:lnTo>
                <a:lnTo>
                  <a:pt x="37319" y="104939"/>
                </a:lnTo>
                <a:lnTo>
                  <a:pt x="31958" y="104055"/>
                </a:lnTo>
                <a:lnTo>
                  <a:pt x="28144" y="103305"/>
                </a:lnTo>
                <a:lnTo>
                  <a:pt x="24742" y="102581"/>
                </a:lnTo>
                <a:lnTo>
                  <a:pt x="21649" y="101831"/>
                </a:lnTo>
                <a:lnTo>
                  <a:pt x="18917" y="101080"/>
                </a:lnTo>
                <a:lnTo>
                  <a:pt x="15567" y="100035"/>
                </a:lnTo>
                <a:lnTo>
                  <a:pt x="12422" y="98963"/>
                </a:lnTo>
                <a:lnTo>
                  <a:pt x="9381" y="97865"/>
                </a:lnTo>
                <a:lnTo>
                  <a:pt x="7731" y="97221"/>
                </a:lnTo>
                <a:lnTo>
                  <a:pt x="6340" y="96632"/>
                </a:lnTo>
                <a:lnTo>
                  <a:pt x="5154" y="96150"/>
                </a:lnTo>
                <a:lnTo>
                  <a:pt x="4123" y="95694"/>
                </a:lnTo>
                <a:lnTo>
                  <a:pt x="3350" y="95346"/>
                </a:lnTo>
                <a:lnTo>
                  <a:pt x="2474" y="94863"/>
                </a:lnTo>
                <a:lnTo>
                  <a:pt x="1649" y="94461"/>
                </a:lnTo>
                <a:lnTo>
                  <a:pt x="1185" y="94113"/>
                </a:lnTo>
                <a:lnTo>
                  <a:pt x="309" y="93416"/>
                </a:lnTo>
                <a:lnTo>
                  <a:pt x="0" y="92773"/>
                </a:lnTo>
                <a:lnTo>
                  <a:pt x="206" y="92076"/>
                </a:lnTo>
                <a:lnTo>
                  <a:pt x="876" y="91406"/>
                </a:lnTo>
                <a:lnTo>
                  <a:pt x="14175" y="82376"/>
                </a:lnTo>
                <a:lnTo>
                  <a:pt x="14845" y="81974"/>
                </a:lnTo>
                <a:lnTo>
                  <a:pt x="15876" y="81706"/>
                </a:lnTo>
                <a:lnTo>
                  <a:pt x="17113" y="81572"/>
                </a:lnTo>
                <a:lnTo>
                  <a:pt x="18350" y="81572"/>
                </a:lnTo>
                <a:lnTo>
                  <a:pt x="19329" y="81732"/>
                </a:lnTo>
                <a:lnTo>
                  <a:pt x="20154" y="82161"/>
                </a:lnTo>
                <a:lnTo>
                  <a:pt x="20463" y="82295"/>
                </a:lnTo>
                <a:lnTo>
                  <a:pt x="24587" y="84091"/>
                </a:lnTo>
                <a:lnTo>
                  <a:pt x="28917" y="85672"/>
                </a:lnTo>
                <a:lnTo>
                  <a:pt x="33298" y="87065"/>
                </a:lnTo>
                <a:lnTo>
                  <a:pt x="37731" y="88298"/>
                </a:lnTo>
                <a:lnTo>
                  <a:pt x="42319" y="89289"/>
                </a:lnTo>
                <a:lnTo>
                  <a:pt x="46958" y="90040"/>
                </a:lnTo>
                <a:lnTo>
                  <a:pt x="51701" y="90683"/>
                </a:lnTo>
                <a:lnTo>
                  <a:pt x="56443" y="91085"/>
                </a:lnTo>
                <a:lnTo>
                  <a:pt x="61237" y="91192"/>
                </a:lnTo>
                <a:lnTo>
                  <a:pt x="64639" y="91112"/>
                </a:lnTo>
                <a:lnTo>
                  <a:pt x="67886" y="90897"/>
                </a:lnTo>
                <a:lnTo>
                  <a:pt x="70979" y="90495"/>
                </a:lnTo>
                <a:lnTo>
                  <a:pt x="74020" y="89906"/>
                </a:lnTo>
                <a:lnTo>
                  <a:pt x="76804" y="89209"/>
                </a:lnTo>
                <a:lnTo>
                  <a:pt x="79484" y="88325"/>
                </a:lnTo>
                <a:lnTo>
                  <a:pt x="81597" y="87440"/>
                </a:lnTo>
                <a:lnTo>
                  <a:pt x="83402" y="86476"/>
                </a:lnTo>
                <a:lnTo>
                  <a:pt x="84845" y="85430"/>
                </a:lnTo>
                <a:lnTo>
                  <a:pt x="85979" y="84251"/>
                </a:lnTo>
                <a:lnTo>
                  <a:pt x="86752" y="82965"/>
                </a:lnTo>
                <a:lnTo>
                  <a:pt x="87268" y="81598"/>
                </a:lnTo>
                <a:lnTo>
                  <a:pt x="87474" y="80125"/>
                </a:lnTo>
                <a:lnTo>
                  <a:pt x="87268" y="78919"/>
                </a:lnTo>
                <a:lnTo>
                  <a:pt x="86546" y="77740"/>
                </a:lnTo>
                <a:lnTo>
                  <a:pt x="85515" y="76614"/>
                </a:lnTo>
                <a:lnTo>
                  <a:pt x="84175" y="75542"/>
                </a:lnTo>
                <a:lnTo>
                  <a:pt x="82731" y="74631"/>
                </a:lnTo>
                <a:lnTo>
                  <a:pt x="81185" y="73774"/>
                </a:lnTo>
                <a:lnTo>
                  <a:pt x="79845" y="73184"/>
                </a:lnTo>
                <a:lnTo>
                  <a:pt x="78144" y="72594"/>
                </a:lnTo>
                <a:lnTo>
                  <a:pt x="76134" y="71924"/>
                </a:lnTo>
                <a:lnTo>
                  <a:pt x="73711" y="71281"/>
                </a:lnTo>
                <a:lnTo>
                  <a:pt x="71237" y="70611"/>
                </a:lnTo>
                <a:lnTo>
                  <a:pt x="68969" y="70075"/>
                </a:lnTo>
                <a:lnTo>
                  <a:pt x="67010" y="69539"/>
                </a:lnTo>
                <a:lnTo>
                  <a:pt x="65206" y="69138"/>
                </a:lnTo>
                <a:lnTo>
                  <a:pt x="63711" y="68816"/>
                </a:lnTo>
                <a:lnTo>
                  <a:pt x="61958" y="68414"/>
                </a:lnTo>
                <a:lnTo>
                  <a:pt x="59896" y="67958"/>
                </a:lnTo>
                <a:lnTo>
                  <a:pt x="57577" y="67503"/>
                </a:lnTo>
                <a:lnTo>
                  <a:pt x="54896" y="66940"/>
                </a:lnTo>
                <a:lnTo>
                  <a:pt x="52525" y="66458"/>
                </a:lnTo>
                <a:lnTo>
                  <a:pt x="50412" y="65975"/>
                </a:lnTo>
                <a:lnTo>
                  <a:pt x="48608" y="65627"/>
                </a:lnTo>
                <a:lnTo>
                  <a:pt x="46958" y="65279"/>
                </a:lnTo>
                <a:lnTo>
                  <a:pt x="45412" y="64957"/>
                </a:lnTo>
                <a:lnTo>
                  <a:pt x="43608" y="64555"/>
                </a:lnTo>
                <a:lnTo>
                  <a:pt x="41494" y="64073"/>
                </a:lnTo>
                <a:lnTo>
                  <a:pt x="39072" y="63537"/>
                </a:lnTo>
                <a:lnTo>
                  <a:pt x="36649" y="62947"/>
                </a:lnTo>
                <a:lnTo>
                  <a:pt x="34536" y="62384"/>
                </a:lnTo>
                <a:lnTo>
                  <a:pt x="32628" y="61902"/>
                </a:lnTo>
                <a:lnTo>
                  <a:pt x="31030" y="61420"/>
                </a:lnTo>
                <a:lnTo>
                  <a:pt x="28917" y="60777"/>
                </a:lnTo>
                <a:lnTo>
                  <a:pt x="26443" y="59973"/>
                </a:lnTo>
                <a:lnTo>
                  <a:pt x="23762" y="59035"/>
                </a:lnTo>
                <a:lnTo>
                  <a:pt x="21134" y="58097"/>
                </a:lnTo>
                <a:lnTo>
                  <a:pt x="18814" y="57132"/>
                </a:lnTo>
                <a:lnTo>
                  <a:pt x="16907" y="56221"/>
                </a:lnTo>
                <a:lnTo>
                  <a:pt x="15103" y="55230"/>
                </a:lnTo>
                <a:lnTo>
                  <a:pt x="13247" y="54158"/>
                </a:lnTo>
                <a:lnTo>
                  <a:pt x="11288" y="52952"/>
                </a:lnTo>
                <a:lnTo>
                  <a:pt x="9484" y="51665"/>
                </a:lnTo>
                <a:lnTo>
                  <a:pt x="7938" y="50326"/>
                </a:lnTo>
                <a:lnTo>
                  <a:pt x="6752" y="49039"/>
                </a:lnTo>
                <a:lnTo>
                  <a:pt x="5721" y="47646"/>
                </a:lnTo>
                <a:lnTo>
                  <a:pt x="4845" y="46172"/>
                </a:lnTo>
                <a:lnTo>
                  <a:pt x="4020" y="44618"/>
                </a:lnTo>
                <a:lnTo>
                  <a:pt x="3453" y="42903"/>
                </a:lnTo>
                <a:lnTo>
                  <a:pt x="3092" y="41161"/>
                </a:lnTo>
                <a:lnTo>
                  <a:pt x="2938" y="39338"/>
                </a:lnTo>
                <a:lnTo>
                  <a:pt x="3144" y="37114"/>
                </a:lnTo>
                <a:lnTo>
                  <a:pt x="3711" y="34917"/>
                </a:lnTo>
                <a:lnTo>
                  <a:pt x="4690" y="32773"/>
                </a:lnTo>
                <a:lnTo>
                  <a:pt x="6134" y="30683"/>
                </a:lnTo>
                <a:lnTo>
                  <a:pt x="7886" y="28700"/>
                </a:lnTo>
                <a:lnTo>
                  <a:pt x="10000" y="26797"/>
                </a:lnTo>
                <a:lnTo>
                  <a:pt x="12628" y="24948"/>
                </a:lnTo>
                <a:lnTo>
                  <a:pt x="15515" y="23153"/>
                </a:lnTo>
                <a:lnTo>
                  <a:pt x="18814" y="21491"/>
                </a:lnTo>
                <a:lnTo>
                  <a:pt x="22371" y="19991"/>
                </a:lnTo>
                <a:lnTo>
                  <a:pt x="26082" y="18624"/>
                </a:lnTo>
                <a:lnTo>
                  <a:pt x="30051" y="17418"/>
                </a:lnTo>
                <a:lnTo>
                  <a:pt x="34278" y="16400"/>
                </a:lnTo>
                <a:lnTo>
                  <a:pt x="38711" y="15515"/>
                </a:lnTo>
                <a:lnTo>
                  <a:pt x="43402" y="14765"/>
                </a:lnTo>
                <a:lnTo>
                  <a:pt x="48298" y="14175"/>
                </a:lnTo>
                <a:lnTo>
                  <a:pt x="48298" y="2143"/>
                </a:lnTo>
                <a:lnTo>
                  <a:pt x="48453" y="1581"/>
                </a:lnTo>
                <a:lnTo>
                  <a:pt x="48865" y="1071"/>
                </a:lnTo>
                <a:lnTo>
                  <a:pt x="49587" y="643"/>
                </a:lnTo>
                <a:lnTo>
                  <a:pt x="50412" y="267"/>
                </a:lnTo>
                <a:lnTo>
                  <a:pt x="51443" y="80"/>
                </a:lnTo>
                <a:lnTo>
                  <a:pt x="5247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75" name="Google Shape;775;p47"/>
          <p:cNvSpPr txBox="1"/>
          <p:nvPr/>
        </p:nvSpPr>
        <p:spPr>
          <a:xfrm>
            <a:off x="5099488" y="1539588"/>
            <a:ext cx="1898700" cy="33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666666"/>
                </a:solidFill>
              </a:rPr>
              <a:t>This is a sample text.Insert your desired text here. </a:t>
            </a:r>
            <a:endParaRPr sz="1100">
              <a:solidFill>
                <a:srgbClr val="666666"/>
              </a:solidFill>
            </a:endParaRPr>
          </a:p>
        </p:txBody>
      </p:sp>
      <p:sp>
        <p:nvSpPr>
          <p:cNvPr id="776" name="Google Shape;776;p47"/>
          <p:cNvSpPr txBox="1"/>
          <p:nvPr/>
        </p:nvSpPr>
        <p:spPr>
          <a:xfrm>
            <a:off x="5099488" y="2368938"/>
            <a:ext cx="1898700" cy="33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666666"/>
                </a:solidFill>
              </a:rPr>
              <a:t>This is a sample text.Insert your desired text here. </a:t>
            </a:r>
            <a:endParaRPr sz="1100">
              <a:solidFill>
                <a:srgbClr val="666666"/>
              </a:solidFill>
            </a:endParaRPr>
          </a:p>
        </p:txBody>
      </p:sp>
      <p:sp>
        <p:nvSpPr>
          <p:cNvPr id="777" name="Google Shape;777;p47"/>
          <p:cNvSpPr txBox="1"/>
          <p:nvPr/>
        </p:nvSpPr>
        <p:spPr>
          <a:xfrm>
            <a:off x="5099488" y="3249238"/>
            <a:ext cx="1898700" cy="33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666666"/>
                </a:solidFill>
              </a:rPr>
              <a:t>This is a sample text.Insert your desired text here. </a:t>
            </a:r>
            <a:endParaRPr sz="1100">
              <a:solidFill>
                <a:srgbClr val="666666"/>
              </a:solidFill>
            </a:endParaRPr>
          </a:p>
        </p:txBody>
      </p:sp>
      <p:sp>
        <p:nvSpPr>
          <p:cNvPr id="778" name="Google Shape;778;p47"/>
          <p:cNvSpPr txBox="1"/>
          <p:nvPr/>
        </p:nvSpPr>
        <p:spPr>
          <a:xfrm>
            <a:off x="1105827" y="1539600"/>
            <a:ext cx="2938800" cy="26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700">
                <a:solidFill>
                  <a:srgbClr val="F3F3F3"/>
                </a:solidFill>
                <a:latin typeface="Trebuchet MS"/>
                <a:ea typeface="Trebuchet MS"/>
                <a:cs typeface="Trebuchet MS"/>
                <a:sym typeface="Trebuchet MS"/>
              </a:rPr>
              <a:t>Invest $ </a:t>
            </a:r>
            <a:r>
              <a:rPr b="1" lang="en-GB" sz="1700">
                <a:solidFill>
                  <a:srgbClr val="F3F3F3"/>
                </a:solidFill>
                <a:latin typeface="Trebuchet MS"/>
                <a:ea typeface="Trebuchet MS"/>
                <a:cs typeface="Trebuchet MS"/>
                <a:sym typeface="Trebuchet MS"/>
              </a:rPr>
              <a:t>999,999,999</a:t>
            </a:r>
            <a:endParaRPr b="1" sz="1600">
              <a:solidFill>
                <a:srgbClr val="F3F3F3"/>
              </a:solidFill>
            </a:endParaRPr>
          </a:p>
        </p:txBody>
      </p:sp>
      <p:sp>
        <p:nvSpPr>
          <p:cNvPr id="779" name="Google Shape;779;p47"/>
          <p:cNvSpPr txBox="1"/>
          <p:nvPr/>
        </p:nvSpPr>
        <p:spPr>
          <a:xfrm>
            <a:off x="1105827" y="2419900"/>
            <a:ext cx="2938800" cy="26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700">
                <a:solidFill>
                  <a:srgbClr val="F3F3F3"/>
                </a:solidFill>
                <a:latin typeface="Trebuchet MS"/>
                <a:ea typeface="Trebuchet MS"/>
                <a:cs typeface="Trebuchet MS"/>
                <a:sym typeface="Trebuchet MS"/>
              </a:rPr>
              <a:t>Credit</a:t>
            </a:r>
            <a:r>
              <a:rPr lang="en-GB" sz="1700">
                <a:solidFill>
                  <a:srgbClr val="F3F3F3"/>
                </a:solidFill>
                <a:latin typeface="Trebuchet MS"/>
                <a:ea typeface="Trebuchet MS"/>
                <a:cs typeface="Trebuchet MS"/>
                <a:sym typeface="Trebuchet MS"/>
              </a:rPr>
              <a:t> $ </a:t>
            </a:r>
            <a:r>
              <a:rPr b="1" lang="en-GB" sz="1700">
                <a:solidFill>
                  <a:srgbClr val="F3F3F3"/>
                </a:solidFill>
                <a:latin typeface="Trebuchet MS"/>
                <a:ea typeface="Trebuchet MS"/>
                <a:cs typeface="Trebuchet MS"/>
                <a:sym typeface="Trebuchet MS"/>
              </a:rPr>
              <a:t>99,999,999</a:t>
            </a:r>
            <a:endParaRPr b="1" sz="1600">
              <a:solidFill>
                <a:srgbClr val="F3F3F3"/>
              </a:solidFill>
            </a:endParaRPr>
          </a:p>
        </p:txBody>
      </p:sp>
      <p:sp>
        <p:nvSpPr>
          <p:cNvPr id="780" name="Google Shape;780;p47"/>
          <p:cNvSpPr txBox="1"/>
          <p:nvPr/>
        </p:nvSpPr>
        <p:spPr>
          <a:xfrm>
            <a:off x="1105827" y="3307475"/>
            <a:ext cx="2938800" cy="26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700">
                <a:solidFill>
                  <a:srgbClr val="F3F3F3"/>
                </a:solidFill>
                <a:latin typeface="Trebuchet MS"/>
                <a:ea typeface="Trebuchet MS"/>
                <a:cs typeface="Trebuchet MS"/>
                <a:sym typeface="Trebuchet MS"/>
              </a:rPr>
              <a:t>Profit</a:t>
            </a:r>
            <a:r>
              <a:rPr lang="en-GB" sz="1700">
                <a:solidFill>
                  <a:srgbClr val="F3F3F3"/>
                </a:solidFill>
                <a:latin typeface="Trebuchet MS"/>
                <a:ea typeface="Trebuchet MS"/>
                <a:cs typeface="Trebuchet MS"/>
                <a:sym typeface="Trebuchet MS"/>
              </a:rPr>
              <a:t> $ </a:t>
            </a:r>
            <a:r>
              <a:rPr b="1" lang="en-GB" sz="1700">
                <a:solidFill>
                  <a:srgbClr val="F3F3F3"/>
                </a:solidFill>
                <a:latin typeface="Trebuchet MS"/>
                <a:ea typeface="Trebuchet MS"/>
                <a:cs typeface="Trebuchet MS"/>
                <a:sym typeface="Trebuchet MS"/>
              </a:rPr>
              <a:t>99,999,999</a:t>
            </a:r>
            <a:endParaRPr b="1" sz="1600">
              <a:solidFill>
                <a:srgbClr val="F3F3F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E795B"/>
        </a:solidFill>
      </p:bgPr>
    </p:bg>
    <p:spTree>
      <p:nvGrpSpPr>
        <p:cNvPr id="784" name="Shape 784"/>
        <p:cNvGrpSpPr/>
        <p:nvPr/>
      </p:nvGrpSpPr>
      <p:grpSpPr>
        <a:xfrm>
          <a:off x="0" y="0"/>
          <a:ext cx="0" cy="0"/>
          <a:chOff x="0" y="0"/>
          <a:chExt cx="0" cy="0"/>
        </a:xfrm>
      </p:grpSpPr>
      <p:sp>
        <p:nvSpPr>
          <p:cNvPr id="785" name="Google Shape;785;p48"/>
          <p:cNvSpPr/>
          <p:nvPr/>
        </p:nvSpPr>
        <p:spPr>
          <a:xfrm>
            <a:off x="960325" y="1134925"/>
            <a:ext cx="87300" cy="1383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8"/>
          <p:cNvSpPr/>
          <p:nvPr/>
        </p:nvSpPr>
        <p:spPr>
          <a:xfrm>
            <a:off x="960325" y="1342275"/>
            <a:ext cx="87300" cy="2910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8"/>
          <p:cNvSpPr/>
          <p:nvPr/>
        </p:nvSpPr>
        <p:spPr>
          <a:xfrm>
            <a:off x="960325" y="1673300"/>
            <a:ext cx="87300" cy="2910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8"/>
          <p:cNvSpPr/>
          <p:nvPr/>
        </p:nvSpPr>
        <p:spPr>
          <a:xfrm>
            <a:off x="1017875" y="603825"/>
            <a:ext cx="2168700" cy="2874300"/>
          </a:xfrm>
          <a:prstGeom prst="round2SameRect">
            <a:avLst>
              <a:gd fmla="val 14427" name="adj1"/>
              <a:gd fmla="val 0" name="adj2"/>
            </a:avLst>
          </a:prstGeom>
          <a:solidFill>
            <a:srgbClr val="FFFFFF"/>
          </a:solidFill>
          <a:ln cap="flat" cmpd="sng" w="3810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8"/>
          <p:cNvSpPr/>
          <p:nvPr/>
        </p:nvSpPr>
        <p:spPr>
          <a:xfrm>
            <a:off x="0" y="3441125"/>
            <a:ext cx="9144000" cy="17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48"/>
          <p:cNvGrpSpPr/>
          <p:nvPr/>
        </p:nvGrpSpPr>
        <p:grpSpPr>
          <a:xfrm>
            <a:off x="3738674" y="2607126"/>
            <a:ext cx="510217" cy="509344"/>
            <a:chOff x="9585325" y="3333750"/>
            <a:chExt cx="3787800" cy="3781325"/>
          </a:xfrm>
        </p:grpSpPr>
        <p:sp>
          <p:nvSpPr>
            <p:cNvPr id="791" name="Google Shape;791;p48"/>
            <p:cNvSpPr/>
            <p:nvPr/>
          </p:nvSpPr>
          <p:spPr>
            <a:xfrm>
              <a:off x="9585325" y="3333750"/>
              <a:ext cx="3787800" cy="2665500"/>
            </a:xfrm>
            <a:custGeom>
              <a:rect b="b" l="l" r="r" t="t"/>
              <a:pathLst>
                <a:path extrusionOk="0" h="120000" w="120000">
                  <a:moveTo>
                    <a:pt x="77737" y="0"/>
                  </a:moveTo>
                  <a:lnTo>
                    <a:pt x="80854" y="214"/>
                  </a:lnTo>
                  <a:lnTo>
                    <a:pt x="83947" y="678"/>
                  </a:lnTo>
                  <a:lnTo>
                    <a:pt x="86989" y="1464"/>
                  </a:lnTo>
                  <a:lnTo>
                    <a:pt x="89930" y="2571"/>
                  </a:lnTo>
                  <a:lnTo>
                    <a:pt x="92746" y="3928"/>
                  </a:lnTo>
                  <a:lnTo>
                    <a:pt x="95537" y="5607"/>
                  </a:lnTo>
                  <a:lnTo>
                    <a:pt x="98202" y="7535"/>
                  </a:lnTo>
                  <a:lnTo>
                    <a:pt x="100716" y="9678"/>
                  </a:lnTo>
                  <a:lnTo>
                    <a:pt x="103155" y="12071"/>
                  </a:lnTo>
                  <a:lnTo>
                    <a:pt x="105468" y="14714"/>
                  </a:lnTo>
                  <a:lnTo>
                    <a:pt x="107580" y="17535"/>
                  </a:lnTo>
                  <a:lnTo>
                    <a:pt x="109616" y="20607"/>
                  </a:lnTo>
                  <a:lnTo>
                    <a:pt x="111477" y="23857"/>
                  </a:lnTo>
                  <a:lnTo>
                    <a:pt x="113161" y="27285"/>
                  </a:lnTo>
                  <a:lnTo>
                    <a:pt x="114720" y="30892"/>
                  </a:lnTo>
                  <a:lnTo>
                    <a:pt x="116077" y="34642"/>
                  </a:lnTo>
                  <a:lnTo>
                    <a:pt x="117234" y="38500"/>
                  </a:lnTo>
                  <a:lnTo>
                    <a:pt x="118189" y="42571"/>
                  </a:lnTo>
                  <a:lnTo>
                    <a:pt x="118969" y="46678"/>
                  </a:lnTo>
                  <a:lnTo>
                    <a:pt x="119547" y="50964"/>
                  </a:lnTo>
                  <a:lnTo>
                    <a:pt x="119874" y="55357"/>
                  </a:lnTo>
                  <a:lnTo>
                    <a:pt x="120000" y="59785"/>
                  </a:lnTo>
                  <a:lnTo>
                    <a:pt x="119949" y="60607"/>
                  </a:lnTo>
                  <a:lnTo>
                    <a:pt x="119924" y="61428"/>
                  </a:lnTo>
                  <a:lnTo>
                    <a:pt x="119874" y="62285"/>
                  </a:lnTo>
                  <a:lnTo>
                    <a:pt x="119874" y="62857"/>
                  </a:lnTo>
                  <a:lnTo>
                    <a:pt x="119773" y="67107"/>
                  </a:lnTo>
                  <a:lnTo>
                    <a:pt x="119446" y="71285"/>
                  </a:lnTo>
                  <a:lnTo>
                    <a:pt x="118918" y="75357"/>
                  </a:lnTo>
                  <a:lnTo>
                    <a:pt x="118189" y="79321"/>
                  </a:lnTo>
                  <a:lnTo>
                    <a:pt x="117284" y="83178"/>
                  </a:lnTo>
                  <a:lnTo>
                    <a:pt x="116128" y="86928"/>
                  </a:lnTo>
                  <a:lnTo>
                    <a:pt x="114846" y="90500"/>
                  </a:lnTo>
                  <a:lnTo>
                    <a:pt x="113412" y="93928"/>
                  </a:lnTo>
                  <a:lnTo>
                    <a:pt x="111778" y="97214"/>
                  </a:lnTo>
                  <a:lnTo>
                    <a:pt x="110018" y="100285"/>
                  </a:lnTo>
                  <a:lnTo>
                    <a:pt x="108108" y="103214"/>
                  </a:lnTo>
                  <a:lnTo>
                    <a:pt x="106046" y="105964"/>
                  </a:lnTo>
                  <a:lnTo>
                    <a:pt x="103884" y="108464"/>
                  </a:lnTo>
                  <a:lnTo>
                    <a:pt x="101571" y="110785"/>
                  </a:lnTo>
                  <a:lnTo>
                    <a:pt x="99132" y="112857"/>
                  </a:lnTo>
                  <a:lnTo>
                    <a:pt x="96618" y="114678"/>
                  </a:lnTo>
                  <a:lnTo>
                    <a:pt x="94003" y="116250"/>
                  </a:lnTo>
                  <a:lnTo>
                    <a:pt x="91288" y="117535"/>
                  </a:lnTo>
                  <a:lnTo>
                    <a:pt x="88497" y="118607"/>
                  </a:lnTo>
                  <a:lnTo>
                    <a:pt x="85631" y="119357"/>
                  </a:lnTo>
                  <a:lnTo>
                    <a:pt x="82690" y="119857"/>
                  </a:lnTo>
                  <a:lnTo>
                    <a:pt x="79698" y="120000"/>
                  </a:lnTo>
                  <a:lnTo>
                    <a:pt x="78692" y="119857"/>
                  </a:lnTo>
                  <a:lnTo>
                    <a:pt x="77812" y="119357"/>
                  </a:lnTo>
                  <a:lnTo>
                    <a:pt x="77058" y="118678"/>
                  </a:lnTo>
                  <a:lnTo>
                    <a:pt x="76379" y="117750"/>
                  </a:lnTo>
                  <a:lnTo>
                    <a:pt x="75876" y="116607"/>
                  </a:lnTo>
                  <a:lnTo>
                    <a:pt x="75575" y="115357"/>
                  </a:lnTo>
                  <a:lnTo>
                    <a:pt x="75474" y="113964"/>
                  </a:lnTo>
                  <a:lnTo>
                    <a:pt x="75575" y="112607"/>
                  </a:lnTo>
                  <a:lnTo>
                    <a:pt x="75876" y="111285"/>
                  </a:lnTo>
                  <a:lnTo>
                    <a:pt x="76379" y="110178"/>
                  </a:lnTo>
                  <a:lnTo>
                    <a:pt x="77058" y="109250"/>
                  </a:lnTo>
                  <a:lnTo>
                    <a:pt x="77812" y="108571"/>
                  </a:lnTo>
                  <a:lnTo>
                    <a:pt x="78692" y="108107"/>
                  </a:lnTo>
                  <a:lnTo>
                    <a:pt x="79698" y="107964"/>
                  </a:lnTo>
                  <a:lnTo>
                    <a:pt x="82413" y="107785"/>
                  </a:lnTo>
                  <a:lnTo>
                    <a:pt x="85053" y="107321"/>
                  </a:lnTo>
                  <a:lnTo>
                    <a:pt x="87617" y="106535"/>
                  </a:lnTo>
                  <a:lnTo>
                    <a:pt x="90106" y="105500"/>
                  </a:lnTo>
                  <a:lnTo>
                    <a:pt x="92495" y="104142"/>
                  </a:lnTo>
                  <a:lnTo>
                    <a:pt x="94808" y="102535"/>
                  </a:lnTo>
                  <a:lnTo>
                    <a:pt x="97020" y="100642"/>
                  </a:lnTo>
                  <a:lnTo>
                    <a:pt x="99082" y="98571"/>
                  </a:lnTo>
                  <a:lnTo>
                    <a:pt x="101018" y="96285"/>
                  </a:lnTo>
                  <a:lnTo>
                    <a:pt x="102803" y="93714"/>
                  </a:lnTo>
                  <a:lnTo>
                    <a:pt x="104512" y="91000"/>
                  </a:lnTo>
                  <a:lnTo>
                    <a:pt x="105996" y="88071"/>
                  </a:lnTo>
                  <a:lnTo>
                    <a:pt x="107379" y="85000"/>
                  </a:lnTo>
                  <a:lnTo>
                    <a:pt x="108510" y="81785"/>
                  </a:lnTo>
                  <a:lnTo>
                    <a:pt x="109490" y="78428"/>
                  </a:lnTo>
                  <a:lnTo>
                    <a:pt x="110295" y="74892"/>
                  </a:lnTo>
                  <a:lnTo>
                    <a:pt x="110898" y="71285"/>
                  </a:lnTo>
                  <a:lnTo>
                    <a:pt x="111301" y="67535"/>
                  </a:lnTo>
                  <a:lnTo>
                    <a:pt x="111451" y="63750"/>
                  </a:lnTo>
                  <a:lnTo>
                    <a:pt x="111451" y="61535"/>
                  </a:lnTo>
                  <a:lnTo>
                    <a:pt x="111502" y="60642"/>
                  </a:lnTo>
                  <a:lnTo>
                    <a:pt x="111552" y="59785"/>
                  </a:lnTo>
                  <a:lnTo>
                    <a:pt x="111451" y="55857"/>
                  </a:lnTo>
                  <a:lnTo>
                    <a:pt x="111099" y="52000"/>
                  </a:lnTo>
                  <a:lnTo>
                    <a:pt x="110571" y="48250"/>
                  </a:lnTo>
                  <a:lnTo>
                    <a:pt x="109817" y="44607"/>
                  </a:lnTo>
                  <a:lnTo>
                    <a:pt x="108862" y="41107"/>
                  </a:lnTo>
                  <a:lnTo>
                    <a:pt x="107781" y="37714"/>
                  </a:lnTo>
                  <a:lnTo>
                    <a:pt x="106473" y="34500"/>
                  </a:lnTo>
                  <a:lnTo>
                    <a:pt x="105015" y="31392"/>
                  </a:lnTo>
                  <a:lnTo>
                    <a:pt x="103406" y="28535"/>
                  </a:lnTo>
                  <a:lnTo>
                    <a:pt x="101646" y="25821"/>
                  </a:lnTo>
                  <a:lnTo>
                    <a:pt x="99736" y="23321"/>
                  </a:lnTo>
                  <a:lnTo>
                    <a:pt x="97674" y="21035"/>
                  </a:lnTo>
                  <a:lnTo>
                    <a:pt x="95537" y="18928"/>
                  </a:lnTo>
                  <a:lnTo>
                    <a:pt x="93274" y="17107"/>
                  </a:lnTo>
                  <a:lnTo>
                    <a:pt x="90886" y="15500"/>
                  </a:lnTo>
                  <a:lnTo>
                    <a:pt x="88422" y="14214"/>
                  </a:lnTo>
                  <a:lnTo>
                    <a:pt x="85857" y="13142"/>
                  </a:lnTo>
                  <a:lnTo>
                    <a:pt x="83218" y="12357"/>
                  </a:lnTo>
                  <a:lnTo>
                    <a:pt x="80502" y="11892"/>
                  </a:lnTo>
                  <a:lnTo>
                    <a:pt x="77737" y="11750"/>
                  </a:lnTo>
                  <a:lnTo>
                    <a:pt x="75021" y="11892"/>
                  </a:lnTo>
                  <a:lnTo>
                    <a:pt x="72382" y="12321"/>
                  </a:lnTo>
                  <a:lnTo>
                    <a:pt x="69767" y="13035"/>
                  </a:lnTo>
                  <a:lnTo>
                    <a:pt x="67278" y="14107"/>
                  </a:lnTo>
                  <a:lnTo>
                    <a:pt x="64864" y="15357"/>
                  </a:lnTo>
                  <a:lnTo>
                    <a:pt x="62551" y="16857"/>
                  </a:lnTo>
                  <a:lnTo>
                    <a:pt x="60314" y="18571"/>
                  </a:lnTo>
                  <a:lnTo>
                    <a:pt x="58177" y="20571"/>
                  </a:lnTo>
                  <a:lnTo>
                    <a:pt x="56191" y="22750"/>
                  </a:lnTo>
                  <a:lnTo>
                    <a:pt x="54280" y="25142"/>
                  </a:lnTo>
                  <a:lnTo>
                    <a:pt x="52570" y="27750"/>
                  </a:lnTo>
                  <a:lnTo>
                    <a:pt x="50936" y="30535"/>
                  </a:lnTo>
                  <a:lnTo>
                    <a:pt x="49478" y="33428"/>
                  </a:lnTo>
                  <a:lnTo>
                    <a:pt x="48170" y="36571"/>
                  </a:lnTo>
                  <a:lnTo>
                    <a:pt x="47014" y="39785"/>
                  </a:lnTo>
                  <a:lnTo>
                    <a:pt x="46059" y="43178"/>
                  </a:lnTo>
                  <a:lnTo>
                    <a:pt x="45254" y="46678"/>
                  </a:lnTo>
                  <a:lnTo>
                    <a:pt x="44626" y="50321"/>
                  </a:lnTo>
                  <a:lnTo>
                    <a:pt x="44223" y="54035"/>
                  </a:lnTo>
                  <a:lnTo>
                    <a:pt x="44022" y="57892"/>
                  </a:lnTo>
                  <a:lnTo>
                    <a:pt x="43896" y="59035"/>
                  </a:lnTo>
                  <a:lnTo>
                    <a:pt x="43645" y="60071"/>
                  </a:lnTo>
                  <a:lnTo>
                    <a:pt x="43268" y="61071"/>
                  </a:lnTo>
                  <a:lnTo>
                    <a:pt x="42790" y="61892"/>
                  </a:lnTo>
                  <a:lnTo>
                    <a:pt x="42212" y="62642"/>
                  </a:lnTo>
                  <a:lnTo>
                    <a:pt x="41558" y="63178"/>
                  </a:lnTo>
                  <a:lnTo>
                    <a:pt x="40678" y="63535"/>
                  </a:lnTo>
                  <a:lnTo>
                    <a:pt x="39748" y="63678"/>
                  </a:lnTo>
                  <a:lnTo>
                    <a:pt x="38868" y="63535"/>
                  </a:lnTo>
                  <a:lnTo>
                    <a:pt x="37988" y="63107"/>
                  </a:lnTo>
                  <a:lnTo>
                    <a:pt x="37209" y="62428"/>
                  </a:lnTo>
                  <a:lnTo>
                    <a:pt x="35725" y="60964"/>
                  </a:lnTo>
                  <a:lnTo>
                    <a:pt x="34142" y="59714"/>
                  </a:lnTo>
                  <a:lnTo>
                    <a:pt x="32532" y="58714"/>
                  </a:lnTo>
                  <a:lnTo>
                    <a:pt x="30823" y="57964"/>
                  </a:lnTo>
                  <a:lnTo>
                    <a:pt x="29113" y="57428"/>
                  </a:lnTo>
                  <a:lnTo>
                    <a:pt x="27303" y="57178"/>
                  </a:lnTo>
                  <a:lnTo>
                    <a:pt x="25468" y="57178"/>
                  </a:lnTo>
                  <a:lnTo>
                    <a:pt x="23607" y="57428"/>
                  </a:lnTo>
                  <a:lnTo>
                    <a:pt x="21797" y="57964"/>
                  </a:lnTo>
                  <a:lnTo>
                    <a:pt x="20087" y="58785"/>
                  </a:lnTo>
                  <a:lnTo>
                    <a:pt x="18428" y="59892"/>
                  </a:lnTo>
                  <a:lnTo>
                    <a:pt x="16895" y="61178"/>
                  </a:lnTo>
                  <a:lnTo>
                    <a:pt x="15411" y="62750"/>
                  </a:lnTo>
                  <a:lnTo>
                    <a:pt x="14054" y="64464"/>
                  </a:lnTo>
                  <a:lnTo>
                    <a:pt x="12847" y="66392"/>
                  </a:lnTo>
                  <a:lnTo>
                    <a:pt x="11741" y="68464"/>
                  </a:lnTo>
                  <a:lnTo>
                    <a:pt x="10785" y="70714"/>
                  </a:lnTo>
                  <a:lnTo>
                    <a:pt x="9981" y="73107"/>
                  </a:lnTo>
                  <a:lnTo>
                    <a:pt x="9327" y="75607"/>
                  </a:lnTo>
                  <a:lnTo>
                    <a:pt x="8849" y="78214"/>
                  </a:lnTo>
                  <a:lnTo>
                    <a:pt x="8548" y="80892"/>
                  </a:lnTo>
                  <a:lnTo>
                    <a:pt x="8447" y="83642"/>
                  </a:lnTo>
                  <a:lnTo>
                    <a:pt x="8548" y="86535"/>
                  </a:lnTo>
                  <a:lnTo>
                    <a:pt x="8925" y="89250"/>
                  </a:lnTo>
                  <a:lnTo>
                    <a:pt x="9478" y="91892"/>
                  </a:lnTo>
                  <a:lnTo>
                    <a:pt x="10207" y="94357"/>
                  </a:lnTo>
                  <a:lnTo>
                    <a:pt x="11112" y="96678"/>
                  </a:lnTo>
                  <a:lnTo>
                    <a:pt x="12218" y="98892"/>
                  </a:lnTo>
                  <a:lnTo>
                    <a:pt x="13500" y="100857"/>
                  </a:lnTo>
                  <a:lnTo>
                    <a:pt x="14908" y="102642"/>
                  </a:lnTo>
                  <a:lnTo>
                    <a:pt x="16417" y="104214"/>
                  </a:lnTo>
                  <a:lnTo>
                    <a:pt x="18051" y="105500"/>
                  </a:lnTo>
                  <a:lnTo>
                    <a:pt x="19811" y="106535"/>
                  </a:lnTo>
                  <a:lnTo>
                    <a:pt x="21646" y="107321"/>
                  </a:lnTo>
                  <a:lnTo>
                    <a:pt x="23557" y="107785"/>
                  </a:lnTo>
                  <a:lnTo>
                    <a:pt x="25593" y="107964"/>
                  </a:lnTo>
                  <a:lnTo>
                    <a:pt x="26549" y="108107"/>
                  </a:lnTo>
                  <a:lnTo>
                    <a:pt x="27454" y="108571"/>
                  </a:lnTo>
                  <a:lnTo>
                    <a:pt x="28233" y="109250"/>
                  </a:lnTo>
                  <a:lnTo>
                    <a:pt x="28887" y="110178"/>
                  </a:lnTo>
                  <a:lnTo>
                    <a:pt x="29365" y="111285"/>
                  </a:lnTo>
                  <a:lnTo>
                    <a:pt x="29692" y="112607"/>
                  </a:lnTo>
                  <a:lnTo>
                    <a:pt x="29817" y="113964"/>
                  </a:lnTo>
                  <a:lnTo>
                    <a:pt x="29692" y="115357"/>
                  </a:lnTo>
                  <a:lnTo>
                    <a:pt x="29365" y="116607"/>
                  </a:lnTo>
                  <a:lnTo>
                    <a:pt x="28887" y="117750"/>
                  </a:lnTo>
                  <a:lnTo>
                    <a:pt x="28233" y="118678"/>
                  </a:lnTo>
                  <a:lnTo>
                    <a:pt x="27454" y="119357"/>
                  </a:lnTo>
                  <a:lnTo>
                    <a:pt x="26549" y="119857"/>
                  </a:lnTo>
                  <a:lnTo>
                    <a:pt x="25593" y="120000"/>
                  </a:lnTo>
                  <a:lnTo>
                    <a:pt x="23079" y="119785"/>
                  </a:lnTo>
                  <a:lnTo>
                    <a:pt x="20691" y="119321"/>
                  </a:lnTo>
                  <a:lnTo>
                    <a:pt x="18378" y="118535"/>
                  </a:lnTo>
                  <a:lnTo>
                    <a:pt x="16140" y="117428"/>
                  </a:lnTo>
                  <a:lnTo>
                    <a:pt x="14028" y="116071"/>
                  </a:lnTo>
                  <a:lnTo>
                    <a:pt x="11992" y="114464"/>
                  </a:lnTo>
                  <a:lnTo>
                    <a:pt x="10106" y="112607"/>
                  </a:lnTo>
                  <a:lnTo>
                    <a:pt x="8321" y="110464"/>
                  </a:lnTo>
                  <a:lnTo>
                    <a:pt x="6687" y="108178"/>
                  </a:lnTo>
                  <a:lnTo>
                    <a:pt x="5204" y="105642"/>
                  </a:lnTo>
                  <a:lnTo>
                    <a:pt x="3896" y="102964"/>
                  </a:lnTo>
                  <a:lnTo>
                    <a:pt x="2765" y="100071"/>
                  </a:lnTo>
                  <a:lnTo>
                    <a:pt x="1810" y="97000"/>
                  </a:lnTo>
                  <a:lnTo>
                    <a:pt x="1030" y="93857"/>
                  </a:lnTo>
                  <a:lnTo>
                    <a:pt x="477" y="90535"/>
                  </a:lnTo>
                  <a:lnTo>
                    <a:pt x="100" y="87142"/>
                  </a:lnTo>
                  <a:lnTo>
                    <a:pt x="0" y="83642"/>
                  </a:lnTo>
                  <a:lnTo>
                    <a:pt x="100" y="80250"/>
                  </a:lnTo>
                  <a:lnTo>
                    <a:pt x="402" y="76964"/>
                  </a:lnTo>
                  <a:lnTo>
                    <a:pt x="879" y="73750"/>
                  </a:lnTo>
                  <a:lnTo>
                    <a:pt x="1533" y="70678"/>
                  </a:lnTo>
                  <a:lnTo>
                    <a:pt x="2388" y="67642"/>
                  </a:lnTo>
                  <a:lnTo>
                    <a:pt x="3368" y="64785"/>
                  </a:lnTo>
                  <a:lnTo>
                    <a:pt x="4525" y="62071"/>
                  </a:lnTo>
                  <a:lnTo>
                    <a:pt x="5832" y="59500"/>
                  </a:lnTo>
                  <a:lnTo>
                    <a:pt x="7265" y="57107"/>
                  </a:lnTo>
                  <a:lnTo>
                    <a:pt x="8849" y="54928"/>
                  </a:lnTo>
                  <a:lnTo>
                    <a:pt x="10534" y="52892"/>
                  </a:lnTo>
                  <a:lnTo>
                    <a:pt x="12344" y="51107"/>
                  </a:lnTo>
                  <a:lnTo>
                    <a:pt x="14230" y="49535"/>
                  </a:lnTo>
                  <a:lnTo>
                    <a:pt x="16216" y="48214"/>
                  </a:lnTo>
                  <a:lnTo>
                    <a:pt x="18328" y="47107"/>
                  </a:lnTo>
                  <a:lnTo>
                    <a:pt x="20490" y="46250"/>
                  </a:lnTo>
                  <a:lnTo>
                    <a:pt x="22752" y="45678"/>
                  </a:lnTo>
                  <a:lnTo>
                    <a:pt x="25065" y="45428"/>
                  </a:lnTo>
                  <a:lnTo>
                    <a:pt x="27379" y="45428"/>
                  </a:lnTo>
                  <a:lnTo>
                    <a:pt x="29692" y="45678"/>
                  </a:lnTo>
                  <a:lnTo>
                    <a:pt x="31979" y="46250"/>
                  </a:lnTo>
                  <a:lnTo>
                    <a:pt x="34217" y="47107"/>
                  </a:lnTo>
                  <a:lnTo>
                    <a:pt x="36379" y="48214"/>
                  </a:lnTo>
                  <a:lnTo>
                    <a:pt x="37083" y="44142"/>
                  </a:lnTo>
                  <a:lnTo>
                    <a:pt x="37913" y="40178"/>
                  </a:lnTo>
                  <a:lnTo>
                    <a:pt x="38994" y="36321"/>
                  </a:lnTo>
                  <a:lnTo>
                    <a:pt x="40201" y="32571"/>
                  </a:lnTo>
                  <a:lnTo>
                    <a:pt x="41583" y="29000"/>
                  </a:lnTo>
                  <a:lnTo>
                    <a:pt x="43142" y="25607"/>
                  </a:lnTo>
                  <a:lnTo>
                    <a:pt x="44852" y="22392"/>
                  </a:lnTo>
                  <a:lnTo>
                    <a:pt x="46737" y="19321"/>
                  </a:lnTo>
                  <a:lnTo>
                    <a:pt x="48698" y="16428"/>
                  </a:lnTo>
                  <a:lnTo>
                    <a:pt x="50835" y="13714"/>
                  </a:lnTo>
                  <a:lnTo>
                    <a:pt x="53073" y="11285"/>
                  </a:lnTo>
                  <a:lnTo>
                    <a:pt x="55461" y="9035"/>
                  </a:lnTo>
                  <a:lnTo>
                    <a:pt x="57925" y="7000"/>
                  </a:lnTo>
                  <a:lnTo>
                    <a:pt x="60540" y="5214"/>
                  </a:lnTo>
                  <a:lnTo>
                    <a:pt x="63205" y="3678"/>
                  </a:lnTo>
                  <a:lnTo>
                    <a:pt x="65971" y="2428"/>
                  </a:lnTo>
                  <a:lnTo>
                    <a:pt x="68786" y="1357"/>
                  </a:lnTo>
                  <a:lnTo>
                    <a:pt x="71728" y="642"/>
                  </a:lnTo>
                  <a:lnTo>
                    <a:pt x="74695" y="178"/>
                  </a:lnTo>
                  <a:lnTo>
                    <a:pt x="7773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792" name="Google Shape;792;p48"/>
            <p:cNvSpPr/>
            <p:nvPr/>
          </p:nvSpPr>
          <p:spPr>
            <a:xfrm>
              <a:off x="10309225" y="5540375"/>
              <a:ext cx="1987500" cy="1574700"/>
            </a:xfrm>
            <a:custGeom>
              <a:rect b="b" l="l" r="r" t="t"/>
              <a:pathLst>
                <a:path extrusionOk="0" h="120000" w="120000">
                  <a:moveTo>
                    <a:pt x="60071" y="0"/>
                  </a:moveTo>
                  <a:lnTo>
                    <a:pt x="61604" y="181"/>
                  </a:lnTo>
                  <a:lnTo>
                    <a:pt x="63089" y="665"/>
                  </a:lnTo>
                  <a:lnTo>
                    <a:pt x="64479" y="1693"/>
                  </a:lnTo>
                  <a:lnTo>
                    <a:pt x="65724" y="2903"/>
                  </a:lnTo>
                  <a:lnTo>
                    <a:pt x="117652" y="68407"/>
                  </a:lnTo>
                  <a:lnTo>
                    <a:pt x="118706" y="70040"/>
                  </a:lnTo>
                  <a:lnTo>
                    <a:pt x="119377" y="71794"/>
                  </a:lnTo>
                  <a:lnTo>
                    <a:pt x="119808" y="73608"/>
                  </a:lnTo>
                  <a:lnTo>
                    <a:pt x="120000" y="75604"/>
                  </a:lnTo>
                  <a:lnTo>
                    <a:pt x="119808" y="77540"/>
                  </a:lnTo>
                  <a:lnTo>
                    <a:pt x="119377" y="79475"/>
                  </a:lnTo>
                  <a:lnTo>
                    <a:pt x="118706" y="81229"/>
                  </a:lnTo>
                  <a:lnTo>
                    <a:pt x="117652" y="82802"/>
                  </a:lnTo>
                  <a:lnTo>
                    <a:pt x="116359" y="84072"/>
                  </a:lnTo>
                  <a:lnTo>
                    <a:pt x="114922" y="85040"/>
                  </a:lnTo>
                  <a:lnTo>
                    <a:pt x="113437" y="85584"/>
                  </a:lnTo>
                  <a:lnTo>
                    <a:pt x="111904" y="85705"/>
                  </a:lnTo>
                  <a:lnTo>
                    <a:pt x="110371" y="85584"/>
                  </a:lnTo>
                  <a:lnTo>
                    <a:pt x="108838" y="85040"/>
                  </a:lnTo>
                  <a:lnTo>
                    <a:pt x="107497" y="84072"/>
                  </a:lnTo>
                  <a:lnTo>
                    <a:pt x="106251" y="82802"/>
                  </a:lnTo>
                  <a:lnTo>
                    <a:pt x="68119" y="34717"/>
                  </a:lnTo>
                  <a:lnTo>
                    <a:pt x="68119" y="109838"/>
                  </a:lnTo>
                  <a:lnTo>
                    <a:pt x="67928" y="112137"/>
                  </a:lnTo>
                  <a:lnTo>
                    <a:pt x="67305" y="114314"/>
                  </a:lnTo>
                  <a:lnTo>
                    <a:pt x="66395" y="116189"/>
                  </a:lnTo>
                  <a:lnTo>
                    <a:pt x="65101" y="117762"/>
                  </a:lnTo>
                  <a:lnTo>
                    <a:pt x="63664" y="118911"/>
                  </a:lnTo>
                  <a:lnTo>
                    <a:pt x="61988" y="119758"/>
                  </a:lnTo>
                  <a:lnTo>
                    <a:pt x="60071" y="120000"/>
                  </a:lnTo>
                  <a:lnTo>
                    <a:pt x="58203" y="119758"/>
                  </a:lnTo>
                  <a:lnTo>
                    <a:pt x="56526" y="118911"/>
                  </a:lnTo>
                  <a:lnTo>
                    <a:pt x="54994" y="117762"/>
                  </a:lnTo>
                  <a:lnTo>
                    <a:pt x="53796" y="116189"/>
                  </a:lnTo>
                  <a:lnTo>
                    <a:pt x="52790" y="114314"/>
                  </a:lnTo>
                  <a:lnTo>
                    <a:pt x="52263" y="112137"/>
                  </a:lnTo>
                  <a:lnTo>
                    <a:pt x="52023" y="109838"/>
                  </a:lnTo>
                  <a:lnTo>
                    <a:pt x="52023" y="34717"/>
                  </a:lnTo>
                  <a:lnTo>
                    <a:pt x="13700" y="82983"/>
                  </a:lnTo>
                  <a:lnTo>
                    <a:pt x="12455" y="84314"/>
                  </a:lnTo>
                  <a:lnTo>
                    <a:pt x="11065" y="85282"/>
                  </a:lnTo>
                  <a:lnTo>
                    <a:pt x="9580" y="85826"/>
                  </a:lnTo>
                  <a:lnTo>
                    <a:pt x="8047" y="86008"/>
                  </a:lnTo>
                  <a:lnTo>
                    <a:pt x="6514" y="85826"/>
                  </a:lnTo>
                  <a:lnTo>
                    <a:pt x="4982" y="85282"/>
                  </a:lnTo>
                  <a:lnTo>
                    <a:pt x="3592" y="84314"/>
                  </a:lnTo>
                  <a:lnTo>
                    <a:pt x="2299" y="82983"/>
                  </a:lnTo>
                  <a:lnTo>
                    <a:pt x="1245" y="81411"/>
                  </a:lnTo>
                  <a:lnTo>
                    <a:pt x="574" y="79657"/>
                  </a:lnTo>
                  <a:lnTo>
                    <a:pt x="143" y="77782"/>
                  </a:lnTo>
                  <a:lnTo>
                    <a:pt x="0" y="75846"/>
                  </a:lnTo>
                  <a:lnTo>
                    <a:pt x="143" y="73911"/>
                  </a:lnTo>
                  <a:lnTo>
                    <a:pt x="574" y="72036"/>
                  </a:lnTo>
                  <a:lnTo>
                    <a:pt x="1245" y="70282"/>
                  </a:lnTo>
                  <a:lnTo>
                    <a:pt x="2299" y="68588"/>
                  </a:lnTo>
                  <a:lnTo>
                    <a:pt x="54419" y="2903"/>
                  </a:lnTo>
                  <a:lnTo>
                    <a:pt x="55664" y="1693"/>
                  </a:lnTo>
                  <a:lnTo>
                    <a:pt x="57053" y="665"/>
                  </a:lnTo>
                  <a:lnTo>
                    <a:pt x="58538" y="181"/>
                  </a:lnTo>
                  <a:lnTo>
                    <a:pt x="6007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793" name="Google Shape;793;p48"/>
          <p:cNvSpPr txBox="1"/>
          <p:nvPr/>
        </p:nvSpPr>
        <p:spPr>
          <a:xfrm>
            <a:off x="333625" y="4154075"/>
            <a:ext cx="85206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999999"/>
                </a:solidFill>
              </a:rPr>
              <a:t>This is a sample text.Insert your desired text here. This is a sample text.Insert your desired text here. This is a sample text.Insert your desired text here. This is a sample text.Insert your desired text here. </a:t>
            </a:r>
            <a:endParaRPr sz="1100">
              <a:solidFill>
                <a:srgbClr val="999999"/>
              </a:solidFill>
            </a:endParaRPr>
          </a:p>
        </p:txBody>
      </p:sp>
      <p:sp>
        <p:nvSpPr>
          <p:cNvPr id="794" name="Google Shape;794;p48"/>
          <p:cNvSpPr txBox="1"/>
          <p:nvPr/>
        </p:nvSpPr>
        <p:spPr>
          <a:xfrm>
            <a:off x="333625" y="3765113"/>
            <a:ext cx="8520600" cy="34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200">
                <a:solidFill>
                  <a:srgbClr val="566579"/>
                </a:solidFill>
                <a:latin typeface="Trebuchet MS"/>
                <a:ea typeface="Trebuchet MS"/>
                <a:cs typeface="Trebuchet MS"/>
                <a:sym typeface="Trebuchet MS"/>
              </a:rPr>
              <a:t>Global </a:t>
            </a:r>
            <a:r>
              <a:rPr b="1" lang="en-GB" sz="2200">
                <a:solidFill>
                  <a:srgbClr val="EE795B"/>
                </a:solidFill>
                <a:latin typeface="Trebuchet MS"/>
                <a:ea typeface="Trebuchet MS"/>
                <a:cs typeface="Trebuchet MS"/>
                <a:sym typeface="Trebuchet MS"/>
              </a:rPr>
              <a:t>Solution</a:t>
            </a:r>
            <a:endParaRPr b="1" sz="2200">
              <a:solidFill>
                <a:srgbClr val="EE795B"/>
              </a:solidFill>
              <a:latin typeface="Trebuchet MS"/>
              <a:ea typeface="Trebuchet MS"/>
              <a:cs typeface="Trebuchet MS"/>
              <a:sym typeface="Trebuchet MS"/>
            </a:endParaRPr>
          </a:p>
        </p:txBody>
      </p:sp>
      <p:sp>
        <p:nvSpPr>
          <p:cNvPr id="795" name="Google Shape;795;p48"/>
          <p:cNvSpPr txBox="1"/>
          <p:nvPr/>
        </p:nvSpPr>
        <p:spPr>
          <a:xfrm>
            <a:off x="3615725" y="873000"/>
            <a:ext cx="3838200" cy="7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450">
                <a:solidFill>
                  <a:srgbClr val="FFFFFF"/>
                </a:solidFill>
                <a:latin typeface="Trebuchet MS"/>
                <a:ea typeface="Trebuchet MS"/>
                <a:cs typeface="Trebuchet MS"/>
                <a:sym typeface="Trebuchet MS"/>
              </a:rPr>
              <a:t>Mobile </a:t>
            </a:r>
            <a:r>
              <a:rPr b="1" lang="en-GB" sz="3450">
                <a:solidFill>
                  <a:srgbClr val="FFFFFF"/>
                </a:solidFill>
                <a:latin typeface="Trebuchet MS"/>
                <a:ea typeface="Trebuchet MS"/>
                <a:cs typeface="Trebuchet MS"/>
                <a:sym typeface="Trebuchet MS"/>
              </a:rPr>
              <a:t>Result</a:t>
            </a:r>
            <a:endParaRPr b="1" sz="3450">
              <a:solidFill>
                <a:srgbClr val="FFFFFF"/>
              </a:solidFill>
              <a:latin typeface="Trebuchet MS"/>
              <a:ea typeface="Trebuchet MS"/>
              <a:cs typeface="Trebuchet MS"/>
              <a:sym typeface="Trebuchet MS"/>
            </a:endParaRPr>
          </a:p>
        </p:txBody>
      </p:sp>
      <p:grpSp>
        <p:nvGrpSpPr>
          <p:cNvPr id="796" name="Google Shape;796;p48"/>
          <p:cNvGrpSpPr/>
          <p:nvPr/>
        </p:nvGrpSpPr>
        <p:grpSpPr>
          <a:xfrm>
            <a:off x="3615725" y="1527475"/>
            <a:ext cx="3838200" cy="755000"/>
            <a:chOff x="2393950" y="428925"/>
            <a:chExt cx="3838200" cy="755000"/>
          </a:xfrm>
        </p:grpSpPr>
        <p:sp>
          <p:nvSpPr>
            <p:cNvPr id="797" name="Google Shape;797;p48"/>
            <p:cNvSpPr txBox="1"/>
            <p:nvPr/>
          </p:nvSpPr>
          <p:spPr>
            <a:xfrm>
              <a:off x="2393950" y="700925"/>
              <a:ext cx="3838200" cy="4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FFFFFF"/>
                  </a:solidFill>
                </a:rPr>
                <a:t>This is a sample text.Insert your desired text here. This is a sample text.Insert your desired text here. </a:t>
              </a:r>
              <a:endParaRPr sz="900">
                <a:solidFill>
                  <a:srgbClr val="FFFFFF"/>
                </a:solidFill>
              </a:endParaRPr>
            </a:p>
          </p:txBody>
        </p:sp>
        <p:sp>
          <p:nvSpPr>
            <p:cNvPr id="798" name="Google Shape;798;p48"/>
            <p:cNvSpPr txBox="1"/>
            <p:nvPr/>
          </p:nvSpPr>
          <p:spPr>
            <a:xfrm>
              <a:off x="2393950" y="428925"/>
              <a:ext cx="38382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Add your own subtitle here.</a:t>
              </a:r>
              <a:endParaRPr/>
            </a:p>
          </p:txBody>
        </p:sp>
      </p:grpSp>
      <p:grpSp>
        <p:nvGrpSpPr>
          <p:cNvPr id="799" name="Google Shape;799;p48"/>
          <p:cNvGrpSpPr/>
          <p:nvPr/>
        </p:nvGrpSpPr>
        <p:grpSpPr>
          <a:xfrm>
            <a:off x="1769375" y="731150"/>
            <a:ext cx="665700" cy="43825"/>
            <a:chOff x="1764225" y="774800"/>
            <a:chExt cx="665700" cy="43825"/>
          </a:xfrm>
        </p:grpSpPr>
        <p:sp>
          <p:nvSpPr>
            <p:cNvPr id="800" name="Google Shape;800;p48"/>
            <p:cNvSpPr/>
            <p:nvPr/>
          </p:nvSpPr>
          <p:spPr>
            <a:xfrm>
              <a:off x="1764225" y="774800"/>
              <a:ext cx="43800" cy="438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8"/>
            <p:cNvSpPr/>
            <p:nvPr/>
          </p:nvSpPr>
          <p:spPr>
            <a:xfrm>
              <a:off x="1851525" y="778425"/>
              <a:ext cx="578400" cy="40200"/>
            </a:xfrm>
            <a:prstGeom prst="roundRect">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48"/>
          <p:cNvSpPr/>
          <p:nvPr/>
        </p:nvSpPr>
        <p:spPr>
          <a:xfrm>
            <a:off x="1080125" y="873025"/>
            <a:ext cx="2044200" cy="2568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8"/>
          <p:cNvSpPr/>
          <p:nvPr/>
        </p:nvSpPr>
        <p:spPr>
          <a:xfrm>
            <a:off x="1578125" y="1684125"/>
            <a:ext cx="1048200" cy="1048200"/>
          </a:xfrm>
          <a:custGeom>
            <a:rect b="b" l="l" r="r" t="t"/>
            <a:pathLst>
              <a:path extrusionOk="0" h="120000" w="120000">
                <a:moveTo>
                  <a:pt x="29951" y="43671"/>
                </a:moveTo>
                <a:cubicBezTo>
                  <a:pt x="37584" y="43671"/>
                  <a:pt x="43574" y="37681"/>
                  <a:pt x="43574" y="30048"/>
                </a:cubicBezTo>
                <a:cubicBezTo>
                  <a:pt x="43574" y="22415"/>
                  <a:pt x="37584" y="16425"/>
                  <a:pt x="29951" y="16425"/>
                </a:cubicBezTo>
                <a:cubicBezTo>
                  <a:pt x="22318" y="16425"/>
                  <a:pt x="16328" y="22415"/>
                  <a:pt x="16328" y="30048"/>
                </a:cubicBezTo>
                <a:cubicBezTo>
                  <a:pt x="16328" y="37681"/>
                  <a:pt x="22318" y="43671"/>
                  <a:pt x="29951" y="43671"/>
                </a:cubicBezTo>
                <a:close/>
                <a:moveTo>
                  <a:pt x="29951" y="21835"/>
                </a:moveTo>
                <a:cubicBezTo>
                  <a:pt x="34589" y="21835"/>
                  <a:pt x="38164" y="25410"/>
                  <a:pt x="38164" y="30048"/>
                </a:cubicBezTo>
                <a:cubicBezTo>
                  <a:pt x="38164" y="34685"/>
                  <a:pt x="34589" y="38260"/>
                  <a:pt x="29951" y="38260"/>
                </a:cubicBezTo>
                <a:cubicBezTo>
                  <a:pt x="25314" y="38260"/>
                  <a:pt x="21835" y="34685"/>
                  <a:pt x="21835" y="30048"/>
                </a:cubicBezTo>
                <a:cubicBezTo>
                  <a:pt x="21835" y="25410"/>
                  <a:pt x="25314" y="21835"/>
                  <a:pt x="29951" y="21835"/>
                </a:cubicBezTo>
                <a:close/>
                <a:moveTo>
                  <a:pt x="103381" y="99806"/>
                </a:moveTo>
                <a:lnTo>
                  <a:pt x="103381" y="99806"/>
                </a:lnTo>
                <a:cubicBezTo>
                  <a:pt x="103091" y="99613"/>
                  <a:pt x="103091" y="99033"/>
                  <a:pt x="102801" y="99033"/>
                </a:cubicBezTo>
                <a:lnTo>
                  <a:pt x="78840" y="64347"/>
                </a:lnTo>
                <a:lnTo>
                  <a:pt x="78840" y="64347"/>
                </a:lnTo>
                <a:cubicBezTo>
                  <a:pt x="78550" y="63285"/>
                  <a:pt x="77391" y="62801"/>
                  <a:pt x="76328" y="62801"/>
                </a:cubicBezTo>
                <a:cubicBezTo>
                  <a:pt x="75555" y="62801"/>
                  <a:pt x="74975" y="62995"/>
                  <a:pt x="74396" y="63574"/>
                </a:cubicBezTo>
                <a:lnTo>
                  <a:pt x="62995" y="75072"/>
                </a:lnTo>
                <a:lnTo>
                  <a:pt x="48792" y="53719"/>
                </a:lnTo>
                <a:cubicBezTo>
                  <a:pt x="48212" y="52657"/>
                  <a:pt x="47439" y="52077"/>
                  <a:pt x="46376" y="52077"/>
                </a:cubicBezTo>
                <a:cubicBezTo>
                  <a:pt x="45507" y="52077"/>
                  <a:pt x="44734" y="52657"/>
                  <a:pt x="44154" y="53526"/>
                </a:cubicBezTo>
                <a:lnTo>
                  <a:pt x="44154" y="53526"/>
                </a:lnTo>
                <a:lnTo>
                  <a:pt x="16908" y="99806"/>
                </a:lnTo>
                <a:lnTo>
                  <a:pt x="16908" y="99806"/>
                </a:lnTo>
                <a:cubicBezTo>
                  <a:pt x="16618" y="100386"/>
                  <a:pt x="16328" y="100676"/>
                  <a:pt x="16328" y="101159"/>
                </a:cubicBezTo>
                <a:cubicBezTo>
                  <a:pt x="16328" y="102801"/>
                  <a:pt x="17487" y="103961"/>
                  <a:pt x="19033" y="103961"/>
                </a:cubicBezTo>
                <a:lnTo>
                  <a:pt x="100869" y="103961"/>
                </a:lnTo>
                <a:cubicBezTo>
                  <a:pt x="102512" y="103961"/>
                  <a:pt x="103574" y="102801"/>
                  <a:pt x="103574" y="101159"/>
                </a:cubicBezTo>
                <a:cubicBezTo>
                  <a:pt x="103574" y="100676"/>
                  <a:pt x="103574" y="100096"/>
                  <a:pt x="103381" y="99806"/>
                </a:cubicBezTo>
                <a:lnTo>
                  <a:pt x="103381" y="99806"/>
                </a:lnTo>
                <a:close/>
                <a:moveTo>
                  <a:pt x="23671" y="98164"/>
                </a:moveTo>
                <a:lnTo>
                  <a:pt x="46376" y="59806"/>
                </a:lnTo>
                <a:lnTo>
                  <a:pt x="60000" y="80193"/>
                </a:lnTo>
                <a:cubicBezTo>
                  <a:pt x="60000" y="80483"/>
                  <a:pt x="60289" y="80772"/>
                  <a:pt x="60483" y="81062"/>
                </a:cubicBezTo>
                <a:lnTo>
                  <a:pt x="60483" y="81062"/>
                </a:lnTo>
                <a:cubicBezTo>
                  <a:pt x="61062" y="81545"/>
                  <a:pt x="61642" y="81835"/>
                  <a:pt x="62415" y="81835"/>
                </a:cubicBezTo>
                <a:cubicBezTo>
                  <a:pt x="63285" y="81835"/>
                  <a:pt x="63768" y="81545"/>
                  <a:pt x="64347" y="81062"/>
                </a:cubicBezTo>
                <a:lnTo>
                  <a:pt x="75748" y="69565"/>
                </a:lnTo>
                <a:lnTo>
                  <a:pt x="95458" y="98164"/>
                </a:lnTo>
                <a:lnTo>
                  <a:pt x="23671" y="98164"/>
                </a:ln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114492" y="109082"/>
                </a:moveTo>
                <a:cubicBezTo>
                  <a:pt x="114492" y="112077"/>
                  <a:pt x="112077" y="114589"/>
                  <a:pt x="109082" y="114589"/>
                </a:cubicBezTo>
                <a:lnTo>
                  <a:pt x="10917" y="114589"/>
                </a:lnTo>
                <a:cubicBezTo>
                  <a:pt x="7922" y="114589"/>
                  <a:pt x="5410" y="112077"/>
                  <a:pt x="5410" y="109082"/>
                </a:cubicBezTo>
                <a:lnTo>
                  <a:pt x="5410" y="10917"/>
                </a:lnTo>
                <a:cubicBezTo>
                  <a:pt x="5410" y="7922"/>
                  <a:pt x="7922" y="5507"/>
                  <a:pt x="10917" y="5507"/>
                </a:cubicBezTo>
                <a:lnTo>
                  <a:pt x="109082" y="5507"/>
                </a:lnTo>
                <a:cubicBezTo>
                  <a:pt x="112077" y="5507"/>
                  <a:pt x="114492" y="7922"/>
                  <a:pt x="114492" y="10917"/>
                </a:cubicBezTo>
                <a:lnTo>
                  <a:pt x="114492" y="109082"/>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48"/>
          <p:cNvSpPr txBox="1"/>
          <p:nvPr/>
        </p:nvSpPr>
        <p:spPr>
          <a:xfrm>
            <a:off x="4415600" y="2584900"/>
            <a:ext cx="25686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lt1"/>
                </a:solidFill>
              </a:rPr>
              <a:t>This is a sample text.Insert your desired text here. This is a sample text.Insert your desired text here.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Instructions</a:t>
            </a:r>
            <a:endParaRPr/>
          </a:p>
        </p:txBody>
      </p:sp>
      <p:sp>
        <p:nvSpPr>
          <p:cNvPr id="173" name="Google Shape;173;p31"/>
          <p:cNvSpPr txBox="1"/>
          <p:nvPr/>
        </p:nvSpPr>
        <p:spPr>
          <a:xfrm>
            <a:off x="311625" y="881150"/>
            <a:ext cx="8520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rgbClr val="566579"/>
                </a:solidFill>
              </a:rPr>
              <a:t>How to work with this template?</a:t>
            </a:r>
            <a:endParaRPr b="1" sz="1300">
              <a:solidFill>
                <a:srgbClr val="566579"/>
              </a:solidFill>
            </a:endParaRPr>
          </a:p>
          <a:p>
            <a:pPr indent="0" lvl="0" marL="0" rtl="0" algn="l">
              <a:spcBef>
                <a:spcPts val="0"/>
              </a:spcBef>
              <a:spcAft>
                <a:spcPts val="0"/>
              </a:spcAft>
              <a:buNone/>
            </a:pPr>
            <a:r>
              <a:rPr lang="en-GB" sz="1300">
                <a:solidFill>
                  <a:srgbClr val="666666"/>
                </a:solidFill>
              </a:rPr>
              <a:t>Open the presentation from the Google Slides Viewer (gear icon) or press the button below.</a:t>
            </a:r>
            <a:r>
              <a:rPr lang="en-GB" sz="1300">
                <a:solidFill>
                  <a:srgbClr val="999999"/>
                </a:solidFill>
              </a:rPr>
              <a:t> </a:t>
            </a:r>
            <a:r>
              <a:rPr b="1" lang="en-GB" sz="1300">
                <a:solidFill>
                  <a:srgbClr val="566579"/>
                </a:solidFill>
              </a:rPr>
              <a:t>In order to be able to edit the presentation in Google Slides, you must own a Google® Account and be logged in.</a:t>
            </a:r>
            <a:endParaRPr b="1" sz="1300">
              <a:solidFill>
                <a:srgbClr val="566579"/>
              </a:solidFill>
            </a:endParaRPr>
          </a:p>
        </p:txBody>
      </p:sp>
      <p:pic>
        <p:nvPicPr>
          <p:cNvPr id="174" name="Google Shape;174;p31"/>
          <p:cNvPicPr preferRelativeResize="0"/>
          <p:nvPr/>
        </p:nvPicPr>
        <p:blipFill>
          <a:blip r:embed="rId3">
            <a:alphaModFix/>
          </a:blip>
          <a:stretch>
            <a:fillRect/>
          </a:stretch>
        </p:blipFill>
        <p:spPr>
          <a:xfrm>
            <a:off x="4785750" y="1853910"/>
            <a:ext cx="337533" cy="333356"/>
          </a:xfrm>
          <a:prstGeom prst="rect">
            <a:avLst/>
          </a:prstGeom>
          <a:noFill/>
          <a:ln>
            <a:noFill/>
          </a:ln>
        </p:spPr>
      </p:pic>
      <p:pic>
        <p:nvPicPr>
          <p:cNvPr id="175" name="Google Shape;175;p31"/>
          <p:cNvPicPr preferRelativeResize="0"/>
          <p:nvPr/>
        </p:nvPicPr>
        <p:blipFill>
          <a:blip r:embed="rId4">
            <a:alphaModFix/>
          </a:blip>
          <a:stretch>
            <a:fillRect/>
          </a:stretch>
        </p:blipFill>
        <p:spPr>
          <a:xfrm>
            <a:off x="350216" y="1848573"/>
            <a:ext cx="359092" cy="354648"/>
          </a:xfrm>
          <a:prstGeom prst="rect">
            <a:avLst/>
          </a:prstGeom>
          <a:noFill/>
          <a:ln>
            <a:noFill/>
          </a:ln>
        </p:spPr>
      </p:pic>
      <p:sp>
        <p:nvSpPr>
          <p:cNvPr id="176" name="Google Shape;176;p31"/>
          <p:cNvSpPr txBox="1"/>
          <p:nvPr/>
        </p:nvSpPr>
        <p:spPr>
          <a:xfrm>
            <a:off x="814100" y="1859248"/>
            <a:ext cx="3544200" cy="33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rgbClr val="EE795B"/>
                </a:solidFill>
                <a:latin typeface="Trebuchet MS"/>
                <a:ea typeface="Trebuchet MS"/>
                <a:cs typeface="Trebuchet MS"/>
                <a:sym typeface="Trebuchet MS"/>
              </a:rPr>
              <a:t>Open in Google Slides</a:t>
            </a:r>
            <a:endParaRPr sz="2000">
              <a:solidFill>
                <a:srgbClr val="EE795B"/>
              </a:solidFill>
              <a:latin typeface="Trebuchet MS"/>
              <a:ea typeface="Trebuchet MS"/>
              <a:cs typeface="Trebuchet MS"/>
              <a:sym typeface="Trebuchet MS"/>
            </a:endParaRPr>
          </a:p>
        </p:txBody>
      </p:sp>
      <p:sp>
        <p:nvSpPr>
          <p:cNvPr id="177" name="Google Shape;177;p31"/>
          <p:cNvSpPr txBox="1"/>
          <p:nvPr/>
        </p:nvSpPr>
        <p:spPr>
          <a:xfrm>
            <a:off x="5281300" y="1864598"/>
            <a:ext cx="3551100" cy="33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rgbClr val="EE795B"/>
                </a:solidFill>
                <a:latin typeface="Trebuchet MS"/>
                <a:ea typeface="Trebuchet MS"/>
                <a:cs typeface="Trebuchet MS"/>
                <a:sym typeface="Trebuchet MS"/>
              </a:rPr>
              <a:t>Open in PowerPoint</a:t>
            </a:r>
            <a:endParaRPr sz="2000">
              <a:solidFill>
                <a:srgbClr val="EE795B"/>
              </a:solidFill>
              <a:latin typeface="Trebuchet MS"/>
              <a:ea typeface="Trebuchet MS"/>
              <a:cs typeface="Trebuchet MS"/>
              <a:sym typeface="Trebuchet MS"/>
            </a:endParaRPr>
          </a:p>
        </p:txBody>
      </p:sp>
      <p:sp>
        <p:nvSpPr>
          <p:cNvPr id="178" name="Google Shape;178;p31"/>
          <p:cNvSpPr txBox="1"/>
          <p:nvPr/>
        </p:nvSpPr>
        <p:spPr>
          <a:xfrm>
            <a:off x="314200" y="2318123"/>
            <a:ext cx="4064400" cy="143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rPr>
              <a:t>Please navigate to the </a:t>
            </a:r>
            <a:r>
              <a:rPr b="1" lang="en-GB" sz="1100">
                <a:solidFill>
                  <a:srgbClr val="666666"/>
                </a:solidFill>
              </a:rPr>
              <a:t>File</a:t>
            </a:r>
            <a:r>
              <a:rPr lang="en-GB" sz="1100">
                <a:solidFill>
                  <a:srgbClr val="666666"/>
                </a:solidFill>
              </a:rPr>
              <a:t> menu and select </a:t>
            </a:r>
            <a:r>
              <a:rPr b="1" lang="en-GB" sz="1100">
                <a:solidFill>
                  <a:srgbClr val="666666"/>
                </a:solidFill>
              </a:rPr>
              <a:t>Make a copy</a:t>
            </a:r>
            <a:r>
              <a:rPr lang="en-GB" sz="1100">
                <a:solidFill>
                  <a:srgbClr val="666666"/>
                </a:solidFill>
              </a:rPr>
              <a:t>. </a:t>
            </a:r>
            <a:endParaRPr sz="1100">
              <a:solidFill>
                <a:srgbClr val="666666"/>
              </a:solidFill>
            </a:endParaRPr>
          </a:p>
          <a:p>
            <a:pPr indent="0" lvl="0" marL="0" rtl="0" algn="l">
              <a:lnSpc>
                <a:spcPct val="115000"/>
              </a:lnSpc>
              <a:spcBef>
                <a:spcPts val="1600"/>
              </a:spcBef>
              <a:spcAft>
                <a:spcPts val="1600"/>
              </a:spcAft>
              <a:buNone/>
            </a:pPr>
            <a:r>
              <a:rPr lang="en-GB" sz="1100">
                <a:solidFill>
                  <a:srgbClr val="666666"/>
                </a:solidFill>
              </a:rPr>
              <a:t>A new Google Slides Editor will open with an editable copy of the template. This copy will be created in your Google Drive® account.</a:t>
            </a:r>
            <a:endParaRPr sz="1000">
              <a:solidFill>
                <a:srgbClr val="666666"/>
              </a:solidFill>
            </a:endParaRPr>
          </a:p>
        </p:txBody>
      </p:sp>
      <p:sp>
        <p:nvSpPr>
          <p:cNvPr id="179" name="Google Shape;179;p31"/>
          <p:cNvSpPr txBox="1"/>
          <p:nvPr/>
        </p:nvSpPr>
        <p:spPr>
          <a:xfrm>
            <a:off x="4676825" y="2318123"/>
            <a:ext cx="4155600" cy="143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rgbClr val="666666"/>
                </a:solidFill>
              </a:rPr>
              <a:t>Navigate to the </a:t>
            </a:r>
            <a:r>
              <a:rPr b="1" lang="en-GB" sz="1100">
                <a:solidFill>
                  <a:srgbClr val="666666"/>
                </a:solidFill>
              </a:rPr>
              <a:t>File</a:t>
            </a:r>
            <a:r>
              <a:rPr lang="en-GB" sz="1100">
                <a:solidFill>
                  <a:srgbClr val="666666"/>
                </a:solidFill>
              </a:rPr>
              <a:t> menu and select </a:t>
            </a:r>
            <a:r>
              <a:rPr b="1" lang="en-GB" sz="1100">
                <a:solidFill>
                  <a:srgbClr val="666666"/>
                </a:solidFill>
              </a:rPr>
              <a:t>Download as Microsoft PowerPoint.</a:t>
            </a:r>
            <a:r>
              <a:rPr lang="en-GB" sz="1100">
                <a:solidFill>
                  <a:srgbClr val="666666"/>
                </a:solidFill>
              </a:rPr>
              <a:t> You will download a .</a:t>
            </a:r>
            <a:r>
              <a:rPr b="1" lang="en-GB" sz="1100">
                <a:solidFill>
                  <a:srgbClr val="666666"/>
                </a:solidFill>
              </a:rPr>
              <a:t>pptx</a:t>
            </a:r>
            <a:r>
              <a:rPr lang="en-GB" sz="1100">
                <a:solidFill>
                  <a:srgbClr val="666666"/>
                </a:solidFill>
              </a:rPr>
              <a:t> file that you can open in PowerPoint.</a:t>
            </a:r>
            <a:endParaRPr sz="1100">
              <a:solidFill>
                <a:srgbClr val="666666"/>
              </a:solidFill>
            </a:endParaRPr>
          </a:p>
          <a:p>
            <a:pPr indent="0" lvl="0" marL="0" rtl="0" algn="l">
              <a:lnSpc>
                <a:spcPct val="115000"/>
              </a:lnSpc>
              <a:spcBef>
                <a:spcPts val="1600"/>
              </a:spcBef>
              <a:spcAft>
                <a:spcPts val="1600"/>
              </a:spcAft>
              <a:buNone/>
            </a:pPr>
            <a:r>
              <a:rPr b="1" lang="en-GB" sz="1100">
                <a:solidFill>
                  <a:srgbClr val="666666"/>
                </a:solidFill>
              </a:rPr>
              <a:t>Note</a:t>
            </a:r>
            <a:r>
              <a:rPr lang="en-GB" sz="1100">
                <a:solidFill>
                  <a:srgbClr val="666666"/>
                </a:solidFill>
              </a:rPr>
              <a:t>: You will need to install the fonts used in this presentation. Links to the fonts are provided at the end of this presentation.</a:t>
            </a:r>
            <a:endParaRPr sz="1100">
              <a:solidFill>
                <a:srgbClr val="666666"/>
              </a:solidFill>
            </a:endParaRPr>
          </a:p>
        </p:txBody>
      </p:sp>
      <p:pic>
        <p:nvPicPr>
          <p:cNvPr descr="by.png" id="180" name="Google Shape;180;p31"/>
          <p:cNvPicPr preferRelativeResize="0"/>
          <p:nvPr/>
        </p:nvPicPr>
        <p:blipFill>
          <a:blip r:embed="rId5">
            <a:alphaModFix/>
          </a:blip>
          <a:stretch>
            <a:fillRect/>
          </a:stretch>
        </p:blipFill>
        <p:spPr>
          <a:xfrm>
            <a:off x="400105" y="4479652"/>
            <a:ext cx="952635" cy="333356"/>
          </a:xfrm>
          <a:prstGeom prst="rect">
            <a:avLst/>
          </a:prstGeom>
          <a:noFill/>
          <a:ln cap="flat" cmpd="sng" w="19050">
            <a:solidFill>
              <a:srgbClr val="434343"/>
            </a:solidFill>
            <a:prstDash val="solid"/>
            <a:round/>
            <a:headEnd len="sm" w="sm" type="none"/>
            <a:tailEnd len="sm" w="sm" type="none"/>
          </a:ln>
        </p:spPr>
      </p:pic>
      <p:sp>
        <p:nvSpPr>
          <p:cNvPr id="181" name="Google Shape;181;p31"/>
          <p:cNvSpPr txBox="1"/>
          <p:nvPr/>
        </p:nvSpPr>
        <p:spPr>
          <a:xfrm>
            <a:off x="1543725" y="4444880"/>
            <a:ext cx="7288800" cy="402900"/>
          </a:xfrm>
          <a:prstGeom prst="rect">
            <a:avLst/>
          </a:prstGeom>
          <a:noFill/>
          <a:ln>
            <a:noFill/>
          </a:ln>
        </p:spPr>
        <p:txBody>
          <a:bodyPr anchorCtr="0" anchor="ctr" bIns="91425" lIns="91425" spcFirstLastPara="1" rIns="91425" wrap="square" tIns="91425">
            <a:noAutofit/>
          </a:bodyPr>
          <a:lstStyle/>
          <a:p>
            <a:pPr indent="0" lvl="0" marL="0" rtl="0" algn="l">
              <a:spcBef>
                <a:spcPts val="1000"/>
              </a:spcBef>
              <a:spcAft>
                <a:spcPts val="1000"/>
              </a:spcAft>
              <a:buNone/>
            </a:pPr>
            <a:r>
              <a:rPr b="1" lang="en-GB" sz="900">
                <a:solidFill>
                  <a:srgbClr val="666666"/>
                </a:solidFill>
              </a:rPr>
              <a:t>Important:</a:t>
            </a:r>
            <a:r>
              <a:rPr lang="en-GB" sz="900">
                <a:solidFill>
                  <a:srgbClr val="666666"/>
                </a:solidFill>
              </a:rPr>
              <a:t> All our templates are free to use under </a:t>
            </a:r>
            <a:r>
              <a:rPr lang="en-GB" sz="900" u="sng">
                <a:solidFill>
                  <a:srgbClr val="666666"/>
                </a:solidFill>
                <a:hlinkClick r:id="rId6"/>
              </a:rPr>
              <a:t>Creative Commons Attribution License</a:t>
            </a:r>
            <a:r>
              <a:rPr lang="en-GB" sz="900">
                <a:solidFill>
                  <a:srgbClr val="666666"/>
                </a:solidFill>
              </a:rPr>
              <a:t>. If you use the graphic assets (photos, icons and typographies) included in this Google Slides Templates you must keep the Credits slide or add all attributions in the last slide notes.</a:t>
            </a:r>
            <a:endParaRPr sz="1000">
              <a:solidFill>
                <a:srgbClr val="666666"/>
              </a:solidFill>
            </a:endParaRPr>
          </a:p>
        </p:txBody>
      </p:sp>
      <p:cxnSp>
        <p:nvCxnSpPr>
          <p:cNvPr id="182" name="Google Shape;182;p31"/>
          <p:cNvCxnSpPr/>
          <p:nvPr/>
        </p:nvCxnSpPr>
        <p:spPr>
          <a:xfrm>
            <a:off x="388200" y="4243899"/>
            <a:ext cx="8367600" cy="0"/>
          </a:xfrm>
          <a:prstGeom prst="straightConnector1">
            <a:avLst/>
          </a:prstGeom>
          <a:noFill/>
          <a:ln cap="flat" cmpd="sng" w="9525">
            <a:solidFill>
              <a:srgbClr val="EFEFEF"/>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grpSp>
        <p:nvGrpSpPr>
          <p:cNvPr id="809" name="Google Shape;809;p49"/>
          <p:cNvGrpSpPr/>
          <p:nvPr/>
        </p:nvGrpSpPr>
        <p:grpSpPr>
          <a:xfrm>
            <a:off x="1862233" y="1435516"/>
            <a:ext cx="5419534" cy="2652468"/>
            <a:chOff x="1808163" y="1333500"/>
            <a:chExt cx="8572500" cy="4190975"/>
          </a:xfrm>
        </p:grpSpPr>
        <p:sp>
          <p:nvSpPr>
            <p:cNvPr id="810" name="Google Shape;810;p49"/>
            <p:cNvSpPr/>
            <p:nvPr/>
          </p:nvSpPr>
          <p:spPr>
            <a:xfrm>
              <a:off x="6843713" y="4202113"/>
              <a:ext cx="3232200" cy="1068300"/>
            </a:xfrm>
            <a:custGeom>
              <a:rect b="b" l="l" r="r" t="t"/>
              <a:pathLst>
                <a:path extrusionOk="0" h="120000" w="120000">
                  <a:moveTo>
                    <a:pt x="110982" y="118751"/>
                  </a:moveTo>
                  <a:lnTo>
                    <a:pt x="110982" y="119108"/>
                  </a:lnTo>
                  <a:lnTo>
                    <a:pt x="110982" y="119286"/>
                  </a:lnTo>
                  <a:lnTo>
                    <a:pt x="110982" y="120000"/>
                  </a:lnTo>
                  <a:lnTo>
                    <a:pt x="110216" y="120000"/>
                  </a:lnTo>
                  <a:lnTo>
                    <a:pt x="110216" y="120000"/>
                  </a:lnTo>
                  <a:lnTo>
                    <a:pt x="110275" y="119643"/>
                  </a:lnTo>
                  <a:lnTo>
                    <a:pt x="110275" y="119643"/>
                  </a:lnTo>
                  <a:lnTo>
                    <a:pt x="110275" y="119643"/>
                  </a:lnTo>
                  <a:lnTo>
                    <a:pt x="110392" y="119643"/>
                  </a:lnTo>
                  <a:lnTo>
                    <a:pt x="110451" y="119643"/>
                  </a:lnTo>
                  <a:lnTo>
                    <a:pt x="110451" y="119286"/>
                  </a:lnTo>
                  <a:lnTo>
                    <a:pt x="110451" y="119108"/>
                  </a:lnTo>
                  <a:lnTo>
                    <a:pt x="110569" y="119108"/>
                  </a:lnTo>
                  <a:lnTo>
                    <a:pt x="110569" y="119108"/>
                  </a:lnTo>
                  <a:lnTo>
                    <a:pt x="110746" y="119108"/>
                  </a:lnTo>
                  <a:lnTo>
                    <a:pt x="110864" y="119108"/>
                  </a:lnTo>
                  <a:lnTo>
                    <a:pt x="110982" y="118751"/>
                  </a:lnTo>
                  <a:close/>
                  <a:moveTo>
                    <a:pt x="114813" y="98068"/>
                  </a:moveTo>
                  <a:lnTo>
                    <a:pt x="114931" y="98068"/>
                  </a:lnTo>
                  <a:lnTo>
                    <a:pt x="115108" y="98246"/>
                  </a:lnTo>
                  <a:lnTo>
                    <a:pt x="115225" y="98246"/>
                  </a:lnTo>
                  <a:lnTo>
                    <a:pt x="115284" y="98603"/>
                  </a:lnTo>
                  <a:lnTo>
                    <a:pt x="115402" y="99138"/>
                  </a:lnTo>
                  <a:lnTo>
                    <a:pt x="115402" y="99494"/>
                  </a:lnTo>
                  <a:lnTo>
                    <a:pt x="115402" y="99494"/>
                  </a:lnTo>
                  <a:lnTo>
                    <a:pt x="115402" y="99851"/>
                  </a:lnTo>
                  <a:lnTo>
                    <a:pt x="115520" y="99851"/>
                  </a:lnTo>
                  <a:lnTo>
                    <a:pt x="115697" y="99851"/>
                  </a:lnTo>
                  <a:lnTo>
                    <a:pt x="115756" y="99851"/>
                  </a:lnTo>
                  <a:lnTo>
                    <a:pt x="116051" y="99851"/>
                  </a:lnTo>
                  <a:lnTo>
                    <a:pt x="116286" y="99851"/>
                  </a:lnTo>
                  <a:lnTo>
                    <a:pt x="116286" y="101456"/>
                  </a:lnTo>
                  <a:lnTo>
                    <a:pt x="116286" y="101812"/>
                  </a:lnTo>
                  <a:lnTo>
                    <a:pt x="116286" y="101812"/>
                  </a:lnTo>
                  <a:lnTo>
                    <a:pt x="116168" y="102169"/>
                  </a:lnTo>
                  <a:lnTo>
                    <a:pt x="116168" y="102704"/>
                  </a:lnTo>
                  <a:lnTo>
                    <a:pt x="116168" y="103060"/>
                  </a:lnTo>
                  <a:lnTo>
                    <a:pt x="116168" y="103239"/>
                  </a:lnTo>
                  <a:lnTo>
                    <a:pt x="116168" y="103595"/>
                  </a:lnTo>
                  <a:lnTo>
                    <a:pt x="115992" y="103952"/>
                  </a:lnTo>
                  <a:lnTo>
                    <a:pt x="115992" y="103952"/>
                  </a:lnTo>
                  <a:lnTo>
                    <a:pt x="115992" y="104130"/>
                  </a:lnTo>
                  <a:lnTo>
                    <a:pt x="115874" y="104487"/>
                  </a:lnTo>
                  <a:lnTo>
                    <a:pt x="115697" y="104487"/>
                  </a:lnTo>
                  <a:lnTo>
                    <a:pt x="115520" y="104665"/>
                  </a:lnTo>
                  <a:lnTo>
                    <a:pt x="115284" y="105378"/>
                  </a:lnTo>
                  <a:lnTo>
                    <a:pt x="115225" y="105913"/>
                  </a:lnTo>
                  <a:lnTo>
                    <a:pt x="115108" y="106270"/>
                  </a:lnTo>
                  <a:lnTo>
                    <a:pt x="115108" y="106805"/>
                  </a:lnTo>
                  <a:lnTo>
                    <a:pt x="115108" y="107161"/>
                  </a:lnTo>
                  <a:lnTo>
                    <a:pt x="115225" y="107340"/>
                  </a:lnTo>
                  <a:lnTo>
                    <a:pt x="115284" y="107340"/>
                  </a:lnTo>
                  <a:lnTo>
                    <a:pt x="115402" y="107875"/>
                  </a:lnTo>
                  <a:lnTo>
                    <a:pt x="115284" y="108231"/>
                  </a:lnTo>
                  <a:lnTo>
                    <a:pt x="115225" y="108231"/>
                  </a:lnTo>
                  <a:lnTo>
                    <a:pt x="114931" y="108231"/>
                  </a:lnTo>
                  <a:lnTo>
                    <a:pt x="114636" y="108231"/>
                  </a:lnTo>
                  <a:lnTo>
                    <a:pt x="114459" y="108231"/>
                  </a:lnTo>
                  <a:lnTo>
                    <a:pt x="114223" y="108231"/>
                  </a:lnTo>
                  <a:lnTo>
                    <a:pt x="114047" y="108766"/>
                  </a:lnTo>
                  <a:lnTo>
                    <a:pt x="113929" y="108766"/>
                  </a:lnTo>
                  <a:lnTo>
                    <a:pt x="113870" y="109123"/>
                  </a:lnTo>
                  <a:lnTo>
                    <a:pt x="113870" y="109479"/>
                  </a:lnTo>
                  <a:lnTo>
                    <a:pt x="113870" y="109658"/>
                  </a:lnTo>
                  <a:lnTo>
                    <a:pt x="113752" y="110014"/>
                  </a:lnTo>
                  <a:lnTo>
                    <a:pt x="113752" y="110371"/>
                  </a:lnTo>
                  <a:lnTo>
                    <a:pt x="113634" y="111441"/>
                  </a:lnTo>
                  <a:lnTo>
                    <a:pt x="113634" y="111976"/>
                  </a:lnTo>
                  <a:lnTo>
                    <a:pt x="113575" y="112689"/>
                  </a:lnTo>
                  <a:lnTo>
                    <a:pt x="113457" y="112867"/>
                  </a:lnTo>
                  <a:lnTo>
                    <a:pt x="113398" y="113224"/>
                  </a:lnTo>
                  <a:lnTo>
                    <a:pt x="113280" y="113580"/>
                  </a:lnTo>
                  <a:lnTo>
                    <a:pt x="113104" y="113759"/>
                  </a:lnTo>
                  <a:lnTo>
                    <a:pt x="112986" y="114115"/>
                  </a:lnTo>
                  <a:lnTo>
                    <a:pt x="112868" y="114472"/>
                  </a:lnTo>
                  <a:lnTo>
                    <a:pt x="112868" y="114650"/>
                  </a:lnTo>
                  <a:lnTo>
                    <a:pt x="112809" y="115185"/>
                  </a:lnTo>
                  <a:lnTo>
                    <a:pt x="112809" y="116077"/>
                  </a:lnTo>
                  <a:lnTo>
                    <a:pt x="112573" y="116077"/>
                  </a:lnTo>
                  <a:lnTo>
                    <a:pt x="112396" y="116077"/>
                  </a:lnTo>
                  <a:lnTo>
                    <a:pt x="112220" y="116077"/>
                  </a:lnTo>
                  <a:lnTo>
                    <a:pt x="112102" y="116433"/>
                  </a:lnTo>
                  <a:lnTo>
                    <a:pt x="112043" y="116790"/>
                  </a:lnTo>
                  <a:lnTo>
                    <a:pt x="112043" y="116790"/>
                  </a:lnTo>
                  <a:lnTo>
                    <a:pt x="112043" y="116968"/>
                  </a:lnTo>
                  <a:lnTo>
                    <a:pt x="111925" y="117325"/>
                  </a:lnTo>
                  <a:lnTo>
                    <a:pt x="111807" y="117325"/>
                  </a:lnTo>
                  <a:lnTo>
                    <a:pt x="111748" y="117325"/>
                  </a:lnTo>
                  <a:lnTo>
                    <a:pt x="111748" y="117682"/>
                  </a:lnTo>
                  <a:lnTo>
                    <a:pt x="111630" y="117682"/>
                  </a:lnTo>
                  <a:lnTo>
                    <a:pt x="111512" y="117682"/>
                  </a:lnTo>
                  <a:lnTo>
                    <a:pt x="111277" y="117682"/>
                  </a:lnTo>
                  <a:lnTo>
                    <a:pt x="111041" y="117325"/>
                  </a:lnTo>
                  <a:lnTo>
                    <a:pt x="111041" y="116968"/>
                  </a:lnTo>
                  <a:lnTo>
                    <a:pt x="110982" y="116790"/>
                  </a:lnTo>
                  <a:lnTo>
                    <a:pt x="110864" y="116433"/>
                  </a:lnTo>
                  <a:lnTo>
                    <a:pt x="110746" y="116433"/>
                  </a:lnTo>
                  <a:lnTo>
                    <a:pt x="110569" y="116077"/>
                  </a:lnTo>
                  <a:lnTo>
                    <a:pt x="110392" y="116077"/>
                  </a:lnTo>
                  <a:lnTo>
                    <a:pt x="110216" y="116077"/>
                  </a:lnTo>
                  <a:lnTo>
                    <a:pt x="109980" y="116077"/>
                  </a:lnTo>
                  <a:lnTo>
                    <a:pt x="109803" y="116077"/>
                  </a:lnTo>
                  <a:lnTo>
                    <a:pt x="109685" y="116077"/>
                  </a:lnTo>
                  <a:lnTo>
                    <a:pt x="109626" y="115898"/>
                  </a:lnTo>
                  <a:lnTo>
                    <a:pt x="109508" y="115542"/>
                  </a:lnTo>
                  <a:lnTo>
                    <a:pt x="109390" y="115185"/>
                  </a:lnTo>
                  <a:lnTo>
                    <a:pt x="109390" y="115007"/>
                  </a:lnTo>
                  <a:lnTo>
                    <a:pt x="109390" y="114650"/>
                  </a:lnTo>
                  <a:lnTo>
                    <a:pt x="109508" y="114650"/>
                  </a:lnTo>
                  <a:lnTo>
                    <a:pt x="109508" y="114472"/>
                  </a:lnTo>
                  <a:lnTo>
                    <a:pt x="109626" y="113759"/>
                  </a:lnTo>
                  <a:lnTo>
                    <a:pt x="109626" y="113224"/>
                  </a:lnTo>
                  <a:lnTo>
                    <a:pt x="109803" y="113224"/>
                  </a:lnTo>
                  <a:lnTo>
                    <a:pt x="109921" y="113224"/>
                  </a:lnTo>
                  <a:lnTo>
                    <a:pt x="109921" y="113224"/>
                  </a:lnTo>
                  <a:lnTo>
                    <a:pt x="109980" y="112867"/>
                  </a:lnTo>
                  <a:lnTo>
                    <a:pt x="110098" y="112689"/>
                  </a:lnTo>
                  <a:lnTo>
                    <a:pt x="110275" y="112332"/>
                  </a:lnTo>
                  <a:lnTo>
                    <a:pt x="110392" y="111976"/>
                  </a:lnTo>
                  <a:lnTo>
                    <a:pt x="110451" y="111976"/>
                  </a:lnTo>
                  <a:lnTo>
                    <a:pt x="110569" y="111441"/>
                  </a:lnTo>
                  <a:lnTo>
                    <a:pt x="110687" y="110906"/>
                  </a:lnTo>
                  <a:lnTo>
                    <a:pt x="110746" y="110549"/>
                  </a:lnTo>
                  <a:lnTo>
                    <a:pt x="110746" y="110371"/>
                  </a:lnTo>
                  <a:lnTo>
                    <a:pt x="110864" y="110014"/>
                  </a:lnTo>
                  <a:lnTo>
                    <a:pt x="111041" y="110014"/>
                  </a:lnTo>
                  <a:lnTo>
                    <a:pt x="111159" y="109658"/>
                  </a:lnTo>
                  <a:lnTo>
                    <a:pt x="111277" y="109658"/>
                  </a:lnTo>
                  <a:lnTo>
                    <a:pt x="111335" y="109658"/>
                  </a:lnTo>
                  <a:lnTo>
                    <a:pt x="111453" y="109479"/>
                  </a:lnTo>
                  <a:lnTo>
                    <a:pt x="111512" y="109123"/>
                  </a:lnTo>
                  <a:lnTo>
                    <a:pt x="111748" y="108766"/>
                  </a:lnTo>
                  <a:lnTo>
                    <a:pt x="111748" y="108588"/>
                  </a:lnTo>
                  <a:lnTo>
                    <a:pt x="111807" y="108231"/>
                  </a:lnTo>
                  <a:lnTo>
                    <a:pt x="111925" y="107875"/>
                  </a:lnTo>
                  <a:lnTo>
                    <a:pt x="112043" y="107875"/>
                  </a:lnTo>
                  <a:lnTo>
                    <a:pt x="112220" y="107696"/>
                  </a:lnTo>
                  <a:lnTo>
                    <a:pt x="112337" y="107340"/>
                  </a:lnTo>
                  <a:lnTo>
                    <a:pt x="112514" y="107161"/>
                  </a:lnTo>
                  <a:lnTo>
                    <a:pt x="112573" y="106805"/>
                  </a:lnTo>
                  <a:lnTo>
                    <a:pt x="112809" y="106448"/>
                  </a:lnTo>
                  <a:lnTo>
                    <a:pt x="112986" y="106270"/>
                  </a:lnTo>
                  <a:lnTo>
                    <a:pt x="113163" y="105913"/>
                  </a:lnTo>
                  <a:lnTo>
                    <a:pt x="113398" y="105378"/>
                  </a:lnTo>
                  <a:lnTo>
                    <a:pt x="113457" y="105022"/>
                  </a:lnTo>
                  <a:lnTo>
                    <a:pt x="113575" y="104665"/>
                  </a:lnTo>
                  <a:lnTo>
                    <a:pt x="113634" y="104130"/>
                  </a:lnTo>
                  <a:lnTo>
                    <a:pt x="113634" y="103595"/>
                  </a:lnTo>
                  <a:lnTo>
                    <a:pt x="113575" y="103239"/>
                  </a:lnTo>
                  <a:lnTo>
                    <a:pt x="113575" y="102704"/>
                  </a:lnTo>
                  <a:lnTo>
                    <a:pt x="113575" y="102347"/>
                  </a:lnTo>
                  <a:lnTo>
                    <a:pt x="113575" y="102169"/>
                  </a:lnTo>
                  <a:lnTo>
                    <a:pt x="113634" y="101812"/>
                  </a:lnTo>
                  <a:lnTo>
                    <a:pt x="113752" y="101456"/>
                  </a:lnTo>
                  <a:lnTo>
                    <a:pt x="113870" y="101456"/>
                  </a:lnTo>
                  <a:lnTo>
                    <a:pt x="113929" y="101277"/>
                  </a:lnTo>
                  <a:lnTo>
                    <a:pt x="114341" y="100742"/>
                  </a:lnTo>
                  <a:lnTo>
                    <a:pt x="114341" y="98068"/>
                  </a:lnTo>
                  <a:lnTo>
                    <a:pt x="114518" y="98068"/>
                  </a:lnTo>
                  <a:lnTo>
                    <a:pt x="114813" y="98068"/>
                  </a:lnTo>
                  <a:close/>
                  <a:moveTo>
                    <a:pt x="90707" y="97711"/>
                  </a:moveTo>
                  <a:lnTo>
                    <a:pt x="90825" y="97711"/>
                  </a:lnTo>
                  <a:lnTo>
                    <a:pt x="90884" y="98068"/>
                  </a:lnTo>
                  <a:lnTo>
                    <a:pt x="91001" y="98246"/>
                  </a:lnTo>
                  <a:lnTo>
                    <a:pt x="91060" y="98603"/>
                  </a:lnTo>
                  <a:lnTo>
                    <a:pt x="91060" y="98959"/>
                  </a:lnTo>
                  <a:lnTo>
                    <a:pt x="91178" y="99138"/>
                  </a:lnTo>
                  <a:lnTo>
                    <a:pt x="91296" y="99138"/>
                  </a:lnTo>
                  <a:lnTo>
                    <a:pt x="91355" y="99494"/>
                  </a:lnTo>
                  <a:lnTo>
                    <a:pt x="91355" y="99851"/>
                  </a:lnTo>
                  <a:lnTo>
                    <a:pt x="91473" y="99851"/>
                  </a:lnTo>
                  <a:lnTo>
                    <a:pt x="91591" y="100029"/>
                  </a:lnTo>
                  <a:lnTo>
                    <a:pt x="91650" y="100029"/>
                  </a:lnTo>
                  <a:lnTo>
                    <a:pt x="91768" y="99851"/>
                  </a:lnTo>
                  <a:lnTo>
                    <a:pt x="91886" y="99851"/>
                  </a:lnTo>
                  <a:lnTo>
                    <a:pt x="91944" y="99851"/>
                  </a:lnTo>
                  <a:lnTo>
                    <a:pt x="92062" y="99851"/>
                  </a:lnTo>
                  <a:lnTo>
                    <a:pt x="92121" y="99494"/>
                  </a:lnTo>
                  <a:lnTo>
                    <a:pt x="92239" y="99494"/>
                  </a:lnTo>
                  <a:lnTo>
                    <a:pt x="93300" y="99494"/>
                  </a:lnTo>
                  <a:lnTo>
                    <a:pt x="93300" y="99851"/>
                  </a:lnTo>
                  <a:lnTo>
                    <a:pt x="93300" y="100029"/>
                  </a:lnTo>
                  <a:lnTo>
                    <a:pt x="93300" y="100386"/>
                  </a:lnTo>
                  <a:lnTo>
                    <a:pt x="93300" y="100742"/>
                  </a:lnTo>
                  <a:lnTo>
                    <a:pt x="93300" y="100921"/>
                  </a:lnTo>
                  <a:lnTo>
                    <a:pt x="93300" y="101277"/>
                  </a:lnTo>
                  <a:lnTo>
                    <a:pt x="93300" y="101456"/>
                  </a:lnTo>
                  <a:lnTo>
                    <a:pt x="93300" y="101812"/>
                  </a:lnTo>
                  <a:lnTo>
                    <a:pt x="93300" y="101812"/>
                  </a:lnTo>
                  <a:lnTo>
                    <a:pt x="93182" y="102169"/>
                  </a:lnTo>
                  <a:lnTo>
                    <a:pt x="93123" y="102347"/>
                  </a:lnTo>
                  <a:lnTo>
                    <a:pt x="93123" y="102347"/>
                  </a:lnTo>
                  <a:lnTo>
                    <a:pt x="93005" y="102347"/>
                  </a:lnTo>
                  <a:lnTo>
                    <a:pt x="93005" y="102347"/>
                  </a:lnTo>
                  <a:lnTo>
                    <a:pt x="92946" y="102704"/>
                  </a:lnTo>
                  <a:lnTo>
                    <a:pt x="92946" y="103060"/>
                  </a:lnTo>
                  <a:lnTo>
                    <a:pt x="92946" y="103239"/>
                  </a:lnTo>
                  <a:lnTo>
                    <a:pt x="93005" y="103595"/>
                  </a:lnTo>
                  <a:lnTo>
                    <a:pt x="93005" y="104130"/>
                  </a:lnTo>
                  <a:lnTo>
                    <a:pt x="93005" y="105557"/>
                  </a:lnTo>
                  <a:lnTo>
                    <a:pt x="92239" y="105557"/>
                  </a:lnTo>
                  <a:lnTo>
                    <a:pt x="92239" y="105557"/>
                  </a:lnTo>
                  <a:lnTo>
                    <a:pt x="92239" y="105913"/>
                  </a:lnTo>
                  <a:lnTo>
                    <a:pt x="92239" y="106448"/>
                  </a:lnTo>
                  <a:lnTo>
                    <a:pt x="92239" y="106805"/>
                  </a:lnTo>
                  <a:lnTo>
                    <a:pt x="92239" y="107340"/>
                  </a:lnTo>
                  <a:lnTo>
                    <a:pt x="91886" y="107340"/>
                  </a:lnTo>
                  <a:lnTo>
                    <a:pt x="91650" y="107340"/>
                  </a:lnTo>
                  <a:lnTo>
                    <a:pt x="91650" y="107340"/>
                  </a:lnTo>
                  <a:lnTo>
                    <a:pt x="91591" y="106805"/>
                  </a:lnTo>
                  <a:lnTo>
                    <a:pt x="91473" y="106270"/>
                  </a:lnTo>
                  <a:lnTo>
                    <a:pt x="91296" y="105557"/>
                  </a:lnTo>
                  <a:lnTo>
                    <a:pt x="91178" y="105022"/>
                  </a:lnTo>
                  <a:lnTo>
                    <a:pt x="91060" y="104665"/>
                  </a:lnTo>
                  <a:lnTo>
                    <a:pt x="91001" y="104487"/>
                  </a:lnTo>
                  <a:lnTo>
                    <a:pt x="91001" y="104130"/>
                  </a:lnTo>
                  <a:lnTo>
                    <a:pt x="91001" y="103952"/>
                  </a:lnTo>
                  <a:lnTo>
                    <a:pt x="90825" y="103239"/>
                  </a:lnTo>
                  <a:lnTo>
                    <a:pt x="90707" y="103060"/>
                  </a:lnTo>
                  <a:lnTo>
                    <a:pt x="90589" y="102704"/>
                  </a:lnTo>
                  <a:lnTo>
                    <a:pt x="90530" y="102704"/>
                  </a:lnTo>
                  <a:lnTo>
                    <a:pt x="90412" y="102347"/>
                  </a:lnTo>
                  <a:lnTo>
                    <a:pt x="90294" y="102169"/>
                  </a:lnTo>
                  <a:lnTo>
                    <a:pt x="90235" y="101812"/>
                  </a:lnTo>
                  <a:lnTo>
                    <a:pt x="90235" y="101456"/>
                  </a:lnTo>
                  <a:lnTo>
                    <a:pt x="90235" y="100921"/>
                  </a:lnTo>
                  <a:lnTo>
                    <a:pt x="90235" y="100742"/>
                  </a:lnTo>
                  <a:lnTo>
                    <a:pt x="90235" y="100386"/>
                  </a:lnTo>
                  <a:lnTo>
                    <a:pt x="90117" y="100029"/>
                  </a:lnTo>
                  <a:lnTo>
                    <a:pt x="90000" y="99851"/>
                  </a:lnTo>
                  <a:lnTo>
                    <a:pt x="90000" y="99138"/>
                  </a:lnTo>
                  <a:lnTo>
                    <a:pt x="90000" y="99138"/>
                  </a:lnTo>
                  <a:lnTo>
                    <a:pt x="90117" y="98959"/>
                  </a:lnTo>
                  <a:lnTo>
                    <a:pt x="90117" y="98603"/>
                  </a:lnTo>
                  <a:lnTo>
                    <a:pt x="90117" y="98246"/>
                  </a:lnTo>
                  <a:lnTo>
                    <a:pt x="90117" y="98246"/>
                  </a:lnTo>
                  <a:lnTo>
                    <a:pt x="90235" y="98068"/>
                  </a:lnTo>
                  <a:lnTo>
                    <a:pt x="90294" y="98068"/>
                  </a:lnTo>
                  <a:lnTo>
                    <a:pt x="90412" y="98068"/>
                  </a:lnTo>
                  <a:lnTo>
                    <a:pt x="90589" y="97711"/>
                  </a:lnTo>
                  <a:lnTo>
                    <a:pt x="90707" y="97711"/>
                  </a:lnTo>
                  <a:close/>
                  <a:moveTo>
                    <a:pt x="93182" y="94858"/>
                  </a:moveTo>
                  <a:lnTo>
                    <a:pt x="93182" y="94858"/>
                  </a:lnTo>
                  <a:lnTo>
                    <a:pt x="93300" y="95037"/>
                  </a:lnTo>
                  <a:lnTo>
                    <a:pt x="93300" y="95037"/>
                  </a:lnTo>
                  <a:lnTo>
                    <a:pt x="93300" y="95393"/>
                  </a:lnTo>
                  <a:lnTo>
                    <a:pt x="93418" y="95750"/>
                  </a:lnTo>
                  <a:lnTo>
                    <a:pt x="93418" y="95928"/>
                  </a:lnTo>
                  <a:lnTo>
                    <a:pt x="93477" y="95928"/>
                  </a:lnTo>
                  <a:lnTo>
                    <a:pt x="93595" y="95928"/>
                  </a:lnTo>
                  <a:lnTo>
                    <a:pt x="93595" y="96285"/>
                  </a:lnTo>
                  <a:lnTo>
                    <a:pt x="93713" y="96641"/>
                  </a:lnTo>
                  <a:lnTo>
                    <a:pt x="93713" y="96820"/>
                  </a:lnTo>
                  <a:lnTo>
                    <a:pt x="93713" y="98068"/>
                  </a:lnTo>
                  <a:lnTo>
                    <a:pt x="93300" y="98068"/>
                  </a:lnTo>
                  <a:lnTo>
                    <a:pt x="93300" y="97533"/>
                  </a:lnTo>
                  <a:lnTo>
                    <a:pt x="93300" y="97176"/>
                  </a:lnTo>
                  <a:lnTo>
                    <a:pt x="93182" y="96820"/>
                  </a:lnTo>
                  <a:lnTo>
                    <a:pt x="93182" y="96820"/>
                  </a:lnTo>
                  <a:lnTo>
                    <a:pt x="93123" y="96820"/>
                  </a:lnTo>
                  <a:lnTo>
                    <a:pt x="93123" y="96820"/>
                  </a:lnTo>
                  <a:lnTo>
                    <a:pt x="92946" y="96641"/>
                  </a:lnTo>
                  <a:lnTo>
                    <a:pt x="92946" y="96285"/>
                  </a:lnTo>
                  <a:lnTo>
                    <a:pt x="92946" y="95928"/>
                  </a:lnTo>
                  <a:lnTo>
                    <a:pt x="92946" y="95750"/>
                  </a:lnTo>
                  <a:lnTo>
                    <a:pt x="92946" y="95393"/>
                  </a:lnTo>
                  <a:lnTo>
                    <a:pt x="92946" y="95037"/>
                  </a:lnTo>
                  <a:lnTo>
                    <a:pt x="93005" y="94858"/>
                  </a:lnTo>
                  <a:lnTo>
                    <a:pt x="93123" y="94858"/>
                  </a:lnTo>
                  <a:lnTo>
                    <a:pt x="93182" y="94858"/>
                  </a:lnTo>
                  <a:close/>
                  <a:moveTo>
                    <a:pt x="89528" y="94502"/>
                  </a:moveTo>
                  <a:lnTo>
                    <a:pt x="89528" y="94502"/>
                  </a:lnTo>
                  <a:lnTo>
                    <a:pt x="89646" y="94858"/>
                  </a:lnTo>
                  <a:lnTo>
                    <a:pt x="89646" y="96820"/>
                  </a:lnTo>
                  <a:lnTo>
                    <a:pt x="89528" y="97176"/>
                  </a:lnTo>
                  <a:lnTo>
                    <a:pt x="89351" y="96641"/>
                  </a:lnTo>
                  <a:lnTo>
                    <a:pt x="89233" y="95928"/>
                  </a:lnTo>
                  <a:lnTo>
                    <a:pt x="89233" y="95393"/>
                  </a:lnTo>
                  <a:lnTo>
                    <a:pt x="89233" y="95037"/>
                  </a:lnTo>
                  <a:lnTo>
                    <a:pt x="89351" y="94858"/>
                  </a:lnTo>
                  <a:lnTo>
                    <a:pt x="89351" y="94858"/>
                  </a:lnTo>
                  <a:lnTo>
                    <a:pt x="89528" y="94502"/>
                  </a:lnTo>
                  <a:close/>
                  <a:moveTo>
                    <a:pt x="115402" y="79702"/>
                  </a:moveTo>
                  <a:lnTo>
                    <a:pt x="115520" y="79702"/>
                  </a:lnTo>
                  <a:lnTo>
                    <a:pt x="115697" y="79702"/>
                  </a:lnTo>
                  <a:lnTo>
                    <a:pt x="115697" y="79881"/>
                  </a:lnTo>
                  <a:lnTo>
                    <a:pt x="115756" y="80237"/>
                  </a:lnTo>
                  <a:lnTo>
                    <a:pt x="115874" y="80772"/>
                  </a:lnTo>
                  <a:lnTo>
                    <a:pt x="116051" y="81485"/>
                  </a:lnTo>
                  <a:lnTo>
                    <a:pt x="116168" y="81664"/>
                  </a:lnTo>
                  <a:lnTo>
                    <a:pt x="116286" y="82020"/>
                  </a:lnTo>
                  <a:lnTo>
                    <a:pt x="116286" y="82199"/>
                  </a:lnTo>
                  <a:lnTo>
                    <a:pt x="116345" y="82555"/>
                  </a:lnTo>
                  <a:lnTo>
                    <a:pt x="116463" y="82912"/>
                  </a:lnTo>
                  <a:lnTo>
                    <a:pt x="116581" y="83090"/>
                  </a:lnTo>
                  <a:lnTo>
                    <a:pt x="116581" y="83447"/>
                  </a:lnTo>
                  <a:lnTo>
                    <a:pt x="116640" y="83803"/>
                  </a:lnTo>
                  <a:lnTo>
                    <a:pt x="116640" y="83803"/>
                  </a:lnTo>
                  <a:lnTo>
                    <a:pt x="116758" y="83447"/>
                  </a:lnTo>
                  <a:lnTo>
                    <a:pt x="116817" y="83803"/>
                  </a:lnTo>
                  <a:lnTo>
                    <a:pt x="116817" y="84338"/>
                  </a:lnTo>
                  <a:lnTo>
                    <a:pt x="116817" y="84695"/>
                  </a:lnTo>
                  <a:lnTo>
                    <a:pt x="116817" y="84695"/>
                  </a:lnTo>
                  <a:lnTo>
                    <a:pt x="116758" y="85230"/>
                  </a:lnTo>
                  <a:lnTo>
                    <a:pt x="116758" y="85408"/>
                  </a:lnTo>
                  <a:lnTo>
                    <a:pt x="116758" y="86121"/>
                  </a:lnTo>
                  <a:lnTo>
                    <a:pt x="116817" y="86300"/>
                  </a:lnTo>
                  <a:lnTo>
                    <a:pt x="116935" y="86656"/>
                  </a:lnTo>
                  <a:lnTo>
                    <a:pt x="117053" y="87013"/>
                  </a:lnTo>
                  <a:lnTo>
                    <a:pt x="117053" y="87191"/>
                  </a:lnTo>
                  <a:lnTo>
                    <a:pt x="117111" y="87191"/>
                  </a:lnTo>
                  <a:lnTo>
                    <a:pt x="117229" y="87013"/>
                  </a:lnTo>
                  <a:lnTo>
                    <a:pt x="117347" y="86656"/>
                  </a:lnTo>
                  <a:lnTo>
                    <a:pt x="117347" y="86300"/>
                  </a:lnTo>
                  <a:lnTo>
                    <a:pt x="117347" y="86121"/>
                  </a:lnTo>
                  <a:lnTo>
                    <a:pt x="117406" y="85765"/>
                  </a:lnTo>
                  <a:lnTo>
                    <a:pt x="117406" y="85408"/>
                  </a:lnTo>
                  <a:lnTo>
                    <a:pt x="117524" y="85408"/>
                  </a:lnTo>
                  <a:lnTo>
                    <a:pt x="117642" y="85408"/>
                  </a:lnTo>
                  <a:lnTo>
                    <a:pt x="117701" y="85765"/>
                  </a:lnTo>
                  <a:lnTo>
                    <a:pt x="117819" y="86300"/>
                  </a:lnTo>
                  <a:lnTo>
                    <a:pt x="117878" y="86656"/>
                  </a:lnTo>
                  <a:lnTo>
                    <a:pt x="117996" y="86656"/>
                  </a:lnTo>
                  <a:lnTo>
                    <a:pt x="118113" y="87013"/>
                  </a:lnTo>
                  <a:lnTo>
                    <a:pt x="118113" y="87191"/>
                  </a:lnTo>
                  <a:lnTo>
                    <a:pt x="118113" y="87548"/>
                  </a:lnTo>
                  <a:lnTo>
                    <a:pt x="117996" y="88083"/>
                  </a:lnTo>
                  <a:lnTo>
                    <a:pt x="117996" y="88439"/>
                  </a:lnTo>
                  <a:lnTo>
                    <a:pt x="117996" y="89509"/>
                  </a:lnTo>
                  <a:lnTo>
                    <a:pt x="118113" y="89509"/>
                  </a:lnTo>
                  <a:lnTo>
                    <a:pt x="118172" y="89331"/>
                  </a:lnTo>
                  <a:lnTo>
                    <a:pt x="118290" y="89509"/>
                  </a:lnTo>
                  <a:lnTo>
                    <a:pt x="118408" y="89509"/>
                  </a:lnTo>
                  <a:lnTo>
                    <a:pt x="118585" y="89509"/>
                  </a:lnTo>
                  <a:lnTo>
                    <a:pt x="118880" y="89509"/>
                  </a:lnTo>
                  <a:lnTo>
                    <a:pt x="119056" y="89509"/>
                  </a:lnTo>
                  <a:lnTo>
                    <a:pt x="119233" y="89509"/>
                  </a:lnTo>
                  <a:lnTo>
                    <a:pt x="119351" y="89509"/>
                  </a:lnTo>
                  <a:lnTo>
                    <a:pt x="119469" y="89509"/>
                  </a:lnTo>
                  <a:lnTo>
                    <a:pt x="119469" y="89331"/>
                  </a:lnTo>
                  <a:lnTo>
                    <a:pt x="119351" y="88974"/>
                  </a:lnTo>
                  <a:lnTo>
                    <a:pt x="119469" y="88974"/>
                  </a:lnTo>
                  <a:lnTo>
                    <a:pt x="119528" y="88618"/>
                  </a:lnTo>
                  <a:lnTo>
                    <a:pt x="119646" y="88618"/>
                  </a:lnTo>
                  <a:lnTo>
                    <a:pt x="119823" y="88618"/>
                  </a:lnTo>
                  <a:lnTo>
                    <a:pt x="119941" y="89331"/>
                  </a:lnTo>
                  <a:lnTo>
                    <a:pt x="120000" y="89509"/>
                  </a:lnTo>
                  <a:lnTo>
                    <a:pt x="120000" y="89866"/>
                  </a:lnTo>
                  <a:lnTo>
                    <a:pt x="120000" y="90222"/>
                  </a:lnTo>
                  <a:lnTo>
                    <a:pt x="120000" y="90401"/>
                  </a:lnTo>
                  <a:lnTo>
                    <a:pt x="120000" y="90757"/>
                  </a:lnTo>
                  <a:lnTo>
                    <a:pt x="119941" y="91114"/>
                  </a:lnTo>
                  <a:lnTo>
                    <a:pt x="119941" y="91114"/>
                  </a:lnTo>
                  <a:lnTo>
                    <a:pt x="119823" y="91114"/>
                  </a:lnTo>
                  <a:lnTo>
                    <a:pt x="119764" y="91114"/>
                  </a:lnTo>
                  <a:lnTo>
                    <a:pt x="119646" y="91649"/>
                  </a:lnTo>
                  <a:lnTo>
                    <a:pt x="119646" y="91827"/>
                  </a:lnTo>
                  <a:lnTo>
                    <a:pt x="119646" y="92184"/>
                  </a:lnTo>
                  <a:lnTo>
                    <a:pt x="119528" y="92540"/>
                  </a:lnTo>
                  <a:lnTo>
                    <a:pt x="119469" y="92719"/>
                  </a:lnTo>
                  <a:lnTo>
                    <a:pt x="119469" y="93075"/>
                  </a:lnTo>
                  <a:lnTo>
                    <a:pt x="119469" y="93432"/>
                  </a:lnTo>
                  <a:lnTo>
                    <a:pt x="119351" y="93610"/>
                  </a:lnTo>
                  <a:lnTo>
                    <a:pt x="119469" y="93967"/>
                  </a:lnTo>
                  <a:lnTo>
                    <a:pt x="118762" y="93967"/>
                  </a:lnTo>
                  <a:lnTo>
                    <a:pt x="118762" y="94502"/>
                  </a:lnTo>
                  <a:lnTo>
                    <a:pt x="118762" y="95037"/>
                  </a:lnTo>
                  <a:lnTo>
                    <a:pt x="118703" y="95393"/>
                  </a:lnTo>
                  <a:lnTo>
                    <a:pt x="118703" y="95750"/>
                  </a:lnTo>
                  <a:lnTo>
                    <a:pt x="118585" y="96285"/>
                  </a:lnTo>
                  <a:lnTo>
                    <a:pt x="118467" y="96820"/>
                  </a:lnTo>
                  <a:lnTo>
                    <a:pt x="118467" y="97176"/>
                  </a:lnTo>
                  <a:lnTo>
                    <a:pt x="118408" y="97533"/>
                  </a:lnTo>
                  <a:lnTo>
                    <a:pt x="118408" y="97533"/>
                  </a:lnTo>
                  <a:lnTo>
                    <a:pt x="118290" y="97711"/>
                  </a:lnTo>
                  <a:lnTo>
                    <a:pt x="118290" y="97711"/>
                  </a:lnTo>
                  <a:lnTo>
                    <a:pt x="118172" y="98068"/>
                  </a:lnTo>
                  <a:lnTo>
                    <a:pt x="118113" y="98246"/>
                  </a:lnTo>
                  <a:lnTo>
                    <a:pt x="117996" y="98246"/>
                  </a:lnTo>
                  <a:lnTo>
                    <a:pt x="117878" y="98246"/>
                  </a:lnTo>
                  <a:lnTo>
                    <a:pt x="117878" y="98603"/>
                  </a:lnTo>
                  <a:lnTo>
                    <a:pt x="117819" y="99138"/>
                  </a:lnTo>
                  <a:lnTo>
                    <a:pt x="117819" y="99851"/>
                  </a:lnTo>
                  <a:lnTo>
                    <a:pt x="117819" y="100386"/>
                  </a:lnTo>
                  <a:lnTo>
                    <a:pt x="116935" y="100386"/>
                  </a:lnTo>
                  <a:lnTo>
                    <a:pt x="116935" y="95750"/>
                  </a:lnTo>
                  <a:lnTo>
                    <a:pt x="115756" y="95750"/>
                  </a:lnTo>
                  <a:lnTo>
                    <a:pt x="115756" y="95037"/>
                  </a:lnTo>
                  <a:lnTo>
                    <a:pt x="115756" y="94858"/>
                  </a:lnTo>
                  <a:lnTo>
                    <a:pt x="115756" y="94502"/>
                  </a:lnTo>
                  <a:lnTo>
                    <a:pt x="115756" y="93967"/>
                  </a:lnTo>
                  <a:lnTo>
                    <a:pt x="115756" y="93432"/>
                  </a:lnTo>
                  <a:lnTo>
                    <a:pt x="115756" y="93075"/>
                  </a:lnTo>
                  <a:lnTo>
                    <a:pt x="116758" y="93075"/>
                  </a:lnTo>
                  <a:lnTo>
                    <a:pt x="116758" y="89331"/>
                  </a:lnTo>
                  <a:lnTo>
                    <a:pt x="116640" y="89331"/>
                  </a:lnTo>
                  <a:lnTo>
                    <a:pt x="116640" y="88974"/>
                  </a:lnTo>
                  <a:lnTo>
                    <a:pt x="116581" y="88618"/>
                  </a:lnTo>
                  <a:lnTo>
                    <a:pt x="116581" y="88439"/>
                  </a:lnTo>
                  <a:lnTo>
                    <a:pt x="116463" y="88083"/>
                  </a:lnTo>
                  <a:lnTo>
                    <a:pt x="116463" y="88083"/>
                  </a:lnTo>
                  <a:lnTo>
                    <a:pt x="116463" y="87548"/>
                  </a:lnTo>
                  <a:lnTo>
                    <a:pt x="116463" y="87013"/>
                  </a:lnTo>
                  <a:lnTo>
                    <a:pt x="116463" y="86121"/>
                  </a:lnTo>
                  <a:lnTo>
                    <a:pt x="116463" y="85765"/>
                  </a:lnTo>
                  <a:lnTo>
                    <a:pt x="116345" y="85408"/>
                  </a:lnTo>
                  <a:lnTo>
                    <a:pt x="116345" y="85230"/>
                  </a:lnTo>
                  <a:lnTo>
                    <a:pt x="116286" y="84873"/>
                  </a:lnTo>
                  <a:lnTo>
                    <a:pt x="116286" y="84695"/>
                  </a:lnTo>
                  <a:lnTo>
                    <a:pt x="116168" y="84695"/>
                  </a:lnTo>
                  <a:lnTo>
                    <a:pt x="116051" y="84338"/>
                  </a:lnTo>
                  <a:lnTo>
                    <a:pt x="115992" y="84338"/>
                  </a:lnTo>
                  <a:lnTo>
                    <a:pt x="115756" y="83803"/>
                  </a:lnTo>
                  <a:lnTo>
                    <a:pt x="115579" y="83090"/>
                  </a:lnTo>
                  <a:lnTo>
                    <a:pt x="115520" y="82555"/>
                  </a:lnTo>
                  <a:lnTo>
                    <a:pt x="115402" y="81664"/>
                  </a:lnTo>
                  <a:lnTo>
                    <a:pt x="115284" y="81485"/>
                  </a:lnTo>
                  <a:lnTo>
                    <a:pt x="115284" y="81129"/>
                  </a:lnTo>
                  <a:lnTo>
                    <a:pt x="115225" y="80772"/>
                  </a:lnTo>
                  <a:lnTo>
                    <a:pt x="115225" y="80594"/>
                  </a:lnTo>
                  <a:lnTo>
                    <a:pt x="115108" y="80237"/>
                  </a:lnTo>
                  <a:lnTo>
                    <a:pt x="115225" y="79881"/>
                  </a:lnTo>
                  <a:lnTo>
                    <a:pt x="115284" y="79702"/>
                  </a:lnTo>
                  <a:lnTo>
                    <a:pt x="115402" y="79702"/>
                  </a:lnTo>
                  <a:close/>
                  <a:moveTo>
                    <a:pt x="107563" y="37622"/>
                  </a:moveTo>
                  <a:lnTo>
                    <a:pt x="107681" y="37622"/>
                  </a:lnTo>
                  <a:lnTo>
                    <a:pt x="107799" y="37622"/>
                  </a:lnTo>
                  <a:lnTo>
                    <a:pt x="107858" y="37979"/>
                  </a:lnTo>
                  <a:lnTo>
                    <a:pt x="107976" y="38157"/>
                  </a:lnTo>
                  <a:lnTo>
                    <a:pt x="108153" y="38870"/>
                  </a:lnTo>
                  <a:lnTo>
                    <a:pt x="108447" y="39049"/>
                  </a:lnTo>
                  <a:lnTo>
                    <a:pt x="108565" y="39405"/>
                  </a:lnTo>
                  <a:lnTo>
                    <a:pt x="108624" y="39940"/>
                  </a:lnTo>
                  <a:lnTo>
                    <a:pt x="108742" y="40297"/>
                  </a:lnTo>
                  <a:lnTo>
                    <a:pt x="108742" y="40475"/>
                  </a:lnTo>
                  <a:lnTo>
                    <a:pt x="108742" y="40832"/>
                  </a:lnTo>
                  <a:lnTo>
                    <a:pt x="108860" y="41188"/>
                  </a:lnTo>
                  <a:lnTo>
                    <a:pt x="108919" y="41367"/>
                  </a:lnTo>
                  <a:lnTo>
                    <a:pt x="109037" y="41367"/>
                  </a:lnTo>
                  <a:lnTo>
                    <a:pt x="109155" y="41367"/>
                  </a:lnTo>
                  <a:lnTo>
                    <a:pt x="109214" y="41723"/>
                  </a:lnTo>
                  <a:lnTo>
                    <a:pt x="109214" y="42080"/>
                  </a:lnTo>
                  <a:lnTo>
                    <a:pt x="109332" y="42258"/>
                  </a:lnTo>
                  <a:lnTo>
                    <a:pt x="109508" y="42258"/>
                  </a:lnTo>
                  <a:lnTo>
                    <a:pt x="109626" y="42615"/>
                  </a:lnTo>
                  <a:lnTo>
                    <a:pt x="109685" y="42615"/>
                  </a:lnTo>
                  <a:lnTo>
                    <a:pt x="109803" y="42615"/>
                  </a:lnTo>
                  <a:lnTo>
                    <a:pt x="109921" y="42971"/>
                  </a:lnTo>
                  <a:lnTo>
                    <a:pt x="109921" y="43150"/>
                  </a:lnTo>
                  <a:lnTo>
                    <a:pt x="109980" y="43506"/>
                  </a:lnTo>
                  <a:lnTo>
                    <a:pt x="110098" y="43684"/>
                  </a:lnTo>
                  <a:lnTo>
                    <a:pt x="110098" y="44041"/>
                  </a:lnTo>
                  <a:lnTo>
                    <a:pt x="110098" y="44398"/>
                  </a:lnTo>
                  <a:lnTo>
                    <a:pt x="109685" y="44398"/>
                  </a:lnTo>
                  <a:lnTo>
                    <a:pt x="109626" y="44398"/>
                  </a:lnTo>
                  <a:lnTo>
                    <a:pt x="109508" y="44041"/>
                  </a:lnTo>
                  <a:lnTo>
                    <a:pt x="109390" y="44041"/>
                  </a:lnTo>
                  <a:lnTo>
                    <a:pt x="109332" y="43684"/>
                  </a:lnTo>
                  <a:lnTo>
                    <a:pt x="109155" y="43506"/>
                  </a:lnTo>
                  <a:lnTo>
                    <a:pt x="108919" y="43150"/>
                  </a:lnTo>
                  <a:lnTo>
                    <a:pt x="108742" y="42971"/>
                  </a:lnTo>
                  <a:lnTo>
                    <a:pt x="108565" y="42615"/>
                  </a:lnTo>
                  <a:lnTo>
                    <a:pt x="108330" y="42258"/>
                  </a:lnTo>
                  <a:lnTo>
                    <a:pt x="108153" y="42080"/>
                  </a:lnTo>
                  <a:lnTo>
                    <a:pt x="108094" y="41723"/>
                  </a:lnTo>
                  <a:lnTo>
                    <a:pt x="107976" y="41367"/>
                  </a:lnTo>
                  <a:lnTo>
                    <a:pt x="107858" y="41367"/>
                  </a:lnTo>
                  <a:lnTo>
                    <a:pt x="107858" y="41188"/>
                  </a:lnTo>
                  <a:lnTo>
                    <a:pt x="107858" y="40475"/>
                  </a:lnTo>
                  <a:lnTo>
                    <a:pt x="107858" y="39940"/>
                  </a:lnTo>
                  <a:lnTo>
                    <a:pt x="107799" y="39762"/>
                  </a:lnTo>
                  <a:lnTo>
                    <a:pt x="107681" y="39405"/>
                  </a:lnTo>
                  <a:lnTo>
                    <a:pt x="107563" y="39049"/>
                  </a:lnTo>
                  <a:lnTo>
                    <a:pt x="107504" y="39049"/>
                  </a:lnTo>
                  <a:lnTo>
                    <a:pt x="107387" y="38514"/>
                  </a:lnTo>
                  <a:lnTo>
                    <a:pt x="107269" y="37979"/>
                  </a:lnTo>
                  <a:lnTo>
                    <a:pt x="107563" y="37622"/>
                  </a:lnTo>
                  <a:close/>
                  <a:moveTo>
                    <a:pt x="5009" y="16404"/>
                  </a:moveTo>
                  <a:lnTo>
                    <a:pt x="5245" y="16404"/>
                  </a:lnTo>
                  <a:lnTo>
                    <a:pt x="5422" y="16582"/>
                  </a:lnTo>
                  <a:lnTo>
                    <a:pt x="5599" y="16939"/>
                  </a:lnTo>
                  <a:lnTo>
                    <a:pt x="5776" y="17473"/>
                  </a:lnTo>
                  <a:lnTo>
                    <a:pt x="5893" y="17473"/>
                  </a:lnTo>
                  <a:lnTo>
                    <a:pt x="6011" y="17830"/>
                  </a:lnTo>
                  <a:lnTo>
                    <a:pt x="6070" y="18008"/>
                  </a:lnTo>
                  <a:lnTo>
                    <a:pt x="6188" y="18365"/>
                  </a:lnTo>
                  <a:lnTo>
                    <a:pt x="6188" y="18900"/>
                  </a:lnTo>
                  <a:lnTo>
                    <a:pt x="6188" y="19613"/>
                  </a:lnTo>
                  <a:lnTo>
                    <a:pt x="6188" y="20326"/>
                  </a:lnTo>
                  <a:lnTo>
                    <a:pt x="6188" y="21575"/>
                  </a:lnTo>
                  <a:lnTo>
                    <a:pt x="6188" y="22466"/>
                  </a:lnTo>
                  <a:lnTo>
                    <a:pt x="6306" y="23001"/>
                  </a:lnTo>
                  <a:lnTo>
                    <a:pt x="6306" y="23536"/>
                  </a:lnTo>
                  <a:lnTo>
                    <a:pt x="6365" y="24427"/>
                  </a:lnTo>
                  <a:lnTo>
                    <a:pt x="6365" y="25141"/>
                  </a:lnTo>
                  <a:lnTo>
                    <a:pt x="6306" y="25676"/>
                  </a:lnTo>
                  <a:lnTo>
                    <a:pt x="6306" y="26210"/>
                  </a:lnTo>
                  <a:lnTo>
                    <a:pt x="6188" y="26210"/>
                  </a:lnTo>
                  <a:lnTo>
                    <a:pt x="6070" y="26567"/>
                  </a:lnTo>
                  <a:lnTo>
                    <a:pt x="6011" y="26567"/>
                  </a:lnTo>
                  <a:lnTo>
                    <a:pt x="5893" y="26745"/>
                  </a:lnTo>
                  <a:lnTo>
                    <a:pt x="5893" y="26745"/>
                  </a:lnTo>
                  <a:lnTo>
                    <a:pt x="5893" y="27459"/>
                  </a:lnTo>
                  <a:lnTo>
                    <a:pt x="5893" y="27994"/>
                  </a:lnTo>
                  <a:lnTo>
                    <a:pt x="6011" y="28350"/>
                  </a:lnTo>
                  <a:lnTo>
                    <a:pt x="6011" y="28528"/>
                  </a:lnTo>
                  <a:lnTo>
                    <a:pt x="6011" y="29777"/>
                  </a:lnTo>
                  <a:lnTo>
                    <a:pt x="6011" y="29955"/>
                  </a:lnTo>
                  <a:lnTo>
                    <a:pt x="5893" y="30668"/>
                  </a:lnTo>
                  <a:lnTo>
                    <a:pt x="5776" y="30846"/>
                  </a:lnTo>
                  <a:lnTo>
                    <a:pt x="5717" y="31560"/>
                  </a:lnTo>
                  <a:lnTo>
                    <a:pt x="5599" y="32095"/>
                  </a:lnTo>
                  <a:lnTo>
                    <a:pt x="5599" y="32630"/>
                  </a:lnTo>
                  <a:lnTo>
                    <a:pt x="5599" y="33343"/>
                  </a:lnTo>
                  <a:lnTo>
                    <a:pt x="5717" y="33878"/>
                  </a:lnTo>
                  <a:lnTo>
                    <a:pt x="5776" y="34769"/>
                  </a:lnTo>
                  <a:lnTo>
                    <a:pt x="5893" y="35304"/>
                  </a:lnTo>
                  <a:lnTo>
                    <a:pt x="5776" y="35661"/>
                  </a:lnTo>
                  <a:lnTo>
                    <a:pt x="5717" y="35839"/>
                  </a:lnTo>
                  <a:lnTo>
                    <a:pt x="5599" y="35839"/>
                  </a:lnTo>
                  <a:lnTo>
                    <a:pt x="5540" y="36196"/>
                  </a:lnTo>
                  <a:lnTo>
                    <a:pt x="5422" y="36552"/>
                  </a:lnTo>
                  <a:lnTo>
                    <a:pt x="5245" y="36731"/>
                  </a:lnTo>
                  <a:lnTo>
                    <a:pt x="5009" y="37087"/>
                  </a:lnTo>
                  <a:lnTo>
                    <a:pt x="4950" y="37265"/>
                  </a:lnTo>
                  <a:lnTo>
                    <a:pt x="4833" y="37265"/>
                  </a:lnTo>
                  <a:lnTo>
                    <a:pt x="4715" y="37622"/>
                  </a:lnTo>
                  <a:lnTo>
                    <a:pt x="4656" y="37979"/>
                  </a:lnTo>
                  <a:lnTo>
                    <a:pt x="4656" y="38514"/>
                  </a:lnTo>
                  <a:lnTo>
                    <a:pt x="4656" y="39405"/>
                  </a:lnTo>
                  <a:lnTo>
                    <a:pt x="4656" y="40297"/>
                  </a:lnTo>
                  <a:lnTo>
                    <a:pt x="4715" y="40832"/>
                  </a:lnTo>
                  <a:lnTo>
                    <a:pt x="4715" y="41723"/>
                  </a:lnTo>
                  <a:lnTo>
                    <a:pt x="4656" y="42258"/>
                  </a:lnTo>
                  <a:lnTo>
                    <a:pt x="4656" y="42971"/>
                  </a:lnTo>
                  <a:lnTo>
                    <a:pt x="4538" y="43150"/>
                  </a:lnTo>
                  <a:lnTo>
                    <a:pt x="4479" y="43506"/>
                  </a:lnTo>
                  <a:lnTo>
                    <a:pt x="4361" y="44041"/>
                  </a:lnTo>
                  <a:lnTo>
                    <a:pt x="4184" y="44398"/>
                  </a:lnTo>
                  <a:lnTo>
                    <a:pt x="4184" y="44576"/>
                  </a:lnTo>
                  <a:lnTo>
                    <a:pt x="4066" y="45289"/>
                  </a:lnTo>
                  <a:lnTo>
                    <a:pt x="4066" y="45824"/>
                  </a:lnTo>
                  <a:lnTo>
                    <a:pt x="3948" y="46716"/>
                  </a:lnTo>
                  <a:lnTo>
                    <a:pt x="4066" y="47607"/>
                  </a:lnTo>
                  <a:lnTo>
                    <a:pt x="4066" y="48142"/>
                  </a:lnTo>
                  <a:lnTo>
                    <a:pt x="4066" y="49034"/>
                  </a:lnTo>
                  <a:lnTo>
                    <a:pt x="4066" y="49569"/>
                  </a:lnTo>
                  <a:lnTo>
                    <a:pt x="4066" y="50104"/>
                  </a:lnTo>
                  <a:lnTo>
                    <a:pt x="3948" y="50817"/>
                  </a:lnTo>
                  <a:lnTo>
                    <a:pt x="3889" y="51352"/>
                  </a:lnTo>
                  <a:lnTo>
                    <a:pt x="3772" y="51887"/>
                  </a:lnTo>
                  <a:lnTo>
                    <a:pt x="3654" y="52243"/>
                  </a:lnTo>
                  <a:lnTo>
                    <a:pt x="3595" y="52600"/>
                  </a:lnTo>
                  <a:lnTo>
                    <a:pt x="3418" y="52778"/>
                  </a:lnTo>
                  <a:lnTo>
                    <a:pt x="3123" y="52778"/>
                  </a:lnTo>
                  <a:lnTo>
                    <a:pt x="2829" y="52778"/>
                  </a:lnTo>
                  <a:lnTo>
                    <a:pt x="2711" y="52778"/>
                  </a:lnTo>
                  <a:lnTo>
                    <a:pt x="2593" y="53135"/>
                  </a:lnTo>
                  <a:lnTo>
                    <a:pt x="2416" y="53135"/>
                  </a:lnTo>
                  <a:lnTo>
                    <a:pt x="2239" y="52778"/>
                  </a:lnTo>
                  <a:lnTo>
                    <a:pt x="2121" y="52778"/>
                  </a:lnTo>
                  <a:lnTo>
                    <a:pt x="1944" y="52778"/>
                  </a:lnTo>
                  <a:lnTo>
                    <a:pt x="1768" y="52778"/>
                  </a:lnTo>
                  <a:lnTo>
                    <a:pt x="1650" y="52600"/>
                  </a:lnTo>
                  <a:lnTo>
                    <a:pt x="1650" y="52243"/>
                  </a:lnTo>
                  <a:lnTo>
                    <a:pt x="1532" y="51887"/>
                  </a:lnTo>
                  <a:lnTo>
                    <a:pt x="1532" y="51887"/>
                  </a:lnTo>
                  <a:lnTo>
                    <a:pt x="1296" y="51887"/>
                  </a:lnTo>
                  <a:lnTo>
                    <a:pt x="1060" y="51887"/>
                  </a:lnTo>
                  <a:lnTo>
                    <a:pt x="766" y="51887"/>
                  </a:lnTo>
                  <a:lnTo>
                    <a:pt x="589" y="51887"/>
                  </a:lnTo>
                  <a:lnTo>
                    <a:pt x="412" y="51887"/>
                  </a:lnTo>
                  <a:lnTo>
                    <a:pt x="412" y="50995"/>
                  </a:lnTo>
                  <a:lnTo>
                    <a:pt x="412" y="50460"/>
                  </a:lnTo>
                  <a:lnTo>
                    <a:pt x="412" y="49569"/>
                  </a:lnTo>
                  <a:lnTo>
                    <a:pt x="412" y="49390"/>
                  </a:lnTo>
                  <a:lnTo>
                    <a:pt x="412" y="49034"/>
                  </a:lnTo>
                  <a:lnTo>
                    <a:pt x="294" y="48499"/>
                  </a:lnTo>
                  <a:lnTo>
                    <a:pt x="294" y="47607"/>
                  </a:lnTo>
                  <a:lnTo>
                    <a:pt x="294" y="46894"/>
                  </a:lnTo>
                  <a:lnTo>
                    <a:pt x="235" y="46359"/>
                  </a:lnTo>
                  <a:lnTo>
                    <a:pt x="235" y="45824"/>
                  </a:lnTo>
                  <a:lnTo>
                    <a:pt x="117" y="45289"/>
                  </a:lnTo>
                  <a:lnTo>
                    <a:pt x="0" y="44576"/>
                  </a:lnTo>
                  <a:lnTo>
                    <a:pt x="0" y="44041"/>
                  </a:lnTo>
                  <a:lnTo>
                    <a:pt x="117" y="43684"/>
                  </a:lnTo>
                  <a:lnTo>
                    <a:pt x="235" y="43506"/>
                  </a:lnTo>
                  <a:lnTo>
                    <a:pt x="294" y="43150"/>
                  </a:lnTo>
                  <a:lnTo>
                    <a:pt x="294" y="42971"/>
                  </a:lnTo>
                  <a:lnTo>
                    <a:pt x="294" y="42258"/>
                  </a:lnTo>
                  <a:lnTo>
                    <a:pt x="294" y="41367"/>
                  </a:lnTo>
                  <a:lnTo>
                    <a:pt x="294" y="40832"/>
                  </a:lnTo>
                  <a:lnTo>
                    <a:pt x="412" y="40297"/>
                  </a:lnTo>
                  <a:lnTo>
                    <a:pt x="471" y="39762"/>
                  </a:lnTo>
                  <a:lnTo>
                    <a:pt x="589" y="39049"/>
                  </a:lnTo>
                  <a:lnTo>
                    <a:pt x="707" y="38514"/>
                  </a:lnTo>
                  <a:lnTo>
                    <a:pt x="766" y="38514"/>
                  </a:lnTo>
                  <a:lnTo>
                    <a:pt x="884" y="38514"/>
                  </a:lnTo>
                  <a:lnTo>
                    <a:pt x="1001" y="38514"/>
                  </a:lnTo>
                  <a:lnTo>
                    <a:pt x="1060" y="38514"/>
                  </a:lnTo>
                  <a:lnTo>
                    <a:pt x="1060" y="38157"/>
                  </a:lnTo>
                  <a:lnTo>
                    <a:pt x="1060" y="37622"/>
                  </a:lnTo>
                  <a:lnTo>
                    <a:pt x="1060" y="37265"/>
                  </a:lnTo>
                  <a:lnTo>
                    <a:pt x="1060" y="36731"/>
                  </a:lnTo>
                  <a:lnTo>
                    <a:pt x="1060" y="36196"/>
                  </a:lnTo>
                  <a:lnTo>
                    <a:pt x="1001" y="35839"/>
                  </a:lnTo>
                  <a:lnTo>
                    <a:pt x="1001" y="35661"/>
                  </a:lnTo>
                  <a:lnTo>
                    <a:pt x="884" y="35304"/>
                  </a:lnTo>
                  <a:lnTo>
                    <a:pt x="766" y="34947"/>
                  </a:lnTo>
                  <a:lnTo>
                    <a:pt x="766" y="34413"/>
                  </a:lnTo>
                  <a:lnTo>
                    <a:pt x="766" y="33521"/>
                  </a:lnTo>
                  <a:lnTo>
                    <a:pt x="766" y="32986"/>
                  </a:lnTo>
                  <a:lnTo>
                    <a:pt x="766" y="32451"/>
                  </a:lnTo>
                  <a:lnTo>
                    <a:pt x="707" y="32095"/>
                  </a:lnTo>
                  <a:lnTo>
                    <a:pt x="707" y="31738"/>
                  </a:lnTo>
                  <a:lnTo>
                    <a:pt x="766" y="31203"/>
                  </a:lnTo>
                  <a:lnTo>
                    <a:pt x="884" y="30668"/>
                  </a:lnTo>
                  <a:lnTo>
                    <a:pt x="1001" y="29955"/>
                  </a:lnTo>
                  <a:lnTo>
                    <a:pt x="1060" y="29420"/>
                  </a:lnTo>
                  <a:lnTo>
                    <a:pt x="1060" y="28350"/>
                  </a:lnTo>
                  <a:lnTo>
                    <a:pt x="1060" y="27994"/>
                  </a:lnTo>
                  <a:lnTo>
                    <a:pt x="1060" y="27637"/>
                  </a:lnTo>
                  <a:lnTo>
                    <a:pt x="1060" y="27102"/>
                  </a:lnTo>
                  <a:lnTo>
                    <a:pt x="1178" y="27102"/>
                  </a:lnTo>
                  <a:lnTo>
                    <a:pt x="1296" y="26745"/>
                  </a:lnTo>
                  <a:lnTo>
                    <a:pt x="1473" y="26567"/>
                  </a:lnTo>
                  <a:lnTo>
                    <a:pt x="1768" y="26210"/>
                  </a:lnTo>
                  <a:lnTo>
                    <a:pt x="2121" y="26210"/>
                  </a:lnTo>
                  <a:lnTo>
                    <a:pt x="2416" y="26210"/>
                  </a:lnTo>
                  <a:lnTo>
                    <a:pt x="2711" y="26210"/>
                  </a:lnTo>
                  <a:lnTo>
                    <a:pt x="2888" y="26210"/>
                  </a:lnTo>
                  <a:lnTo>
                    <a:pt x="3005" y="26210"/>
                  </a:lnTo>
                  <a:lnTo>
                    <a:pt x="3182" y="26210"/>
                  </a:lnTo>
                  <a:lnTo>
                    <a:pt x="3300" y="26210"/>
                  </a:lnTo>
                  <a:lnTo>
                    <a:pt x="3418" y="25676"/>
                  </a:lnTo>
                  <a:lnTo>
                    <a:pt x="3477" y="25141"/>
                  </a:lnTo>
                  <a:lnTo>
                    <a:pt x="3477" y="24427"/>
                  </a:lnTo>
                  <a:lnTo>
                    <a:pt x="3595" y="23893"/>
                  </a:lnTo>
                  <a:lnTo>
                    <a:pt x="3654" y="23536"/>
                  </a:lnTo>
                  <a:lnTo>
                    <a:pt x="3772" y="23536"/>
                  </a:lnTo>
                  <a:lnTo>
                    <a:pt x="3889" y="23536"/>
                  </a:lnTo>
                  <a:lnTo>
                    <a:pt x="3948" y="23536"/>
                  </a:lnTo>
                  <a:lnTo>
                    <a:pt x="3948" y="23358"/>
                  </a:lnTo>
                  <a:lnTo>
                    <a:pt x="3948" y="22823"/>
                  </a:lnTo>
                  <a:lnTo>
                    <a:pt x="3948" y="22466"/>
                  </a:lnTo>
                  <a:lnTo>
                    <a:pt x="3948" y="21931"/>
                  </a:lnTo>
                  <a:lnTo>
                    <a:pt x="4066" y="21218"/>
                  </a:lnTo>
                  <a:lnTo>
                    <a:pt x="4184" y="21040"/>
                  </a:lnTo>
                  <a:lnTo>
                    <a:pt x="4243" y="20683"/>
                  </a:lnTo>
                  <a:lnTo>
                    <a:pt x="4479" y="20326"/>
                  </a:lnTo>
                  <a:lnTo>
                    <a:pt x="4538" y="20148"/>
                  </a:lnTo>
                  <a:lnTo>
                    <a:pt x="4656" y="19613"/>
                  </a:lnTo>
                  <a:lnTo>
                    <a:pt x="4715" y="19257"/>
                  </a:lnTo>
                  <a:lnTo>
                    <a:pt x="4950" y="18900"/>
                  </a:lnTo>
                  <a:lnTo>
                    <a:pt x="5009" y="18900"/>
                  </a:lnTo>
                  <a:lnTo>
                    <a:pt x="5009" y="18722"/>
                  </a:lnTo>
                  <a:lnTo>
                    <a:pt x="5009" y="18008"/>
                  </a:lnTo>
                  <a:lnTo>
                    <a:pt x="5009" y="17830"/>
                  </a:lnTo>
                  <a:lnTo>
                    <a:pt x="5009" y="17473"/>
                  </a:lnTo>
                  <a:lnTo>
                    <a:pt x="5009" y="16939"/>
                  </a:lnTo>
                  <a:lnTo>
                    <a:pt x="5009" y="16404"/>
                  </a:lnTo>
                  <a:close/>
                  <a:moveTo>
                    <a:pt x="77387" y="12838"/>
                  </a:moveTo>
                  <a:lnTo>
                    <a:pt x="77210" y="13194"/>
                  </a:lnTo>
                  <a:lnTo>
                    <a:pt x="77269" y="13194"/>
                  </a:lnTo>
                  <a:lnTo>
                    <a:pt x="77387" y="12838"/>
                  </a:lnTo>
                  <a:close/>
                  <a:moveTo>
                    <a:pt x="77976" y="12838"/>
                  </a:moveTo>
                  <a:lnTo>
                    <a:pt x="78330" y="13194"/>
                  </a:lnTo>
                  <a:lnTo>
                    <a:pt x="78330" y="14264"/>
                  </a:lnTo>
                  <a:lnTo>
                    <a:pt x="78153" y="14264"/>
                  </a:lnTo>
                  <a:lnTo>
                    <a:pt x="77976" y="14264"/>
                  </a:lnTo>
                  <a:lnTo>
                    <a:pt x="77799" y="14264"/>
                  </a:lnTo>
                  <a:lnTo>
                    <a:pt x="77563" y="14264"/>
                  </a:lnTo>
                  <a:lnTo>
                    <a:pt x="77504" y="14621"/>
                  </a:lnTo>
                  <a:lnTo>
                    <a:pt x="77387" y="14621"/>
                  </a:lnTo>
                  <a:lnTo>
                    <a:pt x="77269" y="14799"/>
                  </a:lnTo>
                  <a:lnTo>
                    <a:pt x="77092" y="14621"/>
                  </a:lnTo>
                  <a:lnTo>
                    <a:pt x="76974" y="14264"/>
                  </a:lnTo>
                  <a:lnTo>
                    <a:pt x="76974" y="13907"/>
                  </a:lnTo>
                  <a:lnTo>
                    <a:pt x="76974" y="13729"/>
                  </a:lnTo>
                  <a:lnTo>
                    <a:pt x="76974" y="13372"/>
                  </a:lnTo>
                  <a:lnTo>
                    <a:pt x="77092" y="13372"/>
                  </a:lnTo>
                  <a:lnTo>
                    <a:pt x="77210" y="13194"/>
                  </a:lnTo>
                  <a:lnTo>
                    <a:pt x="77387" y="13194"/>
                  </a:lnTo>
                  <a:lnTo>
                    <a:pt x="77563" y="13194"/>
                  </a:lnTo>
                  <a:lnTo>
                    <a:pt x="77799" y="12838"/>
                  </a:lnTo>
                  <a:lnTo>
                    <a:pt x="77976" y="12838"/>
                  </a:lnTo>
                  <a:close/>
                  <a:moveTo>
                    <a:pt x="79332" y="12481"/>
                  </a:moveTo>
                  <a:lnTo>
                    <a:pt x="79390" y="12481"/>
                  </a:lnTo>
                  <a:lnTo>
                    <a:pt x="79626" y="12838"/>
                  </a:lnTo>
                  <a:lnTo>
                    <a:pt x="79685" y="12838"/>
                  </a:lnTo>
                  <a:lnTo>
                    <a:pt x="79803" y="13194"/>
                  </a:lnTo>
                  <a:lnTo>
                    <a:pt x="79980" y="13372"/>
                  </a:lnTo>
                  <a:lnTo>
                    <a:pt x="80098" y="13372"/>
                  </a:lnTo>
                  <a:lnTo>
                    <a:pt x="80157" y="13729"/>
                  </a:lnTo>
                  <a:lnTo>
                    <a:pt x="80275" y="13729"/>
                  </a:lnTo>
                  <a:lnTo>
                    <a:pt x="80392" y="13729"/>
                  </a:lnTo>
                  <a:lnTo>
                    <a:pt x="80451" y="13729"/>
                  </a:lnTo>
                  <a:lnTo>
                    <a:pt x="80569" y="13907"/>
                  </a:lnTo>
                  <a:lnTo>
                    <a:pt x="80569" y="13907"/>
                  </a:lnTo>
                  <a:lnTo>
                    <a:pt x="80687" y="14264"/>
                  </a:lnTo>
                  <a:lnTo>
                    <a:pt x="80746" y="14621"/>
                  </a:lnTo>
                  <a:lnTo>
                    <a:pt x="80864" y="14621"/>
                  </a:lnTo>
                  <a:lnTo>
                    <a:pt x="80982" y="14621"/>
                  </a:lnTo>
                  <a:lnTo>
                    <a:pt x="81159" y="14621"/>
                  </a:lnTo>
                  <a:lnTo>
                    <a:pt x="81218" y="14621"/>
                  </a:lnTo>
                  <a:lnTo>
                    <a:pt x="81218" y="14799"/>
                  </a:lnTo>
                  <a:lnTo>
                    <a:pt x="81453" y="14799"/>
                  </a:lnTo>
                  <a:lnTo>
                    <a:pt x="81512" y="15156"/>
                  </a:lnTo>
                  <a:lnTo>
                    <a:pt x="81748" y="15156"/>
                  </a:lnTo>
                  <a:lnTo>
                    <a:pt x="81925" y="15156"/>
                  </a:lnTo>
                  <a:lnTo>
                    <a:pt x="82102" y="15156"/>
                  </a:lnTo>
                  <a:lnTo>
                    <a:pt x="82278" y="15156"/>
                  </a:lnTo>
                  <a:lnTo>
                    <a:pt x="82514" y="15156"/>
                  </a:lnTo>
                  <a:lnTo>
                    <a:pt x="82691" y="15512"/>
                  </a:lnTo>
                  <a:lnTo>
                    <a:pt x="82868" y="15512"/>
                  </a:lnTo>
                  <a:lnTo>
                    <a:pt x="83104" y="15690"/>
                  </a:lnTo>
                  <a:lnTo>
                    <a:pt x="83280" y="15690"/>
                  </a:lnTo>
                  <a:lnTo>
                    <a:pt x="83280" y="15690"/>
                  </a:lnTo>
                  <a:lnTo>
                    <a:pt x="83280" y="16047"/>
                  </a:lnTo>
                  <a:lnTo>
                    <a:pt x="83104" y="16582"/>
                  </a:lnTo>
                  <a:lnTo>
                    <a:pt x="82986" y="16939"/>
                  </a:lnTo>
                  <a:lnTo>
                    <a:pt x="82868" y="17117"/>
                  </a:lnTo>
                  <a:lnTo>
                    <a:pt x="82691" y="17830"/>
                  </a:lnTo>
                  <a:lnTo>
                    <a:pt x="82691" y="18008"/>
                  </a:lnTo>
                  <a:lnTo>
                    <a:pt x="82573" y="18365"/>
                  </a:lnTo>
                  <a:lnTo>
                    <a:pt x="82573" y="18722"/>
                  </a:lnTo>
                  <a:lnTo>
                    <a:pt x="82514" y="18900"/>
                  </a:lnTo>
                  <a:lnTo>
                    <a:pt x="82514" y="18900"/>
                  </a:lnTo>
                  <a:lnTo>
                    <a:pt x="82396" y="19257"/>
                  </a:lnTo>
                  <a:lnTo>
                    <a:pt x="82278" y="19257"/>
                  </a:lnTo>
                  <a:lnTo>
                    <a:pt x="82278" y="19613"/>
                  </a:lnTo>
                  <a:lnTo>
                    <a:pt x="82278" y="19791"/>
                  </a:lnTo>
                  <a:lnTo>
                    <a:pt x="82278" y="20148"/>
                  </a:lnTo>
                  <a:lnTo>
                    <a:pt x="82278" y="20326"/>
                  </a:lnTo>
                  <a:lnTo>
                    <a:pt x="82396" y="20683"/>
                  </a:lnTo>
                  <a:lnTo>
                    <a:pt x="82396" y="21040"/>
                  </a:lnTo>
                  <a:lnTo>
                    <a:pt x="82396" y="21218"/>
                  </a:lnTo>
                  <a:lnTo>
                    <a:pt x="82396" y="21575"/>
                  </a:lnTo>
                  <a:lnTo>
                    <a:pt x="82396" y="22109"/>
                  </a:lnTo>
                  <a:lnTo>
                    <a:pt x="82278" y="22823"/>
                  </a:lnTo>
                  <a:lnTo>
                    <a:pt x="82396" y="23001"/>
                  </a:lnTo>
                  <a:lnTo>
                    <a:pt x="82396" y="23358"/>
                  </a:lnTo>
                  <a:lnTo>
                    <a:pt x="82396" y="23536"/>
                  </a:lnTo>
                  <a:lnTo>
                    <a:pt x="82278" y="23536"/>
                  </a:lnTo>
                  <a:lnTo>
                    <a:pt x="82396" y="23893"/>
                  </a:lnTo>
                  <a:lnTo>
                    <a:pt x="82514" y="24249"/>
                  </a:lnTo>
                  <a:lnTo>
                    <a:pt x="82573" y="24249"/>
                  </a:lnTo>
                  <a:lnTo>
                    <a:pt x="82691" y="24427"/>
                  </a:lnTo>
                  <a:lnTo>
                    <a:pt x="82868" y="24427"/>
                  </a:lnTo>
                  <a:lnTo>
                    <a:pt x="82986" y="24427"/>
                  </a:lnTo>
                  <a:lnTo>
                    <a:pt x="83104" y="24427"/>
                  </a:lnTo>
                  <a:lnTo>
                    <a:pt x="83163" y="24427"/>
                  </a:lnTo>
                  <a:lnTo>
                    <a:pt x="83280" y="24427"/>
                  </a:lnTo>
                  <a:lnTo>
                    <a:pt x="83339" y="24427"/>
                  </a:lnTo>
                  <a:lnTo>
                    <a:pt x="83339" y="24784"/>
                  </a:lnTo>
                  <a:lnTo>
                    <a:pt x="83457" y="25141"/>
                  </a:lnTo>
                  <a:lnTo>
                    <a:pt x="83457" y="25676"/>
                  </a:lnTo>
                  <a:lnTo>
                    <a:pt x="83575" y="26032"/>
                  </a:lnTo>
                  <a:lnTo>
                    <a:pt x="83634" y="26567"/>
                  </a:lnTo>
                  <a:lnTo>
                    <a:pt x="83870" y="26567"/>
                  </a:lnTo>
                  <a:lnTo>
                    <a:pt x="83929" y="26567"/>
                  </a:lnTo>
                  <a:lnTo>
                    <a:pt x="84165" y="26745"/>
                  </a:lnTo>
                  <a:lnTo>
                    <a:pt x="84400" y="27102"/>
                  </a:lnTo>
                  <a:lnTo>
                    <a:pt x="84636" y="27637"/>
                  </a:lnTo>
                  <a:lnTo>
                    <a:pt x="84813" y="27994"/>
                  </a:lnTo>
                  <a:lnTo>
                    <a:pt x="84990" y="28528"/>
                  </a:lnTo>
                  <a:lnTo>
                    <a:pt x="85108" y="28885"/>
                  </a:lnTo>
                  <a:lnTo>
                    <a:pt x="85225" y="29242"/>
                  </a:lnTo>
                  <a:lnTo>
                    <a:pt x="85225" y="29420"/>
                  </a:lnTo>
                  <a:lnTo>
                    <a:pt x="85225" y="29777"/>
                  </a:lnTo>
                  <a:lnTo>
                    <a:pt x="85284" y="29777"/>
                  </a:lnTo>
                  <a:lnTo>
                    <a:pt x="85402" y="29955"/>
                  </a:lnTo>
                  <a:lnTo>
                    <a:pt x="85461" y="30312"/>
                  </a:lnTo>
                  <a:lnTo>
                    <a:pt x="85579" y="30312"/>
                  </a:lnTo>
                  <a:lnTo>
                    <a:pt x="85697" y="30312"/>
                  </a:lnTo>
                  <a:lnTo>
                    <a:pt x="85756" y="30312"/>
                  </a:lnTo>
                  <a:lnTo>
                    <a:pt x="85992" y="30668"/>
                  </a:lnTo>
                  <a:lnTo>
                    <a:pt x="86051" y="30668"/>
                  </a:lnTo>
                  <a:lnTo>
                    <a:pt x="86286" y="30668"/>
                  </a:lnTo>
                  <a:lnTo>
                    <a:pt x="86345" y="30668"/>
                  </a:lnTo>
                  <a:lnTo>
                    <a:pt x="86522" y="30668"/>
                  </a:lnTo>
                  <a:lnTo>
                    <a:pt x="86640" y="30312"/>
                  </a:lnTo>
                  <a:lnTo>
                    <a:pt x="86758" y="29955"/>
                  </a:lnTo>
                  <a:lnTo>
                    <a:pt x="86817" y="29955"/>
                  </a:lnTo>
                  <a:lnTo>
                    <a:pt x="86935" y="29777"/>
                  </a:lnTo>
                  <a:lnTo>
                    <a:pt x="86935" y="29420"/>
                  </a:lnTo>
                  <a:lnTo>
                    <a:pt x="87053" y="29242"/>
                  </a:lnTo>
                  <a:lnTo>
                    <a:pt x="87053" y="24249"/>
                  </a:lnTo>
                  <a:lnTo>
                    <a:pt x="87053" y="24249"/>
                  </a:lnTo>
                  <a:lnTo>
                    <a:pt x="87053" y="23893"/>
                  </a:lnTo>
                  <a:lnTo>
                    <a:pt x="87111" y="23536"/>
                  </a:lnTo>
                  <a:lnTo>
                    <a:pt x="87229" y="23358"/>
                  </a:lnTo>
                  <a:lnTo>
                    <a:pt x="87229" y="23001"/>
                  </a:lnTo>
                  <a:lnTo>
                    <a:pt x="87229" y="22823"/>
                  </a:lnTo>
                  <a:lnTo>
                    <a:pt x="87229" y="22109"/>
                  </a:lnTo>
                  <a:lnTo>
                    <a:pt x="87229" y="21040"/>
                  </a:lnTo>
                  <a:lnTo>
                    <a:pt x="87347" y="20326"/>
                  </a:lnTo>
                  <a:lnTo>
                    <a:pt x="87229" y="19791"/>
                  </a:lnTo>
                  <a:lnTo>
                    <a:pt x="87229" y="19791"/>
                  </a:lnTo>
                  <a:lnTo>
                    <a:pt x="87111" y="19613"/>
                  </a:lnTo>
                  <a:lnTo>
                    <a:pt x="87111" y="19613"/>
                  </a:lnTo>
                  <a:lnTo>
                    <a:pt x="87111" y="18900"/>
                  </a:lnTo>
                  <a:lnTo>
                    <a:pt x="87111" y="18365"/>
                  </a:lnTo>
                  <a:lnTo>
                    <a:pt x="87111" y="17830"/>
                  </a:lnTo>
                  <a:lnTo>
                    <a:pt x="87229" y="17473"/>
                  </a:lnTo>
                  <a:lnTo>
                    <a:pt x="87347" y="17117"/>
                  </a:lnTo>
                  <a:lnTo>
                    <a:pt x="87406" y="16582"/>
                  </a:lnTo>
                  <a:lnTo>
                    <a:pt x="87524" y="16047"/>
                  </a:lnTo>
                  <a:lnTo>
                    <a:pt x="87642" y="15690"/>
                  </a:lnTo>
                  <a:lnTo>
                    <a:pt x="87701" y="15512"/>
                  </a:lnTo>
                  <a:lnTo>
                    <a:pt x="87701" y="15156"/>
                  </a:lnTo>
                  <a:lnTo>
                    <a:pt x="87819" y="15156"/>
                  </a:lnTo>
                  <a:lnTo>
                    <a:pt x="87819" y="14799"/>
                  </a:lnTo>
                  <a:lnTo>
                    <a:pt x="87819" y="14264"/>
                  </a:lnTo>
                  <a:lnTo>
                    <a:pt x="87878" y="13729"/>
                  </a:lnTo>
                  <a:lnTo>
                    <a:pt x="87878" y="13194"/>
                  </a:lnTo>
                  <a:lnTo>
                    <a:pt x="87878" y="12481"/>
                  </a:lnTo>
                  <a:lnTo>
                    <a:pt x="87996" y="12481"/>
                  </a:lnTo>
                  <a:lnTo>
                    <a:pt x="88113" y="12481"/>
                  </a:lnTo>
                  <a:lnTo>
                    <a:pt x="88290" y="13194"/>
                  </a:lnTo>
                  <a:lnTo>
                    <a:pt x="88408" y="13729"/>
                  </a:lnTo>
                  <a:lnTo>
                    <a:pt x="88467" y="14264"/>
                  </a:lnTo>
                  <a:lnTo>
                    <a:pt x="88467" y="14799"/>
                  </a:lnTo>
                  <a:lnTo>
                    <a:pt x="88467" y="15512"/>
                  </a:lnTo>
                  <a:lnTo>
                    <a:pt x="88467" y="15690"/>
                  </a:lnTo>
                  <a:lnTo>
                    <a:pt x="88467" y="15690"/>
                  </a:lnTo>
                  <a:lnTo>
                    <a:pt x="88585" y="16047"/>
                  </a:lnTo>
                  <a:lnTo>
                    <a:pt x="88703" y="16404"/>
                  </a:lnTo>
                  <a:lnTo>
                    <a:pt x="88703" y="16404"/>
                  </a:lnTo>
                  <a:lnTo>
                    <a:pt x="88762" y="16582"/>
                  </a:lnTo>
                  <a:lnTo>
                    <a:pt x="88762" y="16939"/>
                  </a:lnTo>
                  <a:lnTo>
                    <a:pt x="88762" y="17117"/>
                  </a:lnTo>
                  <a:lnTo>
                    <a:pt x="88880" y="17473"/>
                  </a:lnTo>
                  <a:lnTo>
                    <a:pt x="88939" y="17473"/>
                  </a:lnTo>
                  <a:lnTo>
                    <a:pt x="88939" y="18008"/>
                  </a:lnTo>
                  <a:lnTo>
                    <a:pt x="88939" y="18722"/>
                  </a:lnTo>
                  <a:lnTo>
                    <a:pt x="88939" y="19257"/>
                  </a:lnTo>
                  <a:lnTo>
                    <a:pt x="88939" y="19791"/>
                  </a:lnTo>
                  <a:lnTo>
                    <a:pt x="88939" y="20148"/>
                  </a:lnTo>
                  <a:lnTo>
                    <a:pt x="89056" y="20326"/>
                  </a:lnTo>
                  <a:lnTo>
                    <a:pt x="89056" y="20683"/>
                  </a:lnTo>
                  <a:lnTo>
                    <a:pt x="89056" y="21040"/>
                  </a:lnTo>
                  <a:lnTo>
                    <a:pt x="89056" y="21218"/>
                  </a:lnTo>
                  <a:lnTo>
                    <a:pt x="89056" y="21575"/>
                  </a:lnTo>
                  <a:lnTo>
                    <a:pt x="89174" y="21575"/>
                  </a:lnTo>
                  <a:lnTo>
                    <a:pt x="89233" y="21931"/>
                  </a:lnTo>
                  <a:lnTo>
                    <a:pt x="89469" y="21931"/>
                  </a:lnTo>
                  <a:lnTo>
                    <a:pt x="89646" y="22109"/>
                  </a:lnTo>
                  <a:lnTo>
                    <a:pt x="89764" y="22109"/>
                  </a:lnTo>
                  <a:lnTo>
                    <a:pt x="89823" y="22466"/>
                  </a:lnTo>
                  <a:lnTo>
                    <a:pt x="90000" y="22466"/>
                  </a:lnTo>
                  <a:lnTo>
                    <a:pt x="90117" y="22466"/>
                  </a:lnTo>
                  <a:lnTo>
                    <a:pt x="90235" y="22466"/>
                  </a:lnTo>
                  <a:lnTo>
                    <a:pt x="90294" y="22466"/>
                  </a:lnTo>
                  <a:lnTo>
                    <a:pt x="90530" y="23001"/>
                  </a:lnTo>
                  <a:lnTo>
                    <a:pt x="90530" y="23358"/>
                  </a:lnTo>
                  <a:lnTo>
                    <a:pt x="90530" y="23893"/>
                  </a:lnTo>
                  <a:lnTo>
                    <a:pt x="90412" y="24249"/>
                  </a:lnTo>
                  <a:lnTo>
                    <a:pt x="90412" y="24427"/>
                  </a:lnTo>
                  <a:lnTo>
                    <a:pt x="90412" y="25141"/>
                  </a:lnTo>
                  <a:lnTo>
                    <a:pt x="90530" y="25319"/>
                  </a:lnTo>
                  <a:lnTo>
                    <a:pt x="90530" y="25676"/>
                  </a:lnTo>
                  <a:lnTo>
                    <a:pt x="90589" y="25676"/>
                  </a:lnTo>
                  <a:lnTo>
                    <a:pt x="90707" y="26032"/>
                  </a:lnTo>
                  <a:lnTo>
                    <a:pt x="90825" y="26210"/>
                  </a:lnTo>
                  <a:lnTo>
                    <a:pt x="90884" y="26567"/>
                  </a:lnTo>
                  <a:lnTo>
                    <a:pt x="91001" y="26745"/>
                  </a:lnTo>
                  <a:lnTo>
                    <a:pt x="91001" y="27459"/>
                  </a:lnTo>
                  <a:lnTo>
                    <a:pt x="91001" y="27994"/>
                  </a:lnTo>
                  <a:lnTo>
                    <a:pt x="91001" y="28528"/>
                  </a:lnTo>
                  <a:lnTo>
                    <a:pt x="91001" y="29777"/>
                  </a:lnTo>
                  <a:lnTo>
                    <a:pt x="91060" y="29955"/>
                  </a:lnTo>
                  <a:lnTo>
                    <a:pt x="91060" y="30312"/>
                  </a:lnTo>
                  <a:lnTo>
                    <a:pt x="91178" y="30846"/>
                  </a:lnTo>
                  <a:lnTo>
                    <a:pt x="91178" y="31203"/>
                  </a:lnTo>
                  <a:lnTo>
                    <a:pt x="91178" y="31560"/>
                  </a:lnTo>
                  <a:lnTo>
                    <a:pt x="91296" y="32095"/>
                  </a:lnTo>
                  <a:lnTo>
                    <a:pt x="91296" y="32451"/>
                  </a:lnTo>
                  <a:lnTo>
                    <a:pt x="91355" y="32630"/>
                  </a:lnTo>
                  <a:lnTo>
                    <a:pt x="91355" y="33343"/>
                  </a:lnTo>
                  <a:lnTo>
                    <a:pt x="91355" y="33878"/>
                  </a:lnTo>
                  <a:lnTo>
                    <a:pt x="91473" y="34056"/>
                  </a:lnTo>
                  <a:lnTo>
                    <a:pt x="91591" y="34413"/>
                  </a:lnTo>
                  <a:lnTo>
                    <a:pt x="91886" y="34769"/>
                  </a:lnTo>
                  <a:lnTo>
                    <a:pt x="92062" y="34769"/>
                  </a:lnTo>
                  <a:lnTo>
                    <a:pt x="92121" y="34947"/>
                  </a:lnTo>
                  <a:lnTo>
                    <a:pt x="92357" y="35304"/>
                  </a:lnTo>
                  <a:lnTo>
                    <a:pt x="92534" y="35304"/>
                  </a:lnTo>
                  <a:lnTo>
                    <a:pt x="92652" y="35661"/>
                  </a:lnTo>
                  <a:lnTo>
                    <a:pt x="92652" y="35839"/>
                  </a:lnTo>
                  <a:lnTo>
                    <a:pt x="92711" y="36196"/>
                  </a:lnTo>
                  <a:lnTo>
                    <a:pt x="92829" y="36552"/>
                  </a:lnTo>
                  <a:lnTo>
                    <a:pt x="92946" y="36731"/>
                  </a:lnTo>
                  <a:lnTo>
                    <a:pt x="92946" y="37087"/>
                  </a:lnTo>
                  <a:lnTo>
                    <a:pt x="93005" y="37265"/>
                  </a:lnTo>
                  <a:lnTo>
                    <a:pt x="93182" y="37622"/>
                  </a:lnTo>
                  <a:lnTo>
                    <a:pt x="93418" y="37622"/>
                  </a:lnTo>
                  <a:lnTo>
                    <a:pt x="93477" y="37979"/>
                  </a:lnTo>
                  <a:lnTo>
                    <a:pt x="93595" y="37979"/>
                  </a:lnTo>
                  <a:lnTo>
                    <a:pt x="93595" y="38157"/>
                  </a:lnTo>
                  <a:lnTo>
                    <a:pt x="93713" y="38157"/>
                  </a:lnTo>
                  <a:lnTo>
                    <a:pt x="93772" y="38157"/>
                  </a:lnTo>
                  <a:lnTo>
                    <a:pt x="93772" y="38514"/>
                  </a:lnTo>
                  <a:lnTo>
                    <a:pt x="93772" y="39049"/>
                  </a:lnTo>
                  <a:lnTo>
                    <a:pt x="93772" y="39405"/>
                  </a:lnTo>
                  <a:lnTo>
                    <a:pt x="93889" y="39405"/>
                  </a:lnTo>
                  <a:lnTo>
                    <a:pt x="94007" y="39762"/>
                  </a:lnTo>
                  <a:lnTo>
                    <a:pt x="94066" y="39762"/>
                  </a:lnTo>
                  <a:lnTo>
                    <a:pt x="94184" y="39762"/>
                  </a:lnTo>
                  <a:lnTo>
                    <a:pt x="94184" y="40297"/>
                  </a:lnTo>
                  <a:lnTo>
                    <a:pt x="94184" y="40832"/>
                  </a:lnTo>
                  <a:lnTo>
                    <a:pt x="94184" y="41188"/>
                  </a:lnTo>
                  <a:lnTo>
                    <a:pt x="94184" y="41367"/>
                  </a:lnTo>
                  <a:lnTo>
                    <a:pt x="94184" y="42080"/>
                  </a:lnTo>
                  <a:lnTo>
                    <a:pt x="94243" y="42258"/>
                  </a:lnTo>
                  <a:lnTo>
                    <a:pt x="94361" y="42971"/>
                  </a:lnTo>
                  <a:lnTo>
                    <a:pt x="94479" y="43150"/>
                  </a:lnTo>
                  <a:lnTo>
                    <a:pt x="94656" y="43506"/>
                  </a:lnTo>
                  <a:lnTo>
                    <a:pt x="94774" y="43506"/>
                  </a:lnTo>
                  <a:lnTo>
                    <a:pt x="94833" y="43684"/>
                  </a:lnTo>
                  <a:lnTo>
                    <a:pt x="95068" y="43684"/>
                  </a:lnTo>
                  <a:lnTo>
                    <a:pt x="95245" y="43684"/>
                  </a:lnTo>
                  <a:lnTo>
                    <a:pt x="95422" y="43684"/>
                  </a:lnTo>
                  <a:lnTo>
                    <a:pt x="95599" y="43684"/>
                  </a:lnTo>
                  <a:lnTo>
                    <a:pt x="95834" y="43684"/>
                  </a:lnTo>
                  <a:lnTo>
                    <a:pt x="95834" y="46359"/>
                  </a:lnTo>
                  <a:lnTo>
                    <a:pt x="95834" y="46894"/>
                  </a:lnTo>
                  <a:lnTo>
                    <a:pt x="95893" y="47251"/>
                  </a:lnTo>
                  <a:lnTo>
                    <a:pt x="96011" y="47251"/>
                  </a:lnTo>
                  <a:lnTo>
                    <a:pt x="96188" y="47607"/>
                  </a:lnTo>
                  <a:lnTo>
                    <a:pt x="96306" y="47607"/>
                  </a:lnTo>
                  <a:lnTo>
                    <a:pt x="96365" y="47786"/>
                  </a:lnTo>
                  <a:lnTo>
                    <a:pt x="96483" y="48499"/>
                  </a:lnTo>
                  <a:lnTo>
                    <a:pt x="96660" y="48677"/>
                  </a:lnTo>
                  <a:lnTo>
                    <a:pt x="96777" y="49034"/>
                  </a:lnTo>
                  <a:lnTo>
                    <a:pt x="96895" y="49390"/>
                  </a:lnTo>
                  <a:lnTo>
                    <a:pt x="96954" y="49925"/>
                  </a:lnTo>
                  <a:lnTo>
                    <a:pt x="96954" y="50104"/>
                  </a:lnTo>
                  <a:lnTo>
                    <a:pt x="97072" y="50460"/>
                  </a:lnTo>
                  <a:lnTo>
                    <a:pt x="97072" y="50817"/>
                  </a:lnTo>
                  <a:lnTo>
                    <a:pt x="97072" y="50995"/>
                  </a:lnTo>
                  <a:lnTo>
                    <a:pt x="97190" y="51352"/>
                  </a:lnTo>
                  <a:lnTo>
                    <a:pt x="97190" y="51708"/>
                  </a:lnTo>
                  <a:lnTo>
                    <a:pt x="97367" y="52243"/>
                  </a:lnTo>
                  <a:lnTo>
                    <a:pt x="97426" y="52600"/>
                  </a:lnTo>
                  <a:lnTo>
                    <a:pt x="97544" y="52778"/>
                  </a:lnTo>
                  <a:lnTo>
                    <a:pt x="97662" y="53135"/>
                  </a:lnTo>
                  <a:lnTo>
                    <a:pt x="97662" y="53313"/>
                  </a:lnTo>
                  <a:lnTo>
                    <a:pt x="97662" y="55453"/>
                  </a:lnTo>
                  <a:lnTo>
                    <a:pt x="97721" y="55809"/>
                  </a:lnTo>
                  <a:lnTo>
                    <a:pt x="97721" y="56344"/>
                  </a:lnTo>
                  <a:lnTo>
                    <a:pt x="97721" y="56879"/>
                  </a:lnTo>
                  <a:lnTo>
                    <a:pt x="97662" y="57236"/>
                  </a:lnTo>
                  <a:lnTo>
                    <a:pt x="97662" y="57414"/>
                  </a:lnTo>
                  <a:lnTo>
                    <a:pt x="97544" y="58127"/>
                  </a:lnTo>
                  <a:lnTo>
                    <a:pt x="97544" y="59197"/>
                  </a:lnTo>
                  <a:lnTo>
                    <a:pt x="97544" y="59197"/>
                  </a:lnTo>
                  <a:lnTo>
                    <a:pt x="97662" y="59554"/>
                  </a:lnTo>
                  <a:lnTo>
                    <a:pt x="97721" y="59554"/>
                  </a:lnTo>
                  <a:lnTo>
                    <a:pt x="97838" y="59732"/>
                  </a:lnTo>
                  <a:lnTo>
                    <a:pt x="97956" y="60089"/>
                  </a:lnTo>
                  <a:lnTo>
                    <a:pt x="97956" y="60624"/>
                  </a:lnTo>
                  <a:lnTo>
                    <a:pt x="98015" y="60980"/>
                  </a:lnTo>
                  <a:lnTo>
                    <a:pt x="98133" y="60980"/>
                  </a:lnTo>
                  <a:lnTo>
                    <a:pt x="98133" y="61337"/>
                  </a:lnTo>
                  <a:lnTo>
                    <a:pt x="98133" y="64190"/>
                  </a:lnTo>
                  <a:lnTo>
                    <a:pt x="98133" y="64546"/>
                  </a:lnTo>
                  <a:lnTo>
                    <a:pt x="98015" y="64725"/>
                  </a:lnTo>
                  <a:lnTo>
                    <a:pt x="98015" y="65438"/>
                  </a:lnTo>
                  <a:lnTo>
                    <a:pt x="97956" y="66151"/>
                  </a:lnTo>
                  <a:lnTo>
                    <a:pt x="97956" y="66864"/>
                  </a:lnTo>
                  <a:lnTo>
                    <a:pt x="97838" y="67399"/>
                  </a:lnTo>
                  <a:lnTo>
                    <a:pt x="97721" y="67756"/>
                  </a:lnTo>
                  <a:lnTo>
                    <a:pt x="97662" y="68291"/>
                  </a:lnTo>
                  <a:lnTo>
                    <a:pt x="97544" y="68826"/>
                  </a:lnTo>
                  <a:lnTo>
                    <a:pt x="97367" y="69717"/>
                  </a:lnTo>
                  <a:lnTo>
                    <a:pt x="97367" y="70252"/>
                  </a:lnTo>
                  <a:lnTo>
                    <a:pt x="97367" y="70965"/>
                  </a:lnTo>
                  <a:lnTo>
                    <a:pt x="97367" y="71144"/>
                  </a:lnTo>
                  <a:lnTo>
                    <a:pt x="97367" y="71500"/>
                  </a:lnTo>
                  <a:lnTo>
                    <a:pt x="97367" y="71857"/>
                  </a:lnTo>
                  <a:lnTo>
                    <a:pt x="97249" y="72035"/>
                  </a:lnTo>
                  <a:lnTo>
                    <a:pt x="97249" y="72392"/>
                  </a:lnTo>
                  <a:lnTo>
                    <a:pt x="97249" y="72392"/>
                  </a:lnTo>
                  <a:lnTo>
                    <a:pt x="97249" y="72570"/>
                  </a:lnTo>
                  <a:lnTo>
                    <a:pt x="97249" y="72927"/>
                  </a:lnTo>
                  <a:lnTo>
                    <a:pt x="97190" y="72570"/>
                  </a:lnTo>
                  <a:lnTo>
                    <a:pt x="97072" y="72927"/>
                  </a:lnTo>
                  <a:lnTo>
                    <a:pt x="96895" y="73283"/>
                  </a:lnTo>
                  <a:lnTo>
                    <a:pt x="96777" y="73283"/>
                  </a:lnTo>
                  <a:lnTo>
                    <a:pt x="96660" y="73462"/>
                  </a:lnTo>
                  <a:lnTo>
                    <a:pt x="96601" y="73818"/>
                  </a:lnTo>
                  <a:lnTo>
                    <a:pt x="96601" y="74175"/>
                  </a:lnTo>
                  <a:lnTo>
                    <a:pt x="96483" y="74710"/>
                  </a:lnTo>
                  <a:lnTo>
                    <a:pt x="96483" y="75066"/>
                  </a:lnTo>
                  <a:lnTo>
                    <a:pt x="96483" y="75245"/>
                  </a:lnTo>
                  <a:lnTo>
                    <a:pt x="96483" y="75601"/>
                  </a:lnTo>
                  <a:lnTo>
                    <a:pt x="96365" y="75780"/>
                  </a:lnTo>
                  <a:lnTo>
                    <a:pt x="96306" y="76493"/>
                  </a:lnTo>
                  <a:lnTo>
                    <a:pt x="96188" y="76671"/>
                  </a:lnTo>
                  <a:lnTo>
                    <a:pt x="96129" y="77028"/>
                  </a:lnTo>
                  <a:lnTo>
                    <a:pt x="96011" y="77028"/>
                  </a:lnTo>
                  <a:lnTo>
                    <a:pt x="95893" y="77384"/>
                  </a:lnTo>
                  <a:lnTo>
                    <a:pt x="95717" y="77919"/>
                  </a:lnTo>
                  <a:lnTo>
                    <a:pt x="95599" y="78454"/>
                  </a:lnTo>
                  <a:lnTo>
                    <a:pt x="95540" y="78811"/>
                  </a:lnTo>
                  <a:lnTo>
                    <a:pt x="95540" y="78989"/>
                  </a:lnTo>
                  <a:lnTo>
                    <a:pt x="95540" y="79702"/>
                  </a:lnTo>
                  <a:lnTo>
                    <a:pt x="95422" y="79881"/>
                  </a:lnTo>
                  <a:lnTo>
                    <a:pt x="95422" y="80237"/>
                  </a:lnTo>
                  <a:lnTo>
                    <a:pt x="95304" y="80772"/>
                  </a:lnTo>
                  <a:lnTo>
                    <a:pt x="95304" y="81485"/>
                  </a:lnTo>
                  <a:lnTo>
                    <a:pt x="95304" y="82199"/>
                  </a:lnTo>
                  <a:lnTo>
                    <a:pt x="95245" y="82912"/>
                  </a:lnTo>
                  <a:lnTo>
                    <a:pt x="95304" y="83090"/>
                  </a:lnTo>
                  <a:lnTo>
                    <a:pt x="95304" y="83447"/>
                  </a:lnTo>
                  <a:lnTo>
                    <a:pt x="95422" y="83803"/>
                  </a:lnTo>
                  <a:lnTo>
                    <a:pt x="95422" y="83982"/>
                  </a:lnTo>
                  <a:lnTo>
                    <a:pt x="95422" y="84338"/>
                  </a:lnTo>
                  <a:lnTo>
                    <a:pt x="95422" y="84695"/>
                  </a:lnTo>
                  <a:lnTo>
                    <a:pt x="95304" y="84873"/>
                  </a:lnTo>
                  <a:lnTo>
                    <a:pt x="95245" y="84873"/>
                  </a:lnTo>
                  <a:lnTo>
                    <a:pt x="95127" y="85230"/>
                  </a:lnTo>
                  <a:lnTo>
                    <a:pt x="94950" y="85230"/>
                  </a:lnTo>
                  <a:lnTo>
                    <a:pt x="94833" y="85408"/>
                  </a:lnTo>
                  <a:lnTo>
                    <a:pt x="94833" y="86121"/>
                  </a:lnTo>
                  <a:lnTo>
                    <a:pt x="94833" y="86656"/>
                  </a:lnTo>
                  <a:lnTo>
                    <a:pt x="94833" y="87548"/>
                  </a:lnTo>
                  <a:lnTo>
                    <a:pt x="94774" y="88083"/>
                  </a:lnTo>
                  <a:lnTo>
                    <a:pt x="94656" y="88439"/>
                  </a:lnTo>
                  <a:lnTo>
                    <a:pt x="94656" y="88618"/>
                  </a:lnTo>
                  <a:lnTo>
                    <a:pt x="94656" y="88974"/>
                  </a:lnTo>
                  <a:lnTo>
                    <a:pt x="94538" y="89331"/>
                  </a:lnTo>
                  <a:lnTo>
                    <a:pt x="94479" y="89331"/>
                  </a:lnTo>
                  <a:lnTo>
                    <a:pt x="94361" y="89509"/>
                  </a:lnTo>
                  <a:lnTo>
                    <a:pt x="94243" y="89509"/>
                  </a:lnTo>
                  <a:lnTo>
                    <a:pt x="93889" y="89866"/>
                  </a:lnTo>
                  <a:lnTo>
                    <a:pt x="93595" y="89866"/>
                  </a:lnTo>
                  <a:lnTo>
                    <a:pt x="93182" y="89866"/>
                  </a:lnTo>
                  <a:lnTo>
                    <a:pt x="93123" y="89866"/>
                  </a:lnTo>
                  <a:lnTo>
                    <a:pt x="93005" y="89509"/>
                  </a:lnTo>
                  <a:lnTo>
                    <a:pt x="92711" y="89866"/>
                  </a:lnTo>
                  <a:lnTo>
                    <a:pt x="92534" y="90222"/>
                  </a:lnTo>
                  <a:lnTo>
                    <a:pt x="92416" y="90222"/>
                  </a:lnTo>
                  <a:lnTo>
                    <a:pt x="92357" y="90401"/>
                  </a:lnTo>
                  <a:lnTo>
                    <a:pt x="92121" y="91114"/>
                  </a:lnTo>
                  <a:lnTo>
                    <a:pt x="91886" y="91292"/>
                  </a:lnTo>
                  <a:lnTo>
                    <a:pt x="91886" y="91649"/>
                  </a:lnTo>
                  <a:lnTo>
                    <a:pt x="91768" y="91649"/>
                  </a:lnTo>
                  <a:lnTo>
                    <a:pt x="91591" y="92184"/>
                  </a:lnTo>
                  <a:lnTo>
                    <a:pt x="91473" y="92540"/>
                  </a:lnTo>
                  <a:lnTo>
                    <a:pt x="91355" y="92719"/>
                  </a:lnTo>
                  <a:lnTo>
                    <a:pt x="91178" y="92719"/>
                  </a:lnTo>
                  <a:lnTo>
                    <a:pt x="90884" y="92719"/>
                  </a:lnTo>
                  <a:lnTo>
                    <a:pt x="90707" y="92540"/>
                  </a:lnTo>
                  <a:lnTo>
                    <a:pt x="90589" y="91827"/>
                  </a:lnTo>
                  <a:lnTo>
                    <a:pt x="90589" y="91292"/>
                  </a:lnTo>
                  <a:lnTo>
                    <a:pt x="90589" y="91114"/>
                  </a:lnTo>
                  <a:lnTo>
                    <a:pt x="90589" y="90757"/>
                  </a:lnTo>
                  <a:lnTo>
                    <a:pt x="90412" y="90222"/>
                  </a:lnTo>
                  <a:lnTo>
                    <a:pt x="90294" y="89866"/>
                  </a:lnTo>
                  <a:lnTo>
                    <a:pt x="90117" y="89509"/>
                  </a:lnTo>
                  <a:lnTo>
                    <a:pt x="89764" y="89509"/>
                  </a:lnTo>
                  <a:lnTo>
                    <a:pt x="89764" y="90401"/>
                  </a:lnTo>
                  <a:lnTo>
                    <a:pt x="89646" y="91114"/>
                  </a:lnTo>
                  <a:lnTo>
                    <a:pt x="89528" y="91649"/>
                  </a:lnTo>
                  <a:lnTo>
                    <a:pt x="89351" y="92184"/>
                  </a:lnTo>
                  <a:lnTo>
                    <a:pt x="89056" y="92540"/>
                  </a:lnTo>
                  <a:lnTo>
                    <a:pt x="88762" y="92540"/>
                  </a:lnTo>
                  <a:lnTo>
                    <a:pt x="88585" y="92540"/>
                  </a:lnTo>
                  <a:lnTo>
                    <a:pt x="88408" y="92184"/>
                  </a:lnTo>
                  <a:lnTo>
                    <a:pt x="88172" y="92184"/>
                  </a:lnTo>
                  <a:lnTo>
                    <a:pt x="88172" y="91827"/>
                  </a:lnTo>
                  <a:lnTo>
                    <a:pt x="88113" y="91649"/>
                  </a:lnTo>
                  <a:lnTo>
                    <a:pt x="87996" y="91649"/>
                  </a:lnTo>
                  <a:lnTo>
                    <a:pt x="87878" y="91292"/>
                  </a:lnTo>
                  <a:lnTo>
                    <a:pt x="87819" y="91292"/>
                  </a:lnTo>
                  <a:lnTo>
                    <a:pt x="87701" y="91114"/>
                  </a:lnTo>
                  <a:lnTo>
                    <a:pt x="87701" y="91114"/>
                  </a:lnTo>
                  <a:lnTo>
                    <a:pt x="87642" y="90757"/>
                  </a:lnTo>
                  <a:lnTo>
                    <a:pt x="87406" y="90757"/>
                  </a:lnTo>
                  <a:lnTo>
                    <a:pt x="87229" y="90757"/>
                  </a:lnTo>
                  <a:lnTo>
                    <a:pt x="87053" y="90757"/>
                  </a:lnTo>
                  <a:lnTo>
                    <a:pt x="86817" y="90757"/>
                  </a:lnTo>
                  <a:lnTo>
                    <a:pt x="86640" y="90401"/>
                  </a:lnTo>
                  <a:lnTo>
                    <a:pt x="86522" y="90222"/>
                  </a:lnTo>
                  <a:lnTo>
                    <a:pt x="86463" y="90222"/>
                  </a:lnTo>
                  <a:lnTo>
                    <a:pt x="86286" y="89866"/>
                  </a:lnTo>
                  <a:lnTo>
                    <a:pt x="86051" y="89331"/>
                  </a:lnTo>
                  <a:lnTo>
                    <a:pt x="85992" y="88974"/>
                  </a:lnTo>
                  <a:lnTo>
                    <a:pt x="85874" y="88618"/>
                  </a:lnTo>
                  <a:lnTo>
                    <a:pt x="85874" y="88439"/>
                  </a:lnTo>
                  <a:lnTo>
                    <a:pt x="85874" y="87904"/>
                  </a:lnTo>
                  <a:lnTo>
                    <a:pt x="85756" y="87191"/>
                  </a:lnTo>
                  <a:lnTo>
                    <a:pt x="85874" y="86656"/>
                  </a:lnTo>
                  <a:lnTo>
                    <a:pt x="85874" y="86300"/>
                  </a:lnTo>
                  <a:lnTo>
                    <a:pt x="85874" y="86121"/>
                  </a:lnTo>
                  <a:lnTo>
                    <a:pt x="85874" y="85765"/>
                  </a:lnTo>
                  <a:lnTo>
                    <a:pt x="85874" y="85408"/>
                  </a:lnTo>
                  <a:lnTo>
                    <a:pt x="85874" y="85230"/>
                  </a:lnTo>
                  <a:lnTo>
                    <a:pt x="85874" y="84873"/>
                  </a:lnTo>
                  <a:lnTo>
                    <a:pt x="85756" y="84873"/>
                  </a:lnTo>
                  <a:lnTo>
                    <a:pt x="85697" y="84695"/>
                  </a:lnTo>
                  <a:lnTo>
                    <a:pt x="85579" y="84695"/>
                  </a:lnTo>
                  <a:lnTo>
                    <a:pt x="85402" y="84338"/>
                  </a:lnTo>
                  <a:lnTo>
                    <a:pt x="85284" y="83982"/>
                  </a:lnTo>
                  <a:lnTo>
                    <a:pt x="85284" y="83803"/>
                  </a:lnTo>
                  <a:lnTo>
                    <a:pt x="85284" y="83447"/>
                  </a:lnTo>
                  <a:lnTo>
                    <a:pt x="85284" y="82912"/>
                  </a:lnTo>
                  <a:lnTo>
                    <a:pt x="85225" y="82555"/>
                  </a:lnTo>
                  <a:lnTo>
                    <a:pt x="85225" y="82199"/>
                  </a:lnTo>
                  <a:lnTo>
                    <a:pt x="85108" y="82199"/>
                  </a:lnTo>
                  <a:lnTo>
                    <a:pt x="84931" y="82199"/>
                  </a:lnTo>
                  <a:lnTo>
                    <a:pt x="84813" y="82199"/>
                  </a:lnTo>
                  <a:lnTo>
                    <a:pt x="84813" y="82555"/>
                  </a:lnTo>
                  <a:lnTo>
                    <a:pt x="84695" y="82912"/>
                  </a:lnTo>
                  <a:lnTo>
                    <a:pt x="84636" y="83090"/>
                  </a:lnTo>
                  <a:lnTo>
                    <a:pt x="84518" y="83447"/>
                  </a:lnTo>
                  <a:lnTo>
                    <a:pt x="84400" y="83447"/>
                  </a:lnTo>
                  <a:lnTo>
                    <a:pt x="84341" y="83447"/>
                  </a:lnTo>
                  <a:lnTo>
                    <a:pt x="84400" y="82555"/>
                  </a:lnTo>
                  <a:lnTo>
                    <a:pt x="84400" y="81664"/>
                  </a:lnTo>
                  <a:lnTo>
                    <a:pt x="84400" y="81129"/>
                  </a:lnTo>
                  <a:lnTo>
                    <a:pt x="84400" y="81129"/>
                  </a:lnTo>
                  <a:lnTo>
                    <a:pt x="84518" y="80772"/>
                  </a:lnTo>
                  <a:lnTo>
                    <a:pt x="84518" y="80594"/>
                  </a:lnTo>
                  <a:lnTo>
                    <a:pt x="84518" y="78811"/>
                  </a:lnTo>
                  <a:lnTo>
                    <a:pt x="84400" y="78811"/>
                  </a:lnTo>
                  <a:lnTo>
                    <a:pt x="84341" y="78811"/>
                  </a:lnTo>
                  <a:lnTo>
                    <a:pt x="84223" y="78811"/>
                  </a:lnTo>
                  <a:lnTo>
                    <a:pt x="84223" y="78811"/>
                  </a:lnTo>
                  <a:lnTo>
                    <a:pt x="84165" y="78454"/>
                  </a:lnTo>
                  <a:lnTo>
                    <a:pt x="84047" y="78811"/>
                  </a:lnTo>
                  <a:lnTo>
                    <a:pt x="84047" y="78811"/>
                  </a:lnTo>
                  <a:lnTo>
                    <a:pt x="83929" y="78989"/>
                  </a:lnTo>
                  <a:lnTo>
                    <a:pt x="83929" y="78989"/>
                  </a:lnTo>
                  <a:lnTo>
                    <a:pt x="83929" y="79346"/>
                  </a:lnTo>
                  <a:lnTo>
                    <a:pt x="83929" y="79702"/>
                  </a:lnTo>
                  <a:lnTo>
                    <a:pt x="83870" y="79702"/>
                  </a:lnTo>
                  <a:lnTo>
                    <a:pt x="83870" y="79702"/>
                  </a:lnTo>
                  <a:lnTo>
                    <a:pt x="83752" y="79702"/>
                  </a:lnTo>
                  <a:lnTo>
                    <a:pt x="83752" y="78989"/>
                  </a:lnTo>
                  <a:lnTo>
                    <a:pt x="83634" y="78454"/>
                  </a:lnTo>
                  <a:lnTo>
                    <a:pt x="83752" y="77919"/>
                  </a:lnTo>
                  <a:lnTo>
                    <a:pt x="83752" y="77384"/>
                  </a:lnTo>
                  <a:lnTo>
                    <a:pt x="83870" y="76671"/>
                  </a:lnTo>
                  <a:lnTo>
                    <a:pt x="84047" y="76493"/>
                  </a:lnTo>
                  <a:lnTo>
                    <a:pt x="84165" y="76136"/>
                  </a:lnTo>
                  <a:lnTo>
                    <a:pt x="84165" y="75601"/>
                  </a:lnTo>
                  <a:lnTo>
                    <a:pt x="84165" y="75245"/>
                  </a:lnTo>
                  <a:lnTo>
                    <a:pt x="84047" y="75245"/>
                  </a:lnTo>
                  <a:lnTo>
                    <a:pt x="84047" y="75066"/>
                  </a:lnTo>
                  <a:lnTo>
                    <a:pt x="83929" y="75066"/>
                  </a:lnTo>
                  <a:lnTo>
                    <a:pt x="83752" y="74710"/>
                  </a:lnTo>
                  <a:lnTo>
                    <a:pt x="83634" y="74710"/>
                  </a:lnTo>
                  <a:lnTo>
                    <a:pt x="83575" y="75066"/>
                  </a:lnTo>
                  <a:lnTo>
                    <a:pt x="83575" y="75245"/>
                  </a:lnTo>
                  <a:lnTo>
                    <a:pt x="83457" y="75780"/>
                  </a:lnTo>
                  <a:lnTo>
                    <a:pt x="83457" y="76493"/>
                  </a:lnTo>
                  <a:lnTo>
                    <a:pt x="83339" y="76671"/>
                  </a:lnTo>
                  <a:lnTo>
                    <a:pt x="83280" y="77028"/>
                  </a:lnTo>
                  <a:lnTo>
                    <a:pt x="83163" y="77028"/>
                  </a:lnTo>
                  <a:lnTo>
                    <a:pt x="83104" y="77384"/>
                  </a:lnTo>
                  <a:lnTo>
                    <a:pt x="83104" y="77563"/>
                  </a:lnTo>
                  <a:lnTo>
                    <a:pt x="82986" y="77919"/>
                  </a:lnTo>
                  <a:lnTo>
                    <a:pt x="82868" y="78276"/>
                  </a:lnTo>
                  <a:lnTo>
                    <a:pt x="82691" y="78454"/>
                  </a:lnTo>
                  <a:lnTo>
                    <a:pt x="82573" y="78811"/>
                  </a:lnTo>
                  <a:lnTo>
                    <a:pt x="82573" y="78989"/>
                  </a:lnTo>
                  <a:lnTo>
                    <a:pt x="82573" y="79346"/>
                  </a:lnTo>
                  <a:lnTo>
                    <a:pt x="82396" y="79881"/>
                  </a:lnTo>
                  <a:lnTo>
                    <a:pt x="82220" y="80237"/>
                  </a:lnTo>
                  <a:lnTo>
                    <a:pt x="82043" y="80237"/>
                  </a:lnTo>
                  <a:lnTo>
                    <a:pt x="81925" y="80237"/>
                  </a:lnTo>
                  <a:lnTo>
                    <a:pt x="81807" y="80237"/>
                  </a:lnTo>
                  <a:lnTo>
                    <a:pt x="81748" y="79881"/>
                  </a:lnTo>
                  <a:lnTo>
                    <a:pt x="81748" y="79702"/>
                  </a:lnTo>
                  <a:lnTo>
                    <a:pt x="81630" y="79346"/>
                  </a:lnTo>
                  <a:lnTo>
                    <a:pt x="81630" y="78989"/>
                  </a:lnTo>
                  <a:lnTo>
                    <a:pt x="81630" y="78454"/>
                  </a:lnTo>
                  <a:lnTo>
                    <a:pt x="81630" y="77919"/>
                  </a:lnTo>
                  <a:lnTo>
                    <a:pt x="81630" y="77384"/>
                  </a:lnTo>
                  <a:lnTo>
                    <a:pt x="81630" y="76671"/>
                  </a:lnTo>
                  <a:lnTo>
                    <a:pt x="81512" y="76136"/>
                  </a:lnTo>
                  <a:lnTo>
                    <a:pt x="81453" y="75780"/>
                  </a:lnTo>
                  <a:lnTo>
                    <a:pt x="81335" y="75601"/>
                  </a:lnTo>
                  <a:lnTo>
                    <a:pt x="81159" y="75245"/>
                  </a:lnTo>
                  <a:lnTo>
                    <a:pt x="80982" y="75245"/>
                  </a:lnTo>
                  <a:lnTo>
                    <a:pt x="80687" y="75245"/>
                  </a:lnTo>
                  <a:lnTo>
                    <a:pt x="80687" y="74353"/>
                  </a:lnTo>
                  <a:lnTo>
                    <a:pt x="80687" y="73462"/>
                  </a:lnTo>
                  <a:lnTo>
                    <a:pt x="80687" y="73283"/>
                  </a:lnTo>
                  <a:lnTo>
                    <a:pt x="80687" y="72927"/>
                  </a:lnTo>
                  <a:lnTo>
                    <a:pt x="80569" y="72570"/>
                  </a:lnTo>
                  <a:lnTo>
                    <a:pt x="80451" y="72392"/>
                  </a:lnTo>
                  <a:lnTo>
                    <a:pt x="80392" y="72035"/>
                  </a:lnTo>
                  <a:lnTo>
                    <a:pt x="80392" y="71857"/>
                  </a:lnTo>
                  <a:lnTo>
                    <a:pt x="80275" y="71857"/>
                  </a:lnTo>
                  <a:lnTo>
                    <a:pt x="80157" y="71500"/>
                  </a:lnTo>
                  <a:lnTo>
                    <a:pt x="80098" y="71500"/>
                  </a:lnTo>
                  <a:lnTo>
                    <a:pt x="79096" y="71500"/>
                  </a:lnTo>
                  <a:lnTo>
                    <a:pt x="79037" y="71500"/>
                  </a:lnTo>
                  <a:lnTo>
                    <a:pt x="79037" y="71500"/>
                  </a:lnTo>
                  <a:lnTo>
                    <a:pt x="78860" y="71500"/>
                  </a:lnTo>
                  <a:lnTo>
                    <a:pt x="78860" y="71500"/>
                  </a:lnTo>
                  <a:lnTo>
                    <a:pt x="78742" y="71500"/>
                  </a:lnTo>
                  <a:lnTo>
                    <a:pt x="78565" y="71500"/>
                  </a:lnTo>
                  <a:lnTo>
                    <a:pt x="78447" y="71144"/>
                  </a:lnTo>
                  <a:lnTo>
                    <a:pt x="78330" y="70965"/>
                  </a:lnTo>
                  <a:lnTo>
                    <a:pt x="78271" y="70965"/>
                  </a:lnTo>
                  <a:lnTo>
                    <a:pt x="78153" y="70609"/>
                  </a:lnTo>
                  <a:lnTo>
                    <a:pt x="77976" y="70252"/>
                  </a:lnTo>
                  <a:lnTo>
                    <a:pt x="77799" y="70074"/>
                  </a:lnTo>
                  <a:lnTo>
                    <a:pt x="77563" y="70074"/>
                  </a:lnTo>
                  <a:lnTo>
                    <a:pt x="77387" y="69717"/>
                  </a:lnTo>
                  <a:lnTo>
                    <a:pt x="77210" y="70074"/>
                  </a:lnTo>
                  <a:lnTo>
                    <a:pt x="76974" y="70074"/>
                  </a:lnTo>
                  <a:lnTo>
                    <a:pt x="76797" y="69717"/>
                  </a:lnTo>
                  <a:lnTo>
                    <a:pt x="76620" y="69717"/>
                  </a:lnTo>
                  <a:lnTo>
                    <a:pt x="76444" y="69717"/>
                  </a:lnTo>
                  <a:lnTo>
                    <a:pt x="76149" y="70074"/>
                  </a:lnTo>
                  <a:lnTo>
                    <a:pt x="76031" y="70074"/>
                  </a:lnTo>
                  <a:lnTo>
                    <a:pt x="75913" y="70074"/>
                  </a:lnTo>
                  <a:lnTo>
                    <a:pt x="75913" y="70074"/>
                  </a:lnTo>
                  <a:lnTo>
                    <a:pt x="75854" y="70252"/>
                  </a:lnTo>
                  <a:lnTo>
                    <a:pt x="75854" y="70609"/>
                  </a:lnTo>
                  <a:lnTo>
                    <a:pt x="75736" y="70965"/>
                  </a:lnTo>
                  <a:lnTo>
                    <a:pt x="75677" y="71144"/>
                  </a:lnTo>
                  <a:lnTo>
                    <a:pt x="75559" y="71500"/>
                  </a:lnTo>
                  <a:lnTo>
                    <a:pt x="75442" y="71500"/>
                  </a:lnTo>
                  <a:lnTo>
                    <a:pt x="75265" y="72035"/>
                  </a:lnTo>
                  <a:lnTo>
                    <a:pt x="75147" y="72392"/>
                  </a:lnTo>
                  <a:lnTo>
                    <a:pt x="75088" y="72570"/>
                  </a:lnTo>
                  <a:lnTo>
                    <a:pt x="74970" y="72927"/>
                  </a:lnTo>
                  <a:lnTo>
                    <a:pt x="74852" y="73283"/>
                  </a:lnTo>
                  <a:lnTo>
                    <a:pt x="74675" y="73283"/>
                  </a:lnTo>
                  <a:lnTo>
                    <a:pt x="74499" y="73283"/>
                  </a:lnTo>
                  <a:lnTo>
                    <a:pt x="74322" y="73283"/>
                  </a:lnTo>
                  <a:lnTo>
                    <a:pt x="74086" y="73283"/>
                  </a:lnTo>
                  <a:lnTo>
                    <a:pt x="74027" y="72927"/>
                  </a:lnTo>
                  <a:lnTo>
                    <a:pt x="73909" y="72570"/>
                  </a:lnTo>
                  <a:lnTo>
                    <a:pt x="73791" y="72570"/>
                  </a:lnTo>
                  <a:lnTo>
                    <a:pt x="73732" y="72392"/>
                  </a:lnTo>
                  <a:lnTo>
                    <a:pt x="73320" y="72392"/>
                  </a:lnTo>
                  <a:lnTo>
                    <a:pt x="73261" y="72570"/>
                  </a:lnTo>
                  <a:lnTo>
                    <a:pt x="73143" y="72570"/>
                  </a:lnTo>
                  <a:lnTo>
                    <a:pt x="73025" y="72927"/>
                  </a:lnTo>
                  <a:lnTo>
                    <a:pt x="72966" y="72927"/>
                  </a:lnTo>
                  <a:lnTo>
                    <a:pt x="72730" y="73283"/>
                  </a:lnTo>
                  <a:lnTo>
                    <a:pt x="72554" y="73462"/>
                  </a:lnTo>
                  <a:lnTo>
                    <a:pt x="72377" y="73818"/>
                  </a:lnTo>
                  <a:lnTo>
                    <a:pt x="72200" y="74353"/>
                  </a:lnTo>
                  <a:lnTo>
                    <a:pt x="71964" y="75066"/>
                  </a:lnTo>
                  <a:lnTo>
                    <a:pt x="71905" y="75245"/>
                  </a:lnTo>
                  <a:lnTo>
                    <a:pt x="71669" y="75780"/>
                  </a:lnTo>
                  <a:lnTo>
                    <a:pt x="71611" y="76493"/>
                  </a:lnTo>
                  <a:lnTo>
                    <a:pt x="71493" y="77028"/>
                  </a:lnTo>
                  <a:lnTo>
                    <a:pt x="71434" y="77384"/>
                  </a:lnTo>
                  <a:lnTo>
                    <a:pt x="71316" y="77384"/>
                  </a:lnTo>
                  <a:lnTo>
                    <a:pt x="71198" y="77919"/>
                  </a:lnTo>
                  <a:lnTo>
                    <a:pt x="71139" y="77919"/>
                  </a:lnTo>
                  <a:lnTo>
                    <a:pt x="71021" y="78276"/>
                  </a:lnTo>
                  <a:lnTo>
                    <a:pt x="70844" y="78276"/>
                  </a:lnTo>
                  <a:lnTo>
                    <a:pt x="70726" y="78276"/>
                  </a:lnTo>
                  <a:lnTo>
                    <a:pt x="70550" y="77919"/>
                  </a:lnTo>
                  <a:lnTo>
                    <a:pt x="70432" y="77919"/>
                  </a:lnTo>
                  <a:lnTo>
                    <a:pt x="70373" y="77919"/>
                  </a:lnTo>
                  <a:lnTo>
                    <a:pt x="70078" y="77563"/>
                  </a:lnTo>
                  <a:lnTo>
                    <a:pt x="69842" y="77384"/>
                  </a:lnTo>
                  <a:lnTo>
                    <a:pt x="69548" y="77028"/>
                  </a:lnTo>
                  <a:lnTo>
                    <a:pt x="69371" y="77028"/>
                  </a:lnTo>
                  <a:lnTo>
                    <a:pt x="69076" y="77028"/>
                  </a:lnTo>
                  <a:lnTo>
                    <a:pt x="68899" y="77028"/>
                  </a:lnTo>
                  <a:lnTo>
                    <a:pt x="68722" y="77028"/>
                  </a:lnTo>
                  <a:lnTo>
                    <a:pt x="68605" y="77384"/>
                  </a:lnTo>
                  <a:lnTo>
                    <a:pt x="68605" y="77384"/>
                  </a:lnTo>
                  <a:lnTo>
                    <a:pt x="68487" y="77563"/>
                  </a:lnTo>
                  <a:lnTo>
                    <a:pt x="68310" y="77563"/>
                  </a:lnTo>
                  <a:lnTo>
                    <a:pt x="68133" y="77563"/>
                  </a:lnTo>
                  <a:lnTo>
                    <a:pt x="67956" y="77563"/>
                  </a:lnTo>
                  <a:lnTo>
                    <a:pt x="67721" y="77919"/>
                  </a:lnTo>
                  <a:lnTo>
                    <a:pt x="67662" y="78276"/>
                  </a:lnTo>
                  <a:lnTo>
                    <a:pt x="67662" y="78454"/>
                  </a:lnTo>
                  <a:lnTo>
                    <a:pt x="67544" y="78811"/>
                  </a:lnTo>
                  <a:lnTo>
                    <a:pt x="67426" y="78811"/>
                  </a:lnTo>
                  <a:lnTo>
                    <a:pt x="67426" y="78989"/>
                  </a:lnTo>
                  <a:lnTo>
                    <a:pt x="67367" y="79346"/>
                  </a:lnTo>
                  <a:lnTo>
                    <a:pt x="67249" y="79881"/>
                  </a:lnTo>
                  <a:lnTo>
                    <a:pt x="67131" y="80237"/>
                  </a:lnTo>
                  <a:lnTo>
                    <a:pt x="67072" y="80237"/>
                  </a:lnTo>
                  <a:lnTo>
                    <a:pt x="66954" y="80594"/>
                  </a:lnTo>
                  <a:lnTo>
                    <a:pt x="66895" y="80772"/>
                  </a:lnTo>
                  <a:lnTo>
                    <a:pt x="66777" y="80772"/>
                  </a:lnTo>
                  <a:lnTo>
                    <a:pt x="66777" y="80772"/>
                  </a:lnTo>
                  <a:lnTo>
                    <a:pt x="66660" y="80772"/>
                  </a:lnTo>
                  <a:lnTo>
                    <a:pt x="66483" y="81129"/>
                  </a:lnTo>
                  <a:lnTo>
                    <a:pt x="66306" y="81129"/>
                  </a:lnTo>
                  <a:lnTo>
                    <a:pt x="66070" y="81129"/>
                  </a:lnTo>
                  <a:lnTo>
                    <a:pt x="66011" y="81129"/>
                  </a:lnTo>
                  <a:lnTo>
                    <a:pt x="65834" y="81129"/>
                  </a:lnTo>
                  <a:lnTo>
                    <a:pt x="65599" y="81129"/>
                  </a:lnTo>
                  <a:lnTo>
                    <a:pt x="65422" y="80772"/>
                  </a:lnTo>
                  <a:lnTo>
                    <a:pt x="65304" y="80594"/>
                  </a:lnTo>
                  <a:lnTo>
                    <a:pt x="65245" y="80594"/>
                  </a:lnTo>
                  <a:lnTo>
                    <a:pt x="65127" y="80594"/>
                  </a:lnTo>
                  <a:lnTo>
                    <a:pt x="64950" y="80237"/>
                  </a:lnTo>
                  <a:lnTo>
                    <a:pt x="64774" y="79881"/>
                  </a:lnTo>
                  <a:lnTo>
                    <a:pt x="64538" y="79702"/>
                  </a:lnTo>
                  <a:lnTo>
                    <a:pt x="64479" y="79346"/>
                  </a:lnTo>
                  <a:lnTo>
                    <a:pt x="64361" y="79346"/>
                  </a:lnTo>
                  <a:lnTo>
                    <a:pt x="64243" y="78811"/>
                  </a:lnTo>
                  <a:lnTo>
                    <a:pt x="64184" y="78454"/>
                  </a:lnTo>
                  <a:lnTo>
                    <a:pt x="64184" y="78276"/>
                  </a:lnTo>
                  <a:lnTo>
                    <a:pt x="63948" y="77919"/>
                  </a:lnTo>
                  <a:lnTo>
                    <a:pt x="63772" y="77919"/>
                  </a:lnTo>
                  <a:lnTo>
                    <a:pt x="63595" y="77919"/>
                  </a:lnTo>
                  <a:lnTo>
                    <a:pt x="63477" y="77384"/>
                  </a:lnTo>
                  <a:lnTo>
                    <a:pt x="63595" y="77028"/>
                  </a:lnTo>
                  <a:lnTo>
                    <a:pt x="63713" y="76671"/>
                  </a:lnTo>
                  <a:lnTo>
                    <a:pt x="63889" y="76493"/>
                  </a:lnTo>
                  <a:lnTo>
                    <a:pt x="63948" y="76136"/>
                  </a:lnTo>
                  <a:lnTo>
                    <a:pt x="64184" y="75780"/>
                  </a:lnTo>
                  <a:lnTo>
                    <a:pt x="64243" y="75601"/>
                  </a:lnTo>
                  <a:lnTo>
                    <a:pt x="64479" y="75601"/>
                  </a:lnTo>
                  <a:lnTo>
                    <a:pt x="64656" y="75601"/>
                  </a:lnTo>
                  <a:lnTo>
                    <a:pt x="64656" y="73283"/>
                  </a:lnTo>
                  <a:lnTo>
                    <a:pt x="64656" y="72927"/>
                  </a:lnTo>
                  <a:lnTo>
                    <a:pt x="64538" y="72570"/>
                  </a:lnTo>
                  <a:lnTo>
                    <a:pt x="64538" y="72392"/>
                  </a:lnTo>
                  <a:lnTo>
                    <a:pt x="64479" y="72035"/>
                  </a:lnTo>
                  <a:lnTo>
                    <a:pt x="64479" y="71500"/>
                  </a:lnTo>
                  <a:lnTo>
                    <a:pt x="64361" y="70609"/>
                  </a:lnTo>
                  <a:lnTo>
                    <a:pt x="64361" y="70074"/>
                  </a:lnTo>
                  <a:lnTo>
                    <a:pt x="64361" y="69361"/>
                  </a:lnTo>
                  <a:lnTo>
                    <a:pt x="64361" y="68826"/>
                  </a:lnTo>
                  <a:lnTo>
                    <a:pt x="64361" y="68647"/>
                  </a:lnTo>
                  <a:lnTo>
                    <a:pt x="64361" y="68291"/>
                  </a:lnTo>
                  <a:lnTo>
                    <a:pt x="64243" y="67934"/>
                  </a:lnTo>
                  <a:lnTo>
                    <a:pt x="64243" y="67756"/>
                  </a:lnTo>
                  <a:lnTo>
                    <a:pt x="64066" y="67043"/>
                  </a:lnTo>
                  <a:lnTo>
                    <a:pt x="63948" y="66151"/>
                  </a:lnTo>
                  <a:lnTo>
                    <a:pt x="63889" y="66151"/>
                  </a:lnTo>
                  <a:lnTo>
                    <a:pt x="63772" y="65973"/>
                  </a:lnTo>
                  <a:lnTo>
                    <a:pt x="63713" y="65438"/>
                  </a:lnTo>
                  <a:lnTo>
                    <a:pt x="63713" y="65081"/>
                  </a:lnTo>
                  <a:lnTo>
                    <a:pt x="63595" y="64546"/>
                  </a:lnTo>
                  <a:lnTo>
                    <a:pt x="63595" y="64190"/>
                  </a:lnTo>
                  <a:lnTo>
                    <a:pt x="63595" y="63833"/>
                  </a:lnTo>
                  <a:lnTo>
                    <a:pt x="63595" y="63655"/>
                  </a:lnTo>
                  <a:lnTo>
                    <a:pt x="63595" y="62942"/>
                  </a:lnTo>
                  <a:lnTo>
                    <a:pt x="63477" y="62407"/>
                  </a:lnTo>
                  <a:lnTo>
                    <a:pt x="63418" y="61872"/>
                  </a:lnTo>
                  <a:lnTo>
                    <a:pt x="63418" y="61337"/>
                  </a:lnTo>
                  <a:lnTo>
                    <a:pt x="63300" y="60980"/>
                  </a:lnTo>
                  <a:lnTo>
                    <a:pt x="63182" y="60445"/>
                  </a:lnTo>
                  <a:lnTo>
                    <a:pt x="63182" y="59732"/>
                  </a:lnTo>
                  <a:lnTo>
                    <a:pt x="63182" y="59197"/>
                  </a:lnTo>
                  <a:lnTo>
                    <a:pt x="63182" y="58662"/>
                  </a:lnTo>
                  <a:lnTo>
                    <a:pt x="63123" y="58306"/>
                  </a:lnTo>
                  <a:lnTo>
                    <a:pt x="63123" y="58127"/>
                  </a:lnTo>
                  <a:lnTo>
                    <a:pt x="63005" y="57771"/>
                  </a:lnTo>
                  <a:lnTo>
                    <a:pt x="62888" y="57414"/>
                  </a:lnTo>
                  <a:lnTo>
                    <a:pt x="62829" y="57236"/>
                  </a:lnTo>
                  <a:lnTo>
                    <a:pt x="62711" y="56879"/>
                  </a:lnTo>
                  <a:lnTo>
                    <a:pt x="62652" y="56523"/>
                  </a:lnTo>
                  <a:lnTo>
                    <a:pt x="62534" y="56344"/>
                  </a:lnTo>
                  <a:lnTo>
                    <a:pt x="62416" y="55809"/>
                  </a:lnTo>
                  <a:lnTo>
                    <a:pt x="62239" y="55453"/>
                  </a:lnTo>
                  <a:lnTo>
                    <a:pt x="62121" y="55096"/>
                  </a:lnTo>
                  <a:lnTo>
                    <a:pt x="62121" y="54918"/>
                  </a:lnTo>
                  <a:lnTo>
                    <a:pt x="62062" y="54918"/>
                  </a:lnTo>
                  <a:lnTo>
                    <a:pt x="62062" y="53670"/>
                  </a:lnTo>
                  <a:lnTo>
                    <a:pt x="62121" y="53313"/>
                  </a:lnTo>
                  <a:lnTo>
                    <a:pt x="62239" y="53313"/>
                  </a:lnTo>
                  <a:lnTo>
                    <a:pt x="62357" y="53313"/>
                  </a:lnTo>
                  <a:lnTo>
                    <a:pt x="62416" y="53313"/>
                  </a:lnTo>
                  <a:lnTo>
                    <a:pt x="62534" y="53670"/>
                  </a:lnTo>
                  <a:lnTo>
                    <a:pt x="62652" y="53670"/>
                  </a:lnTo>
                  <a:lnTo>
                    <a:pt x="62652" y="54026"/>
                  </a:lnTo>
                  <a:lnTo>
                    <a:pt x="62711" y="54026"/>
                  </a:lnTo>
                  <a:lnTo>
                    <a:pt x="62888" y="54026"/>
                  </a:lnTo>
                  <a:lnTo>
                    <a:pt x="63005" y="54026"/>
                  </a:lnTo>
                  <a:lnTo>
                    <a:pt x="63123" y="54205"/>
                  </a:lnTo>
                  <a:lnTo>
                    <a:pt x="63123" y="53670"/>
                  </a:lnTo>
                  <a:lnTo>
                    <a:pt x="62888" y="52778"/>
                  </a:lnTo>
                  <a:lnTo>
                    <a:pt x="62711" y="51887"/>
                  </a:lnTo>
                  <a:lnTo>
                    <a:pt x="62711" y="51708"/>
                  </a:lnTo>
                  <a:lnTo>
                    <a:pt x="62652" y="50995"/>
                  </a:lnTo>
                  <a:lnTo>
                    <a:pt x="62534" y="50817"/>
                  </a:lnTo>
                  <a:lnTo>
                    <a:pt x="62416" y="50460"/>
                  </a:lnTo>
                  <a:lnTo>
                    <a:pt x="62357" y="50104"/>
                  </a:lnTo>
                  <a:lnTo>
                    <a:pt x="62239" y="49925"/>
                  </a:lnTo>
                  <a:lnTo>
                    <a:pt x="62239" y="49390"/>
                  </a:lnTo>
                  <a:lnTo>
                    <a:pt x="62239" y="48677"/>
                  </a:lnTo>
                  <a:lnTo>
                    <a:pt x="62239" y="48142"/>
                  </a:lnTo>
                  <a:lnTo>
                    <a:pt x="62239" y="48142"/>
                  </a:lnTo>
                  <a:lnTo>
                    <a:pt x="62357" y="47786"/>
                  </a:lnTo>
                  <a:lnTo>
                    <a:pt x="62416" y="47786"/>
                  </a:lnTo>
                  <a:lnTo>
                    <a:pt x="62534" y="47607"/>
                  </a:lnTo>
                  <a:lnTo>
                    <a:pt x="62534" y="47251"/>
                  </a:lnTo>
                  <a:lnTo>
                    <a:pt x="62534" y="46716"/>
                  </a:lnTo>
                  <a:lnTo>
                    <a:pt x="62534" y="46181"/>
                  </a:lnTo>
                  <a:lnTo>
                    <a:pt x="62534" y="45289"/>
                  </a:lnTo>
                  <a:lnTo>
                    <a:pt x="62534" y="44933"/>
                  </a:lnTo>
                  <a:lnTo>
                    <a:pt x="62534" y="44576"/>
                  </a:lnTo>
                  <a:lnTo>
                    <a:pt x="62534" y="44398"/>
                  </a:lnTo>
                  <a:lnTo>
                    <a:pt x="62534" y="44041"/>
                  </a:lnTo>
                  <a:lnTo>
                    <a:pt x="62534" y="43684"/>
                  </a:lnTo>
                  <a:lnTo>
                    <a:pt x="62534" y="43506"/>
                  </a:lnTo>
                  <a:lnTo>
                    <a:pt x="62652" y="43506"/>
                  </a:lnTo>
                  <a:lnTo>
                    <a:pt x="62711" y="43506"/>
                  </a:lnTo>
                  <a:lnTo>
                    <a:pt x="62829" y="42971"/>
                  </a:lnTo>
                  <a:lnTo>
                    <a:pt x="62829" y="42258"/>
                  </a:lnTo>
                  <a:lnTo>
                    <a:pt x="62888" y="42615"/>
                  </a:lnTo>
                  <a:lnTo>
                    <a:pt x="63005" y="42971"/>
                  </a:lnTo>
                  <a:lnTo>
                    <a:pt x="63005" y="42971"/>
                  </a:lnTo>
                  <a:lnTo>
                    <a:pt x="62888" y="43150"/>
                  </a:lnTo>
                  <a:lnTo>
                    <a:pt x="63005" y="43506"/>
                  </a:lnTo>
                  <a:lnTo>
                    <a:pt x="63123" y="43506"/>
                  </a:lnTo>
                  <a:lnTo>
                    <a:pt x="63182" y="43506"/>
                  </a:lnTo>
                  <a:lnTo>
                    <a:pt x="63300" y="43684"/>
                  </a:lnTo>
                  <a:lnTo>
                    <a:pt x="63418" y="43684"/>
                  </a:lnTo>
                  <a:lnTo>
                    <a:pt x="63477" y="44041"/>
                  </a:lnTo>
                  <a:lnTo>
                    <a:pt x="63595" y="44041"/>
                  </a:lnTo>
                  <a:lnTo>
                    <a:pt x="63713" y="44041"/>
                  </a:lnTo>
                  <a:lnTo>
                    <a:pt x="63772" y="43684"/>
                  </a:lnTo>
                  <a:lnTo>
                    <a:pt x="63772" y="43506"/>
                  </a:lnTo>
                  <a:lnTo>
                    <a:pt x="63772" y="42971"/>
                  </a:lnTo>
                  <a:lnTo>
                    <a:pt x="63772" y="42258"/>
                  </a:lnTo>
                  <a:lnTo>
                    <a:pt x="63889" y="41723"/>
                  </a:lnTo>
                  <a:lnTo>
                    <a:pt x="64066" y="41188"/>
                  </a:lnTo>
                  <a:lnTo>
                    <a:pt x="64184" y="40832"/>
                  </a:lnTo>
                  <a:lnTo>
                    <a:pt x="64243" y="40832"/>
                  </a:lnTo>
                  <a:lnTo>
                    <a:pt x="64538" y="40475"/>
                  </a:lnTo>
                  <a:lnTo>
                    <a:pt x="64833" y="39940"/>
                  </a:lnTo>
                  <a:lnTo>
                    <a:pt x="65127" y="39762"/>
                  </a:lnTo>
                  <a:lnTo>
                    <a:pt x="65304" y="39405"/>
                  </a:lnTo>
                  <a:lnTo>
                    <a:pt x="65422" y="39049"/>
                  </a:lnTo>
                  <a:lnTo>
                    <a:pt x="65540" y="38870"/>
                  </a:lnTo>
                  <a:lnTo>
                    <a:pt x="65599" y="38870"/>
                  </a:lnTo>
                  <a:lnTo>
                    <a:pt x="65717" y="38870"/>
                  </a:lnTo>
                  <a:lnTo>
                    <a:pt x="65893" y="38870"/>
                  </a:lnTo>
                  <a:lnTo>
                    <a:pt x="66070" y="38870"/>
                  </a:lnTo>
                  <a:lnTo>
                    <a:pt x="66306" y="38514"/>
                  </a:lnTo>
                  <a:lnTo>
                    <a:pt x="66365" y="38157"/>
                  </a:lnTo>
                  <a:lnTo>
                    <a:pt x="66483" y="38157"/>
                  </a:lnTo>
                  <a:lnTo>
                    <a:pt x="66660" y="37979"/>
                  </a:lnTo>
                  <a:lnTo>
                    <a:pt x="66777" y="37622"/>
                  </a:lnTo>
                  <a:lnTo>
                    <a:pt x="66954" y="37622"/>
                  </a:lnTo>
                  <a:lnTo>
                    <a:pt x="67072" y="37622"/>
                  </a:lnTo>
                  <a:lnTo>
                    <a:pt x="67367" y="37622"/>
                  </a:lnTo>
                  <a:lnTo>
                    <a:pt x="67662" y="37622"/>
                  </a:lnTo>
                  <a:lnTo>
                    <a:pt x="67956" y="37622"/>
                  </a:lnTo>
                  <a:lnTo>
                    <a:pt x="68015" y="37622"/>
                  </a:lnTo>
                  <a:lnTo>
                    <a:pt x="68133" y="37265"/>
                  </a:lnTo>
                  <a:lnTo>
                    <a:pt x="68192" y="37622"/>
                  </a:lnTo>
                  <a:lnTo>
                    <a:pt x="68310" y="37265"/>
                  </a:lnTo>
                  <a:lnTo>
                    <a:pt x="68428" y="37265"/>
                  </a:lnTo>
                  <a:lnTo>
                    <a:pt x="68487" y="37265"/>
                  </a:lnTo>
                  <a:lnTo>
                    <a:pt x="68722" y="37087"/>
                  </a:lnTo>
                  <a:lnTo>
                    <a:pt x="68781" y="36731"/>
                  </a:lnTo>
                  <a:lnTo>
                    <a:pt x="68899" y="36731"/>
                  </a:lnTo>
                  <a:lnTo>
                    <a:pt x="68899" y="36552"/>
                  </a:lnTo>
                  <a:lnTo>
                    <a:pt x="69017" y="36196"/>
                  </a:lnTo>
                  <a:lnTo>
                    <a:pt x="69076" y="35661"/>
                  </a:lnTo>
                  <a:lnTo>
                    <a:pt x="69253" y="34947"/>
                  </a:lnTo>
                  <a:lnTo>
                    <a:pt x="69371" y="34769"/>
                  </a:lnTo>
                  <a:lnTo>
                    <a:pt x="69489" y="34769"/>
                  </a:lnTo>
                  <a:lnTo>
                    <a:pt x="69489" y="34413"/>
                  </a:lnTo>
                  <a:lnTo>
                    <a:pt x="69489" y="34056"/>
                  </a:lnTo>
                  <a:lnTo>
                    <a:pt x="69548" y="33878"/>
                  </a:lnTo>
                  <a:lnTo>
                    <a:pt x="69666" y="33521"/>
                  </a:lnTo>
                  <a:lnTo>
                    <a:pt x="69783" y="33343"/>
                  </a:lnTo>
                  <a:lnTo>
                    <a:pt x="69842" y="32986"/>
                  </a:lnTo>
                  <a:lnTo>
                    <a:pt x="69842" y="32630"/>
                  </a:lnTo>
                  <a:lnTo>
                    <a:pt x="69960" y="32451"/>
                  </a:lnTo>
                  <a:lnTo>
                    <a:pt x="70078" y="32451"/>
                  </a:lnTo>
                  <a:lnTo>
                    <a:pt x="70078" y="31738"/>
                  </a:lnTo>
                  <a:lnTo>
                    <a:pt x="70078" y="31203"/>
                  </a:lnTo>
                  <a:lnTo>
                    <a:pt x="70078" y="30668"/>
                  </a:lnTo>
                  <a:lnTo>
                    <a:pt x="70078" y="29955"/>
                  </a:lnTo>
                  <a:lnTo>
                    <a:pt x="70078" y="29420"/>
                  </a:lnTo>
                  <a:lnTo>
                    <a:pt x="70137" y="28885"/>
                  </a:lnTo>
                  <a:lnTo>
                    <a:pt x="70137" y="28528"/>
                  </a:lnTo>
                  <a:lnTo>
                    <a:pt x="70255" y="28350"/>
                  </a:lnTo>
                  <a:lnTo>
                    <a:pt x="70373" y="27994"/>
                  </a:lnTo>
                  <a:lnTo>
                    <a:pt x="70432" y="27994"/>
                  </a:lnTo>
                  <a:lnTo>
                    <a:pt x="70550" y="27637"/>
                  </a:lnTo>
                  <a:lnTo>
                    <a:pt x="70609" y="27637"/>
                  </a:lnTo>
                  <a:lnTo>
                    <a:pt x="71139" y="27637"/>
                  </a:lnTo>
                  <a:lnTo>
                    <a:pt x="71139" y="27994"/>
                  </a:lnTo>
                  <a:lnTo>
                    <a:pt x="71139" y="28350"/>
                  </a:lnTo>
                  <a:lnTo>
                    <a:pt x="71139" y="28885"/>
                  </a:lnTo>
                  <a:lnTo>
                    <a:pt x="71198" y="29420"/>
                  </a:lnTo>
                  <a:lnTo>
                    <a:pt x="71198" y="29420"/>
                  </a:lnTo>
                  <a:lnTo>
                    <a:pt x="71139" y="29777"/>
                  </a:lnTo>
                  <a:lnTo>
                    <a:pt x="71964" y="29777"/>
                  </a:lnTo>
                  <a:lnTo>
                    <a:pt x="71964" y="28528"/>
                  </a:lnTo>
                  <a:lnTo>
                    <a:pt x="71964" y="28350"/>
                  </a:lnTo>
                  <a:lnTo>
                    <a:pt x="71905" y="27994"/>
                  </a:lnTo>
                  <a:lnTo>
                    <a:pt x="71787" y="27637"/>
                  </a:lnTo>
                  <a:lnTo>
                    <a:pt x="71669" y="27459"/>
                  </a:lnTo>
                  <a:lnTo>
                    <a:pt x="71611" y="27102"/>
                  </a:lnTo>
                  <a:lnTo>
                    <a:pt x="71611" y="26745"/>
                  </a:lnTo>
                  <a:lnTo>
                    <a:pt x="71611" y="26032"/>
                  </a:lnTo>
                  <a:lnTo>
                    <a:pt x="71787" y="26032"/>
                  </a:lnTo>
                  <a:lnTo>
                    <a:pt x="71964" y="26032"/>
                  </a:lnTo>
                  <a:lnTo>
                    <a:pt x="72082" y="26032"/>
                  </a:lnTo>
                  <a:lnTo>
                    <a:pt x="72200" y="26032"/>
                  </a:lnTo>
                  <a:lnTo>
                    <a:pt x="72259" y="26032"/>
                  </a:lnTo>
                  <a:lnTo>
                    <a:pt x="72259" y="25676"/>
                  </a:lnTo>
                  <a:lnTo>
                    <a:pt x="72377" y="25319"/>
                  </a:lnTo>
                  <a:lnTo>
                    <a:pt x="72377" y="24784"/>
                  </a:lnTo>
                  <a:lnTo>
                    <a:pt x="72495" y="24249"/>
                  </a:lnTo>
                  <a:lnTo>
                    <a:pt x="72495" y="23893"/>
                  </a:lnTo>
                  <a:lnTo>
                    <a:pt x="72554" y="23358"/>
                  </a:lnTo>
                  <a:lnTo>
                    <a:pt x="72730" y="23001"/>
                  </a:lnTo>
                  <a:lnTo>
                    <a:pt x="72848" y="23001"/>
                  </a:lnTo>
                  <a:lnTo>
                    <a:pt x="73025" y="23001"/>
                  </a:lnTo>
                  <a:lnTo>
                    <a:pt x="73143" y="23001"/>
                  </a:lnTo>
                  <a:lnTo>
                    <a:pt x="73143" y="22823"/>
                  </a:lnTo>
                  <a:lnTo>
                    <a:pt x="73261" y="22823"/>
                  </a:lnTo>
                  <a:lnTo>
                    <a:pt x="73320" y="22466"/>
                  </a:lnTo>
                  <a:lnTo>
                    <a:pt x="73438" y="22109"/>
                  </a:lnTo>
                  <a:lnTo>
                    <a:pt x="73438" y="21931"/>
                  </a:lnTo>
                  <a:lnTo>
                    <a:pt x="73555" y="21575"/>
                  </a:lnTo>
                  <a:lnTo>
                    <a:pt x="73732" y="21040"/>
                  </a:lnTo>
                  <a:lnTo>
                    <a:pt x="73909" y="21040"/>
                  </a:lnTo>
                  <a:lnTo>
                    <a:pt x="74027" y="21040"/>
                  </a:lnTo>
                  <a:lnTo>
                    <a:pt x="74204" y="21040"/>
                  </a:lnTo>
                  <a:lnTo>
                    <a:pt x="74381" y="20683"/>
                  </a:lnTo>
                  <a:lnTo>
                    <a:pt x="74499" y="20683"/>
                  </a:lnTo>
                  <a:lnTo>
                    <a:pt x="74616" y="20683"/>
                  </a:lnTo>
                  <a:lnTo>
                    <a:pt x="74970" y="20683"/>
                  </a:lnTo>
                  <a:lnTo>
                    <a:pt x="75088" y="21218"/>
                  </a:lnTo>
                  <a:lnTo>
                    <a:pt x="75088" y="21931"/>
                  </a:lnTo>
                  <a:lnTo>
                    <a:pt x="75265" y="21931"/>
                  </a:lnTo>
                  <a:lnTo>
                    <a:pt x="75559" y="21931"/>
                  </a:lnTo>
                  <a:lnTo>
                    <a:pt x="75677" y="21931"/>
                  </a:lnTo>
                  <a:lnTo>
                    <a:pt x="75736" y="21931"/>
                  </a:lnTo>
                  <a:lnTo>
                    <a:pt x="75736" y="22109"/>
                  </a:lnTo>
                  <a:lnTo>
                    <a:pt x="75736" y="22109"/>
                  </a:lnTo>
                  <a:lnTo>
                    <a:pt x="75854" y="22466"/>
                  </a:lnTo>
                  <a:lnTo>
                    <a:pt x="76031" y="22823"/>
                  </a:lnTo>
                  <a:lnTo>
                    <a:pt x="76208" y="22823"/>
                  </a:lnTo>
                  <a:lnTo>
                    <a:pt x="76502" y="22823"/>
                  </a:lnTo>
                  <a:lnTo>
                    <a:pt x="76738" y="23001"/>
                  </a:lnTo>
                  <a:lnTo>
                    <a:pt x="76797" y="22823"/>
                  </a:lnTo>
                  <a:lnTo>
                    <a:pt x="76915" y="22823"/>
                  </a:lnTo>
                  <a:lnTo>
                    <a:pt x="76974" y="22466"/>
                  </a:lnTo>
                  <a:lnTo>
                    <a:pt x="76974" y="21575"/>
                  </a:lnTo>
                  <a:lnTo>
                    <a:pt x="76974" y="21218"/>
                  </a:lnTo>
                  <a:lnTo>
                    <a:pt x="77092" y="21040"/>
                  </a:lnTo>
                  <a:lnTo>
                    <a:pt x="77092" y="20326"/>
                  </a:lnTo>
                  <a:lnTo>
                    <a:pt x="77092" y="19791"/>
                  </a:lnTo>
                  <a:lnTo>
                    <a:pt x="76974" y="19613"/>
                  </a:lnTo>
                  <a:lnTo>
                    <a:pt x="76974" y="19613"/>
                  </a:lnTo>
                  <a:lnTo>
                    <a:pt x="76974" y="19257"/>
                  </a:lnTo>
                  <a:lnTo>
                    <a:pt x="77092" y="18900"/>
                  </a:lnTo>
                  <a:lnTo>
                    <a:pt x="77092" y="18722"/>
                  </a:lnTo>
                  <a:lnTo>
                    <a:pt x="77210" y="18365"/>
                  </a:lnTo>
                  <a:lnTo>
                    <a:pt x="77269" y="18008"/>
                  </a:lnTo>
                  <a:lnTo>
                    <a:pt x="77504" y="18008"/>
                  </a:lnTo>
                  <a:lnTo>
                    <a:pt x="77681" y="17473"/>
                  </a:lnTo>
                  <a:lnTo>
                    <a:pt x="77799" y="17117"/>
                  </a:lnTo>
                  <a:lnTo>
                    <a:pt x="77976" y="16939"/>
                  </a:lnTo>
                  <a:lnTo>
                    <a:pt x="78035" y="16582"/>
                  </a:lnTo>
                  <a:lnTo>
                    <a:pt x="78153" y="16404"/>
                  </a:lnTo>
                  <a:lnTo>
                    <a:pt x="78330" y="16047"/>
                  </a:lnTo>
                  <a:lnTo>
                    <a:pt x="78447" y="15690"/>
                  </a:lnTo>
                  <a:lnTo>
                    <a:pt x="78565" y="15690"/>
                  </a:lnTo>
                  <a:lnTo>
                    <a:pt x="78742" y="15690"/>
                  </a:lnTo>
                  <a:lnTo>
                    <a:pt x="78860" y="15690"/>
                  </a:lnTo>
                  <a:lnTo>
                    <a:pt x="79096" y="15690"/>
                  </a:lnTo>
                  <a:lnTo>
                    <a:pt x="79332" y="15690"/>
                  </a:lnTo>
                  <a:lnTo>
                    <a:pt x="79390" y="15690"/>
                  </a:lnTo>
                  <a:lnTo>
                    <a:pt x="79508" y="15512"/>
                  </a:lnTo>
                  <a:lnTo>
                    <a:pt x="79508" y="15156"/>
                  </a:lnTo>
                  <a:lnTo>
                    <a:pt x="79508" y="15156"/>
                  </a:lnTo>
                  <a:lnTo>
                    <a:pt x="79508" y="14799"/>
                  </a:lnTo>
                  <a:lnTo>
                    <a:pt x="79390" y="14799"/>
                  </a:lnTo>
                  <a:lnTo>
                    <a:pt x="79332" y="14799"/>
                  </a:lnTo>
                  <a:lnTo>
                    <a:pt x="79214" y="14621"/>
                  </a:lnTo>
                  <a:lnTo>
                    <a:pt x="79096" y="14621"/>
                  </a:lnTo>
                  <a:lnTo>
                    <a:pt x="78919" y="14264"/>
                  </a:lnTo>
                  <a:lnTo>
                    <a:pt x="78742" y="14264"/>
                  </a:lnTo>
                  <a:lnTo>
                    <a:pt x="78742" y="13907"/>
                  </a:lnTo>
                  <a:lnTo>
                    <a:pt x="78742" y="13907"/>
                  </a:lnTo>
                  <a:lnTo>
                    <a:pt x="78742" y="13729"/>
                  </a:lnTo>
                  <a:lnTo>
                    <a:pt x="78742" y="12481"/>
                  </a:lnTo>
                  <a:lnTo>
                    <a:pt x="78742" y="12481"/>
                  </a:lnTo>
                  <a:lnTo>
                    <a:pt x="78860" y="12481"/>
                  </a:lnTo>
                  <a:lnTo>
                    <a:pt x="78919" y="12481"/>
                  </a:lnTo>
                  <a:lnTo>
                    <a:pt x="79037" y="12481"/>
                  </a:lnTo>
                  <a:lnTo>
                    <a:pt x="79214" y="12481"/>
                  </a:lnTo>
                  <a:lnTo>
                    <a:pt x="79332" y="12481"/>
                  </a:lnTo>
                  <a:close/>
                  <a:moveTo>
                    <a:pt x="71198" y="11411"/>
                  </a:moveTo>
                  <a:lnTo>
                    <a:pt x="71316" y="11946"/>
                  </a:lnTo>
                  <a:lnTo>
                    <a:pt x="71316" y="12838"/>
                  </a:lnTo>
                  <a:lnTo>
                    <a:pt x="70726" y="12838"/>
                  </a:lnTo>
                  <a:lnTo>
                    <a:pt x="70609" y="12481"/>
                  </a:lnTo>
                  <a:lnTo>
                    <a:pt x="70609" y="12303"/>
                  </a:lnTo>
                  <a:lnTo>
                    <a:pt x="70844" y="11589"/>
                  </a:lnTo>
                  <a:lnTo>
                    <a:pt x="71021" y="11589"/>
                  </a:lnTo>
                  <a:lnTo>
                    <a:pt x="71198" y="11411"/>
                  </a:lnTo>
                  <a:close/>
                  <a:moveTo>
                    <a:pt x="103614" y="7845"/>
                  </a:moveTo>
                  <a:lnTo>
                    <a:pt x="103791" y="7845"/>
                  </a:lnTo>
                  <a:lnTo>
                    <a:pt x="103909" y="8202"/>
                  </a:lnTo>
                  <a:lnTo>
                    <a:pt x="104027" y="8202"/>
                  </a:lnTo>
                  <a:lnTo>
                    <a:pt x="104086" y="8202"/>
                  </a:lnTo>
                  <a:lnTo>
                    <a:pt x="104086" y="8202"/>
                  </a:lnTo>
                  <a:lnTo>
                    <a:pt x="104204" y="8380"/>
                  </a:lnTo>
                  <a:lnTo>
                    <a:pt x="104204" y="8736"/>
                  </a:lnTo>
                  <a:lnTo>
                    <a:pt x="104322" y="9271"/>
                  </a:lnTo>
                  <a:lnTo>
                    <a:pt x="104204" y="9271"/>
                  </a:lnTo>
                  <a:lnTo>
                    <a:pt x="104204" y="9628"/>
                  </a:lnTo>
                  <a:lnTo>
                    <a:pt x="104086" y="9628"/>
                  </a:lnTo>
                  <a:lnTo>
                    <a:pt x="103909" y="9628"/>
                  </a:lnTo>
                  <a:lnTo>
                    <a:pt x="103732" y="9628"/>
                  </a:lnTo>
                  <a:lnTo>
                    <a:pt x="103555" y="9271"/>
                  </a:lnTo>
                  <a:lnTo>
                    <a:pt x="103438" y="9093"/>
                  </a:lnTo>
                  <a:lnTo>
                    <a:pt x="103438" y="8736"/>
                  </a:lnTo>
                  <a:lnTo>
                    <a:pt x="103320" y="8736"/>
                  </a:lnTo>
                  <a:lnTo>
                    <a:pt x="103320" y="8202"/>
                  </a:lnTo>
                  <a:lnTo>
                    <a:pt x="103320" y="7845"/>
                  </a:lnTo>
                  <a:lnTo>
                    <a:pt x="103555" y="7845"/>
                  </a:lnTo>
                  <a:lnTo>
                    <a:pt x="103614" y="7845"/>
                  </a:lnTo>
                  <a:close/>
                  <a:moveTo>
                    <a:pt x="67721" y="7488"/>
                  </a:moveTo>
                  <a:lnTo>
                    <a:pt x="67838" y="7488"/>
                  </a:lnTo>
                  <a:lnTo>
                    <a:pt x="67956" y="7845"/>
                  </a:lnTo>
                  <a:lnTo>
                    <a:pt x="68015" y="7845"/>
                  </a:lnTo>
                  <a:lnTo>
                    <a:pt x="68133" y="8202"/>
                  </a:lnTo>
                  <a:lnTo>
                    <a:pt x="68133" y="8202"/>
                  </a:lnTo>
                  <a:lnTo>
                    <a:pt x="68192" y="8380"/>
                  </a:lnTo>
                  <a:lnTo>
                    <a:pt x="68310" y="8380"/>
                  </a:lnTo>
                  <a:lnTo>
                    <a:pt x="68428" y="8380"/>
                  </a:lnTo>
                  <a:lnTo>
                    <a:pt x="68487" y="8736"/>
                  </a:lnTo>
                  <a:lnTo>
                    <a:pt x="68605" y="8736"/>
                  </a:lnTo>
                  <a:lnTo>
                    <a:pt x="68605" y="8736"/>
                  </a:lnTo>
                  <a:lnTo>
                    <a:pt x="68605" y="9093"/>
                  </a:lnTo>
                  <a:lnTo>
                    <a:pt x="68605" y="9271"/>
                  </a:lnTo>
                  <a:lnTo>
                    <a:pt x="68722" y="9628"/>
                  </a:lnTo>
                  <a:lnTo>
                    <a:pt x="68899" y="9628"/>
                  </a:lnTo>
                  <a:lnTo>
                    <a:pt x="69076" y="9628"/>
                  </a:lnTo>
                  <a:lnTo>
                    <a:pt x="69076" y="10163"/>
                  </a:lnTo>
                  <a:lnTo>
                    <a:pt x="68781" y="10520"/>
                  </a:lnTo>
                  <a:lnTo>
                    <a:pt x="68487" y="10520"/>
                  </a:lnTo>
                  <a:lnTo>
                    <a:pt x="68310" y="10520"/>
                  </a:lnTo>
                  <a:lnTo>
                    <a:pt x="68133" y="10520"/>
                  </a:lnTo>
                  <a:lnTo>
                    <a:pt x="68015" y="10520"/>
                  </a:lnTo>
                  <a:lnTo>
                    <a:pt x="67956" y="10163"/>
                  </a:lnTo>
                  <a:lnTo>
                    <a:pt x="67838" y="9985"/>
                  </a:lnTo>
                  <a:lnTo>
                    <a:pt x="67721" y="9628"/>
                  </a:lnTo>
                  <a:lnTo>
                    <a:pt x="67721" y="9271"/>
                  </a:lnTo>
                  <a:lnTo>
                    <a:pt x="67662" y="9093"/>
                  </a:lnTo>
                  <a:lnTo>
                    <a:pt x="67544" y="9093"/>
                  </a:lnTo>
                  <a:lnTo>
                    <a:pt x="67426" y="8736"/>
                  </a:lnTo>
                  <a:lnTo>
                    <a:pt x="67426" y="8380"/>
                  </a:lnTo>
                  <a:lnTo>
                    <a:pt x="67367" y="8202"/>
                  </a:lnTo>
                  <a:lnTo>
                    <a:pt x="67544" y="7845"/>
                  </a:lnTo>
                  <a:lnTo>
                    <a:pt x="67721" y="7488"/>
                  </a:lnTo>
                  <a:close/>
                  <a:moveTo>
                    <a:pt x="73909" y="4992"/>
                  </a:moveTo>
                  <a:lnTo>
                    <a:pt x="74086" y="4992"/>
                  </a:lnTo>
                  <a:lnTo>
                    <a:pt x="74322" y="4992"/>
                  </a:lnTo>
                  <a:lnTo>
                    <a:pt x="74499" y="4992"/>
                  </a:lnTo>
                  <a:lnTo>
                    <a:pt x="74616" y="5170"/>
                  </a:lnTo>
                  <a:lnTo>
                    <a:pt x="74616" y="5527"/>
                  </a:lnTo>
                  <a:lnTo>
                    <a:pt x="74675" y="5527"/>
                  </a:lnTo>
                  <a:lnTo>
                    <a:pt x="74852" y="5884"/>
                  </a:lnTo>
                  <a:lnTo>
                    <a:pt x="74793" y="6062"/>
                  </a:lnTo>
                  <a:lnTo>
                    <a:pt x="74793" y="6419"/>
                  </a:lnTo>
                  <a:lnTo>
                    <a:pt x="74793" y="6419"/>
                  </a:lnTo>
                  <a:lnTo>
                    <a:pt x="74675" y="6419"/>
                  </a:lnTo>
                  <a:lnTo>
                    <a:pt x="74616" y="6419"/>
                  </a:lnTo>
                  <a:lnTo>
                    <a:pt x="74381" y="6419"/>
                  </a:lnTo>
                  <a:lnTo>
                    <a:pt x="74204" y="6419"/>
                  </a:lnTo>
                  <a:lnTo>
                    <a:pt x="74027" y="6775"/>
                  </a:lnTo>
                  <a:lnTo>
                    <a:pt x="73791" y="6775"/>
                  </a:lnTo>
                  <a:lnTo>
                    <a:pt x="73732" y="6953"/>
                  </a:lnTo>
                  <a:lnTo>
                    <a:pt x="73614" y="7310"/>
                  </a:lnTo>
                  <a:lnTo>
                    <a:pt x="73555" y="7488"/>
                  </a:lnTo>
                  <a:lnTo>
                    <a:pt x="73438" y="7845"/>
                  </a:lnTo>
                  <a:lnTo>
                    <a:pt x="73261" y="7845"/>
                  </a:lnTo>
                  <a:lnTo>
                    <a:pt x="73025" y="7845"/>
                  </a:lnTo>
                  <a:lnTo>
                    <a:pt x="72848" y="8202"/>
                  </a:lnTo>
                  <a:lnTo>
                    <a:pt x="72848" y="8202"/>
                  </a:lnTo>
                  <a:lnTo>
                    <a:pt x="72730" y="8380"/>
                  </a:lnTo>
                  <a:lnTo>
                    <a:pt x="72671" y="8736"/>
                  </a:lnTo>
                  <a:lnTo>
                    <a:pt x="72495" y="9271"/>
                  </a:lnTo>
                  <a:lnTo>
                    <a:pt x="72259" y="9628"/>
                  </a:lnTo>
                  <a:lnTo>
                    <a:pt x="72259" y="9985"/>
                  </a:lnTo>
                  <a:lnTo>
                    <a:pt x="72200" y="10520"/>
                  </a:lnTo>
                  <a:lnTo>
                    <a:pt x="72082" y="10520"/>
                  </a:lnTo>
                  <a:lnTo>
                    <a:pt x="71964" y="10698"/>
                  </a:lnTo>
                  <a:lnTo>
                    <a:pt x="71905" y="10520"/>
                  </a:lnTo>
                  <a:lnTo>
                    <a:pt x="71787" y="10520"/>
                  </a:lnTo>
                  <a:lnTo>
                    <a:pt x="71669" y="10520"/>
                  </a:lnTo>
                  <a:lnTo>
                    <a:pt x="71611" y="10520"/>
                  </a:lnTo>
                  <a:lnTo>
                    <a:pt x="71493" y="10163"/>
                  </a:lnTo>
                  <a:lnTo>
                    <a:pt x="71434" y="10163"/>
                  </a:lnTo>
                  <a:lnTo>
                    <a:pt x="71316" y="9985"/>
                  </a:lnTo>
                  <a:lnTo>
                    <a:pt x="71316" y="9628"/>
                  </a:lnTo>
                  <a:lnTo>
                    <a:pt x="71316" y="9271"/>
                  </a:lnTo>
                  <a:lnTo>
                    <a:pt x="71434" y="9093"/>
                  </a:lnTo>
                  <a:lnTo>
                    <a:pt x="71434" y="9271"/>
                  </a:lnTo>
                  <a:lnTo>
                    <a:pt x="71434" y="9271"/>
                  </a:lnTo>
                  <a:lnTo>
                    <a:pt x="71434" y="9093"/>
                  </a:lnTo>
                  <a:lnTo>
                    <a:pt x="71434" y="8736"/>
                  </a:lnTo>
                  <a:lnTo>
                    <a:pt x="71493" y="8380"/>
                  </a:lnTo>
                  <a:lnTo>
                    <a:pt x="71611" y="8380"/>
                  </a:lnTo>
                  <a:lnTo>
                    <a:pt x="71787" y="7845"/>
                  </a:lnTo>
                  <a:lnTo>
                    <a:pt x="71787" y="7488"/>
                  </a:lnTo>
                  <a:lnTo>
                    <a:pt x="71905" y="7488"/>
                  </a:lnTo>
                  <a:lnTo>
                    <a:pt x="71905" y="7310"/>
                  </a:lnTo>
                  <a:lnTo>
                    <a:pt x="72082" y="7310"/>
                  </a:lnTo>
                  <a:lnTo>
                    <a:pt x="72200" y="7310"/>
                  </a:lnTo>
                  <a:lnTo>
                    <a:pt x="72377" y="7310"/>
                  </a:lnTo>
                  <a:lnTo>
                    <a:pt x="72554" y="7310"/>
                  </a:lnTo>
                  <a:lnTo>
                    <a:pt x="72554" y="6953"/>
                  </a:lnTo>
                  <a:lnTo>
                    <a:pt x="72554" y="6775"/>
                  </a:lnTo>
                  <a:lnTo>
                    <a:pt x="72554" y="6775"/>
                  </a:lnTo>
                  <a:lnTo>
                    <a:pt x="72671" y="6419"/>
                  </a:lnTo>
                  <a:lnTo>
                    <a:pt x="72730" y="6419"/>
                  </a:lnTo>
                  <a:lnTo>
                    <a:pt x="72848" y="6419"/>
                  </a:lnTo>
                  <a:lnTo>
                    <a:pt x="72966" y="6419"/>
                  </a:lnTo>
                  <a:lnTo>
                    <a:pt x="73025" y="6062"/>
                  </a:lnTo>
                  <a:lnTo>
                    <a:pt x="73143" y="6062"/>
                  </a:lnTo>
                  <a:lnTo>
                    <a:pt x="73143" y="5884"/>
                  </a:lnTo>
                  <a:lnTo>
                    <a:pt x="73320" y="5884"/>
                  </a:lnTo>
                  <a:lnTo>
                    <a:pt x="73438" y="5884"/>
                  </a:lnTo>
                  <a:lnTo>
                    <a:pt x="73555" y="5527"/>
                  </a:lnTo>
                  <a:lnTo>
                    <a:pt x="73614" y="5527"/>
                  </a:lnTo>
                  <a:lnTo>
                    <a:pt x="73614" y="5170"/>
                  </a:lnTo>
                  <a:lnTo>
                    <a:pt x="73732" y="4992"/>
                  </a:lnTo>
                  <a:lnTo>
                    <a:pt x="73909" y="4992"/>
                  </a:lnTo>
                  <a:close/>
                  <a:moveTo>
                    <a:pt x="72082" y="4635"/>
                  </a:moveTo>
                  <a:lnTo>
                    <a:pt x="72200" y="4635"/>
                  </a:lnTo>
                  <a:lnTo>
                    <a:pt x="72259" y="4635"/>
                  </a:lnTo>
                  <a:lnTo>
                    <a:pt x="72377" y="4992"/>
                  </a:lnTo>
                  <a:lnTo>
                    <a:pt x="72259" y="5170"/>
                  </a:lnTo>
                  <a:lnTo>
                    <a:pt x="72200" y="5527"/>
                  </a:lnTo>
                  <a:lnTo>
                    <a:pt x="72200" y="5527"/>
                  </a:lnTo>
                  <a:lnTo>
                    <a:pt x="72082" y="5527"/>
                  </a:lnTo>
                  <a:lnTo>
                    <a:pt x="71905" y="5527"/>
                  </a:lnTo>
                  <a:lnTo>
                    <a:pt x="71669" y="5527"/>
                  </a:lnTo>
                  <a:lnTo>
                    <a:pt x="71611" y="5527"/>
                  </a:lnTo>
                  <a:lnTo>
                    <a:pt x="71493" y="5527"/>
                  </a:lnTo>
                  <a:lnTo>
                    <a:pt x="71434" y="5527"/>
                  </a:lnTo>
                  <a:lnTo>
                    <a:pt x="71316" y="5527"/>
                  </a:lnTo>
                  <a:lnTo>
                    <a:pt x="71198" y="5884"/>
                  </a:lnTo>
                  <a:lnTo>
                    <a:pt x="71198" y="6062"/>
                  </a:lnTo>
                  <a:lnTo>
                    <a:pt x="71139" y="6062"/>
                  </a:lnTo>
                  <a:lnTo>
                    <a:pt x="71021" y="6419"/>
                  </a:lnTo>
                  <a:lnTo>
                    <a:pt x="70844" y="6419"/>
                  </a:lnTo>
                  <a:lnTo>
                    <a:pt x="70609" y="6419"/>
                  </a:lnTo>
                  <a:lnTo>
                    <a:pt x="70550" y="6775"/>
                  </a:lnTo>
                  <a:lnTo>
                    <a:pt x="70432" y="6775"/>
                  </a:lnTo>
                  <a:lnTo>
                    <a:pt x="70137" y="6775"/>
                  </a:lnTo>
                  <a:lnTo>
                    <a:pt x="69842" y="6775"/>
                  </a:lnTo>
                  <a:lnTo>
                    <a:pt x="69548" y="6775"/>
                  </a:lnTo>
                  <a:lnTo>
                    <a:pt x="69489" y="6775"/>
                  </a:lnTo>
                  <a:lnTo>
                    <a:pt x="69076" y="6775"/>
                  </a:lnTo>
                  <a:lnTo>
                    <a:pt x="68781" y="6775"/>
                  </a:lnTo>
                  <a:lnTo>
                    <a:pt x="68428" y="6775"/>
                  </a:lnTo>
                  <a:lnTo>
                    <a:pt x="68310" y="6419"/>
                  </a:lnTo>
                  <a:lnTo>
                    <a:pt x="68192" y="6062"/>
                  </a:lnTo>
                  <a:lnTo>
                    <a:pt x="68015" y="5884"/>
                  </a:lnTo>
                  <a:lnTo>
                    <a:pt x="67956" y="5527"/>
                  </a:lnTo>
                  <a:lnTo>
                    <a:pt x="68133" y="5527"/>
                  </a:lnTo>
                  <a:lnTo>
                    <a:pt x="68192" y="5527"/>
                  </a:lnTo>
                  <a:lnTo>
                    <a:pt x="68310" y="5170"/>
                  </a:lnTo>
                  <a:lnTo>
                    <a:pt x="68428" y="4992"/>
                  </a:lnTo>
                  <a:lnTo>
                    <a:pt x="68487" y="4992"/>
                  </a:lnTo>
                  <a:lnTo>
                    <a:pt x="68605" y="4992"/>
                  </a:lnTo>
                  <a:lnTo>
                    <a:pt x="68781" y="4635"/>
                  </a:lnTo>
                  <a:lnTo>
                    <a:pt x="68899" y="4635"/>
                  </a:lnTo>
                  <a:lnTo>
                    <a:pt x="69076" y="4635"/>
                  </a:lnTo>
                  <a:lnTo>
                    <a:pt x="69194" y="4992"/>
                  </a:lnTo>
                  <a:lnTo>
                    <a:pt x="69371" y="4992"/>
                  </a:lnTo>
                  <a:lnTo>
                    <a:pt x="69548" y="4992"/>
                  </a:lnTo>
                  <a:lnTo>
                    <a:pt x="69666" y="5170"/>
                  </a:lnTo>
                  <a:lnTo>
                    <a:pt x="69666" y="5170"/>
                  </a:lnTo>
                  <a:lnTo>
                    <a:pt x="69783" y="5527"/>
                  </a:lnTo>
                  <a:lnTo>
                    <a:pt x="69960" y="5527"/>
                  </a:lnTo>
                  <a:lnTo>
                    <a:pt x="70078" y="5527"/>
                  </a:lnTo>
                  <a:lnTo>
                    <a:pt x="70137" y="5527"/>
                  </a:lnTo>
                  <a:lnTo>
                    <a:pt x="70255" y="5527"/>
                  </a:lnTo>
                  <a:lnTo>
                    <a:pt x="70373" y="5170"/>
                  </a:lnTo>
                  <a:lnTo>
                    <a:pt x="70432" y="5170"/>
                  </a:lnTo>
                  <a:lnTo>
                    <a:pt x="70550" y="5170"/>
                  </a:lnTo>
                  <a:lnTo>
                    <a:pt x="70609" y="5170"/>
                  </a:lnTo>
                  <a:lnTo>
                    <a:pt x="70726" y="5170"/>
                  </a:lnTo>
                  <a:lnTo>
                    <a:pt x="70903" y="5170"/>
                  </a:lnTo>
                  <a:lnTo>
                    <a:pt x="71139" y="4992"/>
                  </a:lnTo>
                  <a:lnTo>
                    <a:pt x="71316" y="4992"/>
                  </a:lnTo>
                  <a:lnTo>
                    <a:pt x="71493" y="4992"/>
                  </a:lnTo>
                  <a:lnTo>
                    <a:pt x="71669" y="4992"/>
                  </a:lnTo>
                  <a:lnTo>
                    <a:pt x="71905" y="4992"/>
                  </a:lnTo>
                  <a:lnTo>
                    <a:pt x="71964" y="4992"/>
                  </a:lnTo>
                  <a:lnTo>
                    <a:pt x="71964" y="4635"/>
                  </a:lnTo>
                  <a:lnTo>
                    <a:pt x="72082" y="4635"/>
                  </a:lnTo>
                  <a:close/>
                  <a:moveTo>
                    <a:pt x="66365" y="4635"/>
                  </a:moveTo>
                  <a:lnTo>
                    <a:pt x="66601" y="4635"/>
                  </a:lnTo>
                  <a:lnTo>
                    <a:pt x="66601" y="4635"/>
                  </a:lnTo>
                  <a:lnTo>
                    <a:pt x="66777" y="4992"/>
                  </a:lnTo>
                  <a:lnTo>
                    <a:pt x="66777" y="4992"/>
                  </a:lnTo>
                  <a:lnTo>
                    <a:pt x="66895" y="4992"/>
                  </a:lnTo>
                  <a:lnTo>
                    <a:pt x="66954" y="4992"/>
                  </a:lnTo>
                  <a:lnTo>
                    <a:pt x="67072" y="4992"/>
                  </a:lnTo>
                  <a:lnTo>
                    <a:pt x="67249" y="5170"/>
                  </a:lnTo>
                  <a:lnTo>
                    <a:pt x="67426" y="4992"/>
                  </a:lnTo>
                  <a:lnTo>
                    <a:pt x="67426" y="5527"/>
                  </a:lnTo>
                  <a:lnTo>
                    <a:pt x="67426" y="5884"/>
                  </a:lnTo>
                  <a:lnTo>
                    <a:pt x="67426" y="5884"/>
                  </a:lnTo>
                  <a:lnTo>
                    <a:pt x="67544" y="5884"/>
                  </a:lnTo>
                  <a:lnTo>
                    <a:pt x="67544" y="5884"/>
                  </a:lnTo>
                  <a:lnTo>
                    <a:pt x="67426" y="5884"/>
                  </a:lnTo>
                  <a:lnTo>
                    <a:pt x="67367" y="5884"/>
                  </a:lnTo>
                  <a:lnTo>
                    <a:pt x="67131" y="5884"/>
                  </a:lnTo>
                  <a:lnTo>
                    <a:pt x="66954" y="5884"/>
                  </a:lnTo>
                  <a:lnTo>
                    <a:pt x="66777" y="5884"/>
                  </a:lnTo>
                  <a:lnTo>
                    <a:pt x="66660" y="5884"/>
                  </a:lnTo>
                  <a:lnTo>
                    <a:pt x="66601" y="5884"/>
                  </a:lnTo>
                  <a:lnTo>
                    <a:pt x="66483" y="5884"/>
                  </a:lnTo>
                  <a:lnTo>
                    <a:pt x="66483" y="6062"/>
                  </a:lnTo>
                  <a:lnTo>
                    <a:pt x="66365" y="6419"/>
                  </a:lnTo>
                  <a:lnTo>
                    <a:pt x="66306" y="6419"/>
                  </a:lnTo>
                  <a:lnTo>
                    <a:pt x="66188" y="6775"/>
                  </a:lnTo>
                  <a:lnTo>
                    <a:pt x="66011" y="6775"/>
                  </a:lnTo>
                  <a:lnTo>
                    <a:pt x="65834" y="6775"/>
                  </a:lnTo>
                  <a:lnTo>
                    <a:pt x="65717" y="6775"/>
                  </a:lnTo>
                  <a:lnTo>
                    <a:pt x="65540" y="6775"/>
                  </a:lnTo>
                  <a:lnTo>
                    <a:pt x="65422" y="6775"/>
                  </a:lnTo>
                  <a:lnTo>
                    <a:pt x="65304" y="6419"/>
                  </a:lnTo>
                  <a:lnTo>
                    <a:pt x="65245" y="6062"/>
                  </a:lnTo>
                  <a:lnTo>
                    <a:pt x="65127" y="6062"/>
                  </a:lnTo>
                  <a:lnTo>
                    <a:pt x="65127" y="5884"/>
                  </a:lnTo>
                  <a:lnTo>
                    <a:pt x="65245" y="5527"/>
                  </a:lnTo>
                  <a:lnTo>
                    <a:pt x="65304" y="5170"/>
                  </a:lnTo>
                  <a:lnTo>
                    <a:pt x="65422" y="5170"/>
                  </a:lnTo>
                  <a:lnTo>
                    <a:pt x="65540" y="5170"/>
                  </a:lnTo>
                  <a:lnTo>
                    <a:pt x="65717" y="5170"/>
                  </a:lnTo>
                  <a:lnTo>
                    <a:pt x="65834" y="5170"/>
                  </a:lnTo>
                  <a:lnTo>
                    <a:pt x="65834" y="5170"/>
                  </a:lnTo>
                  <a:lnTo>
                    <a:pt x="65893" y="4992"/>
                  </a:lnTo>
                  <a:lnTo>
                    <a:pt x="65893" y="4992"/>
                  </a:lnTo>
                  <a:lnTo>
                    <a:pt x="66011" y="4992"/>
                  </a:lnTo>
                  <a:lnTo>
                    <a:pt x="66070" y="4635"/>
                  </a:lnTo>
                  <a:lnTo>
                    <a:pt x="66306" y="4635"/>
                  </a:lnTo>
                  <a:lnTo>
                    <a:pt x="66365" y="4635"/>
                  </a:lnTo>
                  <a:close/>
                  <a:moveTo>
                    <a:pt x="73261" y="3209"/>
                  </a:moveTo>
                  <a:lnTo>
                    <a:pt x="74086" y="3209"/>
                  </a:lnTo>
                  <a:lnTo>
                    <a:pt x="74204" y="3744"/>
                  </a:lnTo>
                  <a:lnTo>
                    <a:pt x="74204" y="3744"/>
                  </a:lnTo>
                  <a:lnTo>
                    <a:pt x="74086" y="4101"/>
                  </a:lnTo>
                  <a:lnTo>
                    <a:pt x="74027" y="4101"/>
                  </a:lnTo>
                  <a:lnTo>
                    <a:pt x="73909" y="4101"/>
                  </a:lnTo>
                  <a:lnTo>
                    <a:pt x="73791" y="4101"/>
                  </a:lnTo>
                  <a:lnTo>
                    <a:pt x="73791" y="3744"/>
                  </a:lnTo>
                  <a:lnTo>
                    <a:pt x="73732" y="3744"/>
                  </a:lnTo>
                  <a:lnTo>
                    <a:pt x="73614" y="3744"/>
                  </a:lnTo>
                  <a:lnTo>
                    <a:pt x="73555" y="4101"/>
                  </a:lnTo>
                  <a:lnTo>
                    <a:pt x="73555" y="4279"/>
                  </a:lnTo>
                  <a:lnTo>
                    <a:pt x="73438" y="4279"/>
                  </a:lnTo>
                  <a:lnTo>
                    <a:pt x="73320" y="4279"/>
                  </a:lnTo>
                  <a:lnTo>
                    <a:pt x="73261" y="4101"/>
                  </a:lnTo>
                  <a:lnTo>
                    <a:pt x="73261" y="3744"/>
                  </a:lnTo>
                  <a:lnTo>
                    <a:pt x="73261" y="3566"/>
                  </a:lnTo>
                  <a:lnTo>
                    <a:pt x="73261" y="3209"/>
                  </a:lnTo>
                  <a:close/>
                  <a:moveTo>
                    <a:pt x="78742" y="1961"/>
                  </a:moveTo>
                  <a:lnTo>
                    <a:pt x="78742" y="2317"/>
                  </a:lnTo>
                  <a:lnTo>
                    <a:pt x="78860" y="2674"/>
                  </a:lnTo>
                  <a:lnTo>
                    <a:pt x="78919" y="3566"/>
                  </a:lnTo>
                  <a:lnTo>
                    <a:pt x="78919" y="4101"/>
                  </a:lnTo>
                  <a:lnTo>
                    <a:pt x="78860" y="4635"/>
                  </a:lnTo>
                  <a:lnTo>
                    <a:pt x="78742" y="4992"/>
                  </a:lnTo>
                  <a:lnTo>
                    <a:pt x="78742" y="5170"/>
                  </a:lnTo>
                  <a:lnTo>
                    <a:pt x="78624" y="5170"/>
                  </a:lnTo>
                  <a:lnTo>
                    <a:pt x="78035" y="5170"/>
                  </a:lnTo>
                  <a:lnTo>
                    <a:pt x="77976" y="4992"/>
                  </a:lnTo>
                  <a:lnTo>
                    <a:pt x="77976" y="4992"/>
                  </a:lnTo>
                  <a:lnTo>
                    <a:pt x="77976" y="4101"/>
                  </a:lnTo>
                  <a:lnTo>
                    <a:pt x="78035" y="3209"/>
                  </a:lnTo>
                  <a:lnTo>
                    <a:pt x="78271" y="2852"/>
                  </a:lnTo>
                  <a:lnTo>
                    <a:pt x="78447" y="2317"/>
                  </a:lnTo>
                  <a:lnTo>
                    <a:pt x="78742" y="1961"/>
                  </a:lnTo>
                  <a:close/>
                  <a:moveTo>
                    <a:pt x="60117" y="0"/>
                  </a:moveTo>
                  <a:lnTo>
                    <a:pt x="60294" y="356"/>
                  </a:lnTo>
                  <a:lnTo>
                    <a:pt x="60530" y="356"/>
                  </a:lnTo>
                  <a:lnTo>
                    <a:pt x="60589" y="534"/>
                  </a:lnTo>
                  <a:lnTo>
                    <a:pt x="60766" y="534"/>
                  </a:lnTo>
                  <a:lnTo>
                    <a:pt x="60884" y="891"/>
                  </a:lnTo>
                  <a:lnTo>
                    <a:pt x="61060" y="891"/>
                  </a:lnTo>
                  <a:lnTo>
                    <a:pt x="61296" y="1069"/>
                  </a:lnTo>
                  <a:lnTo>
                    <a:pt x="61473" y="1069"/>
                  </a:lnTo>
                  <a:lnTo>
                    <a:pt x="61591" y="1069"/>
                  </a:lnTo>
                  <a:lnTo>
                    <a:pt x="61650" y="1069"/>
                  </a:lnTo>
                  <a:lnTo>
                    <a:pt x="61827" y="1069"/>
                  </a:lnTo>
                  <a:lnTo>
                    <a:pt x="62062" y="1069"/>
                  </a:lnTo>
                  <a:lnTo>
                    <a:pt x="62239" y="1069"/>
                  </a:lnTo>
                  <a:lnTo>
                    <a:pt x="62416" y="1069"/>
                  </a:lnTo>
                  <a:lnTo>
                    <a:pt x="62534" y="1069"/>
                  </a:lnTo>
                  <a:lnTo>
                    <a:pt x="62652" y="1069"/>
                  </a:lnTo>
                  <a:lnTo>
                    <a:pt x="62711" y="1426"/>
                  </a:lnTo>
                  <a:lnTo>
                    <a:pt x="62829" y="1426"/>
                  </a:lnTo>
                  <a:lnTo>
                    <a:pt x="63005" y="1783"/>
                  </a:lnTo>
                  <a:lnTo>
                    <a:pt x="63182" y="1783"/>
                  </a:lnTo>
                  <a:lnTo>
                    <a:pt x="63005" y="1961"/>
                  </a:lnTo>
                  <a:lnTo>
                    <a:pt x="62829" y="2317"/>
                  </a:lnTo>
                  <a:lnTo>
                    <a:pt x="62652" y="2317"/>
                  </a:lnTo>
                  <a:lnTo>
                    <a:pt x="62416" y="2317"/>
                  </a:lnTo>
                  <a:lnTo>
                    <a:pt x="62357" y="2317"/>
                  </a:lnTo>
                  <a:lnTo>
                    <a:pt x="62239" y="2317"/>
                  </a:lnTo>
                  <a:lnTo>
                    <a:pt x="62239" y="2674"/>
                  </a:lnTo>
                  <a:lnTo>
                    <a:pt x="62121" y="2852"/>
                  </a:lnTo>
                  <a:lnTo>
                    <a:pt x="62121" y="3209"/>
                  </a:lnTo>
                  <a:lnTo>
                    <a:pt x="62121" y="3566"/>
                  </a:lnTo>
                  <a:lnTo>
                    <a:pt x="63595" y="3566"/>
                  </a:lnTo>
                  <a:lnTo>
                    <a:pt x="63713" y="4101"/>
                  </a:lnTo>
                  <a:lnTo>
                    <a:pt x="63772" y="4279"/>
                  </a:lnTo>
                  <a:lnTo>
                    <a:pt x="63948" y="4635"/>
                  </a:lnTo>
                  <a:lnTo>
                    <a:pt x="64066" y="4635"/>
                  </a:lnTo>
                  <a:lnTo>
                    <a:pt x="64184" y="4635"/>
                  </a:lnTo>
                  <a:lnTo>
                    <a:pt x="64243" y="4992"/>
                  </a:lnTo>
                  <a:lnTo>
                    <a:pt x="64361" y="5170"/>
                  </a:lnTo>
                  <a:lnTo>
                    <a:pt x="64361" y="5884"/>
                  </a:lnTo>
                  <a:lnTo>
                    <a:pt x="64479" y="6419"/>
                  </a:lnTo>
                  <a:lnTo>
                    <a:pt x="64479" y="6419"/>
                  </a:lnTo>
                  <a:lnTo>
                    <a:pt x="64361" y="6775"/>
                  </a:lnTo>
                  <a:lnTo>
                    <a:pt x="64361" y="6775"/>
                  </a:lnTo>
                  <a:lnTo>
                    <a:pt x="64066" y="6775"/>
                  </a:lnTo>
                  <a:lnTo>
                    <a:pt x="63889" y="6775"/>
                  </a:lnTo>
                  <a:lnTo>
                    <a:pt x="63713" y="6419"/>
                  </a:lnTo>
                  <a:lnTo>
                    <a:pt x="63477" y="6062"/>
                  </a:lnTo>
                  <a:lnTo>
                    <a:pt x="63300" y="5884"/>
                  </a:lnTo>
                  <a:lnTo>
                    <a:pt x="63300" y="5527"/>
                  </a:lnTo>
                  <a:lnTo>
                    <a:pt x="63300" y="5527"/>
                  </a:lnTo>
                  <a:lnTo>
                    <a:pt x="63182" y="5170"/>
                  </a:lnTo>
                  <a:lnTo>
                    <a:pt x="63123" y="5170"/>
                  </a:lnTo>
                  <a:lnTo>
                    <a:pt x="63005" y="4992"/>
                  </a:lnTo>
                  <a:lnTo>
                    <a:pt x="62829" y="4992"/>
                  </a:lnTo>
                  <a:lnTo>
                    <a:pt x="62711" y="4992"/>
                  </a:lnTo>
                  <a:lnTo>
                    <a:pt x="62652" y="4992"/>
                  </a:lnTo>
                  <a:lnTo>
                    <a:pt x="62534" y="4992"/>
                  </a:lnTo>
                  <a:lnTo>
                    <a:pt x="62416" y="4992"/>
                  </a:lnTo>
                  <a:lnTo>
                    <a:pt x="62062" y="4992"/>
                  </a:lnTo>
                  <a:lnTo>
                    <a:pt x="61944" y="4992"/>
                  </a:lnTo>
                  <a:lnTo>
                    <a:pt x="61944" y="4635"/>
                  </a:lnTo>
                  <a:lnTo>
                    <a:pt x="61827" y="4635"/>
                  </a:lnTo>
                  <a:lnTo>
                    <a:pt x="61650" y="4635"/>
                  </a:lnTo>
                  <a:lnTo>
                    <a:pt x="61650" y="4992"/>
                  </a:lnTo>
                  <a:lnTo>
                    <a:pt x="61591" y="5170"/>
                  </a:lnTo>
                  <a:lnTo>
                    <a:pt x="61591" y="5527"/>
                  </a:lnTo>
                  <a:lnTo>
                    <a:pt x="61591" y="5884"/>
                  </a:lnTo>
                  <a:lnTo>
                    <a:pt x="61355" y="5884"/>
                  </a:lnTo>
                  <a:lnTo>
                    <a:pt x="61178" y="5527"/>
                  </a:lnTo>
                  <a:lnTo>
                    <a:pt x="61060" y="5527"/>
                  </a:lnTo>
                  <a:lnTo>
                    <a:pt x="60884" y="5527"/>
                  </a:lnTo>
                  <a:lnTo>
                    <a:pt x="60884" y="5527"/>
                  </a:lnTo>
                  <a:lnTo>
                    <a:pt x="60766" y="5170"/>
                  </a:lnTo>
                  <a:lnTo>
                    <a:pt x="60766" y="5170"/>
                  </a:lnTo>
                  <a:lnTo>
                    <a:pt x="60589" y="4992"/>
                  </a:lnTo>
                  <a:lnTo>
                    <a:pt x="60530" y="4635"/>
                  </a:lnTo>
                  <a:lnTo>
                    <a:pt x="60412" y="4279"/>
                  </a:lnTo>
                  <a:lnTo>
                    <a:pt x="60117" y="4279"/>
                  </a:lnTo>
                  <a:lnTo>
                    <a:pt x="59941" y="4279"/>
                  </a:lnTo>
                  <a:lnTo>
                    <a:pt x="59705" y="4279"/>
                  </a:lnTo>
                  <a:lnTo>
                    <a:pt x="59528" y="4279"/>
                  </a:lnTo>
                  <a:lnTo>
                    <a:pt x="59469" y="4279"/>
                  </a:lnTo>
                  <a:lnTo>
                    <a:pt x="59351" y="4279"/>
                  </a:lnTo>
                  <a:lnTo>
                    <a:pt x="59233" y="4101"/>
                  </a:lnTo>
                  <a:lnTo>
                    <a:pt x="59174" y="4101"/>
                  </a:lnTo>
                  <a:lnTo>
                    <a:pt x="59174" y="3744"/>
                  </a:lnTo>
                  <a:lnTo>
                    <a:pt x="59174" y="3566"/>
                  </a:lnTo>
                  <a:lnTo>
                    <a:pt x="59056" y="3566"/>
                  </a:lnTo>
                  <a:lnTo>
                    <a:pt x="58880" y="3209"/>
                  </a:lnTo>
                  <a:lnTo>
                    <a:pt x="58644" y="3209"/>
                  </a:lnTo>
                  <a:lnTo>
                    <a:pt x="58467" y="3209"/>
                  </a:lnTo>
                  <a:lnTo>
                    <a:pt x="58290" y="3566"/>
                  </a:lnTo>
                  <a:lnTo>
                    <a:pt x="58113" y="3566"/>
                  </a:lnTo>
                  <a:lnTo>
                    <a:pt x="57878" y="3566"/>
                  </a:lnTo>
                  <a:lnTo>
                    <a:pt x="57701" y="3566"/>
                  </a:lnTo>
                  <a:lnTo>
                    <a:pt x="57583" y="3566"/>
                  </a:lnTo>
                  <a:lnTo>
                    <a:pt x="57406" y="3744"/>
                  </a:lnTo>
                  <a:lnTo>
                    <a:pt x="57229" y="4101"/>
                  </a:lnTo>
                  <a:lnTo>
                    <a:pt x="57111" y="4101"/>
                  </a:lnTo>
                  <a:lnTo>
                    <a:pt x="57053" y="3744"/>
                  </a:lnTo>
                  <a:lnTo>
                    <a:pt x="56935" y="3566"/>
                  </a:lnTo>
                  <a:lnTo>
                    <a:pt x="56817" y="3209"/>
                  </a:lnTo>
                  <a:lnTo>
                    <a:pt x="56758" y="3209"/>
                  </a:lnTo>
                  <a:lnTo>
                    <a:pt x="56758" y="2852"/>
                  </a:lnTo>
                  <a:lnTo>
                    <a:pt x="56640" y="2674"/>
                  </a:lnTo>
                  <a:lnTo>
                    <a:pt x="56463" y="2317"/>
                  </a:lnTo>
                  <a:lnTo>
                    <a:pt x="56345" y="2317"/>
                  </a:lnTo>
                  <a:lnTo>
                    <a:pt x="56286" y="2317"/>
                  </a:lnTo>
                  <a:lnTo>
                    <a:pt x="56051" y="2317"/>
                  </a:lnTo>
                  <a:lnTo>
                    <a:pt x="55992" y="2317"/>
                  </a:lnTo>
                  <a:lnTo>
                    <a:pt x="55992" y="1069"/>
                  </a:lnTo>
                  <a:lnTo>
                    <a:pt x="55402" y="1069"/>
                  </a:lnTo>
                  <a:lnTo>
                    <a:pt x="55402" y="534"/>
                  </a:lnTo>
                  <a:lnTo>
                    <a:pt x="60117" y="0"/>
                  </a:lnTo>
                  <a:close/>
                </a:path>
              </a:pathLst>
            </a:custGeom>
            <a:solidFill>
              <a:srgbClr val="C6C5C5">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11" name="Google Shape;811;p49"/>
            <p:cNvSpPr/>
            <p:nvPr/>
          </p:nvSpPr>
          <p:spPr>
            <a:xfrm>
              <a:off x="3865563" y="3749675"/>
              <a:ext cx="5673600" cy="1774800"/>
            </a:xfrm>
            <a:custGeom>
              <a:rect b="b" l="l" r="r" t="t"/>
              <a:pathLst>
                <a:path extrusionOk="0" h="120000" w="120000">
                  <a:moveTo>
                    <a:pt x="119395" y="29194"/>
                  </a:moveTo>
                  <a:lnTo>
                    <a:pt x="119429" y="29194"/>
                  </a:lnTo>
                  <a:lnTo>
                    <a:pt x="119429" y="29302"/>
                  </a:lnTo>
                  <a:lnTo>
                    <a:pt x="119429" y="29516"/>
                  </a:lnTo>
                  <a:lnTo>
                    <a:pt x="119429" y="29731"/>
                  </a:lnTo>
                  <a:lnTo>
                    <a:pt x="119496" y="29838"/>
                  </a:lnTo>
                  <a:lnTo>
                    <a:pt x="119563" y="29838"/>
                  </a:lnTo>
                  <a:lnTo>
                    <a:pt x="119664" y="30053"/>
                  </a:lnTo>
                  <a:lnTo>
                    <a:pt x="119697" y="30268"/>
                  </a:lnTo>
                  <a:lnTo>
                    <a:pt x="119764" y="30375"/>
                  </a:lnTo>
                  <a:lnTo>
                    <a:pt x="119832" y="30590"/>
                  </a:lnTo>
                  <a:lnTo>
                    <a:pt x="119865" y="30805"/>
                  </a:lnTo>
                  <a:lnTo>
                    <a:pt x="119865" y="30912"/>
                  </a:lnTo>
                  <a:lnTo>
                    <a:pt x="119865" y="31127"/>
                  </a:lnTo>
                  <a:lnTo>
                    <a:pt x="119865" y="31234"/>
                  </a:lnTo>
                  <a:lnTo>
                    <a:pt x="119932" y="31449"/>
                  </a:lnTo>
                  <a:lnTo>
                    <a:pt x="119932" y="31663"/>
                  </a:lnTo>
                  <a:lnTo>
                    <a:pt x="120000" y="31771"/>
                  </a:lnTo>
                  <a:lnTo>
                    <a:pt x="119932" y="31771"/>
                  </a:lnTo>
                  <a:lnTo>
                    <a:pt x="119865" y="31985"/>
                  </a:lnTo>
                  <a:lnTo>
                    <a:pt x="119865" y="31985"/>
                  </a:lnTo>
                  <a:lnTo>
                    <a:pt x="119832" y="31771"/>
                  </a:lnTo>
                  <a:lnTo>
                    <a:pt x="119764" y="31771"/>
                  </a:lnTo>
                  <a:lnTo>
                    <a:pt x="119697" y="31663"/>
                  </a:lnTo>
                  <a:lnTo>
                    <a:pt x="119664" y="31449"/>
                  </a:lnTo>
                  <a:lnTo>
                    <a:pt x="119597" y="31234"/>
                  </a:lnTo>
                  <a:lnTo>
                    <a:pt x="119597" y="31127"/>
                  </a:lnTo>
                  <a:lnTo>
                    <a:pt x="119563" y="30912"/>
                  </a:lnTo>
                  <a:lnTo>
                    <a:pt x="119429" y="30805"/>
                  </a:lnTo>
                  <a:lnTo>
                    <a:pt x="119395" y="30590"/>
                  </a:lnTo>
                  <a:lnTo>
                    <a:pt x="119328" y="30590"/>
                  </a:lnTo>
                  <a:lnTo>
                    <a:pt x="119328" y="30375"/>
                  </a:lnTo>
                  <a:lnTo>
                    <a:pt x="119328" y="30268"/>
                  </a:lnTo>
                  <a:lnTo>
                    <a:pt x="119328" y="30053"/>
                  </a:lnTo>
                  <a:lnTo>
                    <a:pt x="119328" y="29838"/>
                  </a:lnTo>
                  <a:lnTo>
                    <a:pt x="119328" y="29516"/>
                  </a:lnTo>
                  <a:lnTo>
                    <a:pt x="119261" y="29302"/>
                  </a:lnTo>
                  <a:lnTo>
                    <a:pt x="119261" y="29194"/>
                  </a:lnTo>
                  <a:lnTo>
                    <a:pt x="119328" y="29194"/>
                  </a:lnTo>
                  <a:lnTo>
                    <a:pt x="119395" y="29194"/>
                  </a:lnTo>
                  <a:close/>
                  <a:moveTo>
                    <a:pt x="109255" y="28872"/>
                  </a:moveTo>
                  <a:lnTo>
                    <a:pt x="109322" y="28980"/>
                  </a:lnTo>
                  <a:lnTo>
                    <a:pt x="109322" y="28980"/>
                  </a:lnTo>
                  <a:lnTo>
                    <a:pt x="109390" y="29194"/>
                  </a:lnTo>
                  <a:lnTo>
                    <a:pt x="109390" y="29194"/>
                  </a:lnTo>
                  <a:lnTo>
                    <a:pt x="109390" y="29731"/>
                  </a:lnTo>
                  <a:lnTo>
                    <a:pt x="109322" y="30053"/>
                  </a:lnTo>
                  <a:lnTo>
                    <a:pt x="109222" y="30375"/>
                  </a:lnTo>
                  <a:lnTo>
                    <a:pt x="109222" y="30590"/>
                  </a:lnTo>
                  <a:lnTo>
                    <a:pt x="109222" y="30805"/>
                  </a:lnTo>
                  <a:lnTo>
                    <a:pt x="109155" y="30912"/>
                  </a:lnTo>
                  <a:lnTo>
                    <a:pt x="109121" y="31127"/>
                  </a:lnTo>
                  <a:lnTo>
                    <a:pt x="108987" y="31127"/>
                  </a:lnTo>
                  <a:lnTo>
                    <a:pt x="108953" y="31127"/>
                  </a:lnTo>
                  <a:lnTo>
                    <a:pt x="108886" y="31127"/>
                  </a:lnTo>
                  <a:lnTo>
                    <a:pt x="108886" y="31127"/>
                  </a:lnTo>
                  <a:lnTo>
                    <a:pt x="108819" y="30912"/>
                  </a:lnTo>
                  <a:lnTo>
                    <a:pt x="108886" y="30805"/>
                  </a:lnTo>
                  <a:lnTo>
                    <a:pt x="108886" y="30805"/>
                  </a:lnTo>
                  <a:lnTo>
                    <a:pt x="108886" y="30590"/>
                  </a:lnTo>
                  <a:lnTo>
                    <a:pt x="108886" y="30375"/>
                  </a:lnTo>
                  <a:lnTo>
                    <a:pt x="108953" y="30268"/>
                  </a:lnTo>
                  <a:lnTo>
                    <a:pt x="108953" y="29838"/>
                  </a:lnTo>
                  <a:lnTo>
                    <a:pt x="108953" y="29731"/>
                  </a:lnTo>
                  <a:lnTo>
                    <a:pt x="108953" y="29516"/>
                  </a:lnTo>
                  <a:lnTo>
                    <a:pt x="108987" y="29516"/>
                  </a:lnTo>
                  <a:lnTo>
                    <a:pt x="108987" y="29302"/>
                  </a:lnTo>
                  <a:lnTo>
                    <a:pt x="109054" y="29302"/>
                  </a:lnTo>
                  <a:lnTo>
                    <a:pt x="109121" y="29194"/>
                  </a:lnTo>
                  <a:lnTo>
                    <a:pt x="109155" y="29194"/>
                  </a:lnTo>
                  <a:lnTo>
                    <a:pt x="109255" y="28872"/>
                  </a:lnTo>
                  <a:close/>
                  <a:moveTo>
                    <a:pt x="92904" y="28443"/>
                  </a:moveTo>
                  <a:lnTo>
                    <a:pt x="92904" y="28872"/>
                  </a:lnTo>
                  <a:lnTo>
                    <a:pt x="92937" y="28872"/>
                  </a:lnTo>
                  <a:lnTo>
                    <a:pt x="92937" y="28980"/>
                  </a:lnTo>
                  <a:lnTo>
                    <a:pt x="92937" y="29302"/>
                  </a:lnTo>
                  <a:lnTo>
                    <a:pt x="92837" y="29194"/>
                  </a:lnTo>
                  <a:lnTo>
                    <a:pt x="92837" y="28872"/>
                  </a:lnTo>
                  <a:lnTo>
                    <a:pt x="92904" y="28658"/>
                  </a:lnTo>
                  <a:lnTo>
                    <a:pt x="92904" y="28443"/>
                  </a:lnTo>
                  <a:close/>
                  <a:moveTo>
                    <a:pt x="118052" y="27048"/>
                  </a:moveTo>
                  <a:lnTo>
                    <a:pt x="118119" y="27048"/>
                  </a:lnTo>
                  <a:lnTo>
                    <a:pt x="118119" y="27262"/>
                  </a:lnTo>
                  <a:lnTo>
                    <a:pt x="118119" y="27262"/>
                  </a:lnTo>
                  <a:lnTo>
                    <a:pt x="118119" y="27370"/>
                  </a:lnTo>
                  <a:lnTo>
                    <a:pt x="118119" y="27584"/>
                  </a:lnTo>
                  <a:lnTo>
                    <a:pt x="118119" y="27799"/>
                  </a:lnTo>
                  <a:lnTo>
                    <a:pt x="118052" y="27906"/>
                  </a:lnTo>
                  <a:lnTo>
                    <a:pt x="118052" y="27906"/>
                  </a:lnTo>
                  <a:lnTo>
                    <a:pt x="118019" y="28336"/>
                  </a:lnTo>
                  <a:lnTo>
                    <a:pt x="118019" y="28658"/>
                  </a:lnTo>
                  <a:lnTo>
                    <a:pt x="117951" y="28980"/>
                  </a:lnTo>
                  <a:lnTo>
                    <a:pt x="117884" y="29302"/>
                  </a:lnTo>
                  <a:lnTo>
                    <a:pt x="117851" y="29516"/>
                  </a:lnTo>
                  <a:lnTo>
                    <a:pt x="117783" y="29731"/>
                  </a:lnTo>
                  <a:lnTo>
                    <a:pt x="117683" y="29731"/>
                  </a:lnTo>
                  <a:lnTo>
                    <a:pt x="117616" y="29731"/>
                  </a:lnTo>
                  <a:lnTo>
                    <a:pt x="117582" y="29731"/>
                  </a:lnTo>
                  <a:lnTo>
                    <a:pt x="117582" y="29838"/>
                  </a:lnTo>
                  <a:lnTo>
                    <a:pt x="117515" y="30053"/>
                  </a:lnTo>
                  <a:lnTo>
                    <a:pt x="117448" y="30053"/>
                  </a:lnTo>
                  <a:lnTo>
                    <a:pt x="117448" y="30268"/>
                  </a:lnTo>
                  <a:lnTo>
                    <a:pt x="117414" y="30268"/>
                  </a:lnTo>
                  <a:lnTo>
                    <a:pt x="117280" y="30268"/>
                  </a:lnTo>
                  <a:lnTo>
                    <a:pt x="117179" y="30268"/>
                  </a:lnTo>
                  <a:lnTo>
                    <a:pt x="117078" y="30268"/>
                  </a:lnTo>
                  <a:lnTo>
                    <a:pt x="116978" y="30268"/>
                  </a:lnTo>
                  <a:lnTo>
                    <a:pt x="116843" y="30268"/>
                  </a:lnTo>
                  <a:lnTo>
                    <a:pt x="116743" y="30053"/>
                  </a:lnTo>
                  <a:lnTo>
                    <a:pt x="116575" y="30053"/>
                  </a:lnTo>
                  <a:lnTo>
                    <a:pt x="116407" y="30053"/>
                  </a:lnTo>
                  <a:lnTo>
                    <a:pt x="116306" y="30053"/>
                  </a:lnTo>
                  <a:lnTo>
                    <a:pt x="116306" y="29838"/>
                  </a:lnTo>
                  <a:lnTo>
                    <a:pt x="116306" y="29516"/>
                  </a:lnTo>
                  <a:lnTo>
                    <a:pt x="116239" y="29194"/>
                  </a:lnTo>
                  <a:lnTo>
                    <a:pt x="116306" y="28980"/>
                  </a:lnTo>
                  <a:lnTo>
                    <a:pt x="116306" y="28872"/>
                  </a:lnTo>
                  <a:lnTo>
                    <a:pt x="116306" y="28658"/>
                  </a:lnTo>
                  <a:lnTo>
                    <a:pt x="116373" y="28658"/>
                  </a:lnTo>
                  <a:lnTo>
                    <a:pt x="116407" y="28872"/>
                  </a:lnTo>
                  <a:lnTo>
                    <a:pt x="116575" y="28872"/>
                  </a:lnTo>
                  <a:lnTo>
                    <a:pt x="116743" y="28872"/>
                  </a:lnTo>
                  <a:lnTo>
                    <a:pt x="116978" y="28872"/>
                  </a:lnTo>
                  <a:lnTo>
                    <a:pt x="117146" y="28872"/>
                  </a:lnTo>
                  <a:lnTo>
                    <a:pt x="117280" y="28872"/>
                  </a:lnTo>
                  <a:lnTo>
                    <a:pt x="117448" y="28872"/>
                  </a:lnTo>
                  <a:lnTo>
                    <a:pt x="117515" y="28872"/>
                  </a:lnTo>
                  <a:lnTo>
                    <a:pt x="117582" y="28872"/>
                  </a:lnTo>
                  <a:lnTo>
                    <a:pt x="117582" y="28658"/>
                  </a:lnTo>
                  <a:lnTo>
                    <a:pt x="117582" y="28443"/>
                  </a:lnTo>
                  <a:lnTo>
                    <a:pt x="117582" y="28443"/>
                  </a:lnTo>
                  <a:lnTo>
                    <a:pt x="117616" y="28336"/>
                  </a:lnTo>
                  <a:lnTo>
                    <a:pt x="117683" y="28121"/>
                  </a:lnTo>
                  <a:lnTo>
                    <a:pt x="117683" y="27799"/>
                  </a:lnTo>
                  <a:lnTo>
                    <a:pt x="117683" y="27584"/>
                  </a:lnTo>
                  <a:lnTo>
                    <a:pt x="117683" y="27370"/>
                  </a:lnTo>
                  <a:lnTo>
                    <a:pt x="117750" y="27262"/>
                  </a:lnTo>
                  <a:lnTo>
                    <a:pt x="117783" y="27262"/>
                  </a:lnTo>
                  <a:lnTo>
                    <a:pt x="117851" y="27048"/>
                  </a:lnTo>
                  <a:lnTo>
                    <a:pt x="117884" y="27048"/>
                  </a:lnTo>
                  <a:lnTo>
                    <a:pt x="117951" y="27048"/>
                  </a:lnTo>
                  <a:lnTo>
                    <a:pt x="118019" y="27048"/>
                  </a:lnTo>
                  <a:lnTo>
                    <a:pt x="118019" y="27048"/>
                  </a:lnTo>
                  <a:lnTo>
                    <a:pt x="118052" y="27048"/>
                  </a:lnTo>
                  <a:close/>
                  <a:moveTo>
                    <a:pt x="105025" y="25008"/>
                  </a:moveTo>
                  <a:lnTo>
                    <a:pt x="105159" y="25008"/>
                  </a:lnTo>
                  <a:lnTo>
                    <a:pt x="105193" y="25116"/>
                  </a:lnTo>
                  <a:lnTo>
                    <a:pt x="105327" y="25116"/>
                  </a:lnTo>
                  <a:lnTo>
                    <a:pt x="105428" y="25330"/>
                  </a:lnTo>
                  <a:lnTo>
                    <a:pt x="105495" y="25330"/>
                  </a:lnTo>
                  <a:lnTo>
                    <a:pt x="105495" y="25438"/>
                  </a:lnTo>
                  <a:lnTo>
                    <a:pt x="105495" y="25652"/>
                  </a:lnTo>
                  <a:lnTo>
                    <a:pt x="105495" y="26189"/>
                  </a:lnTo>
                  <a:lnTo>
                    <a:pt x="105260" y="26189"/>
                  </a:lnTo>
                  <a:lnTo>
                    <a:pt x="105193" y="26189"/>
                  </a:lnTo>
                  <a:lnTo>
                    <a:pt x="105159" y="26189"/>
                  </a:lnTo>
                  <a:lnTo>
                    <a:pt x="105092" y="25974"/>
                  </a:lnTo>
                  <a:lnTo>
                    <a:pt x="105025" y="25867"/>
                  </a:lnTo>
                  <a:lnTo>
                    <a:pt x="104991" y="25652"/>
                  </a:lnTo>
                  <a:lnTo>
                    <a:pt x="105025" y="25008"/>
                  </a:lnTo>
                  <a:close/>
                  <a:moveTo>
                    <a:pt x="106032" y="24579"/>
                  </a:moveTo>
                  <a:lnTo>
                    <a:pt x="106099" y="24579"/>
                  </a:lnTo>
                  <a:lnTo>
                    <a:pt x="106200" y="24579"/>
                  </a:lnTo>
                  <a:lnTo>
                    <a:pt x="106233" y="24794"/>
                  </a:lnTo>
                  <a:lnTo>
                    <a:pt x="106368" y="24794"/>
                  </a:lnTo>
                  <a:lnTo>
                    <a:pt x="106468" y="25008"/>
                  </a:lnTo>
                  <a:lnTo>
                    <a:pt x="106569" y="25008"/>
                  </a:lnTo>
                  <a:lnTo>
                    <a:pt x="106703" y="25008"/>
                  </a:lnTo>
                  <a:lnTo>
                    <a:pt x="106737" y="25008"/>
                  </a:lnTo>
                  <a:lnTo>
                    <a:pt x="106804" y="25008"/>
                  </a:lnTo>
                  <a:lnTo>
                    <a:pt x="106905" y="25116"/>
                  </a:lnTo>
                  <a:lnTo>
                    <a:pt x="107006" y="25116"/>
                  </a:lnTo>
                  <a:lnTo>
                    <a:pt x="107140" y="25116"/>
                  </a:lnTo>
                  <a:lnTo>
                    <a:pt x="107308" y="25116"/>
                  </a:lnTo>
                  <a:lnTo>
                    <a:pt x="107308" y="25438"/>
                  </a:lnTo>
                  <a:lnTo>
                    <a:pt x="107308" y="25867"/>
                  </a:lnTo>
                  <a:lnTo>
                    <a:pt x="107308" y="26189"/>
                  </a:lnTo>
                  <a:lnTo>
                    <a:pt x="107174" y="26189"/>
                  </a:lnTo>
                  <a:lnTo>
                    <a:pt x="107073" y="26189"/>
                  </a:lnTo>
                  <a:lnTo>
                    <a:pt x="107006" y="25974"/>
                  </a:lnTo>
                  <a:lnTo>
                    <a:pt x="106972" y="25974"/>
                  </a:lnTo>
                  <a:lnTo>
                    <a:pt x="106838" y="25867"/>
                  </a:lnTo>
                  <a:lnTo>
                    <a:pt x="106737" y="25867"/>
                  </a:lnTo>
                  <a:lnTo>
                    <a:pt x="106703" y="25652"/>
                  </a:lnTo>
                  <a:lnTo>
                    <a:pt x="106636" y="25652"/>
                  </a:lnTo>
                  <a:lnTo>
                    <a:pt x="106536" y="25652"/>
                  </a:lnTo>
                  <a:lnTo>
                    <a:pt x="106468" y="25652"/>
                  </a:lnTo>
                  <a:lnTo>
                    <a:pt x="106401" y="25652"/>
                  </a:lnTo>
                  <a:lnTo>
                    <a:pt x="106301" y="25652"/>
                  </a:lnTo>
                  <a:lnTo>
                    <a:pt x="106200" y="25652"/>
                  </a:lnTo>
                  <a:lnTo>
                    <a:pt x="105864" y="25652"/>
                  </a:lnTo>
                  <a:lnTo>
                    <a:pt x="105864" y="25438"/>
                  </a:lnTo>
                  <a:lnTo>
                    <a:pt x="105797" y="25330"/>
                  </a:lnTo>
                  <a:lnTo>
                    <a:pt x="105864" y="25116"/>
                  </a:lnTo>
                  <a:lnTo>
                    <a:pt x="105864" y="25008"/>
                  </a:lnTo>
                  <a:lnTo>
                    <a:pt x="105864" y="25330"/>
                  </a:lnTo>
                  <a:lnTo>
                    <a:pt x="105931" y="25008"/>
                  </a:lnTo>
                  <a:lnTo>
                    <a:pt x="105931" y="24794"/>
                  </a:lnTo>
                  <a:lnTo>
                    <a:pt x="105931" y="24794"/>
                  </a:lnTo>
                  <a:lnTo>
                    <a:pt x="105965" y="24579"/>
                  </a:lnTo>
                  <a:lnTo>
                    <a:pt x="106032" y="24579"/>
                  </a:lnTo>
                  <a:close/>
                  <a:moveTo>
                    <a:pt x="111035" y="22862"/>
                  </a:moveTo>
                  <a:lnTo>
                    <a:pt x="111068" y="23076"/>
                  </a:lnTo>
                  <a:lnTo>
                    <a:pt x="111135" y="23184"/>
                  </a:lnTo>
                  <a:lnTo>
                    <a:pt x="111236" y="23184"/>
                  </a:lnTo>
                  <a:lnTo>
                    <a:pt x="111371" y="23398"/>
                  </a:lnTo>
                  <a:lnTo>
                    <a:pt x="111471" y="23506"/>
                  </a:lnTo>
                  <a:lnTo>
                    <a:pt x="111572" y="23720"/>
                  </a:lnTo>
                  <a:lnTo>
                    <a:pt x="111673" y="23935"/>
                  </a:lnTo>
                  <a:lnTo>
                    <a:pt x="111807" y="24042"/>
                  </a:lnTo>
                  <a:lnTo>
                    <a:pt x="111908" y="24472"/>
                  </a:lnTo>
                  <a:lnTo>
                    <a:pt x="111975" y="24472"/>
                  </a:lnTo>
                  <a:lnTo>
                    <a:pt x="112076" y="24472"/>
                  </a:lnTo>
                  <a:lnTo>
                    <a:pt x="112176" y="24472"/>
                  </a:lnTo>
                  <a:lnTo>
                    <a:pt x="112243" y="24472"/>
                  </a:lnTo>
                  <a:lnTo>
                    <a:pt x="112344" y="24579"/>
                  </a:lnTo>
                  <a:lnTo>
                    <a:pt x="112445" y="24579"/>
                  </a:lnTo>
                  <a:lnTo>
                    <a:pt x="112579" y="24579"/>
                  </a:lnTo>
                  <a:lnTo>
                    <a:pt x="112680" y="24579"/>
                  </a:lnTo>
                  <a:lnTo>
                    <a:pt x="112781" y="24579"/>
                  </a:lnTo>
                  <a:lnTo>
                    <a:pt x="112848" y="24579"/>
                  </a:lnTo>
                  <a:lnTo>
                    <a:pt x="112915" y="24794"/>
                  </a:lnTo>
                  <a:lnTo>
                    <a:pt x="113016" y="25008"/>
                  </a:lnTo>
                  <a:lnTo>
                    <a:pt x="113116" y="25116"/>
                  </a:lnTo>
                  <a:lnTo>
                    <a:pt x="113217" y="25330"/>
                  </a:lnTo>
                  <a:lnTo>
                    <a:pt x="113351" y="25330"/>
                  </a:lnTo>
                  <a:lnTo>
                    <a:pt x="113452" y="25438"/>
                  </a:lnTo>
                  <a:lnTo>
                    <a:pt x="113519" y="25438"/>
                  </a:lnTo>
                  <a:lnTo>
                    <a:pt x="113553" y="25438"/>
                  </a:lnTo>
                  <a:lnTo>
                    <a:pt x="113553" y="25438"/>
                  </a:lnTo>
                  <a:lnTo>
                    <a:pt x="113553" y="25652"/>
                  </a:lnTo>
                  <a:lnTo>
                    <a:pt x="113620" y="25867"/>
                  </a:lnTo>
                  <a:lnTo>
                    <a:pt x="113721" y="25974"/>
                  </a:lnTo>
                  <a:lnTo>
                    <a:pt x="113822" y="26189"/>
                  </a:lnTo>
                  <a:lnTo>
                    <a:pt x="113956" y="26189"/>
                  </a:lnTo>
                  <a:lnTo>
                    <a:pt x="114057" y="26189"/>
                  </a:lnTo>
                  <a:lnTo>
                    <a:pt x="114124" y="26189"/>
                  </a:lnTo>
                  <a:lnTo>
                    <a:pt x="114157" y="26404"/>
                  </a:lnTo>
                  <a:lnTo>
                    <a:pt x="114258" y="26511"/>
                  </a:lnTo>
                  <a:lnTo>
                    <a:pt x="114325" y="26726"/>
                  </a:lnTo>
                  <a:lnTo>
                    <a:pt x="114392" y="27048"/>
                  </a:lnTo>
                  <a:lnTo>
                    <a:pt x="114426" y="27048"/>
                  </a:lnTo>
                  <a:lnTo>
                    <a:pt x="114493" y="27262"/>
                  </a:lnTo>
                  <a:lnTo>
                    <a:pt x="114560" y="27370"/>
                  </a:lnTo>
                  <a:lnTo>
                    <a:pt x="114594" y="27584"/>
                  </a:lnTo>
                  <a:lnTo>
                    <a:pt x="114661" y="27799"/>
                  </a:lnTo>
                  <a:lnTo>
                    <a:pt x="114728" y="27799"/>
                  </a:lnTo>
                  <a:lnTo>
                    <a:pt x="114762" y="27906"/>
                  </a:lnTo>
                  <a:lnTo>
                    <a:pt x="114829" y="27906"/>
                  </a:lnTo>
                  <a:lnTo>
                    <a:pt x="114829" y="28121"/>
                  </a:lnTo>
                  <a:lnTo>
                    <a:pt x="114829" y="28336"/>
                  </a:lnTo>
                  <a:lnTo>
                    <a:pt x="114862" y="28658"/>
                  </a:lnTo>
                  <a:lnTo>
                    <a:pt x="114862" y="28980"/>
                  </a:lnTo>
                  <a:lnTo>
                    <a:pt x="114930" y="29194"/>
                  </a:lnTo>
                  <a:lnTo>
                    <a:pt x="114997" y="29194"/>
                  </a:lnTo>
                  <a:lnTo>
                    <a:pt x="114997" y="29194"/>
                  </a:lnTo>
                  <a:lnTo>
                    <a:pt x="115030" y="29302"/>
                  </a:lnTo>
                  <a:lnTo>
                    <a:pt x="115097" y="29516"/>
                  </a:lnTo>
                  <a:lnTo>
                    <a:pt x="115601" y="29516"/>
                  </a:lnTo>
                  <a:lnTo>
                    <a:pt x="115702" y="29838"/>
                  </a:lnTo>
                  <a:lnTo>
                    <a:pt x="115769" y="30053"/>
                  </a:lnTo>
                  <a:lnTo>
                    <a:pt x="115803" y="30268"/>
                  </a:lnTo>
                  <a:lnTo>
                    <a:pt x="115870" y="30268"/>
                  </a:lnTo>
                  <a:lnTo>
                    <a:pt x="115937" y="30375"/>
                  </a:lnTo>
                  <a:lnTo>
                    <a:pt x="115937" y="30912"/>
                  </a:lnTo>
                  <a:lnTo>
                    <a:pt x="115769" y="30912"/>
                  </a:lnTo>
                  <a:lnTo>
                    <a:pt x="115635" y="30912"/>
                  </a:lnTo>
                  <a:lnTo>
                    <a:pt x="115467" y="30912"/>
                  </a:lnTo>
                  <a:lnTo>
                    <a:pt x="115467" y="32522"/>
                  </a:lnTo>
                  <a:lnTo>
                    <a:pt x="115635" y="32522"/>
                  </a:lnTo>
                  <a:lnTo>
                    <a:pt x="115803" y="32522"/>
                  </a:lnTo>
                  <a:lnTo>
                    <a:pt x="115970" y="32522"/>
                  </a:lnTo>
                  <a:lnTo>
                    <a:pt x="115970" y="34669"/>
                  </a:lnTo>
                  <a:lnTo>
                    <a:pt x="116038" y="34669"/>
                  </a:lnTo>
                  <a:lnTo>
                    <a:pt x="116138" y="34669"/>
                  </a:lnTo>
                  <a:lnTo>
                    <a:pt x="116205" y="34669"/>
                  </a:lnTo>
                  <a:lnTo>
                    <a:pt x="116239" y="34776"/>
                  </a:lnTo>
                  <a:lnTo>
                    <a:pt x="116373" y="34776"/>
                  </a:lnTo>
                  <a:lnTo>
                    <a:pt x="116407" y="34991"/>
                  </a:lnTo>
                  <a:lnTo>
                    <a:pt x="116407" y="34991"/>
                  </a:lnTo>
                  <a:lnTo>
                    <a:pt x="116474" y="35098"/>
                  </a:lnTo>
                  <a:lnTo>
                    <a:pt x="116541" y="35098"/>
                  </a:lnTo>
                  <a:lnTo>
                    <a:pt x="116575" y="35098"/>
                  </a:lnTo>
                  <a:lnTo>
                    <a:pt x="116642" y="35098"/>
                  </a:lnTo>
                  <a:lnTo>
                    <a:pt x="116675" y="35098"/>
                  </a:lnTo>
                  <a:lnTo>
                    <a:pt x="116743" y="35098"/>
                  </a:lnTo>
                  <a:lnTo>
                    <a:pt x="116810" y="35313"/>
                  </a:lnTo>
                  <a:lnTo>
                    <a:pt x="116843" y="35527"/>
                  </a:lnTo>
                  <a:lnTo>
                    <a:pt x="116911" y="35635"/>
                  </a:lnTo>
                  <a:lnTo>
                    <a:pt x="116911" y="35849"/>
                  </a:lnTo>
                  <a:lnTo>
                    <a:pt x="116978" y="36064"/>
                  </a:lnTo>
                  <a:lnTo>
                    <a:pt x="117011" y="36064"/>
                  </a:lnTo>
                  <a:lnTo>
                    <a:pt x="117078" y="36064"/>
                  </a:lnTo>
                  <a:lnTo>
                    <a:pt x="117146" y="36171"/>
                  </a:lnTo>
                  <a:lnTo>
                    <a:pt x="117179" y="36171"/>
                  </a:lnTo>
                  <a:lnTo>
                    <a:pt x="117246" y="36386"/>
                  </a:lnTo>
                  <a:lnTo>
                    <a:pt x="117280" y="36386"/>
                  </a:lnTo>
                  <a:lnTo>
                    <a:pt x="117280" y="36708"/>
                  </a:lnTo>
                  <a:lnTo>
                    <a:pt x="117280" y="37781"/>
                  </a:lnTo>
                  <a:lnTo>
                    <a:pt x="117246" y="37781"/>
                  </a:lnTo>
                  <a:lnTo>
                    <a:pt x="117146" y="37781"/>
                  </a:lnTo>
                  <a:lnTo>
                    <a:pt x="117078" y="37781"/>
                  </a:lnTo>
                  <a:lnTo>
                    <a:pt x="116978" y="37567"/>
                  </a:lnTo>
                  <a:lnTo>
                    <a:pt x="116843" y="37459"/>
                  </a:lnTo>
                  <a:lnTo>
                    <a:pt x="116743" y="37030"/>
                  </a:lnTo>
                  <a:lnTo>
                    <a:pt x="116675" y="36923"/>
                  </a:lnTo>
                  <a:lnTo>
                    <a:pt x="116642" y="36708"/>
                  </a:lnTo>
                  <a:lnTo>
                    <a:pt x="116575" y="36601"/>
                  </a:lnTo>
                  <a:lnTo>
                    <a:pt x="116474" y="36601"/>
                  </a:lnTo>
                  <a:lnTo>
                    <a:pt x="116407" y="36601"/>
                  </a:lnTo>
                  <a:lnTo>
                    <a:pt x="116306" y="36601"/>
                  </a:lnTo>
                  <a:lnTo>
                    <a:pt x="116138" y="36708"/>
                  </a:lnTo>
                  <a:lnTo>
                    <a:pt x="116038" y="36708"/>
                  </a:lnTo>
                  <a:lnTo>
                    <a:pt x="115937" y="36708"/>
                  </a:lnTo>
                  <a:lnTo>
                    <a:pt x="115803" y="36708"/>
                  </a:lnTo>
                  <a:lnTo>
                    <a:pt x="115769" y="36708"/>
                  </a:lnTo>
                  <a:lnTo>
                    <a:pt x="115702" y="36601"/>
                  </a:lnTo>
                  <a:lnTo>
                    <a:pt x="115702" y="36601"/>
                  </a:lnTo>
                  <a:lnTo>
                    <a:pt x="115635" y="36386"/>
                  </a:lnTo>
                  <a:lnTo>
                    <a:pt x="115601" y="35849"/>
                  </a:lnTo>
                  <a:lnTo>
                    <a:pt x="115534" y="35527"/>
                  </a:lnTo>
                  <a:lnTo>
                    <a:pt x="115433" y="35313"/>
                  </a:lnTo>
                  <a:lnTo>
                    <a:pt x="115366" y="34991"/>
                  </a:lnTo>
                  <a:lnTo>
                    <a:pt x="115332" y="34776"/>
                  </a:lnTo>
                  <a:lnTo>
                    <a:pt x="115198" y="34669"/>
                  </a:lnTo>
                  <a:lnTo>
                    <a:pt x="115165" y="34454"/>
                  </a:lnTo>
                  <a:lnTo>
                    <a:pt x="115097" y="34132"/>
                  </a:lnTo>
                  <a:lnTo>
                    <a:pt x="115030" y="33703"/>
                  </a:lnTo>
                  <a:lnTo>
                    <a:pt x="114997" y="33381"/>
                  </a:lnTo>
                  <a:lnTo>
                    <a:pt x="114930" y="33381"/>
                  </a:lnTo>
                  <a:lnTo>
                    <a:pt x="114862" y="33166"/>
                  </a:lnTo>
                  <a:lnTo>
                    <a:pt x="114762" y="33059"/>
                  </a:lnTo>
                  <a:lnTo>
                    <a:pt x="114661" y="32844"/>
                  </a:lnTo>
                  <a:lnTo>
                    <a:pt x="114594" y="32844"/>
                  </a:lnTo>
                  <a:lnTo>
                    <a:pt x="114560" y="32737"/>
                  </a:lnTo>
                  <a:lnTo>
                    <a:pt x="114426" y="32737"/>
                  </a:lnTo>
                  <a:lnTo>
                    <a:pt x="114392" y="32522"/>
                  </a:lnTo>
                  <a:lnTo>
                    <a:pt x="114325" y="32522"/>
                  </a:lnTo>
                  <a:lnTo>
                    <a:pt x="114258" y="32522"/>
                  </a:lnTo>
                  <a:lnTo>
                    <a:pt x="114224" y="32522"/>
                  </a:lnTo>
                  <a:lnTo>
                    <a:pt x="114157" y="32737"/>
                  </a:lnTo>
                  <a:lnTo>
                    <a:pt x="114124" y="32844"/>
                  </a:lnTo>
                  <a:lnTo>
                    <a:pt x="114057" y="33059"/>
                  </a:lnTo>
                  <a:lnTo>
                    <a:pt x="113989" y="33166"/>
                  </a:lnTo>
                  <a:lnTo>
                    <a:pt x="113956" y="33381"/>
                  </a:lnTo>
                  <a:lnTo>
                    <a:pt x="113822" y="33595"/>
                  </a:lnTo>
                  <a:lnTo>
                    <a:pt x="113721" y="33703"/>
                  </a:lnTo>
                  <a:lnTo>
                    <a:pt x="113654" y="33703"/>
                  </a:lnTo>
                  <a:lnTo>
                    <a:pt x="113553" y="33703"/>
                  </a:lnTo>
                  <a:lnTo>
                    <a:pt x="113553" y="34132"/>
                  </a:lnTo>
                  <a:lnTo>
                    <a:pt x="113553" y="34454"/>
                  </a:lnTo>
                  <a:lnTo>
                    <a:pt x="113553" y="34669"/>
                  </a:lnTo>
                  <a:lnTo>
                    <a:pt x="113553" y="34776"/>
                  </a:lnTo>
                  <a:lnTo>
                    <a:pt x="113519" y="34776"/>
                  </a:lnTo>
                  <a:lnTo>
                    <a:pt x="113452" y="34991"/>
                  </a:lnTo>
                  <a:lnTo>
                    <a:pt x="113385" y="34991"/>
                  </a:lnTo>
                  <a:lnTo>
                    <a:pt x="113351" y="35098"/>
                  </a:lnTo>
                  <a:lnTo>
                    <a:pt x="113217" y="35098"/>
                  </a:lnTo>
                  <a:lnTo>
                    <a:pt x="113116" y="35098"/>
                  </a:lnTo>
                  <a:lnTo>
                    <a:pt x="113016" y="35098"/>
                  </a:lnTo>
                  <a:lnTo>
                    <a:pt x="112915" y="35098"/>
                  </a:lnTo>
                  <a:lnTo>
                    <a:pt x="112781" y="35098"/>
                  </a:lnTo>
                  <a:lnTo>
                    <a:pt x="112680" y="34991"/>
                  </a:lnTo>
                  <a:lnTo>
                    <a:pt x="112613" y="34991"/>
                  </a:lnTo>
                  <a:lnTo>
                    <a:pt x="112579" y="34991"/>
                  </a:lnTo>
                  <a:lnTo>
                    <a:pt x="112512" y="34776"/>
                  </a:lnTo>
                  <a:lnTo>
                    <a:pt x="112445" y="34669"/>
                  </a:lnTo>
                  <a:lnTo>
                    <a:pt x="112344" y="34454"/>
                  </a:lnTo>
                  <a:lnTo>
                    <a:pt x="112243" y="34454"/>
                  </a:lnTo>
                  <a:lnTo>
                    <a:pt x="112176" y="34239"/>
                  </a:lnTo>
                  <a:lnTo>
                    <a:pt x="112143" y="34239"/>
                  </a:lnTo>
                  <a:lnTo>
                    <a:pt x="112076" y="34239"/>
                  </a:lnTo>
                  <a:lnTo>
                    <a:pt x="112008" y="34132"/>
                  </a:lnTo>
                  <a:lnTo>
                    <a:pt x="111975" y="33917"/>
                  </a:lnTo>
                  <a:lnTo>
                    <a:pt x="111908" y="33703"/>
                  </a:lnTo>
                  <a:lnTo>
                    <a:pt x="111841" y="33703"/>
                  </a:lnTo>
                  <a:lnTo>
                    <a:pt x="111807" y="33595"/>
                  </a:lnTo>
                  <a:lnTo>
                    <a:pt x="111740" y="33381"/>
                  </a:lnTo>
                  <a:lnTo>
                    <a:pt x="111673" y="33166"/>
                  </a:lnTo>
                  <a:lnTo>
                    <a:pt x="111572" y="33059"/>
                  </a:lnTo>
                  <a:lnTo>
                    <a:pt x="111538" y="33059"/>
                  </a:lnTo>
                  <a:lnTo>
                    <a:pt x="111404" y="33059"/>
                  </a:lnTo>
                  <a:lnTo>
                    <a:pt x="111371" y="33059"/>
                  </a:lnTo>
                  <a:lnTo>
                    <a:pt x="111303" y="33166"/>
                  </a:lnTo>
                  <a:lnTo>
                    <a:pt x="111236" y="33381"/>
                  </a:lnTo>
                  <a:lnTo>
                    <a:pt x="111236" y="33381"/>
                  </a:lnTo>
                  <a:lnTo>
                    <a:pt x="111236" y="33595"/>
                  </a:lnTo>
                  <a:lnTo>
                    <a:pt x="111236" y="33595"/>
                  </a:lnTo>
                  <a:lnTo>
                    <a:pt x="111135" y="33917"/>
                  </a:lnTo>
                  <a:lnTo>
                    <a:pt x="111035" y="34132"/>
                  </a:lnTo>
                  <a:lnTo>
                    <a:pt x="110867" y="34132"/>
                  </a:lnTo>
                  <a:lnTo>
                    <a:pt x="110766" y="34132"/>
                  </a:lnTo>
                  <a:lnTo>
                    <a:pt x="110699" y="33917"/>
                  </a:lnTo>
                  <a:lnTo>
                    <a:pt x="110632" y="33595"/>
                  </a:lnTo>
                  <a:lnTo>
                    <a:pt x="110632" y="33381"/>
                  </a:lnTo>
                  <a:lnTo>
                    <a:pt x="110632" y="33166"/>
                  </a:lnTo>
                  <a:lnTo>
                    <a:pt x="110632" y="33059"/>
                  </a:lnTo>
                  <a:lnTo>
                    <a:pt x="110699" y="32844"/>
                  </a:lnTo>
                  <a:lnTo>
                    <a:pt x="110766" y="32737"/>
                  </a:lnTo>
                  <a:lnTo>
                    <a:pt x="110800" y="32522"/>
                  </a:lnTo>
                  <a:lnTo>
                    <a:pt x="110867" y="32307"/>
                  </a:lnTo>
                  <a:lnTo>
                    <a:pt x="110934" y="32307"/>
                  </a:lnTo>
                  <a:lnTo>
                    <a:pt x="111035" y="32200"/>
                  </a:lnTo>
                  <a:lnTo>
                    <a:pt x="111068" y="32200"/>
                  </a:lnTo>
                  <a:lnTo>
                    <a:pt x="111135" y="32200"/>
                  </a:lnTo>
                  <a:lnTo>
                    <a:pt x="111203" y="31985"/>
                  </a:lnTo>
                  <a:lnTo>
                    <a:pt x="111236" y="31663"/>
                  </a:lnTo>
                  <a:lnTo>
                    <a:pt x="111303" y="31449"/>
                  </a:lnTo>
                  <a:lnTo>
                    <a:pt x="111236" y="31234"/>
                  </a:lnTo>
                  <a:lnTo>
                    <a:pt x="111303" y="31127"/>
                  </a:lnTo>
                  <a:lnTo>
                    <a:pt x="111303" y="30912"/>
                  </a:lnTo>
                  <a:lnTo>
                    <a:pt x="111303" y="30590"/>
                  </a:lnTo>
                  <a:lnTo>
                    <a:pt x="111236" y="30375"/>
                  </a:lnTo>
                  <a:lnTo>
                    <a:pt x="111135" y="30053"/>
                  </a:lnTo>
                  <a:lnTo>
                    <a:pt x="111068" y="29838"/>
                  </a:lnTo>
                  <a:lnTo>
                    <a:pt x="111035" y="29516"/>
                  </a:lnTo>
                  <a:lnTo>
                    <a:pt x="110968" y="29194"/>
                  </a:lnTo>
                  <a:lnTo>
                    <a:pt x="110867" y="28872"/>
                  </a:lnTo>
                  <a:lnTo>
                    <a:pt x="110800" y="28658"/>
                  </a:lnTo>
                  <a:lnTo>
                    <a:pt x="110766" y="28443"/>
                  </a:lnTo>
                  <a:lnTo>
                    <a:pt x="110632" y="28336"/>
                  </a:lnTo>
                  <a:lnTo>
                    <a:pt x="110531" y="28121"/>
                  </a:lnTo>
                  <a:lnTo>
                    <a:pt x="110430" y="27906"/>
                  </a:lnTo>
                  <a:lnTo>
                    <a:pt x="110363" y="27799"/>
                  </a:lnTo>
                  <a:lnTo>
                    <a:pt x="110330" y="27799"/>
                  </a:lnTo>
                  <a:lnTo>
                    <a:pt x="110195" y="27799"/>
                  </a:lnTo>
                  <a:lnTo>
                    <a:pt x="110095" y="27799"/>
                  </a:lnTo>
                  <a:lnTo>
                    <a:pt x="109994" y="27799"/>
                  </a:lnTo>
                  <a:lnTo>
                    <a:pt x="109927" y="27799"/>
                  </a:lnTo>
                  <a:lnTo>
                    <a:pt x="109860" y="27584"/>
                  </a:lnTo>
                  <a:lnTo>
                    <a:pt x="109759" y="27584"/>
                  </a:lnTo>
                  <a:lnTo>
                    <a:pt x="109725" y="27584"/>
                  </a:lnTo>
                  <a:lnTo>
                    <a:pt x="109658" y="27584"/>
                  </a:lnTo>
                  <a:lnTo>
                    <a:pt x="109591" y="27370"/>
                  </a:lnTo>
                  <a:lnTo>
                    <a:pt x="109591" y="27370"/>
                  </a:lnTo>
                  <a:lnTo>
                    <a:pt x="109557" y="27262"/>
                  </a:lnTo>
                  <a:lnTo>
                    <a:pt x="109423" y="27048"/>
                  </a:lnTo>
                  <a:lnTo>
                    <a:pt x="109322" y="26726"/>
                  </a:lnTo>
                  <a:lnTo>
                    <a:pt x="109222" y="26511"/>
                  </a:lnTo>
                  <a:lnTo>
                    <a:pt x="109155" y="26404"/>
                  </a:lnTo>
                  <a:lnTo>
                    <a:pt x="109054" y="26189"/>
                  </a:lnTo>
                  <a:lnTo>
                    <a:pt x="108953" y="26189"/>
                  </a:lnTo>
                  <a:lnTo>
                    <a:pt x="108819" y="26189"/>
                  </a:lnTo>
                  <a:lnTo>
                    <a:pt x="108718" y="26189"/>
                  </a:lnTo>
                  <a:lnTo>
                    <a:pt x="108651" y="26189"/>
                  </a:lnTo>
                  <a:lnTo>
                    <a:pt x="108651" y="25974"/>
                  </a:lnTo>
                  <a:lnTo>
                    <a:pt x="108617" y="25974"/>
                  </a:lnTo>
                  <a:lnTo>
                    <a:pt x="108550" y="26189"/>
                  </a:lnTo>
                  <a:lnTo>
                    <a:pt x="108550" y="26189"/>
                  </a:lnTo>
                  <a:lnTo>
                    <a:pt x="108550" y="26404"/>
                  </a:lnTo>
                  <a:lnTo>
                    <a:pt x="108449" y="26404"/>
                  </a:lnTo>
                  <a:lnTo>
                    <a:pt x="108449" y="26404"/>
                  </a:lnTo>
                  <a:lnTo>
                    <a:pt x="108382" y="26511"/>
                  </a:lnTo>
                  <a:lnTo>
                    <a:pt x="108449" y="26511"/>
                  </a:lnTo>
                  <a:lnTo>
                    <a:pt x="108449" y="26726"/>
                  </a:lnTo>
                  <a:lnTo>
                    <a:pt x="108282" y="26726"/>
                  </a:lnTo>
                  <a:lnTo>
                    <a:pt x="108282" y="26404"/>
                  </a:lnTo>
                  <a:lnTo>
                    <a:pt x="108282" y="25974"/>
                  </a:lnTo>
                  <a:lnTo>
                    <a:pt x="108282" y="25867"/>
                  </a:lnTo>
                  <a:lnTo>
                    <a:pt x="108282" y="25652"/>
                  </a:lnTo>
                  <a:lnTo>
                    <a:pt x="108214" y="25652"/>
                  </a:lnTo>
                  <a:lnTo>
                    <a:pt x="108181" y="25438"/>
                  </a:lnTo>
                  <a:lnTo>
                    <a:pt x="108114" y="25330"/>
                  </a:lnTo>
                  <a:lnTo>
                    <a:pt x="108047" y="25330"/>
                  </a:lnTo>
                  <a:lnTo>
                    <a:pt x="108047" y="24579"/>
                  </a:lnTo>
                  <a:lnTo>
                    <a:pt x="108718" y="24579"/>
                  </a:lnTo>
                  <a:lnTo>
                    <a:pt x="108785" y="24579"/>
                  </a:lnTo>
                  <a:lnTo>
                    <a:pt x="108819" y="24579"/>
                  </a:lnTo>
                  <a:lnTo>
                    <a:pt x="108886" y="24472"/>
                  </a:lnTo>
                  <a:lnTo>
                    <a:pt x="108953" y="24257"/>
                  </a:lnTo>
                  <a:lnTo>
                    <a:pt x="109054" y="24257"/>
                  </a:lnTo>
                  <a:lnTo>
                    <a:pt x="109155" y="24257"/>
                  </a:lnTo>
                  <a:lnTo>
                    <a:pt x="109222" y="24579"/>
                  </a:lnTo>
                  <a:lnTo>
                    <a:pt x="109255" y="24579"/>
                  </a:lnTo>
                  <a:lnTo>
                    <a:pt x="109222" y="24794"/>
                  </a:lnTo>
                  <a:lnTo>
                    <a:pt x="109222" y="24794"/>
                  </a:lnTo>
                  <a:lnTo>
                    <a:pt x="109255" y="25008"/>
                  </a:lnTo>
                  <a:lnTo>
                    <a:pt x="109322" y="25116"/>
                  </a:lnTo>
                  <a:lnTo>
                    <a:pt x="109390" y="25330"/>
                  </a:lnTo>
                  <a:lnTo>
                    <a:pt x="109423" y="25330"/>
                  </a:lnTo>
                  <a:lnTo>
                    <a:pt x="109557" y="25330"/>
                  </a:lnTo>
                  <a:lnTo>
                    <a:pt x="109658" y="25438"/>
                  </a:lnTo>
                  <a:lnTo>
                    <a:pt x="109759" y="25438"/>
                  </a:lnTo>
                  <a:lnTo>
                    <a:pt x="109860" y="25438"/>
                  </a:lnTo>
                  <a:lnTo>
                    <a:pt x="109994" y="25330"/>
                  </a:lnTo>
                  <a:lnTo>
                    <a:pt x="110027" y="25330"/>
                  </a:lnTo>
                  <a:lnTo>
                    <a:pt x="110095" y="25116"/>
                  </a:lnTo>
                  <a:lnTo>
                    <a:pt x="110162" y="24794"/>
                  </a:lnTo>
                  <a:lnTo>
                    <a:pt x="110162" y="24579"/>
                  </a:lnTo>
                  <a:lnTo>
                    <a:pt x="110162" y="24257"/>
                  </a:lnTo>
                  <a:lnTo>
                    <a:pt x="110195" y="23935"/>
                  </a:lnTo>
                  <a:lnTo>
                    <a:pt x="110263" y="23935"/>
                  </a:lnTo>
                  <a:lnTo>
                    <a:pt x="110330" y="23720"/>
                  </a:lnTo>
                  <a:lnTo>
                    <a:pt x="110363" y="23720"/>
                  </a:lnTo>
                  <a:lnTo>
                    <a:pt x="110464" y="23720"/>
                  </a:lnTo>
                  <a:lnTo>
                    <a:pt x="110531" y="23720"/>
                  </a:lnTo>
                  <a:lnTo>
                    <a:pt x="110632" y="23506"/>
                  </a:lnTo>
                  <a:lnTo>
                    <a:pt x="110766" y="23506"/>
                  </a:lnTo>
                  <a:lnTo>
                    <a:pt x="110800" y="23398"/>
                  </a:lnTo>
                  <a:lnTo>
                    <a:pt x="110867" y="23184"/>
                  </a:lnTo>
                  <a:lnTo>
                    <a:pt x="110867" y="23076"/>
                  </a:lnTo>
                  <a:lnTo>
                    <a:pt x="110968" y="22862"/>
                  </a:lnTo>
                  <a:lnTo>
                    <a:pt x="111035" y="22862"/>
                  </a:lnTo>
                  <a:close/>
                  <a:moveTo>
                    <a:pt x="106838" y="22862"/>
                  </a:moveTo>
                  <a:lnTo>
                    <a:pt x="107174" y="22862"/>
                  </a:lnTo>
                  <a:lnTo>
                    <a:pt x="107174" y="23935"/>
                  </a:lnTo>
                  <a:lnTo>
                    <a:pt x="107073" y="23935"/>
                  </a:lnTo>
                  <a:lnTo>
                    <a:pt x="106972" y="23935"/>
                  </a:lnTo>
                  <a:lnTo>
                    <a:pt x="106838" y="23935"/>
                  </a:lnTo>
                  <a:lnTo>
                    <a:pt x="106838" y="23720"/>
                  </a:lnTo>
                  <a:lnTo>
                    <a:pt x="106804" y="23398"/>
                  </a:lnTo>
                  <a:lnTo>
                    <a:pt x="106804" y="23076"/>
                  </a:lnTo>
                  <a:lnTo>
                    <a:pt x="106838" y="23398"/>
                  </a:lnTo>
                  <a:lnTo>
                    <a:pt x="106838" y="22862"/>
                  </a:lnTo>
                  <a:close/>
                  <a:moveTo>
                    <a:pt x="104286" y="22540"/>
                  </a:moveTo>
                  <a:lnTo>
                    <a:pt x="104588" y="22540"/>
                  </a:lnTo>
                  <a:lnTo>
                    <a:pt x="104655" y="22647"/>
                  </a:lnTo>
                  <a:lnTo>
                    <a:pt x="104756" y="22647"/>
                  </a:lnTo>
                  <a:lnTo>
                    <a:pt x="104756" y="23076"/>
                  </a:lnTo>
                  <a:lnTo>
                    <a:pt x="104756" y="23398"/>
                  </a:lnTo>
                  <a:lnTo>
                    <a:pt x="104756" y="23398"/>
                  </a:lnTo>
                  <a:lnTo>
                    <a:pt x="104756" y="23398"/>
                  </a:lnTo>
                  <a:lnTo>
                    <a:pt x="104823" y="23398"/>
                  </a:lnTo>
                  <a:lnTo>
                    <a:pt x="104722" y="23398"/>
                  </a:lnTo>
                  <a:lnTo>
                    <a:pt x="104588" y="23398"/>
                  </a:lnTo>
                  <a:lnTo>
                    <a:pt x="104487" y="23398"/>
                  </a:lnTo>
                  <a:lnTo>
                    <a:pt x="104387" y="23398"/>
                  </a:lnTo>
                  <a:lnTo>
                    <a:pt x="104152" y="23398"/>
                  </a:lnTo>
                  <a:lnTo>
                    <a:pt x="104152" y="23184"/>
                  </a:lnTo>
                  <a:lnTo>
                    <a:pt x="104118" y="23184"/>
                  </a:lnTo>
                  <a:lnTo>
                    <a:pt x="104051" y="23076"/>
                  </a:lnTo>
                  <a:lnTo>
                    <a:pt x="104118" y="23076"/>
                  </a:lnTo>
                  <a:lnTo>
                    <a:pt x="104118" y="22862"/>
                  </a:lnTo>
                  <a:lnTo>
                    <a:pt x="104118" y="22647"/>
                  </a:lnTo>
                  <a:lnTo>
                    <a:pt x="104152" y="22647"/>
                  </a:lnTo>
                  <a:lnTo>
                    <a:pt x="104219" y="22647"/>
                  </a:lnTo>
                  <a:lnTo>
                    <a:pt x="104286" y="22647"/>
                  </a:lnTo>
                  <a:lnTo>
                    <a:pt x="104286" y="22647"/>
                  </a:lnTo>
                  <a:lnTo>
                    <a:pt x="104286" y="22540"/>
                  </a:lnTo>
                  <a:close/>
                  <a:moveTo>
                    <a:pt x="109826" y="21466"/>
                  </a:moveTo>
                  <a:lnTo>
                    <a:pt x="109927" y="21466"/>
                  </a:lnTo>
                  <a:lnTo>
                    <a:pt x="110027" y="21466"/>
                  </a:lnTo>
                  <a:lnTo>
                    <a:pt x="110027" y="21574"/>
                  </a:lnTo>
                  <a:lnTo>
                    <a:pt x="110027" y="21788"/>
                  </a:lnTo>
                  <a:lnTo>
                    <a:pt x="110027" y="22110"/>
                  </a:lnTo>
                  <a:lnTo>
                    <a:pt x="110027" y="22540"/>
                  </a:lnTo>
                  <a:lnTo>
                    <a:pt x="110027" y="22862"/>
                  </a:lnTo>
                  <a:lnTo>
                    <a:pt x="110263" y="22862"/>
                  </a:lnTo>
                  <a:lnTo>
                    <a:pt x="110263" y="23184"/>
                  </a:lnTo>
                  <a:lnTo>
                    <a:pt x="109759" y="23184"/>
                  </a:lnTo>
                  <a:lnTo>
                    <a:pt x="109759" y="23076"/>
                  </a:lnTo>
                  <a:lnTo>
                    <a:pt x="109759" y="22647"/>
                  </a:lnTo>
                  <a:lnTo>
                    <a:pt x="109759" y="22325"/>
                  </a:lnTo>
                  <a:lnTo>
                    <a:pt x="109759" y="22110"/>
                  </a:lnTo>
                  <a:lnTo>
                    <a:pt x="109725" y="21788"/>
                  </a:lnTo>
                  <a:lnTo>
                    <a:pt x="109725" y="21574"/>
                  </a:lnTo>
                  <a:lnTo>
                    <a:pt x="109725" y="21466"/>
                  </a:lnTo>
                  <a:lnTo>
                    <a:pt x="109826" y="21466"/>
                  </a:lnTo>
                  <a:close/>
                  <a:moveTo>
                    <a:pt x="91124" y="21466"/>
                  </a:moveTo>
                  <a:lnTo>
                    <a:pt x="91259" y="21466"/>
                  </a:lnTo>
                  <a:lnTo>
                    <a:pt x="91292" y="21574"/>
                  </a:lnTo>
                  <a:lnTo>
                    <a:pt x="91359" y="21788"/>
                  </a:lnTo>
                  <a:lnTo>
                    <a:pt x="91393" y="22003"/>
                  </a:lnTo>
                  <a:lnTo>
                    <a:pt x="91393" y="22540"/>
                  </a:lnTo>
                  <a:lnTo>
                    <a:pt x="91359" y="22862"/>
                  </a:lnTo>
                  <a:lnTo>
                    <a:pt x="91393" y="23076"/>
                  </a:lnTo>
                  <a:lnTo>
                    <a:pt x="91393" y="23398"/>
                  </a:lnTo>
                  <a:lnTo>
                    <a:pt x="91460" y="23506"/>
                  </a:lnTo>
                  <a:lnTo>
                    <a:pt x="91460" y="23720"/>
                  </a:lnTo>
                  <a:lnTo>
                    <a:pt x="91527" y="23935"/>
                  </a:lnTo>
                  <a:lnTo>
                    <a:pt x="91561" y="24042"/>
                  </a:lnTo>
                  <a:lnTo>
                    <a:pt x="91695" y="24042"/>
                  </a:lnTo>
                  <a:lnTo>
                    <a:pt x="91729" y="24042"/>
                  </a:lnTo>
                  <a:lnTo>
                    <a:pt x="91863" y="24257"/>
                  </a:lnTo>
                  <a:lnTo>
                    <a:pt x="91863" y="24257"/>
                  </a:lnTo>
                  <a:lnTo>
                    <a:pt x="91897" y="24472"/>
                  </a:lnTo>
                  <a:lnTo>
                    <a:pt x="91964" y="24579"/>
                  </a:lnTo>
                  <a:lnTo>
                    <a:pt x="92064" y="24794"/>
                  </a:lnTo>
                  <a:lnTo>
                    <a:pt x="92064" y="25974"/>
                  </a:lnTo>
                  <a:lnTo>
                    <a:pt x="91997" y="25974"/>
                  </a:lnTo>
                  <a:lnTo>
                    <a:pt x="91964" y="25974"/>
                  </a:lnTo>
                  <a:lnTo>
                    <a:pt x="91964" y="25974"/>
                  </a:lnTo>
                  <a:lnTo>
                    <a:pt x="91863" y="25652"/>
                  </a:lnTo>
                  <a:lnTo>
                    <a:pt x="91863" y="25438"/>
                  </a:lnTo>
                  <a:lnTo>
                    <a:pt x="91863" y="25330"/>
                  </a:lnTo>
                  <a:lnTo>
                    <a:pt x="91729" y="25008"/>
                  </a:lnTo>
                  <a:lnTo>
                    <a:pt x="91695" y="25008"/>
                  </a:lnTo>
                  <a:lnTo>
                    <a:pt x="91628" y="25008"/>
                  </a:lnTo>
                  <a:lnTo>
                    <a:pt x="91628" y="24794"/>
                  </a:lnTo>
                  <a:lnTo>
                    <a:pt x="91561" y="24579"/>
                  </a:lnTo>
                  <a:lnTo>
                    <a:pt x="91460" y="24257"/>
                  </a:lnTo>
                  <a:lnTo>
                    <a:pt x="91393" y="23935"/>
                  </a:lnTo>
                  <a:lnTo>
                    <a:pt x="91292" y="23506"/>
                  </a:lnTo>
                  <a:lnTo>
                    <a:pt x="91259" y="23184"/>
                  </a:lnTo>
                  <a:lnTo>
                    <a:pt x="91191" y="23076"/>
                  </a:lnTo>
                  <a:lnTo>
                    <a:pt x="91124" y="22862"/>
                  </a:lnTo>
                  <a:lnTo>
                    <a:pt x="91091" y="22540"/>
                  </a:lnTo>
                  <a:lnTo>
                    <a:pt x="91091" y="22325"/>
                  </a:lnTo>
                  <a:lnTo>
                    <a:pt x="91091" y="22003"/>
                  </a:lnTo>
                  <a:lnTo>
                    <a:pt x="91091" y="21788"/>
                  </a:lnTo>
                  <a:lnTo>
                    <a:pt x="91091" y="21788"/>
                  </a:lnTo>
                  <a:lnTo>
                    <a:pt x="91091" y="21788"/>
                  </a:lnTo>
                  <a:lnTo>
                    <a:pt x="91124" y="21466"/>
                  </a:lnTo>
                  <a:close/>
                  <a:moveTo>
                    <a:pt x="103010" y="20930"/>
                  </a:moveTo>
                  <a:lnTo>
                    <a:pt x="103178" y="20930"/>
                  </a:lnTo>
                  <a:lnTo>
                    <a:pt x="103212" y="21144"/>
                  </a:lnTo>
                  <a:lnTo>
                    <a:pt x="103279" y="21144"/>
                  </a:lnTo>
                  <a:lnTo>
                    <a:pt x="103346" y="21252"/>
                  </a:lnTo>
                  <a:lnTo>
                    <a:pt x="103379" y="21466"/>
                  </a:lnTo>
                  <a:lnTo>
                    <a:pt x="103447" y="21466"/>
                  </a:lnTo>
                  <a:lnTo>
                    <a:pt x="103514" y="21574"/>
                  </a:lnTo>
                  <a:lnTo>
                    <a:pt x="103547" y="21788"/>
                  </a:lnTo>
                  <a:lnTo>
                    <a:pt x="103614" y="22003"/>
                  </a:lnTo>
                  <a:lnTo>
                    <a:pt x="103614" y="22110"/>
                  </a:lnTo>
                  <a:lnTo>
                    <a:pt x="103682" y="22325"/>
                  </a:lnTo>
                  <a:lnTo>
                    <a:pt x="103614" y="22540"/>
                  </a:lnTo>
                  <a:lnTo>
                    <a:pt x="103547" y="22647"/>
                  </a:lnTo>
                  <a:lnTo>
                    <a:pt x="103514" y="22647"/>
                  </a:lnTo>
                  <a:lnTo>
                    <a:pt x="103447" y="22647"/>
                  </a:lnTo>
                  <a:lnTo>
                    <a:pt x="103346" y="22647"/>
                  </a:lnTo>
                  <a:lnTo>
                    <a:pt x="103212" y="22647"/>
                  </a:lnTo>
                  <a:lnTo>
                    <a:pt x="103111" y="22647"/>
                  </a:lnTo>
                  <a:lnTo>
                    <a:pt x="103077" y="22647"/>
                  </a:lnTo>
                  <a:lnTo>
                    <a:pt x="103010" y="22862"/>
                  </a:lnTo>
                  <a:lnTo>
                    <a:pt x="102943" y="23076"/>
                  </a:lnTo>
                  <a:lnTo>
                    <a:pt x="102943" y="23076"/>
                  </a:lnTo>
                  <a:lnTo>
                    <a:pt x="102842" y="23076"/>
                  </a:lnTo>
                  <a:lnTo>
                    <a:pt x="102742" y="23076"/>
                  </a:lnTo>
                  <a:lnTo>
                    <a:pt x="102574" y="23076"/>
                  </a:lnTo>
                  <a:lnTo>
                    <a:pt x="102574" y="23506"/>
                  </a:lnTo>
                  <a:lnTo>
                    <a:pt x="102574" y="23720"/>
                  </a:lnTo>
                  <a:lnTo>
                    <a:pt x="102574" y="23935"/>
                  </a:lnTo>
                  <a:lnTo>
                    <a:pt x="102574" y="23935"/>
                  </a:lnTo>
                  <a:lnTo>
                    <a:pt x="102607" y="23935"/>
                  </a:lnTo>
                  <a:lnTo>
                    <a:pt x="102674" y="23935"/>
                  </a:lnTo>
                  <a:lnTo>
                    <a:pt x="102742" y="24042"/>
                  </a:lnTo>
                  <a:lnTo>
                    <a:pt x="102842" y="24257"/>
                  </a:lnTo>
                  <a:lnTo>
                    <a:pt x="102842" y="24472"/>
                  </a:lnTo>
                  <a:lnTo>
                    <a:pt x="102909" y="24579"/>
                  </a:lnTo>
                  <a:lnTo>
                    <a:pt x="102943" y="24794"/>
                  </a:lnTo>
                  <a:lnTo>
                    <a:pt x="103010" y="24794"/>
                  </a:lnTo>
                  <a:lnTo>
                    <a:pt x="103010" y="24794"/>
                  </a:lnTo>
                  <a:lnTo>
                    <a:pt x="103010" y="25008"/>
                  </a:lnTo>
                  <a:lnTo>
                    <a:pt x="103010" y="25116"/>
                  </a:lnTo>
                  <a:lnTo>
                    <a:pt x="103010" y="25438"/>
                  </a:lnTo>
                  <a:lnTo>
                    <a:pt x="103010" y="25652"/>
                  </a:lnTo>
                  <a:lnTo>
                    <a:pt x="102943" y="25867"/>
                  </a:lnTo>
                  <a:lnTo>
                    <a:pt x="102943" y="25974"/>
                  </a:lnTo>
                  <a:lnTo>
                    <a:pt x="102943" y="26404"/>
                  </a:lnTo>
                  <a:lnTo>
                    <a:pt x="103010" y="26511"/>
                  </a:lnTo>
                  <a:lnTo>
                    <a:pt x="103077" y="26726"/>
                  </a:lnTo>
                  <a:lnTo>
                    <a:pt x="103111" y="26940"/>
                  </a:lnTo>
                  <a:lnTo>
                    <a:pt x="103212" y="27048"/>
                  </a:lnTo>
                  <a:lnTo>
                    <a:pt x="103279" y="27262"/>
                  </a:lnTo>
                  <a:lnTo>
                    <a:pt x="103279" y="27262"/>
                  </a:lnTo>
                  <a:lnTo>
                    <a:pt x="103346" y="27262"/>
                  </a:lnTo>
                  <a:lnTo>
                    <a:pt x="103346" y="27799"/>
                  </a:lnTo>
                  <a:lnTo>
                    <a:pt x="103346" y="28121"/>
                  </a:lnTo>
                  <a:lnTo>
                    <a:pt x="103346" y="28658"/>
                  </a:lnTo>
                  <a:lnTo>
                    <a:pt x="103346" y="28872"/>
                  </a:lnTo>
                  <a:lnTo>
                    <a:pt x="103346" y="28980"/>
                  </a:lnTo>
                  <a:lnTo>
                    <a:pt x="103010" y="28980"/>
                  </a:lnTo>
                  <a:lnTo>
                    <a:pt x="102909" y="28980"/>
                  </a:lnTo>
                  <a:lnTo>
                    <a:pt x="102842" y="28872"/>
                  </a:lnTo>
                  <a:lnTo>
                    <a:pt x="102775" y="28872"/>
                  </a:lnTo>
                  <a:lnTo>
                    <a:pt x="102775" y="28658"/>
                  </a:lnTo>
                  <a:lnTo>
                    <a:pt x="102742" y="28658"/>
                  </a:lnTo>
                  <a:lnTo>
                    <a:pt x="102742" y="28443"/>
                  </a:lnTo>
                  <a:lnTo>
                    <a:pt x="102742" y="28121"/>
                  </a:lnTo>
                  <a:lnTo>
                    <a:pt x="102742" y="27799"/>
                  </a:lnTo>
                  <a:lnTo>
                    <a:pt x="102742" y="27584"/>
                  </a:lnTo>
                  <a:lnTo>
                    <a:pt x="102775" y="27370"/>
                  </a:lnTo>
                  <a:lnTo>
                    <a:pt x="102775" y="27370"/>
                  </a:lnTo>
                  <a:lnTo>
                    <a:pt x="102775" y="27262"/>
                  </a:lnTo>
                  <a:lnTo>
                    <a:pt x="102842" y="27262"/>
                  </a:lnTo>
                  <a:lnTo>
                    <a:pt x="102842" y="26511"/>
                  </a:lnTo>
                  <a:lnTo>
                    <a:pt x="102742" y="26511"/>
                  </a:lnTo>
                  <a:lnTo>
                    <a:pt x="102607" y="26404"/>
                  </a:lnTo>
                  <a:lnTo>
                    <a:pt x="102574" y="26404"/>
                  </a:lnTo>
                  <a:lnTo>
                    <a:pt x="102506" y="26189"/>
                  </a:lnTo>
                  <a:lnTo>
                    <a:pt x="102439" y="26189"/>
                  </a:lnTo>
                  <a:lnTo>
                    <a:pt x="102406" y="26189"/>
                  </a:lnTo>
                  <a:lnTo>
                    <a:pt x="102339" y="26189"/>
                  </a:lnTo>
                  <a:lnTo>
                    <a:pt x="102305" y="26189"/>
                  </a:lnTo>
                  <a:lnTo>
                    <a:pt x="102305" y="25867"/>
                  </a:lnTo>
                  <a:lnTo>
                    <a:pt x="102339" y="25438"/>
                  </a:lnTo>
                  <a:lnTo>
                    <a:pt x="102339" y="24794"/>
                  </a:lnTo>
                  <a:lnTo>
                    <a:pt x="102003" y="24794"/>
                  </a:lnTo>
                  <a:lnTo>
                    <a:pt x="102003" y="26940"/>
                  </a:lnTo>
                  <a:lnTo>
                    <a:pt x="102003" y="27048"/>
                  </a:lnTo>
                  <a:lnTo>
                    <a:pt x="101969" y="27262"/>
                  </a:lnTo>
                  <a:lnTo>
                    <a:pt x="101969" y="27262"/>
                  </a:lnTo>
                  <a:lnTo>
                    <a:pt x="101969" y="27584"/>
                  </a:lnTo>
                  <a:lnTo>
                    <a:pt x="101969" y="27906"/>
                  </a:lnTo>
                  <a:lnTo>
                    <a:pt x="101969" y="28336"/>
                  </a:lnTo>
                  <a:lnTo>
                    <a:pt x="101902" y="28872"/>
                  </a:lnTo>
                  <a:lnTo>
                    <a:pt x="101902" y="28872"/>
                  </a:lnTo>
                  <a:lnTo>
                    <a:pt x="101835" y="28980"/>
                  </a:lnTo>
                  <a:lnTo>
                    <a:pt x="101801" y="28980"/>
                  </a:lnTo>
                  <a:lnTo>
                    <a:pt x="101801" y="29194"/>
                  </a:lnTo>
                  <a:lnTo>
                    <a:pt x="101701" y="29194"/>
                  </a:lnTo>
                  <a:lnTo>
                    <a:pt x="101701" y="29194"/>
                  </a:lnTo>
                  <a:lnTo>
                    <a:pt x="101701" y="28980"/>
                  </a:lnTo>
                  <a:lnTo>
                    <a:pt x="101634" y="28658"/>
                  </a:lnTo>
                  <a:lnTo>
                    <a:pt x="101634" y="28443"/>
                  </a:lnTo>
                  <a:lnTo>
                    <a:pt x="101634" y="28336"/>
                  </a:lnTo>
                  <a:lnTo>
                    <a:pt x="101566" y="28336"/>
                  </a:lnTo>
                  <a:lnTo>
                    <a:pt x="101566" y="28121"/>
                  </a:lnTo>
                  <a:lnTo>
                    <a:pt x="101566" y="27906"/>
                  </a:lnTo>
                  <a:lnTo>
                    <a:pt x="101566" y="27799"/>
                  </a:lnTo>
                  <a:lnTo>
                    <a:pt x="101566" y="27584"/>
                  </a:lnTo>
                  <a:lnTo>
                    <a:pt x="101566" y="27370"/>
                  </a:lnTo>
                  <a:lnTo>
                    <a:pt x="101566" y="27262"/>
                  </a:lnTo>
                  <a:lnTo>
                    <a:pt x="101634" y="27048"/>
                  </a:lnTo>
                  <a:lnTo>
                    <a:pt x="101634" y="26940"/>
                  </a:lnTo>
                  <a:lnTo>
                    <a:pt x="101701" y="26726"/>
                  </a:lnTo>
                  <a:lnTo>
                    <a:pt x="101701" y="26404"/>
                  </a:lnTo>
                  <a:lnTo>
                    <a:pt x="101701" y="26189"/>
                  </a:lnTo>
                  <a:lnTo>
                    <a:pt x="101701" y="25974"/>
                  </a:lnTo>
                  <a:lnTo>
                    <a:pt x="101566" y="25974"/>
                  </a:lnTo>
                  <a:lnTo>
                    <a:pt x="101466" y="25974"/>
                  </a:lnTo>
                  <a:lnTo>
                    <a:pt x="101398" y="25867"/>
                  </a:lnTo>
                  <a:lnTo>
                    <a:pt x="101365" y="25867"/>
                  </a:lnTo>
                  <a:lnTo>
                    <a:pt x="101298" y="25867"/>
                  </a:lnTo>
                  <a:lnTo>
                    <a:pt x="101231" y="25652"/>
                  </a:lnTo>
                  <a:lnTo>
                    <a:pt x="101130" y="25438"/>
                  </a:lnTo>
                  <a:lnTo>
                    <a:pt x="101130" y="25116"/>
                  </a:lnTo>
                  <a:lnTo>
                    <a:pt x="101130" y="24794"/>
                  </a:lnTo>
                  <a:lnTo>
                    <a:pt x="101197" y="24579"/>
                  </a:lnTo>
                  <a:lnTo>
                    <a:pt x="101231" y="24472"/>
                  </a:lnTo>
                  <a:lnTo>
                    <a:pt x="101231" y="24257"/>
                  </a:lnTo>
                  <a:lnTo>
                    <a:pt x="101298" y="24257"/>
                  </a:lnTo>
                  <a:lnTo>
                    <a:pt x="101365" y="24257"/>
                  </a:lnTo>
                  <a:lnTo>
                    <a:pt x="101365" y="24257"/>
                  </a:lnTo>
                  <a:lnTo>
                    <a:pt x="101398" y="24042"/>
                  </a:lnTo>
                  <a:lnTo>
                    <a:pt x="101466" y="24042"/>
                  </a:lnTo>
                  <a:lnTo>
                    <a:pt x="101466" y="23935"/>
                  </a:lnTo>
                  <a:lnTo>
                    <a:pt x="101466" y="23720"/>
                  </a:lnTo>
                  <a:lnTo>
                    <a:pt x="101466" y="23398"/>
                  </a:lnTo>
                  <a:lnTo>
                    <a:pt x="101466" y="23184"/>
                  </a:lnTo>
                  <a:lnTo>
                    <a:pt x="101533" y="23184"/>
                  </a:lnTo>
                  <a:lnTo>
                    <a:pt x="101533" y="23076"/>
                  </a:lnTo>
                  <a:lnTo>
                    <a:pt x="101533" y="22647"/>
                  </a:lnTo>
                  <a:lnTo>
                    <a:pt x="101533" y="22540"/>
                  </a:lnTo>
                  <a:lnTo>
                    <a:pt x="101566" y="22110"/>
                  </a:lnTo>
                  <a:lnTo>
                    <a:pt x="101701" y="21788"/>
                  </a:lnTo>
                  <a:lnTo>
                    <a:pt x="101701" y="21574"/>
                  </a:lnTo>
                  <a:lnTo>
                    <a:pt x="101734" y="21574"/>
                  </a:lnTo>
                  <a:lnTo>
                    <a:pt x="101734" y="21466"/>
                  </a:lnTo>
                  <a:lnTo>
                    <a:pt x="101835" y="21466"/>
                  </a:lnTo>
                  <a:lnTo>
                    <a:pt x="101902" y="21574"/>
                  </a:lnTo>
                  <a:lnTo>
                    <a:pt x="101969" y="21574"/>
                  </a:lnTo>
                  <a:lnTo>
                    <a:pt x="102070" y="21788"/>
                  </a:lnTo>
                  <a:lnTo>
                    <a:pt x="102171" y="22003"/>
                  </a:lnTo>
                  <a:lnTo>
                    <a:pt x="102305" y="22003"/>
                  </a:lnTo>
                  <a:lnTo>
                    <a:pt x="102406" y="22110"/>
                  </a:lnTo>
                  <a:lnTo>
                    <a:pt x="102439" y="22110"/>
                  </a:lnTo>
                  <a:lnTo>
                    <a:pt x="102607" y="22003"/>
                  </a:lnTo>
                  <a:lnTo>
                    <a:pt x="102674" y="21788"/>
                  </a:lnTo>
                  <a:lnTo>
                    <a:pt x="102775" y="21466"/>
                  </a:lnTo>
                  <a:lnTo>
                    <a:pt x="102842" y="21252"/>
                  </a:lnTo>
                  <a:lnTo>
                    <a:pt x="102842" y="21144"/>
                  </a:lnTo>
                  <a:lnTo>
                    <a:pt x="102909" y="21144"/>
                  </a:lnTo>
                  <a:lnTo>
                    <a:pt x="103010" y="20930"/>
                  </a:lnTo>
                  <a:close/>
                  <a:moveTo>
                    <a:pt x="108449" y="20715"/>
                  </a:moveTo>
                  <a:lnTo>
                    <a:pt x="108550" y="20930"/>
                  </a:lnTo>
                  <a:lnTo>
                    <a:pt x="108651" y="20930"/>
                  </a:lnTo>
                  <a:lnTo>
                    <a:pt x="108718" y="21144"/>
                  </a:lnTo>
                  <a:lnTo>
                    <a:pt x="108785" y="21144"/>
                  </a:lnTo>
                  <a:lnTo>
                    <a:pt x="108819" y="21252"/>
                  </a:lnTo>
                  <a:lnTo>
                    <a:pt x="108886" y="21466"/>
                  </a:lnTo>
                  <a:lnTo>
                    <a:pt x="108886" y="21574"/>
                  </a:lnTo>
                  <a:lnTo>
                    <a:pt x="108886" y="21788"/>
                  </a:lnTo>
                  <a:lnTo>
                    <a:pt x="108886" y="22110"/>
                  </a:lnTo>
                  <a:lnTo>
                    <a:pt x="108819" y="22540"/>
                  </a:lnTo>
                  <a:lnTo>
                    <a:pt x="108886" y="22862"/>
                  </a:lnTo>
                  <a:lnTo>
                    <a:pt x="108886" y="22862"/>
                  </a:lnTo>
                  <a:lnTo>
                    <a:pt x="108953" y="23076"/>
                  </a:lnTo>
                  <a:lnTo>
                    <a:pt x="108987" y="23076"/>
                  </a:lnTo>
                  <a:lnTo>
                    <a:pt x="108987" y="23184"/>
                  </a:lnTo>
                  <a:lnTo>
                    <a:pt x="108987" y="23398"/>
                  </a:lnTo>
                  <a:lnTo>
                    <a:pt x="108953" y="23398"/>
                  </a:lnTo>
                  <a:lnTo>
                    <a:pt x="108953" y="23506"/>
                  </a:lnTo>
                  <a:lnTo>
                    <a:pt x="108886" y="23506"/>
                  </a:lnTo>
                  <a:lnTo>
                    <a:pt x="108819" y="23506"/>
                  </a:lnTo>
                  <a:lnTo>
                    <a:pt x="108718" y="23506"/>
                  </a:lnTo>
                  <a:lnTo>
                    <a:pt x="108651" y="23506"/>
                  </a:lnTo>
                  <a:lnTo>
                    <a:pt x="108550" y="23506"/>
                  </a:lnTo>
                  <a:lnTo>
                    <a:pt x="108517" y="23506"/>
                  </a:lnTo>
                  <a:lnTo>
                    <a:pt x="108449" y="23506"/>
                  </a:lnTo>
                  <a:lnTo>
                    <a:pt x="108382" y="23506"/>
                  </a:lnTo>
                  <a:lnTo>
                    <a:pt x="108349" y="23398"/>
                  </a:lnTo>
                  <a:lnTo>
                    <a:pt x="108349" y="23506"/>
                  </a:lnTo>
                  <a:lnTo>
                    <a:pt x="108282" y="23506"/>
                  </a:lnTo>
                  <a:lnTo>
                    <a:pt x="108214" y="23506"/>
                  </a:lnTo>
                  <a:lnTo>
                    <a:pt x="108114" y="23720"/>
                  </a:lnTo>
                  <a:lnTo>
                    <a:pt x="107912" y="23720"/>
                  </a:lnTo>
                  <a:lnTo>
                    <a:pt x="107912" y="23506"/>
                  </a:lnTo>
                  <a:lnTo>
                    <a:pt x="107845" y="23398"/>
                  </a:lnTo>
                  <a:lnTo>
                    <a:pt x="107845" y="23184"/>
                  </a:lnTo>
                  <a:lnTo>
                    <a:pt x="107845" y="23184"/>
                  </a:lnTo>
                  <a:lnTo>
                    <a:pt x="107845" y="23076"/>
                  </a:lnTo>
                  <a:lnTo>
                    <a:pt x="107845" y="22862"/>
                  </a:lnTo>
                  <a:lnTo>
                    <a:pt x="107778" y="22862"/>
                  </a:lnTo>
                  <a:lnTo>
                    <a:pt x="107744" y="22647"/>
                  </a:lnTo>
                  <a:lnTo>
                    <a:pt x="107610" y="22647"/>
                  </a:lnTo>
                  <a:lnTo>
                    <a:pt x="107576" y="22647"/>
                  </a:lnTo>
                  <a:lnTo>
                    <a:pt x="107509" y="22647"/>
                  </a:lnTo>
                  <a:lnTo>
                    <a:pt x="107442" y="22647"/>
                  </a:lnTo>
                  <a:lnTo>
                    <a:pt x="107409" y="22647"/>
                  </a:lnTo>
                  <a:lnTo>
                    <a:pt x="107341" y="22540"/>
                  </a:lnTo>
                  <a:lnTo>
                    <a:pt x="107308" y="22540"/>
                  </a:lnTo>
                  <a:lnTo>
                    <a:pt x="107241" y="22325"/>
                  </a:lnTo>
                  <a:lnTo>
                    <a:pt x="107140" y="22325"/>
                  </a:lnTo>
                  <a:lnTo>
                    <a:pt x="107140" y="22003"/>
                  </a:lnTo>
                  <a:lnTo>
                    <a:pt x="107241" y="21788"/>
                  </a:lnTo>
                  <a:lnTo>
                    <a:pt x="107341" y="21574"/>
                  </a:lnTo>
                  <a:lnTo>
                    <a:pt x="107409" y="21574"/>
                  </a:lnTo>
                  <a:lnTo>
                    <a:pt x="107442" y="21574"/>
                  </a:lnTo>
                  <a:lnTo>
                    <a:pt x="107442" y="21788"/>
                  </a:lnTo>
                  <a:lnTo>
                    <a:pt x="107442" y="21788"/>
                  </a:lnTo>
                  <a:lnTo>
                    <a:pt x="107509" y="21574"/>
                  </a:lnTo>
                  <a:lnTo>
                    <a:pt x="107576" y="21466"/>
                  </a:lnTo>
                  <a:lnTo>
                    <a:pt x="107610" y="21466"/>
                  </a:lnTo>
                  <a:lnTo>
                    <a:pt x="107677" y="21252"/>
                  </a:lnTo>
                  <a:lnTo>
                    <a:pt x="107778" y="21252"/>
                  </a:lnTo>
                  <a:lnTo>
                    <a:pt x="107912" y="21252"/>
                  </a:lnTo>
                  <a:lnTo>
                    <a:pt x="108013" y="21252"/>
                  </a:lnTo>
                  <a:lnTo>
                    <a:pt x="108114" y="21252"/>
                  </a:lnTo>
                  <a:lnTo>
                    <a:pt x="108181" y="21144"/>
                  </a:lnTo>
                  <a:lnTo>
                    <a:pt x="108214" y="20930"/>
                  </a:lnTo>
                  <a:lnTo>
                    <a:pt x="108349" y="20930"/>
                  </a:lnTo>
                  <a:lnTo>
                    <a:pt x="108449" y="20715"/>
                  </a:lnTo>
                  <a:close/>
                  <a:moveTo>
                    <a:pt x="107140" y="19534"/>
                  </a:moveTo>
                  <a:lnTo>
                    <a:pt x="107174" y="19534"/>
                  </a:lnTo>
                  <a:lnTo>
                    <a:pt x="107308" y="19534"/>
                  </a:lnTo>
                  <a:lnTo>
                    <a:pt x="107341" y="19642"/>
                  </a:lnTo>
                  <a:lnTo>
                    <a:pt x="107409" y="19642"/>
                  </a:lnTo>
                  <a:lnTo>
                    <a:pt x="107442" y="19856"/>
                  </a:lnTo>
                  <a:lnTo>
                    <a:pt x="107442" y="20071"/>
                  </a:lnTo>
                  <a:lnTo>
                    <a:pt x="107509" y="20178"/>
                  </a:lnTo>
                  <a:lnTo>
                    <a:pt x="107442" y="20393"/>
                  </a:lnTo>
                  <a:lnTo>
                    <a:pt x="107409" y="20715"/>
                  </a:lnTo>
                  <a:lnTo>
                    <a:pt x="107341" y="20930"/>
                  </a:lnTo>
                  <a:lnTo>
                    <a:pt x="107308" y="20930"/>
                  </a:lnTo>
                  <a:lnTo>
                    <a:pt x="107174" y="20930"/>
                  </a:lnTo>
                  <a:lnTo>
                    <a:pt x="107140" y="20930"/>
                  </a:lnTo>
                  <a:lnTo>
                    <a:pt x="107073" y="20715"/>
                  </a:lnTo>
                  <a:lnTo>
                    <a:pt x="106972" y="20608"/>
                  </a:lnTo>
                  <a:lnTo>
                    <a:pt x="107006" y="20178"/>
                  </a:lnTo>
                  <a:lnTo>
                    <a:pt x="107073" y="19856"/>
                  </a:lnTo>
                  <a:lnTo>
                    <a:pt x="107073" y="19642"/>
                  </a:lnTo>
                  <a:lnTo>
                    <a:pt x="107073" y="19642"/>
                  </a:lnTo>
                  <a:lnTo>
                    <a:pt x="107073" y="19534"/>
                  </a:lnTo>
                  <a:lnTo>
                    <a:pt x="107140" y="19534"/>
                  </a:lnTo>
                  <a:close/>
                  <a:moveTo>
                    <a:pt x="90251" y="18246"/>
                  </a:moveTo>
                  <a:lnTo>
                    <a:pt x="90251" y="18246"/>
                  </a:lnTo>
                  <a:lnTo>
                    <a:pt x="90251" y="18246"/>
                  </a:lnTo>
                  <a:lnTo>
                    <a:pt x="90251" y="18461"/>
                  </a:lnTo>
                  <a:lnTo>
                    <a:pt x="90251" y="18246"/>
                  </a:lnTo>
                  <a:close/>
                  <a:moveTo>
                    <a:pt x="90318" y="17924"/>
                  </a:moveTo>
                  <a:lnTo>
                    <a:pt x="90352" y="17924"/>
                  </a:lnTo>
                  <a:lnTo>
                    <a:pt x="90419" y="17924"/>
                  </a:lnTo>
                  <a:lnTo>
                    <a:pt x="90520" y="18139"/>
                  </a:lnTo>
                  <a:lnTo>
                    <a:pt x="90587" y="18461"/>
                  </a:lnTo>
                  <a:lnTo>
                    <a:pt x="90654" y="18676"/>
                  </a:lnTo>
                  <a:lnTo>
                    <a:pt x="90688" y="18783"/>
                  </a:lnTo>
                  <a:lnTo>
                    <a:pt x="90755" y="18783"/>
                  </a:lnTo>
                  <a:lnTo>
                    <a:pt x="90755" y="19212"/>
                  </a:lnTo>
                  <a:lnTo>
                    <a:pt x="90789" y="19534"/>
                  </a:lnTo>
                  <a:lnTo>
                    <a:pt x="90789" y="19856"/>
                  </a:lnTo>
                  <a:lnTo>
                    <a:pt x="90755" y="20071"/>
                  </a:lnTo>
                  <a:lnTo>
                    <a:pt x="90755" y="20071"/>
                  </a:lnTo>
                  <a:lnTo>
                    <a:pt x="90688" y="19856"/>
                  </a:lnTo>
                  <a:lnTo>
                    <a:pt x="90688" y="19534"/>
                  </a:lnTo>
                  <a:lnTo>
                    <a:pt x="90654" y="19320"/>
                  </a:lnTo>
                  <a:lnTo>
                    <a:pt x="90587" y="19320"/>
                  </a:lnTo>
                  <a:lnTo>
                    <a:pt x="90486" y="19212"/>
                  </a:lnTo>
                  <a:lnTo>
                    <a:pt x="90419" y="18998"/>
                  </a:lnTo>
                  <a:lnTo>
                    <a:pt x="90318" y="18676"/>
                  </a:lnTo>
                  <a:lnTo>
                    <a:pt x="90251" y="18246"/>
                  </a:lnTo>
                  <a:lnTo>
                    <a:pt x="90251" y="18246"/>
                  </a:lnTo>
                  <a:lnTo>
                    <a:pt x="90318" y="18139"/>
                  </a:lnTo>
                  <a:lnTo>
                    <a:pt x="90318" y="17924"/>
                  </a:lnTo>
                  <a:close/>
                  <a:moveTo>
                    <a:pt x="104387" y="17924"/>
                  </a:moveTo>
                  <a:lnTo>
                    <a:pt x="104420" y="17924"/>
                  </a:lnTo>
                  <a:lnTo>
                    <a:pt x="104420" y="18246"/>
                  </a:lnTo>
                  <a:lnTo>
                    <a:pt x="104387" y="18676"/>
                  </a:lnTo>
                  <a:lnTo>
                    <a:pt x="104320" y="18783"/>
                  </a:lnTo>
                  <a:lnTo>
                    <a:pt x="104286" y="18998"/>
                  </a:lnTo>
                  <a:lnTo>
                    <a:pt x="104152" y="19212"/>
                  </a:lnTo>
                  <a:lnTo>
                    <a:pt x="104118" y="19212"/>
                  </a:lnTo>
                  <a:lnTo>
                    <a:pt x="104051" y="19212"/>
                  </a:lnTo>
                  <a:lnTo>
                    <a:pt x="104051" y="19212"/>
                  </a:lnTo>
                  <a:lnTo>
                    <a:pt x="103984" y="19320"/>
                  </a:lnTo>
                  <a:lnTo>
                    <a:pt x="103984" y="19534"/>
                  </a:lnTo>
                  <a:lnTo>
                    <a:pt x="103883" y="19642"/>
                  </a:lnTo>
                  <a:lnTo>
                    <a:pt x="103816" y="19642"/>
                  </a:lnTo>
                  <a:lnTo>
                    <a:pt x="103715" y="19642"/>
                  </a:lnTo>
                  <a:lnTo>
                    <a:pt x="103682" y="19642"/>
                  </a:lnTo>
                  <a:lnTo>
                    <a:pt x="103614" y="19534"/>
                  </a:lnTo>
                  <a:lnTo>
                    <a:pt x="103547" y="19320"/>
                  </a:lnTo>
                  <a:lnTo>
                    <a:pt x="103514" y="19320"/>
                  </a:lnTo>
                  <a:lnTo>
                    <a:pt x="103447" y="19212"/>
                  </a:lnTo>
                  <a:lnTo>
                    <a:pt x="103379" y="19212"/>
                  </a:lnTo>
                  <a:lnTo>
                    <a:pt x="103346" y="19212"/>
                  </a:lnTo>
                  <a:lnTo>
                    <a:pt x="102674" y="19212"/>
                  </a:lnTo>
                  <a:lnTo>
                    <a:pt x="102439" y="18998"/>
                  </a:lnTo>
                  <a:lnTo>
                    <a:pt x="102439" y="19212"/>
                  </a:lnTo>
                  <a:lnTo>
                    <a:pt x="102406" y="19320"/>
                  </a:lnTo>
                  <a:lnTo>
                    <a:pt x="102339" y="19320"/>
                  </a:lnTo>
                  <a:lnTo>
                    <a:pt x="102305" y="19320"/>
                  </a:lnTo>
                  <a:lnTo>
                    <a:pt x="102238" y="19320"/>
                  </a:lnTo>
                  <a:lnTo>
                    <a:pt x="102171" y="19534"/>
                  </a:lnTo>
                  <a:lnTo>
                    <a:pt x="102070" y="19642"/>
                  </a:lnTo>
                  <a:lnTo>
                    <a:pt x="102003" y="19642"/>
                  </a:lnTo>
                  <a:lnTo>
                    <a:pt x="102003" y="19856"/>
                  </a:lnTo>
                  <a:lnTo>
                    <a:pt x="101969" y="20071"/>
                  </a:lnTo>
                  <a:lnTo>
                    <a:pt x="101902" y="20071"/>
                  </a:lnTo>
                  <a:lnTo>
                    <a:pt x="101835" y="20071"/>
                  </a:lnTo>
                  <a:lnTo>
                    <a:pt x="101734" y="20178"/>
                  </a:lnTo>
                  <a:lnTo>
                    <a:pt x="101701" y="20393"/>
                  </a:lnTo>
                  <a:lnTo>
                    <a:pt x="101566" y="20608"/>
                  </a:lnTo>
                  <a:lnTo>
                    <a:pt x="101533" y="20393"/>
                  </a:lnTo>
                  <a:lnTo>
                    <a:pt x="101533" y="20071"/>
                  </a:lnTo>
                  <a:lnTo>
                    <a:pt x="101533" y="19856"/>
                  </a:lnTo>
                  <a:lnTo>
                    <a:pt x="101566" y="19534"/>
                  </a:lnTo>
                  <a:lnTo>
                    <a:pt x="101634" y="19320"/>
                  </a:lnTo>
                  <a:lnTo>
                    <a:pt x="101701" y="19212"/>
                  </a:lnTo>
                  <a:lnTo>
                    <a:pt x="101801" y="18998"/>
                  </a:lnTo>
                  <a:lnTo>
                    <a:pt x="101969" y="18998"/>
                  </a:lnTo>
                  <a:lnTo>
                    <a:pt x="102070" y="18998"/>
                  </a:lnTo>
                  <a:lnTo>
                    <a:pt x="102171" y="18783"/>
                  </a:lnTo>
                  <a:lnTo>
                    <a:pt x="102238" y="18783"/>
                  </a:lnTo>
                  <a:lnTo>
                    <a:pt x="102305" y="18461"/>
                  </a:lnTo>
                  <a:lnTo>
                    <a:pt x="102339" y="18246"/>
                  </a:lnTo>
                  <a:lnTo>
                    <a:pt x="102406" y="18246"/>
                  </a:lnTo>
                  <a:lnTo>
                    <a:pt x="104152" y="18246"/>
                  </a:lnTo>
                  <a:lnTo>
                    <a:pt x="104152" y="18139"/>
                  </a:lnTo>
                  <a:lnTo>
                    <a:pt x="104152" y="18139"/>
                  </a:lnTo>
                  <a:lnTo>
                    <a:pt x="104219" y="17924"/>
                  </a:lnTo>
                  <a:lnTo>
                    <a:pt x="104286" y="17924"/>
                  </a:lnTo>
                  <a:lnTo>
                    <a:pt x="104387" y="17924"/>
                  </a:lnTo>
                  <a:close/>
                  <a:moveTo>
                    <a:pt x="106099" y="16207"/>
                  </a:moveTo>
                  <a:lnTo>
                    <a:pt x="106133" y="16314"/>
                  </a:lnTo>
                  <a:lnTo>
                    <a:pt x="106133" y="16529"/>
                  </a:lnTo>
                  <a:lnTo>
                    <a:pt x="106133" y="16744"/>
                  </a:lnTo>
                  <a:lnTo>
                    <a:pt x="106099" y="16851"/>
                  </a:lnTo>
                  <a:lnTo>
                    <a:pt x="106099" y="16851"/>
                  </a:lnTo>
                  <a:lnTo>
                    <a:pt x="106032" y="17066"/>
                  </a:lnTo>
                  <a:lnTo>
                    <a:pt x="105965" y="17066"/>
                  </a:lnTo>
                  <a:lnTo>
                    <a:pt x="105965" y="17280"/>
                  </a:lnTo>
                  <a:lnTo>
                    <a:pt x="105965" y="17388"/>
                  </a:lnTo>
                  <a:lnTo>
                    <a:pt x="105965" y="17924"/>
                  </a:lnTo>
                  <a:lnTo>
                    <a:pt x="106099" y="17924"/>
                  </a:lnTo>
                  <a:lnTo>
                    <a:pt x="106200" y="17924"/>
                  </a:lnTo>
                  <a:lnTo>
                    <a:pt x="106233" y="17924"/>
                  </a:lnTo>
                  <a:lnTo>
                    <a:pt x="106301" y="17924"/>
                  </a:lnTo>
                  <a:lnTo>
                    <a:pt x="106301" y="18139"/>
                  </a:lnTo>
                  <a:lnTo>
                    <a:pt x="106301" y="18246"/>
                  </a:lnTo>
                  <a:lnTo>
                    <a:pt x="106233" y="18461"/>
                  </a:lnTo>
                  <a:lnTo>
                    <a:pt x="106233" y="18676"/>
                  </a:lnTo>
                  <a:lnTo>
                    <a:pt x="106301" y="18783"/>
                  </a:lnTo>
                  <a:lnTo>
                    <a:pt x="106301" y="18783"/>
                  </a:lnTo>
                  <a:lnTo>
                    <a:pt x="106368" y="18783"/>
                  </a:lnTo>
                  <a:lnTo>
                    <a:pt x="106401" y="18998"/>
                  </a:lnTo>
                  <a:lnTo>
                    <a:pt x="106401" y="19212"/>
                  </a:lnTo>
                  <a:lnTo>
                    <a:pt x="106468" y="19320"/>
                  </a:lnTo>
                  <a:lnTo>
                    <a:pt x="106401" y="19642"/>
                  </a:lnTo>
                  <a:lnTo>
                    <a:pt x="106401" y="20071"/>
                  </a:lnTo>
                  <a:lnTo>
                    <a:pt x="106368" y="19856"/>
                  </a:lnTo>
                  <a:lnTo>
                    <a:pt x="106301" y="19856"/>
                  </a:lnTo>
                  <a:lnTo>
                    <a:pt x="106200" y="19856"/>
                  </a:lnTo>
                  <a:lnTo>
                    <a:pt x="106099" y="19856"/>
                  </a:lnTo>
                  <a:lnTo>
                    <a:pt x="105931" y="19856"/>
                  </a:lnTo>
                  <a:lnTo>
                    <a:pt x="105931" y="19856"/>
                  </a:lnTo>
                  <a:lnTo>
                    <a:pt x="105864" y="20071"/>
                  </a:lnTo>
                  <a:lnTo>
                    <a:pt x="105931" y="20393"/>
                  </a:lnTo>
                  <a:lnTo>
                    <a:pt x="105931" y="20930"/>
                  </a:lnTo>
                  <a:lnTo>
                    <a:pt x="105931" y="21252"/>
                  </a:lnTo>
                  <a:lnTo>
                    <a:pt x="105864" y="21788"/>
                  </a:lnTo>
                  <a:lnTo>
                    <a:pt x="105797" y="21788"/>
                  </a:lnTo>
                  <a:lnTo>
                    <a:pt x="105696" y="22003"/>
                  </a:lnTo>
                  <a:lnTo>
                    <a:pt x="105629" y="21788"/>
                  </a:lnTo>
                  <a:lnTo>
                    <a:pt x="105595" y="21788"/>
                  </a:lnTo>
                  <a:lnTo>
                    <a:pt x="105595" y="21788"/>
                  </a:lnTo>
                  <a:lnTo>
                    <a:pt x="105528" y="21788"/>
                  </a:lnTo>
                  <a:lnTo>
                    <a:pt x="105495" y="21788"/>
                  </a:lnTo>
                  <a:lnTo>
                    <a:pt x="105495" y="21466"/>
                  </a:lnTo>
                  <a:lnTo>
                    <a:pt x="105495" y="21144"/>
                  </a:lnTo>
                  <a:lnTo>
                    <a:pt x="105495" y="20930"/>
                  </a:lnTo>
                  <a:lnTo>
                    <a:pt x="105495" y="20715"/>
                  </a:lnTo>
                  <a:lnTo>
                    <a:pt x="105495" y="20393"/>
                  </a:lnTo>
                  <a:lnTo>
                    <a:pt x="105528" y="20071"/>
                  </a:lnTo>
                  <a:lnTo>
                    <a:pt x="105528" y="19856"/>
                  </a:lnTo>
                  <a:lnTo>
                    <a:pt x="105595" y="19642"/>
                  </a:lnTo>
                  <a:lnTo>
                    <a:pt x="105595" y="19320"/>
                  </a:lnTo>
                  <a:lnTo>
                    <a:pt x="105595" y="18998"/>
                  </a:lnTo>
                  <a:lnTo>
                    <a:pt x="105595" y="18783"/>
                  </a:lnTo>
                  <a:lnTo>
                    <a:pt x="105629" y="18676"/>
                  </a:lnTo>
                  <a:lnTo>
                    <a:pt x="105595" y="18461"/>
                  </a:lnTo>
                  <a:lnTo>
                    <a:pt x="105595" y="18139"/>
                  </a:lnTo>
                  <a:lnTo>
                    <a:pt x="105595" y="17924"/>
                  </a:lnTo>
                  <a:lnTo>
                    <a:pt x="105595" y="17710"/>
                  </a:lnTo>
                  <a:lnTo>
                    <a:pt x="105595" y="17602"/>
                  </a:lnTo>
                  <a:lnTo>
                    <a:pt x="105595" y="17388"/>
                  </a:lnTo>
                  <a:lnTo>
                    <a:pt x="105629" y="17388"/>
                  </a:lnTo>
                  <a:lnTo>
                    <a:pt x="105696" y="17388"/>
                  </a:lnTo>
                  <a:lnTo>
                    <a:pt x="105763" y="17280"/>
                  </a:lnTo>
                  <a:lnTo>
                    <a:pt x="105797" y="17066"/>
                  </a:lnTo>
                  <a:lnTo>
                    <a:pt x="105864" y="16851"/>
                  </a:lnTo>
                  <a:lnTo>
                    <a:pt x="105931" y="16744"/>
                  </a:lnTo>
                  <a:lnTo>
                    <a:pt x="106032" y="16314"/>
                  </a:lnTo>
                  <a:lnTo>
                    <a:pt x="106099" y="16207"/>
                  </a:lnTo>
                  <a:close/>
                  <a:moveTo>
                    <a:pt x="89714" y="15456"/>
                  </a:moveTo>
                  <a:lnTo>
                    <a:pt x="89815" y="15670"/>
                  </a:lnTo>
                  <a:lnTo>
                    <a:pt x="89882" y="15778"/>
                  </a:lnTo>
                  <a:lnTo>
                    <a:pt x="89882" y="15992"/>
                  </a:lnTo>
                  <a:lnTo>
                    <a:pt x="89882" y="16207"/>
                  </a:lnTo>
                  <a:lnTo>
                    <a:pt x="89916" y="16314"/>
                  </a:lnTo>
                  <a:lnTo>
                    <a:pt x="89983" y="16314"/>
                  </a:lnTo>
                  <a:lnTo>
                    <a:pt x="90050" y="16529"/>
                  </a:lnTo>
                  <a:lnTo>
                    <a:pt x="90050" y="16851"/>
                  </a:lnTo>
                  <a:lnTo>
                    <a:pt x="89916" y="16851"/>
                  </a:lnTo>
                  <a:lnTo>
                    <a:pt x="89882" y="16851"/>
                  </a:lnTo>
                  <a:lnTo>
                    <a:pt x="89815" y="16744"/>
                  </a:lnTo>
                  <a:lnTo>
                    <a:pt x="89748" y="16529"/>
                  </a:lnTo>
                  <a:lnTo>
                    <a:pt x="89748" y="16314"/>
                  </a:lnTo>
                  <a:lnTo>
                    <a:pt x="89748" y="16207"/>
                  </a:lnTo>
                  <a:lnTo>
                    <a:pt x="89714" y="15992"/>
                  </a:lnTo>
                  <a:lnTo>
                    <a:pt x="89714" y="15778"/>
                  </a:lnTo>
                  <a:lnTo>
                    <a:pt x="89714" y="15778"/>
                  </a:lnTo>
                  <a:lnTo>
                    <a:pt x="89714" y="15670"/>
                  </a:lnTo>
                  <a:lnTo>
                    <a:pt x="89714" y="15456"/>
                  </a:lnTo>
                  <a:close/>
                  <a:moveTo>
                    <a:pt x="89445" y="11055"/>
                  </a:moveTo>
                  <a:lnTo>
                    <a:pt x="89479" y="11270"/>
                  </a:lnTo>
                  <a:lnTo>
                    <a:pt x="89479" y="11270"/>
                  </a:lnTo>
                  <a:lnTo>
                    <a:pt x="89580" y="11484"/>
                  </a:lnTo>
                  <a:lnTo>
                    <a:pt x="89647" y="11592"/>
                  </a:lnTo>
                  <a:lnTo>
                    <a:pt x="89714" y="11806"/>
                  </a:lnTo>
                  <a:lnTo>
                    <a:pt x="89748" y="11806"/>
                  </a:lnTo>
                  <a:lnTo>
                    <a:pt x="89815" y="11806"/>
                  </a:lnTo>
                  <a:lnTo>
                    <a:pt x="89882" y="11914"/>
                  </a:lnTo>
                  <a:lnTo>
                    <a:pt x="89916" y="12128"/>
                  </a:lnTo>
                  <a:lnTo>
                    <a:pt x="90050" y="12128"/>
                  </a:lnTo>
                  <a:lnTo>
                    <a:pt x="90151" y="12128"/>
                  </a:lnTo>
                  <a:lnTo>
                    <a:pt x="90318" y="11914"/>
                  </a:lnTo>
                  <a:lnTo>
                    <a:pt x="90419" y="11806"/>
                  </a:lnTo>
                  <a:lnTo>
                    <a:pt x="90486" y="12128"/>
                  </a:lnTo>
                  <a:lnTo>
                    <a:pt x="90587" y="12450"/>
                  </a:lnTo>
                  <a:lnTo>
                    <a:pt x="90654" y="12880"/>
                  </a:lnTo>
                  <a:lnTo>
                    <a:pt x="90688" y="12987"/>
                  </a:lnTo>
                  <a:lnTo>
                    <a:pt x="90688" y="12987"/>
                  </a:lnTo>
                  <a:lnTo>
                    <a:pt x="90755" y="12987"/>
                  </a:lnTo>
                  <a:lnTo>
                    <a:pt x="90789" y="12987"/>
                  </a:lnTo>
                  <a:lnTo>
                    <a:pt x="90755" y="13202"/>
                  </a:lnTo>
                  <a:lnTo>
                    <a:pt x="90789" y="13416"/>
                  </a:lnTo>
                  <a:lnTo>
                    <a:pt x="90789" y="13524"/>
                  </a:lnTo>
                  <a:lnTo>
                    <a:pt x="90789" y="13738"/>
                  </a:lnTo>
                  <a:lnTo>
                    <a:pt x="90856" y="13738"/>
                  </a:lnTo>
                  <a:lnTo>
                    <a:pt x="90856" y="13738"/>
                  </a:lnTo>
                  <a:lnTo>
                    <a:pt x="90923" y="13846"/>
                  </a:lnTo>
                  <a:lnTo>
                    <a:pt x="91024" y="13846"/>
                  </a:lnTo>
                  <a:lnTo>
                    <a:pt x="91124" y="14060"/>
                  </a:lnTo>
                  <a:lnTo>
                    <a:pt x="91124" y="14275"/>
                  </a:lnTo>
                  <a:lnTo>
                    <a:pt x="91124" y="14275"/>
                  </a:lnTo>
                  <a:lnTo>
                    <a:pt x="91191" y="14382"/>
                  </a:lnTo>
                  <a:lnTo>
                    <a:pt x="91259" y="14597"/>
                  </a:lnTo>
                  <a:lnTo>
                    <a:pt x="91292" y="14597"/>
                  </a:lnTo>
                  <a:lnTo>
                    <a:pt x="91359" y="14812"/>
                  </a:lnTo>
                  <a:lnTo>
                    <a:pt x="91393" y="14919"/>
                  </a:lnTo>
                  <a:lnTo>
                    <a:pt x="91460" y="15134"/>
                  </a:lnTo>
                  <a:lnTo>
                    <a:pt x="91527" y="15348"/>
                  </a:lnTo>
                  <a:lnTo>
                    <a:pt x="91561" y="15456"/>
                  </a:lnTo>
                  <a:lnTo>
                    <a:pt x="91561" y="15670"/>
                  </a:lnTo>
                  <a:lnTo>
                    <a:pt x="91628" y="15778"/>
                  </a:lnTo>
                  <a:lnTo>
                    <a:pt x="91695" y="15992"/>
                  </a:lnTo>
                  <a:lnTo>
                    <a:pt x="91695" y="15992"/>
                  </a:lnTo>
                  <a:lnTo>
                    <a:pt x="91729" y="15992"/>
                  </a:lnTo>
                  <a:lnTo>
                    <a:pt x="91796" y="15992"/>
                  </a:lnTo>
                  <a:lnTo>
                    <a:pt x="91796" y="16207"/>
                  </a:lnTo>
                  <a:lnTo>
                    <a:pt x="91796" y="16314"/>
                  </a:lnTo>
                  <a:lnTo>
                    <a:pt x="91863" y="16529"/>
                  </a:lnTo>
                  <a:lnTo>
                    <a:pt x="91897" y="16744"/>
                  </a:lnTo>
                  <a:lnTo>
                    <a:pt x="91964" y="16851"/>
                  </a:lnTo>
                  <a:lnTo>
                    <a:pt x="92064" y="16851"/>
                  </a:lnTo>
                  <a:lnTo>
                    <a:pt x="92132" y="17066"/>
                  </a:lnTo>
                  <a:lnTo>
                    <a:pt x="92232" y="17066"/>
                  </a:lnTo>
                  <a:lnTo>
                    <a:pt x="92333" y="17066"/>
                  </a:lnTo>
                  <a:lnTo>
                    <a:pt x="92400" y="16851"/>
                  </a:lnTo>
                  <a:lnTo>
                    <a:pt x="92467" y="16851"/>
                  </a:lnTo>
                  <a:lnTo>
                    <a:pt x="92501" y="17066"/>
                  </a:lnTo>
                  <a:lnTo>
                    <a:pt x="92501" y="17066"/>
                  </a:lnTo>
                  <a:lnTo>
                    <a:pt x="92568" y="17280"/>
                  </a:lnTo>
                  <a:lnTo>
                    <a:pt x="92568" y="17388"/>
                  </a:lnTo>
                  <a:lnTo>
                    <a:pt x="92568" y="17602"/>
                  </a:lnTo>
                  <a:lnTo>
                    <a:pt x="92568" y="17710"/>
                  </a:lnTo>
                  <a:lnTo>
                    <a:pt x="92568" y="17924"/>
                  </a:lnTo>
                  <a:lnTo>
                    <a:pt x="92568" y="18139"/>
                  </a:lnTo>
                  <a:lnTo>
                    <a:pt x="92635" y="18246"/>
                  </a:lnTo>
                  <a:lnTo>
                    <a:pt x="92635" y="18246"/>
                  </a:lnTo>
                  <a:lnTo>
                    <a:pt x="92635" y="18461"/>
                  </a:lnTo>
                  <a:lnTo>
                    <a:pt x="92669" y="18676"/>
                  </a:lnTo>
                  <a:lnTo>
                    <a:pt x="92669" y="18676"/>
                  </a:lnTo>
                  <a:lnTo>
                    <a:pt x="92736" y="18783"/>
                  </a:lnTo>
                  <a:lnTo>
                    <a:pt x="92770" y="18998"/>
                  </a:lnTo>
                  <a:lnTo>
                    <a:pt x="92837" y="19212"/>
                  </a:lnTo>
                  <a:lnTo>
                    <a:pt x="92904" y="19212"/>
                  </a:lnTo>
                  <a:lnTo>
                    <a:pt x="92937" y="19212"/>
                  </a:lnTo>
                  <a:lnTo>
                    <a:pt x="93072" y="19212"/>
                  </a:lnTo>
                  <a:lnTo>
                    <a:pt x="93105" y="19212"/>
                  </a:lnTo>
                  <a:lnTo>
                    <a:pt x="93240" y="19212"/>
                  </a:lnTo>
                  <a:lnTo>
                    <a:pt x="93240" y="20930"/>
                  </a:lnTo>
                  <a:lnTo>
                    <a:pt x="93240" y="21144"/>
                  </a:lnTo>
                  <a:lnTo>
                    <a:pt x="93273" y="21252"/>
                  </a:lnTo>
                  <a:lnTo>
                    <a:pt x="93340" y="21252"/>
                  </a:lnTo>
                  <a:lnTo>
                    <a:pt x="93374" y="21466"/>
                  </a:lnTo>
                  <a:lnTo>
                    <a:pt x="93441" y="21574"/>
                  </a:lnTo>
                  <a:lnTo>
                    <a:pt x="93508" y="21574"/>
                  </a:lnTo>
                  <a:lnTo>
                    <a:pt x="93542" y="21788"/>
                  </a:lnTo>
                  <a:lnTo>
                    <a:pt x="93542" y="21788"/>
                  </a:lnTo>
                  <a:lnTo>
                    <a:pt x="93609" y="22003"/>
                  </a:lnTo>
                  <a:lnTo>
                    <a:pt x="93710" y="22003"/>
                  </a:lnTo>
                  <a:lnTo>
                    <a:pt x="93844" y="22003"/>
                  </a:lnTo>
                  <a:lnTo>
                    <a:pt x="93945" y="22003"/>
                  </a:lnTo>
                  <a:lnTo>
                    <a:pt x="93978" y="22003"/>
                  </a:lnTo>
                  <a:lnTo>
                    <a:pt x="93978" y="22110"/>
                  </a:lnTo>
                  <a:lnTo>
                    <a:pt x="94045" y="22110"/>
                  </a:lnTo>
                  <a:lnTo>
                    <a:pt x="93978" y="22540"/>
                  </a:lnTo>
                  <a:lnTo>
                    <a:pt x="93978" y="22862"/>
                  </a:lnTo>
                  <a:lnTo>
                    <a:pt x="93978" y="23184"/>
                  </a:lnTo>
                  <a:lnTo>
                    <a:pt x="94045" y="23506"/>
                  </a:lnTo>
                  <a:lnTo>
                    <a:pt x="94314" y="23506"/>
                  </a:lnTo>
                  <a:lnTo>
                    <a:pt x="94314" y="23184"/>
                  </a:lnTo>
                  <a:lnTo>
                    <a:pt x="94381" y="23076"/>
                  </a:lnTo>
                  <a:lnTo>
                    <a:pt x="94381" y="22862"/>
                  </a:lnTo>
                  <a:lnTo>
                    <a:pt x="94448" y="22862"/>
                  </a:lnTo>
                  <a:lnTo>
                    <a:pt x="94482" y="22647"/>
                  </a:lnTo>
                  <a:lnTo>
                    <a:pt x="94549" y="22647"/>
                  </a:lnTo>
                  <a:lnTo>
                    <a:pt x="94583" y="22647"/>
                  </a:lnTo>
                  <a:lnTo>
                    <a:pt x="94650" y="22647"/>
                  </a:lnTo>
                  <a:lnTo>
                    <a:pt x="94750" y="22647"/>
                  </a:lnTo>
                  <a:lnTo>
                    <a:pt x="94818" y="22862"/>
                  </a:lnTo>
                  <a:lnTo>
                    <a:pt x="94885" y="22862"/>
                  </a:lnTo>
                  <a:lnTo>
                    <a:pt x="94918" y="23076"/>
                  </a:lnTo>
                  <a:lnTo>
                    <a:pt x="94986" y="23184"/>
                  </a:lnTo>
                  <a:lnTo>
                    <a:pt x="94986" y="23398"/>
                  </a:lnTo>
                  <a:lnTo>
                    <a:pt x="94918" y="23506"/>
                  </a:lnTo>
                  <a:lnTo>
                    <a:pt x="94885" y="23720"/>
                  </a:lnTo>
                  <a:lnTo>
                    <a:pt x="94885" y="23935"/>
                  </a:lnTo>
                  <a:lnTo>
                    <a:pt x="94885" y="24042"/>
                  </a:lnTo>
                  <a:lnTo>
                    <a:pt x="94918" y="24042"/>
                  </a:lnTo>
                  <a:lnTo>
                    <a:pt x="94986" y="24257"/>
                  </a:lnTo>
                  <a:lnTo>
                    <a:pt x="95053" y="24257"/>
                  </a:lnTo>
                  <a:lnTo>
                    <a:pt x="95086" y="24257"/>
                  </a:lnTo>
                  <a:lnTo>
                    <a:pt x="95153" y="24257"/>
                  </a:lnTo>
                  <a:lnTo>
                    <a:pt x="95187" y="24579"/>
                  </a:lnTo>
                  <a:lnTo>
                    <a:pt x="95254" y="24794"/>
                  </a:lnTo>
                  <a:lnTo>
                    <a:pt x="95321" y="25008"/>
                  </a:lnTo>
                  <a:lnTo>
                    <a:pt x="95321" y="25116"/>
                  </a:lnTo>
                  <a:lnTo>
                    <a:pt x="95321" y="25330"/>
                  </a:lnTo>
                  <a:lnTo>
                    <a:pt x="95254" y="25330"/>
                  </a:lnTo>
                  <a:lnTo>
                    <a:pt x="95254" y="25438"/>
                  </a:lnTo>
                  <a:lnTo>
                    <a:pt x="95187" y="25438"/>
                  </a:lnTo>
                  <a:lnTo>
                    <a:pt x="95153" y="25438"/>
                  </a:lnTo>
                  <a:lnTo>
                    <a:pt x="95153" y="25438"/>
                  </a:lnTo>
                  <a:lnTo>
                    <a:pt x="95086" y="25330"/>
                  </a:lnTo>
                  <a:lnTo>
                    <a:pt x="94986" y="25330"/>
                  </a:lnTo>
                  <a:lnTo>
                    <a:pt x="94918" y="25330"/>
                  </a:lnTo>
                  <a:lnTo>
                    <a:pt x="94885" y="25330"/>
                  </a:lnTo>
                  <a:lnTo>
                    <a:pt x="94818" y="25438"/>
                  </a:lnTo>
                  <a:lnTo>
                    <a:pt x="94818" y="25652"/>
                  </a:lnTo>
                  <a:lnTo>
                    <a:pt x="94750" y="25867"/>
                  </a:lnTo>
                  <a:lnTo>
                    <a:pt x="94750" y="25974"/>
                  </a:lnTo>
                  <a:lnTo>
                    <a:pt x="94750" y="26404"/>
                  </a:lnTo>
                  <a:lnTo>
                    <a:pt x="94717" y="26726"/>
                  </a:lnTo>
                  <a:lnTo>
                    <a:pt x="94717" y="27048"/>
                  </a:lnTo>
                  <a:lnTo>
                    <a:pt x="94717" y="27048"/>
                  </a:lnTo>
                  <a:lnTo>
                    <a:pt x="94717" y="27262"/>
                  </a:lnTo>
                  <a:lnTo>
                    <a:pt x="94717" y="27584"/>
                  </a:lnTo>
                  <a:lnTo>
                    <a:pt x="94717" y="27906"/>
                  </a:lnTo>
                  <a:lnTo>
                    <a:pt x="94717" y="28336"/>
                  </a:lnTo>
                  <a:lnTo>
                    <a:pt x="94717" y="28658"/>
                  </a:lnTo>
                  <a:lnTo>
                    <a:pt x="94650" y="28872"/>
                  </a:lnTo>
                  <a:lnTo>
                    <a:pt x="94583" y="28980"/>
                  </a:lnTo>
                  <a:lnTo>
                    <a:pt x="94549" y="29194"/>
                  </a:lnTo>
                  <a:lnTo>
                    <a:pt x="94482" y="29302"/>
                  </a:lnTo>
                  <a:lnTo>
                    <a:pt x="94381" y="29302"/>
                  </a:lnTo>
                  <a:lnTo>
                    <a:pt x="94280" y="29302"/>
                  </a:lnTo>
                  <a:lnTo>
                    <a:pt x="94146" y="29302"/>
                  </a:lnTo>
                  <a:lnTo>
                    <a:pt x="94045" y="29302"/>
                  </a:lnTo>
                  <a:lnTo>
                    <a:pt x="93978" y="29302"/>
                  </a:lnTo>
                  <a:lnTo>
                    <a:pt x="93945" y="29302"/>
                  </a:lnTo>
                  <a:lnTo>
                    <a:pt x="93878" y="29516"/>
                  </a:lnTo>
                  <a:lnTo>
                    <a:pt x="93844" y="29516"/>
                  </a:lnTo>
                  <a:lnTo>
                    <a:pt x="93844" y="29302"/>
                  </a:lnTo>
                  <a:lnTo>
                    <a:pt x="93844" y="29194"/>
                  </a:lnTo>
                  <a:lnTo>
                    <a:pt x="93777" y="29194"/>
                  </a:lnTo>
                  <a:lnTo>
                    <a:pt x="93710" y="28980"/>
                  </a:lnTo>
                  <a:lnTo>
                    <a:pt x="93609" y="28658"/>
                  </a:lnTo>
                  <a:lnTo>
                    <a:pt x="93508" y="28443"/>
                  </a:lnTo>
                  <a:lnTo>
                    <a:pt x="93374" y="28121"/>
                  </a:lnTo>
                  <a:lnTo>
                    <a:pt x="93273" y="27799"/>
                  </a:lnTo>
                  <a:lnTo>
                    <a:pt x="93240" y="27370"/>
                  </a:lnTo>
                  <a:lnTo>
                    <a:pt x="93172" y="27262"/>
                  </a:lnTo>
                  <a:lnTo>
                    <a:pt x="93105" y="27048"/>
                  </a:lnTo>
                  <a:lnTo>
                    <a:pt x="93072" y="26726"/>
                  </a:lnTo>
                  <a:lnTo>
                    <a:pt x="92937" y="26511"/>
                  </a:lnTo>
                  <a:lnTo>
                    <a:pt x="92837" y="26189"/>
                  </a:lnTo>
                  <a:lnTo>
                    <a:pt x="92736" y="25867"/>
                  </a:lnTo>
                  <a:lnTo>
                    <a:pt x="92669" y="25652"/>
                  </a:lnTo>
                  <a:lnTo>
                    <a:pt x="92635" y="25438"/>
                  </a:lnTo>
                  <a:lnTo>
                    <a:pt x="92568" y="25330"/>
                  </a:lnTo>
                  <a:lnTo>
                    <a:pt x="92501" y="25116"/>
                  </a:lnTo>
                  <a:lnTo>
                    <a:pt x="92467" y="25008"/>
                  </a:lnTo>
                  <a:lnTo>
                    <a:pt x="92400" y="24794"/>
                  </a:lnTo>
                  <a:lnTo>
                    <a:pt x="92333" y="24579"/>
                  </a:lnTo>
                  <a:lnTo>
                    <a:pt x="92299" y="24472"/>
                  </a:lnTo>
                  <a:lnTo>
                    <a:pt x="92232" y="24042"/>
                  </a:lnTo>
                  <a:lnTo>
                    <a:pt x="92165" y="23720"/>
                  </a:lnTo>
                  <a:lnTo>
                    <a:pt x="92165" y="23506"/>
                  </a:lnTo>
                  <a:lnTo>
                    <a:pt x="92132" y="23398"/>
                  </a:lnTo>
                  <a:lnTo>
                    <a:pt x="92132" y="23076"/>
                  </a:lnTo>
                  <a:lnTo>
                    <a:pt x="92132" y="22647"/>
                  </a:lnTo>
                  <a:lnTo>
                    <a:pt x="92064" y="22325"/>
                  </a:lnTo>
                  <a:lnTo>
                    <a:pt x="91997" y="22003"/>
                  </a:lnTo>
                  <a:lnTo>
                    <a:pt x="91964" y="21788"/>
                  </a:lnTo>
                  <a:lnTo>
                    <a:pt x="91897" y="21574"/>
                  </a:lnTo>
                  <a:lnTo>
                    <a:pt x="91863" y="21252"/>
                  </a:lnTo>
                  <a:lnTo>
                    <a:pt x="91729" y="20930"/>
                  </a:lnTo>
                  <a:lnTo>
                    <a:pt x="91695" y="20608"/>
                  </a:lnTo>
                  <a:lnTo>
                    <a:pt x="91628" y="20608"/>
                  </a:lnTo>
                  <a:lnTo>
                    <a:pt x="91561" y="20393"/>
                  </a:lnTo>
                  <a:lnTo>
                    <a:pt x="91460" y="20071"/>
                  </a:lnTo>
                  <a:lnTo>
                    <a:pt x="91359" y="19856"/>
                  </a:lnTo>
                  <a:lnTo>
                    <a:pt x="91259" y="19534"/>
                  </a:lnTo>
                  <a:lnTo>
                    <a:pt x="91124" y="19212"/>
                  </a:lnTo>
                  <a:lnTo>
                    <a:pt x="91124" y="19212"/>
                  </a:lnTo>
                  <a:lnTo>
                    <a:pt x="91091" y="18998"/>
                  </a:lnTo>
                  <a:lnTo>
                    <a:pt x="91091" y="18783"/>
                  </a:lnTo>
                  <a:lnTo>
                    <a:pt x="91091" y="18461"/>
                  </a:lnTo>
                  <a:lnTo>
                    <a:pt x="91091" y="18139"/>
                  </a:lnTo>
                  <a:lnTo>
                    <a:pt x="91091" y="17924"/>
                  </a:lnTo>
                  <a:lnTo>
                    <a:pt x="91024" y="17602"/>
                  </a:lnTo>
                  <a:lnTo>
                    <a:pt x="90956" y="17280"/>
                  </a:lnTo>
                  <a:lnTo>
                    <a:pt x="90923" y="16851"/>
                  </a:lnTo>
                  <a:lnTo>
                    <a:pt x="90789" y="16529"/>
                  </a:lnTo>
                  <a:lnTo>
                    <a:pt x="90755" y="16529"/>
                  </a:lnTo>
                  <a:lnTo>
                    <a:pt x="90688" y="16529"/>
                  </a:lnTo>
                  <a:lnTo>
                    <a:pt x="90654" y="16529"/>
                  </a:lnTo>
                  <a:lnTo>
                    <a:pt x="90520" y="16314"/>
                  </a:lnTo>
                  <a:lnTo>
                    <a:pt x="90486" y="16314"/>
                  </a:lnTo>
                  <a:lnTo>
                    <a:pt x="90486" y="16207"/>
                  </a:lnTo>
                  <a:lnTo>
                    <a:pt x="90486" y="16207"/>
                  </a:lnTo>
                  <a:lnTo>
                    <a:pt x="90419" y="15778"/>
                  </a:lnTo>
                  <a:lnTo>
                    <a:pt x="90419" y="15670"/>
                  </a:lnTo>
                  <a:lnTo>
                    <a:pt x="90352" y="15348"/>
                  </a:lnTo>
                  <a:lnTo>
                    <a:pt x="90318" y="14919"/>
                  </a:lnTo>
                  <a:lnTo>
                    <a:pt x="90251" y="14812"/>
                  </a:lnTo>
                  <a:lnTo>
                    <a:pt x="90184" y="14597"/>
                  </a:lnTo>
                  <a:lnTo>
                    <a:pt x="90184" y="14382"/>
                  </a:lnTo>
                  <a:lnTo>
                    <a:pt x="90151" y="14275"/>
                  </a:lnTo>
                  <a:lnTo>
                    <a:pt x="90083" y="14060"/>
                  </a:lnTo>
                  <a:lnTo>
                    <a:pt x="90050" y="13846"/>
                  </a:lnTo>
                  <a:lnTo>
                    <a:pt x="89916" y="13846"/>
                  </a:lnTo>
                  <a:lnTo>
                    <a:pt x="89815" y="13738"/>
                  </a:lnTo>
                  <a:lnTo>
                    <a:pt x="89748" y="13524"/>
                  </a:lnTo>
                  <a:lnTo>
                    <a:pt x="89714" y="13416"/>
                  </a:lnTo>
                  <a:lnTo>
                    <a:pt x="89580" y="12987"/>
                  </a:lnTo>
                  <a:lnTo>
                    <a:pt x="89546" y="12880"/>
                  </a:lnTo>
                  <a:lnTo>
                    <a:pt x="89479" y="12665"/>
                  </a:lnTo>
                  <a:lnTo>
                    <a:pt x="89445" y="12450"/>
                  </a:lnTo>
                  <a:lnTo>
                    <a:pt x="89445" y="12343"/>
                  </a:lnTo>
                  <a:lnTo>
                    <a:pt x="89311" y="11914"/>
                  </a:lnTo>
                  <a:lnTo>
                    <a:pt x="89311" y="11592"/>
                  </a:lnTo>
                  <a:lnTo>
                    <a:pt x="89311" y="11484"/>
                  </a:lnTo>
                  <a:lnTo>
                    <a:pt x="89311" y="11270"/>
                  </a:lnTo>
                  <a:lnTo>
                    <a:pt x="89311" y="11270"/>
                  </a:lnTo>
                  <a:lnTo>
                    <a:pt x="89378" y="11055"/>
                  </a:lnTo>
                  <a:lnTo>
                    <a:pt x="89445" y="11055"/>
                  </a:lnTo>
                  <a:close/>
                  <a:moveTo>
                    <a:pt x="100257" y="9016"/>
                  </a:moveTo>
                  <a:lnTo>
                    <a:pt x="100358" y="9123"/>
                  </a:lnTo>
                  <a:lnTo>
                    <a:pt x="100425" y="9123"/>
                  </a:lnTo>
                  <a:lnTo>
                    <a:pt x="100492" y="9123"/>
                  </a:lnTo>
                  <a:lnTo>
                    <a:pt x="100526" y="9338"/>
                  </a:lnTo>
                  <a:lnTo>
                    <a:pt x="100526" y="9660"/>
                  </a:lnTo>
                  <a:lnTo>
                    <a:pt x="100593" y="9874"/>
                  </a:lnTo>
                  <a:lnTo>
                    <a:pt x="100593" y="9874"/>
                  </a:lnTo>
                  <a:lnTo>
                    <a:pt x="100626" y="9982"/>
                  </a:lnTo>
                  <a:lnTo>
                    <a:pt x="100693" y="9982"/>
                  </a:lnTo>
                  <a:lnTo>
                    <a:pt x="100693" y="10196"/>
                  </a:lnTo>
                  <a:lnTo>
                    <a:pt x="100693" y="10411"/>
                  </a:lnTo>
                  <a:lnTo>
                    <a:pt x="100693" y="10518"/>
                  </a:lnTo>
                  <a:lnTo>
                    <a:pt x="100693" y="10733"/>
                  </a:lnTo>
                  <a:lnTo>
                    <a:pt x="100761" y="10948"/>
                  </a:lnTo>
                  <a:lnTo>
                    <a:pt x="100794" y="10948"/>
                  </a:lnTo>
                  <a:lnTo>
                    <a:pt x="100861" y="11055"/>
                  </a:lnTo>
                  <a:lnTo>
                    <a:pt x="100928" y="11270"/>
                  </a:lnTo>
                  <a:lnTo>
                    <a:pt x="100962" y="11270"/>
                  </a:lnTo>
                  <a:lnTo>
                    <a:pt x="101029" y="11270"/>
                  </a:lnTo>
                  <a:lnTo>
                    <a:pt x="101130" y="11270"/>
                  </a:lnTo>
                  <a:lnTo>
                    <a:pt x="101231" y="11270"/>
                  </a:lnTo>
                  <a:lnTo>
                    <a:pt x="101365" y="11270"/>
                  </a:lnTo>
                  <a:lnTo>
                    <a:pt x="101466" y="11484"/>
                  </a:lnTo>
                  <a:lnTo>
                    <a:pt x="101466" y="11592"/>
                  </a:lnTo>
                  <a:lnTo>
                    <a:pt x="101533" y="11806"/>
                  </a:lnTo>
                  <a:lnTo>
                    <a:pt x="101533" y="11914"/>
                  </a:lnTo>
                  <a:lnTo>
                    <a:pt x="101398" y="12128"/>
                  </a:lnTo>
                  <a:lnTo>
                    <a:pt x="101298" y="12343"/>
                  </a:lnTo>
                  <a:lnTo>
                    <a:pt x="101298" y="12343"/>
                  </a:lnTo>
                  <a:lnTo>
                    <a:pt x="101231" y="12450"/>
                  </a:lnTo>
                  <a:lnTo>
                    <a:pt x="101197" y="12665"/>
                  </a:lnTo>
                  <a:lnTo>
                    <a:pt x="101130" y="12665"/>
                  </a:lnTo>
                  <a:lnTo>
                    <a:pt x="101096" y="12665"/>
                  </a:lnTo>
                  <a:lnTo>
                    <a:pt x="101096" y="12880"/>
                  </a:lnTo>
                  <a:lnTo>
                    <a:pt x="101029" y="12987"/>
                  </a:lnTo>
                  <a:lnTo>
                    <a:pt x="101029" y="13202"/>
                  </a:lnTo>
                  <a:lnTo>
                    <a:pt x="101029" y="13416"/>
                  </a:lnTo>
                  <a:lnTo>
                    <a:pt x="101029" y="13524"/>
                  </a:lnTo>
                  <a:lnTo>
                    <a:pt x="101029" y="13738"/>
                  </a:lnTo>
                  <a:lnTo>
                    <a:pt x="100962" y="13738"/>
                  </a:lnTo>
                  <a:lnTo>
                    <a:pt x="100928" y="13738"/>
                  </a:lnTo>
                  <a:lnTo>
                    <a:pt x="100761" y="13738"/>
                  </a:lnTo>
                  <a:lnTo>
                    <a:pt x="100626" y="13738"/>
                  </a:lnTo>
                  <a:lnTo>
                    <a:pt x="100626" y="15456"/>
                  </a:lnTo>
                  <a:lnTo>
                    <a:pt x="100626" y="15670"/>
                  </a:lnTo>
                  <a:lnTo>
                    <a:pt x="100693" y="15778"/>
                  </a:lnTo>
                  <a:lnTo>
                    <a:pt x="100693" y="16207"/>
                  </a:lnTo>
                  <a:lnTo>
                    <a:pt x="100761" y="16207"/>
                  </a:lnTo>
                  <a:lnTo>
                    <a:pt x="100761" y="16314"/>
                  </a:lnTo>
                  <a:lnTo>
                    <a:pt x="100761" y="16744"/>
                  </a:lnTo>
                  <a:lnTo>
                    <a:pt x="100761" y="16851"/>
                  </a:lnTo>
                  <a:lnTo>
                    <a:pt x="100761" y="17388"/>
                  </a:lnTo>
                  <a:lnTo>
                    <a:pt x="100761" y="17602"/>
                  </a:lnTo>
                  <a:lnTo>
                    <a:pt x="100693" y="17602"/>
                  </a:lnTo>
                  <a:lnTo>
                    <a:pt x="100693" y="17710"/>
                  </a:lnTo>
                  <a:lnTo>
                    <a:pt x="100761" y="18139"/>
                  </a:lnTo>
                  <a:lnTo>
                    <a:pt x="100761" y="18246"/>
                  </a:lnTo>
                  <a:lnTo>
                    <a:pt x="100861" y="18246"/>
                  </a:lnTo>
                  <a:lnTo>
                    <a:pt x="100962" y="18246"/>
                  </a:lnTo>
                  <a:lnTo>
                    <a:pt x="101096" y="18246"/>
                  </a:lnTo>
                  <a:lnTo>
                    <a:pt x="101130" y="18246"/>
                  </a:lnTo>
                  <a:lnTo>
                    <a:pt x="101197" y="18246"/>
                  </a:lnTo>
                  <a:lnTo>
                    <a:pt x="101231" y="18461"/>
                  </a:lnTo>
                  <a:lnTo>
                    <a:pt x="101231" y="18676"/>
                  </a:lnTo>
                  <a:lnTo>
                    <a:pt x="101298" y="18676"/>
                  </a:lnTo>
                  <a:lnTo>
                    <a:pt x="101231" y="18998"/>
                  </a:lnTo>
                  <a:lnTo>
                    <a:pt x="101197" y="19320"/>
                  </a:lnTo>
                  <a:lnTo>
                    <a:pt x="101130" y="19320"/>
                  </a:lnTo>
                  <a:lnTo>
                    <a:pt x="101096" y="19534"/>
                  </a:lnTo>
                  <a:lnTo>
                    <a:pt x="101029" y="19534"/>
                  </a:lnTo>
                  <a:lnTo>
                    <a:pt x="100794" y="19534"/>
                  </a:lnTo>
                  <a:lnTo>
                    <a:pt x="100626" y="19534"/>
                  </a:lnTo>
                  <a:lnTo>
                    <a:pt x="100626" y="21252"/>
                  </a:lnTo>
                  <a:lnTo>
                    <a:pt x="100358" y="21252"/>
                  </a:lnTo>
                  <a:lnTo>
                    <a:pt x="100324" y="21788"/>
                  </a:lnTo>
                  <a:lnTo>
                    <a:pt x="100257" y="22325"/>
                  </a:lnTo>
                  <a:lnTo>
                    <a:pt x="100190" y="22540"/>
                  </a:lnTo>
                  <a:lnTo>
                    <a:pt x="100190" y="22647"/>
                  </a:lnTo>
                  <a:lnTo>
                    <a:pt x="100156" y="22862"/>
                  </a:lnTo>
                  <a:lnTo>
                    <a:pt x="100156" y="23076"/>
                  </a:lnTo>
                  <a:lnTo>
                    <a:pt x="100089" y="23184"/>
                  </a:lnTo>
                  <a:lnTo>
                    <a:pt x="100022" y="23184"/>
                  </a:lnTo>
                  <a:lnTo>
                    <a:pt x="99988" y="23398"/>
                  </a:lnTo>
                  <a:lnTo>
                    <a:pt x="99988" y="23506"/>
                  </a:lnTo>
                  <a:lnTo>
                    <a:pt x="99921" y="23506"/>
                  </a:lnTo>
                  <a:lnTo>
                    <a:pt x="99988" y="23935"/>
                  </a:lnTo>
                  <a:lnTo>
                    <a:pt x="99988" y="24042"/>
                  </a:lnTo>
                  <a:lnTo>
                    <a:pt x="100022" y="24257"/>
                  </a:lnTo>
                  <a:lnTo>
                    <a:pt x="100089" y="24472"/>
                  </a:lnTo>
                  <a:lnTo>
                    <a:pt x="100089" y="24579"/>
                  </a:lnTo>
                  <a:lnTo>
                    <a:pt x="100089" y="24794"/>
                  </a:lnTo>
                  <a:lnTo>
                    <a:pt x="100089" y="25116"/>
                  </a:lnTo>
                  <a:lnTo>
                    <a:pt x="100022" y="25330"/>
                  </a:lnTo>
                  <a:lnTo>
                    <a:pt x="99988" y="25438"/>
                  </a:lnTo>
                  <a:lnTo>
                    <a:pt x="99921" y="25438"/>
                  </a:lnTo>
                  <a:lnTo>
                    <a:pt x="99820" y="25652"/>
                  </a:lnTo>
                  <a:lnTo>
                    <a:pt x="99820" y="25867"/>
                  </a:lnTo>
                  <a:lnTo>
                    <a:pt x="99820" y="25974"/>
                  </a:lnTo>
                  <a:lnTo>
                    <a:pt x="99753" y="25974"/>
                  </a:lnTo>
                  <a:lnTo>
                    <a:pt x="99753" y="26726"/>
                  </a:lnTo>
                  <a:lnTo>
                    <a:pt x="99753" y="26726"/>
                  </a:lnTo>
                  <a:lnTo>
                    <a:pt x="99720" y="26940"/>
                  </a:lnTo>
                  <a:lnTo>
                    <a:pt x="99585" y="26940"/>
                  </a:lnTo>
                  <a:lnTo>
                    <a:pt x="99485" y="26940"/>
                  </a:lnTo>
                  <a:lnTo>
                    <a:pt x="99418" y="26940"/>
                  </a:lnTo>
                  <a:lnTo>
                    <a:pt x="99317" y="26726"/>
                  </a:lnTo>
                  <a:lnTo>
                    <a:pt x="99283" y="26726"/>
                  </a:lnTo>
                  <a:lnTo>
                    <a:pt x="99216" y="26511"/>
                  </a:lnTo>
                  <a:lnTo>
                    <a:pt x="99216" y="26404"/>
                  </a:lnTo>
                  <a:lnTo>
                    <a:pt x="99115" y="26189"/>
                  </a:lnTo>
                  <a:lnTo>
                    <a:pt x="99048" y="25974"/>
                  </a:lnTo>
                  <a:lnTo>
                    <a:pt x="98947" y="25867"/>
                  </a:lnTo>
                  <a:lnTo>
                    <a:pt x="98880" y="25974"/>
                  </a:lnTo>
                  <a:lnTo>
                    <a:pt x="98813" y="25974"/>
                  </a:lnTo>
                  <a:lnTo>
                    <a:pt x="98780" y="26189"/>
                  </a:lnTo>
                  <a:lnTo>
                    <a:pt x="98780" y="25974"/>
                  </a:lnTo>
                  <a:lnTo>
                    <a:pt x="98712" y="25867"/>
                  </a:lnTo>
                  <a:lnTo>
                    <a:pt x="98712" y="25867"/>
                  </a:lnTo>
                  <a:lnTo>
                    <a:pt x="98679" y="25652"/>
                  </a:lnTo>
                  <a:lnTo>
                    <a:pt x="98612" y="25438"/>
                  </a:lnTo>
                  <a:lnTo>
                    <a:pt x="98511" y="25438"/>
                  </a:lnTo>
                  <a:lnTo>
                    <a:pt x="98444" y="25438"/>
                  </a:lnTo>
                  <a:lnTo>
                    <a:pt x="98377" y="25438"/>
                  </a:lnTo>
                  <a:lnTo>
                    <a:pt x="98276" y="25652"/>
                  </a:lnTo>
                  <a:lnTo>
                    <a:pt x="98209" y="25867"/>
                  </a:lnTo>
                  <a:lnTo>
                    <a:pt x="98175" y="25867"/>
                  </a:lnTo>
                  <a:lnTo>
                    <a:pt x="98074" y="25867"/>
                  </a:lnTo>
                  <a:lnTo>
                    <a:pt x="97940" y="25867"/>
                  </a:lnTo>
                  <a:lnTo>
                    <a:pt x="97839" y="25867"/>
                  </a:lnTo>
                  <a:lnTo>
                    <a:pt x="97739" y="25867"/>
                  </a:lnTo>
                  <a:lnTo>
                    <a:pt x="97672" y="25867"/>
                  </a:lnTo>
                  <a:lnTo>
                    <a:pt x="97604" y="25652"/>
                  </a:lnTo>
                  <a:lnTo>
                    <a:pt x="97571" y="25330"/>
                  </a:lnTo>
                  <a:lnTo>
                    <a:pt x="97571" y="25330"/>
                  </a:lnTo>
                  <a:lnTo>
                    <a:pt x="97571" y="25116"/>
                  </a:lnTo>
                  <a:lnTo>
                    <a:pt x="97571" y="25008"/>
                  </a:lnTo>
                  <a:lnTo>
                    <a:pt x="97504" y="25008"/>
                  </a:lnTo>
                  <a:lnTo>
                    <a:pt x="97470" y="25008"/>
                  </a:lnTo>
                  <a:lnTo>
                    <a:pt x="97336" y="25008"/>
                  </a:lnTo>
                  <a:lnTo>
                    <a:pt x="97168" y="25008"/>
                  </a:lnTo>
                  <a:lnTo>
                    <a:pt x="97067" y="25008"/>
                  </a:lnTo>
                  <a:lnTo>
                    <a:pt x="96966" y="24794"/>
                  </a:lnTo>
                  <a:lnTo>
                    <a:pt x="96899" y="24794"/>
                  </a:lnTo>
                  <a:lnTo>
                    <a:pt x="96866" y="24579"/>
                  </a:lnTo>
                  <a:lnTo>
                    <a:pt x="96799" y="24472"/>
                  </a:lnTo>
                  <a:lnTo>
                    <a:pt x="96799" y="24042"/>
                  </a:lnTo>
                  <a:lnTo>
                    <a:pt x="96731" y="23720"/>
                  </a:lnTo>
                  <a:lnTo>
                    <a:pt x="96731" y="23506"/>
                  </a:lnTo>
                  <a:lnTo>
                    <a:pt x="96731" y="23398"/>
                  </a:lnTo>
                  <a:lnTo>
                    <a:pt x="96799" y="23184"/>
                  </a:lnTo>
                  <a:lnTo>
                    <a:pt x="96799" y="23076"/>
                  </a:lnTo>
                  <a:lnTo>
                    <a:pt x="96799" y="22647"/>
                  </a:lnTo>
                  <a:lnTo>
                    <a:pt x="96799" y="22647"/>
                  </a:lnTo>
                  <a:lnTo>
                    <a:pt x="96799" y="22540"/>
                  </a:lnTo>
                  <a:lnTo>
                    <a:pt x="96799" y="22325"/>
                  </a:lnTo>
                  <a:lnTo>
                    <a:pt x="96799" y="22110"/>
                  </a:lnTo>
                  <a:lnTo>
                    <a:pt x="96799" y="22003"/>
                  </a:lnTo>
                  <a:lnTo>
                    <a:pt x="96799" y="22003"/>
                  </a:lnTo>
                  <a:lnTo>
                    <a:pt x="96731" y="21788"/>
                  </a:lnTo>
                  <a:lnTo>
                    <a:pt x="96698" y="21788"/>
                  </a:lnTo>
                  <a:lnTo>
                    <a:pt x="96698" y="21574"/>
                  </a:lnTo>
                  <a:lnTo>
                    <a:pt x="96631" y="21466"/>
                  </a:lnTo>
                  <a:lnTo>
                    <a:pt x="96530" y="21252"/>
                  </a:lnTo>
                  <a:lnTo>
                    <a:pt x="96396" y="21144"/>
                  </a:lnTo>
                  <a:lnTo>
                    <a:pt x="96362" y="20930"/>
                  </a:lnTo>
                  <a:lnTo>
                    <a:pt x="96295" y="20715"/>
                  </a:lnTo>
                  <a:lnTo>
                    <a:pt x="96295" y="20608"/>
                  </a:lnTo>
                  <a:lnTo>
                    <a:pt x="96261" y="20393"/>
                  </a:lnTo>
                  <a:lnTo>
                    <a:pt x="96261" y="20071"/>
                  </a:lnTo>
                  <a:lnTo>
                    <a:pt x="96261" y="19642"/>
                  </a:lnTo>
                  <a:lnTo>
                    <a:pt x="96261" y="19320"/>
                  </a:lnTo>
                  <a:lnTo>
                    <a:pt x="96261" y="18998"/>
                  </a:lnTo>
                  <a:lnTo>
                    <a:pt x="96295" y="18676"/>
                  </a:lnTo>
                  <a:lnTo>
                    <a:pt x="96362" y="18461"/>
                  </a:lnTo>
                  <a:lnTo>
                    <a:pt x="96362" y="18461"/>
                  </a:lnTo>
                  <a:lnTo>
                    <a:pt x="96396" y="18246"/>
                  </a:lnTo>
                  <a:lnTo>
                    <a:pt x="96463" y="17924"/>
                  </a:lnTo>
                  <a:lnTo>
                    <a:pt x="96463" y="17602"/>
                  </a:lnTo>
                  <a:lnTo>
                    <a:pt x="96463" y="17066"/>
                  </a:lnTo>
                  <a:lnTo>
                    <a:pt x="96530" y="17066"/>
                  </a:lnTo>
                  <a:lnTo>
                    <a:pt x="96564" y="16851"/>
                  </a:lnTo>
                  <a:lnTo>
                    <a:pt x="96698" y="16851"/>
                  </a:lnTo>
                  <a:lnTo>
                    <a:pt x="96799" y="17066"/>
                  </a:lnTo>
                  <a:lnTo>
                    <a:pt x="96866" y="17388"/>
                  </a:lnTo>
                  <a:lnTo>
                    <a:pt x="96899" y="17602"/>
                  </a:lnTo>
                  <a:lnTo>
                    <a:pt x="96966" y="17710"/>
                  </a:lnTo>
                  <a:lnTo>
                    <a:pt x="97067" y="17710"/>
                  </a:lnTo>
                  <a:lnTo>
                    <a:pt x="97134" y="17710"/>
                  </a:lnTo>
                  <a:lnTo>
                    <a:pt x="97235" y="17710"/>
                  </a:lnTo>
                  <a:lnTo>
                    <a:pt x="97302" y="17710"/>
                  </a:lnTo>
                  <a:lnTo>
                    <a:pt x="97336" y="17602"/>
                  </a:lnTo>
                  <a:lnTo>
                    <a:pt x="97336" y="17602"/>
                  </a:lnTo>
                  <a:lnTo>
                    <a:pt x="97403" y="17602"/>
                  </a:lnTo>
                  <a:lnTo>
                    <a:pt x="97504" y="17602"/>
                  </a:lnTo>
                  <a:lnTo>
                    <a:pt x="97604" y="17602"/>
                  </a:lnTo>
                  <a:lnTo>
                    <a:pt x="97604" y="15778"/>
                  </a:lnTo>
                  <a:lnTo>
                    <a:pt x="97672" y="15778"/>
                  </a:lnTo>
                  <a:lnTo>
                    <a:pt x="97772" y="15778"/>
                  </a:lnTo>
                  <a:lnTo>
                    <a:pt x="97839" y="15778"/>
                  </a:lnTo>
                  <a:lnTo>
                    <a:pt x="97907" y="15778"/>
                  </a:lnTo>
                  <a:lnTo>
                    <a:pt x="98007" y="15670"/>
                  </a:lnTo>
                  <a:lnTo>
                    <a:pt x="98074" y="15670"/>
                  </a:lnTo>
                  <a:lnTo>
                    <a:pt x="98074" y="15456"/>
                  </a:lnTo>
                  <a:lnTo>
                    <a:pt x="98108" y="15348"/>
                  </a:lnTo>
                  <a:lnTo>
                    <a:pt x="98209" y="14919"/>
                  </a:lnTo>
                  <a:lnTo>
                    <a:pt x="98276" y="14919"/>
                  </a:lnTo>
                  <a:lnTo>
                    <a:pt x="98343" y="14812"/>
                  </a:lnTo>
                  <a:lnTo>
                    <a:pt x="98377" y="14597"/>
                  </a:lnTo>
                  <a:lnTo>
                    <a:pt x="98444" y="14597"/>
                  </a:lnTo>
                  <a:lnTo>
                    <a:pt x="98444" y="14382"/>
                  </a:lnTo>
                  <a:lnTo>
                    <a:pt x="98444" y="14382"/>
                  </a:lnTo>
                  <a:lnTo>
                    <a:pt x="98444" y="14275"/>
                  </a:lnTo>
                  <a:lnTo>
                    <a:pt x="98511" y="14060"/>
                  </a:lnTo>
                  <a:lnTo>
                    <a:pt x="98545" y="13846"/>
                  </a:lnTo>
                  <a:lnTo>
                    <a:pt x="98612" y="13738"/>
                  </a:lnTo>
                  <a:lnTo>
                    <a:pt x="98679" y="13524"/>
                  </a:lnTo>
                  <a:lnTo>
                    <a:pt x="98712" y="13416"/>
                  </a:lnTo>
                  <a:lnTo>
                    <a:pt x="98780" y="13202"/>
                  </a:lnTo>
                  <a:lnTo>
                    <a:pt x="98880" y="13202"/>
                  </a:lnTo>
                  <a:lnTo>
                    <a:pt x="98981" y="13202"/>
                  </a:lnTo>
                  <a:lnTo>
                    <a:pt x="99115" y="12987"/>
                  </a:lnTo>
                  <a:lnTo>
                    <a:pt x="99216" y="12880"/>
                  </a:lnTo>
                  <a:lnTo>
                    <a:pt x="99216" y="12880"/>
                  </a:lnTo>
                  <a:lnTo>
                    <a:pt x="99283" y="12665"/>
                  </a:lnTo>
                  <a:lnTo>
                    <a:pt x="99283" y="12450"/>
                  </a:lnTo>
                  <a:lnTo>
                    <a:pt x="99317" y="12343"/>
                  </a:lnTo>
                  <a:lnTo>
                    <a:pt x="99384" y="12128"/>
                  </a:lnTo>
                  <a:lnTo>
                    <a:pt x="99418" y="11914"/>
                  </a:lnTo>
                  <a:lnTo>
                    <a:pt x="99485" y="11806"/>
                  </a:lnTo>
                  <a:lnTo>
                    <a:pt x="99485" y="11806"/>
                  </a:lnTo>
                  <a:lnTo>
                    <a:pt x="99552" y="11592"/>
                  </a:lnTo>
                  <a:lnTo>
                    <a:pt x="99552" y="11484"/>
                  </a:lnTo>
                  <a:lnTo>
                    <a:pt x="99552" y="11270"/>
                  </a:lnTo>
                  <a:lnTo>
                    <a:pt x="99585" y="11055"/>
                  </a:lnTo>
                  <a:lnTo>
                    <a:pt x="99653" y="10948"/>
                  </a:lnTo>
                  <a:lnTo>
                    <a:pt x="99653" y="10733"/>
                  </a:lnTo>
                  <a:lnTo>
                    <a:pt x="99720" y="10518"/>
                  </a:lnTo>
                  <a:lnTo>
                    <a:pt x="99753" y="10411"/>
                  </a:lnTo>
                  <a:lnTo>
                    <a:pt x="99820" y="10196"/>
                  </a:lnTo>
                  <a:lnTo>
                    <a:pt x="99921" y="9982"/>
                  </a:lnTo>
                  <a:lnTo>
                    <a:pt x="100022" y="9982"/>
                  </a:lnTo>
                  <a:lnTo>
                    <a:pt x="100089" y="9874"/>
                  </a:lnTo>
                  <a:lnTo>
                    <a:pt x="100089" y="9874"/>
                  </a:lnTo>
                  <a:lnTo>
                    <a:pt x="100156" y="9660"/>
                  </a:lnTo>
                  <a:lnTo>
                    <a:pt x="100190" y="9552"/>
                  </a:lnTo>
                  <a:lnTo>
                    <a:pt x="100257" y="9338"/>
                  </a:lnTo>
                  <a:lnTo>
                    <a:pt x="100257" y="9123"/>
                  </a:lnTo>
                  <a:lnTo>
                    <a:pt x="100257" y="9016"/>
                  </a:lnTo>
                  <a:close/>
                  <a:moveTo>
                    <a:pt x="81723" y="4615"/>
                  </a:moveTo>
                  <a:lnTo>
                    <a:pt x="81891" y="4722"/>
                  </a:lnTo>
                  <a:lnTo>
                    <a:pt x="81891" y="5152"/>
                  </a:lnTo>
                  <a:lnTo>
                    <a:pt x="81891" y="5474"/>
                  </a:lnTo>
                  <a:lnTo>
                    <a:pt x="81958" y="5688"/>
                  </a:lnTo>
                  <a:lnTo>
                    <a:pt x="81958" y="5796"/>
                  </a:lnTo>
                  <a:lnTo>
                    <a:pt x="82025" y="6010"/>
                  </a:lnTo>
                  <a:lnTo>
                    <a:pt x="82059" y="6118"/>
                  </a:lnTo>
                  <a:lnTo>
                    <a:pt x="82126" y="6118"/>
                  </a:lnTo>
                  <a:lnTo>
                    <a:pt x="82160" y="6332"/>
                  </a:lnTo>
                  <a:lnTo>
                    <a:pt x="82160" y="6547"/>
                  </a:lnTo>
                  <a:lnTo>
                    <a:pt x="82227" y="6654"/>
                  </a:lnTo>
                  <a:lnTo>
                    <a:pt x="82294" y="6869"/>
                  </a:lnTo>
                  <a:lnTo>
                    <a:pt x="82294" y="7084"/>
                  </a:lnTo>
                  <a:lnTo>
                    <a:pt x="82327" y="7191"/>
                  </a:lnTo>
                  <a:lnTo>
                    <a:pt x="82395" y="7406"/>
                  </a:lnTo>
                  <a:lnTo>
                    <a:pt x="82395" y="8050"/>
                  </a:lnTo>
                  <a:lnTo>
                    <a:pt x="82395" y="8479"/>
                  </a:lnTo>
                  <a:lnTo>
                    <a:pt x="82462" y="8801"/>
                  </a:lnTo>
                  <a:lnTo>
                    <a:pt x="82462" y="9016"/>
                  </a:lnTo>
                  <a:lnTo>
                    <a:pt x="82395" y="9123"/>
                  </a:lnTo>
                  <a:lnTo>
                    <a:pt x="82462" y="9338"/>
                  </a:lnTo>
                  <a:lnTo>
                    <a:pt x="82462" y="9552"/>
                  </a:lnTo>
                  <a:lnTo>
                    <a:pt x="82462" y="9874"/>
                  </a:lnTo>
                  <a:lnTo>
                    <a:pt x="82395" y="10196"/>
                  </a:lnTo>
                  <a:lnTo>
                    <a:pt x="82327" y="10196"/>
                  </a:lnTo>
                  <a:lnTo>
                    <a:pt x="82227" y="10196"/>
                  </a:lnTo>
                  <a:lnTo>
                    <a:pt x="82126" y="10196"/>
                  </a:lnTo>
                  <a:lnTo>
                    <a:pt x="82025" y="10196"/>
                  </a:lnTo>
                  <a:lnTo>
                    <a:pt x="81891" y="10196"/>
                  </a:lnTo>
                  <a:lnTo>
                    <a:pt x="81857" y="9982"/>
                  </a:lnTo>
                  <a:lnTo>
                    <a:pt x="81790" y="9874"/>
                  </a:lnTo>
                  <a:lnTo>
                    <a:pt x="81723" y="9874"/>
                  </a:lnTo>
                  <a:lnTo>
                    <a:pt x="81622" y="9660"/>
                  </a:lnTo>
                  <a:lnTo>
                    <a:pt x="81555" y="9552"/>
                  </a:lnTo>
                  <a:lnTo>
                    <a:pt x="81555" y="9016"/>
                  </a:lnTo>
                  <a:lnTo>
                    <a:pt x="81522" y="8586"/>
                  </a:lnTo>
                  <a:lnTo>
                    <a:pt x="81522" y="8264"/>
                  </a:lnTo>
                  <a:lnTo>
                    <a:pt x="81522" y="7728"/>
                  </a:lnTo>
                  <a:lnTo>
                    <a:pt x="81555" y="7406"/>
                  </a:lnTo>
                  <a:lnTo>
                    <a:pt x="81555" y="7191"/>
                  </a:lnTo>
                  <a:lnTo>
                    <a:pt x="81622" y="7084"/>
                  </a:lnTo>
                  <a:lnTo>
                    <a:pt x="81622" y="7084"/>
                  </a:lnTo>
                  <a:lnTo>
                    <a:pt x="81622" y="6869"/>
                  </a:lnTo>
                  <a:lnTo>
                    <a:pt x="81622" y="6547"/>
                  </a:lnTo>
                  <a:lnTo>
                    <a:pt x="81622" y="6332"/>
                  </a:lnTo>
                  <a:lnTo>
                    <a:pt x="81622" y="6118"/>
                  </a:lnTo>
                  <a:lnTo>
                    <a:pt x="81622" y="6118"/>
                  </a:lnTo>
                  <a:lnTo>
                    <a:pt x="81622" y="6010"/>
                  </a:lnTo>
                  <a:lnTo>
                    <a:pt x="81555" y="5796"/>
                  </a:lnTo>
                  <a:lnTo>
                    <a:pt x="81622" y="5688"/>
                  </a:lnTo>
                  <a:lnTo>
                    <a:pt x="81622" y="5688"/>
                  </a:lnTo>
                  <a:lnTo>
                    <a:pt x="81555" y="5259"/>
                  </a:lnTo>
                  <a:lnTo>
                    <a:pt x="81555" y="5152"/>
                  </a:lnTo>
                  <a:lnTo>
                    <a:pt x="81622" y="4937"/>
                  </a:lnTo>
                  <a:lnTo>
                    <a:pt x="81622" y="4722"/>
                  </a:lnTo>
                  <a:lnTo>
                    <a:pt x="81689" y="4722"/>
                  </a:lnTo>
                  <a:lnTo>
                    <a:pt x="81723" y="4615"/>
                  </a:lnTo>
                  <a:close/>
                  <a:moveTo>
                    <a:pt x="104756" y="4400"/>
                  </a:moveTo>
                  <a:lnTo>
                    <a:pt x="104890" y="4615"/>
                  </a:lnTo>
                  <a:lnTo>
                    <a:pt x="104924" y="4615"/>
                  </a:lnTo>
                  <a:lnTo>
                    <a:pt x="104991" y="4937"/>
                  </a:lnTo>
                  <a:lnTo>
                    <a:pt x="105025" y="5152"/>
                  </a:lnTo>
                  <a:lnTo>
                    <a:pt x="105025" y="5259"/>
                  </a:lnTo>
                  <a:lnTo>
                    <a:pt x="105025" y="5688"/>
                  </a:lnTo>
                  <a:lnTo>
                    <a:pt x="105025" y="8050"/>
                  </a:lnTo>
                  <a:lnTo>
                    <a:pt x="105159" y="8801"/>
                  </a:lnTo>
                  <a:lnTo>
                    <a:pt x="105092" y="9123"/>
                  </a:lnTo>
                  <a:lnTo>
                    <a:pt x="104991" y="9123"/>
                  </a:lnTo>
                  <a:lnTo>
                    <a:pt x="104890" y="9016"/>
                  </a:lnTo>
                  <a:lnTo>
                    <a:pt x="104823" y="9016"/>
                  </a:lnTo>
                  <a:lnTo>
                    <a:pt x="104722" y="8801"/>
                  </a:lnTo>
                  <a:lnTo>
                    <a:pt x="104722" y="8801"/>
                  </a:lnTo>
                  <a:lnTo>
                    <a:pt x="104655" y="9016"/>
                  </a:lnTo>
                  <a:lnTo>
                    <a:pt x="104588" y="9123"/>
                  </a:lnTo>
                  <a:lnTo>
                    <a:pt x="104655" y="9660"/>
                  </a:lnTo>
                  <a:lnTo>
                    <a:pt x="104655" y="9874"/>
                  </a:lnTo>
                  <a:lnTo>
                    <a:pt x="104655" y="9982"/>
                  </a:lnTo>
                  <a:lnTo>
                    <a:pt x="104722" y="10196"/>
                  </a:lnTo>
                  <a:lnTo>
                    <a:pt x="104756" y="10196"/>
                  </a:lnTo>
                  <a:lnTo>
                    <a:pt x="104756" y="10196"/>
                  </a:lnTo>
                  <a:lnTo>
                    <a:pt x="104823" y="10411"/>
                  </a:lnTo>
                  <a:lnTo>
                    <a:pt x="104823" y="10518"/>
                  </a:lnTo>
                  <a:lnTo>
                    <a:pt x="104823" y="11270"/>
                  </a:lnTo>
                  <a:lnTo>
                    <a:pt x="104722" y="11484"/>
                  </a:lnTo>
                  <a:lnTo>
                    <a:pt x="104655" y="11270"/>
                  </a:lnTo>
                  <a:lnTo>
                    <a:pt x="104588" y="11055"/>
                  </a:lnTo>
                  <a:lnTo>
                    <a:pt x="104555" y="11055"/>
                  </a:lnTo>
                  <a:lnTo>
                    <a:pt x="104555" y="11055"/>
                  </a:lnTo>
                  <a:lnTo>
                    <a:pt x="104487" y="11055"/>
                  </a:lnTo>
                  <a:lnTo>
                    <a:pt x="104487" y="11055"/>
                  </a:lnTo>
                  <a:lnTo>
                    <a:pt x="104487" y="10948"/>
                  </a:lnTo>
                  <a:lnTo>
                    <a:pt x="104487" y="10733"/>
                  </a:lnTo>
                  <a:lnTo>
                    <a:pt x="104420" y="10411"/>
                  </a:lnTo>
                  <a:lnTo>
                    <a:pt x="104387" y="10411"/>
                  </a:lnTo>
                  <a:lnTo>
                    <a:pt x="104320" y="10411"/>
                  </a:lnTo>
                  <a:lnTo>
                    <a:pt x="104286" y="10411"/>
                  </a:lnTo>
                  <a:lnTo>
                    <a:pt x="104219" y="10411"/>
                  </a:lnTo>
                  <a:lnTo>
                    <a:pt x="104152" y="10196"/>
                  </a:lnTo>
                  <a:lnTo>
                    <a:pt x="104118" y="9982"/>
                  </a:lnTo>
                  <a:lnTo>
                    <a:pt x="104051" y="9874"/>
                  </a:lnTo>
                  <a:lnTo>
                    <a:pt x="103984" y="9874"/>
                  </a:lnTo>
                  <a:lnTo>
                    <a:pt x="103950" y="9874"/>
                  </a:lnTo>
                  <a:lnTo>
                    <a:pt x="103883" y="9874"/>
                  </a:lnTo>
                  <a:lnTo>
                    <a:pt x="103816" y="9660"/>
                  </a:lnTo>
                  <a:lnTo>
                    <a:pt x="103782" y="9660"/>
                  </a:lnTo>
                  <a:lnTo>
                    <a:pt x="103782" y="9552"/>
                  </a:lnTo>
                  <a:lnTo>
                    <a:pt x="103782" y="9123"/>
                  </a:lnTo>
                  <a:lnTo>
                    <a:pt x="103782" y="8801"/>
                  </a:lnTo>
                  <a:lnTo>
                    <a:pt x="103782" y="8050"/>
                  </a:lnTo>
                  <a:lnTo>
                    <a:pt x="103614" y="8050"/>
                  </a:lnTo>
                  <a:lnTo>
                    <a:pt x="103447" y="7942"/>
                  </a:lnTo>
                  <a:lnTo>
                    <a:pt x="103346" y="7942"/>
                  </a:lnTo>
                  <a:lnTo>
                    <a:pt x="103212" y="8050"/>
                  </a:lnTo>
                  <a:lnTo>
                    <a:pt x="103178" y="8264"/>
                  </a:lnTo>
                  <a:lnTo>
                    <a:pt x="103111" y="8264"/>
                  </a:lnTo>
                  <a:lnTo>
                    <a:pt x="103077" y="8264"/>
                  </a:lnTo>
                  <a:lnTo>
                    <a:pt x="103077" y="8479"/>
                  </a:lnTo>
                  <a:lnTo>
                    <a:pt x="103010" y="8479"/>
                  </a:lnTo>
                  <a:lnTo>
                    <a:pt x="103010" y="8586"/>
                  </a:lnTo>
                  <a:lnTo>
                    <a:pt x="103010" y="8801"/>
                  </a:lnTo>
                  <a:lnTo>
                    <a:pt x="103010" y="9552"/>
                  </a:lnTo>
                  <a:lnTo>
                    <a:pt x="103010" y="9552"/>
                  </a:lnTo>
                  <a:lnTo>
                    <a:pt x="102943" y="9660"/>
                  </a:lnTo>
                  <a:lnTo>
                    <a:pt x="102943" y="9660"/>
                  </a:lnTo>
                  <a:lnTo>
                    <a:pt x="102842" y="9552"/>
                  </a:lnTo>
                  <a:lnTo>
                    <a:pt x="102842" y="7728"/>
                  </a:lnTo>
                  <a:lnTo>
                    <a:pt x="102842" y="7620"/>
                  </a:lnTo>
                  <a:lnTo>
                    <a:pt x="102909" y="7406"/>
                  </a:lnTo>
                  <a:lnTo>
                    <a:pt x="102909" y="7191"/>
                  </a:lnTo>
                  <a:lnTo>
                    <a:pt x="102943" y="7191"/>
                  </a:lnTo>
                  <a:lnTo>
                    <a:pt x="103077" y="7084"/>
                  </a:lnTo>
                  <a:lnTo>
                    <a:pt x="103111" y="7084"/>
                  </a:lnTo>
                  <a:lnTo>
                    <a:pt x="103178" y="7084"/>
                  </a:lnTo>
                  <a:lnTo>
                    <a:pt x="103212" y="7084"/>
                  </a:lnTo>
                  <a:lnTo>
                    <a:pt x="103279" y="7084"/>
                  </a:lnTo>
                  <a:lnTo>
                    <a:pt x="103379" y="6869"/>
                  </a:lnTo>
                  <a:lnTo>
                    <a:pt x="103379" y="6654"/>
                  </a:lnTo>
                  <a:lnTo>
                    <a:pt x="103379" y="6547"/>
                  </a:lnTo>
                  <a:lnTo>
                    <a:pt x="103379" y="6547"/>
                  </a:lnTo>
                  <a:lnTo>
                    <a:pt x="103447" y="6332"/>
                  </a:lnTo>
                  <a:lnTo>
                    <a:pt x="103514" y="6332"/>
                  </a:lnTo>
                  <a:lnTo>
                    <a:pt x="103614" y="6332"/>
                  </a:lnTo>
                  <a:lnTo>
                    <a:pt x="103715" y="6332"/>
                  </a:lnTo>
                  <a:lnTo>
                    <a:pt x="103715" y="6332"/>
                  </a:lnTo>
                  <a:lnTo>
                    <a:pt x="103715" y="6547"/>
                  </a:lnTo>
                  <a:lnTo>
                    <a:pt x="103715" y="6654"/>
                  </a:lnTo>
                  <a:lnTo>
                    <a:pt x="103715" y="6869"/>
                  </a:lnTo>
                  <a:lnTo>
                    <a:pt x="103816" y="6869"/>
                  </a:lnTo>
                  <a:lnTo>
                    <a:pt x="103950" y="6869"/>
                  </a:lnTo>
                  <a:lnTo>
                    <a:pt x="104051" y="6654"/>
                  </a:lnTo>
                  <a:lnTo>
                    <a:pt x="104051" y="6547"/>
                  </a:lnTo>
                  <a:lnTo>
                    <a:pt x="104051" y="6332"/>
                  </a:lnTo>
                  <a:lnTo>
                    <a:pt x="104051" y="6332"/>
                  </a:lnTo>
                  <a:lnTo>
                    <a:pt x="104118" y="6118"/>
                  </a:lnTo>
                  <a:lnTo>
                    <a:pt x="104152" y="6010"/>
                  </a:lnTo>
                  <a:lnTo>
                    <a:pt x="104219" y="5796"/>
                  </a:lnTo>
                  <a:lnTo>
                    <a:pt x="104219" y="5796"/>
                  </a:lnTo>
                  <a:lnTo>
                    <a:pt x="104286" y="5688"/>
                  </a:lnTo>
                  <a:lnTo>
                    <a:pt x="104320" y="5796"/>
                  </a:lnTo>
                  <a:lnTo>
                    <a:pt x="104387" y="5796"/>
                  </a:lnTo>
                  <a:lnTo>
                    <a:pt x="104487" y="5688"/>
                  </a:lnTo>
                  <a:lnTo>
                    <a:pt x="104588" y="5474"/>
                  </a:lnTo>
                  <a:lnTo>
                    <a:pt x="104588" y="5259"/>
                  </a:lnTo>
                  <a:lnTo>
                    <a:pt x="104588" y="5152"/>
                  </a:lnTo>
                  <a:lnTo>
                    <a:pt x="104655" y="4722"/>
                  </a:lnTo>
                  <a:lnTo>
                    <a:pt x="104722" y="4615"/>
                  </a:lnTo>
                  <a:lnTo>
                    <a:pt x="104722" y="4400"/>
                  </a:lnTo>
                  <a:lnTo>
                    <a:pt x="104756" y="4400"/>
                  </a:lnTo>
                  <a:close/>
                  <a:moveTo>
                    <a:pt x="5137" y="0"/>
                  </a:moveTo>
                  <a:lnTo>
                    <a:pt x="5338" y="0"/>
                  </a:lnTo>
                  <a:lnTo>
                    <a:pt x="5405" y="322"/>
                  </a:lnTo>
                  <a:lnTo>
                    <a:pt x="5338" y="322"/>
                  </a:lnTo>
                  <a:lnTo>
                    <a:pt x="5304" y="536"/>
                  </a:lnTo>
                  <a:lnTo>
                    <a:pt x="5237" y="751"/>
                  </a:lnTo>
                  <a:lnTo>
                    <a:pt x="5170" y="858"/>
                  </a:lnTo>
                  <a:lnTo>
                    <a:pt x="5069" y="1073"/>
                  </a:lnTo>
                  <a:lnTo>
                    <a:pt x="5002" y="1288"/>
                  </a:lnTo>
                  <a:lnTo>
                    <a:pt x="4969" y="1610"/>
                  </a:lnTo>
                  <a:lnTo>
                    <a:pt x="4902" y="1932"/>
                  </a:lnTo>
                  <a:lnTo>
                    <a:pt x="4902" y="2146"/>
                  </a:lnTo>
                  <a:lnTo>
                    <a:pt x="4969" y="2254"/>
                  </a:lnTo>
                  <a:lnTo>
                    <a:pt x="5002" y="2468"/>
                  </a:lnTo>
                  <a:lnTo>
                    <a:pt x="4969" y="2683"/>
                  </a:lnTo>
                  <a:lnTo>
                    <a:pt x="4969" y="2790"/>
                  </a:lnTo>
                  <a:lnTo>
                    <a:pt x="4969" y="3220"/>
                  </a:lnTo>
                  <a:lnTo>
                    <a:pt x="4902" y="3327"/>
                  </a:lnTo>
                  <a:lnTo>
                    <a:pt x="4834" y="3542"/>
                  </a:lnTo>
                  <a:lnTo>
                    <a:pt x="4834" y="3756"/>
                  </a:lnTo>
                  <a:lnTo>
                    <a:pt x="4834" y="4186"/>
                  </a:lnTo>
                  <a:lnTo>
                    <a:pt x="4902" y="4615"/>
                  </a:lnTo>
                  <a:lnTo>
                    <a:pt x="4969" y="4937"/>
                  </a:lnTo>
                  <a:lnTo>
                    <a:pt x="5069" y="5474"/>
                  </a:lnTo>
                  <a:lnTo>
                    <a:pt x="5069" y="5688"/>
                  </a:lnTo>
                  <a:lnTo>
                    <a:pt x="5137" y="5688"/>
                  </a:lnTo>
                  <a:lnTo>
                    <a:pt x="5170" y="5796"/>
                  </a:lnTo>
                  <a:lnTo>
                    <a:pt x="5237" y="5796"/>
                  </a:lnTo>
                  <a:lnTo>
                    <a:pt x="5237" y="5688"/>
                  </a:lnTo>
                  <a:lnTo>
                    <a:pt x="5304" y="5474"/>
                  </a:lnTo>
                  <a:lnTo>
                    <a:pt x="5304" y="5259"/>
                  </a:lnTo>
                  <a:lnTo>
                    <a:pt x="5304" y="4937"/>
                  </a:lnTo>
                  <a:lnTo>
                    <a:pt x="5304" y="4722"/>
                  </a:lnTo>
                  <a:lnTo>
                    <a:pt x="5304" y="4400"/>
                  </a:lnTo>
                  <a:lnTo>
                    <a:pt x="5237" y="4186"/>
                  </a:lnTo>
                  <a:lnTo>
                    <a:pt x="5237" y="4078"/>
                  </a:lnTo>
                  <a:lnTo>
                    <a:pt x="5237" y="3864"/>
                  </a:lnTo>
                  <a:lnTo>
                    <a:pt x="5237" y="3756"/>
                  </a:lnTo>
                  <a:lnTo>
                    <a:pt x="5237" y="3756"/>
                  </a:lnTo>
                  <a:lnTo>
                    <a:pt x="5170" y="3542"/>
                  </a:lnTo>
                  <a:lnTo>
                    <a:pt x="5170" y="3327"/>
                  </a:lnTo>
                  <a:lnTo>
                    <a:pt x="5170" y="3220"/>
                  </a:lnTo>
                  <a:lnTo>
                    <a:pt x="5170" y="3005"/>
                  </a:lnTo>
                  <a:lnTo>
                    <a:pt x="5237" y="2790"/>
                  </a:lnTo>
                  <a:lnTo>
                    <a:pt x="5304" y="2790"/>
                  </a:lnTo>
                  <a:lnTo>
                    <a:pt x="5338" y="2683"/>
                  </a:lnTo>
                  <a:lnTo>
                    <a:pt x="5405" y="2468"/>
                  </a:lnTo>
                  <a:lnTo>
                    <a:pt x="5405" y="2468"/>
                  </a:lnTo>
                  <a:lnTo>
                    <a:pt x="5439" y="2254"/>
                  </a:lnTo>
                  <a:lnTo>
                    <a:pt x="5506" y="2254"/>
                  </a:lnTo>
                  <a:lnTo>
                    <a:pt x="5607" y="2254"/>
                  </a:lnTo>
                  <a:lnTo>
                    <a:pt x="5741" y="2254"/>
                  </a:lnTo>
                  <a:lnTo>
                    <a:pt x="5741" y="2146"/>
                  </a:lnTo>
                  <a:lnTo>
                    <a:pt x="5775" y="2146"/>
                  </a:lnTo>
                  <a:lnTo>
                    <a:pt x="5775" y="1932"/>
                  </a:lnTo>
                  <a:lnTo>
                    <a:pt x="5842" y="1717"/>
                  </a:lnTo>
                  <a:lnTo>
                    <a:pt x="5842" y="1395"/>
                  </a:lnTo>
                  <a:lnTo>
                    <a:pt x="5842" y="1288"/>
                  </a:lnTo>
                  <a:lnTo>
                    <a:pt x="5842" y="858"/>
                  </a:lnTo>
                  <a:lnTo>
                    <a:pt x="5942" y="858"/>
                  </a:lnTo>
                  <a:lnTo>
                    <a:pt x="6043" y="858"/>
                  </a:lnTo>
                  <a:lnTo>
                    <a:pt x="6211" y="1073"/>
                  </a:lnTo>
                  <a:lnTo>
                    <a:pt x="6345" y="1288"/>
                  </a:lnTo>
                  <a:lnTo>
                    <a:pt x="6345" y="1288"/>
                  </a:lnTo>
                  <a:lnTo>
                    <a:pt x="6379" y="1395"/>
                  </a:lnTo>
                  <a:lnTo>
                    <a:pt x="6379" y="1395"/>
                  </a:lnTo>
                  <a:lnTo>
                    <a:pt x="6446" y="1610"/>
                  </a:lnTo>
                  <a:lnTo>
                    <a:pt x="6513" y="1610"/>
                  </a:lnTo>
                  <a:lnTo>
                    <a:pt x="6547" y="1717"/>
                  </a:lnTo>
                  <a:lnTo>
                    <a:pt x="6614" y="1717"/>
                  </a:lnTo>
                  <a:lnTo>
                    <a:pt x="6715" y="1717"/>
                  </a:lnTo>
                  <a:lnTo>
                    <a:pt x="6815" y="1717"/>
                  </a:lnTo>
                  <a:lnTo>
                    <a:pt x="6815" y="2790"/>
                  </a:lnTo>
                  <a:lnTo>
                    <a:pt x="6983" y="3005"/>
                  </a:lnTo>
                  <a:lnTo>
                    <a:pt x="7118" y="3005"/>
                  </a:lnTo>
                  <a:lnTo>
                    <a:pt x="7151" y="3220"/>
                  </a:lnTo>
                  <a:lnTo>
                    <a:pt x="7218" y="3220"/>
                  </a:lnTo>
                  <a:lnTo>
                    <a:pt x="7756" y="3220"/>
                  </a:lnTo>
                  <a:lnTo>
                    <a:pt x="7823" y="3220"/>
                  </a:lnTo>
                  <a:lnTo>
                    <a:pt x="7856" y="3327"/>
                  </a:lnTo>
                  <a:lnTo>
                    <a:pt x="8024" y="3327"/>
                  </a:lnTo>
                  <a:lnTo>
                    <a:pt x="8158" y="3542"/>
                  </a:lnTo>
                  <a:lnTo>
                    <a:pt x="8192" y="3756"/>
                  </a:lnTo>
                  <a:lnTo>
                    <a:pt x="8192" y="3864"/>
                  </a:lnTo>
                  <a:lnTo>
                    <a:pt x="8326" y="4186"/>
                  </a:lnTo>
                  <a:lnTo>
                    <a:pt x="8326" y="4400"/>
                  </a:lnTo>
                  <a:lnTo>
                    <a:pt x="8326" y="4400"/>
                  </a:lnTo>
                  <a:lnTo>
                    <a:pt x="8360" y="4615"/>
                  </a:lnTo>
                  <a:lnTo>
                    <a:pt x="8427" y="4615"/>
                  </a:lnTo>
                  <a:lnTo>
                    <a:pt x="8461" y="4615"/>
                  </a:lnTo>
                  <a:lnTo>
                    <a:pt x="8528" y="4615"/>
                  </a:lnTo>
                  <a:lnTo>
                    <a:pt x="8628" y="4400"/>
                  </a:lnTo>
                  <a:lnTo>
                    <a:pt x="8628" y="4078"/>
                  </a:lnTo>
                  <a:lnTo>
                    <a:pt x="8696" y="3756"/>
                  </a:lnTo>
                  <a:lnTo>
                    <a:pt x="8763" y="3542"/>
                  </a:lnTo>
                  <a:lnTo>
                    <a:pt x="8763" y="3542"/>
                  </a:lnTo>
                  <a:lnTo>
                    <a:pt x="8763" y="3327"/>
                  </a:lnTo>
                  <a:lnTo>
                    <a:pt x="8763" y="3220"/>
                  </a:lnTo>
                  <a:lnTo>
                    <a:pt x="8796" y="3005"/>
                  </a:lnTo>
                  <a:lnTo>
                    <a:pt x="8864" y="3005"/>
                  </a:lnTo>
                  <a:lnTo>
                    <a:pt x="8931" y="3005"/>
                  </a:lnTo>
                  <a:lnTo>
                    <a:pt x="9031" y="3005"/>
                  </a:lnTo>
                  <a:lnTo>
                    <a:pt x="9132" y="3220"/>
                  </a:lnTo>
                  <a:lnTo>
                    <a:pt x="9199" y="3220"/>
                  </a:lnTo>
                  <a:lnTo>
                    <a:pt x="9233" y="3327"/>
                  </a:lnTo>
                  <a:lnTo>
                    <a:pt x="9300" y="3327"/>
                  </a:lnTo>
                  <a:lnTo>
                    <a:pt x="9535" y="2683"/>
                  </a:lnTo>
                  <a:lnTo>
                    <a:pt x="9569" y="2683"/>
                  </a:lnTo>
                  <a:lnTo>
                    <a:pt x="9669" y="2790"/>
                  </a:lnTo>
                  <a:lnTo>
                    <a:pt x="9736" y="2790"/>
                  </a:lnTo>
                  <a:lnTo>
                    <a:pt x="9804" y="3005"/>
                  </a:lnTo>
                  <a:lnTo>
                    <a:pt x="9837" y="3005"/>
                  </a:lnTo>
                  <a:lnTo>
                    <a:pt x="9904" y="3005"/>
                  </a:lnTo>
                  <a:lnTo>
                    <a:pt x="9972" y="3220"/>
                  </a:lnTo>
                  <a:lnTo>
                    <a:pt x="9972" y="3327"/>
                  </a:lnTo>
                  <a:lnTo>
                    <a:pt x="10005" y="3542"/>
                  </a:lnTo>
                  <a:lnTo>
                    <a:pt x="9972" y="3542"/>
                  </a:lnTo>
                  <a:lnTo>
                    <a:pt x="9904" y="3756"/>
                  </a:lnTo>
                  <a:lnTo>
                    <a:pt x="9804" y="3756"/>
                  </a:lnTo>
                  <a:lnTo>
                    <a:pt x="9804" y="4078"/>
                  </a:lnTo>
                  <a:lnTo>
                    <a:pt x="9804" y="4400"/>
                  </a:lnTo>
                  <a:lnTo>
                    <a:pt x="9804" y="4615"/>
                  </a:lnTo>
                  <a:lnTo>
                    <a:pt x="9804" y="4722"/>
                  </a:lnTo>
                  <a:lnTo>
                    <a:pt x="9804" y="4937"/>
                  </a:lnTo>
                  <a:lnTo>
                    <a:pt x="9837" y="5152"/>
                  </a:lnTo>
                  <a:lnTo>
                    <a:pt x="9837" y="5152"/>
                  </a:lnTo>
                  <a:lnTo>
                    <a:pt x="9904" y="5152"/>
                  </a:lnTo>
                  <a:lnTo>
                    <a:pt x="9972" y="5152"/>
                  </a:lnTo>
                  <a:lnTo>
                    <a:pt x="10005" y="5152"/>
                  </a:lnTo>
                  <a:lnTo>
                    <a:pt x="10139" y="4937"/>
                  </a:lnTo>
                  <a:lnTo>
                    <a:pt x="10240" y="4722"/>
                  </a:lnTo>
                  <a:lnTo>
                    <a:pt x="10442" y="4615"/>
                  </a:lnTo>
                  <a:lnTo>
                    <a:pt x="10576" y="4615"/>
                  </a:lnTo>
                  <a:lnTo>
                    <a:pt x="10576" y="4937"/>
                  </a:lnTo>
                  <a:lnTo>
                    <a:pt x="10576" y="5474"/>
                  </a:lnTo>
                  <a:lnTo>
                    <a:pt x="10576" y="5688"/>
                  </a:lnTo>
                  <a:lnTo>
                    <a:pt x="10609" y="5796"/>
                  </a:lnTo>
                  <a:lnTo>
                    <a:pt x="10677" y="6010"/>
                  </a:lnTo>
                  <a:lnTo>
                    <a:pt x="10677" y="6010"/>
                  </a:lnTo>
                  <a:lnTo>
                    <a:pt x="10844" y="6118"/>
                  </a:lnTo>
                  <a:lnTo>
                    <a:pt x="10878" y="6118"/>
                  </a:lnTo>
                  <a:lnTo>
                    <a:pt x="10945" y="6118"/>
                  </a:lnTo>
                  <a:lnTo>
                    <a:pt x="10945" y="6332"/>
                  </a:lnTo>
                  <a:lnTo>
                    <a:pt x="10945" y="6547"/>
                  </a:lnTo>
                  <a:lnTo>
                    <a:pt x="10945" y="6547"/>
                  </a:lnTo>
                  <a:lnTo>
                    <a:pt x="11012" y="6654"/>
                  </a:lnTo>
                  <a:lnTo>
                    <a:pt x="11046" y="6654"/>
                  </a:lnTo>
                  <a:lnTo>
                    <a:pt x="11113" y="6869"/>
                  </a:lnTo>
                  <a:lnTo>
                    <a:pt x="11180" y="7084"/>
                  </a:lnTo>
                  <a:lnTo>
                    <a:pt x="11214" y="7191"/>
                  </a:lnTo>
                  <a:lnTo>
                    <a:pt x="11281" y="7406"/>
                  </a:lnTo>
                  <a:lnTo>
                    <a:pt x="11348" y="7620"/>
                  </a:lnTo>
                  <a:lnTo>
                    <a:pt x="11449" y="7620"/>
                  </a:lnTo>
                  <a:lnTo>
                    <a:pt x="11482" y="7620"/>
                  </a:lnTo>
                  <a:lnTo>
                    <a:pt x="11617" y="7620"/>
                  </a:lnTo>
                  <a:lnTo>
                    <a:pt x="11617" y="7942"/>
                  </a:lnTo>
                  <a:lnTo>
                    <a:pt x="11617" y="8264"/>
                  </a:lnTo>
                  <a:lnTo>
                    <a:pt x="11617" y="8586"/>
                  </a:lnTo>
                  <a:lnTo>
                    <a:pt x="11617" y="8801"/>
                  </a:lnTo>
                  <a:lnTo>
                    <a:pt x="11650" y="9016"/>
                  </a:lnTo>
                  <a:lnTo>
                    <a:pt x="11717" y="9123"/>
                  </a:lnTo>
                  <a:lnTo>
                    <a:pt x="11785" y="9338"/>
                  </a:lnTo>
                  <a:lnTo>
                    <a:pt x="11885" y="9552"/>
                  </a:lnTo>
                  <a:lnTo>
                    <a:pt x="11986" y="9874"/>
                  </a:lnTo>
                  <a:lnTo>
                    <a:pt x="12120" y="9982"/>
                  </a:lnTo>
                  <a:lnTo>
                    <a:pt x="12221" y="10196"/>
                  </a:lnTo>
                  <a:lnTo>
                    <a:pt x="12255" y="10196"/>
                  </a:lnTo>
                  <a:lnTo>
                    <a:pt x="12322" y="10196"/>
                  </a:lnTo>
                  <a:lnTo>
                    <a:pt x="12423" y="10411"/>
                  </a:lnTo>
                  <a:lnTo>
                    <a:pt x="12557" y="10518"/>
                  </a:lnTo>
                  <a:lnTo>
                    <a:pt x="12590" y="10733"/>
                  </a:lnTo>
                  <a:lnTo>
                    <a:pt x="12725" y="10733"/>
                  </a:lnTo>
                  <a:lnTo>
                    <a:pt x="12758" y="10733"/>
                  </a:lnTo>
                  <a:lnTo>
                    <a:pt x="12825" y="10733"/>
                  </a:lnTo>
                  <a:lnTo>
                    <a:pt x="12993" y="10733"/>
                  </a:lnTo>
                  <a:lnTo>
                    <a:pt x="13094" y="10733"/>
                  </a:lnTo>
                  <a:lnTo>
                    <a:pt x="13195" y="10733"/>
                  </a:lnTo>
                  <a:lnTo>
                    <a:pt x="13262" y="10733"/>
                  </a:lnTo>
                  <a:lnTo>
                    <a:pt x="13329" y="10518"/>
                  </a:lnTo>
                  <a:lnTo>
                    <a:pt x="13329" y="10411"/>
                  </a:lnTo>
                  <a:lnTo>
                    <a:pt x="13363" y="10411"/>
                  </a:lnTo>
                  <a:lnTo>
                    <a:pt x="13430" y="10411"/>
                  </a:lnTo>
                  <a:lnTo>
                    <a:pt x="13531" y="10196"/>
                  </a:lnTo>
                  <a:lnTo>
                    <a:pt x="13598" y="10411"/>
                  </a:lnTo>
                  <a:lnTo>
                    <a:pt x="13631" y="10411"/>
                  </a:lnTo>
                  <a:lnTo>
                    <a:pt x="13698" y="10518"/>
                  </a:lnTo>
                  <a:lnTo>
                    <a:pt x="13799" y="10733"/>
                  </a:lnTo>
                  <a:lnTo>
                    <a:pt x="13866" y="10948"/>
                  </a:lnTo>
                  <a:lnTo>
                    <a:pt x="13933" y="10948"/>
                  </a:lnTo>
                  <a:lnTo>
                    <a:pt x="13967" y="11055"/>
                  </a:lnTo>
                  <a:lnTo>
                    <a:pt x="14034" y="11055"/>
                  </a:lnTo>
                  <a:lnTo>
                    <a:pt x="14135" y="11055"/>
                  </a:lnTo>
                  <a:lnTo>
                    <a:pt x="14202" y="11055"/>
                  </a:lnTo>
                  <a:lnTo>
                    <a:pt x="14303" y="11055"/>
                  </a:lnTo>
                  <a:lnTo>
                    <a:pt x="14303" y="11270"/>
                  </a:lnTo>
                  <a:lnTo>
                    <a:pt x="14370" y="11484"/>
                  </a:lnTo>
                  <a:lnTo>
                    <a:pt x="14370" y="11484"/>
                  </a:lnTo>
                  <a:lnTo>
                    <a:pt x="14471" y="11592"/>
                  </a:lnTo>
                  <a:lnTo>
                    <a:pt x="14538" y="11592"/>
                  </a:lnTo>
                  <a:lnTo>
                    <a:pt x="14571" y="11806"/>
                  </a:lnTo>
                  <a:lnTo>
                    <a:pt x="14639" y="11914"/>
                  </a:lnTo>
                  <a:lnTo>
                    <a:pt x="14639" y="12128"/>
                  </a:lnTo>
                  <a:lnTo>
                    <a:pt x="14639" y="12343"/>
                  </a:lnTo>
                  <a:lnTo>
                    <a:pt x="14672" y="12450"/>
                  </a:lnTo>
                  <a:lnTo>
                    <a:pt x="14739" y="12450"/>
                  </a:lnTo>
                  <a:lnTo>
                    <a:pt x="14739" y="12450"/>
                  </a:lnTo>
                  <a:lnTo>
                    <a:pt x="14840" y="12665"/>
                  </a:lnTo>
                  <a:lnTo>
                    <a:pt x="14974" y="12880"/>
                  </a:lnTo>
                  <a:lnTo>
                    <a:pt x="15075" y="12987"/>
                  </a:lnTo>
                  <a:lnTo>
                    <a:pt x="15142" y="12987"/>
                  </a:lnTo>
                  <a:lnTo>
                    <a:pt x="15142" y="12987"/>
                  </a:lnTo>
                  <a:lnTo>
                    <a:pt x="15176" y="12987"/>
                  </a:lnTo>
                  <a:lnTo>
                    <a:pt x="15243" y="13202"/>
                  </a:lnTo>
                  <a:lnTo>
                    <a:pt x="15243" y="13416"/>
                  </a:lnTo>
                  <a:lnTo>
                    <a:pt x="15243" y="13738"/>
                  </a:lnTo>
                  <a:lnTo>
                    <a:pt x="15277" y="13846"/>
                  </a:lnTo>
                  <a:lnTo>
                    <a:pt x="15344" y="13846"/>
                  </a:lnTo>
                  <a:lnTo>
                    <a:pt x="15344" y="14060"/>
                  </a:lnTo>
                  <a:lnTo>
                    <a:pt x="15411" y="14382"/>
                  </a:lnTo>
                  <a:lnTo>
                    <a:pt x="15411" y="14812"/>
                  </a:lnTo>
                  <a:lnTo>
                    <a:pt x="15444" y="14919"/>
                  </a:lnTo>
                  <a:lnTo>
                    <a:pt x="15444" y="14919"/>
                  </a:lnTo>
                  <a:lnTo>
                    <a:pt x="15444" y="15134"/>
                  </a:lnTo>
                  <a:lnTo>
                    <a:pt x="15444" y="16851"/>
                  </a:lnTo>
                  <a:lnTo>
                    <a:pt x="15512" y="16851"/>
                  </a:lnTo>
                  <a:lnTo>
                    <a:pt x="15579" y="16851"/>
                  </a:lnTo>
                  <a:lnTo>
                    <a:pt x="15612" y="16851"/>
                  </a:lnTo>
                  <a:lnTo>
                    <a:pt x="15679" y="17066"/>
                  </a:lnTo>
                  <a:lnTo>
                    <a:pt x="15747" y="16851"/>
                  </a:lnTo>
                  <a:lnTo>
                    <a:pt x="15780" y="16851"/>
                  </a:lnTo>
                  <a:lnTo>
                    <a:pt x="15847" y="17388"/>
                  </a:lnTo>
                  <a:lnTo>
                    <a:pt x="15847" y="17710"/>
                  </a:lnTo>
                  <a:lnTo>
                    <a:pt x="15847" y="18139"/>
                  </a:lnTo>
                  <a:lnTo>
                    <a:pt x="15780" y="18246"/>
                  </a:lnTo>
                  <a:lnTo>
                    <a:pt x="15780" y="18676"/>
                  </a:lnTo>
                  <a:lnTo>
                    <a:pt x="15780" y="18998"/>
                  </a:lnTo>
                  <a:lnTo>
                    <a:pt x="15780" y="19320"/>
                  </a:lnTo>
                  <a:lnTo>
                    <a:pt x="15780" y="19642"/>
                  </a:lnTo>
                  <a:lnTo>
                    <a:pt x="15780" y="19856"/>
                  </a:lnTo>
                  <a:lnTo>
                    <a:pt x="15747" y="20071"/>
                  </a:lnTo>
                  <a:lnTo>
                    <a:pt x="15679" y="20071"/>
                  </a:lnTo>
                  <a:lnTo>
                    <a:pt x="15612" y="20071"/>
                  </a:lnTo>
                  <a:lnTo>
                    <a:pt x="15512" y="20178"/>
                  </a:lnTo>
                  <a:lnTo>
                    <a:pt x="15411" y="20178"/>
                  </a:lnTo>
                  <a:lnTo>
                    <a:pt x="15277" y="20178"/>
                  </a:lnTo>
                  <a:lnTo>
                    <a:pt x="15344" y="20393"/>
                  </a:lnTo>
                  <a:lnTo>
                    <a:pt x="15344" y="20608"/>
                  </a:lnTo>
                  <a:lnTo>
                    <a:pt x="15344" y="20715"/>
                  </a:lnTo>
                  <a:lnTo>
                    <a:pt x="15277" y="20930"/>
                  </a:lnTo>
                  <a:lnTo>
                    <a:pt x="15277" y="21466"/>
                  </a:lnTo>
                  <a:lnTo>
                    <a:pt x="15411" y="21574"/>
                  </a:lnTo>
                  <a:lnTo>
                    <a:pt x="15512" y="21574"/>
                  </a:lnTo>
                  <a:lnTo>
                    <a:pt x="15612" y="21574"/>
                  </a:lnTo>
                  <a:lnTo>
                    <a:pt x="15679" y="21466"/>
                  </a:lnTo>
                  <a:lnTo>
                    <a:pt x="15747" y="21144"/>
                  </a:lnTo>
                  <a:lnTo>
                    <a:pt x="15747" y="20715"/>
                  </a:lnTo>
                  <a:lnTo>
                    <a:pt x="15747" y="20393"/>
                  </a:lnTo>
                  <a:lnTo>
                    <a:pt x="15747" y="20071"/>
                  </a:lnTo>
                  <a:lnTo>
                    <a:pt x="15780" y="20071"/>
                  </a:lnTo>
                  <a:lnTo>
                    <a:pt x="15847" y="20071"/>
                  </a:lnTo>
                  <a:lnTo>
                    <a:pt x="16049" y="20071"/>
                  </a:lnTo>
                  <a:lnTo>
                    <a:pt x="16116" y="20071"/>
                  </a:lnTo>
                  <a:lnTo>
                    <a:pt x="16217" y="20178"/>
                  </a:lnTo>
                  <a:lnTo>
                    <a:pt x="16351" y="20178"/>
                  </a:lnTo>
                  <a:lnTo>
                    <a:pt x="16385" y="20393"/>
                  </a:lnTo>
                  <a:lnTo>
                    <a:pt x="16452" y="20393"/>
                  </a:lnTo>
                  <a:lnTo>
                    <a:pt x="16485" y="20608"/>
                  </a:lnTo>
                  <a:lnTo>
                    <a:pt x="16620" y="20715"/>
                  </a:lnTo>
                  <a:lnTo>
                    <a:pt x="16720" y="20715"/>
                  </a:lnTo>
                  <a:lnTo>
                    <a:pt x="16720" y="20930"/>
                  </a:lnTo>
                  <a:lnTo>
                    <a:pt x="16720" y="21144"/>
                  </a:lnTo>
                  <a:lnTo>
                    <a:pt x="16720" y="21466"/>
                  </a:lnTo>
                  <a:lnTo>
                    <a:pt x="16653" y="21466"/>
                  </a:lnTo>
                  <a:lnTo>
                    <a:pt x="16653" y="21466"/>
                  </a:lnTo>
                  <a:lnTo>
                    <a:pt x="16620" y="21466"/>
                  </a:lnTo>
                  <a:lnTo>
                    <a:pt x="16552" y="21574"/>
                  </a:lnTo>
                  <a:lnTo>
                    <a:pt x="16485" y="21788"/>
                  </a:lnTo>
                  <a:lnTo>
                    <a:pt x="16452" y="22003"/>
                  </a:lnTo>
                  <a:lnTo>
                    <a:pt x="16385" y="22110"/>
                  </a:lnTo>
                  <a:lnTo>
                    <a:pt x="16385" y="22325"/>
                  </a:lnTo>
                  <a:lnTo>
                    <a:pt x="16385" y="22540"/>
                  </a:lnTo>
                  <a:lnTo>
                    <a:pt x="16385" y="23184"/>
                  </a:lnTo>
                  <a:lnTo>
                    <a:pt x="16821" y="23184"/>
                  </a:lnTo>
                  <a:lnTo>
                    <a:pt x="16821" y="21466"/>
                  </a:lnTo>
                  <a:lnTo>
                    <a:pt x="16955" y="21466"/>
                  </a:lnTo>
                  <a:lnTo>
                    <a:pt x="17056" y="21466"/>
                  </a:lnTo>
                  <a:lnTo>
                    <a:pt x="17157" y="21466"/>
                  </a:lnTo>
                  <a:lnTo>
                    <a:pt x="17257" y="21574"/>
                  </a:lnTo>
                  <a:lnTo>
                    <a:pt x="17392" y="21788"/>
                  </a:lnTo>
                  <a:lnTo>
                    <a:pt x="17425" y="21788"/>
                  </a:lnTo>
                  <a:lnTo>
                    <a:pt x="17493" y="22003"/>
                  </a:lnTo>
                  <a:lnTo>
                    <a:pt x="17560" y="22003"/>
                  </a:lnTo>
                  <a:lnTo>
                    <a:pt x="17660" y="22003"/>
                  </a:lnTo>
                  <a:lnTo>
                    <a:pt x="17694" y="22110"/>
                  </a:lnTo>
                  <a:lnTo>
                    <a:pt x="17761" y="22110"/>
                  </a:lnTo>
                  <a:lnTo>
                    <a:pt x="17828" y="22110"/>
                  </a:lnTo>
                  <a:lnTo>
                    <a:pt x="17862" y="22110"/>
                  </a:lnTo>
                  <a:lnTo>
                    <a:pt x="17996" y="22110"/>
                  </a:lnTo>
                  <a:lnTo>
                    <a:pt x="18030" y="22325"/>
                  </a:lnTo>
                  <a:lnTo>
                    <a:pt x="18097" y="22540"/>
                  </a:lnTo>
                  <a:lnTo>
                    <a:pt x="18164" y="22540"/>
                  </a:lnTo>
                  <a:lnTo>
                    <a:pt x="18198" y="22647"/>
                  </a:lnTo>
                  <a:lnTo>
                    <a:pt x="18265" y="22862"/>
                  </a:lnTo>
                  <a:lnTo>
                    <a:pt x="18298" y="22862"/>
                  </a:lnTo>
                  <a:lnTo>
                    <a:pt x="18365" y="23076"/>
                  </a:lnTo>
                  <a:lnTo>
                    <a:pt x="18433" y="23184"/>
                  </a:lnTo>
                  <a:lnTo>
                    <a:pt x="18466" y="23398"/>
                  </a:lnTo>
                  <a:lnTo>
                    <a:pt x="18533" y="23398"/>
                  </a:lnTo>
                  <a:lnTo>
                    <a:pt x="18601" y="23398"/>
                  </a:lnTo>
                  <a:lnTo>
                    <a:pt x="18634" y="23506"/>
                  </a:lnTo>
                  <a:lnTo>
                    <a:pt x="18701" y="23506"/>
                  </a:lnTo>
                  <a:lnTo>
                    <a:pt x="18768" y="23506"/>
                  </a:lnTo>
                  <a:lnTo>
                    <a:pt x="18802" y="23506"/>
                  </a:lnTo>
                  <a:lnTo>
                    <a:pt x="18869" y="23935"/>
                  </a:lnTo>
                  <a:lnTo>
                    <a:pt x="18802" y="24042"/>
                  </a:lnTo>
                  <a:lnTo>
                    <a:pt x="18768" y="24042"/>
                  </a:lnTo>
                  <a:lnTo>
                    <a:pt x="18701" y="24257"/>
                  </a:lnTo>
                  <a:lnTo>
                    <a:pt x="18634" y="24257"/>
                  </a:lnTo>
                  <a:lnTo>
                    <a:pt x="18634" y="24257"/>
                  </a:lnTo>
                  <a:lnTo>
                    <a:pt x="18601" y="24472"/>
                  </a:lnTo>
                  <a:lnTo>
                    <a:pt x="18601" y="24579"/>
                  </a:lnTo>
                  <a:lnTo>
                    <a:pt x="18601" y="24579"/>
                  </a:lnTo>
                  <a:lnTo>
                    <a:pt x="18601" y="24794"/>
                  </a:lnTo>
                  <a:lnTo>
                    <a:pt x="18601" y="25008"/>
                  </a:lnTo>
                  <a:lnTo>
                    <a:pt x="18701" y="25116"/>
                  </a:lnTo>
                  <a:lnTo>
                    <a:pt x="18768" y="25116"/>
                  </a:lnTo>
                  <a:lnTo>
                    <a:pt x="18802" y="25330"/>
                  </a:lnTo>
                  <a:lnTo>
                    <a:pt x="18869" y="25330"/>
                  </a:lnTo>
                  <a:lnTo>
                    <a:pt x="18903" y="25330"/>
                  </a:lnTo>
                  <a:lnTo>
                    <a:pt x="18970" y="25330"/>
                  </a:lnTo>
                  <a:lnTo>
                    <a:pt x="19037" y="25330"/>
                  </a:lnTo>
                  <a:lnTo>
                    <a:pt x="19071" y="25330"/>
                  </a:lnTo>
                  <a:lnTo>
                    <a:pt x="19205" y="25330"/>
                  </a:lnTo>
                  <a:lnTo>
                    <a:pt x="19205" y="24794"/>
                  </a:lnTo>
                  <a:lnTo>
                    <a:pt x="19205" y="24257"/>
                  </a:lnTo>
                  <a:lnTo>
                    <a:pt x="19306" y="24257"/>
                  </a:lnTo>
                  <a:lnTo>
                    <a:pt x="19473" y="24257"/>
                  </a:lnTo>
                  <a:lnTo>
                    <a:pt x="19574" y="24257"/>
                  </a:lnTo>
                  <a:lnTo>
                    <a:pt x="19675" y="24257"/>
                  </a:lnTo>
                  <a:lnTo>
                    <a:pt x="19742" y="24472"/>
                  </a:lnTo>
                  <a:lnTo>
                    <a:pt x="19809" y="24472"/>
                  </a:lnTo>
                  <a:lnTo>
                    <a:pt x="19843" y="24579"/>
                  </a:lnTo>
                  <a:lnTo>
                    <a:pt x="19910" y="24794"/>
                  </a:lnTo>
                  <a:lnTo>
                    <a:pt x="19977" y="25008"/>
                  </a:lnTo>
                  <a:lnTo>
                    <a:pt x="20078" y="25116"/>
                  </a:lnTo>
                  <a:lnTo>
                    <a:pt x="20111" y="25116"/>
                  </a:lnTo>
                  <a:lnTo>
                    <a:pt x="20783" y="25116"/>
                  </a:lnTo>
                  <a:lnTo>
                    <a:pt x="20850" y="25008"/>
                  </a:lnTo>
                  <a:lnTo>
                    <a:pt x="20951" y="25008"/>
                  </a:lnTo>
                  <a:lnTo>
                    <a:pt x="21052" y="24794"/>
                  </a:lnTo>
                  <a:lnTo>
                    <a:pt x="21119" y="24794"/>
                  </a:lnTo>
                  <a:lnTo>
                    <a:pt x="21186" y="25008"/>
                  </a:lnTo>
                  <a:lnTo>
                    <a:pt x="21219" y="25008"/>
                  </a:lnTo>
                  <a:lnTo>
                    <a:pt x="21287" y="25008"/>
                  </a:lnTo>
                  <a:lnTo>
                    <a:pt x="21320" y="25116"/>
                  </a:lnTo>
                  <a:lnTo>
                    <a:pt x="21387" y="25330"/>
                  </a:lnTo>
                  <a:lnTo>
                    <a:pt x="21488" y="25438"/>
                  </a:lnTo>
                  <a:lnTo>
                    <a:pt x="21555" y="25652"/>
                  </a:lnTo>
                  <a:lnTo>
                    <a:pt x="21555" y="25652"/>
                  </a:lnTo>
                  <a:lnTo>
                    <a:pt x="21622" y="25652"/>
                  </a:lnTo>
                  <a:lnTo>
                    <a:pt x="21656" y="25867"/>
                  </a:lnTo>
                  <a:lnTo>
                    <a:pt x="21656" y="26189"/>
                  </a:lnTo>
                  <a:lnTo>
                    <a:pt x="21656" y="26511"/>
                  </a:lnTo>
                  <a:lnTo>
                    <a:pt x="21723" y="26940"/>
                  </a:lnTo>
                  <a:lnTo>
                    <a:pt x="21723" y="27048"/>
                  </a:lnTo>
                  <a:lnTo>
                    <a:pt x="21790" y="27262"/>
                  </a:lnTo>
                  <a:lnTo>
                    <a:pt x="21790" y="27262"/>
                  </a:lnTo>
                  <a:lnTo>
                    <a:pt x="21824" y="27370"/>
                  </a:lnTo>
                  <a:lnTo>
                    <a:pt x="21925" y="27584"/>
                  </a:lnTo>
                  <a:lnTo>
                    <a:pt x="22059" y="27799"/>
                  </a:lnTo>
                  <a:lnTo>
                    <a:pt x="22160" y="27799"/>
                  </a:lnTo>
                  <a:lnTo>
                    <a:pt x="22227" y="27799"/>
                  </a:lnTo>
                  <a:lnTo>
                    <a:pt x="22327" y="27799"/>
                  </a:lnTo>
                  <a:lnTo>
                    <a:pt x="22395" y="27906"/>
                  </a:lnTo>
                  <a:lnTo>
                    <a:pt x="22428" y="27906"/>
                  </a:lnTo>
                  <a:lnTo>
                    <a:pt x="22495" y="27906"/>
                  </a:lnTo>
                  <a:lnTo>
                    <a:pt x="22562" y="27906"/>
                  </a:lnTo>
                  <a:lnTo>
                    <a:pt x="23033" y="27906"/>
                  </a:lnTo>
                  <a:lnTo>
                    <a:pt x="23100" y="28121"/>
                  </a:lnTo>
                  <a:lnTo>
                    <a:pt x="23200" y="28336"/>
                  </a:lnTo>
                  <a:lnTo>
                    <a:pt x="23268" y="28336"/>
                  </a:lnTo>
                  <a:lnTo>
                    <a:pt x="23301" y="28443"/>
                  </a:lnTo>
                  <a:lnTo>
                    <a:pt x="23301" y="28658"/>
                  </a:lnTo>
                  <a:lnTo>
                    <a:pt x="23368" y="28980"/>
                  </a:lnTo>
                  <a:lnTo>
                    <a:pt x="23368" y="29516"/>
                  </a:lnTo>
                  <a:lnTo>
                    <a:pt x="23368" y="29838"/>
                  </a:lnTo>
                  <a:lnTo>
                    <a:pt x="23368" y="30268"/>
                  </a:lnTo>
                  <a:lnTo>
                    <a:pt x="23368" y="30375"/>
                  </a:lnTo>
                  <a:lnTo>
                    <a:pt x="23435" y="30805"/>
                  </a:lnTo>
                  <a:lnTo>
                    <a:pt x="23469" y="30912"/>
                  </a:lnTo>
                  <a:lnTo>
                    <a:pt x="23536" y="31449"/>
                  </a:lnTo>
                  <a:lnTo>
                    <a:pt x="23603" y="31771"/>
                  </a:lnTo>
                  <a:lnTo>
                    <a:pt x="23637" y="31771"/>
                  </a:lnTo>
                  <a:lnTo>
                    <a:pt x="23637" y="31985"/>
                  </a:lnTo>
                  <a:lnTo>
                    <a:pt x="23704" y="32200"/>
                  </a:lnTo>
                  <a:lnTo>
                    <a:pt x="23704" y="32307"/>
                  </a:lnTo>
                  <a:lnTo>
                    <a:pt x="23704" y="32522"/>
                  </a:lnTo>
                  <a:lnTo>
                    <a:pt x="23704" y="32844"/>
                  </a:lnTo>
                  <a:lnTo>
                    <a:pt x="23704" y="33059"/>
                  </a:lnTo>
                  <a:lnTo>
                    <a:pt x="23637" y="33381"/>
                  </a:lnTo>
                  <a:lnTo>
                    <a:pt x="23603" y="33595"/>
                  </a:lnTo>
                  <a:lnTo>
                    <a:pt x="23536" y="33917"/>
                  </a:lnTo>
                  <a:lnTo>
                    <a:pt x="23469" y="34239"/>
                  </a:lnTo>
                  <a:lnTo>
                    <a:pt x="23469" y="34454"/>
                  </a:lnTo>
                  <a:lnTo>
                    <a:pt x="23469" y="34669"/>
                  </a:lnTo>
                  <a:lnTo>
                    <a:pt x="23435" y="34669"/>
                  </a:lnTo>
                  <a:lnTo>
                    <a:pt x="23435" y="34669"/>
                  </a:lnTo>
                  <a:lnTo>
                    <a:pt x="23368" y="34776"/>
                  </a:lnTo>
                  <a:lnTo>
                    <a:pt x="23301" y="34776"/>
                  </a:lnTo>
                  <a:lnTo>
                    <a:pt x="23301" y="34991"/>
                  </a:lnTo>
                  <a:lnTo>
                    <a:pt x="23268" y="34991"/>
                  </a:lnTo>
                  <a:lnTo>
                    <a:pt x="23268" y="35098"/>
                  </a:lnTo>
                  <a:lnTo>
                    <a:pt x="23200" y="35313"/>
                  </a:lnTo>
                  <a:lnTo>
                    <a:pt x="23167" y="35849"/>
                  </a:lnTo>
                  <a:lnTo>
                    <a:pt x="23100" y="36386"/>
                  </a:lnTo>
                  <a:lnTo>
                    <a:pt x="22999" y="36708"/>
                  </a:lnTo>
                  <a:lnTo>
                    <a:pt x="22932" y="37245"/>
                  </a:lnTo>
                  <a:lnTo>
                    <a:pt x="22865" y="37459"/>
                  </a:lnTo>
                  <a:lnTo>
                    <a:pt x="22831" y="37567"/>
                  </a:lnTo>
                  <a:lnTo>
                    <a:pt x="22764" y="37567"/>
                  </a:lnTo>
                  <a:lnTo>
                    <a:pt x="22697" y="37781"/>
                  </a:lnTo>
                  <a:lnTo>
                    <a:pt x="22663" y="38103"/>
                  </a:lnTo>
                  <a:lnTo>
                    <a:pt x="22562" y="38318"/>
                  </a:lnTo>
                  <a:lnTo>
                    <a:pt x="22495" y="38318"/>
                  </a:lnTo>
                  <a:lnTo>
                    <a:pt x="22428" y="38318"/>
                  </a:lnTo>
                  <a:lnTo>
                    <a:pt x="22395" y="38318"/>
                  </a:lnTo>
                  <a:lnTo>
                    <a:pt x="22327" y="38533"/>
                  </a:lnTo>
                  <a:lnTo>
                    <a:pt x="22260" y="38640"/>
                  </a:lnTo>
                  <a:lnTo>
                    <a:pt x="22227" y="38962"/>
                  </a:lnTo>
                  <a:lnTo>
                    <a:pt x="22227" y="39391"/>
                  </a:lnTo>
                  <a:lnTo>
                    <a:pt x="22160" y="39499"/>
                  </a:lnTo>
                  <a:lnTo>
                    <a:pt x="22160" y="39713"/>
                  </a:lnTo>
                  <a:lnTo>
                    <a:pt x="22092" y="40035"/>
                  </a:lnTo>
                  <a:lnTo>
                    <a:pt x="22059" y="40465"/>
                  </a:lnTo>
                  <a:lnTo>
                    <a:pt x="21925" y="40787"/>
                  </a:lnTo>
                  <a:lnTo>
                    <a:pt x="21824" y="40894"/>
                  </a:lnTo>
                  <a:lnTo>
                    <a:pt x="21790" y="40894"/>
                  </a:lnTo>
                  <a:lnTo>
                    <a:pt x="21723" y="41109"/>
                  </a:lnTo>
                  <a:lnTo>
                    <a:pt x="21656" y="41109"/>
                  </a:lnTo>
                  <a:lnTo>
                    <a:pt x="21622" y="41109"/>
                  </a:lnTo>
                  <a:lnTo>
                    <a:pt x="21488" y="41109"/>
                  </a:lnTo>
                  <a:lnTo>
                    <a:pt x="21488" y="43255"/>
                  </a:lnTo>
                  <a:lnTo>
                    <a:pt x="21488" y="43363"/>
                  </a:lnTo>
                  <a:lnTo>
                    <a:pt x="21555" y="43577"/>
                  </a:lnTo>
                  <a:lnTo>
                    <a:pt x="21555" y="44329"/>
                  </a:lnTo>
                  <a:lnTo>
                    <a:pt x="21555" y="44651"/>
                  </a:lnTo>
                  <a:lnTo>
                    <a:pt x="21555" y="44758"/>
                  </a:lnTo>
                  <a:lnTo>
                    <a:pt x="21622" y="45187"/>
                  </a:lnTo>
                  <a:lnTo>
                    <a:pt x="21622" y="45724"/>
                  </a:lnTo>
                  <a:lnTo>
                    <a:pt x="21622" y="45831"/>
                  </a:lnTo>
                  <a:lnTo>
                    <a:pt x="21622" y="46261"/>
                  </a:lnTo>
                  <a:lnTo>
                    <a:pt x="21555" y="46368"/>
                  </a:lnTo>
                  <a:lnTo>
                    <a:pt x="21555" y="46583"/>
                  </a:lnTo>
                  <a:lnTo>
                    <a:pt x="21555" y="46690"/>
                  </a:lnTo>
                  <a:lnTo>
                    <a:pt x="21555" y="46905"/>
                  </a:lnTo>
                  <a:lnTo>
                    <a:pt x="21488" y="47227"/>
                  </a:lnTo>
                  <a:lnTo>
                    <a:pt x="21454" y="47656"/>
                  </a:lnTo>
                  <a:lnTo>
                    <a:pt x="21387" y="47978"/>
                  </a:lnTo>
                  <a:lnTo>
                    <a:pt x="21387" y="48193"/>
                  </a:lnTo>
                  <a:lnTo>
                    <a:pt x="21320" y="48300"/>
                  </a:lnTo>
                  <a:lnTo>
                    <a:pt x="21320" y="48622"/>
                  </a:lnTo>
                  <a:lnTo>
                    <a:pt x="21320" y="48837"/>
                  </a:lnTo>
                  <a:lnTo>
                    <a:pt x="21320" y="49051"/>
                  </a:lnTo>
                  <a:lnTo>
                    <a:pt x="21320" y="49588"/>
                  </a:lnTo>
                  <a:lnTo>
                    <a:pt x="21320" y="49910"/>
                  </a:lnTo>
                  <a:lnTo>
                    <a:pt x="21320" y="50232"/>
                  </a:lnTo>
                  <a:lnTo>
                    <a:pt x="21287" y="50661"/>
                  </a:lnTo>
                  <a:lnTo>
                    <a:pt x="21287" y="50769"/>
                  </a:lnTo>
                  <a:lnTo>
                    <a:pt x="21287" y="50983"/>
                  </a:lnTo>
                  <a:lnTo>
                    <a:pt x="21287" y="51091"/>
                  </a:lnTo>
                  <a:lnTo>
                    <a:pt x="21219" y="51305"/>
                  </a:lnTo>
                  <a:lnTo>
                    <a:pt x="21219" y="51520"/>
                  </a:lnTo>
                  <a:lnTo>
                    <a:pt x="21186" y="51627"/>
                  </a:lnTo>
                  <a:lnTo>
                    <a:pt x="21186" y="51627"/>
                  </a:lnTo>
                  <a:lnTo>
                    <a:pt x="21119" y="51627"/>
                  </a:lnTo>
                  <a:lnTo>
                    <a:pt x="21119" y="51842"/>
                  </a:lnTo>
                  <a:lnTo>
                    <a:pt x="21052" y="52057"/>
                  </a:lnTo>
                  <a:lnTo>
                    <a:pt x="21052" y="52057"/>
                  </a:lnTo>
                  <a:lnTo>
                    <a:pt x="21018" y="52379"/>
                  </a:lnTo>
                  <a:lnTo>
                    <a:pt x="20951" y="53023"/>
                  </a:lnTo>
                  <a:lnTo>
                    <a:pt x="20884" y="53774"/>
                  </a:lnTo>
                  <a:lnTo>
                    <a:pt x="20884" y="54096"/>
                  </a:lnTo>
                  <a:lnTo>
                    <a:pt x="20884" y="54311"/>
                  </a:lnTo>
                  <a:lnTo>
                    <a:pt x="20850" y="54525"/>
                  </a:lnTo>
                  <a:lnTo>
                    <a:pt x="20783" y="54525"/>
                  </a:lnTo>
                  <a:lnTo>
                    <a:pt x="20716" y="54525"/>
                  </a:lnTo>
                  <a:lnTo>
                    <a:pt x="20615" y="54633"/>
                  </a:lnTo>
                  <a:lnTo>
                    <a:pt x="20615" y="54847"/>
                  </a:lnTo>
                  <a:lnTo>
                    <a:pt x="20581" y="54955"/>
                  </a:lnTo>
                  <a:lnTo>
                    <a:pt x="20581" y="55169"/>
                  </a:lnTo>
                  <a:lnTo>
                    <a:pt x="20581" y="55384"/>
                  </a:lnTo>
                  <a:lnTo>
                    <a:pt x="20514" y="55706"/>
                  </a:lnTo>
                  <a:lnTo>
                    <a:pt x="20447" y="56028"/>
                  </a:lnTo>
                  <a:lnTo>
                    <a:pt x="20346" y="56457"/>
                  </a:lnTo>
                  <a:lnTo>
                    <a:pt x="20279" y="56565"/>
                  </a:lnTo>
                  <a:lnTo>
                    <a:pt x="20246" y="56779"/>
                  </a:lnTo>
                  <a:lnTo>
                    <a:pt x="20246" y="56887"/>
                  </a:lnTo>
                  <a:lnTo>
                    <a:pt x="20179" y="57101"/>
                  </a:lnTo>
                  <a:lnTo>
                    <a:pt x="20111" y="57101"/>
                  </a:lnTo>
                  <a:lnTo>
                    <a:pt x="20078" y="57316"/>
                  </a:lnTo>
                  <a:lnTo>
                    <a:pt x="20011" y="57423"/>
                  </a:lnTo>
                  <a:lnTo>
                    <a:pt x="20011" y="57638"/>
                  </a:lnTo>
                  <a:lnTo>
                    <a:pt x="20011" y="57853"/>
                  </a:lnTo>
                  <a:lnTo>
                    <a:pt x="19977" y="58389"/>
                  </a:lnTo>
                  <a:lnTo>
                    <a:pt x="18701" y="58389"/>
                  </a:lnTo>
                  <a:lnTo>
                    <a:pt x="18634" y="58389"/>
                  </a:lnTo>
                  <a:lnTo>
                    <a:pt x="18601" y="58497"/>
                  </a:lnTo>
                  <a:lnTo>
                    <a:pt x="18533" y="58711"/>
                  </a:lnTo>
                  <a:lnTo>
                    <a:pt x="18533" y="58819"/>
                  </a:lnTo>
                  <a:lnTo>
                    <a:pt x="18466" y="59033"/>
                  </a:lnTo>
                  <a:lnTo>
                    <a:pt x="18433" y="59033"/>
                  </a:lnTo>
                  <a:lnTo>
                    <a:pt x="18365" y="59248"/>
                  </a:lnTo>
                  <a:lnTo>
                    <a:pt x="18298" y="59355"/>
                  </a:lnTo>
                  <a:lnTo>
                    <a:pt x="18198" y="59570"/>
                  </a:lnTo>
                  <a:lnTo>
                    <a:pt x="17694" y="59570"/>
                  </a:lnTo>
                  <a:lnTo>
                    <a:pt x="17660" y="59570"/>
                  </a:lnTo>
                  <a:lnTo>
                    <a:pt x="17593" y="59785"/>
                  </a:lnTo>
                  <a:lnTo>
                    <a:pt x="17593" y="59785"/>
                  </a:lnTo>
                  <a:lnTo>
                    <a:pt x="17560" y="59892"/>
                  </a:lnTo>
                  <a:lnTo>
                    <a:pt x="17493" y="60107"/>
                  </a:lnTo>
                  <a:lnTo>
                    <a:pt x="17425" y="60322"/>
                  </a:lnTo>
                  <a:lnTo>
                    <a:pt x="17392" y="60429"/>
                  </a:lnTo>
                  <a:lnTo>
                    <a:pt x="17325" y="60751"/>
                  </a:lnTo>
                  <a:lnTo>
                    <a:pt x="17257" y="60966"/>
                  </a:lnTo>
                  <a:lnTo>
                    <a:pt x="17224" y="61180"/>
                  </a:lnTo>
                  <a:lnTo>
                    <a:pt x="17224" y="61288"/>
                  </a:lnTo>
                  <a:lnTo>
                    <a:pt x="17157" y="61502"/>
                  </a:lnTo>
                  <a:lnTo>
                    <a:pt x="17157" y="61502"/>
                  </a:lnTo>
                  <a:lnTo>
                    <a:pt x="17090" y="61717"/>
                  </a:lnTo>
                  <a:lnTo>
                    <a:pt x="17056" y="61717"/>
                  </a:lnTo>
                  <a:lnTo>
                    <a:pt x="16955" y="61824"/>
                  </a:lnTo>
                  <a:lnTo>
                    <a:pt x="16821" y="62039"/>
                  </a:lnTo>
                  <a:lnTo>
                    <a:pt x="16787" y="62254"/>
                  </a:lnTo>
                  <a:lnTo>
                    <a:pt x="16720" y="62361"/>
                  </a:lnTo>
                  <a:lnTo>
                    <a:pt x="16720" y="62576"/>
                  </a:lnTo>
                  <a:lnTo>
                    <a:pt x="16653" y="62576"/>
                  </a:lnTo>
                  <a:lnTo>
                    <a:pt x="16620" y="62683"/>
                  </a:lnTo>
                  <a:lnTo>
                    <a:pt x="16620" y="62898"/>
                  </a:lnTo>
                  <a:lnTo>
                    <a:pt x="16552" y="62898"/>
                  </a:lnTo>
                  <a:lnTo>
                    <a:pt x="16552" y="63220"/>
                  </a:lnTo>
                  <a:lnTo>
                    <a:pt x="16552" y="63434"/>
                  </a:lnTo>
                  <a:lnTo>
                    <a:pt x="16552" y="63756"/>
                  </a:lnTo>
                  <a:lnTo>
                    <a:pt x="16552" y="64186"/>
                  </a:lnTo>
                  <a:lnTo>
                    <a:pt x="16552" y="64508"/>
                  </a:lnTo>
                  <a:lnTo>
                    <a:pt x="16620" y="65044"/>
                  </a:lnTo>
                  <a:lnTo>
                    <a:pt x="16620" y="65152"/>
                  </a:lnTo>
                  <a:lnTo>
                    <a:pt x="16653" y="65581"/>
                  </a:lnTo>
                  <a:lnTo>
                    <a:pt x="16653" y="65903"/>
                  </a:lnTo>
                  <a:lnTo>
                    <a:pt x="16653" y="66225"/>
                  </a:lnTo>
                  <a:lnTo>
                    <a:pt x="16653" y="66547"/>
                  </a:lnTo>
                  <a:lnTo>
                    <a:pt x="16653" y="66976"/>
                  </a:lnTo>
                  <a:lnTo>
                    <a:pt x="16653" y="67298"/>
                  </a:lnTo>
                  <a:lnTo>
                    <a:pt x="16653" y="67513"/>
                  </a:lnTo>
                  <a:lnTo>
                    <a:pt x="16620" y="67620"/>
                  </a:lnTo>
                  <a:lnTo>
                    <a:pt x="16552" y="67835"/>
                  </a:lnTo>
                  <a:lnTo>
                    <a:pt x="16485" y="68050"/>
                  </a:lnTo>
                  <a:lnTo>
                    <a:pt x="16452" y="68157"/>
                  </a:lnTo>
                  <a:lnTo>
                    <a:pt x="16385" y="68157"/>
                  </a:lnTo>
                  <a:lnTo>
                    <a:pt x="16351" y="68372"/>
                  </a:lnTo>
                  <a:lnTo>
                    <a:pt x="16284" y="68372"/>
                  </a:lnTo>
                  <a:lnTo>
                    <a:pt x="16217" y="68372"/>
                  </a:lnTo>
                  <a:lnTo>
                    <a:pt x="16183" y="68479"/>
                  </a:lnTo>
                  <a:lnTo>
                    <a:pt x="16116" y="68694"/>
                  </a:lnTo>
                  <a:lnTo>
                    <a:pt x="16049" y="69016"/>
                  </a:lnTo>
                  <a:lnTo>
                    <a:pt x="16049" y="69230"/>
                  </a:lnTo>
                  <a:lnTo>
                    <a:pt x="16049" y="69445"/>
                  </a:lnTo>
                  <a:lnTo>
                    <a:pt x="16049" y="69552"/>
                  </a:lnTo>
                  <a:lnTo>
                    <a:pt x="16015" y="69767"/>
                  </a:lnTo>
                  <a:lnTo>
                    <a:pt x="16015" y="70089"/>
                  </a:lnTo>
                  <a:lnTo>
                    <a:pt x="15948" y="70304"/>
                  </a:lnTo>
                  <a:lnTo>
                    <a:pt x="15881" y="70411"/>
                  </a:lnTo>
                  <a:lnTo>
                    <a:pt x="15847" y="70840"/>
                  </a:lnTo>
                  <a:lnTo>
                    <a:pt x="15780" y="70948"/>
                  </a:lnTo>
                  <a:lnTo>
                    <a:pt x="15747" y="71162"/>
                  </a:lnTo>
                  <a:lnTo>
                    <a:pt x="15747" y="71484"/>
                  </a:lnTo>
                  <a:lnTo>
                    <a:pt x="15679" y="71699"/>
                  </a:lnTo>
                  <a:lnTo>
                    <a:pt x="15612" y="72021"/>
                  </a:lnTo>
                  <a:lnTo>
                    <a:pt x="15579" y="72236"/>
                  </a:lnTo>
                  <a:lnTo>
                    <a:pt x="15579" y="72343"/>
                  </a:lnTo>
                  <a:lnTo>
                    <a:pt x="15444" y="72558"/>
                  </a:lnTo>
                  <a:lnTo>
                    <a:pt x="15344" y="72772"/>
                  </a:lnTo>
                  <a:lnTo>
                    <a:pt x="15277" y="72772"/>
                  </a:lnTo>
                  <a:lnTo>
                    <a:pt x="15277" y="72558"/>
                  </a:lnTo>
                  <a:lnTo>
                    <a:pt x="15243" y="72343"/>
                  </a:lnTo>
                  <a:lnTo>
                    <a:pt x="15277" y="72236"/>
                  </a:lnTo>
                  <a:lnTo>
                    <a:pt x="15277" y="72021"/>
                  </a:lnTo>
                  <a:lnTo>
                    <a:pt x="15344" y="71699"/>
                  </a:lnTo>
                  <a:lnTo>
                    <a:pt x="15344" y="71484"/>
                  </a:lnTo>
                  <a:lnTo>
                    <a:pt x="15411" y="71484"/>
                  </a:lnTo>
                  <a:lnTo>
                    <a:pt x="15344" y="71377"/>
                  </a:lnTo>
                  <a:lnTo>
                    <a:pt x="15277" y="71377"/>
                  </a:lnTo>
                  <a:lnTo>
                    <a:pt x="15277" y="71377"/>
                  </a:lnTo>
                  <a:lnTo>
                    <a:pt x="15243" y="71377"/>
                  </a:lnTo>
                  <a:lnTo>
                    <a:pt x="15176" y="71484"/>
                  </a:lnTo>
                  <a:lnTo>
                    <a:pt x="15075" y="71699"/>
                  </a:lnTo>
                  <a:lnTo>
                    <a:pt x="15008" y="71914"/>
                  </a:lnTo>
                  <a:lnTo>
                    <a:pt x="14974" y="72236"/>
                  </a:lnTo>
                  <a:lnTo>
                    <a:pt x="14974" y="72343"/>
                  </a:lnTo>
                  <a:lnTo>
                    <a:pt x="14974" y="72558"/>
                  </a:lnTo>
                  <a:lnTo>
                    <a:pt x="14907" y="72772"/>
                  </a:lnTo>
                  <a:lnTo>
                    <a:pt x="14907" y="72880"/>
                  </a:lnTo>
                  <a:lnTo>
                    <a:pt x="14907" y="73309"/>
                  </a:lnTo>
                  <a:lnTo>
                    <a:pt x="14907" y="73631"/>
                  </a:lnTo>
                  <a:lnTo>
                    <a:pt x="14907" y="73953"/>
                  </a:lnTo>
                  <a:lnTo>
                    <a:pt x="14907" y="74168"/>
                  </a:lnTo>
                  <a:lnTo>
                    <a:pt x="14840" y="74168"/>
                  </a:lnTo>
                  <a:lnTo>
                    <a:pt x="14840" y="74275"/>
                  </a:lnTo>
                  <a:lnTo>
                    <a:pt x="14806" y="74490"/>
                  </a:lnTo>
                  <a:lnTo>
                    <a:pt x="14672" y="74704"/>
                  </a:lnTo>
                  <a:lnTo>
                    <a:pt x="14639" y="75026"/>
                  </a:lnTo>
                  <a:lnTo>
                    <a:pt x="14639" y="75348"/>
                  </a:lnTo>
                  <a:lnTo>
                    <a:pt x="14639" y="75778"/>
                  </a:lnTo>
                  <a:lnTo>
                    <a:pt x="14639" y="75885"/>
                  </a:lnTo>
                  <a:lnTo>
                    <a:pt x="14571" y="76100"/>
                  </a:lnTo>
                  <a:lnTo>
                    <a:pt x="14538" y="76207"/>
                  </a:lnTo>
                  <a:lnTo>
                    <a:pt x="14471" y="76422"/>
                  </a:lnTo>
                  <a:lnTo>
                    <a:pt x="14404" y="76636"/>
                  </a:lnTo>
                  <a:lnTo>
                    <a:pt x="14370" y="76636"/>
                  </a:lnTo>
                  <a:lnTo>
                    <a:pt x="14303" y="76636"/>
                  </a:lnTo>
                  <a:lnTo>
                    <a:pt x="14236" y="76744"/>
                  </a:lnTo>
                  <a:lnTo>
                    <a:pt x="14202" y="76958"/>
                  </a:lnTo>
                  <a:lnTo>
                    <a:pt x="14135" y="77280"/>
                  </a:lnTo>
                  <a:lnTo>
                    <a:pt x="14068" y="77710"/>
                  </a:lnTo>
                  <a:lnTo>
                    <a:pt x="14034" y="78032"/>
                  </a:lnTo>
                  <a:lnTo>
                    <a:pt x="14034" y="78139"/>
                  </a:lnTo>
                  <a:lnTo>
                    <a:pt x="13967" y="78354"/>
                  </a:lnTo>
                  <a:lnTo>
                    <a:pt x="13933" y="78354"/>
                  </a:lnTo>
                  <a:lnTo>
                    <a:pt x="13866" y="78354"/>
                  </a:lnTo>
                  <a:lnTo>
                    <a:pt x="13799" y="78568"/>
                  </a:lnTo>
                  <a:lnTo>
                    <a:pt x="13766" y="78676"/>
                  </a:lnTo>
                  <a:lnTo>
                    <a:pt x="13631" y="78676"/>
                  </a:lnTo>
                  <a:lnTo>
                    <a:pt x="13531" y="78676"/>
                  </a:lnTo>
                  <a:lnTo>
                    <a:pt x="13430" y="78676"/>
                  </a:lnTo>
                  <a:lnTo>
                    <a:pt x="13329" y="78676"/>
                  </a:lnTo>
                  <a:lnTo>
                    <a:pt x="13329" y="78676"/>
                  </a:lnTo>
                  <a:lnTo>
                    <a:pt x="13262" y="78890"/>
                  </a:lnTo>
                  <a:lnTo>
                    <a:pt x="13195" y="79105"/>
                  </a:lnTo>
                  <a:lnTo>
                    <a:pt x="13094" y="79105"/>
                  </a:lnTo>
                  <a:lnTo>
                    <a:pt x="12993" y="79105"/>
                  </a:lnTo>
                  <a:lnTo>
                    <a:pt x="12926" y="78890"/>
                  </a:lnTo>
                  <a:lnTo>
                    <a:pt x="12825" y="78890"/>
                  </a:lnTo>
                  <a:lnTo>
                    <a:pt x="12758" y="78890"/>
                  </a:lnTo>
                  <a:lnTo>
                    <a:pt x="12725" y="78890"/>
                  </a:lnTo>
                  <a:lnTo>
                    <a:pt x="12658" y="78676"/>
                  </a:lnTo>
                  <a:lnTo>
                    <a:pt x="12590" y="78676"/>
                  </a:lnTo>
                  <a:lnTo>
                    <a:pt x="12590" y="78568"/>
                  </a:lnTo>
                  <a:lnTo>
                    <a:pt x="12490" y="78354"/>
                  </a:lnTo>
                  <a:lnTo>
                    <a:pt x="12423" y="78139"/>
                  </a:lnTo>
                  <a:lnTo>
                    <a:pt x="12389" y="78139"/>
                  </a:lnTo>
                  <a:lnTo>
                    <a:pt x="12255" y="78032"/>
                  </a:lnTo>
                  <a:lnTo>
                    <a:pt x="12154" y="78032"/>
                  </a:lnTo>
                  <a:lnTo>
                    <a:pt x="11717" y="78032"/>
                  </a:lnTo>
                  <a:lnTo>
                    <a:pt x="11717" y="78139"/>
                  </a:lnTo>
                  <a:lnTo>
                    <a:pt x="11717" y="78139"/>
                  </a:lnTo>
                  <a:lnTo>
                    <a:pt x="11785" y="78568"/>
                  </a:lnTo>
                  <a:lnTo>
                    <a:pt x="11818" y="78676"/>
                  </a:lnTo>
                  <a:lnTo>
                    <a:pt x="11885" y="78676"/>
                  </a:lnTo>
                  <a:lnTo>
                    <a:pt x="11885" y="78676"/>
                  </a:lnTo>
                  <a:lnTo>
                    <a:pt x="11986" y="79105"/>
                  </a:lnTo>
                  <a:lnTo>
                    <a:pt x="12120" y="79427"/>
                  </a:lnTo>
                  <a:lnTo>
                    <a:pt x="12154" y="79427"/>
                  </a:lnTo>
                  <a:lnTo>
                    <a:pt x="12255" y="79642"/>
                  </a:lnTo>
                  <a:lnTo>
                    <a:pt x="12255" y="79749"/>
                  </a:lnTo>
                  <a:lnTo>
                    <a:pt x="12322" y="79749"/>
                  </a:lnTo>
                  <a:lnTo>
                    <a:pt x="12322" y="79964"/>
                  </a:lnTo>
                  <a:lnTo>
                    <a:pt x="12389" y="80286"/>
                  </a:lnTo>
                  <a:lnTo>
                    <a:pt x="12389" y="81144"/>
                  </a:lnTo>
                  <a:lnTo>
                    <a:pt x="12423" y="81359"/>
                  </a:lnTo>
                  <a:lnTo>
                    <a:pt x="12490" y="81359"/>
                  </a:lnTo>
                  <a:lnTo>
                    <a:pt x="12590" y="81359"/>
                  </a:lnTo>
                  <a:lnTo>
                    <a:pt x="12590" y="82432"/>
                  </a:lnTo>
                  <a:lnTo>
                    <a:pt x="12557" y="82540"/>
                  </a:lnTo>
                  <a:lnTo>
                    <a:pt x="12557" y="82540"/>
                  </a:lnTo>
                  <a:lnTo>
                    <a:pt x="12490" y="82969"/>
                  </a:lnTo>
                  <a:lnTo>
                    <a:pt x="12423" y="83076"/>
                  </a:lnTo>
                  <a:lnTo>
                    <a:pt x="12389" y="83291"/>
                  </a:lnTo>
                  <a:lnTo>
                    <a:pt x="12389" y="83506"/>
                  </a:lnTo>
                  <a:lnTo>
                    <a:pt x="12322" y="83613"/>
                  </a:lnTo>
                  <a:lnTo>
                    <a:pt x="12221" y="83828"/>
                  </a:lnTo>
                  <a:lnTo>
                    <a:pt x="12120" y="84150"/>
                  </a:lnTo>
                  <a:lnTo>
                    <a:pt x="12053" y="84150"/>
                  </a:lnTo>
                  <a:lnTo>
                    <a:pt x="11986" y="84364"/>
                  </a:lnTo>
                  <a:lnTo>
                    <a:pt x="11885" y="84686"/>
                  </a:lnTo>
                  <a:lnTo>
                    <a:pt x="11818" y="85008"/>
                  </a:lnTo>
                  <a:lnTo>
                    <a:pt x="11818" y="85223"/>
                  </a:lnTo>
                  <a:lnTo>
                    <a:pt x="11785" y="85438"/>
                  </a:lnTo>
                  <a:lnTo>
                    <a:pt x="11785" y="85545"/>
                  </a:lnTo>
                  <a:lnTo>
                    <a:pt x="11717" y="85760"/>
                  </a:lnTo>
                  <a:lnTo>
                    <a:pt x="11717" y="85867"/>
                  </a:lnTo>
                  <a:lnTo>
                    <a:pt x="11717" y="86082"/>
                  </a:lnTo>
                  <a:lnTo>
                    <a:pt x="11650" y="86082"/>
                  </a:lnTo>
                  <a:lnTo>
                    <a:pt x="11650" y="86296"/>
                  </a:lnTo>
                  <a:lnTo>
                    <a:pt x="11617" y="86296"/>
                  </a:lnTo>
                  <a:lnTo>
                    <a:pt x="11550" y="86296"/>
                  </a:lnTo>
                  <a:lnTo>
                    <a:pt x="11449" y="86082"/>
                  </a:lnTo>
                  <a:lnTo>
                    <a:pt x="11382" y="86082"/>
                  </a:lnTo>
                  <a:lnTo>
                    <a:pt x="10878" y="86082"/>
                  </a:lnTo>
                  <a:lnTo>
                    <a:pt x="10777" y="86082"/>
                  </a:lnTo>
                  <a:lnTo>
                    <a:pt x="10744" y="86296"/>
                  </a:lnTo>
                  <a:lnTo>
                    <a:pt x="10677" y="86296"/>
                  </a:lnTo>
                  <a:lnTo>
                    <a:pt x="10576" y="86404"/>
                  </a:lnTo>
                  <a:lnTo>
                    <a:pt x="10442" y="86404"/>
                  </a:lnTo>
                  <a:lnTo>
                    <a:pt x="10240" y="86404"/>
                  </a:lnTo>
                  <a:lnTo>
                    <a:pt x="10173" y="86404"/>
                  </a:lnTo>
                  <a:lnTo>
                    <a:pt x="10139" y="86404"/>
                  </a:lnTo>
                  <a:lnTo>
                    <a:pt x="9636" y="86404"/>
                  </a:lnTo>
                  <a:lnTo>
                    <a:pt x="9636" y="87370"/>
                  </a:lnTo>
                  <a:lnTo>
                    <a:pt x="9636" y="87370"/>
                  </a:lnTo>
                  <a:lnTo>
                    <a:pt x="9636" y="87477"/>
                  </a:lnTo>
                  <a:lnTo>
                    <a:pt x="9669" y="87799"/>
                  </a:lnTo>
                  <a:lnTo>
                    <a:pt x="9736" y="88228"/>
                  </a:lnTo>
                  <a:lnTo>
                    <a:pt x="9736" y="88550"/>
                  </a:lnTo>
                  <a:lnTo>
                    <a:pt x="9736" y="88765"/>
                  </a:lnTo>
                  <a:lnTo>
                    <a:pt x="9736" y="88872"/>
                  </a:lnTo>
                  <a:lnTo>
                    <a:pt x="9669" y="88872"/>
                  </a:lnTo>
                  <a:lnTo>
                    <a:pt x="9669" y="89087"/>
                  </a:lnTo>
                  <a:lnTo>
                    <a:pt x="9636" y="89087"/>
                  </a:lnTo>
                  <a:lnTo>
                    <a:pt x="9569" y="89409"/>
                  </a:lnTo>
                  <a:lnTo>
                    <a:pt x="9569" y="90161"/>
                  </a:lnTo>
                  <a:lnTo>
                    <a:pt x="9569" y="90161"/>
                  </a:lnTo>
                  <a:lnTo>
                    <a:pt x="9636" y="90268"/>
                  </a:lnTo>
                  <a:lnTo>
                    <a:pt x="9636" y="90483"/>
                  </a:lnTo>
                  <a:lnTo>
                    <a:pt x="9636" y="90483"/>
                  </a:lnTo>
                  <a:lnTo>
                    <a:pt x="9636" y="90697"/>
                  </a:lnTo>
                  <a:lnTo>
                    <a:pt x="9569" y="90805"/>
                  </a:lnTo>
                  <a:lnTo>
                    <a:pt x="8964" y="90805"/>
                  </a:lnTo>
                  <a:lnTo>
                    <a:pt x="8864" y="90697"/>
                  </a:lnTo>
                  <a:lnTo>
                    <a:pt x="8864" y="90483"/>
                  </a:lnTo>
                  <a:lnTo>
                    <a:pt x="8796" y="90483"/>
                  </a:lnTo>
                  <a:lnTo>
                    <a:pt x="8763" y="90268"/>
                  </a:lnTo>
                  <a:lnTo>
                    <a:pt x="8628" y="90161"/>
                  </a:lnTo>
                  <a:lnTo>
                    <a:pt x="8595" y="89946"/>
                  </a:lnTo>
                  <a:lnTo>
                    <a:pt x="8528" y="89946"/>
                  </a:lnTo>
                  <a:lnTo>
                    <a:pt x="8326" y="89946"/>
                  </a:lnTo>
                  <a:lnTo>
                    <a:pt x="8326" y="91019"/>
                  </a:lnTo>
                  <a:lnTo>
                    <a:pt x="8360" y="91234"/>
                  </a:lnTo>
                  <a:lnTo>
                    <a:pt x="8360" y="91341"/>
                  </a:lnTo>
                  <a:lnTo>
                    <a:pt x="8360" y="91663"/>
                  </a:lnTo>
                  <a:lnTo>
                    <a:pt x="8360" y="92093"/>
                  </a:lnTo>
                  <a:lnTo>
                    <a:pt x="8360" y="92415"/>
                  </a:lnTo>
                  <a:lnTo>
                    <a:pt x="8360" y="92737"/>
                  </a:lnTo>
                  <a:lnTo>
                    <a:pt x="8427" y="92737"/>
                  </a:lnTo>
                  <a:lnTo>
                    <a:pt x="8461" y="92737"/>
                  </a:lnTo>
                  <a:lnTo>
                    <a:pt x="8528" y="92737"/>
                  </a:lnTo>
                  <a:lnTo>
                    <a:pt x="8595" y="92951"/>
                  </a:lnTo>
                  <a:lnTo>
                    <a:pt x="8628" y="92951"/>
                  </a:lnTo>
                  <a:lnTo>
                    <a:pt x="8696" y="92951"/>
                  </a:lnTo>
                  <a:lnTo>
                    <a:pt x="8696" y="92737"/>
                  </a:lnTo>
                  <a:lnTo>
                    <a:pt x="8763" y="92737"/>
                  </a:lnTo>
                  <a:lnTo>
                    <a:pt x="8796" y="92629"/>
                  </a:lnTo>
                  <a:lnTo>
                    <a:pt x="8864" y="92415"/>
                  </a:lnTo>
                  <a:lnTo>
                    <a:pt x="8931" y="92415"/>
                  </a:lnTo>
                  <a:lnTo>
                    <a:pt x="8964" y="92415"/>
                  </a:lnTo>
                  <a:lnTo>
                    <a:pt x="9031" y="92629"/>
                  </a:lnTo>
                  <a:lnTo>
                    <a:pt x="9031" y="92737"/>
                  </a:lnTo>
                  <a:lnTo>
                    <a:pt x="9031" y="93488"/>
                  </a:lnTo>
                  <a:lnTo>
                    <a:pt x="9031" y="93595"/>
                  </a:lnTo>
                  <a:lnTo>
                    <a:pt x="8964" y="93810"/>
                  </a:lnTo>
                  <a:lnTo>
                    <a:pt x="8864" y="93810"/>
                  </a:lnTo>
                  <a:lnTo>
                    <a:pt x="8796" y="94025"/>
                  </a:lnTo>
                  <a:lnTo>
                    <a:pt x="8696" y="93810"/>
                  </a:lnTo>
                  <a:lnTo>
                    <a:pt x="8628" y="93810"/>
                  </a:lnTo>
                  <a:lnTo>
                    <a:pt x="8528" y="93810"/>
                  </a:lnTo>
                  <a:lnTo>
                    <a:pt x="8461" y="93810"/>
                  </a:lnTo>
                  <a:lnTo>
                    <a:pt x="8427" y="94025"/>
                  </a:lnTo>
                  <a:lnTo>
                    <a:pt x="8427" y="94132"/>
                  </a:lnTo>
                  <a:lnTo>
                    <a:pt x="8427" y="94347"/>
                  </a:lnTo>
                  <a:lnTo>
                    <a:pt x="8360" y="94561"/>
                  </a:lnTo>
                  <a:lnTo>
                    <a:pt x="8427" y="94561"/>
                  </a:lnTo>
                  <a:lnTo>
                    <a:pt x="8427" y="94669"/>
                  </a:lnTo>
                  <a:lnTo>
                    <a:pt x="8427" y="95098"/>
                  </a:lnTo>
                  <a:lnTo>
                    <a:pt x="8360" y="95205"/>
                  </a:lnTo>
                  <a:lnTo>
                    <a:pt x="8360" y="95420"/>
                  </a:lnTo>
                  <a:lnTo>
                    <a:pt x="8326" y="95742"/>
                  </a:lnTo>
                  <a:lnTo>
                    <a:pt x="8259" y="96064"/>
                  </a:lnTo>
                  <a:lnTo>
                    <a:pt x="8192" y="96279"/>
                  </a:lnTo>
                  <a:lnTo>
                    <a:pt x="8158" y="96493"/>
                  </a:lnTo>
                  <a:lnTo>
                    <a:pt x="8158" y="96493"/>
                  </a:lnTo>
                  <a:lnTo>
                    <a:pt x="8158" y="96601"/>
                  </a:lnTo>
                  <a:lnTo>
                    <a:pt x="8158" y="98533"/>
                  </a:lnTo>
                  <a:lnTo>
                    <a:pt x="7487" y="98533"/>
                  </a:lnTo>
                  <a:lnTo>
                    <a:pt x="7386" y="98747"/>
                  </a:lnTo>
                  <a:lnTo>
                    <a:pt x="7252" y="98962"/>
                  </a:lnTo>
                  <a:lnTo>
                    <a:pt x="7151" y="99069"/>
                  </a:lnTo>
                  <a:lnTo>
                    <a:pt x="7118" y="99284"/>
                  </a:lnTo>
                  <a:lnTo>
                    <a:pt x="7050" y="99499"/>
                  </a:lnTo>
                  <a:lnTo>
                    <a:pt x="7050" y="99606"/>
                  </a:lnTo>
                  <a:lnTo>
                    <a:pt x="6983" y="99821"/>
                  </a:lnTo>
                  <a:lnTo>
                    <a:pt x="6983" y="100143"/>
                  </a:lnTo>
                  <a:lnTo>
                    <a:pt x="7050" y="100465"/>
                  </a:lnTo>
                  <a:lnTo>
                    <a:pt x="7050" y="100894"/>
                  </a:lnTo>
                  <a:lnTo>
                    <a:pt x="7118" y="101001"/>
                  </a:lnTo>
                  <a:lnTo>
                    <a:pt x="7118" y="101216"/>
                  </a:lnTo>
                  <a:lnTo>
                    <a:pt x="7151" y="101431"/>
                  </a:lnTo>
                  <a:lnTo>
                    <a:pt x="7218" y="101538"/>
                  </a:lnTo>
                  <a:lnTo>
                    <a:pt x="7252" y="101753"/>
                  </a:lnTo>
                  <a:lnTo>
                    <a:pt x="7319" y="101753"/>
                  </a:lnTo>
                  <a:lnTo>
                    <a:pt x="7386" y="101860"/>
                  </a:lnTo>
                  <a:lnTo>
                    <a:pt x="7420" y="101860"/>
                  </a:lnTo>
                  <a:lnTo>
                    <a:pt x="7487" y="102075"/>
                  </a:lnTo>
                  <a:lnTo>
                    <a:pt x="7554" y="102289"/>
                  </a:lnTo>
                  <a:lnTo>
                    <a:pt x="7554" y="102289"/>
                  </a:lnTo>
                  <a:lnTo>
                    <a:pt x="7554" y="102397"/>
                  </a:lnTo>
                  <a:lnTo>
                    <a:pt x="7588" y="102611"/>
                  </a:lnTo>
                  <a:lnTo>
                    <a:pt x="7655" y="102826"/>
                  </a:lnTo>
                  <a:lnTo>
                    <a:pt x="7756" y="102826"/>
                  </a:lnTo>
                  <a:lnTo>
                    <a:pt x="7823" y="102826"/>
                  </a:lnTo>
                  <a:lnTo>
                    <a:pt x="7923" y="102826"/>
                  </a:lnTo>
                  <a:lnTo>
                    <a:pt x="7991" y="102826"/>
                  </a:lnTo>
                  <a:lnTo>
                    <a:pt x="8091" y="102826"/>
                  </a:lnTo>
                  <a:lnTo>
                    <a:pt x="8091" y="103470"/>
                  </a:lnTo>
                  <a:lnTo>
                    <a:pt x="8024" y="103685"/>
                  </a:lnTo>
                  <a:lnTo>
                    <a:pt x="8024" y="103685"/>
                  </a:lnTo>
                  <a:lnTo>
                    <a:pt x="8024" y="103792"/>
                  </a:lnTo>
                  <a:lnTo>
                    <a:pt x="7991" y="103792"/>
                  </a:lnTo>
                  <a:lnTo>
                    <a:pt x="7923" y="103792"/>
                  </a:lnTo>
                  <a:lnTo>
                    <a:pt x="7856" y="104007"/>
                  </a:lnTo>
                  <a:lnTo>
                    <a:pt x="7823" y="104007"/>
                  </a:lnTo>
                  <a:lnTo>
                    <a:pt x="7756" y="104221"/>
                  </a:lnTo>
                  <a:lnTo>
                    <a:pt x="7722" y="104221"/>
                  </a:lnTo>
                  <a:lnTo>
                    <a:pt x="7655" y="104543"/>
                  </a:lnTo>
                  <a:lnTo>
                    <a:pt x="7588" y="104865"/>
                  </a:lnTo>
                  <a:lnTo>
                    <a:pt x="7554" y="105402"/>
                  </a:lnTo>
                  <a:lnTo>
                    <a:pt x="7487" y="105724"/>
                  </a:lnTo>
                  <a:lnTo>
                    <a:pt x="7420" y="106261"/>
                  </a:lnTo>
                  <a:lnTo>
                    <a:pt x="7386" y="106475"/>
                  </a:lnTo>
                  <a:lnTo>
                    <a:pt x="7319" y="106690"/>
                  </a:lnTo>
                  <a:lnTo>
                    <a:pt x="7218" y="106690"/>
                  </a:lnTo>
                  <a:lnTo>
                    <a:pt x="7118" y="106690"/>
                  </a:lnTo>
                  <a:lnTo>
                    <a:pt x="7050" y="106690"/>
                  </a:lnTo>
                  <a:lnTo>
                    <a:pt x="6983" y="106797"/>
                  </a:lnTo>
                  <a:lnTo>
                    <a:pt x="6983" y="107012"/>
                  </a:lnTo>
                  <a:lnTo>
                    <a:pt x="6950" y="107227"/>
                  </a:lnTo>
                  <a:lnTo>
                    <a:pt x="6950" y="107334"/>
                  </a:lnTo>
                  <a:lnTo>
                    <a:pt x="6950" y="107656"/>
                  </a:lnTo>
                  <a:lnTo>
                    <a:pt x="6950" y="107871"/>
                  </a:lnTo>
                  <a:lnTo>
                    <a:pt x="6950" y="108085"/>
                  </a:lnTo>
                  <a:lnTo>
                    <a:pt x="6950" y="108407"/>
                  </a:lnTo>
                  <a:lnTo>
                    <a:pt x="6950" y="108729"/>
                  </a:lnTo>
                  <a:lnTo>
                    <a:pt x="6379" y="108729"/>
                  </a:lnTo>
                  <a:lnTo>
                    <a:pt x="6379" y="109159"/>
                  </a:lnTo>
                  <a:lnTo>
                    <a:pt x="6379" y="109481"/>
                  </a:lnTo>
                  <a:lnTo>
                    <a:pt x="6379" y="110554"/>
                  </a:lnTo>
                  <a:lnTo>
                    <a:pt x="6379" y="110661"/>
                  </a:lnTo>
                  <a:lnTo>
                    <a:pt x="6446" y="110876"/>
                  </a:lnTo>
                  <a:lnTo>
                    <a:pt x="6446" y="111198"/>
                  </a:lnTo>
                  <a:lnTo>
                    <a:pt x="6446" y="111413"/>
                  </a:lnTo>
                  <a:lnTo>
                    <a:pt x="6379" y="111520"/>
                  </a:lnTo>
                  <a:lnTo>
                    <a:pt x="6379" y="111735"/>
                  </a:lnTo>
                  <a:lnTo>
                    <a:pt x="6379" y="111949"/>
                  </a:lnTo>
                  <a:lnTo>
                    <a:pt x="6446" y="111949"/>
                  </a:lnTo>
                  <a:lnTo>
                    <a:pt x="6513" y="112057"/>
                  </a:lnTo>
                  <a:lnTo>
                    <a:pt x="6513" y="112057"/>
                  </a:lnTo>
                  <a:lnTo>
                    <a:pt x="6547" y="112271"/>
                  </a:lnTo>
                  <a:lnTo>
                    <a:pt x="6547" y="112486"/>
                  </a:lnTo>
                  <a:lnTo>
                    <a:pt x="6614" y="112593"/>
                  </a:lnTo>
                  <a:lnTo>
                    <a:pt x="6614" y="112808"/>
                  </a:lnTo>
                  <a:lnTo>
                    <a:pt x="6614" y="113130"/>
                  </a:lnTo>
                  <a:lnTo>
                    <a:pt x="6614" y="113452"/>
                  </a:lnTo>
                  <a:lnTo>
                    <a:pt x="6614" y="113667"/>
                  </a:lnTo>
                  <a:lnTo>
                    <a:pt x="6648" y="113881"/>
                  </a:lnTo>
                  <a:lnTo>
                    <a:pt x="6648" y="114525"/>
                  </a:lnTo>
                  <a:lnTo>
                    <a:pt x="6648" y="114740"/>
                  </a:lnTo>
                  <a:lnTo>
                    <a:pt x="6715" y="114955"/>
                  </a:lnTo>
                  <a:lnTo>
                    <a:pt x="6715" y="114955"/>
                  </a:lnTo>
                  <a:lnTo>
                    <a:pt x="6782" y="115062"/>
                  </a:lnTo>
                  <a:lnTo>
                    <a:pt x="6815" y="115062"/>
                  </a:lnTo>
                  <a:lnTo>
                    <a:pt x="6815" y="115277"/>
                  </a:lnTo>
                  <a:lnTo>
                    <a:pt x="6815" y="115384"/>
                  </a:lnTo>
                  <a:lnTo>
                    <a:pt x="6815" y="115813"/>
                  </a:lnTo>
                  <a:lnTo>
                    <a:pt x="6815" y="116135"/>
                  </a:lnTo>
                  <a:lnTo>
                    <a:pt x="6883" y="116457"/>
                  </a:lnTo>
                  <a:lnTo>
                    <a:pt x="6883" y="116672"/>
                  </a:lnTo>
                  <a:lnTo>
                    <a:pt x="6883" y="116887"/>
                  </a:lnTo>
                  <a:lnTo>
                    <a:pt x="6950" y="116994"/>
                  </a:lnTo>
                  <a:lnTo>
                    <a:pt x="6983" y="117209"/>
                  </a:lnTo>
                  <a:lnTo>
                    <a:pt x="7050" y="117209"/>
                  </a:lnTo>
                  <a:lnTo>
                    <a:pt x="7118" y="117209"/>
                  </a:lnTo>
                  <a:lnTo>
                    <a:pt x="7218" y="117209"/>
                  </a:lnTo>
                  <a:lnTo>
                    <a:pt x="7319" y="117209"/>
                  </a:lnTo>
                  <a:lnTo>
                    <a:pt x="7319" y="117853"/>
                  </a:lnTo>
                  <a:lnTo>
                    <a:pt x="7386" y="117853"/>
                  </a:lnTo>
                  <a:lnTo>
                    <a:pt x="7420" y="118067"/>
                  </a:lnTo>
                  <a:lnTo>
                    <a:pt x="7554" y="118067"/>
                  </a:lnTo>
                  <a:lnTo>
                    <a:pt x="7655" y="118067"/>
                  </a:lnTo>
                  <a:lnTo>
                    <a:pt x="7722" y="118067"/>
                  </a:lnTo>
                  <a:lnTo>
                    <a:pt x="7756" y="118067"/>
                  </a:lnTo>
                  <a:lnTo>
                    <a:pt x="7823" y="118067"/>
                  </a:lnTo>
                  <a:lnTo>
                    <a:pt x="7856" y="118067"/>
                  </a:lnTo>
                  <a:lnTo>
                    <a:pt x="7923" y="118282"/>
                  </a:lnTo>
                  <a:lnTo>
                    <a:pt x="7991" y="118282"/>
                  </a:lnTo>
                  <a:lnTo>
                    <a:pt x="8091" y="118389"/>
                  </a:lnTo>
                  <a:lnTo>
                    <a:pt x="8158" y="118389"/>
                  </a:lnTo>
                  <a:lnTo>
                    <a:pt x="8192" y="118389"/>
                  </a:lnTo>
                  <a:lnTo>
                    <a:pt x="8259" y="118604"/>
                  </a:lnTo>
                  <a:lnTo>
                    <a:pt x="8259" y="118819"/>
                  </a:lnTo>
                  <a:lnTo>
                    <a:pt x="8259" y="119141"/>
                  </a:lnTo>
                  <a:lnTo>
                    <a:pt x="8158" y="119141"/>
                  </a:lnTo>
                  <a:lnTo>
                    <a:pt x="8024" y="119141"/>
                  </a:lnTo>
                  <a:lnTo>
                    <a:pt x="7991" y="119141"/>
                  </a:lnTo>
                  <a:lnTo>
                    <a:pt x="7923" y="118926"/>
                  </a:lnTo>
                  <a:lnTo>
                    <a:pt x="7856" y="119141"/>
                  </a:lnTo>
                  <a:lnTo>
                    <a:pt x="7823" y="119141"/>
                  </a:lnTo>
                  <a:lnTo>
                    <a:pt x="7756" y="119248"/>
                  </a:lnTo>
                  <a:lnTo>
                    <a:pt x="7756" y="119463"/>
                  </a:lnTo>
                  <a:lnTo>
                    <a:pt x="7756" y="119677"/>
                  </a:lnTo>
                  <a:lnTo>
                    <a:pt x="7756" y="119677"/>
                  </a:lnTo>
                  <a:lnTo>
                    <a:pt x="7722" y="119785"/>
                  </a:lnTo>
                  <a:lnTo>
                    <a:pt x="7722" y="119785"/>
                  </a:lnTo>
                  <a:lnTo>
                    <a:pt x="7655" y="120000"/>
                  </a:lnTo>
                  <a:lnTo>
                    <a:pt x="7588" y="119785"/>
                  </a:lnTo>
                  <a:lnTo>
                    <a:pt x="7588" y="119785"/>
                  </a:lnTo>
                  <a:lnTo>
                    <a:pt x="7554" y="119785"/>
                  </a:lnTo>
                  <a:lnTo>
                    <a:pt x="6715" y="119785"/>
                  </a:lnTo>
                  <a:lnTo>
                    <a:pt x="6614" y="119785"/>
                  </a:lnTo>
                  <a:lnTo>
                    <a:pt x="6547" y="119677"/>
                  </a:lnTo>
                  <a:lnTo>
                    <a:pt x="6547" y="119677"/>
                  </a:lnTo>
                  <a:lnTo>
                    <a:pt x="6513" y="119463"/>
                  </a:lnTo>
                  <a:lnTo>
                    <a:pt x="6446" y="119463"/>
                  </a:lnTo>
                  <a:lnTo>
                    <a:pt x="6345" y="119463"/>
                  </a:lnTo>
                  <a:lnTo>
                    <a:pt x="6211" y="119463"/>
                  </a:lnTo>
                  <a:lnTo>
                    <a:pt x="6177" y="119463"/>
                  </a:lnTo>
                  <a:lnTo>
                    <a:pt x="6110" y="119248"/>
                  </a:lnTo>
                  <a:lnTo>
                    <a:pt x="6043" y="119141"/>
                  </a:lnTo>
                  <a:lnTo>
                    <a:pt x="5942" y="119141"/>
                  </a:lnTo>
                  <a:lnTo>
                    <a:pt x="5842" y="118926"/>
                  </a:lnTo>
                  <a:lnTo>
                    <a:pt x="5775" y="118926"/>
                  </a:lnTo>
                  <a:lnTo>
                    <a:pt x="5741" y="118819"/>
                  </a:lnTo>
                  <a:lnTo>
                    <a:pt x="5607" y="118926"/>
                  </a:lnTo>
                  <a:lnTo>
                    <a:pt x="5506" y="118819"/>
                  </a:lnTo>
                  <a:lnTo>
                    <a:pt x="5439" y="118819"/>
                  </a:lnTo>
                  <a:lnTo>
                    <a:pt x="5405" y="118389"/>
                  </a:lnTo>
                  <a:lnTo>
                    <a:pt x="5338" y="118282"/>
                  </a:lnTo>
                  <a:lnTo>
                    <a:pt x="5338" y="118067"/>
                  </a:lnTo>
                  <a:lnTo>
                    <a:pt x="5338" y="118067"/>
                  </a:lnTo>
                  <a:lnTo>
                    <a:pt x="5338" y="117853"/>
                  </a:lnTo>
                  <a:lnTo>
                    <a:pt x="5304" y="117853"/>
                  </a:lnTo>
                  <a:lnTo>
                    <a:pt x="5237" y="117853"/>
                  </a:lnTo>
                  <a:lnTo>
                    <a:pt x="5170" y="117853"/>
                  </a:lnTo>
                  <a:lnTo>
                    <a:pt x="5137" y="117853"/>
                  </a:lnTo>
                  <a:lnTo>
                    <a:pt x="5002" y="117745"/>
                  </a:lnTo>
                  <a:lnTo>
                    <a:pt x="4902" y="117745"/>
                  </a:lnTo>
                  <a:lnTo>
                    <a:pt x="4902" y="117209"/>
                  </a:lnTo>
                  <a:lnTo>
                    <a:pt x="4902" y="116994"/>
                  </a:lnTo>
                  <a:lnTo>
                    <a:pt x="4902" y="116887"/>
                  </a:lnTo>
                  <a:lnTo>
                    <a:pt x="4834" y="116887"/>
                  </a:lnTo>
                  <a:lnTo>
                    <a:pt x="4834" y="116672"/>
                  </a:lnTo>
                  <a:lnTo>
                    <a:pt x="4801" y="116672"/>
                  </a:lnTo>
                  <a:lnTo>
                    <a:pt x="4734" y="116672"/>
                  </a:lnTo>
                  <a:lnTo>
                    <a:pt x="4700" y="116457"/>
                  </a:lnTo>
                  <a:lnTo>
                    <a:pt x="4700" y="116457"/>
                  </a:lnTo>
                  <a:lnTo>
                    <a:pt x="4633" y="116350"/>
                  </a:lnTo>
                  <a:lnTo>
                    <a:pt x="4633" y="116135"/>
                  </a:lnTo>
                  <a:lnTo>
                    <a:pt x="4633" y="115921"/>
                  </a:lnTo>
                  <a:lnTo>
                    <a:pt x="4633" y="115813"/>
                  </a:lnTo>
                  <a:lnTo>
                    <a:pt x="4566" y="115599"/>
                  </a:lnTo>
                  <a:lnTo>
                    <a:pt x="4532" y="115599"/>
                  </a:lnTo>
                  <a:lnTo>
                    <a:pt x="4398" y="115384"/>
                  </a:lnTo>
                  <a:lnTo>
                    <a:pt x="4297" y="115277"/>
                  </a:lnTo>
                  <a:lnTo>
                    <a:pt x="4196" y="115062"/>
                  </a:lnTo>
                  <a:lnTo>
                    <a:pt x="4129" y="115062"/>
                  </a:lnTo>
                  <a:lnTo>
                    <a:pt x="4096" y="114955"/>
                  </a:lnTo>
                  <a:lnTo>
                    <a:pt x="4096" y="114740"/>
                  </a:lnTo>
                  <a:lnTo>
                    <a:pt x="4129" y="114525"/>
                  </a:lnTo>
                  <a:lnTo>
                    <a:pt x="4096" y="114418"/>
                  </a:lnTo>
                  <a:lnTo>
                    <a:pt x="4096" y="114203"/>
                  </a:lnTo>
                  <a:lnTo>
                    <a:pt x="4096" y="113989"/>
                  </a:lnTo>
                  <a:lnTo>
                    <a:pt x="4029" y="113989"/>
                  </a:lnTo>
                  <a:lnTo>
                    <a:pt x="3961" y="113881"/>
                  </a:lnTo>
                  <a:lnTo>
                    <a:pt x="3928" y="113452"/>
                  </a:lnTo>
                  <a:lnTo>
                    <a:pt x="4029" y="113345"/>
                  </a:lnTo>
                  <a:lnTo>
                    <a:pt x="4029" y="113130"/>
                  </a:lnTo>
                  <a:lnTo>
                    <a:pt x="4029" y="113130"/>
                  </a:lnTo>
                  <a:lnTo>
                    <a:pt x="4029" y="113023"/>
                  </a:lnTo>
                  <a:lnTo>
                    <a:pt x="3961" y="113023"/>
                  </a:lnTo>
                  <a:lnTo>
                    <a:pt x="3928" y="113023"/>
                  </a:lnTo>
                  <a:lnTo>
                    <a:pt x="3861" y="113023"/>
                  </a:lnTo>
                  <a:lnTo>
                    <a:pt x="3794" y="113023"/>
                  </a:lnTo>
                  <a:lnTo>
                    <a:pt x="3760" y="112808"/>
                  </a:lnTo>
                  <a:lnTo>
                    <a:pt x="3626" y="112593"/>
                  </a:lnTo>
                  <a:lnTo>
                    <a:pt x="3592" y="112486"/>
                  </a:lnTo>
                  <a:lnTo>
                    <a:pt x="3693" y="112271"/>
                  </a:lnTo>
                  <a:lnTo>
                    <a:pt x="3794" y="112057"/>
                  </a:lnTo>
                  <a:lnTo>
                    <a:pt x="3861" y="111949"/>
                  </a:lnTo>
                  <a:lnTo>
                    <a:pt x="3861" y="111735"/>
                  </a:lnTo>
                  <a:lnTo>
                    <a:pt x="3861" y="111735"/>
                  </a:lnTo>
                  <a:lnTo>
                    <a:pt x="3794" y="111520"/>
                  </a:lnTo>
                  <a:lnTo>
                    <a:pt x="3760" y="111520"/>
                  </a:lnTo>
                  <a:lnTo>
                    <a:pt x="3525" y="111520"/>
                  </a:lnTo>
                  <a:lnTo>
                    <a:pt x="3491" y="111520"/>
                  </a:lnTo>
                  <a:lnTo>
                    <a:pt x="3424" y="111735"/>
                  </a:lnTo>
                  <a:lnTo>
                    <a:pt x="3357" y="111198"/>
                  </a:lnTo>
                  <a:lnTo>
                    <a:pt x="3592" y="110876"/>
                  </a:lnTo>
                  <a:lnTo>
                    <a:pt x="3592" y="110876"/>
                  </a:lnTo>
                  <a:lnTo>
                    <a:pt x="3592" y="110661"/>
                  </a:lnTo>
                  <a:lnTo>
                    <a:pt x="3592" y="110554"/>
                  </a:lnTo>
                  <a:lnTo>
                    <a:pt x="3525" y="110554"/>
                  </a:lnTo>
                  <a:lnTo>
                    <a:pt x="3491" y="110339"/>
                  </a:lnTo>
                  <a:lnTo>
                    <a:pt x="3424" y="110339"/>
                  </a:lnTo>
                  <a:lnTo>
                    <a:pt x="3357" y="110125"/>
                  </a:lnTo>
                  <a:lnTo>
                    <a:pt x="3357" y="109803"/>
                  </a:lnTo>
                  <a:lnTo>
                    <a:pt x="3357" y="109803"/>
                  </a:lnTo>
                  <a:lnTo>
                    <a:pt x="3424" y="109803"/>
                  </a:lnTo>
                  <a:lnTo>
                    <a:pt x="3424" y="109803"/>
                  </a:lnTo>
                  <a:lnTo>
                    <a:pt x="3491" y="109803"/>
                  </a:lnTo>
                  <a:lnTo>
                    <a:pt x="3424" y="109481"/>
                  </a:lnTo>
                  <a:lnTo>
                    <a:pt x="3424" y="109266"/>
                  </a:lnTo>
                  <a:lnTo>
                    <a:pt x="3357" y="109159"/>
                  </a:lnTo>
                  <a:lnTo>
                    <a:pt x="3324" y="108944"/>
                  </a:lnTo>
                  <a:lnTo>
                    <a:pt x="3256" y="108729"/>
                  </a:lnTo>
                  <a:lnTo>
                    <a:pt x="3189" y="108622"/>
                  </a:lnTo>
                  <a:lnTo>
                    <a:pt x="3189" y="108407"/>
                  </a:lnTo>
                  <a:lnTo>
                    <a:pt x="3189" y="108193"/>
                  </a:lnTo>
                  <a:lnTo>
                    <a:pt x="3256" y="108085"/>
                  </a:lnTo>
                  <a:lnTo>
                    <a:pt x="3256" y="108085"/>
                  </a:lnTo>
                  <a:lnTo>
                    <a:pt x="3324" y="107871"/>
                  </a:lnTo>
                  <a:lnTo>
                    <a:pt x="3324" y="107656"/>
                  </a:lnTo>
                  <a:lnTo>
                    <a:pt x="3324" y="107656"/>
                  </a:lnTo>
                  <a:lnTo>
                    <a:pt x="3324" y="107334"/>
                  </a:lnTo>
                  <a:lnTo>
                    <a:pt x="3256" y="107227"/>
                  </a:lnTo>
                  <a:lnTo>
                    <a:pt x="3189" y="107012"/>
                  </a:lnTo>
                  <a:lnTo>
                    <a:pt x="3156" y="107012"/>
                  </a:lnTo>
                  <a:lnTo>
                    <a:pt x="3156" y="107012"/>
                  </a:lnTo>
                  <a:lnTo>
                    <a:pt x="3156" y="106797"/>
                  </a:lnTo>
                  <a:lnTo>
                    <a:pt x="3156" y="106690"/>
                  </a:lnTo>
                  <a:lnTo>
                    <a:pt x="3156" y="106475"/>
                  </a:lnTo>
                  <a:lnTo>
                    <a:pt x="3156" y="106261"/>
                  </a:lnTo>
                  <a:lnTo>
                    <a:pt x="3088" y="106153"/>
                  </a:lnTo>
                  <a:lnTo>
                    <a:pt x="3088" y="105939"/>
                  </a:lnTo>
                  <a:lnTo>
                    <a:pt x="3088" y="105724"/>
                  </a:lnTo>
                  <a:lnTo>
                    <a:pt x="3088" y="105617"/>
                  </a:lnTo>
                  <a:lnTo>
                    <a:pt x="3156" y="105402"/>
                  </a:lnTo>
                  <a:lnTo>
                    <a:pt x="3189" y="105402"/>
                  </a:lnTo>
                  <a:lnTo>
                    <a:pt x="3189" y="105295"/>
                  </a:lnTo>
                  <a:lnTo>
                    <a:pt x="3256" y="105295"/>
                  </a:lnTo>
                  <a:lnTo>
                    <a:pt x="3324" y="105295"/>
                  </a:lnTo>
                  <a:lnTo>
                    <a:pt x="3424" y="105295"/>
                  </a:lnTo>
                  <a:lnTo>
                    <a:pt x="3525" y="105295"/>
                  </a:lnTo>
                  <a:lnTo>
                    <a:pt x="3592" y="105080"/>
                  </a:lnTo>
                  <a:lnTo>
                    <a:pt x="3693" y="104865"/>
                  </a:lnTo>
                  <a:lnTo>
                    <a:pt x="3794" y="104865"/>
                  </a:lnTo>
                  <a:lnTo>
                    <a:pt x="3928" y="104865"/>
                  </a:lnTo>
                  <a:lnTo>
                    <a:pt x="4029" y="104865"/>
                  </a:lnTo>
                  <a:lnTo>
                    <a:pt x="4029" y="104758"/>
                  </a:lnTo>
                  <a:lnTo>
                    <a:pt x="4029" y="104543"/>
                  </a:lnTo>
                  <a:lnTo>
                    <a:pt x="4096" y="104329"/>
                  </a:lnTo>
                  <a:lnTo>
                    <a:pt x="4096" y="104221"/>
                  </a:lnTo>
                  <a:lnTo>
                    <a:pt x="3961" y="104007"/>
                  </a:lnTo>
                  <a:lnTo>
                    <a:pt x="3861" y="103792"/>
                  </a:lnTo>
                  <a:lnTo>
                    <a:pt x="3760" y="103792"/>
                  </a:lnTo>
                  <a:lnTo>
                    <a:pt x="3592" y="103792"/>
                  </a:lnTo>
                  <a:lnTo>
                    <a:pt x="3592" y="103685"/>
                  </a:lnTo>
                  <a:lnTo>
                    <a:pt x="3592" y="103470"/>
                  </a:lnTo>
                  <a:lnTo>
                    <a:pt x="3592" y="103363"/>
                  </a:lnTo>
                  <a:lnTo>
                    <a:pt x="3525" y="103363"/>
                  </a:lnTo>
                  <a:lnTo>
                    <a:pt x="3525" y="103148"/>
                  </a:lnTo>
                  <a:lnTo>
                    <a:pt x="3525" y="102933"/>
                  </a:lnTo>
                  <a:lnTo>
                    <a:pt x="3592" y="102933"/>
                  </a:lnTo>
                  <a:lnTo>
                    <a:pt x="3626" y="102826"/>
                  </a:lnTo>
                  <a:lnTo>
                    <a:pt x="3626" y="102611"/>
                  </a:lnTo>
                  <a:lnTo>
                    <a:pt x="3626" y="102397"/>
                  </a:lnTo>
                  <a:lnTo>
                    <a:pt x="3626" y="102397"/>
                  </a:lnTo>
                  <a:lnTo>
                    <a:pt x="3626" y="102289"/>
                  </a:lnTo>
                  <a:lnTo>
                    <a:pt x="3592" y="102075"/>
                  </a:lnTo>
                  <a:lnTo>
                    <a:pt x="3525" y="102075"/>
                  </a:lnTo>
                  <a:lnTo>
                    <a:pt x="3491" y="102075"/>
                  </a:lnTo>
                  <a:lnTo>
                    <a:pt x="3424" y="102075"/>
                  </a:lnTo>
                  <a:lnTo>
                    <a:pt x="3357" y="102075"/>
                  </a:lnTo>
                  <a:lnTo>
                    <a:pt x="3324" y="102075"/>
                  </a:lnTo>
                  <a:lnTo>
                    <a:pt x="3256" y="102075"/>
                  </a:lnTo>
                  <a:lnTo>
                    <a:pt x="3156" y="102075"/>
                  </a:lnTo>
                  <a:lnTo>
                    <a:pt x="3021" y="101753"/>
                  </a:lnTo>
                  <a:lnTo>
                    <a:pt x="3021" y="101431"/>
                  </a:lnTo>
                  <a:lnTo>
                    <a:pt x="3021" y="101216"/>
                  </a:lnTo>
                  <a:lnTo>
                    <a:pt x="3088" y="101216"/>
                  </a:lnTo>
                  <a:lnTo>
                    <a:pt x="3156" y="101001"/>
                  </a:lnTo>
                  <a:lnTo>
                    <a:pt x="3156" y="100894"/>
                  </a:lnTo>
                  <a:lnTo>
                    <a:pt x="3189" y="100894"/>
                  </a:lnTo>
                  <a:lnTo>
                    <a:pt x="3324" y="100679"/>
                  </a:lnTo>
                  <a:lnTo>
                    <a:pt x="3424" y="100679"/>
                  </a:lnTo>
                  <a:lnTo>
                    <a:pt x="3424" y="99606"/>
                  </a:lnTo>
                  <a:lnTo>
                    <a:pt x="3424" y="99606"/>
                  </a:lnTo>
                  <a:lnTo>
                    <a:pt x="3491" y="99499"/>
                  </a:lnTo>
                  <a:lnTo>
                    <a:pt x="3525" y="99499"/>
                  </a:lnTo>
                  <a:lnTo>
                    <a:pt x="3592" y="99499"/>
                  </a:lnTo>
                  <a:lnTo>
                    <a:pt x="3592" y="99606"/>
                  </a:lnTo>
                  <a:lnTo>
                    <a:pt x="3626" y="99821"/>
                  </a:lnTo>
                  <a:lnTo>
                    <a:pt x="3626" y="99928"/>
                  </a:lnTo>
                  <a:lnTo>
                    <a:pt x="3626" y="100143"/>
                  </a:lnTo>
                  <a:lnTo>
                    <a:pt x="3626" y="100357"/>
                  </a:lnTo>
                  <a:lnTo>
                    <a:pt x="3693" y="100465"/>
                  </a:lnTo>
                  <a:lnTo>
                    <a:pt x="3760" y="100465"/>
                  </a:lnTo>
                  <a:lnTo>
                    <a:pt x="3794" y="100465"/>
                  </a:lnTo>
                  <a:lnTo>
                    <a:pt x="3861" y="100679"/>
                  </a:lnTo>
                  <a:lnTo>
                    <a:pt x="3928" y="100894"/>
                  </a:lnTo>
                  <a:lnTo>
                    <a:pt x="3928" y="100465"/>
                  </a:lnTo>
                  <a:lnTo>
                    <a:pt x="3928" y="100143"/>
                  </a:lnTo>
                  <a:lnTo>
                    <a:pt x="3928" y="99928"/>
                  </a:lnTo>
                  <a:lnTo>
                    <a:pt x="3928" y="99821"/>
                  </a:lnTo>
                  <a:lnTo>
                    <a:pt x="3928" y="99606"/>
                  </a:lnTo>
                  <a:lnTo>
                    <a:pt x="3928" y="99499"/>
                  </a:lnTo>
                  <a:lnTo>
                    <a:pt x="3861" y="99069"/>
                  </a:lnTo>
                  <a:lnTo>
                    <a:pt x="3794" y="98962"/>
                  </a:lnTo>
                  <a:lnTo>
                    <a:pt x="3760" y="98962"/>
                  </a:lnTo>
                  <a:lnTo>
                    <a:pt x="3693" y="98747"/>
                  </a:lnTo>
                  <a:lnTo>
                    <a:pt x="3693" y="98533"/>
                  </a:lnTo>
                  <a:lnTo>
                    <a:pt x="3626" y="98425"/>
                  </a:lnTo>
                  <a:lnTo>
                    <a:pt x="3592" y="98425"/>
                  </a:lnTo>
                  <a:lnTo>
                    <a:pt x="3592" y="97352"/>
                  </a:lnTo>
                  <a:lnTo>
                    <a:pt x="3626" y="97352"/>
                  </a:lnTo>
                  <a:lnTo>
                    <a:pt x="3760" y="97352"/>
                  </a:lnTo>
                  <a:lnTo>
                    <a:pt x="3760" y="97352"/>
                  </a:lnTo>
                  <a:lnTo>
                    <a:pt x="3760" y="97352"/>
                  </a:lnTo>
                  <a:lnTo>
                    <a:pt x="3760" y="97137"/>
                  </a:lnTo>
                  <a:lnTo>
                    <a:pt x="3760" y="97567"/>
                  </a:lnTo>
                  <a:lnTo>
                    <a:pt x="3760" y="97889"/>
                  </a:lnTo>
                  <a:lnTo>
                    <a:pt x="3760" y="98211"/>
                  </a:lnTo>
                  <a:lnTo>
                    <a:pt x="3760" y="98425"/>
                  </a:lnTo>
                  <a:lnTo>
                    <a:pt x="3760" y="98533"/>
                  </a:lnTo>
                  <a:lnTo>
                    <a:pt x="3794" y="98533"/>
                  </a:lnTo>
                  <a:lnTo>
                    <a:pt x="3861" y="98533"/>
                  </a:lnTo>
                  <a:lnTo>
                    <a:pt x="3861" y="98747"/>
                  </a:lnTo>
                  <a:lnTo>
                    <a:pt x="3928" y="98962"/>
                  </a:lnTo>
                  <a:lnTo>
                    <a:pt x="3961" y="98962"/>
                  </a:lnTo>
                  <a:lnTo>
                    <a:pt x="4096" y="99284"/>
                  </a:lnTo>
                  <a:lnTo>
                    <a:pt x="4096" y="99069"/>
                  </a:lnTo>
                  <a:lnTo>
                    <a:pt x="4129" y="98962"/>
                  </a:lnTo>
                  <a:lnTo>
                    <a:pt x="4129" y="98425"/>
                  </a:lnTo>
                  <a:lnTo>
                    <a:pt x="4129" y="97889"/>
                  </a:lnTo>
                  <a:lnTo>
                    <a:pt x="4096" y="97567"/>
                  </a:lnTo>
                  <a:lnTo>
                    <a:pt x="4096" y="97137"/>
                  </a:lnTo>
                  <a:lnTo>
                    <a:pt x="4096" y="96815"/>
                  </a:lnTo>
                  <a:lnTo>
                    <a:pt x="4096" y="96493"/>
                  </a:lnTo>
                  <a:lnTo>
                    <a:pt x="4096" y="96279"/>
                  </a:lnTo>
                  <a:lnTo>
                    <a:pt x="4129" y="96064"/>
                  </a:lnTo>
                  <a:lnTo>
                    <a:pt x="4129" y="95957"/>
                  </a:lnTo>
                  <a:lnTo>
                    <a:pt x="4196" y="95957"/>
                  </a:lnTo>
                  <a:lnTo>
                    <a:pt x="4230" y="95742"/>
                  </a:lnTo>
                  <a:lnTo>
                    <a:pt x="4297" y="95527"/>
                  </a:lnTo>
                  <a:lnTo>
                    <a:pt x="4297" y="93810"/>
                  </a:lnTo>
                  <a:lnTo>
                    <a:pt x="4364" y="93595"/>
                  </a:lnTo>
                  <a:lnTo>
                    <a:pt x="4364" y="93488"/>
                  </a:lnTo>
                  <a:lnTo>
                    <a:pt x="4398" y="93273"/>
                  </a:lnTo>
                  <a:lnTo>
                    <a:pt x="4465" y="93273"/>
                  </a:lnTo>
                  <a:lnTo>
                    <a:pt x="4532" y="93166"/>
                  </a:lnTo>
                  <a:lnTo>
                    <a:pt x="4566" y="92951"/>
                  </a:lnTo>
                  <a:lnTo>
                    <a:pt x="4566" y="91878"/>
                  </a:lnTo>
                  <a:lnTo>
                    <a:pt x="4196" y="91878"/>
                  </a:lnTo>
                  <a:lnTo>
                    <a:pt x="4096" y="94883"/>
                  </a:lnTo>
                  <a:lnTo>
                    <a:pt x="3760" y="94883"/>
                  </a:lnTo>
                  <a:lnTo>
                    <a:pt x="3693" y="94883"/>
                  </a:lnTo>
                  <a:lnTo>
                    <a:pt x="3693" y="94883"/>
                  </a:lnTo>
                  <a:lnTo>
                    <a:pt x="3626" y="94669"/>
                  </a:lnTo>
                  <a:lnTo>
                    <a:pt x="3592" y="94669"/>
                  </a:lnTo>
                  <a:lnTo>
                    <a:pt x="3525" y="94561"/>
                  </a:lnTo>
                  <a:lnTo>
                    <a:pt x="3491" y="94347"/>
                  </a:lnTo>
                  <a:lnTo>
                    <a:pt x="3491" y="94025"/>
                  </a:lnTo>
                  <a:lnTo>
                    <a:pt x="3491" y="93810"/>
                  </a:lnTo>
                  <a:lnTo>
                    <a:pt x="3525" y="93488"/>
                  </a:lnTo>
                  <a:lnTo>
                    <a:pt x="3525" y="93273"/>
                  </a:lnTo>
                  <a:lnTo>
                    <a:pt x="3525" y="93166"/>
                  </a:lnTo>
                  <a:lnTo>
                    <a:pt x="3525" y="93166"/>
                  </a:lnTo>
                  <a:lnTo>
                    <a:pt x="3592" y="92951"/>
                  </a:lnTo>
                  <a:lnTo>
                    <a:pt x="3592" y="92737"/>
                  </a:lnTo>
                  <a:lnTo>
                    <a:pt x="3626" y="92629"/>
                  </a:lnTo>
                  <a:lnTo>
                    <a:pt x="3626" y="92415"/>
                  </a:lnTo>
                  <a:lnTo>
                    <a:pt x="3626" y="92200"/>
                  </a:lnTo>
                  <a:lnTo>
                    <a:pt x="3626" y="92200"/>
                  </a:lnTo>
                  <a:lnTo>
                    <a:pt x="3693" y="92093"/>
                  </a:lnTo>
                  <a:lnTo>
                    <a:pt x="3760" y="91878"/>
                  </a:lnTo>
                  <a:lnTo>
                    <a:pt x="3861" y="91878"/>
                  </a:lnTo>
                  <a:lnTo>
                    <a:pt x="3961" y="91878"/>
                  </a:lnTo>
                  <a:lnTo>
                    <a:pt x="3961" y="91663"/>
                  </a:lnTo>
                  <a:lnTo>
                    <a:pt x="4029" y="91556"/>
                  </a:lnTo>
                  <a:lnTo>
                    <a:pt x="3961" y="91234"/>
                  </a:lnTo>
                  <a:lnTo>
                    <a:pt x="3961" y="91019"/>
                  </a:lnTo>
                  <a:lnTo>
                    <a:pt x="3928" y="90805"/>
                  </a:lnTo>
                  <a:lnTo>
                    <a:pt x="3861" y="90483"/>
                  </a:lnTo>
                  <a:lnTo>
                    <a:pt x="3794" y="90268"/>
                  </a:lnTo>
                  <a:lnTo>
                    <a:pt x="3760" y="90161"/>
                  </a:lnTo>
                  <a:lnTo>
                    <a:pt x="3760" y="89731"/>
                  </a:lnTo>
                  <a:lnTo>
                    <a:pt x="3760" y="89409"/>
                  </a:lnTo>
                  <a:lnTo>
                    <a:pt x="3794" y="89087"/>
                  </a:lnTo>
                  <a:lnTo>
                    <a:pt x="3794" y="89087"/>
                  </a:lnTo>
                  <a:lnTo>
                    <a:pt x="3861" y="88872"/>
                  </a:lnTo>
                  <a:lnTo>
                    <a:pt x="3928" y="88872"/>
                  </a:lnTo>
                  <a:lnTo>
                    <a:pt x="3928" y="88765"/>
                  </a:lnTo>
                  <a:lnTo>
                    <a:pt x="3961" y="88550"/>
                  </a:lnTo>
                  <a:lnTo>
                    <a:pt x="4029" y="88014"/>
                  </a:lnTo>
                  <a:lnTo>
                    <a:pt x="4096" y="87692"/>
                  </a:lnTo>
                  <a:lnTo>
                    <a:pt x="4096" y="87155"/>
                  </a:lnTo>
                  <a:lnTo>
                    <a:pt x="4096" y="86833"/>
                  </a:lnTo>
                  <a:lnTo>
                    <a:pt x="4096" y="86404"/>
                  </a:lnTo>
                  <a:lnTo>
                    <a:pt x="4029" y="86296"/>
                  </a:lnTo>
                  <a:lnTo>
                    <a:pt x="4029" y="86082"/>
                  </a:lnTo>
                  <a:lnTo>
                    <a:pt x="4029" y="85760"/>
                  </a:lnTo>
                  <a:lnTo>
                    <a:pt x="4029" y="85438"/>
                  </a:lnTo>
                  <a:lnTo>
                    <a:pt x="3961" y="85008"/>
                  </a:lnTo>
                  <a:lnTo>
                    <a:pt x="3961" y="84901"/>
                  </a:lnTo>
                  <a:lnTo>
                    <a:pt x="3961" y="84686"/>
                  </a:lnTo>
                  <a:lnTo>
                    <a:pt x="3928" y="84686"/>
                  </a:lnTo>
                  <a:lnTo>
                    <a:pt x="3861" y="84472"/>
                  </a:lnTo>
                  <a:lnTo>
                    <a:pt x="3861" y="84364"/>
                  </a:lnTo>
                  <a:lnTo>
                    <a:pt x="3861" y="84150"/>
                  </a:lnTo>
                  <a:lnTo>
                    <a:pt x="3861" y="83935"/>
                  </a:lnTo>
                  <a:lnTo>
                    <a:pt x="3928" y="83828"/>
                  </a:lnTo>
                  <a:lnTo>
                    <a:pt x="3928" y="83613"/>
                  </a:lnTo>
                  <a:lnTo>
                    <a:pt x="3961" y="83613"/>
                  </a:lnTo>
                  <a:lnTo>
                    <a:pt x="4029" y="83506"/>
                  </a:lnTo>
                  <a:lnTo>
                    <a:pt x="4129" y="83291"/>
                  </a:lnTo>
                  <a:lnTo>
                    <a:pt x="4196" y="83076"/>
                  </a:lnTo>
                  <a:lnTo>
                    <a:pt x="4196" y="82754"/>
                  </a:lnTo>
                  <a:lnTo>
                    <a:pt x="4196" y="82540"/>
                  </a:lnTo>
                  <a:lnTo>
                    <a:pt x="4230" y="82432"/>
                  </a:lnTo>
                  <a:lnTo>
                    <a:pt x="4297" y="82218"/>
                  </a:lnTo>
                  <a:lnTo>
                    <a:pt x="4364" y="81896"/>
                  </a:lnTo>
                  <a:lnTo>
                    <a:pt x="4398" y="81681"/>
                  </a:lnTo>
                  <a:lnTo>
                    <a:pt x="4465" y="81574"/>
                  </a:lnTo>
                  <a:lnTo>
                    <a:pt x="4465" y="81359"/>
                  </a:lnTo>
                  <a:lnTo>
                    <a:pt x="4398" y="81037"/>
                  </a:lnTo>
                  <a:lnTo>
                    <a:pt x="4465" y="80822"/>
                  </a:lnTo>
                  <a:lnTo>
                    <a:pt x="4465" y="80500"/>
                  </a:lnTo>
                  <a:lnTo>
                    <a:pt x="4465" y="80286"/>
                  </a:lnTo>
                  <a:lnTo>
                    <a:pt x="4398" y="80071"/>
                  </a:lnTo>
                  <a:lnTo>
                    <a:pt x="4398" y="79427"/>
                  </a:lnTo>
                  <a:lnTo>
                    <a:pt x="4465" y="79212"/>
                  </a:lnTo>
                  <a:lnTo>
                    <a:pt x="4465" y="79212"/>
                  </a:lnTo>
                  <a:lnTo>
                    <a:pt x="4532" y="79212"/>
                  </a:lnTo>
                  <a:lnTo>
                    <a:pt x="4566" y="79105"/>
                  </a:lnTo>
                  <a:lnTo>
                    <a:pt x="4633" y="78890"/>
                  </a:lnTo>
                  <a:lnTo>
                    <a:pt x="4700" y="78676"/>
                  </a:lnTo>
                  <a:lnTo>
                    <a:pt x="4700" y="78568"/>
                  </a:lnTo>
                  <a:lnTo>
                    <a:pt x="4734" y="78354"/>
                  </a:lnTo>
                  <a:lnTo>
                    <a:pt x="4734" y="78139"/>
                  </a:lnTo>
                  <a:lnTo>
                    <a:pt x="4734" y="77710"/>
                  </a:lnTo>
                  <a:lnTo>
                    <a:pt x="4801" y="77710"/>
                  </a:lnTo>
                  <a:lnTo>
                    <a:pt x="4801" y="77495"/>
                  </a:lnTo>
                  <a:lnTo>
                    <a:pt x="4834" y="77280"/>
                  </a:lnTo>
                  <a:lnTo>
                    <a:pt x="4834" y="77173"/>
                  </a:lnTo>
                  <a:lnTo>
                    <a:pt x="4902" y="77173"/>
                  </a:lnTo>
                  <a:lnTo>
                    <a:pt x="4902" y="76636"/>
                  </a:lnTo>
                  <a:lnTo>
                    <a:pt x="4969" y="76207"/>
                  </a:lnTo>
                  <a:lnTo>
                    <a:pt x="4969" y="75885"/>
                  </a:lnTo>
                  <a:lnTo>
                    <a:pt x="4969" y="75563"/>
                  </a:lnTo>
                  <a:lnTo>
                    <a:pt x="4969" y="75241"/>
                  </a:lnTo>
                  <a:lnTo>
                    <a:pt x="4969" y="75026"/>
                  </a:lnTo>
                  <a:lnTo>
                    <a:pt x="4969" y="74812"/>
                  </a:lnTo>
                  <a:lnTo>
                    <a:pt x="5002" y="74490"/>
                  </a:lnTo>
                  <a:lnTo>
                    <a:pt x="5069" y="74168"/>
                  </a:lnTo>
                  <a:lnTo>
                    <a:pt x="5069" y="73631"/>
                  </a:lnTo>
                  <a:lnTo>
                    <a:pt x="5069" y="73094"/>
                  </a:lnTo>
                  <a:lnTo>
                    <a:pt x="5002" y="72772"/>
                  </a:lnTo>
                  <a:lnTo>
                    <a:pt x="4902" y="72236"/>
                  </a:lnTo>
                  <a:lnTo>
                    <a:pt x="4902" y="72021"/>
                  </a:lnTo>
                  <a:lnTo>
                    <a:pt x="4834" y="71914"/>
                  </a:lnTo>
                  <a:lnTo>
                    <a:pt x="4834" y="71699"/>
                  </a:lnTo>
                  <a:lnTo>
                    <a:pt x="4801" y="71484"/>
                  </a:lnTo>
                  <a:lnTo>
                    <a:pt x="4801" y="71377"/>
                  </a:lnTo>
                  <a:lnTo>
                    <a:pt x="4801" y="71162"/>
                  </a:lnTo>
                  <a:lnTo>
                    <a:pt x="4801" y="70948"/>
                  </a:lnTo>
                  <a:lnTo>
                    <a:pt x="4801" y="70840"/>
                  </a:lnTo>
                  <a:lnTo>
                    <a:pt x="4801" y="70626"/>
                  </a:lnTo>
                  <a:lnTo>
                    <a:pt x="4801" y="70304"/>
                  </a:lnTo>
                  <a:lnTo>
                    <a:pt x="4834" y="69982"/>
                  </a:lnTo>
                  <a:lnTo>
                    <a:pt x="4902" y="69767"/>
                  </a:lnTo>
                  <a:lnTo>
                    <a:pt x="4969" y="69552"/>
                  </a:lnTo>
                  <a:lnTo>
                    <a:pt x="5002" y="69230"/>
                  </a:lnTo>
                  <a:lnTo>
                    <a:pt x="5069" y="69016"/>
                  </a:lnTo>
                  <a:lnTo>
                    <a:pt x="5137" y="68908"/>
                  </a:lnTo>
                  <a:lnTo>
                    <a:pt x="5137" y="68694"/>
                  </a:lnTo>
                  <a:lnTo>
                    <a:pt x="5137" y="68479"/>
                  </a:lnTo>
                  <a:lnTo>
                    <a:pt x="5170" y="68372"/>
                  </a:lnTo>
                  <a:lnTo>
                    <a:pt x="5237" y="68157"/>
                  </a:lnTo>
                  <a:lnTo>
                    <a:pt x="5237" y="68050"/>
                  </a:lnTo>
                  <a:lnTo>
                    <a:pt x="5237" y="67835"/>
                  </a:lnTo>
                  <a:lnTo>
                    <a:pt x="5237" y="67513"/>
                  </a:lnTo>
                  <a:lnTo>
                    <a:pt x="5237" y="67084"/>
                  </a:lnTo>
                  <a:lnTo>
                    <a:pt x="5237" y="66976"/>
                  </a:lnTo>
                  <a:lnTo>
                    <a:pt x="5237" y="66762"/>
                  </a:lnTo>
                  <a:lnTo>
                    <a:pt x="5237" y="66547"/>
                  </a:lnTo>
                  <a:lnTo>
                    <a:pt x="5170" y="66225"/>
                  </a:lnTo>
                  <a:lnTo>
                    <a:pt x="5170" y="65903"/>
                  </a:lnTo>
                  <a:lnTo>
                    <a:pt x="5237" y="65688"/>
                  </a:lnTo>
                  <a:lnTo>
                    <a:pt x="5237" y="65581"/>
                  </a:lnTo>
                  <a:lnTo>
                    <a:pt x="5237" y="65366"/>
                  </a:lnTo>
                  <a:lnTo>
                    <a:pt x="5237" y="65044"/>
                  </a:lnTo>
                  <a:lnTo>
                    <a:pt x="5237" y="64830"/>
                  </a:lnTo>
                  <a:lnTo>
                    <a:pt x="5304" y="64508"/>
                  </a:lnTo>
                  <a:lnTo>
                    <a:pt x="5338" y="64186"/>
                  </a:lnTo>
                  <a:lnTo>
                    <a:pt x="5405" y="63756"/>
                  </a:lnTo>
                  <a:lnTo>
                    <a:pt x="5439" y="63220"/>
                  </a:lnTo>
                  <a:lnTo>
                    <a:pt x="5506" y="63112"/>
                  </a:lnTo>
                  <a:lnTo>
                    <a:pt x="5506" y="62898"/>
                  </a:lnTo>
                  <a:lnTo>
                    <a:pt x="5573" y="62576"/>
                  </a:lnTo>
                  <a:lnTo>
                    <a:pt x="5573" y="62361"/>
                  </a:lnTo>
                  <a:lnTo>
                    <a:pt x="5573" y="62254"/>
                  </a:lnTo>
                  <a:lnTo>
                    <a:pt x="5573" y="62039"/>
                  </a:lnTo>
                  <a:lnTo>
                    <a:pt x="5573" y="61824"/>
                  </a:lnTo>
                  <a:lnTo>
                    <a:pt x="5573" y="61288"/>
                  </a:lnTo>
                  <a:lnTo>
                    <a:pt x="5573" y="60966"/>
                  </a:lnTo>
                  <a:lnTo>
                    <a:pt x="5506" y="60751"/>
                  </a:lnTo>
                  <a:lnTo>
                    <a:pt x="5506" y="60429"/>
                  </a:lnTo>
                  <a:lnTo>
                    <a:pt x="5506" y="60107"/>
                  </a:lnTo>
                  <a:lnTo>
                    <a:pt x="5506" y="59892"/>
                  </a:lnTo>
                  <a:lnTo>
                    <a:pt x="5573" y="59785"/>
                  </a:lnTo>
                  <a:lnTo>
                    <a:pt x="5573" y="59570"/>
                  </a:lnTo>
                  <a:lnTo>
                    <a:pt x="5573" y="59033"/>
                  </a:lnTo>
                  <a:lnTo>
                    <a:pt x="5607" y="58819"/>
                  </a:lnTo>
                  <a:lnTo>
                    <a:pt x="5573" y="58711"/>
                  </a:lnTo>
                  <a:lnTo>
                    <a:pt x="5573" y="58497"/>
                  </a:lnTo>
                  <a:lnTo>
                    <a:pt x="5573" y="58497"/>
                  </a:lnTo>
                  <a:lnTo>
                    <a:pt x="5573" y="58389"/>
                  </a:lnTo>
                  <a:lnTo>
                    <a:pt x="5573" y="57853"/>
                  </a:lnTo>
                  <a:lnTo>
                    <a:pt x="5573" y="57853"/>
                  </a:lnTo>
                  <a:lnTo>
                    <a:pt x="5573" y="57853"/>
                  </a:lnTo>
                  <a:lnTo>
                    <a:pt x="5573" y="57638"/>
                  </a:lnTo>
                  <a:lnTo>
                    <a:pt x="5573" y="57423"/>
                  </a:lnTo>
                  <a:lnTo>
                    <a:pt x="5573" y="57316"/>
                  </a:lnTo>
                  <a:lnTo>
                    <a:pt x="5573" y="57101"/>
                  </a:lnTo>
                  <a:lnTo>
                    <a:pt x="5573" y="56887"/>
                  </a:lnTo>
                  <a:lnTo>
                    <a:pt x="5573" y="56779"/>
                  </a:lnTo>
                  <a:lnTo>
                    <a:pt x="5573" y="56565"/>
                  </a:lnTo>
                  <a:lnTo>
                    <a:pt x="5607" y="56457"/>
                  </a:lnTo>
                  <a:lnTo>
                    <a:pt x="5607" y="56457"/>
                  </a:lnTo>
                  <a:lnTo>
                    <a:pt x="5607" y="56243"/>
                  </a:lnTo>
                  <a:lnTo>
                    <a:pt x="5607" y="56028"/>
                  </a:lnTo>
                  <a:lnTo>
                    <a:pt x="5607" y="55706"/>
                  </a:lnTo>
                  <a:lnTo>
                    <a:pt x="5607" y="55491"/>
                  </a:lnTo>
                  <a:lnTo>
                    <a:pt x="5573" y="55169"/>
                  </a:lnTo>
                  <a:lnTo>
                    <a:pt x="5573" y="54847"/>
                  </a:lnTo>
                  <a:lnTo>
                    <a:pt x="5607" y="54847"/>
                  </a:lnTo>
                  <a:lnTo>
                    <a:pt x="5607" y="54633"/>
                  </a:lnTo>
                  <a:lnTo>
                    <a:pt x="5607" y="54525"/>
                  </a:lnTo>
                  <a:lnTo>
                    <a:pt x="5573" y="54096"/>
                  </a:lnTo>
                  <a:lnTo>
                    <a:pt x="5607" y="53989"/>
                  </a:lnTo>
                  <a:lnTo>
                    <a:pt x="5607" y="53774"/>
                  </a:lnTo>
                  <a:lnTo>
                    <a:pt x="5607" y="53452"/>
                  </a:lnTo>
                  <a:lnTo>
                    <a:pt x="5607" y="49910"/>
                  </a:lnTo>
                  <a:lnTo>
                    <a:pt x="5506" y="49910"/>
                  </a:lnTo>
                  <a:lnTo>
                    <a:pt x="5439" y="49910"/>
                  </a:lnTo>
                  <a:lnTo>
                    <a:pt x="5405" y="49910"/>
                  </a:lnTo>
                  <a:lnTo>
                    <a:pt x="5338" y="49910"/>
                  </a:lnTo>
                  <a:lnTo>
                    <a:pt x="5304" y="49910"/>
                  </a:lnTo>
                  <a:lnTo>
                    <a:pt x="5304" y="49695"/>
                  </a:lnTo>
                  <a:lnTo>
                    <a:pt x="5237" y="49588"/>
                  </a:lnTo>
                  <a:lnTo>
                    <a:pt x="5137" y="49159"/>
                  </a:lnTo>
                  <a:lnTo>
                    <a:pt x="5069" y="48837"/>
                  </a:lnTo>
                  <a:lnTo>
                    <a:pt x="5002" y="48837"/>
                  </a:lnTo>
                  <a:lnTo>
                    <a:pt x="4969" y="48622"/>
                  </a:lnTo>
                  <a:lnTo>
                    <a:pt x="4902" y="48515"/>
                  </a:lnTo>
                  <a:lnTo>
                    <a:pt x="4902" y="48300"/>
                  </a:lnTo>
                  <a:lnTo>
                    <a:pt x="4801" y="47978"/>
                  </a:lnTo>
                  <a:lnTo>
                    <a:pt x="4700" y="47763"/>
                  </a:lnTo>
                  <a:lnTo>
                    <a:pt x="4633" y="47656"/>
                  </a:lnTo>
                  <a:lnTo>
                    <a:pt x="4566" y="47656"/>
                  </a:lnTo>
                  <a:lnTo>
                    <a:pt x="4465" y="47441"/>
                  </a:lnTo>
                  <a:lnTo>
                    <a:pt x="4364" y="47227"/>
                  </a:lnTo>
                  <a:lnTo>
                    <a:pt x="4230" y="47119"/>
                  </a:lnTo>
                  <a:lnTo>
                    <a:pt x="4196" y="46905"/>
                  </a:lnTo>
                  <a:lnTo>
                    <a:pt x="4129" y="46690"/>
                  </a:lnTo>
                  <a:lnTo>
                    <a:pt x="4029" y="46583"/>
                  </a:lnTo>
                  <a:lnTo>
                    <a:pt x="3928" y="46368"/>
                  </a:lnTo>
                  <a:lnTo>
                    <a:pt x="3861" y="46261"/>
                  </a:lnTo>
                  <a:lnTo>
                    <a:pt x="3861" y="46046"/>
                  </a:lnTo>
                  <a:lnTo>
                    <a:pt x="3794" y="45831"/>
                  </a:lnTo>
                  <a:lnTo>
                    <a:pt x="3760" y="45724"/>
                  </a:lnTo>
                  <a:lnTo>
                    <a:pt x="3693" y="45509"/>
                  </a:lnTo>
                  <a:lnTo>
                    <a:pt x="3626" y="45509"/>
                  </a:lnTo>
                  <a:lnTo>
                    <a:pt x="3525" y="45509"/>
                  </a:lnTo>
                  <a:lnTo>
                    <a:pt x="3424" y="45509"/>
                  </a:lnTo>
                  <a:lnTo>
                    <a:pt x="3324" y="45295"/>
                  </a:lnTo>
                  <a:lnTo>
                    <a:pt x="3256" y="45295"/>
                  </a:lnTo>
                  <a:lnTo>
                    <a:pt x="3189" y="45187"/>
                  </a:lnTo>
                  <a:lnTo>
                    <a:pt x="3088" y="44758"/>
                  </a:lnTo>
                  <a:lnTo>
                    <a:pt x="3021" y="44758"/>
                  </a:lnTo>
                  <a:lnTo>
                    <a:pt x="2988" y="44651"/>
                  </a:lnTo>
                  <a:lnTo>
                    <a:pt x="2921" y="44651"/>
                  </a:lnTo>
                  <a:lnTo>
                    <a:pt x="2887" y="44436"/>
                  </a:lnTo>
                  <a:lnTo>
                    <a:pt x="2820" y="44329"/>
                  </a:lnTo>
                  <a:lnTo>
                    <a:pt x="2820" y="44114"/>
                  </a:lnTo>
                  <a:lnTo>
                    <a:pt x="2753" y="43792"/>
                  </a:lnTo>
                  <a:lnTo>
                    <a:pt x="2719" y="43363"/>
                  </a:lnTo>
                  <a:lnTo>
                    <a:pt x="2719" y="43363"/>
                  </a:lnTo>
                  <a:lnTo>
                    <a:pt x="2652" y="43255"/>
                  </a:lnTo>
                  <a:lnTo>
                    <a:pt x="2585" y="43255"/>
                  </a:lnTo>
                  <a:lnTo>
                    <a:pt x="2585" y="43041"/>
                  </a:lnTo>
                  <a:lnTo>
                    <a:pt x="2585" y="42826"/>
                  </a:lnTo>
                  <a:lnTo>
                    <a:pt x="2585" y="42719"/>
                  </a:lnTo>
                  <a:lnTo>
                    <a:pt x="2585" y="42397"/>
                  </a:lnTo>
                  <a:lnTo>
                    <a:pt x="2585" y="42182"/>
                  </a:lnTo>
                  <a:lnTo>
                    <a:pt x="2585" y="41860"/>
                  </a:lnTo>
                  <a:lnTo>
                    <a:pt x="2585" y="41645"/>
                  </a:lnTo>
                  <a:lnTo>
                    <a:pt x="2585" y="41323"/>
                  </a:lnTo>
                  <a:lnTo>
                    <a:pt x="2551" y="40894"/>
                  </a:lnTo>
                  <a:lnTo>
                    <a:pt x="2484" y="40787"/>
                  </a:lnTo>
                  <a:lnTo>
                    <a:pt x="2417" y="40787"/>
                  </a:lnTo>
                  <a:lnTo>
                    <a:pt x="2316" y="40465"/>
                  </a:lnTo>
                  <a:lnTo>
                    <a:pt x="2283" y="40465"/>
                  </a:lnTo>
                  <a:lnTo>
                    <a:pt x="2216" y="40250"/>
                  </a:lnTo>
                  <a:lnTo>
                    <a:pt x="2148" y="40035"/>
                  </a:lnTo>
                  <a:lnTo>
                    <a:pt x="2148" y="40035"/>
                  </a:lnTo>
                  <a:lnTo>
                    <a:pt x="2115" y="39928"/>
                  </a:lnTo>
                  <a:lnTo>
                    <a:pt x="2115" y="39928"/>
                  </a:lnTo>
                  <a:lnTo>
                    <a:pt x="2048" y="39928"/>
                  </a:lnTo>
                  <a:lnTo>
                    <a:pt x="1980" y="39499"/>
                  </a:lnTo>
                  <a:lnTo>
                    <a:pt x="1980" y="39177"/>
                  </a:lnTo>
                  <a:lnTo>
                    <a:pt x="1980" y="38855"/>
                  </a:lnTo>
                  <a:lnTo>
                    <a:pt x="1980" y="38318"/>
                  </a:lnTo>
                  <a:lnTo>
                    <a:pt x="1947" y="37996"/>
                  </a:lnTo>
                  <a:lnTo>
                    <a:pt x="1880" y="37567"/>
                  </a:lnTo>
                  <a:lnTo>
                    <a:pt x="1813" y="37459"/>
                  </a:lnTo>
                  <a:lnTo>
                    <a:pt x="1779" y="37245"/>
                  </a:lnTo>
                  <a:lnTo>
                    <a:pt x="1712" y="37030"/>
                  </a:lnTo>
                  <a:lnTo>
                    <a:pt x="1645" y="36708"/>
                  </a:lnTo>
                  <a:lnTo>
                    <a:pt x="1645" y="36601"/>
                  </a:lnTo>
                  <a:lnTo>
                    <a:pt x="1611" y="36386"/>
                  </a:lnTo>
                  <a:lnTo>
                    <a:pt x="1611" y="35635"/>
                  </a:lnTo>
                  <a:lnTo>
                    <a:pt x="1611" y="35313"/>
                  </a:lnTo>
                  <a:lnTo>
                    <a:pt x="1544" y="34991"/>
                  </a:lnTo>
                  <a:lnTo>
                    <a:pt x="1544" y="34776"/>
                  </a:lnTo>
                  <a:lnTo>
                    <a:pt x="1510" y="34669"/>
                  </a:lnTo>
                  <a:lnTo>
                    <a:pt x="1376" y="34239"/>
                  </a:lnTo>
                  <a:lnTo>
                    <a:pt x="1343" y="34239"/>
                  </a:lnTo>
                  <a:lnTo>
                    <a:pt x="1275" y="34132"/>
                  </a:lnTo>
                  <a:lnTo>
                    <a:pt x="1275" y="33917"/>
                  </a:lnTo>
                  <a:lnTo>
                    <a:pt x="1275" y="33703"/>
                  </a:lnTo>
                  <a:lnTo>
                    <a:pt x="1208" y="33595"/>
                  </a:lnTo>
                  <a:lnTo>
                    <a:pt x="1208" y="33381"/>
                  </a:lnTo>
                  <a:lnTo>
                    <a:pt x="1208" y="33059"/>
                  </a:lnTo>
                  <a:lnTo>
                    <a:pt x="1208" y="32737"/>
                  </a:lnTo>
                  <a:lnTo>
                    <a:pt x="1175" y="32307"/>
                  </a:lnTo>
                  <a:lnTo>
                    <a:pt x="1175" y="32307"/>
                  </a:lnTo>
                  <a:lnTo>
                    <a:pt x="1108" y="32200"/>
                  </a:lnTo>
                  <a:lnTo>
                    <a:pt x="1040" y="32200"/>
                  </a:lnTo>
                  <a:lnTo>
                    <a:pt x="1040" y="31985"/>
                  </a:lnTo>
                  <a:lnTo>
                    <a:pt x="1007" y="31771"/>
                  </a:lnTo>
                  <a:lnTo>
                    <a:pt x="1007" y="31663"/>
                  </a:lnTo>
                  <a:lnTo>
                    <a:pt x="940" y="31234"/>
                  </a:lnTo>
                  <a:lnTo>
                    <a:pt x="906" y="31127"/>
                  </a:lnTo>
                  <a:lnTo>
                    <a:pt x="839" y="30805"/>
                  </a:lnTo>
                  <a:lnTo>
                    <a:pt x="772" y="30805"/>
                  </a:lnTo>
                  <a:lnTo>
                    <a:pt x="671" y="30590"/>
                  </a:lnTo>
                  <a:lnTo>
                    <a:pt x="604" y="30375"/>
                  </a:lnTo>
                  <a:lnTo>
                    <a:pt x="570" y="30375"/>
                  </a:lnTo>
                  <a:lnTo>
                    <a:pt x="503" y="30375"/>
                  </a:lnTo>
                  <a:lnTo>
                    <a:pt x="436" y="30375"/>
                  </a:lnTo>
                  <a:lnTo>
                    <a:pt x="402" y="30375"/>
                  </a:lnTo>
                  <a:lnTo>
                    <a:pt x="335" y="30375"/>
                  </a:lnTo>
                  <a:lnTo>
                    <a:pt x="235" y="30268"/>
                  </a:lnTo>
                  <a:lnTo>
                    <a:pt x="235" y="30053"/>
                  </a:lnTo>
                  <a:lnTo>
                    <a:pt x="167" y="29838"/>
                  </a:lnTo>
                  <a:lnTo>
                    <a:pt x="167" y="29731"/>
                  </a:lnTo>
                  <a:lnTo>
                    <a:pt x="167" y="29516"/>
                  </a:lnTo>
                  <a:lnTo>
                    <a:pt x="167" y="29194"/>
                  </a:lnTo>
                  <a:lnTo>
                    <a:pt x="167" y="28872"/>
                  </a:lnTo>
                  <a:lnTo>
                    <a:pt x="167" y="28443"/>
                  </a:lnTo>
                  <a:lnTo>
                    <a:pt x="167" y="28336"/>
                  </a:lnTo>
                  <a:lnTo>
                    <a:pt x="134" y="28121"/>
                  </a:lnTo>
                  <a:lnTo>
                    <a:pt x="134" y="28121"/>
                  </a:lnTo>
                  <a:lnTo>
                    <a:pt x="67" y="27906"/>
                  </a:lnTo>
                  <a:lnTo>
                    <a:pt x="0" y="27799"/>
                  </a:lnTo>
                  <a:lnTo>
                    <a:pt x="0" y="27370"/>
                  </a:lnTo>
                  <a:lnTo>
                    <a:pt x="0" y="27262"/>
                  </a:lnTo>
                  <a:lnTo>
                    <a:pt x="0" y="26726"/>
                  </a:lnTo>
                  <a:lnTo>
                    <a:pt x="67" y="26511"/>
                  </a:lnTo>
                  <a:lnTo>
                    <a:pt x="134" y="26511"/>
                  </a:lnTo>
                  <a:lnTo>
                    <a:pt x="167" y="26404"/>
                  </a:lnTo>
                  <a:lnTo>
                    <a:pt x="235" y="26189"/>
                  </a:lnTo>
                  <a:lnTo>
                    <a:pt x="302" y="26189"/>
                  </a:lnTo>
                  <a:lnTo>
                    <a:pt x="335" y="25974"/>
                  </a:lnTo>
                  <a:lnTo>
                    <a:pt x="335" y="25867"/>
                  </a:lnTo>
                  <a:lnTo>
                    <a:pt x="335" y="25652"/>
                  </a:lnTo>
                  <a:lnTo>
                    <a:pt x="335" y="25330"/>
                  </a:lnTo>
                  <a:lnTo>
                    <a:pt x="335" y="25008"/>
                  </a:lnTo>
                  <a:lnTo>
                    <a:pt x="436" y="25008"/>
                  </a:lnTo>
                  <a:lnTo>
                    <a:pt x="503" y="25008"/>
                  </a:lnTo>
                  <a:lnTo>
                    <a:pt x="604" y="25008"/>
                  </a:lnTo>
                  <a:lnTo>
                    <a:pt x="738" y="24794"/>
                  </a:lnTo>
                  <a:lnTo>
                    <a:pt x="839" y="24794"/>
                  </a:lnTo>
                  <a:lnTo>
                    <a:pt x="839" y="24579"/>
                  </a:lnTo>
                  <a:lnTo>
                    <a:pt x="839" y="24472"/>
                  </a:lnTo>
                  <a:lnTo>
                    <a:pt x="839" y="23720"/>
                  </a:lnTo>
                  <a:lnTo>
                    <a:pt x="738" y="23506"/>
                  </a:lnTo>
                  <a:lnTo>
                    <a:pt x="604" y="23506"/>
                  </a:lnTo>
                  <a:lnTo>
                    <a:pt x="570" y="23720"/>
                  </a:lnTo>
                  <a:lnTo>
                    <a:pt x="436" y="23720"/>
                  </a:lnTo>
                  <a:lnTo>
                    <a:pt x="335" y="23935"/>
                  </a:lnTo>
                  <a:lnTo>
                    <a:pt x="302" y="23506"/>
                  </a:lnTo>
                  <a:lnTo>
                    <a:pt x="235" y="23184"/>
                  </a:lnTo>
                  <a:lnTo>
                    <a:pt x="302" y="23076"/>
                  </a:lnTo>
                  <a:lnTo>
                    <a:pt x="302" y="22862"/>
                  </a:lnTo>
                  <a:lnTo>
                    <a:pt x="302" y="22647"/>
                  </a:lnTo>
                  <a:lnTo>
                    <a:pt x="235" y="22540"/>
                  </a:lnTo>
                  <a:lnTo>
                    <a:pt x="302" y="22325"/>
                  </a:lnTo>
                  <a:lnTo>
                    <a:pt x="302" y="22110"/>
                  </a:lnTo>
                  <a:lnTo>
                    <a:pt x="302" y="21788"/>
                  </a:lnTo>
                  <a:lnTo>
                    <a:pt x="302" y="21466"/>
                  </a:lnTo>
                  <a:lnTo>
                    <a:pt x="302" y="21144"/>
                  </a:lnTo>
                  <a:lnTo>
                    <a:pt x="302" y="20715"/>
                  </a:lnTo>
                  <a:lnTo>
                    <a:pt x="302" y="20393"/>
                  </a:lnTo>
                  <a:lnTo>
                    <a:pt x="738" y="20393"/>
                  </a:lnTo>
                  <a:lnTo>
                    <a:pt x="738" y="20071"/>
                  </a:lnTo>
                  <a:lnTo>
                    <a:pt x="738" y="19534"/>
                  </a:lnTo>
                  <a:lnTo>
                    <a:pt x="839" y="19212"/>
                  </a:lnTo>
                  <a:lnTo>
                    <a:pt x="839" y="18998"/>
                  </a:lnTo>
                  <a:lnTo>
                    <a:pt x="906" y="18783"/>
                  </a:lnTo>
                  <a:lnTo>
                    <a:pt x="1007" y="18676"/>
                  </a:lnTo>
                  <a:lnTo>
                    <a:pt x="1108" y="18461"/>
                  </a:lnTo>
                  <a:lnTo>
                    <a:pt x="1208" y="18461"/>
                  </a:lnTo>
                  <a:lnTo>
                    <a:pt x="1208" y="17710"/>
                  </a:lnTo>
                  <a:lnTo>
                    <a:pt x="1376" y="17388"/>
                  </a:lnTo>
                  <a:lnTo>
                    <a:pt x="1544" y="17280"/>
                  </a:lnTo>
                  <a:lnTo>
                    <a:pt x="1544" y="17066"/>
                  </a:lnTo>
                  <a:lnTo>
                    <a:pt x="1544" y="16851"/>
                  </a:lnTo>
                  <a:lnTo>
                    <a:pt x="1510" y="16744"/>
                  </a:lnTo>
                  <a:lnTo>
                    <a:pt x="1510" y="16529"/>
                  </a:lnTo>
                  <a:lnTo>
                    <a:pt x="1510" y="15992"/>
                  </a:lnTo>
                  <a:lnTo>
                    <a:pt x="1611" y="15992"/>
                  </a:lnTo>
                  <a:lnTo>
                    <a:pt x="1712" y="15992"/>
                  </a:lnTo>
                  <a:lnTo>
                    <a:pt x="1779" y="15992"/>
                  </a:lnTo>
                  <a:lnTo>
                    <a:pt x="1813" y="15992"/>
                  </a:lnTo>
                  <a:lnTo>
                    <a:pt x="1813" y="15778"/>
                  </a:lnTo>
                  <a:lnTo>
                    <a:pt x="1880" y="15670"/>
                  </a:lnTo>
                  <a:lnTo>
                    <a:pt x="1880" y="15670"/>
                  </a:lnTo>
                  <a:lnTo>
                    <a:pt x="1947" y="15456"/>
                  </a:lnTo>
                  <a:lnTo>
                    <a:pt x="1980" y="15348"/>
                  </a:lnTo>
                  <a:lnTo>
                    <a:pt x="2048" y="14919"/>
                  </a:lnTo>
                  <a:lnTo>
                    <a:pt x="2048" y="14382"/>
                  </a:lnTo>
                  <a:lnTo>
                    <a:pt x="1980" y="14060"/>
                  </a:lnTo>
                  <a:lnTo>
                    <a:pt x="1980" y="13846"/>
                  </a:lnTo>
                  <a:lnTo>
                    <a:pt x="1980" y="13524"/>
                  </a:lnTo>
                  <a:lnTo>
                    <a:pt x="2048" y="13416"/>
                  </a:lnTo>
                  <a:lnTo>
                    <a:pt x="2115" y="13202"/>
                  </a:lnTo>
                  <a:lnTo>
                    <a:pt x="2148" y="13202"/>
                  </a:lnTo>
                  <a:lnTo>
                    <a:pt x="2148" y="12987"/>
                  </a:lnTo>
                  <a:lnTo>
                    <a:pt x="2216" y="12987"/>
                  </a:lnTo>
                  <a:lnTo>
                    <a:pt x="2216" y="12880"/>
                  </a:lnTo>
                  <a:lnTo>
                    <a:pt x="2283" y="12665"/>
                  </a:lnTo>
                  <a:lnTo>
                    <a:pt x="2283" y="12343"/>
                  </a:lnTo>
                  <a:lnTo>
                    <a:pt x="2283" y="12128"/>
                  </a:lnTo>
                  <a:lnTo>
                    <a:pt x="2216" y="11806"/>
                  </a:lnTo>
                  <a:lnTo>
                    <a:pt x="2216" y="11592"/>
                  </a:lnTo>
                  <a:lnTo>
                    <a:pt x="2148" y="11270"/>
                  </a:lnTo>
                  <a:lnTo>
                    <a:pt x="2115" y="10948"/>
                  </a:lnTo>
                  <a:lnTo>
                    <a:pt x="2115" y="10733"/>
                  </a:lnTo>
                  <a:lnTo>
                    <a:pt x="2115" y="10518"/>
                  </a:lnTo>
                  <a:lnTo>
                    <a:pt x="2048" y="9982"/>
                  </a:lnTo>
                  <a:lnTo>
                    <a:pt x="2048" y="9660"/>
                  </a:lnTo>
                  <a:lnTo>
                    <a:pt x="2115" y="9123"/>
                  </a:lnTo>
                  <a:lnTo>
                    <a:pt x="1980" y="9123"/>
                  </a:lnTo>
                  <a:lnTo>
                    <a:pt x="1947" y="9123"/>
                  </a:lnTo>
                  <a:lnTo>
                    <a:pt x="1880" y="9123"/>
                  </a:lnTo>
                  <a:lnTo>
                    <a:pt x="1813" y="9123"/>
                  </a:lnTo>
                  <a:lnTo>
                    <a:pt x="1813" y="9016"/>
                  </a:lnTo>
                  <a:lnTo>
                    <a:pt x="1813" y="8801"/>
                  </a:lnTo>
                  <a:lnTo>
                    <a:pt x="1813" y="8801"/>
                  </a:lnTo>
                  <a:lnTo>
                    <a:pt x="1813" y="8586"/>
                  </a:lnTo>
                  <a:lnTo>
                    <a:pt x="1813" y="8479"/>
                  </a:lnTo>
                  <a:lnTo>
                    <a:pt x="1880" y="8264"/>
                  </a:lnTo>
                  <a:lnTo>
                    <a:pt x="1947" y="8264"/>
                  </a:lnTo>
                  <a:lnTo>
                    <a:pt x="1947" y="8050"/>
                  </a:lnTo>
                  <a:lnTo>
                    <a:pt x="1947" y="7942"/>
                  </a:lnTo>
                  <a:lnTo>
                    <a:pt x="1947" y="7728"/>
                  </a:lnTo>
                  <a:lnTo>
                    <a:pt x="1980" y="7620"/>
                  </a:lnTo>
                  <a:lnTo>
                    <a:pt x="2048" y="7620"/>
                  </a:lnTo>
                  <a:lnTo>
                    <a:pt x="2048" y="7620"/>
                  </a:lnTo>
                  <a:lnTo>
                    <a:pt x="2148" y="7191"/>
                  </a:lnTo>
                  <a:lnTo>
                    <a:pt x="2283" y="7084"/>
                  </a:lnTo>
                  <a:lnTo>
                    <a:pt x="2316" y="6869"/>
                  </a:lnTo>
                  <a:lnTo>
                    <a:pt x="2316" y="6869"/>
                  </a:lnTo>
                  <a:lnTo>
                    <a:pt x="2383" y="6654"/>
                  </a:lnTo>
                  <a:lnTo>
                    <a:pt x="2383" y="6547"/>
                  </a:lnTo>
                  <a:lnTo>
                    <a:pt x="2383" y="6332"/>
                  </a:lnTo>
                  <a:lnTo>
                    <a:pt x="2383" y="6118"/>
                  </a:lnTo>
                  <a:lnTo>
                    <a:pt x="2417" y="6010"/>
                  </a:lnTo>
                  <a:lnTo>
                    <a:pt x="2417" y="5796"/>
                  </a:lnTo>
                  <a:lnTo>
                    <a:pt x="2484" y="5688"/>
                  </a:lnTo>
                  <a:lnTo>
                    <a:pt x="2484" y="5474"/>
                  </a:lnTo>
                  <a:lnTo>
                    <a:pt x="2484" y="5259"/>
                  </a:lnTo>
                  <a:lnTo>
                    <a:pt x="2585" y="5259"/>
                  </a:lnTo>
                  <a:lnTo>
                    <a:pt x="2719" y="5259"/>
                  </a:lnTo>
                  <a:lnTo>
                    <a:pt x="2753" y="5152"/>
                  </a:lnTo>
                  <a:lnTo>
                    <a:pt x="2820" y="5152"/>
                  </a:lnTo>
                  <a:lnTo>
                    <a:pt x="2887" y="5152"/>
                  </a:lnTo>
                  <a:lnTo>
                    <a:pt x="2921" y="4937"/>
                  </a:lnTo>
                  <a:lnTo>
                    <a:pt x="3021" y="4615"/>
                  </a:lnTo>
                  <a:lnTo>
                    <a:pt x="3021" y="2683"/>
                  </a:lnTo>
                  <a:lnTo>
                    <a:pt x="3088" y="2683"/>
                  </a:lnTo>
                  <a:lnTo>
                    <a:pt x="3189" y="2683"/>
                  </a:lnTo>
                  <a:lnTo>
                    <a:pt x="3256" y="2683"/>
                  </a:lnTo>
                  <a:lnTo>
                    <a:pt x="3324" y="2683"/>
                  </a:lnTo>
                  <a:lnTo>
                    <a:pt x="3424" y="2468"/>
                  </a:lnTo>
                  <a:lnTo>
                    <a:pt x="3592" y="2468"/>
                  </a:lnTo>
                  <a:lnTo>
                    <a:pt x="3626" y="2254"/>
                  </a:lnTo>
                  <a:lnTo>
                    <a:pt x="3693" y="2254"/>
                  </a:lnTo>
                  <a:lnTo>
                    <a:pt x="3794" y="2146"/>
                  </a:lnTo>
                  <a:lnTo>
                    <a:pt x="3861" y="1932"/>
                  </a:lnTo>
                  <a:lnTo>
                    <a:pt x="3928" y="1717"/>
                  </a:lnTo>
                  <a:lnTo>
                    <a:pt x="4029" y="1610"/>
                  </a:lnTo>
                  <a:lnTo>
                    <a:pt x="4096" y="1395"/>
                  </a:lnTo>
                  <a:lnTo>
                    <a:pt x="4129" y="1395"/>
                  </a:lnTo>
                  <a:lnTo>
                    <a:pt x="4734" y="1395"/>
                  </a:lnTo>
                  <a:lnTo>
                    <a:pt x="4734" y="1073"/>
                  </a:lnTo>
                  <a:lnTo>
                    <a:pt x="4734" y="751"/>
                  </a:lnTo>
                  <a:lnTo>
                    <a:pt x="4734" y="536"/>
                  </a:lnTo>
                  <a:lnTo>
                    <a:pt x="4801" y="322"/>
                  </a:lnTo>
                  <a:lnTo>
                    <a:pt x="4834" y="214"/>
                  </a:lnTo>
                  <a:lnTo>
                    <a:pt x="4902" y="214"/>
                  </a:lnTo>
                  <a:lnTo>
                    <a:pt x="5002" y="0"/>
                  </a:lnTo>
                  <a:lnTo>
                    <a:pt x="5069" y="0"/>
                  </a:lnTo>
                  <a:lnTo>
                    <a:pt x="5137" y="0"/>
                  </a:lnTo>
                  <a:close/>
                </a:path>
              </a:pathLst>
            </a:custGeom>
            <a:solidFill>
              <a:srgbClr val="C6C5C5">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12" name="Google Shape;812;p49"/>
            <p:cNvSpPr/>
            <p:nvPr/>
          </p:nvSpPr>
          <p:spPr>
            <a:xfrm>
              <a:off x="3787776" y="2881313"/>
              <a:ext cx="5577000" cy="2030400"/>
            </a:xfrm>
            <a:custGeom>
              <a:rect b="b" l="l" r="r" t="t"/>
              <a:pathLst>
                <a:path extrusionOk="0" h="120000" w="120000">
                  <a:moveTo>
                    <a:pt x="105345" y="51039"/>
                  </a:moveTo>
                  <a:lnTo>
                    <a:pt x="105345" y="51321"/>
                  </a:lnTo>
                  <a:lnTo>
                    <a:pt x="105345" y="51790"/>
                  </a:lnTo>
                  <a:lnTo>
                    <a:pt x="105277" y="52071"/>
                  </a:lnTo>
                  <a:lnTo>
                    <a:pt x="105277" y="52259"/>
                  </a:lnTo>
                  <a:lnTo>
                    <a:pt x="105277" y="52447"/>
                  </a:lnTo>
                  <a:lnTo>
                    <a:pt x="105277" y="52728"/>
                  </a:lnTo>
                  <a:lnTo>
                    <a:pt x="105277" y="53010"/>
                  </a:lnTo>
                  <a:lnTo>
                    <a:pt x="105277" y="53197"/>
                  </a:lnTo>
                  <a:lnTo>
                    <a:pt x="105243" y="53479"/>
                  </a:lnTo>
                  <a:lnTo>
                    <a:pt x="105243" y="53479"/>
                  </a:lnTo>
                  <a:lnTo>
                    <a:pt x="105175" y="53479"/>
                  </a:lnTo>
                  <a:lnTo>
                    <a:pt x="105140" y="53666"/>
                  </a:lnTo>
                  <a:lnTo>
                    <a:pt x="105140" y="53666"/>
                  </a:lnTo>
                  <a:lnTo>
                    <a:pt x="105072" y="53760"/>
                  </a:lnTo>
                  <a:lnTo>
                    <a:pt x="104970" y="53948"/>
                  </a:lnTo>
                  <a:lnTo>
                    <a:pt x="104901" y="54229"/>
                  </a:lnTo>
                  <a:lnTo>
                    <a:pt x="104833" y="54605"/>
                  </a:lnTo>
                  <a:lnTo>
                    <a:pt x="104833" y="54886"/>
                  </a:lnTo>
                  <a:lnTo>
                    <a:pt x="104833" y="55168"/>
                  </a:lnTo>
                  <a:lnTo>
                    <a:pt x="104833" y="55449"/>
                  </a:lnTo>
                  <a:lnTo>
                    <a:pt x="104730" y="55449"/>
                  </a:lnTo>
                  <a:lnTo>
                    <a:pt x="104560" y="55449"/>
                  </a:lnTo>
                  <a:lnTo>
                    <a:pt x="104526" y="55637"/>
                  </a:lnTo>
                  <a:lnTo>
                    <a:pt x="104457" y="55637"/>
                  </a:lnTo>
                  <a:lnTo>
                    <a:pt x="104457" y="55637"/>
                  </a:lnTo>
                  <a:lnTo>
                    <a:pt x="104389" y="55824"/>
                  </a:lnTo>
                  <a:lnTo>
                    <a:pt x="104286" y="55918"/>
                  </a:lnTo>
                  <a:lnTo>
                    <a:pt x="104218" y="56293"/>
                  </a:lnTo>
                  <a:lnTo>
                    <a:pt x="104218" y="56387"/>
                  </a:lnTo>
                  <a:lnTo>
                    <a:pt x="104218" y="56575"/>
                  </a:lnTo>
                  <a:lnTo>
                    <a:pt x="104184" y="56669"/>
                  </a:lnTo>
                  <a:lnTo>
                    <a:pt x="104116" y="56856"/>
                  </a:lnTo>
                  <a:lnTo>
                    <a:pt x="104047" y="57044"/>
                  </a:lnTo>
                  <a:lnTo>
                    <a:pt x="104013" y="57044"/>
                  </a:lnTo>
                  <a:lnTo>
                    <a:pt x="103945" y="57044"/>
                  </a:lnTo>
                  <a:lnTo>
                    <a:pt x="103911" y="57044"/>
                  </a:lnTo>
                  <a:lnTo>
                    <a:pt x="103842" y="57044"/>
                  </a:lnTo>
                  <a:lnTo>
                    <a:pt x="103774" y="57138"/>
                  </a:lnTo>
                  <a:lnTo>
                    <a:pt x="103740" y="57044"/>
                  </a:lnTo>
                  <a:lnTo>
                    <a:pt x="103740" y="57044"/>
                  </a:lnTo>
                  <a:lnTo>
                    <a:pt x="103740" y="56669"/>
                  </a:lnTo>
                  <a:lnTo>
                    <a:pt x="103774" y="56387"/>
                  </a:lnTo>
                  <a:lnTo>
                    <a:pt x="103842" y="56293"/>
                  </a:lnTo>
                  <a:lnTo>
                    <a:pt x="103842" y="56106"/>
                  </a:lnTo>
                  <a:lnTo>
                    <a:pt x="103911" y="56106"/>
                  </a:lnTo>
                  <a:lnTo>
                    <a:pt x="103945" y="56106"/>
                  </a:lnTo>
                  <a:lnTo>
                    <a:pt x="104047" y="56106"/>
                  </a:lnTo>
                  <a:lnTo>
                    <a:pt x="104116" y="55918"/>
                  </a:lnTo>
                  <a:lnTo>
                    <a:pt x="104184" y="55824"/>
                  </a:lnTo>
                  <a:lnTo>
                    <a:pt x="104184" y="55824"/>
                  </a:lnTo>
                  <a:lnTo>
                    <a:pt x="104184" y="55637"/>
                  </a:lnTo>
                  <a:lnTo>
                    <a:pt x="104218" y="55637"/>
                  </a:lnTo>
                  <a:lnTo>
                    <a:pt x="104286" y="55449"/>
                  </a:lnTo>
                  <a:lnTo>
                    <a:pt x="104355" y="55449"/>
                  </a:lnTo>
                  <a:lnTo>
                    <a:pt x="104457" y="55449"/>
                  </a:lnTo>
                  <a:lnTo>
                    <a:pt x="104457" y="55355"/>
                  </a:lnTo>
                  <a:lnTo>
                    <a:pt x="104457" y="55168"/>
                  </a:lnTo>
                  <a:lnTo>
                    <a:pt x="104526" y="54980"/>
                  </a:lnTo>
                  <a:lnTo>
                    <a:pt x="104560" y="54886"/>
                  </a:lnTo>
                  <a:lnTo>
                    <a:pt x="104560" y="54698"/>
                  </a:lnTo>
                  <a:lnTo>
                    <a:pt x="104628" y="54698"/>
                  </a:lnTo>
                  <a:lnTo>
                    <a:pt x="104628" y="54605"/>
                  </a:lnTo>
                  <a:lnTo>
                    <a:pt x="104628" y="54417"/>
                  </a:lnTo>
                  <a:lnTo>
                    <a:pt x="104628" y="54229"/>
                  </a:lnTo>
                  <a:lnTo>
                    <a:pt x="104628" y="54136"/>
                  </a:lnTo>
                  <a:lnTo>
                    <a:pt x="104628" y="53948"/>
                  </a:lnTo>
                  <a:lnTo>
                    <a:pt x="104662" y="53760"/>
                  </a:lnTo>
                  <a:lnTo>
                    <a:pt x="104730" y="53760"/>
                  </a:lnTo>
                  <a:lnTo>
                    <a:pt x="104730" y="53760"/>
                  </a:lnTo>
                  <a:lnTo>
                    <a:pt x="104799" y="53479"/>
                  </a:lnTo>
                  <a:lnTo>
                    <a:pt x="104833" y="53197"/>
                  </a:lnTo>
                  <a:lnTo>
                    <a:pt x="104901" y="53010"/>
                  </a:lnTo>
                  <a:lnTo>
                    <a:pt x="104970" y="52822"/>
                  </a:lnTo>
                  <a:lnTo>
                    <a:pt x="105004" y="52541"/>
                  </a:lnTo>
                  <a:lnTo>
                    <a:pt x="105072" y="52447"/>
                  </a:lnTo>
                  <a:lnTo>
                    <a:pt x="105140" y="52259"/>
                  </a:lnTo>
                  <a:lnTo>
                    <a:pt x="105140" y="52071"/>
                  </a:lnTo>
                  <a:lnTo>
                    <a:pt x="105140" y="52071"/>
                  </a:lnTo>
                  <a:lnTo>
                    <a:pt x="105140" y="51790"/>
                  </a:lnTo>
                  <a:lnTo>
                    <a:pt x="105243" y="51602"/>
                  </a:lnTo>
                  <a:lnTo>
                    <a:pt x="105277" y="51321"/>
                  </a:lnTo>
                  <a:lnTo>
                    <a:pt x="105345" y="51039"/>
                  </a:lnTo>
                  <a:close/>
                  <a:moveTo>
                    <a:pt x="105584" y="49913"/>
                  </a:moveTo>
                  <a:lnTo>
                    <a:pt x="105619" y="49913"/>
                  </a:lnTo>
                  <a:lnTo>
                    <a:pt x="105755" y="49913"/>
                  </a:lnTo>
                  <a:lnTo>
                    <a:pt x="105789" y="50101"/>
                  </a:lnTo>
                  <a:lnTo>
                    <a:pt x="105858" y="50289"/>
                  </a:lnTo>
                  <a:lnTo>
                    <a:pt x="105892" y="50383"/>
                  </a:lnTo>
                  <a:lnTo>
                    <a:pt x="105960" y="50570"/>
                  </a:lnTo>
                  <a:lnTo>
                    <a:pt x="106063" y="50758"/>
                  </a:lnTo>
                  <a:lnTo>
                    <a:pt x="106199" y="50852"/>
                  </a:lnTo>
                  <a:lnTo>
                    <a:pt x="106302" y="51039"/>
                  </a:lnTo>
                  <a:lnTo>
                    <a:pt x="106370" y="51321"/>
                  </a:lnTo>
                  <a:lnTo>
                    <a:pt x="106404" y="51508"/>
                  </a:lnTo>
                  <a:lnTo>
                    <a:pt x="106473" y="51602"/>
                  </a:lnTo>
                  <a:lnTo>
                    <a:pt x="106473" y="51978"/>
                  </a:lnTo>
                  <a:lnTo>
                    <a:pt x="106473" y="52259"/>
                  </a:lnTo>
                  <a:lnTo>
                    <a:pt x="106473" y="52447"/>
                  </a:lnTo>
                  <a:lnTo>
                    <a:pt x="106541" y="52541"/>
                  </a:lnTo>
                  <a:lnTo>
                    <a:pt x="106541" y="52728"/>
                  </a:lnTo>
                  <a:lnTo>
                    <a:pt x="106541" y="52822"/>
                  </a:lnTo>
                  <a:lnTo>
                    <a:pt x="106575" y="52822"/>
                  </a:lnTo>
                  <a:lnTo>
                    <a:pt x="106643" y="52822"/>
                  </a:lnTo>
                  <a:lnTo>
                    <a:pt x="106746" y="53010"/>
                  </a:lnTo>
                  <a:lnTo>
                    <a:pt x="106814" y="53197"/>
                  </a:lnTo>
                  <a:lnTo>
                    <a:pt x="106848" y="53291"/>
                  </a:lnTo>
                  <a:lnTo>
                    <a:pt x="106848" y="53479"/>
                  </a:lnTo>
                  <a:lnTo>
                    <a:pt x="106848" y="53666"/>
                  </a:lnTo>
                  <a:lnTo>
                    <a:pt x="106848" y="53760"/>
                  </a:lnTo>
                  <a:lnTo>
                    <a:pt x="106917" y="53948"/>
                  </a:lnTo>
                  <a:lnTo>
                    <a:pt x="106985" y="53948"/>
                  </a:lnTo>
                  <a:lnTo>
                    <a:pt x="107019" y="54136"/>
                  </a:lnTo>
                  <a:lnTo>
                    <a:pt x="107087" y="54136"/>
                  </a:lnTo>
                  <a:lnTo>
                    <a:pt x="107156" y="54136"/>
                  </a:lnTo>
                  <a:lnTo>
                    <a:pt x="107190" y="54229"/>
                  </a:lnTo>
                  <a:lnTo>
                    <a:pt x="107258" y="54417"/>
                  </a:lnTo>
                  <a:lnTo>
                    <a:pt x="107258" y="54698"/>
                  </a:lnTo>
                  <a:lnTo>
                    <a:pt x="107258" y="55637"/>
                  </a:lnTo>
                  <a:lnTo>
                    <a:pt x="107156" y="55449"/>
                  </a:lnTo>
                  <a:lnTo>
                    <a:pt x="107087" y="55637"/>
                  </a:lnTo>
                  <a:lnTo>
                    <a:pt x="107019" y="55637"/>
                  </a:lnTo>
                  <a:lnTo>
                    <a:pt x="106985" y="55637"/>
                  </a:lnTo>
                  <a:lnTo>
                    <a:pt x="106985" y="55637"/>
                  </a:lnTo>
                  <a:lnTo>
                    <a:pt x="106985" y="55824"/>
                  </a:lnTo>
                  <a:lnTo>
                    <a:pt x="106985" y="55824"/>
                  </a:lnTo>
                  <a:lnTo>
                    <a:pt x="106985" y="55918"/>
                  </a:lnTo>
                  <a:lnTo>
                    <a:pt x="106917" y="55918"/>
                  </a:lnTo>
                  <a:lnTo>
                    <a:pt x="106848" y="55918"/>
                  </a:lnTo>
                  <a:lnTo>
                    <a:pt x="106746" y="55918"/>
                  </a:lnTo>
                  <a:lnTo>
                    <a:pt x="106678" y="55918"/>
                  </a:lnTo>
                  <a:lnTo>
                    <a:pt x="106643" y="55824"/>
                  </a:lnTo>
                  <a:lnTo>
                    <a:pt x="106575" y="55824"/>
                  </a:lnTo>
                  <a:lnTo>
                    <a:pt x="106541" y="55637"/>
                  </a:lnTo>
                  <a:lnTo>
                    <a:pt x="106541" y="55355"/>
                  </a:lnTo>
                  <a:lnTo>
                    <a:pt x="106541" y="55168"/>
                  </a:lnTo>
                  <a:lnTo>
                    <a:pt x="106541" y="54980"/>
                  </a:lnTo>
                  <a:lnTo>
                    <a:pt x="106541" y="54886"/>
                  </a:lnTo>
                  <a:lnTo>
                    <a:pt x="106541" y="54698"/>
                  </a:lnTo>
                  <a:lnTo>
                    <a:pt x="106575" y="54605"/>
                  </a:lnTo>
                  <a:lnTo>
                    <a:pt x="106643" y="54417"/>
                  </a:lnTo>
                  <a:lnTo>
                    <a:pt x="106541" y="54605"/>
                  </a:lnTo>
                  <a:lnTo>
                    <a:pt x="106404" y="54605"/>
                  </a:lnTo>
                  <a:lnTo>
                    <a:pt x="106370" y="54417"/>
                  </a:lnTo>
                  <a:lnTo>
                    <a:pt x="106302" y="54417"/>
                  </a:lnTo>
                  <a:lnTo>
                    <a:pt x="106233" y="54229"/>
                  </a:lnTo>
                  <a:lnTo>
                    <a:pt x="106199" y="54136"/>
                  </a:lnTo>
                  <a:lnTo>
                    <a:pt x="106199" y="54136"/>
                  </a:lnTo>
                  <a:lnTo>
                    <a:pt x="106131" y="54136"/>
                  </a:lnTo>
                  <a:lnTo>
                    <a:pt x="106131" y="53948"/>
                  </a:lnTo>
                  <a:lnTo>
                    <a:pt x="106131" y="53760"/>
                  </a:lnTo>
                  <a:lnTo>
                    <a:pt x="106063" y="53760"/>
                  </a:lnTo>
                  <a:lnTo>
                    <a:pt x="106131" y="53666"/>
                  </a:lnTo>
                  <a:lnTo>
                    <a:pt x="106131" y="53479"/>
                  </a:lnTo>
                  <a:lnTo>
                    <a:pt x="106131" y="53291"/>
                  </a:lnTo>
                  <a:lnTo>
                    <a:pt x="106131" y="53010"/>
                  </a:lnTo>
                  <a:lnTo>
                    <a:pt x="106131" y="52728"/>
                  </a:lnTo>
                  <a:lnTo>
                    <a:pt x="106063" y="52259"/>
                  </a:lnTo>
                  <a:lnTo>
                    <a:pt x="106063" y="52071"/>
                  </a:lnTo>
                  <a:lnTo>
                    <a:pt x="106029" y="52071"/>
                  </a:lnTo>
                  <a:lnTo>
                    <a:pt x="106029" y="51790"/>
                  </a:lnTo>
                  <a:lnTo>
                    <a:pt x="106029" y="51508"/>
                  </a:lnTo>
                  <a:lnTo>
                    <a:pt x="106029" y="51133"/>
                  </a:lnTo>
                  <a:lnTo>
                    <a:pt x="105960" y="51133"/>
                  </a:lnTo>
                  <a:lnTo>
                    <a:pt x="105858" y="51133"/>
                  </a:lnTo>
                  <a:lnTo>
                    <a:pt x="105755" y="51133"/>
                  </a:lnTo>
                  <a:lnTo>
                    <a:pt x="105687" y="51039"/>
                  </a:lnTo>
                  <a:lnTo>
                    <a:pt x="105619" y="50852"/>
                  </a:lnTo>
                  <a:lnTo>
                    <a:pt x="105584" y="50758"/>
                  </a:lnTo>
                  <a:lnTo>
                    <a:pt x="105584" y="50383"/>
                  </a:lnTo>
                  <a:lnTo>
                    <a:pt x="105584" y="50289"/>
                  </a:lnTo>
                  <a:lnTo>
                    <a:pt x="105584" y="49913"/>
                  </a:lnTo>
                  <a:close/>
                  <a:moveTo>
                    <a:pt x="107019" y="49069"/>
                  </a:moveTo>
                  <a:lnTo>
                    <a:pt x="107156" y="49069"/>
                  </a:lnTo>
                  <a:lnTo>
                    <a:pt x="107258" y="49069"/>
                  </a:lnTo>
                  <a:lnTo>
                    <a:pt x="107258" y="49163"/>
                  </a:lnTo>
                  <a:lnTo>
                    <a:pt x="107292" y="49163"/>
                  </a:lnTo>
                  <a:lnTo>
                    <a:pt x="107361" y="49163"/>
                  </a:lnTo>
                  <a:lnTo>
                    <a:pt x="107429" y="49069"/>
                  </a:lnTo>
                  <a:lnTo>
                    <a:pt x="107429" y="49913"/>
                  </a:lnTo>
                  <a:lnTo>
                    <a:pt x="107429" y="50101"/>
                  </a:lnTo>
                  <a:lnTo>
                    <a:pt x="107429" y="50101"/>
                  </a:lnTo>
                  <a:lnTo>
                    <a:pt x="107429" y="50289"/>
                  </a:lnTo>
                  <a:lnTo>
                    <a:pt x="107463" y="50570"/>
                  </a:lnTo>
                  <a:lnTo>
                    <a:pt x="107463" y="50570"/>
                  </a:lnTo>
                  <a:lnTo>
                    <a:pt x="107532" y="50570"/>
                  </a:lnTo>
                  <a:lnTo>
                    <a:pt x="107600" y="50570"/>
                  </a:lnTo>
                  <a:lnTo>
                    <a:pt x="107634" y="50758"/>
                  </a:lnTo>
                  <a:lnTo>
                    <a:pt x="107702" y="50852"/>
                  </a:lnTo>
                  <a:lnTo>
                    <a:pt x="107771" y="51039"/>
                  </a:lnTo>
                  <a:lnTo>
                    <a:pt x="107805" y="51133"/>
                  </a:lnTo>
                  <a:lnTo>
                    <a:pt x="107873" y="51321"/>
                  </a:lnTo>
                  <a:lnTo>
                    <a:pt x="107907" y="51508"/>
                  </a:lnTo>
                  <a:lnTo>
                    <a:pt x="107907" y="51602"/>
                  </a:lnTo>
                  <a:lnTo>
                    <a:pt x="107907" y="51790"/>
                  </a:lnTo>
                  <a:lnTo>
                    <a:pt x="107976" y="51978"/>
                  </a:lnTo>
                  <a:lnTo>
                    <a:pt x="108044" y="51978"/>
                  </a:lnTo>
                  <a:lnTo>
                    <a:pt x="108078" y="52259"/>
                  </a:lnTo>
                  <a:lnTo>
                    <a:pt x="108215" y="52541"/>
                  </a:lnTo>
                  <a:lnTo>
                    <a:pt x="108215" y="52822"/>
                  </a:lnTo>
                  <a:lnTo>
                    <a:pt x="108215" y="52822"/>
                  </a:lnTo>
                  <a:lnTo>
                    <a:pt x="108215" y="53010"/>
                  </a:lnTo>
                  <a:lnTo>
                    <a:pt x="108215" y="53291"/>
                  </a:lnTo>
                  <a:lnTo>
                    <a:pt x="108215" y="53666"/>
                  </a:lnTo>
                  <a:lnTo>
                    <a:pt x="108215" y="53760"/>
                  </a:lnTo>
                  <a:lnTo>
                    <a:pt x="108215" y="53948"/>
                  </a:lnTo>
                  <a:lnTo>
                    <a:pt x="107771" y="53948"/>
                  </a:lnTo>
                  <a:lnTo>
                    <a:pt x="107771" y="53666"/>
                  </a:lnTo>
                  <a:lnTo>
                    <a:pt x="107771" y="53291"/>
                  </a:lnTo>
                  <a:lnTo>
                    <a:pt x="107702" y="53197"/>
                  </a:lnTo>
                  <a:lnTo>
                    <a:pt x="107634" y="53010"/>
                  </a:lnTo>
                  <a:lnTo>
                    <a:pt x="107600" y="52822"/>
                  </a:lnTo>
                  <a:lnTo>
                    <a:pt x="107532" y="52822"/>
                  </a:lnTo>
                  <a:lnTo>
                    <a:pt x="107429" y="52541"/>
                  </a:lnTo>
                  <a:lnTo>
                    <a:pt x="107292" y="52259"/>
                  </a:lnTo>
                  <a:lnTo>
                    <a:pt x="107258" y="52259"/>
                  </a:lnTo>
                  <a:lnTo>
                    <a:pt x="107258" y="52071"/>
                  </a:lnTo>
                  <a:lnTo>
                    <a:pt x="107190" y="51978"/>
                  </a:lnTo>
                  <a:lnTo>
                    <a:pt x="107156" y="51790"/>
                  </a:lnTo>
                  <a:lnTo>
                    <a:pt x="107190" y="51602"/>
                  </a:lnTo>
                  <a:lnTo>
                    <a:pt x="107156" y="51321"/>
                  </a:lnTo>
                  <a:lnTo>
                    <a:pt x="107087" y="51133"/>
                  </a:lnTo>
                  <a:lnTo>
                    <a:pt x="107019" y="51039"/>
                  </a:lnTo>
                  <a:lnTo>
                    <a:pt x="106985" y="50852"/>
                  </a:lnTo>
                  <a:lnTo>
                    <a:pt x="106917" y="50852"/>
                  </a:lnTo>
                  <a:lnTo>
                    <a:pt x="106917" y="50758"/>
                  </a:lnTo>
                  <a:lnTo>
                    <a:pt x="106917" y="50570"/>
                  </a:lnTo>
                  <a:lnTo>
                    <a:pt x="106917" y="50570"/>
                  </a:lnTo>
                  <a:lnTo>
                    <a:pt x="106848" y="50570"/>
                  </a:lnTo>
                  <a:lnTo>
                    <a:pt x="106814" y="50570"/>
                  </a:lnTo>
                  <a:lnTo>
                    <a:pt x="106746" y="50383"/>
                  </a:lnTo>
                  <a:lnTo>
                    <a:pt x="106678" y="50383"/>
                  </a:lnTo>
                  <a:lnTo>
                    <a:pt x="106643" y="50289"/>
                  </a:lnTo>
                  <a:lnTo>
                    <a:pt x="106575" y="50101"/>
                  </a:lnTo>
                  <a:lnTo>
                    <a:pt x="106473" y="49913"/>
                  </a:lnTo>
                  <a:lnTo>
                    <a:pt x="106370" y="49820"/>
                  </a:lnTo>
                  <a:lnTo>
                    <a:pt x="106541" y="49632"/>
                  </a:lnTo>
                  <a:lnTo>
                    <a:pt x="106643" y="49632"/>
                  </a:lnTo>
                  <a:lnTo>
                    <a:pt x="106746" y="49632"/>
                  </a:lnTo>
                  <a:lnTo>
                    <a:pt x="106848" y="49444"/>
                  </a:lnTo>
                  <a:lnTo>
                    <a:pt x="106848" y="49351"/>
                  </a:lnTo>
                  <a:lnTo>
                    <a:pt x="106848" y="49163"/>
                  </a:lnTo>
                  <a:lnTo>
                    <a:pt x="106917" y="49163"/>
                  </a:lnTo>
                  <a:lnTo>
                    <a:pt x="107019" y="49069"/>
                  </a:lnTo>
                  <a:close/>
                  <a:moveTo>
                    <a:pt x="3245" y="42408"/>
                  </a:moveTo>
                  <a:lnTo>
                    <a:pt x="3928" y="42408"/>
                  </a:lnTo>
                  <a:lnTo>
                    <a:pt x="3996" y="42595"/>
                  </a:lnTo>
                  <a:lnTo>
                    <a:pt x="4030" y="42689"/>
                  </a:lnTo>
                  <a:lnTo>
                    <a:pt x="4133" y="42689"/>
                  </a:lnTo>
                  <a:lnTo>
                    <a:pt x="4201" y="42877"/>
                  </a:lnTo>
                  <a:lnTo>
                    <a:pt x="4269" y="42877"/>
                  </a:lnTo>
                  <a:lnTo>
                    <a:pt x="4372" y="42877"/>
                  </a:lnTo>
                  <a:lnTo>
                    <a:pt x="4372" y="43064"/>
                  </a:lnTo>
                  <a:lnTo>
                    <a:pt x="4372" y="43158"/>
                  </a:lnTo>
                  <a:lnTo>
                    <a:pt x="4372" y="43346"/>
                  </a:lnTo>
                  <a:lnTo>
                    <a:pt x="4440" y="43534"/>
                  </a:lnTo>
                  <a:lnTo>
                    <a:pt x="4304" y="43815"/>
                  </a:lnTo>
                  <a:lnTo>
                    <a:pt x="4269" y="44003"/>
                  </a:lnTo>
                  <a:lnTo>
                    <a:pt x="4201" y="44096"/>
                  </a:lnTo>
                  <a:lnTo>
                    <a:pt x="4133" y="44096"/>
                  </a:lnTo>
                  <a:lnTo>
                    <a:pt x="4030" y="44096"/>
                  </a:lnTo>
                  <a:lnTo>
                    <a:pt x="3996" y="44096"/>
                  </a:lnTo>
                  <a:lnTo>
                    <a:pt x="3996" y="44003"/>
                  </a:lnTo>
                  <a:lnTo>
                    <a:pt x="3996" y="43815"/>
                  </a:lnTo>
                  <a:lnTo>
                    <a:pt x="3996" y="43627"/>
                  </a:lnTo>
                  <a:lnTo>
                    <a:pt x="3928" y="43534"/>
                  </a:lnTo>
                  <a:lnTo>
                    <a:pt x="3825" y="43346"/>
                  </a:lnTo>
                  <a:lnTo>
                    <a:pt x="3689" y="43158"/>
                  </a:lnTo>
                  <a:lnTo>
                    <a:pt x="3654" y="43158"/>
                  </a:lnTo>
                  <a:lnTo>
                    <a:pt x="3586" y="43158"/>
                  </a:lnTo>
                  <a:lnTo>
                    <a:pt x="3484" y="43158"/>
                  </a:lnTo>
                  <a:lnTo>
                    <a:pt x="3415" y="43158"/>
                  </a:lnTo>
                  <a:lnTo>
                    <a:pt x="3347" y="42877"/>
                  </a:lnTo>
                  <a:lnTo>
                    <a:pt x="3313" y="42689"/>
                  </a:lnTo>
                  <a:lnTo>
                    <a:pt x="3245" y="42408"/>
                  </a:lnTo>
                  <a:close/>
                  <a:moveTo>
                    <a:pt x="91648" y="42408"/>
                  </a:moveTo>
                  <a:lnTo>
                    <a:pt x="91648" y="42408"/>
                  </a:lnTo>
                  <a:lnTo>
                    <a:pt x="91648" y="42408"/>
                  </a:lnTo>
                  <a:lnTo>
                    <a:pt x="91648" y="42408"/>
                  </a:lnTo>
                  <a:close/>
                  <a:moveTo>
                    <a:pt x="105516" y="42408"/>
                  </a:moveTo>
                  <a:lnTo>
                    <a:pt x="105755" y="42408"/>
                  </a:lnTo>
                  <a:lnTo>
                    <a:pt x="105789" y="42408"/>
                  </a:lnTo>
                  <a:lnTo>
                    <a:pt x="105858" y="42595"/>
                  </a:lnTo>
                  <a:lnTo>
                    <a:pt x="105892" y="42595"/>
                  </a:lnTo>
                  <a:lnTo>
                    <a:pt x="105892" y="42689"/>
                  </a:lnTo>
                  <a:lnTo>
                    <a:pt x="105960" y="42689"/>
                  </a:lnTo>
                  <a:lnTo>
                    <a:pt x="106029" y="42877"/>
                  </a:lnTo>
                  <a:lnTo>
                    <a:pt x="106063" y="42877"/>
                  </a:lnTo>
                  <a:lnTo>
                    <a:pt x="106131" y="42877"/>
                  </a:lnTo>
                  <a:lnTo>
                    <a:pt x="106131" y="42877"/>
                  </a:lnTo>
                  <a:lnTo>
                    <a:pt x="106199" y="42877"/>
                  </a:lnTo>
                  <a:lnTo>
                    <a:pt x="106233" y="43064"/>
                  </a:lnTo>
                  <a:lnTo>
                    <a:pt x="106302" y="43158"/>
                  </a:lnTo>
                  <a:lnTo>
                    <a:pt x="106370" y="43346"/>
                  </a:lnTo>
                  <a:lnTo>
                    <a:pt x="106370" y="43346"/>
                  </a:lnTo>
                  <a:lnTo>
                    <a:pt x="106404" y="43534"/>
                  </a:lnTo>
                  <a:lnTo>
                    <a:pt x="106404" y="43534"/>
                  </a:lnTo>
                  <a:lnTo>
                    <a:pt x="106404" y="43815"/>
                  </a:lnTo>
                  <a:lnTo>
                    <a:pt x="106473" y="44003"/>
                  </a:lnTo>
                  <a:lnTo>
                    <a:pt x="106473" y="44096"/>
                  </a:lnTo>
                  <a:lnTo>
                    <a:pt x="106541" y="44284"/>
                  </a:lnTo>
                  <a:lnTo>
                    <a:pt x="106541" y="44284"/>
                  </a:lnTo>
                  <a:lnTo>
                    <a:pt x="106541" y="44378"/>
                  </a:lnTo>
                  <a:lnTo>
                    <a:pt x="106541" y="44566"/>
                  </a:lnTo>
                  <a:lnTo>
                    <a:pt x="106541" y="44753"/>
                  </a:lnTo>
                  <a:lnTo>
                    <a:pt x="106541" y="44847"/>
                  </a:lnTo>
                  <a:lnTo>
                    <a:pt x="106541" y="44847"/>
                  </a:lnTo>
                  <a:lnTo>
                    <a:pt x="106541" y="45035"/>
                  </a:lnTo>
                  <a:lnTo>
                    <a:pt x="106541" y="45222"/>
                  </a:lnTo>
                  <a:lnTo>
                    <a:pt x="106541" y="45316"/>
                  </a:lnTo>
                  <a:lnTo>
                    <a:pt x="106541" y="45504"/>
                  </a:lnTo>
                  <a:lnTo>
                    <a:pt x="106473" y="45785"/>
                  </a:lnTo>
                  <a:lnTo>
                    <a:pt x="106473" y="45973"/>
                  </a:lnTo>
                  <a:lnTo>
                    <a:pt x="106404" y="46067"/>
                  </a:lnTo>
                  <a:lnTo>
                    <a:pt x="106404" y="46254"/>
                  </a:lnTo>
                  <a:lnTo>
                    <a:pt x="106370" y="46254"/>
                  </a:lnTo>
                  <a:lnTo>
                    <a:pt x="106302" y="46442"/>
                  </a:lnTo>
                  <a:lnTo>
                    <a:pt x="106302" y="46536"/>
                  </a:lnTo>
                  <a:lnTo>
                    <a:pt x="106302" y="46536"/>
                  </a:lnTo>
                  <a:lnTo>
                    <a:pt x="106233" y="46724"/>
                  </a:lnTo>
                  <a:lnTo>
                    <a:pt x="106131" y="47005"/>
                  </a:lnTo>
                  <a:lnTo>
                    <a:pt x="106063" y="47193"/>
                  </a:lnTo>
                  <a:lnTo>
                    <a:pt x="106029" y="47380"/>
                  </a:lnTo>
                  <a:lnTo>
                    <a:pt x="106029" y="47943"/>
                  </a:lnTo>
                  <a:lnTo>
                    <a:pt x="106063" y="48225"/>
                  </a:lnTo>
                  <a:lnTo>
                    <a:pt x="106063" y="48412"/>
                  </a:lnTo>
                  <a:lnTo>
                    <a:pt x="106063" y="48881"/>
                  </a:lnTo>
                  <a:lnTo>
                    <a:pt x="105858" y="48881"/>
                  </a:lnTo>
                  <a:lnTo>
                    <a:pt x="105789" y="48881"/>
                  </a:lnTo>
                  <a:lnTo>
                    <a:pt x="105755" y="48694"/>
                  </a:lnTo>
                  <a:lnTo>
                    <a:pt x="105687" y="48694"/>
                  </a:lnTo>
                  <a:lnTo>
                    <a:pt x="105619" y="48600"/>
                  </a:lnTo>
                  <a:lnTo>
                    <a:pt x="105584" y="48412"/>
                  </a:lnTo>
                  <a:lnTo>
                    <a:pt x="105584" y="48225"/>
                  </a:lnTo>
                  <a:lnTo>
                    <a:pt x="105584" y="48131"/>
                  </a:lnTo>
                  <a:lnTo>
                    <a:pt x="105584" y="47756"/>
                  </a:lnTo>
                  <a:lnTo>
                    <a:pt x="105619" y="47662"/>
                  </a:lnTo>
                  <a:lnTo>
                    <a:pt x="105584" y="47662"/>
                  </a:lnTo>
                  <a:lnTo>
                    <a:pt x="105584" y="47474"/>
                  </a:lnTo>
                  <a:lnTo>
                    <a:pt x="105516" y="47474"/>
                  </a:lnTo>
                  <a:lnTo>
                    <a:pt x="105448" y="47380"/>
                  </a:lnTo>
                  <a:lnTo>
                    <a:pt x="105414" y="47193"/>
                  </a:lnTo>
                  <a:lnTo>
                    <a:pt x="105345" y="47005"/>
                  </a:lnTo>
                  <a:lnTo>
                    <a:pt x="105243" y="46911"/>
                  </a:lnTo>
                  <a:lnTo>
                    <a:pt x="105175" y="46536"/>
                  </a:lnTo>
                  <a:lnTo>
                    <a:pt x="105140" y="46536"/>
                  </a:lnTo>
                  <a:lnTo>
                    <a:pt x="105140" y="46442"/>
                  </a:lnTo>
                  <a:lnTo>
                    <a:pt x="105140" y="46067"/>
                  </a:lnTo>
                  <a:lnTo>
                    <a:pt x="105140" y="45973"/>
                  </a:lnTo>
                  <a:lnTo>
                    <a:pt x="105140" y="45785"/>
                  </a:lnTo>
                  <a:lnTo>
                    <a:pt x="105243" y="45691"/>
                  </a:lnTo>
                  <a:lnTo>
                    <a:pt x="105414" y="45504"/>
                  </a:lnTo>
                  <a:lnTo>
                    <a:pt x="105448" y="45316"/>
                  </a:lnTo>
                  <a:lnTo>
                    <a:pt x="105448" y="45316"/>
                  </a:lnTo>
                  <a:lnTo>
                    <a:pt x="105448" y="45316"/>
                  </a:lnTo>
                  <a:lnTo>
                    <a:pt x="105448" y="45035"/>
                  </a:lnTo>
                  <a:lnTo>
                    <a:pt x="105448" y="44847"/>
                  </a:lnTo>
                  <a:lnTo>
                    <a:pt x="105448" y="44566"/>
                  </a:lnTo>
                  <a:lnTo>
                    <a:pt x="105448" y="44378"/>
                  </a:lnTo>
                  <a:lnTo>
                    <a:pt x="105448" y="44284"/>
                  </a:lnTo>
                  <a:lnTo>
                    <a:pt x="105448" y="44284"/>
                  </a:lnTo>
                  <a:lnTo>
                    <a:pt x="105448" y="44096"/>
                  </a:lnTo>
                  <a:lnTo>
                    <a:pt x="105516" y="44096"/>
                  </a:lnTo>
                  <a:lnTo>
                    <a:pt x="105516" y="44003"/>
                  </a:lnTo>
                  <a:lnTo>
                    <a:pt x="105516" y="43815"/>
                  </a:lnTo>
                  <a:lnTo>
                    <a:pt x="105516" y="43534"/>
                  </a:lnTo>
                  <a:lnTo>
                    <a:pt x="105516" y="43534"/>
                  </a:lnTo>
                  <a:lnTo>
                    <a:pt x="105516" y="43346"/>
                  </a:lnTo>
                  <a:lnTo>
                    <a:pt x="105516" y="43158"/>
                  </a:lnTo>
                  <a:lnTo>
                    <a:pt x="105516" y="43064"/>
                  </a:lnTo>
                  <a:lnTo>
                    <a:pt x="105448" y="43064"/>
                  </a:lnTo>
                  <a:lnTo>
                    <a:pt x="105516" y="42877"/>
                  </a:lnTo>
                  <a:lnTo>
                    <a:pt x="105516" y="42689"/>
                  </a:lnTo>
                  <a:lnTo>
                    <a:pt x="105448" y="42689"/>
                  </a:lnTo>
                  <a:lnTo>
                    <a:pt x="105516" y="42595"/>
                  </a:lnTo>
                  <a:lnTo>
                    <a:pt x="105516" y="42595"/>
                  </a:lnTo>
                  <a:lnTo>
                    <a:pt x="105516" y="42408"/>
                  </a:lnTo>
                  <a:close/>
                  <a:moveTo>
                    <a:pt x="6490" y="41000"/>
                  </a:moveTo>
                  <a:lnTo>
                    <a:pt x="6660" y="41000"/>
                  </a:lnTo>
                  <a:lnTo>
                    <a:pt x="6763" y="41188"/>
                  </a:lnTo>
                  <a:lnTo>
                    <a:pt x="6934" y="41188"/>
                  </a:lnTo>
                  <a:lnTo>
                    <a:pt x="7070" y="41188"/>
                  </a:lnTo>
                  <a:lnTo>
                    <a:pt x="7207" y="41188"/>
                  </a:lnTo>
                  <a:lnTo>
                    <a:pt x="7344" y="41188"/>
                  </a:lnTo>
                  <a:lnTo>
                    <a:pt x="7446" y="41376"/>
                  </a:lnTo>
                  <a:lnTo>
                    <a:pt x="7514" y="41469"/>
                  </a:lnTo>
                  <a:lnTo>
                    <a:pt x="7549" y="41657"/>
                  </a:lnTo>
                  <a:lnTo>
                    <a:pt x="7685" y="41657"/>
                  </a:lnTo>
                  <a:lnTo>
                    <a:pt x="7788" y="41845"/>
                  </a:lnTo>
                  <a:lnTo>
                    <a:pt x="7890" y="41939"/>
                  </a:lnTo>
                  <a:lnTo>
                    <a:pt x="7959" y="42126"/>
                  </a:lnTo>
                  <a:lnTo>
                    <a:pt x="7993" y="42314"/>
                  </a:lnTo>
                  <a:lnTo>
                    <a:pt x="8129" y="42314"/>
                  </a:lnTo>
                  <a:lnTo>
                    <a:pt x="8232" y="42314"/>
                  </a:lnTo>
                  <a:lnTo>
                    <a:pt x="8334" y="42314"/>
                  </a:lnTo>
                  <a:lnTo>
                    <a:pt x="8437" y="42314"/>
                  </a:lnTo>
                  <a:lnTo>
                    <a:pt x="8505" y="42126"/>
                  </a:lnTo>
                  <a:lnTo>
                    <a:pt x="8573" y="41939"/>
                  </a:lnTo>
                  <a:lnTo>
                    <a:pt x="8573" y="41845"/>
                  </a:lnTo>
                  <a:lnTo>
                    <a:pt x="8676" y="41845"/>
                  </a:lnTo>
                  <a:lnTo>
                    <a:pt x="8744" y="41845"/>
                  </a:lnTo>
                  <a:lnTo>
                    <a:pt x="8847" y="41845"/>
                  </a:lnTo>
                  <a:lnTo>
                    <a:pt x="8915" y="41939"/>
                  </a:lnTo>
                  <a:lnTo>
                    <a:pt x="9017" y="41939"/>
                  </a:lnTo>
                  <a:lnTo>
                    <a:pt x="9052" y="42126"/>
                  </a:lnTo>
                  <a:lnTo>
                    <a:pt x="9291" y="42126"/>
                  </a:lnTo>
                  <a:lnTo>
                    <a:pt x="9530" y="41939"/>
                  </a:lnTo>
                  <a:lnTo>
                    <a:pt x="9735" y="41939"/>
                  </a:lnTo>
                  <a:lnTo>
                    <a:pt x="9974" y="41845"/>
                  </a:lnTo>
                  <a:lnTo>
                    <a:pt x="9974" y="42126"/>
                  </a:lnTo>
                  <a:lnTo>
                    <a:pt x="9906" y="42408"/>
                  </a:lnTo>
                  <a:lnTo>
                    <a:pt x="9974" y="42595"/>
                  </a:lnTo>
                  <a:lnTo>
                    <a:pt x="9974" y="42689"/>
                  </a:lnTo>
                  <a:lnTo>
                    <a:pt x="10008" y="42877"/>
                  </a:lnTo>
                  <a:lnTo>
                    <a:pt x="10145" y="42877"/>
                  </a:lnTo>
                  <a:lnTo>
                    <a:pt x="10145" y="42877"/>
                  </a:lnTo>
                  <a:lnTo>
                    <a:pt x="10076" y="43064"/>
                  </a:lnTo>
                  <a:lnTo>
                    <a:pt x="10008" y="43158"/>
                  </a:lnTo>
                  <a:lnTo>
                    <a:pt x="9974" y="43158"/>
                  </a:lnTo>
                  <a:lnTo>
                    <a:pt x="9735" y="43158"/>
                  </a:lnTo>
                  <a:lnTo>
                    <a:pt x="9564" y="43158"/>
                  </a:lnTo>
                  <a:lnTo>
                    <a:pt x="9461" y="43158"/>
                  </a:lnTo>
                  <a:lnTo>
                    <a:pt x="9291" y="43064"/>
                  </a:lnTo>
                  <a:lnTo>
                    <a:pt x="9222" y="43064"/>
                  </a:lnTo>
                  <a:lnTo>
                    <a:pt x="9188" y="43064"/>
                  </a:lnTo>
                  <a:lnTo>
                    <a:pt x="9052" y="42877"/>
                  </a:lnTo>
                  <a:lnTo>
                    <a:pt x="9017" y="43064"/>
                  </a:lnTo>
                  <a:lnTo>
                    <a:pt x="8949" y="43064"/>
                  </a:lnTo>
                  <a:lnTo>
                    <a:pt x="8847" y="43064"/>
                  </a:lnTo>
                  <a:lnTo>
                    <a:pt x="8676" y="43158"/>
                  </a:lnTo>
                  <a:lnTo>
                    <a:pt x="8437" y="43158"/>
                  </a:lnTo>
                  <a:lnTo>
                    <a:pt x="8300" y="43158"/>
                  </a:lnTo>
                  <a:lnTo>
                    <a:pt x="8163" y="43158"/>
                  </a:lnTo>
                  <a:lnTo>
                    <a:pt x="7993" y="43158"/>
                  </a:lnTo>
                  <a:lnTo>
                    <a:pt x="7959" y="43346"/>
                  </a:lnTo>
                  <a:lnTo>
                    <a:pt x="7822" y="43346"/>
                  </a:lnTo>
                  <a:lnTo>
                    <a:pt x="7788" y="43346"/>
                  </a:lnTo>
                  <a:lnTo>
                    <a:pt x="7719" y="43346"/>
                  </a:lnTo>
                  <a:lnTo>
                    <a:pt x="7685" y="43346"/>
                  </a:lnTo>
                  <a:lnTo>
                    <a:pt x="7549" y="43158"/>
                  </a:lnTo>
                  <a:lnTo>
                    <a:pt x="7446" y="43158"/>
                  </a:lnTo>
                  <a:lnTo>
                    <a:pt x="7344" y="43158"/>
                  </a:lnTo>
                  <a:lnTo>
                    <a:pt x="7173" y="43346"/>
                  </a:lnTo>
                  <a:lnTo>
                    <a:pt x="7105" y="43534"/>
                  </a:lnTo>
                  <a:lnTo>
                    <a:pt x="7070" y="43627"/>
                  </a:lnTo>
                  <a:lnTo>
                    <a:pt x="7002" y="43815"/>
                  </a:lnTo>
                  <a:lnTo>
                    <a:pt x="6934" y="44003"/>
                  </a:lnTo>
                  <a:lnTo>
                    <a:pt x="6831" y="44003"/>
                  </a:lnTo>
                  <a:lnTo>
                    <a:pt x="6729" y="44003"/>
                  </a:lnTo>
                  <a:lnTo>
                    <a:pt x="6490" y="44003"/>
                  </a:lnTo>
                  <a:lnTo>
                    <a:pt x="6456" y="43815"/>
                  </a:lnTo>
                  <a:lnTo>
                    <a:pt x="6387" y="43627"/>
                  </a:lnTo>
                  <a:lnTo>
                    <a:pt x="6285" y="43534"/>
                  </a:lnTo>
                  <a:lnTo>
                    <a:pt x="6216" y="43346"/>
                  </a:lnTo>
                  <a:lnTo>
                    <a:pt x="6148" y="43158"/>
                  </a:lnTo>
                  <a:lnTo>
                    <a:pt x="6046" y="42877"/>
                  </a:lnTo>
                  <a:lnTo>
                    <a:pt x="6046" y="41188"/>
                  </a:lnTo>
                  <a:lnTo>
                    <a:pt x="6216" y="41000"/>
                  </a:lnTo>
                  <a:lnTo>
                    <a:pt x="6319" y="41000"/>
                  </a:lnTo>
                  <a:lnTo>
                    <a:pt x="6490" y="41000"/>
                  </a:lnTo>
                  <a:close/>
                  <a:moveTo>
                    <a:pt x="2083" y="35652"/>
                  </a:moveTo>
                  <a:lnTo>
                    <a:pt x="2186" y="35652"/>
                  </a:lnTo>
                  <a:lnTo>
                    <a:pt x="2254" y="35840"/>
                  </a:lnTo>
                  <a:lnTo>
                    <a:pt x="2288" y="35934"/>
                  </a:lnTo>
                  <a:lnTo>
                    <a:pt x="2288" y="36121"/>
                  </a:lnTo>
                  <a:lnTo>
                    <a:pt x="2356" y="36309"/>
                  </a:lnTo>
                  <a:lnTo>
                    <a:pt x="2596" y="36591"/>
                  </a:lnTo>
                  <a:lnTo>
                    <a:pt x="2732" y="36778"/>
                  </a:lnTo>
                  <a:lnTo>
                    <a:pt x="2869" y="37060"/>
                  </a:lnTo>
                  <a:lnTo>
                    <a:pt x="3040" y="37247"/>
                  </a:lnTo>
                  <a:lnTo>
                    <a:pt x="3142" y="37341"/>
                  </a:lnTo>
                  <a:lnTo>
                    <a:pt x="3210" y="37529"/>
                  </a:lnTo>
                  <a:lnTo>
                    <a:pt x="3313" y="37623"/>
                  </a:lnTo>
                  <a:lnTo>
                    <a:pt x="3313" y="37998"/>
                  </a:lnTo>
                  <a:lnTo>
                    <a:pt x="3347" y="38092"/>
                  </a:lnTo>
                  <a:lnTo>
                    <a:pt x="3484" y="38279"/>
                  </a:lnTo>
                  <a:lnTo>
                    <a:pt x="3586" y="38467"/>
                  </a:lnTo>
                  <a:lnTo>
                    <a:pt x="3689" y="38467"/>
                  </a:lnTo>
                  <a:lnTo>
                    <a:pt x="3825" y="38467"/>
                  </a:lnTo>
                  <a:lnTo>
                    <a:pt x="3996" y="38467"/>
                  </a:lnTo>
                  <a:lnTo>
                    <a:pt x="4133" y="38467"/>
                  </a:lnTo>
                  <a:lnTo>
                    <a:pt x="4304" y="38467"/>
                  </a:lnTo>
                  <a:lnTo>
                    <a:pt x="4543" y="38467"/>
                  </a:lnTo>
                  <a:lnTo>
                    <a:pt x="4645" y="38467"/>
                  </a:lnTo>
                  <a:lnTo>
                    <a:pt x="4748" y="38561"/>
                  </a:lnTo>
                  <a:lnTo>
                    <a:pt x="4884" y="38936"/>
                  </a:lnTo>
                  <a:lnTo>
                    <a:pt x="4987" y="39030"/>
                  </a:lnTo>
                  <a:lnTo>
                    <a:pt x="5226" y="39687"/>
                  </a:lnTo>
                  <a:lnTo>
                    <a:pt x="5362" y="40250"/>
                  </a:lnTo>
                  <a:lnTo>
                    <a:pt x="3689" y="40250"/>
                  </a:lnTo>
                  <a:lnTo>
                    <a:pt x="3586" y="40156"/>
                  </a:lnTo>
                  <a:lnTo>
                    <a:pt x="3484" y="39968"/>
                  </a:lnTo>
                  <a:lnTo>
                    <a:pt x="3347" y="39781"/>
                  </a:lnTo>
                  <a:lnTo>
                    <a:pt x="3210" y="39499"/>
                  </a:lnTo>
                  <a:lnTo>
                    <a:pt x="3210" y="39311"/>
                  </a:lnTo>
                  <a:lnTo>
                    <a:pt x="3142" y="39218"/>
                  </a:lnTo>
                  <a:lnTo>
                    <a:pt x="3074" y="39030"/>
                  </a:lnTo>
                  <a:lnTo>
                    <a:pt x="3040" y="38936"/>
                  </a:lnTo>
                  <a:lnTo>
                    <a:pt x="2903" y="38936"/>
                  </a:lnTo>
                  <a:lnTo>
                    <a:pt x="2801" y="39030"/>
                  </a:lnTo>
                  <a:lnTo>
                    <a:pt x="2732" y="38936"/>
                  </a:lnTo>
                  <a:lnTo>
                    <a:pt x="2698" y="38936"/>
                  </a:lnTo>
                  <a:lnTo>
                    <a:pt x="2596" y="38749"/>
                  </a:lnTo>
                  <a:lnTo>
                    <a:pt x="2527" y="38749"/>
                  </a:lnTo>
                  <a:lnTo>
                    <a:pt x="2459" y="38561"/>
                  </a:lnTo>
                  <a:lnTo>
                    <a:pt x="2356" y="38561"/>
                  </a:lnTo>
                  <a:lnTo>
                    <a:pt x="2288" y="38561"/>
                  </a:lnTo>
                  <a:lnTo>
                    <a:pt x="2254" y="38467"/>
                  </a:lnTo>
                  <a:lnTo>
                    <a:pt x="2254" y="38279"/>
                  </a:lnTo>
                  <a:lnTo>
                    <a:pt x="2254" y="38092"/>
                  </a:lnTo>
                  <a:lnTo>
                    <a:pt x="2186" y="37998"/>
                  </a:lnTo>
                  <a:lnTo>
                    <a:pt x="2083" y="37623"/>
                  </a:lnTo>
                  <a:lnTo>
                    <a:pt x="1912" y="37341"/>
                  </a:lnTo>
                  <a:lnTo>
                    <a:pt x="1742" y="37247"/>
                  </a:lnTo>
                  <a:lnTo>
                    <a:pt x="1571" y="37247"/>
                  </a:lnTo>
                  <a:lnTo>
                    <a:pt x="1468" y="37247"/>
                  </a:lnTo>
                  <a:lnTo>
                    <a:pt x="1366" y="37247"/>
                  </a:lnTo>
                  <a:lnTo>
                    <a:pt x="1229" y="37341"/>
                  </a:lnTo>
                  <a:lnTo>
                    <a:pt x="1127" y="37529"/>
                  </a:lnTo>
                  <a:lnTo>
                    <a:pt x="1024" y="37810"/>
                  </a:lnTo>
                  <a:lnTo>
                    <a:pt x="888" y="37998"/>
                  </a:lnTo>
                  <a:lnTo>
                    <a:pt x="785" y="37998"/>
                  </a:lnTo>
                  <a:lnTo>
                    <a:pt x="683" y="37998"/>
                  </a:lnTo>
                  <a:lnTo>
                    <a:pt x="512" y="37998"/>
                  </a:lnTo>
                  <a:lnTo>
                    <a:pt x="341" y="37810"/>
                  </a:lnTo>
                  <a:lnTo>
                    <a:pt x="239" y="37623"/>
                  </a:lnTo>
                  <a:lnTo>
                    <a:pt x="136" y="37529"/>
                  </a:lnTo>
                  <a:lnTo>
                    <a:pt x="68" y="37247"/>
                  </a:lnTo>
                  <a:lnTo>
                    <a:pt x="0" y="37060"/>
                  </a:lnTo>
                  <a:lnTo>
                    <a:pt x="0" y="36778"/>
                  </a:lnTo>
                  <a:lnTo>
                    <a:pt x="0" y="36403"/>
                  </a:lnTo>
                  <a:lnTo>
                    <a:pt x="68" y="36121"/>
                  </a:lnTo>
                  <a:lnTo>
                    <a:pt x="170" y="35840"/>
                  </a:lnTo>
                  <a:lnTo>
                    <a:pt x="273" y="35840"/>
                  </a:lnTo>
                  <a:lnTo>
                    <a:pt x="409" y="35840"/>
                  </a:lnTo>
                  <a:lnTo>
                    <a:pt x="512" y="35840"/>
                  </a:lnTo>
                  <a:lnTo>
                    <a:pt x="614" y="35840"/>
                  </a:lnTo>
                  <a:lnTo>
                    <a:pt x="1058" y="35840"/>
                  </a:lnTo>
                  <a:lnTo>
                    <a:pt x="1127" y="35934"/>
                  </a:lnTo>
                  <a:lnTo>
                    <a:pt x="1229" y="35934"/>
                  </a:lnTo>
                  <a:lnTo>
                    <a:pt x="1298" y="35934"/>
                  </a:lnTo>
                  <a:lnTo>
                    <a:pt x="1366" y="35934"/>
                  </a:lnTo>
                  <a:lnTo>
                    <a:pt x="1400" y="35840"/>
                  </a:lnTo>
                  <a:lnTo>
                    <a:pt x="1502" y="35652"/>
                  </a:lnTo>
                  <a:lnTo>
                    <a:pt x="1639" y="35652"/>
                  </a:lnTo>
                  <a:lnTo>
                    <a:pt x="1742" y="35652"/>
                  </a:lnTo>
                  <a:lnTo>
                    <a:pt x="1844" y="35652"/>
                  </a:lnTo>
                  <a:lnTo>
                    <a:pt x="1981" y="35652"/>
                  </a:lnTo>
                  <a:lnTo>
                    <a:pt x="2083" y="35652"/>
                  </a:lnTo>
                  <a:close/>
                  <a:moveTo>
                    <a:pt x="106029" y="32556"/>
                  </a:moveTo>
                  <a:lnTo>
                    <a:pt x="106063" y="32744"/>
                  </a:lnTo>
                  <a:lnTo>
                    <a:pt x="106199" y="32744"/>
                  </a:lnTo>
                  <a:lnTo>
                    <a:pt x="106302" y="32744"/>
                  </a:lnTo>
                  <a:lnTo>
                    <a:pt x="106302" y="32931"/>
                  </a:lnTo>
                  <a:lnTo>
                    <a:pt x="106302" y="33025"/>
                  </a:lnTo>
                  <a:lnTo>
                    <a:pt x="106302" y="33213"/>
                  </a:lnTo>
                  <a:lnTo>
                    <a:pt x="106302" y="33213"/>
                  </a:lnTo>
                  <a:lnTo>
                    <a:pt x="106370" y="33401"/>
                  </a:lnTo>
                  <a:lnTo>
                    <a:pt x="106370" y="33964"/>
                  </a:lnTo>
                  <a:lnTo>
                    <a:pt x="106302" y="33964"/>
                  </a:lnTo>
                  <a:lnTo>
                    <a:pt x="106302" y="34151"/>
                  </a:lnTo>
                  <a:lnTo>
                    <a:pt x="106233" y="34245"/>
                  </a:lnTo>
                  <a:lnTo>
                    <a:pt x="106199" y="34433"/>
                  </a:lnTo>
                  <a:lnTo>
                    <a:pt x="106131" y="34620"/>
                  </a:lnTo>
                  <a:lnTo>
                    <a:pt x="106063" y="34902"/>
                  </a:lnTo>
                  <a:lnTo>
                    <a:pt x="106029" y="35089"/>
                  </a:lnTo>
                  <a:lnTo>
                    <a:pt x="105960" y="35183"/>
                  </a:lnTo>
                  <a:lnTo>
                    <a:pt x="105960" y="35371"/>
                  </a:lnTo>
                  <a:lnTo>
                    <a:pt x="105892" y="35371"/>
                  </a:lnTo>
                  <a:lnTo>
                    <a:pt x="105892" y="35559"/>
                  </a:lnTo>
                  <a:lnTo>
                    <a:pt x="105892" y="35652"/>
                  </a:lnTo>
                  <a:lnTo>
                    <a:pt x="105858" y="35934"/>
                  </a:lnTo>
                  <a:lnTo>
                    <a:pt x="105789" y="36121"/>
                  </a:lnTo>
                  <a:lnTo>
                    <a:pt x="105789" y="36121"/>
                  </a:lnTo>
                  <a:lnTo>
                    <a:pt x="105755" y="36309"/>
                  </a:lnTo>
                  <a:lnTo>
                    <a:pt x="105755" y="36591"/>
                  </a:lnTo>
                  <a:lnTo>
                    <a:pt x="105687" y="36778"/>
                  </a:lnTo>
                  <a:lnTo>
                    <a:pt x="105687" y="36778"/>
                  </a:lnTo>
                  <a:lnTo>
                    <a:pt x="105687" y="37247"/>
                  </a:lnTo>
                  <a:lnTo>
                    <a:pt x="105687" y="37529"/>
                  </a:lnTo>
                  <a:lnTo>
                    <a:pt x="105345" y="37529"/>
                  </a:lnTo>
                  <a:lnTo>
                    <a:pt x="105345" y="34902"/>
                  </a:lnTo>
                  <a:lnTo>
                    <a:pt x="105414" y="34620"/>
                  </a:lnTo>
                  <a:lnTo>
                    <a:pt x="105414" y="34433"/>
                  </a:lnTo>
                  <a:lnTo>
                    <a:pt x="105448" y="34245"/>
                  </a:lnTo>
                  <a:lnTo>
                    <a:pt x="105448" y="34151"/>
                  </a:lnTo>
                  <a:lnTo>
                    <a:pt x="105448" y="33964"/>
                  </a:lnTo>
                  <a:lnTo>
                    <a:pt x="105516" y="33964"/>
                  </a:lnTo>
                  <a:lnTo>
                    <a:pt x="105584" y="33964"/>
                  </a:lnTo>
                  <a:lnTo>
                    <a:pt x="105584" y="33870"/>
                  </a:lnTo>
                  <a:lnTo>
                    <a:pt x="105619" y="33682"/>
                  </a:lnTo>
                  <a:lnTo>
                    <a:pt x="105687" y="33401"/>
                  </a:lnTo>
                  <a:lnTo>
                    <a:pt x="105755" y="33401"/>
                  </a:lnTo>
                  <a:lnTo>
                    <a:pt x="105789" y="33213"/>
                  </a:lnTo>
                  <a:lnTo>
                    <a:pt x="105892" y="33025"/>
                  </a:lnTo>
                  <a:lnTo>
                    <a:pt x="105892" y="32931"/>
                  </a:lnTo>
                  <a:lnTo>
                    <a:pt x="105960" y="32744"/>
                  </a:lnTo>
                  <a:lnTo>
                    <a:pt x="105960" y="32744"/>
                  </a:lnTo>
                  <a:lnTo>
                    <a:pt x="106029" y="32556"/>
                  </a:lnTo>
                  <a:close/>
                  <a:moveTo>
                    <a:pt x="45567" y="13885"/>
                  </a:moveTo>
                  <a:lnTo>
                    <a:pt x="45738" y="13885"/>
                  </a:lnTo>
                  <a:lnTo>
                    <a:pt x="45875" y="13979"/>
                  </a:lnTo>
                  <a:lnTo>
                    <a:pt x="46011" y="14354"/>
                  </a:lnTo>
                  <a:lnTo>
                    <a:pt x="46080" y="14448"/>
                  </a:lnTo>
                  <a:lnTo>
                    <a:pt x="46148" y="14824"/>
                  </a:lnTo>
                  <a:lnTo>
                    <a:pt x="46182" y="14917"/>
                  </a:lnTo>
                  <a:lnTo>
                    <a:pt x="46353" y="15387"/>
                  </a:lnTo>
                  <a:lnTo>
                    <a:pt x="46490" y="15293"/>
                  </a:lnTo>
                  <a:lnTo>
                    <a:pt x="46524" y="15105"/>
                  </a:lnTo>
                  <a:lnTo>
                    <a:pt x="46592" y="14917"/>
                  </a:lnTo>
                  <a:lnTo>
                    <a:pt x="46695" y="14824"/>
                  </a:lnTo>
                  <a:lnTo>
                    <a:pt x="46763" y="14636"/>
                  </a:lnTo>
                  <a:lnTo>
                    <a:pt x="46797" y="14448"/>
                  </a:lnTo>
                  <a:lnTo>
                    <a:pt x="46968" y="14448"/>
                  </a:lnTo>
                  <a:lnTo>
                    <a:pt x="47139" y="14448"/>
                  </a:lnTo>
                  <a:lnTo>
                    <a:pt x="47241" y="14448"/>
                  </a:lnTo>
                  <a:lnTo>
                    <a:pt x="47480" y="14448"/>
                  </a:lnTo>
                  <a:lnTo>
                    <a:pt x="47583" y="14448"/>
                  </a:lnTo>
                  <a:lnTo>
                    <a:pt x="47651" y="14448"/>
                  </a:lnTo>
                  <a:lnTo>
                    <a:pt x="47822" y="14354"/>
                  </a:lnTo>
                  <a:lnTo>
                    <a:pt x="47924" y="14167"/>
                  </a:lnTo>
                  <a:lnTo>
                    <a:pt x="48095" y="13979"/>
                  </a:lnTo>
                  <a:lnTo>
                    <a:pt x="48198" y="13979"/>
                  </a:lnTo>
                  <a:lnTo>
                    <a:pt x="48334" y="13979"/>
                  </a:lnTo>
                  <a:lnTo>
                    <a:pt x="48368" y="13979"/>
                  </a:lnTo>
                  <a:lnTo>
                    <a:pt x="48437" y="13885"/>
                  </a:lnTo>
                  <a:lnTo>
                    <a:pt x="48539" y="13885"/>
                  </a:lnTo>
                  <a:lnTo>
                    <a:pt x="48710" y="13979"/>
                  </a:lnTo>
                  <a:lnTo>
                    <a:pt x="48812" y="14167"/>
                  </a:lnTo>
                  <a:lnTo>
                    <a:pt x="48949" y="14354"/>
                  </a:lnTo>
                  <a:lnTo>
                    <a:pt x="49052" y="14354"/>
                  </a:lnTo>
                  <a:lnTo>
                    <a:pt x="49154" y="14448"/>
                  </a:lnTo>
                  <a:lnTo>
                    <a:pt x="49222" y="14636"/>
                  </a:lnTo>
                  <a:lnTo>
                    <a:pt x="49222" y="14824"/>
                  </a:lnTo>
                  <a:lnTo>
                    <a:pt x="49222" y="14917"/>
                  </a:lnTo>
                  <a:lnTo>
                    <a:pt x="49222" y="15105"/>
                  </a:lnTo>
                  <a:lnTo>
                    <a:pt x="49086" y="15105"/>
                  </a:lnTo>
                  <a:lnTo>
                    <a:pt x="48983" y="15293"/>
                  </a:lnTo>
                  <a:lnTo>
                    <a:pt x="48949" y="15293"/>
                  </a:lnTo>
                  <a:lnTo>
                    <a:pt x="48812" y="15387"/>
                  </a:lnTo>
                  <a:lnTo>
                    <a:pt x="48778" y="15387"/>
                  </a:lnTo>
                  <a:lnTo>
                    <a:pt x="48710" y="15574"/>
                  </a:lnTo>
                  <a:lnTo>
                    <a:pt x="48710" y="15668"/>
                  </a:lnTo>
                  <a:lnTo>
                    <a:pt x="48642" y="15856"/>
                  </a:lnTo>
                  <a:lnTo>
                    <a:pt x="48778" y="16137"/>
                  </a:lnTo>
                  <a:lnTo>
                    <a:pt x="48881" y="16325"/>
                  </a:lnTo>
                  <a:lnTo>
                    <a:pt x="48949" y="16512"/>
                  </a:lnTo>
                  <a:lnTo>
                    <a:pt x="48983" y="16512"/>
                  </a:lnTo>
                  <a:lnTo>
                    <a:pt x="49052" y="16606"/>
                  </a:lnTo>
                  <a:lnTo>
                    <a:pt x="49086" y="16794"/>
                  </a:lnTo>
                  <a:lnTo>
                    <a:pt x="49154" y="17075"/>
                  </a:lnTo>
                  <a:lnTo>
                    <a:pt x="49154" y="17263"/>
                  </a:lnTo>
                  <a:lnTo>
                    <a:pt x="49154" y="17544"/>
                  </a:lnTo>
                  <a:lnTo>
                    <a:pt x="49086" y="17826"/>
                  </a:lnTo>
                  <a:lnTo>
                    <a:pt x="49086" y="18014"/>
                  </a:lnTo>
                  <a:lnTo>
                    <a:pt x="48983" y="18014"/>
                  </a:lnTo>
                  <a:lnTo>
                    <a:pt x="48949" y="18201"/>
                  </a:lnTo>
                  <a:lnTo>
                    <a:pt x="48949" y="18295"/>
                  </a:lnTo>
                  <a:lnTo>
                    <a:pt x="48881" y="18483"/>
                  </a:lnTo>
                  <a:lnTo>
                    <a:pt x="48812" y="18670"/>
                  </a:lnTo>
                  <a:lnTo>
                    <a:pt x="48812" y="18952"/>
                  </a:lnTo>
                  <a:lnTo>
                    <a:pt x="48812" y="19233"/>
                  </a:lnTo>
                  <a:lnTo>
                    <a:pt x="48881" y="19515"/>
                  </a:lnTo>
                  <a:lnTo>
                    <a:pt x="48949" y="19890"/>
                  </a:lnTo>
                  <a:lnTo>
                    <a:pt x="48983" y="20172"/>
                  </a:lnTo>
                  <a:lnTo>
                    <a:pt x="49154" y="20359"/>
                  </a:lnTo>
                  <a:lnTo>
                    <a:pt x="49257" y="20453"/>
                  </a:lnTo>
                  <a:lnTo>
                    <a:pt x="49427" y="20734"/>
                  </a:lnTo>
                  <a:lnTo>
                    <a:pt x="49564" y="20922"/>
                  </a:lnTo>
                  <a:lnTo>
                    <a:pt x="49701" y="21110"/>
                  </a:lnTo>
                  <a:lnTo>
                    <a:pt x="49837" y="21110"/>
                  </a:lnTo>
                  <a:lnTo>
                    <a:pt x="50008" y="21110"/>
                  </a:lnTo>
                  <a:lnTo>
                    <a:pt x="50179" y="21110"/>
                  </a:lnTo>
                  <a:lnTo>
                    <a:pt x="50281" y="21204"/>
                  </a:lnTo>
                  <a:lnTo>
                    <a:pt x="50452" y="21204"/>
                  </a:lnTo>
                  <a:lnTo>
                    <a:pt x="50555" y="21391"/>
                  </a:lnTo>
                  <a:lnTo>
                    <a:pt x="50657" y="21391"/>
                  </a:lnTo>
                  <a:lnTo>
                    <a:pt x="50794" y="21579"/>
                  </a:lnTo>
                  <a:lnTo>
                    <a:pt x="50896" y="21673"/>
                  </a:lnTo>
                  <a:lnTo>
                    <a:pt x="50930" y="21860"/>
                  </a:lnTo>
                  <a:lnTo>
                    <a:pt x="50999" y="22048"/>
                  </a:lnTo>
                  <a:lnTo>
                    <a:pt x="51067" y="22048"/>
                  </a:lnTo>
                  <a:lnTo>
                    <a:pt x="51169" y="22142"/>
                  </a:lnTo>
                  <a:lnTo>
                    <a:pt x="51238" y="22329"/>
                  </a:lnTo>
                  <a:lnTo>
                    <a:pt x="51238" y="22423"/>
                  </a:lnTo>
                  <a:lnTo>
                    <a:pt x="51272" y="22611"/>
                  </a:lnTo>
                  <a:lnTo>
                    <a:pt x="51272" y="22892"/>
                  </a:lnTo>
                  <a:lnTo>
                    <a:pt x="51340" y="23268"/>
                  </a:lnTo>
                  <a:lnTo>
                    <a:pt x="51409" y="23549"/>
                  </a:lnTo>
                  <a:lnTo>
                    <a:pt x="52467" y="23549"/>
                  </a:lnTo>
                  <a:lnTo>
                    <a:pt x="52570" y="23549"/>
                  </a:lnTo>
                  <a:lnTo>
                    <a:pt x="52741" y="23549"/>
                  </a:lnTo>
                  <a:lnTo>
                    <a:pt x="52775" y="23737"/>
                  </a:lnTo>
                  <a:lnTo>
                    <a:pt x="52843" y="24018"/>
                  </a:lnTo>
                  <a:lnTo>
                    <a:pt x="52946" y="24112"/>
                  </a:lnTo>
                  <a:lnTo>
                    <a:pt x="53014" y="24300"/>
                  </a:lnTo>
                  <a:lnTo>
                    <a:pt x="53014" y="24581"/>
                  </a:lnTo>
                  <a:lnTo>
                    <a:pt x="53082" y="24769"/>
                  </a:lnTo>
                  <a:lnTo>
                    <a:pt x="53116" y="24769"/>
                  </a:lnTo>
                  <a:lnTo>
                    <a:pt x="53253" y="24769"/>
                  </a:lnTo>
                  <a:lnTo>
                    <a:pt x="53390" y="24769"/>
                  </a:lnTo>
                  <a:lnTo>
                    <a:pt x="53561" y="24769"/>
                  </a:lnTo>
                  <a:lnTo>
                    <a:pt x="53697" y="24769"/>
                  </a:lnTo>
                  <a:lnTo>
                    <a:pt x="53800" y="24769"/>
                  </a:lnTo>
                  <a:lnTo>
                    <a:pt x="53902" y="24581"/>
                  </a:lnTo>
                  <a:lnTo>
                    <a:pt x="53902" y="24112"/>
                  </a:lnTo>
                  <a:lnTo>
                    <a:pt x="53970" y="23737"/>
                  </a:lnTo>
                  <a:lnTo>
                    <a:pt x="53970" y="23362"/>
                  </a:lnTo>
                  <a:lnTo>
                    <a:pt x="53970" y="22892"/>
                  </a:lnTo>
                  <a:lnTo>
                    <a:pt x="53970" y="22611"/>
                  </a:lnTo>
                  <a:lnTo>
                    <a:pt x="53902" y="22423"/>
                  </a:lnTo>
                  <a:lnTo>
                    <a:pt x="53902" y="22329"/>
                  </a:lnTo>
                  <a:lnTo>
                    <a:pt x="53902" y="21860"/>
                  </a:lnTo>
                  <a:lnTo>
                    <a:pt x="53902" y="21391"/>
                  </a:lnTo>
                  <a:lnTo>
                    <a:pt x="53902" y="20922"/>
                  </a:lnTo>
                  <a:lnTo>
                    <a:pt x="54005" y="20922"/>
                  </a:lnTo>
                  <a:lnTo>
                    <a:pt x="54141" y="21110"/>
                  </a:lnTo>
                  <a:lnTo>
                    <a:pt x="54244" y="21110"/>
                  </a:lnTo>
                  <a:lnTo>
                    <a:pt x="54346" y="21110"/>
                  </a:lnTo>
                  <a:lnTo>
                    <a:pt x="54517" y="20922"/>
                  </a:lnTo>
                  <a:lnTo>
                    <a:pt x="54619" y="20922"/>
                  </a:lnTo>
                  <a:lnTo>
                    <a:pt x="54756" y="20734"/>
                  </a:lnTo>
                  <a:lnTo>
                    <a:pt x="54961" y="20922"/>
                  </a:lnTo>
                  <a:lnTo>
                    <a:pt x="55132" y="21110"/>
                  </a:lnTo>
                  <a:lnTo>
                    <a:pt x="55303" y="21204"/>
                  </a:lnTo>
                  <a:lnTo>
                    <a:pt x="55542" y="21579"/>
                  </a:lnTo>
                  <a:lnTo>
                    <a:pt x="55713" y="21860"/>
                  </a:lnTo>
                  <a:lnTo>
                    <a:pt x="55815" y="22142"/>
                  </a:lnTo>
                  <a:lnTo>
                    <a:pt x="55918" y="22423"/>
                  </a:lnTo>
                  <a:lnTo>
                    <a:pt x="56020" y="22611"/>
                  </a:lnTo>
                  <a:lnTo>
                    <a:pt x="56088" y="22799"/>
                  </a:lnTo>
                  <a:lnTo>
                    <a:pt x="56157" y="23080"/>
                  </a:lnTo>
                  <a:lnTo>
                    <a:pt x="56327" y="23080"/>
                  </a:lnTo>
                  <a:lnTo>
                    <a:pt x="56498" y="23268"/>
                  </a:lnTo>
                  <a:lnTo>
                    <a:pt x="56635" y="23080"/>
                  </a:lnTo>
                  <a:lnTo>
                    <a:pt x="56771" y="22892"/>
                  </a:lnTo>
                  <a:lnTo>
                    <a:pt x="56942" y="22892"/>
                  </a:lnTo>
                  <a:lnTo>
                    <a:pt x="58479" y="23831"/>
                  </a:lnTo>
                  <a:lnTo>
                    <a:pt x="58616" y="23831"/>
                  </a:lnTo>
                  <a:lnTo>
                    <a:pt x="58719" y="23737"/>
                  </a:lnTo>
                  <a:lnTo>
                    <a:pt x="58821" y="23549"/>
                  </a:lnTo>
                  <a:lnTo>
                    <a:pt x="58958" y="23362"/>
                  </a:lnTo>
                  <a:lnTo>
                    <a:pt x="59094" y="23362"/>
                  </a:lnTo>
                  <a:lnTo>
                    <a:pt x="59231" y="23362"/>
                  </a:lnTo>
                  <a:lnTo>
                    <a:pt x="59265" y="23362"/>
                  </a:lnTo>
                  <a:lnTo>
                    <a:pt x="59333" y="23549"/>
                  </a:lnTo>
                  <a:lnTo>
                    <a:pt x="59402" y="23737"/>
                  </a:lnTo>
                  <a:lnTo>
                    <a:pt x="59436" y="23737"/>
                  </a:lnTo>
                  <a:lnTo>
                    <a:pt x="59504" y="23737"/>
                  </a:lnTo>
                  <a:lnTo>
                    <a:pt x="59607" y="23737"/>
                  </a:lnTo>
                  <a:lnTo>
                    <a:pt x="59675" y="23737"/>
                  </a:lnTo>
                  <a:lnTo>
                    <a:pt x="59777" y="23831"/>
                  </a:lnTo>
                  <a:lnTo>
                    <a:pt x="59880" y="24018"/>
                  </a:lnTo>
                  <a:lnTo>
                    <a:pt x="59948" y="24112"/>
                  </a:lnTo>
                  <a:lnTo>
                    <a:pt x="60017" y="24300"/>
                  </a:lnTo>
                  <a:lnTo>
                    <a:pt x="60051" y="24487"/>
                  </a:lnTo>
                  <a:lnTo>
                    <a:pt x="60119" y="24769"/>
                  </a:lnTo>
                  <a:lnTo>
                    <a:pt x="60119" y="24956"/>
                  </a:lnTo>
                  <a:lnTo>
                    <a:pt x="60051" y="25050"/>
                  </a:lnTo>
                  <a:lnTo>
                    <a:pt x="60119" y="25426"/>
                  </a:lnTo>
                  <a:lnTo>
                    <a:pt x="60051" y="25707"/>
                  </a:lnTo>
                  <a:lnTo>
                    <a:pt x="60119" y="25801"/>
                  </a:lnTo>
                  <a:lnTo>
                    <a:pt x="60187" y="25989"/>
                  </a:lnTo>
                  <a:lnTo>
                    <a:pt x="60222" y="26270"/>
                  </a:lnTo>
                  <a:lnTo>
                    <a:pt x="60290" y="26458"/>
                  </a:lnTo>
                  <a:lnTo>
                    <a:pt x="60324" y="26739"/>
                  </a:lnTo>
                  <a:lnTo>
                    <a:pt x="60392" y="27114"/>
                  </a:lnTo>
                  <a:lnTo>
                    <a:pt x="60392" y="27396"/>
                  </a:lnTo>
                  <a:lnTo>
                    <a:pt x="60461" y="27490"/>
                  </a:lnTo>
                  <a:lnTo>
                    <a:pt x="60563" y="27865"/>
                  </a:lnTo>
                  <a:lnTo>
                    <a:pt x="60666" y="27959"/>
                  </a:lnTo>
                  <a:lnTo>
                    <a:pt x="60802" y="28334"/>
                  </a:lnTo>
                  <a:lnTo>
                    <a:pt x="60836" y="28616"/>
                  </a:lnTo>
                  <a:lnTo>
                    <a:pt x="60939" y="28897"/>
                  </a:lnTo>
                  <a:lnTo>
                    <a:pt x="61007" y="29179"/>
                  </a:lnTo>
                  <a:lnTo>
                    <a:pt x="61076" y="29554"/>
                  </a:lnTo>
                  <a:lnTo>
                    <a:pt x="61178" y="30023"/>
                  </a:lnTo>
                  <a:lnTo>
                    <a:pt x="61246" y="30492"/>
                  </a:lnTo>
                  <a:lnTo>
                    <a:pt x="61246" y="30774"/>
                  </a:lnTo>
                  <a:lnTo>
                    <a:pt x="61178" y="31243"/>
                  </a:lnTo>
                  <a:lnTo>
                    <a:pt x="61246" y="31524"/>
                  </a:lnTo>
                  <a:lnTo>
                    <a:pt x="61246" y="31806"/>
                  </a:lnTo>
                  <a:lnTo>
                    <a:pt x="61280" y="31993"/>
                  </a:lnTo>
                  <a:lnTo>
                    <a:pt x="61349" y="32181"/>
                  </a:lnTo>
                  <a:lnTo>
                    <a:pt x="61417" y="32462"/>
                  </a:lnTo>
                  <a:lnTo>
                    <a:pt x="61520" y="32744"/>
                  </a:lnTo>
                  <a:lnTo>
                    <a:pt x="61622" y="33025"/>
                  </a:lnTo>
                  <a:lnTo>
                    <a:pt x="61690" y="33401"/>
                  </a:lnTo>
                  <a:lnTo>
                    <a:pt x="61725" y="33494"/>
                  </a:lnTo>
                  <a:lnTo>
                    <a:pt x="61793" y="33682"/>
                  </a:lnTo>
                  <a:lnTo>
                    <a:pt x="61861" y="33964"/>
                  </a:lnTo>
                  <a:lnTo>
                    <a:pt x="61895" y="34245"/>
                  </a:lnTo>
                  <a:lnTo>
                    <a:pt x="61895" y="34620"/>
                  </a:lnTo>
                  <a:lnTo>
                    <a:pt x="61895" y="34902"/>
                  </a:lnTo>
                  <a:lnTo>
                    <a:pt x="61895" y="35371"/>
                  </a:lnTo>
                  <a:lnTo>
                    <a:pt x="61895" y="35652"/>
                  </a:lnTo>
                  <a:lnTo>
                    <a:pt x="61895" y="35934"/>
                  </a:lnTo>
                  <a:lnTo>
                    <a:pt x="61895" y="36309"/>
                  </a:lnTo>
                  <a:lnTo>
                    <a:pt x="61964" y="36591"/>
                  </a:lnTo>
                  <a:lnTo>
                    <a:pt x="62032" y="36872"/>
                  </a:lnTo>
                  <a:lnTo>
                    <a:pt x="62066" y="37060"/>
                  </a:lnTo>
                  <a:lnTo>
                    <a:pt x="62134" y="37060"/>
                  </a:lnTo>
                  <a:lnTo>
                    <a:pt x="62169" y="37060"/>
                  </a:lnTo>
                  <a:lnTo>
                    <a:pt x="62237" y="37247"/>
                  </a:lnTo>
                  <a:lnTo>
                    <a:pt x="62305" y="37529"/>
                  </a:lnTo>
                  <a:lnTo>
                    <a:pt x="62339" y="37810"/>
                  </a:lnTo>
                  <a:lnTo>
                    <a:pt x="62408" y="38092"/>
                  </a:lnTo>
                  <a:lnTo>
                    <a:pt x="62476" y="38561"/>
                  </a:lnTo>
                  <a:lnTo>
                    <a:pt x="62578" y="38936"/>
                  </a:lnTo>
                  <a:lnTo>
                    <a:pt x="62647" y="39218"/>
                  </a:lnTo>
                  <a:lnTo>
                    <a:pt x="62681" y="39311"/>
                  </a:lnTo>
                  <a:lnTo>
                    <a:pt x="62749" y="39499"/>
                  </a:lnTo>
                  <a:lnTo>
                    <a:pt x="62749" y="39968"/>
                  </a:lnTo>
                  <a:lnTo>
                    <a:pt x="62783" y="40250"/>
                  </a:lnTo>
                  <a:lnTo>
                    <a:pt x="62783" y="40719"/>
                  </a:lnTo>
                  <a:lnTo>
                    <a:pt x="62783" y="41376"/>
                  </a:lnTo>
                  <a:lnTo>
                    <a:pt x="62749" y="41469"/>
                  </a:lnTo>
                  <a:lnTo>
                    <a:pt x="62749" y="41657"/>
                  </a:lnTo>
                  <a:lnTo>
                    <a:pt x="62749" y="41939"/>
                  </a:lnTo>
                  <a:lnTo>
                    <a:pt x="62749" y="42126"/>
                  </a:lnTo>
                  <a:lnTo>
                    <a:pt x="62783" y="42314"/>
                  </a:lnTo>
                  <a:lnTo>
                    <a:pt x="62852" y="42314"/>
                  </a:lnTo>
                  <a:lnTo>
                    <a:pt x="62852" y="42408"/>
                  </a:lnTo>
                  <a:lnTo>
                    <a:pt x="62954" y="42877"/>
                  </a:lnTo>
                  <a:lnTo>
                    <a:pt x="63091" y="43346"/>
                  </a:lnTo>
                  <a:lnTo>
                    <a:pt x="63193" y="43627"/>
                  </a:lnTo>
                  <a:lnTo>
                    <a:pt x="63296" y="43815"/>
                  </a:lnTo>
                  <a:lnTo>
                    <a:pt x="63364" y="44003"/>
                  </a:lnTo>
                  <a:lnTo>
                    <a:pt x="63398" y="44096"/>
                  </a:lnTo>
                  <a:lnTo>
                    <a:pt x="63467" y="44566"/>
                  </a:lnTo>
                  <a:lnTo>
                    <a:pt x="63467" y="44847"/>
                  </a:lnTo>
                  <a:lnTo>
                    <a:pt x="63467" y="45316"/>
                  </a:lnTo>
                  <a:lnTo>
                    <a:pt x="63467" y="45691"/>
                  </a:lnTo>
                  <a:lnTo>
                    <a:pt x="63535" y="45973"/>
                  </a:lnTo>
                  <a:lnTo>
                    <a:pt x="63569" y="46442"/>
                  </a:lnTo>
                  <a:lnTo>
                    <a:pt x="63637" y="46724"/>
                  </a:lnTo>
                  <a:lnTo>
                    <a:pt x="63740" y="47005"/>
                  </a:lnTo>
                  <a:lnTo>
                    <a:pt x="63877" y="47380"/>
                  </a:lnTo>
                  <a:lnTo>
                    <a:pt x="63979" y="47474"/>
                  </a:lnTo>
                  <a:lnTo>
                    <a:pt x="64013" y="47474"/>
                  </a:lnTo>
                  <a:lnTo>
                    <a:pt x="64081" y="47474"/>
                  </a:lnTo>
                  <a:lnTo>
                    <a:pt x="64184" y="47474"/>
                  </a:lnTo>
                  <a:lnTo>
                    <a:pt x="64321" y="47662"/>
                  </a:lnTo>
                  <a:lnTo>
                    <a:pt x="64355" y="47756"/>
                  </a:lnTo>
                  <a:lnTo>
                    <a:pt x="64423" y="47943"/>
                  </a:lnTo>
                  <a:lnTo>
                    <a:pt x="64491" y="48225"/>
                  </a:lnTo>
                  <a:lnTo>
                    <a:pt x="64526" y="48412"/>
                  </a:lnTo>
                  <a:lnTo>
                    <a:pt x="64628" y="48600"/>
                  </a:lnTo>
                  <a:lnTo>
                    <a:pt x="64765" y="48694"/>
                  </a:lnTo>
                  <a:lnTo>
                    <a:pt x="64799" y="48881"/>
                  </a:lnTo>
                  <a:lnTo>
                    <a:pt x="64867" y="49069"/>
                  </a:lnTo>
                  <a:lnTo>
                    <a:pt x="64935" y="49351"/>
                  </a:lnTo>
                  <a:lnTo>
                    <a:pt x="64970" y="49444"/>
                  </a:lnTo>
                  <a:lnTo>
                    <a:pt x="65038" y="49820"/>
                  </a:lnTo>
                  <a:lnTo>
                    <a:pt x="65140" y="49913"/>
                  </a:lnTo>
                  <a:lnTo>
                    <a:pt x="65209" y="49913"/>
                  </a:lnTo>
                  <a:lnTo>
                    <a:pt x="65311" y="49820"/>
                  </a:lnTo>
                  <a:lnTo>
                    <a:pt x="65380" y="49913"/>
                  </a:lnTo>
                  <a:lnTo>
                    <a:pt x="65414" y="49913"/>
                  </a:lnTo>
                  <a:lnTo>
                    <a:pt x="65482" y="50101"/>
                  </a:lnTo>
                  <a:lnTo>
                    <a:pt x="65584" y="50289"/>
                  </a:lnTo>
                  <a:lnTo>
                    <a:pt x="65584" y="50570"/>
                  </a:lnTo>
                  <a:lnTo>
                    <a:pt x="65550" y="50758"/>
                  </a:lnTo>
                  <a:lnTo>
                    <a:pt x="65584" y="50852"/>
                  </a:lnTo>
                  <a:lnTo>
                    <a:pt x="65653" y="51508"/>
                  </a:lnTo>
                  <a:lnTo>
                    <a:pt x="65721" y="51602"/>
                  </a:lnTo>
                  <a:lnTo>
                    <a:pt x="65755" y="51602"/>
                  </a:lnTo>
                  <a:lnTo>
                    <a:pt x="65824" y="51602"/>
                  </a:lnTo>
                  <a:lnTo>
                    <a:pt x="65892" y="51790"/>
                  </a:lnTo>
                  <a:lnTo>
                    <a:pt x="65926" y="51978"/>
                  </a:lnTo>
                  <a:lnTo>
                    <a:pt x="65892" y="52259"/>
                  </a:lnTo>
                  <a:lnTo>
                    <a:pt x="65892" y="52447"/>
                  </a:lnTo>
                  <a:lnTo>
                    <a:pt x="65926" y="52541"/>
                  </a:lnTo>
                  <a:lnTo>
                    <a:pt x="65994" y="52728"/>
                  </a:lnTo>
                  <a:lnTo>
                    <a:pt x="66029" y="53010"/>
                  </a:lnTo>
                  <a:lnTo>
                    <a:pt x="66165" y="53666"/>
                  </a:lnTo>
                  <a:lnTo>
                    <a:pt x="66199" y="53666"/>
                  </a:lnTo>
                  <a:lnTo>
                    <a:pt x="66336" y="53760"/>
                  </a:lnTo>
                  <a:lnTo>
                    <a:pt x="66438" y="53760"/>
                  </a:lnTo>
                  <a:lnTo>
                    <a:pt x="66507" y="53948"/>
                  </a:lnTo>
                  <a:lnTo>
                    <a:pt x="66643" y="53948"/>
                  </a:lnTo>
                  <a:lnTo>
                    <a:pt x="66780" y="53948"/>
                  </a:lnTo>
                  <a:lnTo>
                    <a:pt x="66951" y="53948"/>
                  </a:lnTo>
                  <a:lnTo>
                    <a:pt x="67053" y="53760"/>
                  </a:lnTo>
                  <a:lnTo>
                    <a:pt x="67224" y="53760"/>
                  </a:lnTo>
                  <a:lnTo>
                    <a:pt x="67327" y="53760"/>
                  </a:lnTo>
                  <a:lnTo>
                    <a:pt x="67566" y="53760"/>
                  </a:lnTo>
                  <a:lnTo>
                    <a:pt x="67668" y="53760"/>
                  </a:lnTo>
                  <a:lnTo>
                    <a:pt x="67771" y="53948"/>
                  </a:lnTo>
                  <a:lnTo>
                    <a:pt x="67941" y="53948"/>
                  </a:lnTo>
                  <a:lnTo>
                    <a:pt x="68181" y="53948"/>
                  </a:lnTo>
                  <a:lnTo>
                    <a:pt x="68351" y="53760"/>
                  </a:lnTo>
                  <a:lnTo>
                    <a:pt x="68488" y="53479"/>
                  </a:lnTo>
                  <a:lnTo>
                    <a:pt x="68659" y="53197"/>
                  </a:lnTo>
                  <a:lnTo>
                    <a:pt x="68795" y="53010"/>
                  </a:lnTo>
                  <a:lnTo>
                    <a:pt x="68830" y="52822"/>
                  </a:lnTo>
                  <a:lnTo>
                    <a:pt x="68898" y="52728"/>
                  </a:lnTo>
                  <a:lnTo>
                    <a:pt x="69069" y="52541"/>
                  </a:lnTo>
                  <a:lnTo>
                    <a:pt x="69274" y="52541"/>
                  </a:lnTo>
                  <a:lnTo>
                    <a:pt x="69410" y="52541"/>
                  </a:lnTo>
                  <a:lnTo>
                    <a:pt x="69513" y="52541"/>
                  </a:lnTo>
                  <a:lnTo>
                    <a:pt x="69615" y="52728"/>
                  </a:lnTo>
                  <a:lnTo>
                    <a:pt x="69615" y="53760"/>
                  </a:lnTo>
                  <a:lnTo>
                    <a:pt x="69581" y="54417"/>
                  </a:lnTo>
                  <a:lnTo>
                    <a:pt x="69513" y="54886"/>
                  </a:lnTo>
                  <a:lnTo>
                    <a:pt x="69444" y="55355"/>
                  </a:lnTo>
                  <a:lnTo>
                    <a:pt x="69444" y="55824"/>
                  </a:lnTo>
                  <a:lnTo>
                    <a:pt x="69444" y="56293"/>
                  </a:lnTo>
                  <a:lnTo>
                    <a:pt x="69444" y="56575"/>
                  </a:lnTo>
                  <a:lnTo>
                    <a:pt x="69444" y="57044"/>
                  </a:lnTo>
                  <a:lnTo>
                    <a:pt x="69444" y="57607"/>
                  </a:lnTo>
                  <a:lnTo>
                    <a:pt x="69410" y="58076"/>
                  </a:lnTo>
                  <a:lnTo>
                    <a:pt x="69342" y="58358"/>
                  </a:lnTo>
                  <a:lnTo>
                    <a:pt x="69274" y="58545"/>
                  </a:lnTo>
                  <a:lnTo>
                    <a:pt x="69239" y="58733"/>
                  </a:lnTo>
                  <a:lnTo>
                    <a:pt x="69171" y="59014"/>
                  </a:lnTo>
                  <a:lnTo>
                    <a:pt x="69069" y="59296"/>
                  </a:lnTo>
                  <a:lnTo>
                    <a:pt x="68966" y="59671"/>
                  </a:lnTo>
                  <a:lnTo>
                    <a:pt x="68795" y="59765"/>
                  </a:lnTo>
                  <a:lnTo>
                    <a:pt x="68659" y="60046"/>
                  </a:lnTo>
                  <a:lnTo>
                    <a:pt x="68556" y="60422"/>
                  </a:lnTo>
                  <a:lnTo>
                    <a:pt x="68488" y="60516"/>
                  </a:lnTo>
                  <a:lnTo>
                    <a:pt x="68454" y="60516"/>
                  </a:lnTo>
                  <a:lnTo>
                    <a:pt x="68385" y="60703"/>
                  </a:lnTo>
                  <a:lnTo>
                    <a:pt x="68385" y="60891"/>
                  </a:lnTo>
                  <a:lnTo>
                    <a:pt x="68351" y="61360"/>
                  </a:lnTo>
                  <a:lnTo>
                    <a:pt x="68283" y="61735"/>
                  </a:lnTo>
                  <a:lnTo>
                    <a:pt x="68283" y="62111"/>
                  </a:lnTo>
                  <a:lnTo>
                    <a:pt x="68215" y="62580"/>
                  </a:lnTo>
                  <a:lnTo>
                    <a:pt x="68112" y="62861"/>
                  </a:lnTo>
                  <a:lnTo>
                    <a:pt x="68044" y="63143"/>
                  </a:lnTo>
                  <a:lnTo>
                    <a:pt x="68010" y="63330"/>
                  </a:lnTo>
                  <a:lnTo>
                    <a:pt x="67873" y="63330"/>
                  </a:lnTo>
                  <a:lnTo>
                    <a:pt x="67839" y="63424"/>
                  </a:lnTo>
                  <a:lnTo>
                    <a:pt x="67736" y="63799"/>
                  </a:lnTo>
                  <a:lnTo>
                    <a:pt x="67600" y="63893"/>
                  </a:lnTo>
                  <a:lnTo>
                    <a:pt x="67497" y="64081"/>
                  </a:lnTo>
                  <a:lnTo>
                    <a:pt x="67395" y="64362"/>
                  </a:lnTo>
                  <a:lnTo>
                    <a:pt x="67327" y="64362"/>
                  </a:lnTo>
                  <a:lnTo>
                    <a:pt x="67258" y="64362"/>
                  </a:lnTo>
                  <a:lnTo>
                    <a:pt x="67156" y="64550"/>
                  </a:lnTo>
                  <a:lnTo>
                    <a:pt x="67156" y="64550"/>
                  </a:lnTo>
                  <a:lnTo>
                    <a:pt x="67156" y="64831"/>
                  </a:lnTo>
                  <a:lnTo>
                    <a:pt x="67156" y="65019"/>
                  </a:lnTo>
                  <a:lnTo>
                    <a:pt x="67122" y="65113"/>
                  </a:lnTo>
                  <a:lnTo>
                    <a:pt x="67053" y="65301"/>
                  </a:lnTo>
                  <a:lnTo>
                    <a:pt x="66985" y="65301"/>
                  </a:lnTo>
                  <a:lnTo>
                    <a:pt x="66951" y="65488"/>
                  </a:lnTo>
                  <a:lnTo>
                    <a:pt x="66883" y="65770"/>
                  </a:lnTo>
                  <a:lnTo>
                    <a:pt x="66814" y="65957"/>
                  </a:lnTo>
                  <a:lnTo>
                    <a:pt x="66814" y="66051"/>
                  </a:lnTo>
                  <a:lnTo>
                    <a:pt x="66643" y="66426"/>
                  </a:lnTo>
                  <a:lnTo>
                    <a:pt x="66541" y="66708"/>
                  </a:lnTo>
                  <a:lnTo>
                    <a:pt x="66370" y="66802"/>
                  </a:lnTo>
                  <a:lnTo>
                    <a:pt x="66336" y="66989"/>
                  </a:lnTo>
                  <a:lnTo>
                    <a:pt x="66199" y="67271"/>
                  </a:lnTo>
                  <a:lnTo>
                    <a:pt x="66165" y="67458"/>
                  </a:lnTo>
                  <a:lnTo>
                    <a:pt x="66029" y="67740"/>
                  </a:lnTo>
                  <a:lnTo>
                    <a:pt x="65926" y="68115"/>
                  </a:lnTo>
                  <a:lnTo>
                    <a:pt x="65721" y="68491"/>
                  </a:lnTo>
                  <a:lnTo>
                    <a:pt x="65550" y="69147"/>
                  </a:lnTo>
                  <a:lnTo>
                    <a:pt x="65414" y="69335"/>
                  </a:lnTo>
                  <a:lnTo>
                    <a:pt x="65380" y="69616"/>
                  </a:lnTo>
                  <a:lnTo>
                    <a:pt x="65277" y="69898"/>
                  </a:lnTo>
                  <a:lnTo>
                    <a:pt x="65140" y="70086"/>
                  </a:lnTo>
                  <a:lnTo>
                    <a:pt x="65106" y="70179"/>
                  </a:lnTo>
                  <a:lnTo>
                    <a:pt x="64970" y="70367"/>
                  </a:lnTo>
                  <a:lnTo>
                    <a:pt x="64935" y="70555"/>
                  </a:lnTo>
                  <a:lnTo>
                    <a:pt x="64799" y="71118"/>
                  </a:lnTo>
                  <a:lnTo>
                    <a:pt x="64696" y="71774"/>
                  </a:lnTo>
                  <a:lnTo>
                    <a:pt x="64696" y="72056"/>
                  </a:lnTo>
                  <a:lnTo>
                    <a:pt x="64628" y="72337"/>
                  </a:lnTo>
                  <a:lnTo>
                    <a:pt x="64594" y="72525"/>
                  </a:lnTo>
                  <a:lnTo>
                    <a:pt x="64526" y="72713"/>
                  </a:lnTo>
                  <a:lnTo>
                    <a:pt x="64491" y="72994"/>
                  </a:lnTo>
                  <a:lnTo>
                    <a:pt x="64491" y="73182"/>
                  </a:lnTo>
                  <a:lnTo>
                    <a:pt x="64423" y="73463"/>
                  </a:lnTo>
                  <a:lnTo>
                    <a:pt x="64321" y="74026"/>
                  </a:lnTo>
                  <a:lnTo>
                    <a:pt x="64184" y="74401"/>
                  </a:lnTo>
                  <a:lnTo>
                    <a:pt x="64013" y="74870"/>
                  </a:lnTo>
                  <a:lnTo>
                    <a:pt x="63911" y="75246"/>
                  </a:lnTo>
                  <a:lnTo>
                    <a:pt x="63877" y="75433"/>
                  </a:lnTo>
                  <a:lnTo>
                    <a:pt x="63808" y="75433"/>
                  </a:lnTo>
                  <a:lnTo>
                    <a:pt x="63740" y="75621"/>
                  </a:lnTo>
                  <a:lnTo>
                    <a:pt x="63706" y="75715"/>
                  </a:lnTo>
                  <a:lnTo>
                    <a:pt x="63706" y="76090"/>
                  </a:lnTo>
                  <a:lnTo>
                    <a:pt x="63706" y="76372"/>
                  </a:lnTo>
                  <a:lnTo>
                    <a:pt x="63637" y="76653"/>
                  </a:lnTo>
                  <a:lnTo>
                    <a:pt x="63637" y="77122"/>
                  </a:lnTo>
                  <a:lnTo>
                    <a:pt x="63637" y="77404"/>
                  </a:lnTo>
                  <a:lnTo>
                    <a:pt x="63637" y="77779"/>
                  </a:lnTo>
                  <a:lnTo>
                    <a:pt x="63706" y="77873"/>
                  </a:lnTo>
                  <a:lnTo>
                    <a:pt x="63740" y="78060"/>
                  </a:lnTo>
                  <a:lnTo>
                    <a:pt x="63740" y="78248"/>
                  </a:lnTo>
                  <a:lnTo>
                    <a:pt x="63808" y="78530"/>
                  </a:lnTo>
                  <a:lnTo>
                    <a:pt x="63877" y="78623"/>
                  </a:lnTo>
                  <a:lnTo>
                    <a:pt x="63877" y="78811"/>
                  </a:lnTo>
                  <a:lnTo>
                    <a:pt x="63808" y="79093"/>
                  </a:lnTo>
                  <a:lnTo>
                    <a:pt x="63808" y="79280"/>
                  </a:lnTo>
                  <a:lnTo>
                    <a:pt x="63808" y="79468"/>
                  </a:lnTo>
                  <a:lnTo>
                    <a:pt x="63877" y="79562"/>
                  </a:lnTo>
                  <a:lnTo>
                    <a:pt x="63877" y="79937"/>
                  </a:lnTo>
                  <a:lnTo>
                    <a:pt x="63808" y="80218"/>
                  </a:lnTo>
                  <a:lnTo>
                    <a:pt x="63740" y="80688"/>
                  </a:lnTo>
                  <a:lnTo>
                    <a:pt x="63740" y="80969"/>
                  </a:lnTo>
                  <a:lnTo>
                    <a:pt x="63877" y="81720"/>
                  </a:lnTo>
                  <a:lnTo>
                    <a:pt x="63911" y="82376"/>
                  </a:lnTo>
                  <a:lnTo>
                    <a:pt x="64081" y="82939"/>
                  </a:lnTo>
                  <a:lnTo>
                    <a:pt x="64150" y="83127"/>
                  </a:lnTo>
                  <a:lnTo>
                    <a:pt x="64184" y="83315"/>
                  </a:lnTo>
                  <a:lnTo>
                    <a:pt x="64252" y="83408"/>
                  </a:lnTo>
                  <a:lnTo>
                    <a:pt x="64252" y="86974"/>
                  </a:lnTo>
                  <a:lnTo>
                    <a:pt x="64321" y="87068"/>
                  </a:lnTo>
                  <a:lnTo>
                    <a:pt x="64355" y="87255"/>
                  </a:lnTo>
                  <a:lnTo>
                    <a:pt x="64355" y="87537"/>
                  </a:lnTo>
                  <a:lnTo>
                    <a:pt x="64355" y="88006"/>
                  </a:lnTo>
                  <a:lnTo>
                    <a:pt x="64355" y="88381"/>
                  </a:lnTo>
                  <a:lnTo>
                    <a:pt x="64355" y="89225"/>
                  </a:lnTo>
                  <a:lnTo>
                    <a:pt x="64355" y="89601"/>
                  </a:lnTo>
                  <a:lnTo>
                    <a:pt x="64355" y="89695"/>
                  </a:lnTo>
                  <a:lnTo>
                    <a:pt x="64321" y="89882"/>
                  </a:lnTo>
                  <a:lnTo>
                    <a:pt x="64321" y="90351"/>
                  </a:lnTo>
                  <a:lnTo>
                    <a:pt x="64355" y="90633"/>
                  </a:lnTo>
                  <a:lnTo>
                    <a:pt x="64321" y="91102"/>
                  </a:lnTo>
                  <a:lnTo>
                    <a:pt x="64252" y="91571"/>
                  </a:lnTo>
                  <a:lnTo>
                    <a:pt x="64184" y="91853"/>
                  </a:lnTo>
                  <a:lnTo>
                    <a:pt x="64081" y="92134"/>
                  </a:lnTo>
                  <a:lnTo>
                    <a:pt x="63911" y="92509"/>
                  </a:lnTo>
                  <a:lnTo>
                    <a:pt x="63808" y="92791"/>
                  </a:lnTo>
                  <a:lnTo>
                    <a:pt x="63637" y="92978"/>
                  </a:lnTo>
                  <a:lnTo>
                    <a:pt x="63569" y="93072"/>
                  </a:lnTo>
                  <a:lnTo>
                    <a:pt x="63467" y="93260"/>
                  </a:lnTo>
                  <a:lnTo>
                    <a:pt x="63398" y="93448"/>
                  </a:lnTo>
                  <a:lnTo>
                    <a:pt x="63296" y="93448"/>
                  </a:lnTo>
                  <a:lnTo>
                    <a:pt x="63193" y="93448"/>
                  </a:lnTo>
                  <a:lnTo>
                    <a:pt x="63091" y="93541"/>
                  </a:lnTo>
                  <a:lnTo>
                    <a:pt x="62954" y="93541"/>
                  </a:lnTo>
                  <a:lnTo>
                    <a:pt x="62852" y="93729"/>
                  </a:lnTo>
                  <a:lnTo>
                    <a:pt x="62681" y="93823"/>
                  </a:lnTo>
                  <a:lnTo>
                    <a:pt x="62578" y="94198"/>
                  </a:lnTo>
                  <a:lnTo>
                    <a:pt x="62510" y="94292"/>
                  </a:lnTo>
                  <a:lnTo>
                    <a:pt x="62476" y="94480"/>
                  </a:lnTo>
                  <a:lnTo>
                    <a:pt x="62476" y="94761"/>
                  </a:lnTo>
                  <a:lnTo>
                    <a:pt x="62339" y="95136"/>
                  </a:lnTo>
                  <a:lnTo>
                    <a:pt x="62237" y="95418"/>
                  </a:lnTo>
                  <a:lnTo>
                    <a:pt x="62169" y="95605"/>
                  </a:lnTo>
                  <a:lnTo>
                    <a:pt x="62169" y="95699"/>
                  </a:lnTo>
                  <a:lnTo>
                    <a:pt x="62134" y="95887"/>
                  </a:lnTo>
                  <a:lnTo>
                    <a:pt x="62066" y="95981"/>
                  </a:lnTo>
                  <a:lnTo>
                    <a:pt x="61964" y="95981"/>
                  </a:lnTo>
                  <a:lnTo>
                    <a:pt x="61895" y="95981"/>
                  </a:lnTo>
                  <a:lnTo>
                    <a:pt x="61793" y="96356"/>
                  </a:lnTo>
                  <a:lnTo>
                    <a:pt x="61690" y="96637"/>
                  </a:lnTo>
                  <a:lnTo>
                    <a:pt x="61622" y="96919"/>
                  </a:lnTo>
                  <a:lnTo>
                    <a:pt x="61520" y="97294"/>
                  </a:lnTo>
                  <a:lnTo>
                    <a:pt x="61451" y="97388"/>
                  </a:lnTo>
                  <a:lnTo>
                    <a:pt x="61417" y="97576"/>
                  </a:lnTo>
                  <a:lnTo>
                    <a:pt x="61349" y="97670"/>
                  </a:lnTo>
                  <a:lnTo>
                    <a:pt x="61349" y="97857"/>
                  </a:lnTo>
                  <a:lnTo>
                    <a:pt x="61349" y="98139"/>
                  </a:lnTo>
                  <a:lnTo>
                    <a:pt x="61417" y="98514"/>
                  </a:lnTo>
                  <a:lnTo>
                    <a:pt x="61451" y="98795"/>
                  </a:lnTo>
                  <a:lnTo>
                    <a:pt x="61520" y="99077"/>
                  </a:lnTo>
                  <a:lnTo>
                    <a:pt x="61622" y="99546"/>
                  </a:lnTo>
                  <a:lnTo>
                    <a:pt x="61690" y="100203"/>
                  </a:lnTo>
                  <a:lnTo>
                    <a:pt x="61725" y="100766"/>
                  </a:lnTo>
                  <a:lnTo>
                    <a:pt x="61793" y="101422"/>
                  </a:lnTo>
                  <a:lnTo>
                    <a:pt x="61861" y="101985"/>
                  </a:lnTo>
                  <a:lnTo>
                    <a:pt x="61895" y="102642"/>
                  </a:lnTo>
                  <a:lnTo>
                    <a:pt x="61895" y="103205"/>
                  </a:lnTo>
                  <a:lnTo>
                    <a:pt x="61895" y="103393"/>
                  </a:lnTo>
                  <a:lnTo>
                    <a:pt x="61895" y="103580"/>
                  </a:lnTo>
                  <a:lnTo>
                    <a:pt x="61895" y="103674"/>
                  </a:lnTo>
                  <a:lnTo>
                    <a:pt x="61861" y="103862"/>
                  </a:lnTo>
                  <a:lnTo>
                    <a:pt x="61793" y="103862"/>
                  </a:lnTo>
                  <a:lnTo>
                    <a:pt x="61725" y="103862"/>
                  </a:lnTo>
                  <a:lnTo>
                    <a:pt x="61690" y="103862"/>
                  </a:lnTo>
                  <a:lnTo>
                    <a:pt x="61554" y="104143"/>
                  </a:lnTo>
                  <a:lnTo>
                    <a:pt x="61451" y="104331"/>
                  </a:lnTo>
                  <a:lnTo>
                    <a:pt x="61417" y="104425"/>
                  </a:lnTo>
                  <a:lnTo>
                    <a:pt x="61417" y="104800"/>
                  </a:lnTo>
                  <a:lnTo>
                    <a:pt x="61349" y="104894"/>
                  </a:lnTo>
                  <a:lnTo>
                    <a:pt x="61246" y="105269"/>
                  </a:lnTo>
                  <a:lnTo>
                    <a:pt x="61110" y="105363"/>
                  </a:lnTo>
                  <a:lnTo>
                    <a:pt x="61076" y="105551"/>
                  </a:lnTo>
                  <a:lnTo>
                    <a:pt x="61007" y="105738"/>
                  </a:lnTo>
                  <a:lnTo>
                    <a:pt x="60939" y="105832"/>
                  </a:lnTo>
                  <a:lnTo>
                    <a:pt x="60905" y="106020"/>
                  </a:lnTo>
                  <a:lnTo>
                    <a:pt x="60802" y="106020"/>
                  </a:lnTo>
                  <a:lnTo>
                    <a:pt x="60666" y="106020"/>
                  </a:lnTo>
                  <a:lnTo>
                    <a:pt x="60563" y="106020"/>
                  </a:lnTo>
                  <a:lnTo>
                    <a:pt x="60461" y="106020"/>
                  </a:lnTo>
                  <a:lnTo>
                    <a:pt x="60392" y="106114"/>
                  </a:lnTo>
                  <a:lnTo>
                    <a:pt x="60324" y="106301"/>
                  </a:lnTo>
                  <a:lnTo>
                    <a:pt x="60222" y="106489"/>
                  </a:lnTo>
                  <a:lnTo>
                    <a:pt x="60290" y="106770"/>
                  </a:lnTo>
                  <a:lnTo>
                    <a:pt x="60290" y="107052"/>
                  </a:lnTo>
                  <a:lnTo>
                    <a:pt x="60324" y="107240"/>
                  </a:lnTo>
                  <a:lnTo>
                    <a:pt x="60392" y="107427"/>
                  </a:lnTo>
                  <a:lnTo>
                    <a:pt x="60461" y="107521"/>
                  </a:lnTo>
                  <a:lnTo>
                    <a:pt x="60495" y="107802"/>
                  </a:lnTo>
                  <a:lnTo>
                    <a:pt x="60461" y="108178"/>
                  </a:lnTo>
                  <a:lnTo>
                    <a:pt x="60461" y="108459"/>
                  </a:lnTo>
                  <a:lnTo>
                    <a:pt x="60461" y="109116"/>
                  </a:lnTo>
                  <a:lnTo>
                    <a:pt x="60461" y="109491"/>
                  </a:lnTo>
                  <a:lnTo>
                    <a:pt x="60392" y="109960"/>
                  </a:lnTo>
                  <a:lnTo>
                    <a:pt x="60324" y="110148"/>
                  </a:lnTo>
                  <a:lnTo>
                    <a:pt x="60290" y="110336"/>
                  </a:lnTo>
                  <a:lnTo>
                    <a:pt x="60187" y="110617"/>
                  </a:lnTo>
                  <a:lnTo>
                    <a:pt x="60119" y="110805"/>
                  </a:lnTo>
                  <a:lnTo>
                    <a:pt x="60051" y="110899"/>
                  </a:lnTo>
                  <a:lnTo>
                    <a:pt x="60017" y="111086"/>
                  </a:lnTo>
                  <a:lnTo>
                    <a:pt x="59948" y="111368"/>
                  </a:lnTo>
                  <a:lnTo>
                    <a:pt x="59948" y="111555"/>
                  </a:lnTo>
                  <a:lnTo>
                    <a:pt x="59948" y="111649"/>
                  </a:lnTo>
                  <a:lnTo>
                    <a:pt x="59777" y="112118"/>
                  </a:lnTo>
                  <a:lnTo>
                    <a:pt x="59675" y="112494"/>
                  </a:lnTo>
                  <a:lnTo>
                    <a:pt x="59504" y="112775"/>
                  </a:lnTo>
                  <a:lnTo>
                    <a:pt x="59402" y="112869"/>
                  </a:lnTo>
                  <a:lnTo>
                    <a:pt x="59333" y="113057"/>
                  </a:lnTo>
                  <a:lnTo>
                    <a:pt x="59265" y="113338"/>
                  </a:lnTo>
                  <a:lnTo>
                    <a:pt x="59231" y="113713"/>
                  </a:lnTo>
                  <a:lnTo>
                    <a:pt x="59163" y="114182"/>
                  </a:lnTo>
                  <a:lnTo>
                    <a:pt x="59094" y="114558"/>
                  </a:lnTo>
                  <a:lnTo>
                    <a:pt x="59060" y="114745"/>
                  </a:lnTo>
                  <a:lnTo>
                    <a:pt x="58992" y="114933"/>
                  </a:lnTo>
                  <a:lnTo>
                    <a:pt x="58889" y="115027"/>
                  </a:lnTo>
                  <a:lnTo>
                    <a:pt x="58787" y="115402"/>
                  </a:lnTo>
                  <a:lnTo>
                    <a:pt x="58650" y="115684"/>
                  </a:lnTo>
                  <a:lnTo>
                    <a:pt x="58479" y="116153"/>
                  </a:lnTo>
                  <a:lnTo>
                    <a:pt x="58377" y="116247"/>
                  </a:lnTo>
                  <a:lnTo>
                    <a:pt x="58343" y="116247"/>
                  </a:lnTo>
                  <a:lnTo>
                    <a:pt x="58274" y="116434"/>
                  </a:lnTo>
                  <a:lnTo>
                    <a:pt x="58274" y="116622"/>
                  </a:lnTo>
                  <a:lnTo>
                    <a:pt x="58274" y="116903"/>
                  </a:lnTo>
                  <a:lnTo>
                    <a:pt x="58274" y="117091"/>
                  </a:lnTo>
                  <a:lnTo>
                    <a:pt x="58206" y="117372"/>
                  </a:lnTo>
                  <a:lnTo>
                    <a:pt x="58104" y="117654"/>
                  </a:lnTo>
                  <a:lnTo>
                    <a:pt x="58035" y="117654"/>
                  </a:lnTo>
                  <a:lnTo>
                    <a:pt x="57933" y="117842"/>
                  </a:lnTo>
                  <a:lnTo>
                    <a:pt x="57865" y="117842"/>
                  </a:lnTo>
                  <a:lnTo>
                    <a:pt x="57660" y="117842"/>
                  </a:lnTo>
                  <a:lnTo>
                    <a:pt x="57421" y="117935"/>
                  </a:lnTo>
                  <a:lnTo>
                    <a:pt x="57318" y="117935"/>
                  </a:lnTo>
                  <a:lnTo>
                    <a:pt x="57250" y="117935"/>
                  </a:lnTo>
                  <a:lnTo>
                    <a:pt x="57147" y="117935"/>
                  </a:lnTo>
                  <a:lnTo>
                    <a:pt x="57113" y="117935"/>
                  </a:lnTo>
                  <a:lnTo>
                    <a:pt x="57045" y="118123"/>
                  </a:lnTo>
                  <a:lnTo>
                    <a:pt x="56976" y="118123"/>
                  </a:lnTo>
                  <a:lnTo>
                    <a:pt x="57045" y="118311"/>
                  </a:lnTo>
                  <a:lnTo>
                    <a:pt x="57045" y="118592"/>
                  </a:lnTo>
                  <a:lnTo>
                    <a:pt x="57045" y="118780"/>
                  </a:lnTo>
                  <a:lnTo>
                    <a:pt x="56976" y="118874"/>
                  </a:lnTo>
                  <a:lnTo>
                    <a:pt x="56942" y="119061"/>
                  </a:lnTo>
                  <a:lnTo>
                    <a:pt x="56874" y="119249"/>
                  </a:lnTo>
                  <a:lnTo>
                    <a:pt x="55542" y="119249"/>
                  </a:lnTo>
                  <a:lnTo>
                    <a:pt x="55371" y="119343"/>
                  </a:lnTo>
                  <a:lnTo>
                    <a:pt x="55269" y="119343"/>
                  </a:lnTo>
                  <a:lnTo>
                    <a:pt x="55098" y="119530"/>
                  </a:lnTo>
                  <a:lnTo>
                    <a:pt x="54961" y="119624"/>
                  </a:lnTo>
                  <a:lnTo>
                    <a:pt x="54859" y="119812"/>
                  </a:lnTo>
                  <a:lnTo>
                    <a:pt x="54756" y="120000"/>
                  </a:lnTo>
                  <a:lnTo>
                    <a:pt x="54619" y="120000"/>
                  </a:lnTo>
                  <a:lnTo>
                    <a:pt x="53561" y="120000"/>
                  </a:lnTo>
                  <a:lnTo>
                    <a:pt x="53526" y="120000"/>
                  </a:lnTo>
                  <a:lnTo>
                    <a:pt x="53458" y="119812"/>
                  </a:lnTo>
                  <a:lnTo>
                    <a:pt x="53356" y="119624"/>
                  </a:lnTo>
                  <a:lnTo>
                    <a:pt x="53287" y="119624"/>
                  </a:lnTo>
                  <a:lnTo>
                    <a:pt x="53253" y="119530"/>
                  </a:lnTo>
                  <a:lnTo>
                    <a:pt x="53116" y="119343"/>
                  </a:lnTo>
                  <a:lnTo>
                    <a:pt x="53116" y="119249"/>
                  </a:lnTo>
                  <a:lnTo>
                    <a:pt x="53116" y="119061"/>
                  </a:lnTo>
                  <a:lnTo>
                    <a:pt x="53116" y="118780"/>
                  </a:lnTo>
                  <a:lnTo>
                    <a:pt x="53116" y="118592"/>
                  </a:lnTo>
                  <a:lnTo>
                    <a:pt x="53116" y="118311"/>
                  </a:lnTo>
                  <a:lnTo>
                    <a:pt x="52946" y="118311"/>
                  </a:lnTo>
                  <a:lnTo>
                    <a:pt x="52843" y="118123"/>
                  </a:lnTo>
                  <a:lnTo>
                    <a:pt x="52741" y="118123"/>
                  </a:lnTo>
                  <a:lnTo>
                    <a:pt x="52741" y="117842"/>
                  </a:lnTo>
                  <a:lnTo>
                    <a:pt x="52741" y="117654"/>
                  </a:lnTo>
                  <a:lnTo>
                    <a:pt x="52741" y="117560"/>
                  </a:lnTo>
                  <a:lnTo>
                    <a:pt x="52775" y="117185"/>
                  </a:lnTo>
                  <a:lnTo>
                    <a:pt x="52912" y="116903"/>
                  </a:lnTo>
                  <a:lnTo>
                    <a:pt x="52946" y="116716"/>
                  </a:lnTo>
                  <a:lnTo>
                    <a:pt x="53014" y="116716"/>
                  </a:lnTo>
                  <a:lnTo>
                    <a:pt x="53082" y="116622"/>
                  </a:lnTo>
                  <a:lnTo>
                    <a:pt x="53116" y="116434"/>
                  </a:lnTo>
                  <a:lnTo>
                    <a:pt x="53116" y="116153"/>
                  </a:lnTo>
                  <a:lnTo>
                    <a:pt x="53082" y="115965"/>
                  </a:lnTo>
                  <a:lnTo>
                    <a:pt x="53014" y="115871"/>
                  </a:lnTo>
                  <a:lnTo>
                    <a:pt x="52946" y="115496"/>
                  </a:lnTo>
                  <a:lnTo>
                    <a:pt x="52912" y="115402"/>
                  </a:lnTo>
                  <a:lnTo>
                    <a:pt x="52843" y="115215"/>
                  </a:lnTo>
                  <a:lnTo>
                    <a:pt x="52843" y="114933"/>
                  </a:lnTo>
                  <a:lnTo>
                    <a:pt x="52843" y="114558"/>
                  </a:lnTo>
                  <a:lnTo>
                    <a:pt x="52843" y="114182"/>
                  </a:lnTo>
                  <a:lnTo>
                    <a:pt x="52843" y="113807"/>
                  </a:lnTo>
                  <a:lnTo>
                    <a:pt x="52775" y="113713"/>
                  </a:lnTo>
                  <a:lnTo>
                    <a:pt x="52741" y="113526"/>
                  </a:lnTo>
                  <a:lnTo>
                    <a:pt x="52672" y="113526"/>
                  </a:lnTo>
                  <a:lnTo>
                    <a:pt x="52638" y="113338"/>
                  </a:lnTo>
                  <a:lnTo>
                    <a:pt x="52502" y="113244"/>
                  </a:lnTo>
                  <a:lnTo>
                    <a:pt x="52467" y="112869"/>
                  </a:lnTo>
                  <a:lnTo>
                    <a:pt x="52399" y="112775"/>
                  </a:lnTo>
                  <a:lnTo>
                    <a:pt x="52331" y="112494"/>
                  </a:lnTo>
                  <a:lnTo>
                    <a:pt x="52297" y="112025"/>
                  </a:lnTo>
                  <a:lnTo>
                    <a:pt x="52228" y="111555"/>
                  </a:lnTo>
                  <a:lnTo>
                    <a:pt x="52160" y="111368"/>
                  </a:lnTo>
                  <a:lnTo>
                    <a:pt x="52160" y="111180"/>
                  </a:lnTo>
                  <a:lnTo>
                    <a:pt x="52126" y="111086"/>
                  </a:lnTo>
                  <a:lnTo>
                    <a:pt x="52126" y="110805"/>
                  </a:lnTo>
                  <a:lnTo>
                    <a:pt x="52058" y="110430"/>
                  </a:lnTo>
                  <a:lnTo>
                    <a:pt x="52058" y="110148"/>
                  </a:lnTo>
                  <a:lnTo>
                    <a:pt x="52058" y="109960"/>
                  </a:lnTo>
                  <a:lnTo>
                    <a:pt x="52058" y="109867"/>
                  </a:lnTo>
                  <a:lnTo>
                    <a:pt x="52023" y="109397"/>
                  </a:lnTo>
                  <a:lnTo>
                    <a:pt x="51853" y="109116"/>
                  </a:lnTo>
                  <a:lnTo>
                    <a:pt x="51716" y="108741"/>
                  </a:lnTo>
                  <a:lnTo>
                    <a:pt x="51614" y="108647"/>
                  </a:lnTo>
                  <a:lnTo>
                    <a:pt x="51511" y="108178"/>
                  </a:lnTo>
                  <a:lnTo>
                    <a:pt x="51409" y="107802"/>
                  </a:lnTo>
                  <a:lnTo>
                    <a:pt x="51340" y="107427"/>
                  </a:lnTo>
                  <a:lnTo>
                    <a:pt x="51272" y="107052"/>
                  </a:lnTo>
                  <a:lnTo>
                    <a:pt x="51272" y="106770"/>
                  </a:lnTo>
                  <a:lnTo>
                    <a:pt x="51272" y="106489"/>
                  </a:lnTo>
                  <a:lnTo>
                    <a:pt x="51238" y="106020"/>
                  </a:lnTo>
                  <a:lnTo>
                    <a:pt x="51169" y="105738"/>
                  </a:lnTo>
                  <a:lnTo>
                    <a:pt x="51169" y="105269"/>
                  </a:lnTo>
                  <a:lnTo>
                    <a:pt x="51169" y="102361"/>
                  </a:lnTo>
                  <a:lnTo>
                    <a:pt x="51169" y="102173"/>
                  </a:lnTo>
                  <a:lnTo>
                    <a:pt x="51101" y="101985"/>
                  </a:lnTo>
                  <a:lnTo>
                    <a:pt x="51067" y="101892"/>
                  </a:lnTo>
                  <a:lnTo>
                    <a:pt x="50999" y="101704"/>
                  </a:lnTo>
                  <a:lnTo>
                    <a:pt x="50999" y="101422"/>
                  </a:lnTo>
                  <a:lnTo>
                    <a:pt x="50999" y="101047"/>
                  </a:lnTo>
                  <a:lnTo>
                    <a:pt x="50999" y="100766"/>
                  </a:lnTo>
                  <a:lnTo>
                    <a:pt x="50930" y="100484"/>
                  </a:lnTo>
                  <a:lnTo>
                    <a:pt x="50930" y="100297"/>
                  </a:lnTo>
                  <a:lnTo>
                    <a:pt x="50896" y="100015"/>
                  </a:lnTo>
                  <a:lnTo>
                    <a:pt x="50828" y="99734"/>
                  </a:lnTo>
                  <a:lnTo>
                    <a:pt x="50828" y="99546"/>
                  </a:lnTo>
                  <a:lnTo>
                    <a:pt x="50828" y="99265"/>
                  </a:lnTo>
                  <a:lnTo>
                    <a:pt x="50657" y="98983"/>
                  </a:lnTo>
                  <a:lnTo>
                    <a:pt x="50486" y="98608"/>
                  </a:lnTo>
                  <a:lnTo>
                    <a:pt x="50315" y="98326"/>
                  </a:lnTo>
                  <a:lnTo>
                    <a:pt x="50281" y="98045"/>
                  </a:lnTo>
                  <a:lnTo>
                    <a:pt x="50281" y="97670"/>
                  </a:lnTo>
                  <a:lnTo>
                    <a:pt x="50179" y="97388"/>
                  </a:lnTo>
                  <a:lnTo>
                    <a:pt x="50179" y="97107"/>
                  </a:lnTo>
                  <a:lnTo>
                    <a:pt x="50179" y="96825"/>
                  </a:lnTo>
                  <a:lnTo>
                    <a:pt x="50179" y="96450"/>
                  </a:lnTo>
                  <a:lnTo>
                    <a:pt x="50179" y="96168"/>
                  </a:lnTo>
                  <a:lnTo>
                    <a:pt x="50179" y="95887"/>
                  </a:lnTo>
                  <a:lnTo>
                    <a:pt x="50111" y="95887"/>
                  </a:lnTo>
                  <a:lnTo>
                    <a:pt x="50042" y="95699"/>
                  </a:lnTo>
                  <a:lnTo>
                    <a:pt x="50008" y="95605"/>
                  </a:lnTo>
                  <a:lnTo>
                    <a:pt x="49940" y="95605"/>
                  </a:lnTo>
                  <a:lnTo>
                    <a:pt x="49837" y="95230"/>
                  </a:lnTo>
                  <a:lnTo>
                    <a:pt x="49769" y="95136"/>
                  </a:lnTo>
                  <a:lnTo>
                    <a:pt x="49701" y="94949"/>
                  </a:lnTo>
                  <a:lnTo>
                    <a:pt x="49666" y="94480"/>
                  </a:lnTo>
                  <a:lnTo>
                    <a:pt x="49598" y="94010"/>
                  </a:lnTo>
                  <a:lnTo>
                    <a:pt x="49598" y="93541"/>
                  </a:lnTo>
                  <a:lnTo>
                    <a:pt x="49598" y="93072"/>
                  </a:lnTo>
                  <a:lnTo>
                    <a:pt x="49598" y="92791"/>
                  </a:lnTo>
                  <a:lnTo>
                    <a:pt x="49598" y="92322"/>
                  </a:lnTo>
                  <a:lnTo>
                    <a:pt x="49598" y="92040"/>
                  </a:lnTo>
                  <a:lnTo>
                    <a:pt x="49666" y="91759"/>
                  </a:lnTo>
                  <a:lnTo>
                    <a:pt x="49701" y="91571"/>
                  </a:lnTo>
                  <a:lnTo>
                    <a:pt x="49769" y="91383"/>
                  </a:lnTo>
                  <a:lnTo>
                    <a:pt x="49837" y="91290"/>
                  </a:lnTo>
                  <a:lnTo>
                    <a:pt x="49871" y="91102"/>
                  </a:lnTo>
                  <a:lnTo>
                    <a:pt x="49940" y="90914"/>
                  </a:lnTo>
                  <a:lnTo>
                    <a:pt x="50008" y="90820"/>
                  </a:lnTo>
                  <a:lnTo>
                    <a:pt x="50008" y="90445"/>
                  </a:lnTo>
                  <a:lnTo>
                    <a:pt x="50042" y="90164"/>
                  </a:lnTo>
                  <a:lnTo>
                    <a:pt x="50042" y="89695"/>
                  </a:lnTo>
                  <a:lnTo>
                    <a:pt x="50042" y="89413"/>
                  </a:lnTo>
                  <a:lnTo>
                    <a:pt x="50042" y="88944"/>
                  </a:lnTo>
                  <a:lnTo>
                    <a:pt x="50111" y="88475"/>
                  </a:lnTo>
                  <a:lnTo>
                    <a:pt x="50179" y="88006"/>
                  </a:lnTo>
                  <a:lnTo>
                    <a:pt x="50213" y="87724"/>
                  </a:lnTo>
                  <a:lnTo>
                    <a:pt x="50315" y="87255"/>
                  </a:lnTo>
                  <a:lnTo>
                    <a:pt x="50452" y="87068"/>
                  </a:lnTo>
                  <a:lnTo>
                    <a:pt x="50486" y="86974"/>
                  </a:lnTo>
                  <a:lnTo>
                    <a:pt x="50555" y="86786"/>
                  </a:lnTo>
                  <a:lnTo>
                    <a:pt x="50623" y="86505"/>
                  </a:lnTo>
                  <a:lnTo>
                    <a:pt x="50623" y="86223"/>
                  </a:lnTo>
                  <a:lnTo>
                    <a:pt x="50657" y="85848"/>
                  </a:lnTo>
                  <a:lnTo>
                    <a:pt x="50657" y="85566"/>
                  </a:lnTo>
                  <a:lnTo>
                    <a:pt x="50657" y="85097"/>
                  </a:lnTo>
                  <a:lnTo>
                    <a:pt x="50657" y="84628"/>
                  </a:lnTo>
                  <a:lnTo>
                    <a:pt x="50657" y="84347"/>
                  </a:lnTo>
                  <a:lnTo>
                    <a:pt x="50725" y="84065"/>
                  </a:lnTo>
                  <a:lnTo>
                    <a:pt x="50657" y="83878"/>
                  </a:lnTo>
                  <a:lnTo>
                    <a:pt x="50623" y="83690"/>
                  </a:lnTo>
                  <a:lnTo>
                    <a:pt x="50555" y="83690"/>
                  </a:lnTo>
                  <a:lnTo>
                    <a:pt x="50486" y="83596"/>
                  </a:lnTo>
                  <a:lnTo>
                    <a:pt x="50452" y="83596"/>
                  </a:lnTo>
                  <a:lnTo>
                    <a:pt x="50384" y="82939"/>
                  </a:lnTo>
                  <a:lnTo>
                    <a:pt x="50315" y="82376"/>
                  </a:lnTo>
                  <a:lnTo>
                    <a:pt x="50315" y="81720"/>
                  </a:lnTo>
                  <a:lnTo>
                    <a:pt x="50384" y="81626"/>
                  </a:lnTo>
                  <a:lnTo>
                    <a:pt x="50384" y="81438"/>
                  </a:lnTo>
                  <a:lnTo>
                    <a:pt x="50384" y="81157"/>
                  </a:lnTo>
                  <a:lnTo>
                    <a:pt x="50384" y="80969"/>
                  </a:lnTo>
                  <a:lnTo>
                    <a:pt x="50315" y="80781"/>
                  </a:lnTo>
                  <a:lnTo>
                    <a:pt x="50281" y="80781"/>
                  </a:lnTo>
                  <a:lnTo>
                    <a:pt x="50281" y="80688"/>
                  </a:lnTo>
                  <a:lnTo>
                    <a:pt x="50213" y="80218"/>
                  </a:lnTo>
                  <a:lnTo>
                    <a:pt x="50179" y="79937"/>
                  </a:lnTo>
                  <a:lnTo>
                    <a:pt x="50179" y="79468"/>
                  </a:lnTo>
                  <a:lnTo>
                    <a:pt x="50179" y="78999"/>
                  </a:lnTo>
                  <a:lnTo>
                    <a:pt x="50179" y="78530"/>
                  </a:lnTo>
                  <a:lnTo>
                    <a:pt x="50179" y="78060"/>
                  </a:lnTo>
                  <a:lnTo>
                    <a:pt x="50111" y="77873"/>
                  </a:lnTo>
                  <a:lnTo>
                    <a:pt x="50042" y="77779"/>
                  </a:lnTo>
                  <a:lnTo>
                    <a:pt x="50042" y="77404"/>
                  </a:lnTo>
                  <a:lnTo>
                    <a:pt x="49940" y="77122"/>
                  </a:lnTo>
                  <a:lnTo>
                    <a:pt x="49871" y="76653"/>
                  </a:lnTo>
                  <a:lnTo>
                    <a:pt x="49769" y="76372"/>
                  </a:lnTo>
                  <a:lnTo>
                    <a:pt x="49701" y="76090"/>
                  </a:lnTo>
                  <a:lnTo>
                    <a:pt x="49598" y="75715"/>
                  </a:lnTo>
                  <a:lnTo>
                    <a:pt x="49564" y="75246"/>
                  </a:lnTo>
                  <a:lnTo>
                    <a:pt x="49393" y="74964"/>
                  </a:lnTo>
                  <a:lnTo>
                    <a:pt x="49257" y="74495"/>
                  </a:lnTo>
                  <a:lnTo>
                    <a:pt x="49257" y="74401"/>
                  </a:lnTo>
                  <a:lnTo>
                    <a:pt x="49257" y="74026"/>
                  </a:lnTo>
                  <a:lnTo>
                    <a:pt x="49222" y="73932"/>
                  </a:lnTo>
                  <a:lnTo>
                    <a:pt x="49154" y="73745"/>
                  </a:lnTo>
                  <a:lnTo>
                    <a:pt x="49086" y="73745"/>
                  </a:lnTo>
                  <a:lnTo>
                    <a:pt x="48983" y="73557"/>
                  </a:lnTo>
                  <a:lnTo>
                    <a:pt x="48949" y="73557"/>
                  </a:lnTo>
                  <a:lnTo>
                    <a:pt x="48881" y="73557"/>
                  </a:lnTo>
                  <a:lnTo>
                    <a:pt x="48812" y="73463"/>
                  </a:lnTo>
                  <a:lnTo>
                    <a:pt x="48710" y="73275"/>
                  </a:lnTo>
                  <a:lnTo>
                    <a:pt x="48710" y="72994"/>
                  </a:lnTo>
                  <a:lnTo>
                    <a:pt x="48642" y="72713"/>
                  </a:lnTo>
                  <a:lnTo>
                    <a:pt x="48642" y="72243"/>
                  </a:lnTo>
                  <a:lnTo>
                    <a:pt x="48642" y="72056"/>
                  </a:lnTo>
                  <a:lnTo>
                    <a:pt x="48642" y="71774"/>
                  </a:lnTo>
                  <a:lnTo>
                    <a:pt x="48539" y="71587"/>
                  </a:lnTo>
                  <a:lnTo>
                    <a:pt x="48437" y="71493"/>
                  </a:lnTo>
                  <a:lnTo>
                    <a:pt x="48334" y="71305"/>
                  </a:lnTo>
                  <a:lnTo>
                    <a:pt x="48198" y="71305"/>
                  </a:lnTo>
                  <a:lnTo>
                    <a:pt x="48095" y="71118"/>
                  </a:lnTo>
                  <a:lnTo>
                    <a:pt x="47993" y="71024"/>
                  </a:lnTo>
                  <a:lnTo>
                    <a:pt x="48027" y="70836"/>
                  </a:lnTo>
                  <a:lnTo>
                    <a:pt x="48027" y="70555"/>
                  </a:lnTo>
                  <a:lnTo>
                    <a:pt x="48095" y="70367"/>
                  </a:lnTo>
                  <a:lnTo>
                    <a:pt x="48163" y="70367"/>
                  </a:lnTo>
                  <a:lnTo>
                    <a:pt x="48266" y="70367"/>
                  </a:lnTo>
                  <a:lnTo>
                    <a:pt x="48334" y="70367"/>
                  </a:lnTo>
                  <a:lnTo>
                    <a:pt x="48334" y="70367"/>
                  </a:lnTo>
                  <a:lnTo>
                    <a:pt x="48368" y="70086"/>
                  </a:lnTo>
                  <a:lnTo>
                    <a:pt x="48368" y="69898"/>
                  </a:lnTo>
                  <a:lnTo>
                    <a:pt x="48368" y="69804"/>
                  </a:lnTo>
                  <a:lnTo>
                    <a:pt x="48368" y="69147"/>
                  </a:lnTo>
                  <a:lnTo>
                    <a:pt x="48437" y="68678"/>
                  </a:lnTo>
                  <a:lnTo>
                    <a:pt x="48437" y="68115"/>
                  </a:lnTo>
                  <a:lnTo>
                    <a:pt x="48437" y="67740"/>
                  </a:lnTo>
                  <a:lnTo>
                    <a:pt x="48471" y="67458"/>
                  </a:lnTo>
                  <a:lnTo>
                    <a:pt x="48539" y="67271"/>
                  </a:lnTo>
                  <a:lnTo>
                    <a:pt x="48608" y="66989"/>
                  </a:lnTo>
                  <a:lnTo>
                    <a:pt x="48642" y="66802"/>
                  </a:lnTo>
                  <a:lnTo>
                    <a:pt x="48642" y="66520"/>
                  </a:lnTo>
                  <a:lnTo>
                    <a:pt x="48642" y="66239"/>
                  </a:lnTo>
                  <a:lnTo>
                    <a:pt x="48642" y="65957"/>
                  </a:lnTo>
                  <a:lnTo>
                    <a:pt x="48642" y="65488"/>
                  </a:lnTo>
                  <a:lnTo>
                    <a:pt x="48642" y="65113"/>
                  </a:lnTo>
                  <a:lnTo>
                    <a:pt x="48642" y="64831"/>
                  </a:lnTo>
                  <a:lnTo>
                    <a:pt x="48642" y="64738"/>
                  </a:lnTo>
                  <a:lnTo>
                    <a:pt x="48710" y="64550"/>
                  </a:lnTo>
                  <a:lnTo>
                    <a:pt x="48710" y="62673"/>
                  </a:lnTo>
                  <a:lnTo>
                    <a:pt x="46797" y="62673"/>
                  </a:lnTo>
                  <a:lnTo>
                    <a:pt x="46695" y="62673"/>
                  </a:lnTo>
                  <a:lnTo>
                    <a:pt x="46592" y="62580"/>
                  </a:lnTo>
                  <a:lnTo>
                    <a:pt x="46524" y="62580"/>
                  </a:lnTo>
                  <a:lnTo>
                    <a:pt x="46490" y="62392"/>
                  </a:lnTo>
                  <a:lnTo>
                    <a:pt x="46353" y="62204"/>
                  </a:lnTo>
                  <a:lnTo>
                    <a:pt x="46353" y="62111"/>
                  </a:lnTo>
                  <a:lnTo>
                    <a:pt x="46353" y="61923"/>
                  </a:lnTo>
                  <a:lnTo>
                    <a:pt x="46319" y="61641"/>
                  </a:lnTo>
                  <a:lnTo>
                    <a:pt x="46319" y="61454"/>
                  </a:lnTo>
                  <a:lnTo>
                    <a:pt x="46251" y="61172"/>
                  </a:lnTo>
                  <a:lnTo>
                    <a:pt x="46251" y="60891"/>
                  </a:lnTo>
                  <a:lnTo>
                    <a:pt x="46182" y="60703"/>
                  </a:lnTo>
                  <a:lnTo>
                    <a:pt x="46148" y="60516"/>
                  </a:lnTo>
                  <a:lnTo>
                    <a:pt x="46080" y="60422"/>
                  </a:lnTo>
                  <a:lnTo>
                    <a:pt x="46080" y="60046"/>
                  </a:lnTo>
                  <a:lnTo>
                    <a:pt x="46080" y="59953"/>
                  </a:lnTo>
                  <a:lnTo>
                    <a:pt x="45977" y="59765"/>
                  </a:lnTo>
                  <a:lnTo>
                    <a:pt x="45909" y="59765"/>
                  </a:lnTo>
                  <a:lnTo>
                    <a:pt x="45807" y="59765"/>
                  </a:lnTo>
                  <a:lnTo>
                    <a:pt x="45704" y="59765"/>
                  </a:lnTo>
                  <a:lnTo>
                    <a:pt x="45533" y="59765"/>
                  </a:lnTo>
                  <a:lnTo>
                    <a:pt x="45362" y="59953"/>
                  </a:lnTo>
                  <a:lnTo>
                    <a:pt x="45123" y="60046"/>
                  </a:lnTo>
                  <a:lnTo>
                    <a:pt x="45089" y="60234"/>
                  </a:lnTo>
                  <a:lnTo>
                    <a:pt x="45021" y="60422"/>
                  </a:lnTo>
                  <a:lnTo>
                    <a:pt x="44953" y="60516"/>
                  </a:lnTo>
                  <a:lnTo>
                    <a:pt x="44850" y="60703"/>
                  </a:lnTo>
                  <a:lnTo>
                    <a:pt x="44782" y="60703"/>
                  </a:lnTo>
                  <a:lnTo>
                    <a:pt x="44645" y="60703"/>
                  </a:lnTo>
                  <a:lnTo>
                    <a:pt x="44474" y="60516"/>
                  </a:lnTo>
                  <a:lnTo>
                    <a:pt x="44338" y="60516"/>
                  </a:lnTo>
                  <a:lnTo>
                    <a:pt x="44167" y="60516"/>
                  </a:lnTo>
                  <a:lnTo>
                    <a:pt x="44064" y="60516"/>
                  </a:lnTo>
                  <a:lnTo>
                    <a:pt x="43894" y="60516"/>
                  </a:lnTo>
                  <a:lnTo>
                    <a:pt x="43859" y="60516"/>
                  </a:lnTo>
                  <a:lnTo>
                    <a:pt x="43791" y="60891"/>
                  </a:lnTo>
                  <a:lnTo>
                    <a:pt x="43689" y="60985"/>
                  </a:lnTo>
                  <a:lnTo>
                    <a:pt x="43450" y="61454"/>
                  </a:lnTo>
                  <a:lnTo>
                    <a:pt x="43450" y="61454"/>
                  </a:lnTo>
                  <a:lnTo>
                    <a:pt x="43381" y="61735"/>
                  </a:lnTo>
                  <a:lnTo>
                    <a:pt x="43381" y="61923"/>
                  </a:lnTo>
                  <a:lnTo>
                    <a:pt x="43381" y="61923"/>
                  </a:lnTo>
                  <a:lnTo>
                    <a:pt x="43279" y="62111"/>
                  </a:lnTo>
                  <a:lnTo>
                    <a:pt x="43245" y="61923"/>
                  </a:lnTo>
                  <a:lnTo>
                    <a:pt x="43176" y="61923"/>
                  </a:lnTo>
                  <a:lnTo>
                    <a:pt x="43074" y="62111"/>
                  </a:lnTo>
                  <a:lnTo>
                    <a:pt x="43005" y="62204"/>
                  </a:lnTo>
                  <a:lnTo>
                    <a:pt x="42937" y="62204"/>
                  </a:lnTo>
                  <a:lnTo>
                    <a:pt x="42766" y="62204"/>
                  </a:lnTo>
                  <a:lnTo>
                    <a:pt x="42630" y="62204"/>
                  </a:lnTo>
                  <a:lnTo>
                    <a:pt x="42459" y="62204"/>
                  </a:lnTo>
                  <a:lnTo>
                    <a:pt x="42322" y="62204"/>
                  </a:lnTo>
                  <a:lnTo>
                    <a:pt x="42220" y="62204"/>
                  </a:lnTo>
                  <a:lnTo>
                    <a:pt x="42049" y="62111"/>
                  </a:lnTo>
                  <a:lnTo>
                    <a:pt x="42049" y="62111"/>
                  </a:lnTo>
                  <a:lnTo>
                    <a:pt x="42015" y="61735"/>
                  </a:lnTo>
                  <a:lnTo>
                    <a:pt x="42015" y="61641"/>
                  </a:lnTo>
                  <a:lnTo>
                    <a:pt x="42015" y="61641"/>
                  </a:lnTo>
                  <a:lnTo>
                    <a:pt x="41878" y="61454"/>
                  </a:lnTo>
                  <a:lnTo>
                    <a:pt x="41776" y="61641"/>
                  </a:lnTo>
                  <a:lnTo>
                    <a:pt x="41537" y="61454"/>
                  </a:lnTo>
                  <a:lnTo>
                    <a:pt x="41400" y="61454"/>
                  </a:lnTo>
                  <a:lnTo>
                    <a:pt x="41229" y="61641"/>
                  </a:lnTo>
                  <a:lnTo>
                    <a:pt x="41058" y="61641"/>
                  </a:lnTo>
                  <a:lnTo>
                    <a:pt x="40990" y="61641"/>
                  </a:lnTo>
                  <a:lnTo>
                    <a:pt x="40922" y="61641"/>
                  </a:lnTo>
                  <a:lnTo>
                    <a:pt x="40819" y="61641"/>
                  </a:lnTo>
                  <a:lnTo>
                    <a:pt x="40785" y="61641"/>
                  </a:lnTo>
                  <a:lnTo>
                    <a:pt x="40717" y="61641"/>
                  </a:lnTo>
                  <a:lnTo>
                    <a:pt x="40649" y="61641"/>
                  </a:lnTo>
                  <a:lnTo>
                    <a:pt x="40478" y="61454"/>
                  </a:lnTo>
                  <a:lnTo>
                    <a:pt x="40307" y="61454"/>
                  </a:lnTo>
                  <a:lnTo>
                    <a:pt x="40204" y="61641"/>
                  </a:lnTo>
                  <a:lnTo>
                    <a:pt x="40170" y="61735"/>
                  </a:lnTo>
                  <a:lnTo>
                    <a:pt x="40170" y="61923"/>
                  </a:lnTo>
                  <a:lnTo>
                    <a:pt x="40170" y="62111"/>
                  </a:lnTo>
                  <a:lnTo>
                    <a:pt x="40170" y="62204"/>
                  </a:lnTo>
                  <a:lnTo>
                    <a:pt x="40102" y="62580"/>
                  </a:lnTo>
                  <a:lnTo>
                    <a:pt x="40034" y="62673"/>
                  </a:lnTo>
                  <a:lnTo>
                    <a:pt x="40000" y="62861"/>
                  </a:lnTo>
                  <a:lnTo>
                    <a:pt x="39931" y="62861"/>
                  </a:lnTo>
                  <a:lnTo>
                    <a:pt x="39760" y="62861"/>
                  </a:lnTo>
                  <a:lnTo>
                    <a:pt x="39590" y="62673"/>
                  </a:lnTo>
                  <a:lnTo>
                    <a:pt x="39555" y="62673"/>
                  </a:lnTo>
                  <a:lnTo>
                    <a:pt x="39487" y="62580"/>
                  </a:lnTo>
                  <a:lnTo>
                    <a:pt x="39385" y="62392"/>
                  </a:lnTo>
                  <a:lnTo>
                    <a:pt x="39214" y="62392"/>
                  </a:lnTo>
                  <a:lnTo>
                    <a:pt x="39043" y="62204"/>
                  </a:lnTo>
                  <a:lnTo>
                    <a:pt x="38872" y="61923"/>
                  </a:lnTo>
                  <a:lnTo>
                    <a:pt x="38770" y="61641"/>
                  </a:lnTo>
                  <a:lnTo>
                    <a:pt x="38701" y="61454"/>
                  </a:lnTo>
                  <a:lnTo>
                    <a:pt x="38633" y="61360"/>
                  </a:lnTo>
                  <a:lnTo>
                    <a:pt x="38599" y="61172"/>
                  </a:lnTo>
                  <a:lnTo>
                    <a:pt x="38462" y="60985"/>
                  </a:lnTo>
                  <a:lnTo>
                    <a:pt x="38360" y="60891"/>
                  </a:lnTo>
                  <a:lnTo>
                    <a:pt x="38326" y="60703"/>
                  </a:lnTo>
                  <a:lnTo>
                    <a:pt x="38189" y="60703"/>
                  </a:lnTo>
                  <a:lnTo>
                    <a:pt x="38155" y="60516"/>
                  </a:lnTo>
                  <a:lnTo>
                    <a:pt x="38155" y="60422"/>
                  </a:lnTo>
                  <a:lnTo>
                    <a:pt x="38155" y="60046"/>
                  </a:lnTo>
                  <a:lnTo>
                    <a:pt x="38155" y="59953"/>
                  </a:lnTo>
                  <a:lnTo>
                    <a:pt x="38155" y="59671"/>
                  </a:lnTo>
                  <a:lnTo>
                    <a:pt x="38155" y="59296"/>
                  </a:lnTo>
                  <a:lnTo>
                    <a:pt x="38155" y="59014"/>
                  </a:lnTo>
                  <a:lnTo>
                    <a:pt x="38087" y="58733"/>
                  </a:lnTo>
                  <a:lnTo>
                    <a:pt x="37916" y="58733"/>
                  </a:lnTo>
                  <a:lnTo>
                    <a:pt x="37813" y="58733"/>
                  </a:lnTo>
                  <a:lnTo>
                    <a:pt x="37643" y="58545"/>
                  </a:lnTo>
                  <a:lnTo>
                    <a:pt x="37472" y="58358"/>
                  </a:lnTo>
                  <a:lnTo>
                    <a:pt x="37369" y="58076"/>
                  </a:lnTo>
                  <a:lnTo>
                    <a:pt x="37198" y="57795"/>
                  </a:lnTo>
                  <a:lnTo>
                    <a:pt x="37096" y="57795"/>
                  </a:lnTo>
                  <a:lnTo>
                    <a:pt x="36959" y="57795"/>
                  </a:lnTo>
                  <a:lnTo>
                    <a:pt x="36925" y="57607"/>
                  </a:lnTo>
                  <a:lnTo>
                    <a:pt x="36857" y="57326"/>
                  </a:lnTo>
                  <a:lnTo>
                    <a:pt x="36789" y="57138"/>
                  </a:lnTo>
                  <a:lnTo>
                    <a:pt x="36754" y="57044"/>
                  </a:lnTo>
                  <a:lnTo>
                    <a:pt x="36754" y="56575"/>
                  </a:lnTo>
                  <a:lnTo>
                    <a:pt x="36754" y="56106"/>
                  </a:lnTo>
                  <a:lnTo>
                    <a:pt x="36754" y="55637"/>
                  </a:lnTo>
                  <a:lnTo>
                    <a:pt x="36754" y="55168"/>
                  </a:lnTo>
                  <a:lnTo>
                    <a:pt x="36686" y="55168"/>
                  </a:lnTo>
                  <a:lnTo>
                    <a:pt x="36618" y="55168"/>
                  </a:lnTo>
                  <a:lnTo>
                    <a:pt x="36515" y="55168"/>
                  </a:lnTo>
                  <a:lnTo>
                    <a:pt x="36481" y="55168"/>
                  </a:lnTo>
                  <a:lnTo>
                    <a:pt x="36413" y="54980"/>
                  </a:lnTo>
                  <a:lnTo>
                    <a:pt x="36345" y="54886"/>
                  </a:lnTo>
                  <a:lnTo>
                    <a:pt x="36310" y="54698"/>
                  </a:lnTo>
                  <a:lnTo>
                    <a:pt x="36310" y="54229"/>
                  </a:lnTo>
                  <a:lnTo>
                    <a:pt x="36242" y="53948"/>
                  </a:lnTo>
                  <a:lnTo>
                    <a:pt x="36242" y="53760"/>
                  </a:lnTo>
                  <a:lnTo>
                    <a:pt x="36174" y="53666"/>
                  </a:lnTo>
                  <a:lnTo>
                    <a:pt x="36071" y="53479"/>
                  </a:lnTo>
                  <a:lnTo>
                    <a:pt x="36003" y="53479"/>
                  </a:lnTo>
                  <a:lnTo>
                    <a:pt x="35969" y="53479"/>
                  </a:lnTo>
                  <a:lnTo>
                    <a:pt x="35866" y="53479"/>
                  </a:lnTo>
                  <a:lnTo>
                    <a:pt x="35798" y="53479"/>
                  </a:lnTo>
                  <a:lnTo>
                    <a:pt x="35730" y="53291"/>
                  </a:lnTo>
                  <a:lnTo>
                    <a:pt x="35627" y="53197"/>
                  </a:lnTo>
                  <a:lnTo>
                    <a:pt x="35559" y="53010"/>
                  </a:lnTo>
                  <a:lnTo>
                    <a:pt x="35456" y="52822"/>
                  </a:lnTo>
                  <a:lnTo>
                    <a:pt x="35354" y="52728"/>
                  </a:lnTo>
                  <a:lnTo>
                    <a:pt x="35286" y="52541"/>
                  </a:lnTo>
                  <a:lnTo>
                    <a:pt x="35286" y="52259"/>
                  </a:lnTo>
                  <a:lnTo>
                    <a:pt x="35251" y="52071"/>
                  </a:lnTo>
                  <a:lnTo>
                    <a:pt x="35183" y="51978"/>
                  </a:lnTo>
                  <a:lnTo>
                    <a:pt x="35115" y="51978"/>
                  </a:lnTo>
                  <a:lnTo>
                    <a:pt x="35081" y="51790"/>
                  </a:lnTo>
                  <a:lnTo>
                    <a:pt x="35081" y="51602"/>
                  </a:lnTo>
                  <a:lnTo>
                    <a:pt x="35012" y="51321"/>
                  </a:lnTo>
                  <a:lnTo>
                    <a:pt x="35012" y="50852"/>
                  </a:lnTo>
                  <a:lnTo>
                    <a:pt x="35012" y="50383"/>
                  </a:lnTo>
                  <a:lnTo>
                    <a:pt x="35012" y="49913"/>
                  </a:lnTo>
                  <a:lnTo>
                    <a:pt x="34944" y="49632"/>
                  </a:lnTo>
                  <a:lnTo>
                    <a:pt x="34944" y="49351"/>
                  </a:lnTo>
                  <a:lnTo>
                    <a:pt x="34910" y="49069"/>
                  </a:lnTo>
                  <a:lnTo>
                    <a:pt x="34910" y="48694"/>
                  </a:lnTo>
                  <a:lnTo>
                    <a:pt x="34842" y="48600"/>
                  </a:lnTo>
                  <a:lnTo>
                    <a:pt x="34773" y="48225"/>
                  </a:lnTo>
                  <a:lnTo>
                    <a:pt x="34773" y="48131"/>
                  </a:lnTo>
                  <a:lnTo>
                    <a:pt x="34773" y="47756"/>
                  </a:lnTo>
                  <a:lnTo>
                    <a:pt x="34842" y="47474"/>
                  </a:lnTo>
                  <a:lnTo>
                    <a:pt x="34842" y="47474"/>
                  </a:lnTo>
                  <a:lnTo>
                    <a:pt x="34944" y="47474"/>
                  </a:lnTo>
                  <a:lnTo>
                    <a:pt x="35012" y="47474"/>
                  </a:lnTo>
                  <a:lnTo>
                    <a:pt x="35081" y="47474"/>
                  </a:lnTo>
                  <a:lnTo>
                    <a:pt x="35115" y="47193"/>
                  </a:lnTo>
                  <a:lnTo>
                    <a:pt x="35183" y="46911"/>
                  </a:lnTo>
                  <a:lnTo>
                    <a:pt x="35251" y="46536"/>
                  </a:lnTo>
                  <a:lnTo>
                    <a:pt x="35183" y="46442"/>
                  </a:lnTo>
                  <a:lnTo>
                    <a:pt x="35183" y="45785"/>
                  </a:lnTo>
                  <a:lnTo>
                    <a:pt x="35183" y="44003"/>
                  </a:lnTo>
                  <a:lnTo>
                    <a:pt x="35115" y="42126"/>
                  </a:lnTo>
                  <a:lnTo>
                    <a:pt x="35183" y="41939"/>
                  </a:lnTo>
                  <a:lnTo>
                    <a:pt x="35251" y="41845"/>
                  </a:lnTo>
                  <a:lnTo>
                    <a:pt x="35286" y="41845"/>
                  </a:lnTo>
                  <a:lnTo>
                    <a:pt x="35286" y="41657"/>
                  </a:lnTo>
                  <a:lnTo>
                    <a:pt x="35388" y="41000"/>
                  </a:lnTo>
                  <a:lnTo>
                    <a:pt x="35354" y="40906"/>
                  </a:lnTo>
                  <a:lnTo>
                    <a:pt x="35354" y="40719"/>
                  </a:lnTo>
                  <a:lnTo>
                    <a:pt x="35286" y="40625"/>
                  </a:lnTo>
                  <a:lnTo>
                    <a:pt x="35251" y="40437"/>
                  </a:lnTo>
                  <a:lnTo>
                    <a:pt x="35115" y="40437"/>
                  </a:lnTo>
                  <a:lnTo>
                    <a:pt x="35081" y="40437"/>
                  </a:lnTo>
                  <a:lnTo>
                    <a:pt x="34944" y="40437"/>
                  </a:lnTo>
                  <a:lnTo>
                    <a:pt x="34842" y="40437"/>
                  </a:lnTo>
                  <a:lnTo>
                    <a:pt x="34637" y="40437"/>
                  </a:lnTo>
                  <a:lnTo>
                    <a:pt x="34397" y="40250"/>
                  </a:lnTo>
                  <a:lnTo>
                    <a:pt x="34397" y="39218"/>
                  </a:lnTo>
                  <a:lnTo>
                    <a:pt x="34466" y="39030"/>
                  </a:lnTo>
                  <a:lnTo>
                    <a:pt x="34466" y="38936"/>
                  </a:lnTo>
                  <a:lnTo>
                    <a:pt x="34500" y="38749"/>
                  </a:lnTo>
                  <a:lnTo>
                    <a:pt x="34568" y="38561"/>
                  </a:lnTo>
                  <a:lnTo>
                    <a:pt x="34671" y="38561"/>
                  </a:lnTo>
                  <a:lnTo>
                    <a:pt x="34739" y="38561"/>
                  </a:lnTo>
                  <a:lnTo>
                    <a:pt x="34773" y="38467"/>
                  </a:lnTo>
                  <a:lnTo>
                    <a:pt x="34910" y="38279"/>
                  </a:lnTo>
                  <a:lnTo>
                    <a:pt x="34944" y="38092"/>
                  </a:lnTo>
                  <a:lnTo>
                    <a:pt x="34944" y="37998"/>
                  </a:lnTo>
                  <a:lnTo>
                    <a:pt x="34944" y="37623"/>
                  </a:lnTo>
                  <a:lnTo>
                    <a:pt x="35012" y="37529"/>
                  </a:lnTo>
                  <a:lnTo>
                    <a:pt x="35012" y="37247"/>
                  </a:lnTo>
                  <a:lnTo>
                    <a:pt x="35081" y="36872"/>
                  </a:lnTo>
                  <a:lnTo>
                    <a:pt x="35081" y="36309"/>
                  </a:lnTo>
                  <a:lnTo>
                    <a:pt x="35081" y="35652"/>
                  </a:lnTo>
                  <a:lnTo>
                    <a:pt x="35081" y="34902"/>
                  </a:lnTo>
                  <a:lnTo>
                    <a:pt x="35183" y="34902"/>
                  </a:lnTo>
                  <a:lnTo>
                    <a:pt x="35286" y="34902"/>
                  </a:lnTo>
                  <a:lnTo>
                    <a:pt x="35388" y="34902"/>
                  </a:lnTo>
                  <a:lnTo>
                    <a:pt x="35456" y="34902"/>
                  </a:lnTo>
                  <a:lnTo>
                    <a:pt x="35525" y="34902"/>
                  </a:lnTo>
                  <a:lnTo>
                    <a:pt x="35559" y="34902"/>
                  </a:lnTo>
                  <a:lnTo>
                    <a:pt x="35627" y="34902"/>
                  </a:lnTo>
                  <a:lnTo>
                    <a:pt x="35695" y="34620"/>
                  </a:lnTo>
                  <a:lnTo>
                    <a:pt x="35695" y="34433"/>
                  </a:lnTo>
                  <a:lnTo>
                    <a:pt x="35695" y="34245"/>
                  </a:lnTo>
                  <a:lnTo>
                    <a:pt x="35730" y="33964"/>
                  </a:lnTo>
                  <a:lnTo>
                    <a:pt x="35798" y="33682"/>
                  </a:lnTo>
                  <a:lnTo>
                    <a:pt x="35866" y="33401"/>
                  </a:lnTo>
                  <a:lnTo>
                    <a:pt x="35969" y="33213"/>
                  </a:lnTo>
                  <a:lnTo>
                    <a:pt x="36003" y="33025"/>
                  </a:lnTo>
                  <a:lnTo>
                    <a:pt x="36003" y="32744"/>
                  </a:lnTo>
                  <a:lnTo>
                    <a:pt x="36071" y="32462"/>
                  </a:lnTo>
                  <a:lnTo>
                    <a:pt x="36140" y="32181"/>
                  </a:lnTo>
                  <a:lnTo>
                    <a:pt x="36242" y="31712"/>
                  </a:lnTo>
                  <a:lnTo>
                    <a:pt x="36310" y="31243"/>
                  </a:lnTo>
                  <a:lnTo>
                    <a:pt x="36345" y="30867"/>
                  </a:lnTo>
                  <a:lnTo>
                    <a:pt x="36481" y="30492"/>
                  </a:lnTo>
                  <a:lnTo>
                    <a:pt x="36515" y="30117"/>
                  </a:lnTo>
                  <a:lnTo>
                    <a:pt x="36584" y="29835"/>
                  </a:lnTo>
                  <a:lnTo>
                    <a:pt x="36618" y="29554"/>
                  </a:lnTo>
                  <a:lnTo>
                    <a:pt x="36686" y="29366"/>
                  </a:lnTo>
                  <a:lnTo>
                    <a:pt x="36686" y="29179"/>
                  </a:lnTo>
                  <a:lnTo>
                    <a:pt x="36754" y="29179"/>
                  </a:lnTo>
                  <a:lnTo>
                    <a:pt x="36857" y="29179"/>
                  </a:lnTo>
                  <a:lnTo>
                    <a:pt x="36925" y="29179"/>
                  </a:lnTo>
                  <a:lnTo>
                    <a:pt x="37028" y="29179"/>
                  </a:lnTo>
                  <a:lnTo>
                    <a:pt x="37130" y="29085"/>
                  </a:lnTo>
                  <a:lnTo>
                    <a:pt x="37198" y="28897"/>
                  </a:lnTo>
                  <a:lnTo>
                    <a:pt x="37233" y="28803"/>
                  </a:lnTo>
                  <a:lnTo>
                    <a:pt x="37233" y="28616"/>
                  </a:lnTo>
                  <a:lnTo>
                    <a:pt x="37301" y="28428"/>
                  </a:lnTo>
                  <a:lnTo>
                    <a:pt x="37369" y="28428"/>
                  </a:lnTo>
                  <a:lnTo>
                    <a:pt x="37403" y="28428"/>
                  </a:lnTo>
                  <a:lnTo>
                    <a:pt x="37540" y="28334"/>
                  </a:lnTo>
                  <a:lnTo>
                    <a:pt x="37643" y="27959"/>
                  </a:lnTo>
                  <a:lnTo>
                    <a:pt x="37745" y="27490"/>
                  </a:lnTo>
                  <a:lnTo>
                    <a:pt x="37745" y="27114"/>
                  </a:lnTo>
                  <a:lnTo>
                    <a:pt x="37813" y="26645"/>
                  </a:lnTo>
                  <a:lnTo>
                    <a:pt x="38428" y="26645"/>
                  </a:lnTo>
                  <a:lnTo>
                    <a:pt x="38428" y="25519"/>
                  </a:lnTo>
                  <a:lnTo>
                    <a:pt x="38428" y="24956"/>
                  </a:lnTo>
                  <a:lnTo>
                    <a:pt x="38462" y="24112"/>
                  </a:lnTo>
                  <a:lnTo>
                    <a:pt x="38531" y="24018"/>
                  </a:lnTo>
                  <a:lnTo>
                    <a:pt x="38599" y="23831"/>
                  </a:lnTo>
                  <a:lnTo>
                    <a:pt x="38599" y="23549"/>
                  </a:lnTo>
                  <a:lnTo>
                    <a:pt x="38599" y="23268"/>
                  </a:lnTo>
                  <a:lnTo>
                    <a:pt x="38599" y="22799"/>
                  </a:lnTo>
                  <a:lnTo>
                    <a:pt x="38599" y="22423"/>
                  </a:lnTo>
                  <a:lnTo>
                    <a:pt x="38599" y="21860"/>
                  </a:lnTo>
                  <a:lnTo>
                    <a:pt x="38633" y="21204"/>
                  </a:lnTo>
                  <a:lnTo>
                    <a:pt x="39419" y="21204"/>
                  </a:lnTo>
                  <a:lnTo>
                    <a:pt x="39419" y="18764"/>
                  </a:lnTo>
                  <a:lnTo>
                    <a:pt x="39590" y="18764"/>
                  </a:lnTo>
                  <a:lnTo>
                    <a:pt x="39692" y="18952"/>
                  </a:lnTo>
                  <a:lnTo>
                    <a:pt x="39829" y="18952"/>
                  </a:lnTo>
                  <a:lnTo>
                    <a:pt x="39863" y="18764"/>
                  </a:lnTo>
                  <a:lnTo>
                    <a:pt x="40000" y="18764"/>
                  </a:lnTo>
                  <a:lnTo>
                    <a:pt x="40034" y="18764"/>
                  </a:lnTo>
                  <a:lnTo>
                    <a:pt x="40170" y="18764"/>
                  </a:lnTo>
                  <a:lnTo>
                    <a:pt x="40273" y="18764"/>
                  </a:lnTo>
                  <a:lnTo>
                    <a:pt x="40273" y="18483"/>
                  </a:lnTo>
                  <a:lnTo>
                    <a:pt x="40273" y="18201"/>
                  </a:lnTo>
                  <a:lnTo>
                    <a:pt x="40273" y="17826"/>
                  </a:lnTo>
                  <a:lnTo>
                    <a:pt x="40273" y="17544"/>
                  </a:lnTo>
                  <a:lnTo>
                    <a:pt x="40307" y="17263"/>
                  </a:lnTo>
                  <a:lnTo>
                    <a:pt x="40307" y="16982"/>
                  </a:lnTo>
                  <a:lnTo>
                    <a:pt x="40307" y="16606"/>
                  </a:lnTo>
                  <a:lnTo>
                    <a:pt x="40307" y="16512"/>
                  </a:lnTo>
                  <a:lnTo>
                    <a:pt x="40444" y="16325"/>
                  </a:lnTo>
                  <a:lnTo>
                    <a:pt x="40478" y="16043"/>
                  </a:lnTo>
                  <a:lnTo>
                    <a:pt x="40649" y="16325"/>
                  </a:lnTo>
                  <a:lnTo>
                    <a:pt x="40785" y="16512"/>
                  </a:lnTo>
                  <a:lnTo>
                    <a:pt x="40819" y="16606"/>
                  </a:lnTo>
                  <a:lnTo>
                    <a:pt x="40888" y="16794"/>
                  </a:lnTo>
                  <a:lnTo>
                    <a:pt x="40990" y="16982"/>
                  </a:lnTo>
                  <a:lnTo>
                    <a:pt x="41093" y="16982"/>
                  </a:lnTo>
                  <a:lnTo>
                    <a:pt x="41263" y="16982"/>
                  </a:lnTo>
                  <a:lnTo>
                    <a:pt x="41434" y="16982"/>
                  </a:lnTo>
                  <a:lnTo>
                    <a:pt x="41605" y="16982"/>
                  </a:lnTo>
                  <a:lnTo>
                    <a:pt x="41776" y="16982"/>
                  </a:lnTo>
                  <a:lnTo>
                    <a:pt x="41878" y="16982"/>
                  </a:lnTo>
                  <a:lnTo>
                    <a:pt x="41947" y="17075"/>
                  </a:lnTo>
                  <a:lnTo>
                    <a:pt x="42049" y="17075"/>
                  </a:lnTo>
                  <a:lnTo>
                    <a:pt x="42152" y="17075"/>
                  </a:lnTo>
                  <a:lnTo>
                    <a:pt x="42288" y="17075"/>
                  </a:lnTo>
                  <a:lnTo>
                    <a:pt x="42322" y="16982"/>
                  </a:lnTo>
                  <a:lnTo>
                    <a:pt x="42391" y="16794"/>
                  </a:lnTo>
                  <a:lnTo>
                    <a:pt x="42561" y="16794"/>
                  </a:lnTo>
                  <a:lnTo>
                    <a:pt x="42664" y="16794"/>
                  </a:lnTo>
                  <a:lnTo>
                    <a:pt x="42835" y="16794"/>
                  </a:lnTo>
                  <a:lnTo>
                    <a:pt x="42937" y="16794"/>
                  </a:lnTo>
                  <a:lnTo>
                    <a:pt x="43074" y="16794"/>
                  </a:lnTo>
                  <a:lnTo>
                    <a:pt x="43176" y="16606"/>
                  </a:lnTo>
                  <a:lnTo>
                    <a:pt x="43279" y="16325"/>
                  </a:lnTo>
                  <a:lnTo>
                    <a:pt x="43279" y="16137"/>
                  </a:lnTo>
                  <a:lnTo>
                    <a:pt x="43279" y="16043"/>
                  </a:lnTo>
                  <a:lnTo>
                    <a:pt x="43347" y="15856"/>
                  </a:lnTo>
                  <a:lnTo>
                    <a:pt x="43381" y="15574"/>
                  </a:lnTo>
                  <a:lnTo>
                    <a:pt x="43381" y="15293"/>
                  </a:lnTo>
                  <a:lnTo>
                    <a:pt x="44508" y="15293"/>
                  </a:lnTo>
                  <a:lnTo>
                    <a:pt x="44577" y="14917"/>
                  </a:lnTo>
                  <a:lnTo>
                    <a:pt x="44645" y="14824"/>
                  </a:lnTo>
                  <a:lnTo>
                    <a:pt x="44748" y="14636"/>
                  </a:lnTo>
                  <a:lnTo>
                    <a:pt x="44782" y="14636"/>
                  </a:lnTo>
                  <a:lnTo>
                    <a:pt x="44850" y="14636"/>
                  </a:lnTo>
                  <a:lnTo>
                    <a:pt x="44918" y="14636"/>
                  </a:lnTo>
                  <a:lnTo>
                    <a:pt x="45089" y="14448"/>
                  </a:lnTo>
                  <a:lnTo>
                    <a:pt x="45192" y="14167"/>
                  </a:lnTo>
                  <a:lnTo>
                    <a:pt x="45294" y="13979"/>
                  </a:lnTo>
                  <a:lnTo>
                    <a:pt x="45397" y="13885"/>
                  </a:lnTo>
                  <a:lnTo>
                    <a:pt x="45567" y="13885"/>
                  </a:lnTo>
                  <a:close/>
                  <a:moveTo>
                    <a:pt x="119931" y="0"/>
                  </a:moveTo>
                  <a:lnTo>
                    <a:pt x="120000" y="0"/>
                  </a:lnTo>
                  <a:lnTo>
                    <a:pt x="120000" y="187"/>
                  </a:lnTo>
                  <a:lnTo>
                    <a:pt x="120000" y="469"/>
                  </a:lnTo>
                  <a:lnTo>
                    <a:pt x="120000" y="656"/>
                  </a:lnTo>
                  <a:lnTo>
                    <a:pt x="119931" y="656"/>
                  </a:lnTo>
                  <a:lnTo>
                    <a:pt x="119897" y="844"/>
                  </a:lnTo>
                  <a:lnTo>
                    <a:pt x="119829" y="938"/>
                  </a:lnTo>
                  <a:lnTo>
                    <a:pt x="119760" y="1313"/>
                  </a:lnTo>
                  <a:lnTo>
                    <a:pt x="119726" y="1313"/>
                  </a:lnTo>
                  <a:lnTo>
                    <a:pt x="119726" y="1313"/>
                  </a:lnTo>
                  <a:lnTo>
                    <a:pt x="119658" y="1407"/>
                  </a:lnTo>
                  <a:lnTo>
                    <a:pt x="119658" y="1594"/>
                  </a:lnTo>
                  <a:lnTo>
                    <a:pt x="119658" y="1688"/>
                  </a:lnTo>
                  <a:lnTo>
                    <a:pt x="119624" y="1876"/>
                  </a:lnTo>
                  <a:lnTo>
                    <a:pt x="119624" y="2064"/>
                  </a:lnTo>
                  <a:lnTo>
                    <a:pt x="119555" y="2064"/>
                  </a:lnTo>
                  <a:lnTo>
                    <a:pt x="119487" y="2064"/>
                  </a:lnTo>
                  <a:lnTo>
                    <a:pt x="119453" y="2064"/>
                  </a:lnTo>
                  <a:lnTo>
                    <a:pt x="119385" y="2157"/>
                  </a:lnTo>
                  <a:lnTo>
                    <a:pt x="119282" y="2157"/>
                  </a:lnTo>
                  <a:lnTo>
                    <a:pt x="119111" y="2157"/>
                  </a:lnTo>
                  <a:lnTo>
                    <a:pt x="119009" y="2345"/>
                  </a:lnTo>
                  <a:lnTo>
                    <a:pt x="118941" y="2533"/>
                  </a:lnTo>
                  <a:lnTo>
                    <a:pt x="118872" y="2533"/>
                  </a:lnTo>
                  <a:lnTo>
                    <a:pt x="118770" y="2627"/>
                  </a:lnTo>
                  <a:lnTo>
                    <a:pt x="118667" y="2533"/>
                  </a:lnTo>
                  <a:lnTo>
                    <a:pt x="118599" y="2627"/>
                  </a:lnTo>
                  <a:lnTo>
                    <a:pt x="118531" y="2627"/>
                  </a:lnTo>
                  <a:lnTo>
                    <a:pt x="118497" y="2814"/>
                  </a:lnTo>
                  <a:lnTo>
                    <a:pt x="118428" y="2814"/>
                  </a:lnTo>
                  <a:lnTo>
                    <a:pt x="118394" y="3002"/>
                  </a:lnTo>
                  <a:lnTo>
                    <a:pt x="118394" y="3096"/>
                  </a:lnTo>
                  <a:lnTo>
                    <a:pt x="118394" y="3283"/>
                  </a:lnTo>
                  <a:lnTo>
                    <a:pt x="118326" y="3377"/>
                  </a:lnTo>
                  <a:lnTo>
                    <a:pt x="118394" y="3752"/>
                  </a:lnTo>
                  <a:lnTo>
                    <a:pt x="118326" y="4034"/>
                  </a:lnTo>
                  <a:lnTo>
                    <a:pt x="118326" y="4222"/>
                  </a:lnTo>
                  <a:lnTo>
                    <a:pt x="118326" y="4315"/>
                  </a:lnTo>
                  <a:lnTo>
                    <a:pt x="118257" y="4315"/>
                  </a:lnTo>
                  <a:lnTo>
                    <a:pt x="118223" y="4315"/>
                  </a:lnTo>
                  <a:lnTo>
                    <a:pt x="118087" y="4503"/>
                  </a:lnTo>
                  <a:lnTo>
                    <a:pt x="118052" y="4503"/>
                  </a:lnTo>
                  <a:lnTo>
                    <a:pt x="118052" y="4691"/>
                  </a:lnTo>
                  <a:lnTo>
                    <a:pt x="117984" y="4691"/>
                  </a:lnTo>
                  <a:lnTo>
                    <a:pt x="117438" y="4691"/>
                  </a:lnTo>
                  <a:lnTo>
                    <a:pt x="117438" y="4972"/>
                  </a:lnTo>
                  <a:lnTo>
                    <a:pt x="117438" y="5254"/>
                  </a:lnTo>
                  <a:lnTo>
                    <a:pt x="117438" y="5535"/>
                  </a:lnTo>
                  <a:lnTo>
                    <a:pt x="117438" y="5723"/>
                  </a:lnTo>
                  <a:lnTo>
                    <a:pt x="117438" y="5910"/>
                  </a:lnTo>
                  <a:lnTo>
                    <a:pt x="117267" y="5723"/>
                  </a:lnTo>
                  <a:lnTo>
                    <a:pt x="117164" y="5723"/>
                  </a:lnTo>
                  <a:lnTo>
                    <a:pt x="117028" y="5723"/>
                  </a:lnTo>
                  <a:lnTo>
                    <a:pt x="116925" y="5723"/>
                  </a:lnTo>
                  <a:lnTo>
                    <a:pt x="116925" y="5535"/>
                  </a:lnTo>
                  <a:lnTo>
                    <a:pt x="116857" y="5441"/>
                  </a:lnTo>
                  <a:lnTo>
                    <a:pt x="116857" y="5441"/>
                  </a:lnTo>
                  <a:lnTo>
                    <a:pt x="116754" y="5441"/>
                  </a:lnTo>
                  <a:lnTo>
                    <a:pt x="116686" y="5254"/>
                  </a:lnTo>
                  <a:lnTo>
                    <a:pt x="116652" y="5254"/>
                  </a:lnTo>
                  <a:lnTo>
                    <a:pt x="116584" y="5066"/>
                  </a:lnTo>
                  <a:lnTo>
                    <a:pt x="116549" y="5066"/>
                  </a:lnTo>
                  <a:lnTo>
                    <a:pt x="116481" y="4972"/>
                  </a:lnTo>
                  <a:lnTo>
                    <a:pt x="116413" y="4972"/>
                  </a:lnTo>
                  <a:lnTo>
                    <a:pt x="116379" y="5066"/>
                  </a:lnTo>
                  <a:lnTo>
                    <a:pt x="116379" y="5066"/>
                  </a:lnTo>
                  <a:lnTo>
                    <a:pt x="116310" y="5254"/>
                  </a:lnTo>
                  <a:lnTo>
                    <a:pt x="115764" y="5254"/>
                  </a:lnTo>
                  <a:lnTo>
                    <a:pt x="115764" y="5723"/>
                  </a:lnTo>
                  <a:lnTo>
                    <a:pt x="115969" y="5910"/>
                  </a:lnTo>
                  <a:lnTo>
                    <a:pt x="116037" y="5910"/>
                  </a:lnTo>
                  <a:lnTo>
                    <a:pt x="116071" y="5910"/>
                  </a:lnTo>
                  <a:lnTo>
                    <a:pt x="116140" y="6004"/>
                  </a:lnTo>
                  <a:lnTo>
                    <a:pt x="116140" y="6192"/>
                  </a:lnTo>
                  <a:lnTo>
                    <a:pt x="116140" y="6379"/>
                  </a:lnTo>
                  <a:lnTo>
                    <a:pt x="116140" y="6473"/>
                  </a:lnTo>
                  <a:lnTo>
                    <a:pt x="116208" y="6661"/>
                  </a:lnTo>
                  <a:lnTo>
                    <a:pt x="116208" y="6755"/>
                  </a:lnTo>
                  <a:lnTo>
                    <a:pt x="116242" y="7130"/>
                  </a:lnTo>
                  <a:lnTo>
                    <a:pt x="116242" y="7224"/>
                  </a:lnTo>
                  <a:lnTo>
                    <a:pt x="116242" y="7412"/>
                  </a:lnTo>
                  <a:lnTo>
                    <a:pt x="116310" y="7693"/>
                  </a:lnTo>
                  <a:lnTo>
                    <a:pt x="116379" y="8068"/>
                  </a:lnTo>
                  <a:lnTo>
                    <a:pt x="116413" y="8350"/>
                  </a:lnTo>
                  <a:lnTo>
                    <a:pt x="116481" y="8350"/>
                  </a:lnTo>
                  <a:lnTo>
                    <a:pt x="116549" y="8350"/>
                  </a:lnTo>
                  <a:lnTo>
                    <a:pt x="116549" y="8444"/>
                  </a:lnTo>
                  <a:lnTo>
                    <a:pt x="116584" y="8819"/>
                  </a:lnTo>
                  <a:lnTo>
                    <a:pt x="116584" y="9100"/>
                  </a:lnTo>
                  <a:lnTo>
                    <a:pt x="116584" y="9382"/>
                  </a:lnTo>
                  <a:lnTo>
                    <a:pt x="116549" y="9757"/>
                  </a:lnTo>
                  <a:lnTo>
                    <a:pt x="116549" y="9851"/>
                  </a:lnTo>
                  <a:lnTo>
                    <a:pt x="116481" y="10039"/>
                  </a:lnTo>
                  <a:lnTo>
                    <a:pt x="116413" y="10320"/>
                  </a:lnTo>
                  <a:lnTo>
                    <a:pt x="116379" y="10602"/>
                  </a:lnTo>
                  <a:lnTo>
                    <a:pt x="116379" y="10789"/>
                  </a:lnTo>
                  <a:lnTo>
                    <a:pt x="116379" y="10977"/>
                  </a:lnTo>
                  <a:lnTo>
                    <a:pt x="116379" y="11258"/>
                  </a:lnTo>
                  <a:lnTo>
                    <a:pt x="116379" y="11540"/>
                  </a:lnTo>
                  <a:lnTo>
                    <a:pt x="116310" y="11915"/>
                  </a:lnTo>
                  <a:lnTo>
                    <a:pt x="116310" y="11915"/>
                  </a:lnTo>
                  <a:lnTo>
                    <a:pt x="116242" y="11915"/>
                  </a:lnTo>
                  <a:lnTo>
                    <a:pt x="116242" y="12009"/>
                  </a:lnTo>
                  <a:lnTo>
                    <a:pt x="116208" y="12009"/>
                  </a:lnTo>
                  <a:lnTo>
                    <a:pt x="116140" y="12009"/>
                  </a:lnTo>
                  <a:lnTo>
                    <a:pt x="116071" y="12197"/>
                  </a:lnTo>
                  <a:lnTo>
                    <a:pt x="116071" y="12290"/>
                  </a:lnTo>
                  <a:lnTo>
                    <a:pt x="116071" y="12666"/>
                  </a:lnTo>
                  <a:lnTo>
                    <a:pt x="116071" y="13135"/>
                  </a:lnTo>
                  <a:lnTo>
                    <a:pt x="116071" y="13416"/>
                  </a:lnTo>
                  <a:lnTo>
                    <a:pt x="116140" y="13698"/>
                  </a:lnTo>
                  <a:lnTo>
                    <a:pt x="116140" y="13979"/>
                  </a:lnTo>
                  <a:lnTo>
                    <a:pt x="116071" y="14167"/>
                  </a:lnTo>
                  <a:lnTo>
                    <a:pt x="116037" y="14354"/>
                  </a:lnTo>
                  <a:lnTo>
                    <a:pt x="115969" y="14448"/>
                  </a:lnTo>
                  <a:lnTo>
                    <a:pt x="115969" y="14636"/>
                  </a:lnTo>
                  <a:lnTo>
                    <a:pt x="115900" y="14917"/>
                  </a:lnTo>
                  <a:lnTo>
                    <a:pt x="115900" y="15105"/>
                  </a:lnTo>
                  <a:lnTo>
                    <a:pt x="115900" y="15293"/>
                  </a:lnTo>
                  <a:lnTo>
                    <a:pt x="115900" y="16606"/>
                  </a:lnTo>
                  <a:lnTo>
                    <a:pt x="115866" y="16982"/>
                  </a:lnTo>
                  <a:lnTo>
                    <a:pt x="115866" y="17075"/>
                  </a:lnTo>
                  <a:lnTo>
                    <a:pt x="115798" y="17263"/>
                  </a:lnTo>
                  <a:lnTo>
                    <a:pt x="115695" y="17357"/>
                  </a:lnTo>
                  <a:lnTo>
                    <a:pt x="115593" y="17544"/>
                  </a:lnTo>
                  <a:lnTo>
                    <a:pt x="115525" y="17544"/>
                  </a:lnTo>
                  <a:lnTo>
                    <a:pt x="115456" y="17544"/>
                  </a:lnTo>
                  <a:lnTo>
                    <a:pt x="115354" y="17544"/>
                  </a:lnTo>
                  <a:lnTo>
                    <a:pt x="115286" y="17544"/>
                  </a:lnTo>
                  <a:lnTo>
                    <a:pt x="115251" y="17732"/>
                  </a:lnTo>
                  <a:lnTo>
                    <a:pt x="115183" y="17826"/>
                  </a:lnTo>
                  <a:lnTo>
                    <a:pt x="113953" y="17826"/>
                  </a:lnTo>
                  <a:lnTo>
                    <a:pt x="113851" y="18014"/>
                  </a:lnTo>
                  <a:lnTo>
                    <a:pt x="113919" y="18201"/>
                  </a:lnTo>
                  <a:lnTo>
                    <a:pt x="113919" y="18295"/>
                  </a:lnTo>
                  <a:lnTo>
                    <a:pt x="113919" y="18295"/>
                  </a:lnTo>
                  <a:lnTo>
                    <a:pt x="113919" y="18483"/>
                  </a:lnTo>
                  <a:lnTo>
                    <a:pt x="113953" y="18670"/>
                  </a:lnTo>
                  <a:lnTo>
                    <a:pt x="113919" y="18670"/>
                  </a:lnTo>
                  <a:lnTo>
                    <a:pt x="113919" y="18764"/>
                  </a:lnTo>
                  <a:lnTo>
                    <a:pt x="113919" y="18952"/>
                  </a:lnTo>
                  <a:lnTo>
                    <a:pt x="113919" y="19046"/>
                  </a:lnTo>
                  <a:lnTo>
                    <a:pt x="113919" y="19233"/>
                  </a:lnTo>
                  <a:lnTo>
                    <a:pt x="113783" y="19233"/>
                  </a:lnTo>
                  <a:lnTo>
                    <a:pt x="113680" y="19233"/>
                  </a:lnTo>
                  <a:lnTo>
                    <a:pt x="113578" y="19421"/>
                  </a:lnTo>
                  <a:lnTo>
                    <a:pt x="113578" y="19515"/>
                  </a:lnTo>
                  <a:lnTo>
                    <a:pt x="113509" y="19702"/>
                  </a:lnTo>
                  <a:lnTo>
                    <a:pt x="113509" y="19702"/>
                  </a:lnTo>
                  <a:lnTo>
                    <a:pt x="113441" y="19890"/>
                  </a:lnTo>
                  <a:lnTo>
                    <a:pt x="113407" y="19890"/>
                  </a:lnTo>
                  <a:lnTo>
                    <a:pt x="113304" y="19890"/>
                  </a:lnTo>
                  <a:lnTo>
                    <a:pt x="113236" y="19890"/>
                  </a:lnTo>
                  <a:lnTo>
                    <a:pt x="113168" y="19702"/>
                  </a:lnTo>
                  <a:lnTo>
                    <a:pt x="113134" y="19702"/>
                  </a:lnTo>
                  <a:lnTo>
                    <a:pt x="113134" y="19515"/>
                  </a:lnTo>
                  <a:lnTo>
                    <a:pt x="113134" y="19421"/>
                  </a:lnTo>
                  <a:lnTo>
                    <a:pt x="113065" y="19233"/>
                  </a:lnTo>
                  <a:lnTo>
                    <a:pt x="112997" y="19046"/>
                  </a:lnTo>
                  <a:lnTo>
                    <a:pt x="112997" y="19046"/>
                  </a:lnTo>
                  <a:lnTo>
                    <a:pt x="112963" y="19046"/>
                  </a:lnTo>
                  <a:lnTo>
                    <a:pt x="112894" y="19233"/>
                  </a:lnTo>
                  <a:lnTo>
                    <a:pt x="112894" y="19421"/>
                  </a:lnTo>
                  <a:lnTo>
                    <a:pt x="112894" y="19515"/>
                  </a:lnTo>
                  <a:lnTo>
                    <a:pt x="112894" y="19702"/>
                  </a:lnTo>
                  <a:lnTo>
                    <a:pt x="112826" y="19702"/>
                  </a:lnTo>
                  <a:lnTo>
                    <a:pt x="112792" y="19890"/>
                  </a:lnTo>
                  <a:lnTo>
                    <a:pt x="112724" y="19890"/>
                  </a:lnTo>
                  <a:lnTo>
                    <a:pt x="112690" y="19702"/>
                  </a:lnTo>
                  <a:lnTo>
                    <a:pt x="112553" y="19890"/>
                  </a:lnTo>
                  <a:lnTo>
                    <a:pt x="112519" y="19984"/>
                  </a:lnTo>
                  <a:lnTo>
                    <a:pt x="112450" y="19984"/>
                  </a:lnTo>
                  <a:lnTo>
                    <a:pt x="112382" y="20172"/>
                  </a:lnTo>
                  <a:lnTo>
                    <a:pt x="112348" y="20359"/>
                  </a:lnTo>
                  <a:lnTo>
                    <a:pt x="112280" y="20453"/>
                  </a:lnTo>
                  <a:lnTo>
                    <a:pt x="112280" y="20641"/>
                  </a:lnTo>
                  <a:lnTo>
                    <a:pt x="112177" y="20734"/>
                  </a:lnTo>
                  <a:lnTo>
                    <a:pt x="112075" y="20922"/>
                  </a:lnTo>
                  <a:lnTo>
                    <a:pt x="112006" y="21110"/>
                  </a:lnTo>
                  <a:lnTo>
                    <a:pt x="111904" y="21110"/>
                  </a:lnTo>
                  <a:lnTo>
                    <a:pt x="111733" y="21110"/>
                  </a:lnTo>
                  <a:lnTo>
                    <a:pt x="111733" y="19046"/>
                  </a:lnTo>
                  <a:lnTo>
                    <a:pt x="112211" y="19046"/>
                  </a:lnTo>
                  <a:lnTo>
                    <a:pt x="112348" y="19046"/>
                  </a:lnTo>
                  <a:lnTo>
                    <a:pt x="112450" y="18764"/>
                  </a:lnTo>
                  <a:lnTo>
                    <a:pt x="112553" y="18670"/>
                  </a:lnTo>
                  <a:lnTo>
                    <a:pt x="112690" y="18483"/>
                  </a:lnTo>
                  <a:lnTo>
                    <a:pt x="112792" y="18483"/>
                  </a:lnTo>
                  <a:lnTo>
                    <a:pt x="112894" y="18483"/>
                  </a:lnTo>
                  <a:lnTo>
                    <a:pt x="112963" y="18483"/>
                  </a:lnTo>
                  <a:lnTo>
                    <a:pt x="112997" y="18483"/>
                  </a:lnTo>
                  <a:lnTo>
                    <a:pt x="112997" y="18483"/>
                  </a:lnTo>
                  <a:lnTo>
                    <a:pt x="113065" y="18295"/>
                  </a:lnTo>
                  <a:lnTo>
                    <a:pt x="113065" y="18201"/>
                  </a:lnTo>
                  <a:lnTo>
                    <a:pt x="112997" y="18295"/>
                  </a:lnTo>
                  <a:lnTo>
                    <a:pt x="112963" y="18295"/>
                  </a:lnTo>
                  <a:lnTo>
                    <a:pt x="112826" y="18295"/>
                  </a:lnTo>
                  <a:lnTo>
                    <a:pt x="112792" y="18295"/>
                  </a:lnTo>
                  <a:lnTo>
                    <a:pt x="112690" y="18295"/>
                  </a:lnTo>
                  <a:lnTo>
                    <a:pt x="112621" y="18295"/>
                  </a:lnTo>
                  <a:lnTo>
                    <a:pt x="112553" y="18295"/>
                  </a:lnTo>
                  <a:lnTo>
                    <a:pt x="112519" y="18483"/>
                  </a:lnTo>
                  <a:lnTo>
                    <a:pt x="112450" y="18483"/>
                  </a:lnTo>
                  <a:lnTo>
                    <a:pt x="112348" y="18483"/>
                  </a:lnTo>
                  <a:lnTo>
                    <a:pt x="112211" y="18483"/>
                  </a:lnTo>
                  <a:lnTo>
                    <a:pt x="112177" y="18483"/>
                  </a:lnTo>
                  <a:lnTo>
                    <a:pt x="112109" y="18483"/>
                  </a:lnTo>
                  <a:lnTo>
                    <a:pt x="112075" y="18483"/>
                  </a:lnTo>
                  <a:lnTo>
                    <a:pt x="112006" y="18483"/>
                  </a:lnTo>
                  <a:lnTo>
                    <a:pt x="111904" y="18670"/>
                  </a:lnTo>
                  <a:lnTo>
                    <a:pt x="111767" y="18952"/>
                  </a:lnTo>
                  <a:lnTo>
                    <a:pt x="111665" y="19046"/>
                  </a:lnTo>
                  <a:lnTo>
                    <a:pt x="111596" y="19233"/>
                  </a:lnTo>
                  <a:lnTo>
                    <a:pt x="111562" y="19421"/>
                  </a:lnTo>
                  <a:lnTo>
                    <a:pt x="111460" y="19421"/>
                  </a:lnTo>
                  <a:lnTo>
                    <a:pt x="111323" y="19421"/>
                  </a:lnTo>
                  <a:lnTo>
                    <a:pt x="111221" y="19421"/>
                  </a:lnTo>
                  <a:lnTo>
                    <a:pt x="111152" y="19421"/>
                  </a:lnTo>
                  <a:lnTo>
                    <a:pt x="111118" y="19515"/>
                  </a:lnTo>
                  <a:lnTo>
                    <a:pt x="111050" y="19515"/>
                  </a:lnTo>
                  <a:lnTo>
                    <a:pt x="110982" y="19702"/>
                  </a:lnTo>
                  <a:lnTo>
                    <a:pt x="110982" y="19890"/>
                  </a:lnTo>
                  <a:lnTo>
                    <a:pt x="110982" y="19890"/>
                  </a:lnTo>
                  <a:lnTo>
                    <a:pt x="110982" y="19984"/>
                  </a:lnTo>
                  <a:lnTo>
                    <a:pt x="111118" y="19984"/>
                  </a:lnTo>
                  <a:lnTo>
                    <a:pt x="111221" y="19984"/>
                  </a:lnTo>
                  <a:lnTo>
                    <a:pt x="111289" y="19984"/>
                  </a:lnTo>
                  <a:lnTo>
                    <a:pt x="111323" y="19984"/>
                  </a:lnTo>
                  <a:lnTo>
                    <a:pt x="111323" y="20359"/>
                  </a:lnTo>
                  <a:lnTo>
                    <a:pt x="111323" y="20641"/>
                  </a:lnTo>
                  <a:lnTo>
                    <a:pt x="111323" y="20734"/>
                  </a:lnTo>
                  <a:lnTo>
                    <a:pt x="111323" y="20922"/>
                  </a:lnTo>
                  <a:lnTo>
                    <a:pt x="111391" y="21110"/>
                  </a:lnTo>
                  <a:lnTo>
                    <a:pt x="111391" y="21204"/>
                  </a:lnTo>
                  <a:lnTo>
                    <a:pt x="111460" y="21391"/>
                  </a:lnTo>
                  <a:lnTo>
                    <a:pt x="111460" y="21673"/>
                  </a:lnTo>
                  <a:lnTo>
                    <a:pt x="111460" y="21860"/>
                  </a:lnTo>
                  <a:lnTo>
                    <a:pt x="111391" y="22048"/>
                  </a:lnTo>
                  <a:lnTo>
                    <a:pt x="111323" y="22142"/>
                  </a:lnTo>
                  <a:lnTo>
                    <a:pt x="111289" y="22142"/>
                  </a:lnTo>
                  <a:lnTo>
                    <a:pt x="111152" y="22329"/>
                  </a:lnTo>
                  <a:lnTo>
                    <a:pt x="111118" y="22329"/>
                  </a:lnTo>
                  <a:lnTo>
                    <a:pt x="111050" y="22423"/>
                  </a:lnTo>
                  <a:lnTo>
                    <a:pt x="110982" y="22799"/>
                  </a:lnTo>
                  <a:lnTo>
                    <a:pt x="110982" y="23080"/>
                  </a:lnTo>
                  <a:lnTo>
                    <a:pt x="110982" y="23362"/>
                  </a:lnTo>
                  <a:lnTo>
                    <a:pt x="110982" y="23549"/>
                  </a:lnTo>
                  <a:lnTo>
                    <a:pt x="110982" y="23831"/>
                  </a:lnTo>
                  <a:lnTo>
                    <a:pt x="110777" y="23831"/>
                  </a:lnTo>
                  <a:lnTo>
                    <a:pt x="110674" y="23831"/>
                  </a:lnTo>
                  <a:lnTo>
                    <a:pt x="110538" y="23549"/>
                  </a:lnTo>
                  <a:lnTo>
                    <a:pt x="110503" y="23268"/>
                  </a:lnTo>
                  <a:lnTo>
                    <a:pt x="110503" y="22892"/>
                  </a:lnTo>
                  <a:lnTo>
                    <a:pt x="110538" y="22799"/>
                  </a:lnTo>
                  <a:lnTo>
                    <a:pt x="110538" y="22611"/>
                  </a:lnTo>
                  <a:lnTo>
                    <a:pt x="110606" y="22423"/>
                  </a:lnTo>
                  <a:lnTo>
                    <a:pt x="110674" y="22142"/>
                  </a:lnTo>
                  <a:lnTo>
                    <a:pt x="110708" y="22048"/>
                  </a:lnTo>
                  <a:lnTo>
                    <a:pt x="110708" y="21860"/>
                  </a:lnTo>
                  <a:lnTo>
                    <a:pt x="110777" y="21579"/>
                  </a:lnTo>
                  <a:lnTo>
                    <a:pt x="110777" y="21391"/>
                  </a:lnTo>
                  <a:lnTo>
                    <a:pt x="110777" y="21204"/>
                  </a:lnTo>
                  <a:lnTo>
                    <a:pt x="110777" y="21391"/>
                  </a:lnTo>
                  <a:lnTo>
                    <a:pt x="110674" y="21391"/>
                  </a:lnTo>
                  <a:lnTo>
                    <a:pt x="110538" y="21391"/>
                  </a:lnTo>
                  <a:lnTo>
                    <a:pt x="110367" y="21391"/>
                  </a:lnTo>
                  <a:lnTo>
                    <a:pt x="110264" y="21391"/>
                  </a:lnTo>
                  <a:lnTo>
                    <a:pt x="110230" y="21204"/>
                  </a:lnTo>
                  <a:lnTo>
                    <a:pt x="110162" y="21204"/>
                  </a:lnTo>
                  <a:lnTo>
                    <a:pt x="110162" y="20922"/>
                  </a:lnTo>
                  <a:lnTo>
                    <a:pt x="110230" y="20734"/>
                  </a:lnTo>
                  <a:lnTo>
                    <a:pt x="110230" y="20641"/>
                  </a:lnTo>
                  <a:lnTo>
                    <a:pt x="110264" y="20453"/>
                  </a:lnTo>
                  <a:lnTo>
                    <a:pt x="110264" y="20359"/>
                  </a:lnTo>
                  <a:lnTo>
                    <a:pt x="110264" y="20172"/>
                  </a:lnTo>
                  <a:lnTo>
                    <a:pt x="110333" y="19984"/>
                  </a:lnTo>
                  <a:lnTo>
                    <a:pt x="110367" y="19890"/>
                  </a:lnTo>
                  <a:lnTo>
                    <a:pt x="110435" y="19702"/>
                  </a:lnTo>
                  <a:lnTo>
                    <a:pt x="110538" y="19702"/>
                  </a:lnTo>
                  <a:lnTo>
                    <a:pt x="110674" y="19515"/>
                  </a:lnTo>
                  <a:lnTo>
                    <a:pt x="110777" y="19515"/>
                  </a:lnTo>
                  <a:lnTo>
                    <a:pt x="110777" y="19233"/>
                  </a:lnTo>
                  <a:lnTo>
                    <a:pt x="110708" y="18952"/>
                  </a:lnTo>
                  <a:lnTo>
                    <a:pt x="110777" y="18764"/>
                  </a:lnTo>
                  <a:lnTo>
                    <a:pt x="110777" y="18670"/>
                  </a:lnTo>
                  <a:lnTo>
                    <a:pt x="111289" y="18670"/>
                  </a:lnTo>
                  <a:lnTo>
                    <a:pt x="111289" y="18295"/>
                  </a:lnTo>
                  <a:lnTo>
                    <a:pt x="111289" y="18014"/>
                  </a:lnTo>
                  <a:lnTo>
                    <a:pt x="111289" y="17732"/>
                  </a:lnTo>
                  <a:lnTo>
                    <a:pt x="111289" y="17544"/>
                  </a:lnTo>
                  <a:lnTo>
                    <a:pt x="111323" y="17357"/>
                  </a:lnTo>
                  <a:lnTo>
                    <a:pt x="111323" y="17263"/>
                  </a:lnTo>
                  <a:lnTo>
                    <a:pt x="111460" y="17075"/>
                  </a:lnTo>
                  <a:lnTo>
                    <a:pt x="111494" y="16982"/>
                  </a:lnTo>
                  <a:lnTo>
                    <a:pt x="111596" y="16982"/>
                  </a:lnTo>
                  <a:lnTo>
                    <a:pt x="111733" y="16982"/>
                  </a:lnTo>
                  <a:lnTo>
                    <a:pt x="111767" y="16982"/>
                  </a:lnTo>
                  <a:lnTo>
                    <a:pt x="111836" y="16794"/>
                  </a:lnTo>
                  <a:lnTo>
                    <a:pt x="111904" y="16794"/>
                  </a:lnTo>
                  <a:lnTo>
                    <a:pt x="111938" y="16606"/>
                  </a:lnTo>
                  <a:lnTo>
                    <a:pt x="112075" y="16606"/>
                  </a:lnTo>
                  <a:lnTo>
                    <a:pt x="112211" y="16606"/>
                  </a:lnTo>
                  <a:lnTo>
                    <a:pt x="112382" y="16606"/>
                  </a:lnTo>
                  <a:lnTo>
                    <a:pt x="112519" y="16794"/>
                  </a:lnTo>
                  <a:lnTo>
                    <a:pt x="112621" y="16794"/>
                  </a:lnTo>
                  <a:lnTo>
                    <a:pt x="112690" y="16794"/>
                  </a:lnTo>
                  <a:lnTo>
                    <a:pt x="112724" y="16606"/>
                  </a:lnTo>
                  <a:lnTo>
                    <a:pt x="112792" y="16512"/>
                  </a:lnTo>
                  <a:lnTo>
                    <a:pt x="112792" y="16325"/>
                  </a:lnTo>
                  <a:lnTo>
                    <a:pt x="112826" y="16043"/>
                  </a:lnTo>
                  <a:lnTo>
                    <a:pt x="112894" y="16137"/>
                  </a:lnTo>
                  <a:lnTo>
                    <a:pt x="112963" y="16137"/>
                  </a:lnTo>
                  <a:lnTo>
                    <a:pt x="112997" y="16325"/>
                  </a:lnTo>
                  <a:lnTo>
                    <a:pt x="113065" y="16325"/>
                  </a:lnTo>
                  <a:lnTo>
                    <a:pt x="113065" y="16512"/>
                  </a:lnTo>
                  <a:lnTo>
                    <a:pt x="113065" y="16606"/>
                  </a:lnTo>
                  <a:lnTo>
                    <a:pt x="113065" y="16606"/>
                  </a:lnTo>
                  <a:lnTo>
                    <a:pt x="113134" y="16794"/>
                  </a:lnTo>
                  <a:lnTo>
                    <a:pt x="113168" y="16794"/>
                  </a:lnTo>
                  <a:lnTo>
                    <a:pt x="113407" y="16794"/>
                  </a:lnTo>
                  <a:lnTo>
                    <a:pt x="113407" y="15105"/>
                  </a:lnTo>
                  <a:lnTo>
                    <a:pt x="113509" y="15105"/>
                  </a:lnTo>
                  <a:lnTo>
                    <a:pt x="113612" y="15105"/>
                  </a:lnTo>
                  <a:lnTo>
                    <a:pt x="113680" y="15105"/>
                  </a:lnTo>
                  <a:lnTo>
                    <a:pt x="113748" y="14917"/>
                  </a:lnTo>
                  <a:lnTo>
                    <a:pt x="113748" y="14636"/>
                  </a:lnTo>
                  <a:lnTo>
                    <a:pt x="113748" y="14354"/>
                  </a:lnTo>
                  <a:lnTo>
                    <a:pt x="113748" y="14167"/>
                  </a:lnTo>
                  <a:lnTo>
                    <a:pt x="113748" y="13979"/>
                  </a:lnTo>
                  <a:lnTo>
                    <a:pt x="113783" y="13885"/>
                  </a:lnTo>
                  <a:lnTo>
                    <a:pt x="113851" y="13698"/>
                  </a:lnTo>
                  <a:lnTo>
                    <a:pt x="113953" y="13885"/>
                  </a:lnTo>
                  <a:lnTo>
                    <a:pt x="113919" y="14167"/>
                  </a:lnTo>
                  <a:lnTo>
                    <a:pt x="113919" y="14354"/>
                  </a:lnTo>
                  <a:lnTo>
                    <a:pt x="113953" y="14448"/>
                  </a:lnTo>
                  <a:lnTo>
                    <a:pt x="113953" y="14636"/>
                  </a:lnTo>
                  <a:lnTo>
                    <a:pt x="114022" y="14824"/>
                  </a:lnTo>
                  <a:lnTo>
                    <a:pt x="114022" y="14824"/>
                  </a:lnTo>
                  <a:lnTo>
                    <a:pt x="114056" y="14824"/>
                  </a:lnTo>
                  <a:lnTo>
                    <a:pt x="114192" y="14824"/>
                  </a:lnTo>
                  <a:lnTo>
                    <a:pt x="114192" y="13604"/>
                  </a:lnTo>
                  <a:lnTo>
                    <a:pt x="114568" y="13604"/>
                  </a:lnTo>
                  <a:lnTo>
                    <a:pt x="114568" y="13229"/>
                  </a:lnTo>
                  <a:lnTo>
                    <a:pt x="114637" y="12947"/>
                  </a:lnTo>
                  <a:lnTo>
                    <a:pt x="114637" y="12759"/>
                  </a:lnTo>
                  <a:lnTo>
                    <a:pt x="114637" y="12666"/>
                  </a:lnTo>
                  <a:lnTo>
                    <a:pt x="114671" y="12666"/>
                  </a:lnTo>
                  <a:lnTo>
                    <a:pt x="114671" y="12666"/>
                  </a:lnTo>
                  <a:lnTo>
                    <a:pt x="114739" y="12478"/>
                  </a:lnTo>
                  <a:lnTo>
                    <a:pt x="114739" y="12759"/>
                  </a:lnTo>
                  <a:lnTo>
                    <a:pt x="114739" y="13135"/>
                  </a:lnTo>
                  <a:lnTo>
                    <a:pt x="114739" y="13229"/>
                  </a:lnTo>
                  <a:lnTo>
                    <a:pt x="114671" y="13229"/>
                  </a:lnTo>
                  <a:lnTo>
                    <a:pt x="114671" y="13416"/>
                  </a:lnTo>
                  <a:lnTo>
                    <a:pt x="114671" y="13604"/>
                  </a:lnTo>
                  <a:lnTo>
                    <a:pt x="114739" y="13698"/>
                  </a:lnTo>
                  <a:lnTo>
                    <a:pt x="114807" y="13416"/>
                  </a:lnTo>
                  <a:lnTo>
                    <a:pt x="114842" y="13229"/>
                  </a:lnTo>
                  <a:lnTo>
                    <a:pt x="114978" y="13135"/>
                  </a:lnTo>
                  <a:lnTo>
                    <a:pt x="115012" y="12759"/>
                  </a:lnTo>
                  <a:lnTo>
                    <a:pt x="115081" y="12478"/>
                  </a:lnTo>
                  <a:lnTo>
                    <a:pt x="115149" y="12197"/>
                  </a:lnTo>
                  <a:lnTo>
                    <a:pt x="115183" y="12009"/>
                  </a:lnTo>
                  <a:lnTo>
                    <a:pt x="115251" y="12009"/>
                  </a:lnTo>
                  <a:lnTo>
                    <a:pt x="115286" y="12009"/>
                  </a:lnTo>
                  <a:lnTo>
                    <a:pt x="115354" y="12009"/>
                  </a:lnTo>
                  <a:lnTo>
                    <a:pt x="115422" y="11915"/>
                  </a:lnTo>
                  <a:lnTo>
                    <a:pt x="115456" y="11915"/>
                  </a:lnTo>
                  <a:lnTo>
                    <a:pt x="115456" y="11727"/>
                  </a:lnTo>
                  <a:lnTo>
                    <a:pt x="115456" y="11540"/>
                  </a:lnTo>
                  <a:lnTo>
                    <a:pt x="115456" y="11258"/>
                  </a:lnTo>
                  <a:lnTo>
                    <a:pt x="115456" y="10789"/>
                  </a:lnTo>
                  <a:lnTo>
                    <a:pt x="115456" y="9851"/>
                  </a:lnTo>
                  <a:lnTo>
                    <a:pt x="115456" y="9757"/>
                  </a:lnTo>
                  <a:lnTo>
                    <a:pt x="115456" y="9569"/>
                  </a:lnTo>
                  <a:lnTo>
                    <a:pt x="115456" y="9382"/>
                  </a:lnTo>
                  <a:lnTo>
                    <a:pt x="115456" y="9288"/>
                  </a:lnTo>
                  <a:lnTo>
                    <a:pt x="115456" y="9288"/>
                  </a:lnTo>
                  <a:lnTo>
                    <a:pt x="115525" y="9100"/>
                  </a:lnTo>
                  <a:lnTo>
                    <a:pt x="115525" y="8913"/>
                  </a:lnTo>
                  <a:lnTo>
                    <a:pt x="115525" y="8819"/>
                  </a:lnTo>
                  <a:lnTo>
                    <a:pt x="115525" y="8631"/>
                  </a:lnTo>
                  <a:lnTo>
                    <a:pt x="115525" y="8350"/>
                  </a:lnTo>
                  <a:lnTo>
                    <a:pt x="115525" y="8068"/>
                  </a:lnTo>
                  <a:lnTo>
                    <a:pt x="115525" y="7693"/>
                  </a:lnTo>
                  <a:lnTo>
                    <a:pt x="115969" y="7693"/>
                  </a:lnTo>
                  <a:lnTo>
                    <a:pt x="115969" y="6942"/>
                  </a:lnTo>
                  <a:lnTo>
                    <a:pt x="115900" y="6942"/>
                  </a:lnTo>
                  <a:lnTo>
                    <a:pt x="115866" y="7130"/>
                  </a:lnTo>
                  <a:lnTo>
                    <a:pt x="115798" y="7130"/>
                  </a:lnTo>
                  <a:lnTo>
                    <a:pt x="115764" y="7130"/>
                  </a:lnTo>
                  <a:lnTo>
                    <a:pt x="115695" y="7130"/>
                  </a:lnTo>
                  <a:lnTo>
                    <a:pt x="115627" y="6942"/>
                  </a:lnTo>
                  <a:lnTo>
                    <a:pt x="115627" y="6755"/>
                  </a:lnTo>
                  <a:lnTo>
                    <a:pt x="115627" y="6661"/>
                  </a:lnTo>
                  <a:lnTo>
                    <a:pt x="115593" y="6473"/>
                  </a:lnTo>
                  <a:lnTo>
                    <a:pt x="115525" y="6379"/>
                  </a:lnTo>
                  <a:lnTo>
                    <a:pt x="115456" y="6379"/>
                  </a:lnTo>
                  <a:lnTo>
                    <a:pt x="115422" y="6192"/>
                  </a:lnTo>
                  <a:lnTo>
                    <a:pt x="115354" y="6004"/>
                  </a:lnTo>
                  <a:lnTo>
                    <a:pt x="115354" y="5723"/>
                  </a:lnTo>
                  <a:lnTo>
                    <a:pt x="115354" y="5441"/>
                  </a:lnTo>
                  <a:lnTo>
                    <a:pt x="115422" y="5254"/>
                  </a:lnTo>
                  <a:lnTo>
                    <a:pt x="115525" y="4972"/>
                  </a:lnTo>
                  <a:lnTo>
                    <a:pt x="115525" y="4784"/>
                  </a:lnTo>
                  <a:lnTo>
                    <a:pt x="115593" y="4691"/>
                  </a:lnTo>
                  <a:lnTo>
                    <a:pt x="115627" y="4691"/>
                  </a:lnTo>
                  <a:lnTo>
                    <a:pt x="115695" y="4691"/>
                  </a:lnTo>
                  <a:lnTo>
                    <a:pt x="115695" y="4691"/>
                  </a:lnTo>
                  <a:lnTo>
                    <a:pt x="115695" y="4503"/>
                  </a:lnTo>
                  <a:lnTo>
                    <a:pt x="115695" y="4503"/>
                  </a:lnTo>
                  <a:lnTo>
                    <a:pt x="115798" y="4034"/>
                  </a:lnTo>
                  <a:lnTo>
                    <a:pt x="115866" y="4315"/>
                  </a:lnTo>
                  <a:lnTo>
                    <a:pt x="115866" y="4503"/>
                  </a:lnTo>
                  <a:lnTo>
                    <a:pt x="115900" y="4691"/>
                  </a:lnTo>
                  <a:lnTo>
                    <a:pt x="115969" y="4691"/>
                  </a:lnTo>
                  <a:lnTo>
                    <a:pt x="115969" y="4691"/>
                  </a:lnTo>
                  <a:lnTo>
                    <a:pt x="116037" y="4503"/>
                  </a:lnTo>
                  <a:lnTo>
                    <a:pt x="116071" y="4503"/>
                  </a:lnTo>
                  <a:lnTo>
                    <a:pt x="116071" y="4222"/>
                  </a:lnTo>
                  <a:lnTo>
                    <a:pt x="116071" y="3846"/>
                  </a:lnTo>
                  <a:lnTo>
                    <a:pt x="116071" y="3565"/>
                  </a:lnTo>
                  <a:lnTo>
                    <a:pt x="116140" y="3377"/>
                  </a:lnTo>
                  <a:lnTo>
                    <a:pt x="116208" y="3283"/>
                  </a:lnTo>
                  <a:lnTo>
                    <a:pt x="116242" y="3283"/>
                  </a:lnTo>
                  <a:lnTo>
                    <a:pt x="116242" y="3096"/>
                  </a:lnTo>
                  <a:lnTo>
                    <a:pt x="116310" y="3002"/>
                  </a:lnTo>
                  <a:lnTo>
                    <a:pt x="116310" y="2814"/>
                  </a:lnTo>
                  <a:lnTo>
                    <a:pt x="116379" y="2814"/>
                  </a:lnTo>
                  <a:lnTo>
                    <a:pt x="116413" y="2814"/>
                  </a:lnTo>
                  <a:lnTo>
                    <a:pt x="116413" y="2627"/>
                  </a:lnTo>
                  <a:lnTo>
                    <a:pt x="116413" y="2533"/>
                  </a:lnTo>
                  <a:lnTo>
                    <a:pt x="116413" y="2345"/>
                  </a:lnTo>
                  <a:lnTo>
                    <a:pt x="116481" y="2157"/>
                  </a:lnTo>
                  <a:lnTo>
                    <a:pt x="116481" y="2064"/>
                  </a:lnTo>
                  <a:lnTo>
                    <a:pt x="116481" y="1688"/>
                  </a:lnTo>
                  <a:lnTo>
                    <a:pt x="116413" y="1407"/>
                  </a:lnTo>
                  <a:lnTo>
                    <a:pt x="116413" y="1313"/>
                  </a:lnTo>
                  <a:lnTo>
                    <a:pt x="116413" y="1125"/>
                  </a:lnTo>
                  <a:lnTo>
                    <a:pt x="116413" y="844"/>
                  </a:lnTo>
                  <a:lnTo>
                    <a:pt x="116413" y="469"/>
                  </a:lnTo>
                  <a:lnTo>
                    <a:pt x="116413" y="375"/>
                  </a:lnTo>
                  <a:lnTo>
                    <a:pt x="116481" y="375"/>
                  </a:lnTo>
                  <a:lnTo>
                    <a:pt x="116481" y="187"/>
                  </a:lnTo>
                  <a:lnTo>
                    <a:pt x="116549" y="375"/>
                  </a:lnTo>
                  <a:lnTo>
                    <a:pt x="116584" y="469"/>
                  </a:lnTo>
                  <a:lnTo>
                    <a:pt x="116686" y="469"/>
                  </a:lnTo>
                  <a:lnTo>
                    <a:pt x="116823" y="469"/>
                  </a:lnTo>
                  <a:lnTo>
                    <a:pt x="116994" y="656"/>
                  </a:lnTo>
                  <a:lnTo>
                    <a:pt x="116994" y="656"/>
                  </a:lnTo>
                  <a:lnTo>
                    <a:pt x="117028" y="844"/>
                  </a:lnTo>
                  <a:lnTo>
                    <a:pt x="117164" y="938"/>
                  </a:lnTo>
                  <a:lnTo>
                    <a:pt x="117198" y="1313"/>
                  </a:lnTo>
                  <a:lnTo>
                    <a:pt x="117267" y="1407"/>
                  </a:lnTo>
                  <a:lnTo>
                    <a:pt x="117301" y="1594"/>
                  </a:lnTo>
                  <a:lnTo>
                    <a:pt x="117369" y="1688"/>
                  </a:lnTo>
                  <a:lnTo>
                    <a:pt x="117472" y="1876"/>
                  </a:lnTo>
                  <a:lnTo>
                    <a:pt x="117608" y="2064"/>
                  </a:lnTo>
                  <a:lnTo>
                    <a:pt x="117779" y="2345"/>
                  </a:lnTo>
                  <a:lnTo>
                    <a:pt x="117882" y="2345"/>
                  </a:lnTo>
                  <a:lnTo>
                    <a:pt x="117916" y="2533"/>
                  </a:lnTo>
                  <a:lnTo>
                    <a:pt x="118052" y="2345"/>
                  </a:lnTo>
                  <a:lnTo>
                    <a:pt x="118087" y="2345"/>
                  </a:lnTo>
                  <a:lnTo>
                    <a:pt x="118155" y="2157"/>
                  </a:lnTo>
                  <a:lnTo>
                    <a:pt x="118223" y="2157"/>
                  </a:lnTo>
                  <a:lnTo>
                    <a:pt x="118326" y="2064"/>
                  </a:lnTo>
                  <a:lnTo>
                    <a:pt x="118394" y="1876"/>
                  </a:lnTo>
                  <a:lnTo>
                    <a:pt x="118394" y="1688"/>
                  </a:lnTo>
                  <a:lnTo>
                    <a:pt x="118394" y="1688"/>
                  </a:lnTo>
                  <a:lnTo>
                    <a:pt x="118497" y="1594"/>
                  </a:lnTo>
                  <a:lnTo>
                    <a:pt x="118531" y="1688"/>
                  </a:lnTo>
                  <a:lnTo>
                    <a:pt x="118599" y="1688"/>
                  </a:lnTo>
                  <a:lnTo>
                    <a:pt x="118701" y="1688"/>
                  </a:lnTo>
                  <a:lnTo>
                    <a:pt x="118770" y="1594"/>
                  </a:lnTo>
                  <a:lnTo>
                    <a:pt x="118838" y="1594"/>
                  </a:lnTo>
                  <a:lnTo>
                    <a:pt x="118941" y="1594"/>
                  </a:lnTo>
                  <a:lnTo>
                    <a:pt x="119043" y="1594"/>
                  </a:lnTo>
                  <a:lnTo>
                    <a:pt x="119146" y="1594"/>
                  </a:lnTo>
                  <a:lnTo>
                    <a:pt x="119282" y="1594"/>
                  </a:lnTo>
                  <a:lnTo>
                    <a:pt x="119316" y="1407"/>
                  </a:lnTo>
                  <a:lnTo>
                    <a:pt x="119385" y="1313"/>
                  </a:lnTo>
                  <a:lnTo>
                    <a:pt x="119487" y="1125"/>
                  </a:lnTo>
                  <a:lnTo>
                    <a:pt x="119555" y="1125"/>
                  </a:lnTo>
                  <a:lnTo>
                    <a:pt x="119624" y="938"/>
                  </a:lnTo>
                  <a:lnTo>
                    <a:pt x="119624" y="844"/>
                  </a:lnTo>
                  <a:lnTo>
                    <a:pt x="119658" y="656"/>
                  </a:lnTo>
                  <a:lnTo>
                    <a:pt x="119658" y="469"/>
                  </a:lnTo>
                  <a:lnTo>
                    <a:pt x="119658" y="469"/>
                  </a:lnTo>
                  <a:lnTo>
                    <a:pt x="119760" y="187"/>
                  </a:lnTo>
                  <a:lnTo>
                    <a:pt x="119897" y="0"/>
                  </a:lnTo>
                  <a:lnTo>
                    <a:pt x="119931" y="0"/>
                  </a:lnTo>
                  <a:close/>
                </a:path>
              </a:pathLst>
            </a:custGeom>
            <a:solidFill>
              <a:srgbClr val="C6C5C5">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13" name="Google Shape;813;p49"/>
            <p:cNvSpPr/>
            <p:nvPr/>
          </p:nvSpPr>
          <p:spPr>
            <a:xfrm>
              <a:off x="1808163" y="1851025"/>
              <a:ext cx="8572500" cy="2020800"/>
            </a:xfrm>
            <a:custGeom>
              <a:rect b="b" l="l" r="r" t="t"/>
              <a:pathLst>
                <a:path extrusionOk="0" h="120000" w="120000">
                  <a:moveTo>
                    <a:pt x="106400" y="59858"/>
                  </a:moveTo>
                  <a:lnTo>
                    <a:pt x="106422" y="59858"/>
                  </a:lnTo>
                  <a:lnTo>
                    <a:pt x="106400" y="60141"/>
                  </a:lnTo>
                  <a:lnTo>
                    <a:pt x="106333" y="60424"/>
                  </a:lnTo>
                  <a:lnTo>
                    <a:pt x="106333" y="60612"/>
                  </a:lnTo>
                  <a:lnTo>
                    <a:pt x="106333" y="60801"/>
                  </a:lnTo>
                  <a:lnTo>
                    <a:pt x="106288" y="60895"/>
                  </a:lnTo>
                  <a:lnTo>
                    <a:pt x="106244" y="60895"/>
                  </a:lnTo>
                  <a:lnTo>
                    <a:pt x="106222" y="60895"/>
                  </a:lnTo>
                  <a:lnTo>
                    <a:pt x="106133" y="60801"/>
                  </a:lnTo>
                  <a:lnTo>
                    <a:pt x="106066" y="60612"/>
                  </a:lnTo>
                  <a:lnTo>
                    <a:pt x="106133" y="60424"/>
                  </a:lnTo>
                  <a:lnTo>
                    <a:pt x="106177" y="60329"/>
                  </a:lnTo>
                  <a:lnTo>
                    <a:pt x="106222" y="60141"/>
                  </a:lnTo>
                  <a:lnTo>
                    <a:pt x="106288" y="59952"/>
                  </a:lnTo>
                  <a:lnTo>
                    <a:pt x="106333" y="59952"/>
                  </a:lnTo>
                  <a:lnTo>
                    <a:pt x="106355" y="59858"/>
                  </a:lnTo>
                  <a:lnTo>
                    <a:pt x="106400" y="59858"/>
                  </a:lnTo>
                  <a:close/>
                  <a:moveTo>
                    <a:pt x="34844" y="52882"/>
                  </a:moveTo>
                  <a:lnTo>
                    <a:pt x="34888" y="52882"/>
                  </a:lnTo>
                  <a:lnTo>
                    <a:pt x="34911" y="53071"/>
                  </a:lnTo>
                  <a:lnTo>
                    <a:pt x="34955" y="53165"/>
                  </a:lnTo>
                  <a:lnTo>
                    <a:pt x="35022" y="53542"/>
                  </a:lnTo>
                  <a:lnTo>
                    <a:pt x="35111" y="53637"/>
                  </a:lnTo>
                  <a:lnTo>
                    <a:pt x="35177" y="53825"/>
                  </a:lnTo>
                  <a:lnTo>
                    <a:pt x="35200" y="53825"/>
                  </a:lnTo>
                  <a:lnTo>
                    <a:pt x="35288" y="53825"/>
                  </a:lnTo>
                  <a:lnTo>
                    <a:pt x="35355" y="53825"/>
                  </a:lnTo>
                  <a:lnTo>
                    <a:pt x="35400" y="54014"/>
                  </a:lnTo>
                  <a:lnTo>
                    <a:pt x="35422" y="54108"/>
                  </a:lnTo>
                  <a:lnTo>
                    <a:pt x="35400" y="54296"/>
                  </a:lnTo>
                  <a:lnTo>
                    <a:pt x="35355" y="54391"/>
                  </a:lnTo>
                  <a:lnTo>
                    <a:pt x="35311" y="54768"/>
                  </a:lnTo>
                  <a:lnTo>
                    <a:pt x="35288" y="54862"/>
                  </a:lnTo>
                  <a:lnTo>
                    <a:pt x="35244" y="55051"/>
                  </a:lnTo>
                  <a:lnTo>
                    <a:pt x="35200" y="55051"/>
                  </a:lnTo>
                  <a:lnTo>
                    <a:pt x="35133" y="55051"/>
                  </a:lnTo>
                  <a:lnTo>
                    <a:pt x="35066" y="54862"/>
                  </a:lnTo>
                  <a:lnTo>
                    <a:pt x="35022" y="54768"/>
                  </a:lnTo>
                  <a:lnTo>
                    <a:pt x="35000" y="54391"/>
                  </a:lnTo>
                  <a:lnTo>
                    <a:pt x="34844" y="54108"/>
                  </a:lnTo>
                  <a:lnTo>
                    <a:pt x="34800" y="53825"/>
                  </a:lnTo>
                  <a:lnTo>
                    <a:pt x="34777" y="53637"/>
                  </a:lnTo>
                  <a:lnTo>
                    <a:pt x="34733" y="53542"/>
                  </a:lnTo>
                  <a:lnTo>
                    <a:pt x="34666" y="53354"/>
                  </a:lnTo>
                  <a:lnTo>
                    <a:pt x="34600" y="53165"/>
                  </a:lnTo>
                  <a:lnTo>
                    <a:pt x="34733" y="52882"/>
                  </a:lnTo>
                  <a:lnTo>
                    <a:pt x="34777" y="52882"/>
                  </a:lnTo>
                  <a:lnTo>
                    <a:pt x="34844" y="52882"/>
                  </a:lnTo>
                  <a:close/>
                  <a:moveTo>
                    <a:pt x="108133" y="51846"/>
                  </a:moveTo>
                  <a:lnTo>
                    <a:pt x="108222" y="51940"/>
                  </a:lnTo>
                  <a:lnTo>
                    <a:pt x="108222" y="52128"/>
                  </a:lnTo>
                  <a:lnTo>
                    <a:pt x="108222" y="52317"/>
                  </a:lnTo>
                  <a:lnTo>
                    <a:pt x="108222" y="52317"/>
                  </a:lnTo>
                  <a:lnTo>
                    <a:pt x="108177" y="52411"/>
                  </a:lnTo>
                  <a:lnTo>
                    <a:pt x="108177" y="52600"/>
                  </a:lnTo>
                  <a:lnTo>
                    <a:pt x="108177" y="52694"/>
                  </a:lnTo>
                  <a:lnTo>
                    <a:pt x="108133" y="52882"/>
                  </a:lnTo>
                  <a:lnTo>
                    <a:pt x="108111" y="52882"/>
                  </a:lnTo>
                  <a:lnTo>
                    <a:pt x="108111" y="52882"/>
                  </a:lnTo>
                  <a:lnTo>
                    <a:pt x="108066" y="53071"/>
                  </a:lnTo>
                  <a:lnTo>
                    <a:pt x="108022" y="53165"/>
                  </a:lnTo>
                  <a:lnTo>
                    <a:pt x="108022" y="53354"/>
                  </a:lnTo>
                  <a:lnTo>
                    <a:pt x="108000" y="53637"/>
                  </a:lnTo>
                  <a:lnTo>
                    <a:pt x="107955" y="53637"/>
                  </a:lnTo>
                  <a:lnTo>
                    <a:pt x="107933" y="53637"/>
                  </a:lnTo>
                  <a:lnTo>
                    <a:pt x="107955" y="53354"/>
                  </a:lnTo>
                  <a:lnTo>
                    <a:pt x="108000" y="53165"/>
                  </a:lnTo>
                  <a:lnTo>
                    <a:pt x="108022" y="53071"/>
                  </a:lnTo>
                  <a:lnTo>
                    <a:pt x="108022" y="52882"/>
                  </a:lnTo>
                  <a:lnTo>
                    <a:pt x="108022" y="52694"/>
                  </a:lnTo>
                  <a:lnTo>
                    <a:pt x="108022" y="52600"/>
                  </a:lnTo>
                  <a:lnTo>
                    <a:pt x="108066" y="52411"/>
                  </a:lnTo>
                  <a:lnTo>
                    <a:pt x="108111" y="52317"/>
                  </a:lnTo>
                  <a:lnTo>
                    <a:pt x="108133" y="51940"/>
                  </a:lnTo>
                  <a:lnTo>
                    <a:pt x="108133" y="51846"/>
                  </a:lnTo>
                  <a:close/>
                  <a:moveTo>
                    <a:pt x="37355" y="50714"/>
                  </a:moveTo>
                  <a:lnTo>
                    <a:pt x="37422" y="50714"/>
                  </a:lnTo>
                  <a:lnTo>
                    <a:pt x="37466" y="50714"/>
                  </a:lnTo>
                  <a:lnTo>
                    <a:pt x="37511" y="50997"/>
                  </a:lnTo>
                  <a:lnTo>
                    <a:pt x="37511" y="51186"/>
                  </a:lnTo>
                  <a:lnTo>
                    <a:pt x="37533" y="51374"/>
                  </a:lnTo>
                  <a:lnTo>
                    <a:pt x="37533" y="51657"/>
                  </a:lnTo>
                  <a:lnTo>
                    <a:pt x="37511" y="51940"/>
                  </a:lnTo>
                  <a:lnTo>
                    <a:pt x="37466" y="52128"/>
                  </a:lnTo>
                  <a:lnTo>
                    <a:pt x="37422" y="52128"/>
                  </a:lnTo>
                  <a:lnTo>
                    <a:pt x="37400" y="52128"/>
                  </a:lnTo>
                  <a:lnTo>
                    <a:pt x="37355" y="52317"/>
                  </a:lnTo>
                  <a:lnTo>
                    <a:pt x="37311" y="52600"/>
                  </a:lnTo>
                  <a:lnTo>
                    <a:pt x="37288" y="53071"/>
                  </a:lnTo>
                  <a:lnTo>
                    <a:pt x="37244" y="53542"/>
                  </a:lnTo>
                  <a:lnTo>
                    <a:pt x="37311" y="53542"/>
                  </a:lnTo>
                  <a:lnTo>
                    <a:pt x="37355" y="53637"/>
                  </a:lnTo>
                  <a:lnTo>
                    <a:pt x="37400" y="53825"/>
                  </a:lnTo>
                  <a:lnTo>
                    <a:pt x="37466" y="53825"/>
                  </a:lnTo>
                  <a:lnTo>
                    <a:pt x="37533" y="53825"/>
                  </a:lnTo>
                  <a:lnTo>
                    <a:pt x="37622" y="53825"/>
                  </a:lnTo>
                  <a:lnTo>
                    <a:pt x="37688" y="54014"/>
                  </a:lnTo>
                  <a:lnTo>
                    <a:pt x="37711" y="54108"/>
                  </a:lnTo>
                  <a:lnTo>
                    <a:pt x="37755" y="54296"/>
                  </a:lnTo>
                  <a:lnTo>
                    <a:pt x="37822" y="54391"/>
                  </a:lnTo>
                  <a:lnTo>
                    <a:pt x="37933" y="54862"/>
                  </a:lnTo>
                  <a:lnTo>
                    <a:pt x="38088" y="55239"/>
                  </a:lnTo>
                  <a:lnTo>
                    <a:pt x="38155" y="55239"/>
                  </a:lnTo>
                  <a:lnTo>
                    <a:pt x="38222" y="55239"/>
                  </a:lnTo>
                  <a:lnTo>
                    <a:pt x="38266" y="55805"/>
                  </a:lnTo>
                  <a:lnTo>
                    <a:pt x="38222" y="56087"/>
                  </a:lnTo>
                  <a:lnTo>
                    <a:pt x="38200" y="56465"/>
                  </a:lnTo>
                  <a:lnTo>
                    <a:pt x="38155" y="56747"/>
                  </a:lnTo>
                  <a:lnTo>
                    <a:pt x="38111" y="57030"/>
                  </a:lnTo>
                  <a:lnTo>
                    <a:pt x="38111" y="57219"/>
                  </a:lnTo>
                  <a:lnTo>
                    <a:pt x="38155" y="57407"/>
                  </a:lnTo>
                  <a:lnTo>
                    <a:pt x="38155" y="57690"/>
                  </a:lnTo>
                  <a:lnTo>
                    <a:pt x="38155" y="57973"/>
                  </a:lnTo>
                  <a:lnTo>
                    <a:pt x="38155" y="58444"/>
                  </a:lnTo>
                  <a:lnTo>
                    <a:pt x="38155" y="58727"/>
                  </a:lnTo>
                  <a:lnTo>
                    <a:pt x="38155" y="58915"/>
                  </a:lnTo>
                  <a:lnTo>
                    <a:pt x="38111" y="59104"/>
                  </a:lnTo>
                  <a:lnTo>
                    <a:pt x="38044" y="59104"/>
                  </a:lnTo>
                  <a:lnTo>
                    <a:pt x="38022" y="59198"/>
                  </a:lnTo>
                  <a:lnTo>
                    <a:pt x="37911" y="59104"/>
                  </a:lnTo>
                  <a:lnTo>
                    <a:pt x="37822" y="58727"/>
                  </a:lnTo>
                  <a:lnTo>
                    <a:pt x="37755" y="58256"/>
                  </a:lnTo>
                  <a:lnTo>
                    <a:pt x="37688" y="58161"/>
                  </a:lnTo>
                  <a:lnTo>
                    <a:pt x="37644" y="57784"/>
                  </a:lnTo>
                  <a:lnTo>
                    <a:pt x="37577" y="57690"/>
                  </a:lnTo>
                  <a:lnTo>
                    <a:pt x="37533" y="57501"/>
                  </a:lnTo>
                  <a:lnTo>
                    <a:pt x="37466" y="57501"/>
                  </a:lnTo>
                  <a:lnTo>
                    <a:pt x="36444" y="57501"/>
                  </a:lnTo>
                  <a:lnTo>
                    <a:pt x="36444" y="57219"/>
                  </a:lnTo>
                  <a:lnTo>
                    <a:pt x="36400" y="57030"/>
                  </a:lnTo>
                  <a:lnTo>
                    <a:pt x="36400" y="56747"/>
                  </a:lnTo>
                  <a:lnTo>
                    <a:pt x="36444" y="56276"/>
                  </a:lnTo>
                  <a:lnTo>
                    <a:pt x="36488" y="55805"/>
                  </a:lnTo>
                  <a:lnTo>
                    <a:pt x="36511" y="55522"/>
                  </a:lnTo>
                  <a:lnTo>
                    <a:pt x="36600" y="55239"/>
                  </a:lnTo>
                  <a:lnTo>
                    <a:pt x="36711" y="54768"/>
                  </a:lnTo>
                  <a:lnTo>
                    <a:pt x="36822" y="54296"/>
                  </a:lnTo>
                  <a:lnTo>
                    <a:pt x="36955" y="53637"/>
                  </a:lnTo>
                  <a:lnTo>
                    <a:pt x="37000" y="53354"/>
                  </a:lnTo>
                  <a:lnTo>
                    <a:pt x="37022" y="53071"/>
                  </a:lnTo>
                  <a:lnTo>
                    <a:pt x="37111" y="52882"/>
                  </a:lnTo>
                  <a:lnTo>
                    <a:pt x="37133" y="52600"/>
                  </a:lnTo>
                  <a:lnTo>
                    <a:pt x="37133" y="52411"/>
                  </a:lnTo>
                  <a:lnTo>
                    <a:pt x="37177" y="52128"/>
                  </a:lnTo>
                  <a:lnTo>
                    <a:pt x="37177" y="51657"/>
                  </a:lnTo>
                  <a:lnTo>
                    <a:pt x="37177" y="51468"/>
                  </a:lnTo>
                  <a:lnTo>
                    <a:pt x="37177" y="51186"/>
                  </a:lnTo>
                  <a:lnTo>
                    <a:pt x="37177" y="50997"/>
                  </a:lnTo>
                  <a:lnTo>
                    <a:pt x="37222" y="50903"/>
                  </a:lnTo>
                  <a:lnTo>
                    <a:pt x="37288" y="50903"/>
                  </a:lnTo>
                  <a:lnTo>
                    <a:pt x="37311" y="50714"/>
                  </a:lnTo>
                  <a:lnTo>
                    <a:pt x="37355" y="50714"/>
                  </a:lnTo>
                  <a:close/>
                  <a:moveTo>
                    <a:pt x="53222" y="44587"/>
                  </a:moveTo>
                  <a:lnTo>
                    <a:pt x="53222" y="44587"/>
                  </a:lnTo>
                  <a:lnTo>
                    <a:pt x="53244" y="44587"/>
                  </a:lnTo>
                  <a:lnTo>
                    <a:pt x="53222" y="44587"/>
                  </a:lnTo>
                  <a:close/>
                  <a:moveTo>
                    <a:pt x="112133" y="43644"/>
                  </a:moveTo>
                  <a:lnTo>
                    <a:pt x="112177" y="43644"/>
                  </a:lnTo>
                  <a:lnTo>
                    <a:pt x="112244" y="43644"/>
                  </a:lnTo>
                  <a:lnTo>
                    <a:pt x="112288" y="43833"/>
                  </a:lnTo>
                  <a:lnTo>
                    <a:pt x="112333" y="44116"/>
                  </a:lnTo>
                  <a:lnTo>
                    <a:pt x="112333" y="44210"/>
                  </a:lnTo>
                  <a:lnTo>
                    <a:pt x="112333" y="44587"/>
                  </a:lnTo>
                  <a:lnTo>
                    <a:pt x="112111" y="44587"/>
                  </a:lnTo>
                  <a:lnTo>
                    <a:pt x="112111" y="44210"/>
                  </a:lnTo>
                  <a:lnTo>
                    <a:pt x="112111" y="44116"/>
                  </a:lnTo>
                  <a:lnTo>
                    <a:pt x="112111" y="43927"/>
                  </a:lnTo>
                  <a:lnTo>
                    <a:pt x="112111" y="43833"/>
                  </a:lnTo>
                  <a:lnTo>
                    <a:pt x="112111" y="43644"/>
                  </a:lnTo>
                  <a:lnTo>
                    <a:pt x="112133" y="43644"/>
                  </a:lnTo>
                  <a:close/>
                  <a:moveTo>
                    <a:pt x="53844" y="42985"/>
                  </a:moveTo>
                  <a:lnTo>
                    <a:pt x="53866" y="42985"/>
                  </a:lnTo>
                  <a:lnTo>
                    <a:pt x="53911" y="42985"/>
                  </a:lnTo>
                  <a:lnTo>
                    <a:pt x="53911" y="43173"/>
                  </a:lnTo>
                  <a:lnTo>
                    <a:pt x="53933" y="43173"/>
                  </a:lnTo>
                  <a:lnTo>
                    <a:pt x="53977" y="43173"/>
                  </a:lnTo>
                  <a:lnTo>
                    <a:pt x="54022" y="43173"/>
                  </a:lnTo>
                  <a:lnTo>
                    <a:pt x="54044" y="43362"/>
                  </a:lnTo>
                  <a:lnTo>
                    <a:pt x="54088" y="43456"/>
                  </a:lnTo>
                  <a:lnTo>
                    <a:pt x="54088" y="43644"/>
                  </a:lnTo>
                  <a:lnTo>
                    <a:pt x="54088" y="43833"/>
                  </a:lnTo>
                  <a:lnTo>
                    <a:pt x="54088" y="44116"/>
                  </a:lnTo>
                  <a:lnTo>
                    <a:pt x="54133" y="44116"/>
                  </a:lnTo>
                  <a:lnTo>
                    <a:pt x="54133" y="44210"/>
                  </a:lnTo>
                  <a:lnTo>
                    <a:pt x="54155" y="44399"/>
                  </a:lnTo>
                  <a:lnTo>
                    <a:pt x="54200" y="44587"/>
                  </a:lnTo>
                  <a:lnTo>
                    <a:pt x="54200" y="44681"/>
                  </a:lnTo>
                  <a:lnTo>
                    <a:pt x="54155" y="45058"/>
                  </a:lnTo>
                  <a:lnTo>
                    <a:pt x="54133" y="45153"/>
                  </a:lnTo>
                  <a:lnTo>
                    <a:pt x="54088" y="45341"/>
                  </a:lnTo>
                  <a:lnTo>
                    <a:pt x="54044" y="45341"/>
                  </a:lnTo>
                  <a:lnTo>
                    <a:pt x="54022" y="45341"/>
                  </a:lnTo>
                  <a:lnTo>
                    <a:pt x="54022" y="45907"/>
                  </a:lnTo>
                  <a:lnTo>
                    <a:pt x="54022" y="46284"/>
                  </a:lnTo>
                  <a:lnTo>
                    <a:pt x="54022" y="46567"/>
                  </a:lnTo>
                  <a:lnTo>
                    <a:pt x="54022" y="46755"/>
                  </a:lnTo>
                  <a:lnTo>
                    <a:pt x="54022" y="46849"/>
                  </a:lnTo>
                  <a:lnTo>
                    <a:pt x="54022" y="47227"/>
                  </a:lnTo>
                  <a:lnTo>
                    <a:pt x="54022" y="47509"/>
                  </a:lnTo>
                  <a:lnTo>
                    <a:pt x="54022" y="47792"/>
                  </a:lnTo>
                  <a:lnTo>
                    <a:pt x="53977" y="47981"/>
                  </a:lnTo>
                  <a:lnTo>
                    <a:pt x="53977" y="48075"/>
                  </a:lnTo>
                  <a:lnTo>
                    <a:pt x="53933" y="48075"/>
                  </a:lnTo>
                  <a:lnTo>
                    <a:pt x="53911" y="48075"/>
                  </a:lnTo>
                  <a:lnTo>
                    <a:pt x="53911" y="48263"/>
                  </a:lnTo>
                  <a:lnTo>
                    <a:pt x="53911" y="48452"/>
                  </a:lnTo>
                  <a:lnTo>
                    <a:pt x="53933" y="48546"/>
                  </a:lnTo>
                  <a:lnTo>
                    <a:pt x="53933" y="48923"/>
                  </a:lnTo>
                  <a:lnTo>
                    <a:pt x="53933" y="49206"/>
                  </a:lnTo>
                  <a:lnTo>
                    <a:pt x="53355" y="49206"/>
                  </a:lnTo>
                  <a:lnTo>
                    <a:pt x="53333" y="49300"/>
                  </a:lnTo>
                  <a:lnTo>
                    <a:pt x="53333" y="49300"/>
                  </a:lnTo>
                  <a:lnTo>
                    <a:pt x="53288" y="49489"/>
                  </a:lnTo>
                  <a:lnTo>
                    <a:pt x="53288" y="49677"/>
                  </a:lnTo>
                  <a:lnTo>
                    <a:pt x="53288" y="49772"/>
                  </a:lnTo>
                  <a:lnTo>
                    <a:pt x="53244" y="49960"/>
                  </a:lnTo>
                  <a:lnTo>
                    <a:pt x="53222" y="49960"/>
                  </a:lnTo>
                  <a:lnTo>
                    <a:pt x="53177" y="50149"/>
                  </a:lnTo>
                  <a:lnTo>
                    <a:pt x="53133" y="50243"/>
                  </a:lnTo>
                  <a:lnTo>
                    <a:pt x="53111" y="50243"/>
                  </a:lnTo>
                  <a:lnTo>
                    <a:pt x="53111" y="50149"/>
                  </a:lnTo>
                  <a:lnTo>
                    <a:pt x="53066" y="50149"/>
                  </a:lnTo>
                  <a:lnTo>
                    <a:pt x="53044" y="50149"/>
                  </a:lnTo>
                  <a:lnTo>
                    <a:pt x="53000" y="50149"/>
                  </a:lnTo>
                  <a:lnTo>
                    <a:pt x="52933" y="50149"/>
                  </a:lnTo>
                  <a:lnTo>
                    <a:pt x="52888" y="50149"/>
                  </a:lnTo>
                  <a:lnTo>
                    <a:pt x="52844" y="50243"/>
                  </a:lnTo>
                  <a:lnTo>
                    <a:pt x="52822" y="50243"/>
                  </a:lnTo>
                  <a:lnTo>
                    <a:pt x="52777" y="50243"/>
                  </a:lnTo>
                  <a:lnTo>
                    <a:pt x="52733" y="50149"/>
                  </a:lnTo>
                  <a:lnTo>
                    <a:pt x="52666" y="49960"/>
                  </a:lnTo>
                  <a:lnTo>
                    <a:pt x="52666" y="49960"/>
                  </a:lnTo>
                  <a:lnTo>
                    <a:pt x="52644" y="49677"/>
                  </a:lnTo>
                  <a:lnTo>
                    <a:pt x="52644" y="49489"/>
                  </a:lnTo>
                  <a:lnTo>
                    <a:pt x="52666" y="49300"/>
                  </a:lnTo>
                  <a:lnTo>
                    <a:pt x="52666" y="49206"/>
                  </a:lnTo>
                  <a:lnTo>
                    <a:pt x="52711" y="49206"/>
                  </a:lnTo>
                  <a:lnTo>
                    <a:pt x="52733" y="49206"/>
                  </a:lnTo>
                  <a:lnTo>
                    <a:pt x="52733" y="48923"/>
                  </a:lnTo>
                  <a:lnTo>
                    <a:pt x="52733" y="48546"/>
                  </a:lnTo>
                  <a:lnTo>
                    <a:pt x="52733" y="48452"/>
                  </a:lnTo>
                  <a:lnTo>
                    <a:pt x="52777" y="48263"/>
                  </a:lnTo>
                  <a:lnTo>
                    <a:pt x="52777" y="48075"/>
                  </a:lnTo>
                  <a:lnTo>
                    <a:pt x="52822" y="47981"/>
                  </a:lnTo>
                  <a:lnTo>
                    <a:pt x="52822" y="47981"/>
                  </a:lnTo>
                  <a:lnTo>
                    <a:pt x="52844" y="47981"/>
                  </a:lnTo>
                  <a:lnTo>
                    <a:pt x="52955" y="47981"/>
                  </a:lnTo>
                  <a:lnTo>
                    <a:pt x="52955" y="47038"/>
                  </a:lnTo>
                  <a:lnTo>
                    <a:pt x="52888" y="47038"/>
                  </a:lnTo>
                  <a:lnTo>
                    <a:pt x="52822" y="47038"/>
                  </a:lnTo>
                  <a:lnTo>
                    <a:pt x="52777" y="47038"/>
                  </a:lnTo>
                  <a:lnTo>
                    <a:pt x="52733" y="47038"/>
                  </a:lnTo>
                  <a:lnTo>
                    <a:pt x="52733" y="44870"/>
                  </a:lnTo>
                  <a:lnTo>
                    <a:pt x="52822" y="44681"/>
                  </a:lnTo>
                  <a:lnTo>
                    <a:pt x="52844" y="44870"/>
                  </a:lnTo>
                  <a:lnTo>
                    <a:pt x="52844" y="45058"/>
                  </a:lnTo>
                  <a:lnTo>
                    <a:pt x="52888" y="45058"/>
                  </a:lnTo>
                  <a:lnTo>
                    <a:pt x="52933" y="45058"/>
                  </a:lnTo>
                  <a:lnTo>
                    <a:pt x="52955" y="44870"/>
                  </a:lnTo>
                  <a:lnTo>
                    <a:pt x="53044" y="44681"/>
                  </a:lnTo>
                  <a:lnTo>
                    <a:pt x="53066" y="44681"/>
                  </a:lnTo>
                  <a:lnTo>
                    <a:pt x="53111" y="44681"/>
                  </a:lnTo>
                  <a:lnTo>
                    <a:pt x="53133" y="44681"/>
                  </a:lnTo>
                  <a:lnTo>
                    <a:pt x="53177" y="44587"/>
                  </a:lnTo>
                  <a:lnTo>
                    <a:pt x="53222" y="44587"/>
                  </a:lnTo>
                  <a:lnTo>
                    <a:pt x="53222" y="44587"/>
                  </a:lnTo>
                  <a:lnTo>
                    <a:pt x="53222" y="44587"/>
                  </a:lnTo>
                  <a:lnTo>
                    <a:pt x="53222" y="44399"/>
                  </a:lnTo>
                  <a:lnTo>
                    <a:pt x="53222" y="44210"/>
                  </a:lnTo>
                  <a:lnTo>
                    <a:pt x="53222" y="43927"/>
                  </a:lnTo>
                  <a:lnTo>
                    <a:pt x="53222" y="43833"/>
                  </a:lnTo>
                  <a:lnTo>
                    <a:pt x="53222" y="43644"/>
                  </a:lnTo>
                  <a:lnTo>
                    <a:pt x="53222" y="43456"/>
                  </a:lnTo>
                  <a:lnTo>
                    <a:pt x="53222" y="43362"/>
                  </a:lnTo>
                  <a:lnTo>
                    <a:pt x="53222" y="43173"/>
                  </a:lnTo>
                  <a:lnTo>
                    <a:pt x="53355" y="42985"/>
                  </a:lnTo>
                  <a:lnTo>
                    <a:pt x="53400" y="43173"/>
                  </a:lnTo>
                  <a:lnTo>
                    <a:pt x="53444" y="43173"/>
                  </a:lnTo>
                  <a:lnTo>
                    <a:pt x="53466" y="43362"/>
                  </a:lnTo>
                  <a:lnTo>
                    <a:pt x="53466" y="43456"/>
                  </a:lnTo>
                  <a:lnTo>
                    <a:pt x="53511" y="43644"/>
                  </a:lnTo>
                  <a:lnTo>
                    <a:pt x="53533" y="43644"/>
                  </a:lnTo>
                  <a:lnTo>
                    <a:pt x="53577" y="43644"/>
                  </a:lnTo>
                  <a:lnTo>
                    <a:pt x="53622" y="43456"/>
                  </a:lnTo>
                  <a:lnTo>
                    <a:pt x="53644" y="43362"/>
                  </a:lnTo>
                  <a:lnTo>
                    <a:pt x="53644" y="43173"/>
                  </a:lnTo>
                  <a:lnTo>
                    <a:pt x="53688" y="43173"/>
                  </a:lnTo>
                  <a:lnTo>
                    <a:pt x="53733" y="43173"/>
                  </a:lnTo>
                  <a:lnTo>
                    <a:pt x="53755" y="42985"/>
                  </a:lnTo>
                  <a:lnTo>
                    <a:pt x="53844" y="42985"/>
                  </a:lnTo>
                  <a:close/>
                  <a:moveTo>
                    <a:pt x="111600" y="42419"/>
                  </a:moveTo>
                  <a:lnTo>
                    <a:pt x="111666" y="42513"/>
                  </a:lnTo>
                  <a:lnTo>
                    <a:pt x="111711" y="42702"/>
                  </a:lnTo>
                  <a:lnTo>
                    <a:pt x="111733" y="42890"/>
                  </a:lnTo>
                  <a:lnTo>
                    <a:pt x="111733" y="42985"/>
                  </a:lnTo>
                  <a:lnTo>
                    <a:pt x="111777" y="43173"/>
                  </a:lnTo>
                  <a:lnTo>
                    <a:pt x="111777" y="43362"/>
                  </a:lnTo>
                  <a:lnTo>
                    <a:pt x="111822" y="43362"/>
                  </a:lnTo>
                  <a:lnTo>
                    <a:pt x="111822" y="43644"/>
                  </a:lnTo>
                  <a:lnTo>
                    <a:pt x="111822" y="43833"/>
                  </a:lnTo>
                  <a:lnTo>
                    <a:pt x="111822" y="44116"/>
                  </a:lnTo>
                  <a:lnTo>
                    <a:pt x="111822" y="44210"/>
                  </a:lnTo>
                  <a:lnTo>
                    <a:pt x="111844" y="44399"/>
                  </a:lnTo>
                  <a:lnTo>
                    <a:pt x="111888" y="44681"/>
                  </a:lnTo>
                  <a:lnTo>
                    <a:pt x="111666" y="44681"/>
                  </a:lnTo>
                  <a:lnTo>
                    <a:pt x="111644" y="44399"/>
                  </a:lnTo>
                  <a:lnTo>
                    <a:pt x="111644" y="44116"/>
                  </a:lnTo>
                  <a:lnTo>
                    <a:pt x="111644" y="43833"/>
                  </a:lnTo>
                  <a:lnTo>
                    <a:pt x="111644" y="43456"/>
                  </a:lnTo>
                  <a:lnTo>
                    <a:pt x="111644" y="43362"/>
                  </a:lnTo>
                  <a:lnTo>
                    <a:pt x="111600" y="43173"/>
                  </a:lnTo>
                  <a:lnTo>
                    <a:pt x="111600" y="42890"/>
                  </a:lnTo>
                  <a:lnTo>
                    <a:pt x="111600" y="42419"/>
                  </a:lnTo>
                  <a:close/>
                  <a:moveTo>
                    <a:pt x="5088" y="36575"/>
                  </a:moveTo>
                  <a:lnTo>
                    <a:pt x="5088" y="37800"/>
                  </a:lnTo>
                  <a:lnTo>
                    <a:pt x="4844" y="39025"/>
                  </a:lnTo>
                  <a:lnTo>
                    <a:pt x="4511" y="39780"/>
                  </a:lnTo>
                  <a:lnTo>
                    <a:pt x="4355" y="38366"/>
                  </a:lnTo>
                  <a:lnTo>
                    <a:pt x="4844" y="37140"/>
                  </a:lnTo>
                  <a:lnTo>
                    <a:pt x="5088" y="36575"/>
                  </a:lnTo>
                  <a:close/>
                  <a:moveTo>
                    <a:pt x="54044" y="36197"/>
                  </a:moveTo>
                  <a:lnTo>
                    <a:pt x="54022" y="36575"/>
                  </a:lnTo>
                  <a:lnTo>
                    <a:pt x="54022" y="36857"/>
                  </a:lnTo>
                  <a:lnTo>
                    <a:pt x="53977" y="37046"/>
                  </a:lnTo>
                  <a:lnTo>
                    <a:pt x="53933" y="37140"/>
                  </a:lnTo>
                  <a:lnTo>
                    <a:pt x="53933" y="37329"/>
                  </a:lnTo>
                  <a:lnTo>
                    <a:pt x="53933" y="37329"/>
                  </a:lnTo>
                  <a:lnTo>
                    <a:pt x="53933" y="37423"/>
                  </a:lnTo>
                  <a:lnTo>
                    <a:pt x="53911" y="37423"/>
                  </a:lnTo>
                  <a:lnTo>
                    <a:pt x="53866" y="37423"/>
                  </a:lnTo>
                  <a:lnTo>
                    <a:pt x="53844" y="37423"/>
                  </a:lnTo>
                  <a:lnTo>
                    <a:pt x="53800" y="37423"/>
                  </a:lnTo>
                  <a:lnTo>
                    <a:pt x="53800" y="37611"/>
                  </a:lnTo>
                  <a:lnTo>
                    <a:pt x="53755" y="37800"/>
                  </a:lnTo>
                  <a:lnTo>
                    <a:pt x="53755" y="37800"/>
                  </a:lnTo>
                  <a:lnTo>
                    <a:pt x="53733" y="37894"/>
                  </a:lnTo>
                  <a:lnTo>
                    <a:pt x="53688" y="38083"/>
                  </a:lnTo>
                  <a:lnTo>
                    <a:pt x="53688" y="38271"/>
                  </a:lnTo>
                  <a:lnTo>
                    <a:pt x="53644" y="38271"/>
                  </a:lnTo>
                  <a:lnTo>
                    <a:pt x="53577" y="38083"/>
                  </a:lnTo>
                  <a:lnTo>
                    <a:pt x="53577" y="37894"/>
                  </a:lnTo>
                  <a:lnTo>
                    <a:pt x="53577" y="37800"/>
                  </a:lnTo>
                  <a:lnTo>
                    <a:pt x="53622" y="37611"/>
                  </a:lnTo>
                  <a:lnTo>
                    <a:pt x="53644" y="37423"/>
                  </a:lnTo>
                  <a:lnTo>
                    <a:pt x="53688" y="37140"/>
                  </a:lnTo>
                  <a:lnTo>
                    <a:pt x="53688" y="37046"/>
                  </a:lnTo>
                  <a:lnTo>
                    <a:pt x="53733" y="37046"/>
                  </a:lnTo>
                  <a:lnTo>
                    <a:pt x="53755" y="36857"/>
                  </a:lnTo>
                  <a:lnTo>
                    <a:pt x="53800" y="36857"/>
                  </a:lnTo>
                  <a:lnTo>
                    <a:pt x="53844" y="36669"/>
                  </a:lnTo>
                  <a:lnTo>
                    <a:pt x="53866" y="36575"/>
                  </a:lnTo>
                  <a:lnTo>
                    <a:pt x="53933" y="36386"/>
                  </a:lnTo>
                  <a:lnTo>
                    <a:pt x="53977" y="36386"/>
                  </a:lnTo>
                  <a:lnTo>
                    <a:pt x="54022" y="36197"/>
                  </a:lnTo>
                  <a:lnTo>
                    <a:pt x="54044" y="36197"/>
                  </a:lnTo>
                  <a:close/>
                  <a:moveTo>
                    <a:pt x="54888" y="36197"/>
                  </a:moveTo>
                  <a:lnTo>
                    <a:pt x="54955" y="36197"/>
                  </a:lnTo>
                  <a:lnTo>
                    <a:pt x="55000" y="36386"/>
                  </a:lnTo>
                  <a:lnTo>
                    <a:pt x="55044" y="36575"/>
                  </a:lnTo>
                  <a:lnTo>
                    <a:pt x="55000" y="36575"/>
                  </a:lnTo>
                  <a:lnTo>
                    <a:pt x="54955" y="36669"/>
                  </a:lnTo>
                  <a:lnTo>
                    <a:pt x="54933" y="36857"/>
                  </a:lnTo>
                  <a:lnTo>
                    <a:pt x="54888" y="37046"/>
                  </a:lnTo>
                  <a:lnTo>
                    <a:pt x="54888" y="37046"/>
                  </a:lnTo>
                  <a:lnTo>
                    <a:pt x="54844" y="37046"/>
                  </a:lnTo>
                  <a:lnTo>
                    <a:pt x="54822" y="37140"/>
                  </a:lnTo>
                  <a:lnTo>
                    <a:pt x="54822" y="37329"/>
                  </a:lnTo>
                  <a:lnTo>
                    <a:pt x="54822" y="37423"/>
                  </a:lnTo>
                  <a:lnTo>
                    <a:pt x="54822" y="37611"/>
                  </a:lnTo>
                  <a:lnTo>
                    <a:pt x="54822" y="37800"/>
                  </a:lnTo>
                  <a:lnTo>
                    <a:pt x="54822" y="37800"/>
                  </a:lnTo>
                  <a:lnTo>
                    <a:pt x="54777" y="37894"/>
                  </a:lnTo>
                  <a:lnTo>
                    <a:pt x="54733" y="37894"/>
                  </a:lnTo>
                  <a:lnTo>
                    <a:pt x="54711" y="38271"/>
                  </a:lnTo>
                  <a:lnTo>
                    <a:pt x="55400" y="38271"/>
                  </a:lnTo>
                  <a:lnTo>
                    <a:pt x="55400" y="39497"/>
                  </a:lnTo>
                  <a:lnTo>
                    <a:pt x="55400" y="39591"/>
                  </a:lnTo>
                  <a:lnTo>
                    <a:pt x="55355" y="39780"/>
                  </a:lnTo>
                  <a:lnTo>
                    <a:pt x="55333" y="39780"/>
                  </a:lnTo>
                  <a:lnTo>
                    <a:pt x="55288" y="39968"/>
                  </a:lnTo>
                  <a:lnTo>
                    <a:pt x="55244" y="40062"/>
                  </a:lnTo>
                  <a:lnTo>
                    <a:pt x="55244" y="40251"/>
                  </a:lnTo>
                  <a:lnTo>
                    <a:pt x="55244" y="40439"/>
                  </a:lnTo>
                  <a:lnTo>
                    <a:pt x="55244" y="40534"/>
                  </a:lnTo>
                  <a:lnTo>
                    <a:pt x="55244" y="40816"/>
                  </a:lnTo>
                  <a:lnTo>
                    <a:pt x="55177" y="40816"/>
                  </a:lnTo>
                  <a:lnTo>
                    <a:pt x="55133" y="40816"/>
                  </a:lnTo>
                  <a:lnTo>
                    <a:pt x="55111" y="40816"/>
                  </a:lnTo>
                  <a:lnTo>
                    <a:pt x="55111" y="41005"/>
                  </a:lnTo>
                  <a:lnTo>
                    <a:pt x="55111" y="41005"/>
                  </a:lnTo>
                  <a:lnTo>
                    <a:pt x="55066" y="41194"/>
                  </a:lnTo>
                  <a:lnTo>
                    <a:pt x="55044" y="41288"/>
                  </a:lnTo>
                  <a:lnTo>
                    <a:pt x="55044" y="41288"/>
                  </a:lnTo>
                  <a:lnTo>
                    <a:pt x="55000" y="41665"/>
                  </a:lnTo>
                  <a:lnTo>
                    <a:pt x="55000" y="41759"/>
                  </a:lnTo>
                  <a:lnTo>
                    <a:pt x="55000" y="41948"/>
                  </a:lnTo>
                  <a:lnTo>
                    <a:pt x="55044" y="41948"/>
                  </a:lnTo>
                  <a:lnTo>
                    <a:pt x="55111" y="42136"/>
                  </a:lnTo>
                  <a:lnTo>
                    <a:pt x="55177" y="42136"/>
                  </a:lnTo>
                  <a:lnTo>
                    <a:pt x="55244" y="42136"/>
                  </a:lnTo>
                  <a:lnTo>
                    <a:pt x="55333" y="42136"/>
                  </a:lnTo>
                  <a:lnTo>
                    <a:pt x="55355" y="42136"/>
                  </a:lnTo>
                  <a:lnTo>
                    <a:pt x="55400" y="42230"/>
                  </a:lnTo>
                  <a:lnTo>
                    <a:pt x="55444" y="42419"/>
                  </a:lnTo>
                  <a:lnTo>
                    <a:pt x="55466" y="42513"/>
                  </a:lnTo>
                  <a:lnTo>
                    <a:pt x="55511" y="42890"/>
                  </a:lnTo>
                  <a:lnTo>
                    <a:pt x="55511" y="42985"/>
                  </a:lnTo>
                  <a:lnTo>
                    <a:pt x="55533" y="43173"/>
                  </a:lnTo>
                  <a:lnTo>
                    <a:pt x="55533" y="43456"/>
                  </a:lnTo>
                  <a:lnTo>
                    <a:pt x="55577" y="43456"/>
                  </a:lnTo>
                  <a:lnTo>
                    <a:pt x="55622" y="43644"/>
                  </a:lnTo>
                  <a:lnTo>
                    <a:pt x="55622" y="43644"/>
                  </a:lnTo>
                  <a:lnTo>
                    <a:pt x="55644" y="43833"/>
                  </a:lnTo>
                  <a:lnTo>
                    <a:pt x="55688" y="43927"/>
                  </a:lnTo>
                  <a:lnTo>
                    <a:pt x="55688" y="44116"/>
                  </a:lnTo>
                  <a:lnTo>
                    <a:pt x="55688" y="44210"/>
                  </a:lnTo>
                  <a:lnTo>
                    <a:pt x="55688" y="44210"/>
                  </a:lnTo>
                  <a:lnTo>
                    <a:pt x="55733" y="44210"/>
                  </a:lnTo>
                  <a:lnTo>
                    <a:pt x="55755" y="44399"/>
                  </a:lnTo>
                  <a:lnTo>
                    <a:pt x="55755" y="44399"/>
                  </a:lnTo>
                  <a:lnTo>
                    <a:pt x="55755" y="44587"/>
                  </a:lnTo>
                  <a:lnTo>
                    <a:pt x="55800" y="44587"/>
                  </a:lnTo>
                  <a:lnTo>
                    <a:pt x="55844" y="44587"/>
                  </a:lnTo>
                  <a:lnTo>
                    <a:pt x="55866" y="44587"/>
                  </a:lnTo>
                  <a:lnTo>
                    <a:pt x="55911" y="44681"/>
                  </a:lnTo>
                  <a:lnTo>
                    <a:pt x="55933" y="45058"/>
                  </a:lnTo>
                  <a:lnTo>
                    <a:pt x="55977" y="45153"/>
                  </a:lnTo>
                  <a:lnTo>
                    <a:pt x="55977" y="45341"/>
                  </a:lnTo>
                  <a:lnTo>
                    <a:pt x="55977" y="45530"/>
                  </a:lnTo>
                  <a:lnTo>
                    <a:pt x="55977" y="45813"/>
                  </a:lnTo>
                  <a:lnTo>
                    <a:pt x="55977" y="45907"/>
                  </a:lnTo>
                  <a:lnTo>
                    <a:pt x="55933" y="46284"/>
                  </a:lnTo>
                  <a:lnTo>
                    <a:pt x="56155" y="46284"/>
                  </a:lnTo>
                  <a:lnTo>
                    <a:pt x="56200" y="46567"/>
                  </a:lnTo>
                  <a:lnTo>
                    <a:pt x="56200" y="46755"/>
                  </a:lnTo>
                  <a:lnTo>
                    <a:pt x="56200" y="47038"/>
                  </a:lnTo>
                  <a:lnTo>
                    <a:pt x="56200" y="47321"/>
                  </a:lnTo>
                  <a:lnTo>
                    <a:pt x="56200" y="47509"/>
                  </a:lnTo>
                  <a:lnTo>
                    <a:pt x="56200" y="47604"/>
                  </a:lnTo>
                  <a:lnTo>
                    <a:pt x="56200" y="47792"/>
                  </a:lnTo>
                  <a:lnTo>
                    <a:pt x="56244" y="47981"/>
                  </a:lnTo>
                  <a:lnTo>
                    <a:pt x="56266" y="47981"/>
                  </a:lnTo>
                  <a:lnTo>
                    <a:pt x="56311" y="47981"/>
                  </a:lnTo>
                  <a:lnTo>
                    <a:pt x="56377" y="47604"/>
                  </a:lnTo>
                  <a:lnTo>
                    <a:pt x="56377" y="47509"/>
                  </a:lnTo>
                  <a:lnTo>
                    <a:pt x="56422" y="47509"/>
                  </a:lnTo>
                  <a:lnTo>
                    <a:pt x="56422" y="47321"/>
                  </a:lnTo>
                  <a:lnTo>
                    <a:pt x="56422" y="47227"/>
                  </a:lnTo>
                  <a:lnTo>
                    <a:pt x="56488" y="47038"/>
                  </a:lnTo>
                  <a:lnTo>
                    <a:pt x="56555" y="47321"/>
                  </a:lnTo>
                  <a:lnTo>
                    <a:pt x="56600" y="47321"/>
                  </a:lnTo>
                  <a:lnTo>
                    <a:pt x="56644" y="47509"/>
                  </a:lnTo>
                  <a:lnTo>
                    <a:pt x="56644" y="47509"/>
                  </a:lnTo>
                  <a:lnTo>
                    <a:pt x="56644" y="47604"/>
                  </a:lnTo>
                  <a:lnTo>
                    <a:pt x="56644" y="47792"/>
                  </a:lnTo>
                  <a:lnTo>
                    <a:pt x="56644" y="47981"/>
                  </a:lnTo>
                  <a:lnTo>
                    <a:pt x="56666" y="48075"/>
                  </a:lnTo>
                  <a:lnTo>
                    <a:pt x="56711" y="48263"/>
                  </a:lnTo>
                  <a:lnTo>
                    <a:pt x="56755" y="48452"/>
                  </a:lnTo>
                  <a:lnTo>
                    <a:pt x="56755" y="48923"/>
                  </a:lnTo>
                  <a:lnTo>
                    <a:pt x="56600" y="48923"/>
                  </a:lnTo>
                  <a:lnTo>
                    <a:pt x="56600" y="49206"/>
                  </a:lnTo>
                  <a:lnTo>
                    <a:pt x="56600" y="49300"/>
                  </a:lnTo>
                  <a:lnTo>
                    <a:pt x="56555" y="49489"/>
                  </a:lnTo>
                  <a:lnTo>
                    <a:pt x="56533" y="49489"/>
                  </a:lnTo>
                  <a:lnTo>
                    <a:pt x="56488" y="49489"/>
                  </a:lnTo>
                  <a:lnTo>
                    <a:pt x="56444" y="49489"/>
                  </a:lnTo>
                  <a:lnTo>
                    <a:pt x="56422" y="49677"/>
                  </a:lnTo>
                  <a:lnTo>
                    <a:pt x="56422" y="49772"/>
                  </a:lnTo>
                  <a:lnTo>
                    <a:pt x="56422" y="49960"/>
                  </a:lnTo>
                  <a:lnTo>
                    <a:pt x="56422" y="50149"/>
                  </a:lnTo>
                  <a:lnTo>
                    <a:pt x="56422" y="50243"/>
                  </a:lnTo>
                  <a:lnTo>
                    <a:pt x="56444" y="50432"/>
                  </a:lnTo>
                  <a:lnTo>
                    <a:pt x="56444" y="50432"/>
                  </a:lnTo>
                  <a:lnTo>
                    <a:pt x="56488" y="50620"/>
                  </a:lnTo>
                  <a:lnTo>
                    <a:pt x="56533" y="50714"/>
                  </a:lnTo>
                  <a:lnTo>
                    <a:pt x="56488" y="50997"/>
                  </a:lnTo>
                  <a:lnTo>
                    <a:pt x="56444" y="51186"/>
                  </a:lnTo>
                  <a:lnTo>
                    <a:pt x="56422" y="51186"/>
                  </a:lnTo>
                  <a:lnTo>
                    <a:pt x="56377" y="51186"/>
                  </a:lnTo>
                  <a:lnTo>
                    <a:pt x="56333" y="51186"/>
                  </a:lnTo>
                  <a:lnTo>
                    <a:pt x="56311" y="51186"/>
                  </a:lnTo>
                  <a:lnTo>
                    <a:pt x="56266" y="51374"/>
                  </a:lnTo>
                  <a:lnTo>
                    <a:pt x="56266" y="51468"/>
                  </a:lnTo>
                  <a:lnTo>
                    <a:pt x="56266" y="51468"/>
                  </a:lnTo>
                  <a:lnTo>
                    <a:pt x="56244" y="51657"/>
                  </a:lnTo>
                  <a:lnTo>
                    <a:pt x="56200" y="51846"/>
                  </a:lnTo>
                  <a:lnTo>
                    <a:pt x="56155" y="51846"/>
                  </a:lnTo>
                  <a:lnTo>
                    <a:pt x="56133" y="51846"/>
                  </a:lnTo>
                  <a:lnTo>
                    <a:pt x="56044" y="51846"/>
                  </a:lnTo>
                  <a:lnTo>
                    <a:pt x="55977" y="51846"/>
                  </a:lnTo>
                  <a:lnTo>
                    <a:pt x="55933" y="51846"/>
                  </a:lnTo>
                  <a:lnTo>
                    <a:pt x="55911" y="51846"/>
                  </a:lnTo>
                  <a:lnTo>
                    <a:pt x="55866" y="51846"/>
                  </a:lnTo>
                  <a:lnTo>
                    <a:pt x="55844" y="51846"/>
                  </a:lnTo>
                  <a:lnTo>
                    <a:pt x="55800" y="51657"/>
                  </a:lnTo>
                  <a:lnTo>
                    <a:pt x="55755" y="51468"/>
                  </a:lnTo>
                  <a:lnTo>
                    <a:pt x="55688" y="51374"/>
                  </a:lnTo>
                  <a:lnTo>
                    <a:pt x="55644" y="51374"/>
                  </a:lnTo>
                  <a:lnTo>
                    <a:pt x="55577" y="51374"/>
                  </a:lnTo>
                  <a:lnTo>
                    <a:pt x="55577" y="51374"/>
                  </a:lnTo>
                  <a:lnTo>
                    <a:pt x="55533" y="51468"/>
                  </a:lnTo>
                  <a:lnTo>
                    <a:pt x="55533" y="51657"/>
                  </a:lnTo>
                  <a:lnTo>
                    <a:pt x="55511" y="51657"/>
                  </a:lnTo>
                  <a:lnTo>
                    <a:pt x="55466" y="51846"/>
                  </a:lnTo>
                  <a:lnTo>
                    <a:pt x="55444" y="51846"/>
                  </a:lnTo>
                  <a:lnTo>
                    <a:pt x="55400" y="51846"/>
                  </a:lnTo>
                  <a:lnTo>
                    <a:pt x="55333" y="51846"/>
                  </a:lnTo>
                  <a:lnTo>
                    <a:pt x="55244" y="51846"/>
                  </a:lnTo>
                  <a:lnTo>
                    <a:pt x="55222" y="51846"/>
                  </a:lnTo>
                  <a:lnTo>
                    <a:pt x="55177" y="51846"/>
                  </a:lnTo>
                  <a:lnTo>
                    <a:pt x="55133" y="51846"/>
                  </a:lnTo>
                  <a:lnTo>
                    <a:pt x="55111" y="51846"/>
                  </a:lnTo>
                  <a:lnTo>
                    <a:pt x="55044" y="51846"/>
                  </a:lnTo>
                  <a:lnTo>
                    <a:pt x="55000" y="51846"/>
                  </a:lnTo>
                  <a:lnTo>
                    <a:pt x="54955" y="52128"/>
                  </a:lnTo>
                  <a:lnTo>
                    <a:pt x="54955" y="52600"/>
                  </a:lnTo>
                  <a:lnTo>
                    <a:pt x="54733" y="52600"/>
                  </a:lnTo>
                  <a:lnTo>
                    <a:pt x="54733" y="52600"/>
                  </a:lnTo>
                  <a:lnTo>
                    <a:pt x="54711" y="52411"/>
                  </a:lnTo>
                  <a:lnTo>
                    <a:pt x="54666" y="52411"/>
                  </a:lnTo>
                  <a:lnTo>
                    <a:pt x="54644" y="52411"/>
                  </a:lnTo>
                  <a:lnTo>
                    <a:pt x="54600" y="52317"/>
                  </a:lnTo>
                  <a:lnTo>
                    <a:pt x="54600" y="52411"/>
                  </a:lnTo>
                  <a:lnTo>
                    <a:pt x="54600" y="52600"/>
                  </a:lnTo>
                  <a:lnTo>
                    <a:pt x="54600" y="52600"/>
                  </a:lnTo>
                  <a:lnTo>
                    <a:pt x="54533" y="52694"/>
                  </a:lnTo>
                  <a:lnTo>
                    <a:pt x="54444" y="52882"/>
                  </a:lnTo>
                  <a:lnTo>
                    <a:pt x="54422" y="52882"/>
                  </a:lnTo>
                  <a:lnTo>
                    <a:pt x="54377" y="52882"/>
                  </a:lnTo>
                  <a:lnTo>
                    <a:pt x="54333" y="53071"/>
                  </a:lnTo>
                  <a:lnTo>
                    <a:pt x="54311" y="53071"/>
                  </a:lnTo>
                  <a:lnTo>
                    <a:pt x="54266" y="52882"/>
                  </a:lnTo>
                  <a:lnTo>
                    <a:pt x="54266" y="52882"/>
                  </a:lnTo>
                  <a:lnTo>
                    <a:pt x="54244" y="52694"/>
                  </a:lnTo>
                  <a:lnTo>
                    <a:pt x="54266" y="52694"/>
                  </a:lnTo>
                  <a:lnTo>
                    <a:pt x="54311" y="52694"/>
                  </a:lnTo>
                  <a:lnTo>
                    <a:pt x="54333" y="52600"/>
                  </a:lnTo>
                  <a:lnTo>
                    <a:pt x="54377" y="52411"/>
                  </a:lnTo>
                  <a:lnTo>
                    <a:pt x="54422" y="52411"/>
                  </a:lnTo>
                  <a:lnTo>
                    <a:pt x="54444" y="52317"/>
                  </a:lnTo>
                  <a:lnTo>
                    <a:pt x="54444" y="52317"/>
                  </a:lnTo>
                  <a:lnTo>
                    <a:pt x="54444" y="52128"/>
                  </a:lnTo>
                  <a:lnTo>
                    <a:pt x="54444" y="51846"/>
                  </a:lnTo>
                  <a:lnTo>
                    <a:pt x="54444" y="51468"/>
                  </a:lnTo>
                  <a:lnTo>
                    <a:pt x="54600" y="51374"/>
                  </a:lnTo>
                  <a:lnTo>
                    <a:pt x="54644" y="51374"/>
                  </a:lnTo>
                  <a:lnTo>
                    <a:pt x="54666" y="51374"/>
                  </a:lnTo>
                  <a:lnTo>
                    <a:pt x="54666" y="51186"/>
                  </a:lnTo>
                  <a:lnTo>
                    <a:pt x="54666" y="50997"/>
                  </a:lnTo>
                  <a:lnTo>
                    <a:pt x="54711" y="50997"/>
                  </a:lnTo>
                  <a:lnTo>
                    <a:pt x="54733" y="50903"/>
                  </a:lnTo>
                  <a:lnTo>
                    <a:pt x="54777" y="50903"/>
                  </a:lnTo>
                  <a:lnTo>
                    <a:pt x="54844" y="50903"/>
                  </a:lnTo>
                  <a:lnTo>
                    <a:pt x="54933" y="50903"/>
                  </a:lnTo>
                  <a:lnTo>
                    <a:pt x="55000" y="50714"/>
                  </a:lnTo>
                  <a:lnTo>
                    <a:pt x="55066" y="50714"/>
                  </a:lnTo>
                  <a:lnTo>
                    <a:pt x="55111" y="50620"/>
                  </a:lnTo>
                  <a:lnTo>
                    <a:pt x="55111" y="50620"/>
                  </a:lnTo>
                  <a:lnTo>
                    <a:pt x="55111" y="50432"/>
                  </a:lnTo>
                  <a:lnTo>
                    <a:pt x="55111" y="50243"/>
                  </a:lnTo>
                  <a:lnTo>
                    <a:pt x="55111" y="50243"/>
                  </a:lnTo>
                  <a:lnTo>
                    <a:pt x="55066" y="50149"/>
                  </a:lnTo>
                  <a:lnTo>
                    <a:pt x="55044" y="50149"/>
                  </a:lnTo>
                  <a:lnTo>
                    <a:pt x="55044" y="50149"/>
                  </a:lnTo>
                  <a:lnTo>
                    <a:pt x="54955" y="50149"/>
                  </a:lnTo>
                  <a:lnTo>
                    <a:pt x="54888" y="50149"/>
                  </a:lnTo>
                  <a:lnTo>
                    <a:pt x="54822" y="50149"/>
                  </a:lnTo>
                  <a:lnTo>
                    <a:pt x="54733" y="49960"/>
                  </a:lnTo>
                  <a:lnTo>
                    <a:pt x="54711" y="49960"/>
                  </a:lnTo>
                  <a:lnTo>
                    <a:pt x="54644" y="49772"/>
                  </a:lnTo>
                  <a:lnTo>
                    <a:pt x="54555" y="49772"/>
                  </a:lnTo>
                  <a:lnTo>
                    <a:pt x="54533" y="49960"/>
                  </a:lnTo>
                  <a:lnTo>
                    <a:pt x="54488" y="50149"/>
                  </a:lnTo>
                  <a:lnTo>
                    <a:pt x="54444" y="50149"/>
                  </a:lnTo>
                  <a:lnTo>
                    <a:pt x="54422" y="50149"/>
                  </a:lnTo>
                  <a:lnTo>
                    <a:pt x="54377" y="50149"/>
                  </a:lnTo>
                  <a:lnTo>
                    <a:pt x="54377" y="49960"/>
                  </a:lnTo>
                  <a:lnTo>
                    <a:pt x="54333" y="49772"/>
                  </a:lnTo>
                  <a:lnTo>
                    <a:pt x="54333" y="49489"/>
                  </a:lnTo>
                  <a:lnTo>
                    <a:pt x="54333" y="49206"/>
                  </a:lnTo>
                  <a:lnTo>
                    <a:pt x="54422" y="49206"/>
                  </a:lnTo>
                  <a:lnTo>
                    <a:pt x="54488" y="49206"/>
                  </a:lnTo>
                  <a:lnTo>
                    <a:pt x="54533" y="49018"/>
                  </a:lnTo>
                  <a:lnTo>
                    <a:pt x="54533" y="48923"/>
                  </a:lnTo>
                  <a:lnTo>
                    <a:pt x="54533" y="48923"/>
                  </a:lnTo>
                  <a:lnTo>
                    <a:pt x="54600" y="48546"/>
                  </a:lnTo>
                  <a:lnTo>
                    <a:pt x="54644" y="48546"/>
                  </a:lnTo>
                  <a:lnTo>
                    <a:pt x="54644" y="48735"/>
                  </a:lnTo>
                  <a:lnTo>
                    <a:pt x="54666" y="48546"/>
                  </a:lnTo>
                  <a:lnTo>
                    <a:pt x="54666" y="48546"/>
                  </a:lnTo>
                  <a:lnTo>
                    <a:pt x="54666" y="48452"/>
                  </a:lnTo>
                  <a:lnTo>
                    <a:pt x="54666" y="48263"/>
                  </a:lnTo>
                  <a:lnTo>
                    <a:pt x="54666" y="48075"/>
                  </a:lnTo>
                  <a:lnTo>
                    <a:pt x="54644" y="47981"/>
                  </a:lnTo>
                  <a:lnTo>
                    <a:pt x="54600" y="47981"/>
                  </a:lnTo>
                  <a:lnTo>
                    <a:pt x="54533" y="47981"/>
                  </a:lnTo>
                  <a:lnTo>
                    <a:pt x="54444" y="48075"/>
                  </a:lnTo>
                  <a:lnTo>
                    <a:pt x="54422" y="48075"/>
                  </a:lnTo>
                  <a:lnTo>
                    <a:pt x="54377" y="48075"/>
                  </a:lnTo>
                  <a:lnTo>
                    <a:pt x="54333" y="47981"/>
                  </a:lnTo>
                  <a:lnTo>
                    <a:pt x="54333" y="47981"/>
                  </a:lnTo>
                  <a:lnTo>
                    <a:pt x="54333" y="47604"/>
                  </a:lnTo>
                  <a:lnTo>
                    <a:pt x="54422" y="47604"/>
                  </a:lnTo>
                  <a:lnTo>
                    <a:pt x="54444" y="47604"/>
                  </a:lnTo>
                  <a:lnTo>
                    <a:pt x="54488" y="47604"/>
                  </a:lnTo>
                  <a:lnTo>
                    <a:pt x="54488" y="47509"/>
                  </a:lnTo>
                  <a:lnTo>
                    <a:pt x="54488" y="47321"/>
                  </a:lnTo>
                  <a:lnTo>
                    <a:pt x="54533" y="47321"/>
                  </a:lnTo>
                  <a:lnTo>
                    <a:pt x="54533" y="47227"/>
                  </a:lnTo>
                  <a:lnTo>
                    <a:pt x="54555" y="47038"/>
                  </a:lnTo>
                  <a:lnTo>
                    <a:pt x="54600" y="47038"/>
                  </a:lnTo>
                  <a:lnTo>
                    <a:pt x="54644" y="47038"/>
                  </a:lnTo>
                  <a:lnTo>
                    <a:pt x="54666" y="47038"/>
                  </a:lnTo>
                  <a:lnTo>
                    <a:pt x="54711" y="47038"/>
                  </a:lnTo>
                  <a:lnTo>
                    <a:pt x="54777" y="47038"/>
                  </a:lnTo>
                  <a:lnTo>
                    <a:pt x="54777" y="47038"/>
                  </a:lnTo>
                  <a:lnTo>
                    <a:pt x="54822" y="47227"/>
                  </a:lnTo>
                  <a:lnTo>
                    <a:pt x="54844" y="47227"/>
                  </a:lnTo>
                  <a:lnTo>
                    <a:pt x="54888" y="47227"/>
                  </a:lnTo>
                  <a:lnTo>
                    <a:pt x="54955" y="47227"/>
                  </a:lnTo>
                  <a:lnTo>
                    <a:pt x="55000" y="47227"/>
                  </a:lnTo>
                  <a:lnTo>
                    <a:pt x="55044" y="47321"/>
                  </a:lnTo>
                  <a:lnTo>
                    <a:pt x="55044" y="47227"/>
                  </a:lnTo>
                  <a:lnTo>
                    <a:pt x="55066" y="47227"/>
                  </a:lnTo>
                  <a:lnTo>
                    <a:pt x="55111" y="47038"/>
                  </a:lnTo>
                  <a:lnTo>
                    <a:pt x="55111" y="46849"/>
                  </a:lnTo>
                  <a:lnTo>
                    <a:pt x="55111" y="46755"/>
                  </a:lnTo>
                  <a:lnTo>
                    <a:pt x="55066" y="46567"/>
                  </a:lnTo>
                  <a:lnTo>
                    <a:pt x="55044" y="46378"/>
                  </a:lnTo>
                  <a:lnTo>
                    <a:pt x="55066" y="45813"/>
                  </a:lnTo>
                  <a:lnTo>
                    <a:pt x="55000" y="45624"/>
                  </a:lnTo>
                  <a:lnTo>
                    <a:pt x="54955" y="45530"/>
                  </a:lnTo>
                  <a:lnTo>
                    <a:pt x="54933" y="45153"/>
                  </a:lnTo>
                  <a:lnTo>
                    <a:pt x="54933" y="45058"/>
                  </a:lnTo>
                  <a:lnTo>
                    <a:pt x="54933" y="44870"/>
                  </a:lnTo>
                  <a:lnTo>
                    <a:pt x="54933" y="44681"/>
                  </a:lnTo>
                  <a:lnTo>
                    <a:pt x="54955" y="44587"/>
                  </a:lnTo>
                  <a:lnTo>
                    <a:pt x="54933" y="44399"/>
                  </a:lnTo>
                  <a:lnTo>
                    <a:pt x="54933" y="44399"/>
                  </a:lnTo>
                  <a:lnTo>
                    <a:pt x="54888" y="44210"/>
                  </a:lnTo>
                  <a:lnTo>
                    <a:pt x="54844" y="43927"/>
                  </a:lnTo>
                  <a:lnTo>
                    <a:pt x="54844" y="43927"/>
                  </a:lnTo>
                  <a:lnTo>
                    <a:pt x="54822" y="43927"/>
                  </a:lnTo>
                  <a:lnTo>
                    <a:pt x="54777" y="43833"/>
                  </a:lnTo>
                  <a:lnTo>
                    <a:pt x="54733" y="44116"/>
                  </a:lnTo>
                  <a:lnTo>
                    <a:pt x="54422" y="44116"/>
                  </a:lnTo>
                  <a:lnTo>
                    <a:pt x="54377" y="43927"/>
                  </a:lnTo>
                  <a:lnTo>
                    <a:pt x="54333" y="43833"/>
                  </a:lnTo>
                  <a:lnTo>
                    <a:pt x="54333" y="43644"/>
                  </a:lnTo>
                  <a:lnTo>
                    <a:pt x="54333" y="43456"/>
                  </a:lnTo>
                  <a:lnTo>
                    <a:pt x="54422" y="43362"/>
                  </a:lnTo>
                  <a:lnTo>
                    <a:pt x="54444" y="43362"/>
                  </a:lnTo>
                  <a:lnTo>
                    <a:pt x="54488" y="43362"/>
                  </a:lnTo>
                  <a:lnTo>
                    <a:pt x="54488" y="43362"/>
                  </a:lnTo>
                  <a:lnTo>
                    <a:pt x="54533" y="42985"/>
                  </a:lnTo>
                  <a:lnTo>
                    <a:pt x="54488" y="42702"/>
                  </a:lnTo>
                  <a:lnTo>
                    <a:pt x="54444" y="42513"/>
                  </a:lnTo>
                  <a:lnTo>
                    <a:pt x="54444" y="42419"/>
                  </a:lnTo>
                  <a:lnTo>
                    <a:pt x="54444" y="42230"/>
                  </a:lnTo>
                  <a:lnTo>
                    <a:pt x="54444" y="42136"/>
                  </a:lnTo>
                  <a:lnTo>
                    <a:pt x="54377" y="41759"/>
                  </a:lnTo>
                  <a:lnTo>
                    <a:pt x="54377" y="41948"/>
                  </a:lnTo>
                  <a:lnTo>
                    <a:pt x="54333" y="42136"/>
                  </a:lnTo>
                  <a:lnTo>
                    <a:pt x="54333" y="42230"/>
                  </a:lnTo>
                  <a:lnTo>
                    <a:pt x="54333" y="42419"/>
                  </a:lnTo>
                  <a:lnTo>
                    <a:pt x="54200" y="42419"/>
                  </a:lnTo>
                  <a:lnTo>
                    <a:pt x="54155" y="42230"/>
                  </a:lnTo>
                  <a:lnTo>
                    <a:pt x="54155" y="42230"/>
                  </a:lnTo>
                  <a:lnTo>
                    <a:pt x="54133" y="42136"/>
                  </a:lnTo>
                  <a:lnTo>
                    <a:pt x="54155" y="41948"/>
                  </a:lnTo>
                  <a:lnTo>
                    <a:pt x="54155" y="41948"/>
                  </a:lnTo>
                  <a:lnTo>
                    <a:pt x="54088" y="41759"/>
                  </a:lnTo>
                  <a:lnTo>
                    <a:pt x="54044" y="41948"/>
                  </a:lnTo>
                  <a:lnTo>
                    <a:pt x="54022" y="41948"/>
                  </a:lnTo>
                  <a:lnTo>
                    <a:pt x="53866" y="41948"/>
                  </a:lnTo>
                  <a:lnTo>
                    <a:pt x="53866" y="41759"/>
                  </a:lnTo>
                  <a:lnTo>
                    <a:pt x="53844" y="41476"/>
                  </a:lnTo>
                  <a:lnTo>
                    <a:pt x="53866" y="41288"/>
                  </a:lnTo>
                  <a:lnTo>
                    <a:pt x="53866" y="41288"/>
                  </a:lnTo>
                  <a:lnTo>
                    <a:pt x="53911" y="41194"/>
                  </a:lnTo>
                  <a:lnTo>
                    <a:pt x="53933" y="41194"/>
                  </a:lnTo>
                  <a:lnTo>
                    <a:pt x="53977" y="41194"/>
                  </a:lnTo>
                  <a:lnTo>
                    <a:pt x="54022" y="41194"/>
                  </a:lnTo>
                  <a:lnTo>
                    <a:pt x="54044" y="41005"/>
                  </a:lnTo>
                  <a:lnTo>
                    <a:pt x="54088" y="41005"/>
                  </a:lnTo>
                  <a:lnTo>
                    <a:pt x="54088" y="40816"/>
                  </a:lnTo>
                  <a:lnTo>
                    <a:pt x="54088" y="40722"/>
                  </a:lnTo>
                  <a:lnTo>
                    <a:pt x="54044" y="40534"/>
                  </a:lnTo>
                  <a:lnTo>
                    <a:pt x="54044" y="40534"/>
                  </a:lnTo>
                  <a:lnTo>
                    <a:pt x="54044" y="40439"/>
                  </a:lnTo>
                  <a:lnTo>
                    <a:pt x="54088" y="40251"/>
                  </a:lnTo>
                  <a:lnTo>
                    <a:pt x="54088" y="39968"/>
                  </a:lnTo>
                  <a:lnTo>
                    <a:pt x="54088" y="39780"/>
                  </a:lnTo>
                  <a:lnTo>
                    <a:pt x="54133" y="39591"/>
                  </a:lnTo>
                  <a:lnTo>
                    <a:pt x="54044" y="39497"/>
                  </a:lnTo>
                  <a:lnTo>
                    <a:pt x="53977" y="39497"/>
                  </a:lnTo>
                  <a:lnTo>
                    <a:pt x="53933" y="39308"/>
                  </a:lnTo>
                  <a:lnTo>
                    <a:pt x="53911" y="39308"/>
                  </a:lnTo>
                  <a:lnTo>
                    <a:pt x="53866" y="39120"/>
                  </a:lnTo>
                  <a:lnTo>
                    <a:pt x="53866" y="38837"/>
                  </a:lnTo>
                  <a:lnTo>
                    <a:pt x="53866" y="38743"/>
                  </a:lnTo>
                  <a:lnTo>
                    <a:pt x="53866" y="38554"/>
                  </a:lnTo>
                  <a:lnTo>
                    <a:pt x="53866" y="38366"/>
                  </a:lnTo>
                  <a:lnTo>
                    <a:pt x="53911" y="38271"/>
                  </a:lnTo>
                  <a:lnTo>
                    <a:pt x="53977" y="38271"/>
                  </a:lnTo>
                  <a:lnTo>
                    <a:pt x="54022" y="38271"/>
                  </a:lnTo>
                  <a:lnTo>
                    <a:pt x="54044" y="38366"/>
                  </a:lnTo>
                  <a:lnTo>
                    <a:pt x="54088" y="38554"/>
                  </a:lnTo>
                  <a:lnTo>
                    <a:pt x="54133" y="38554"/>
                  </a:lnTo>
                  <a:lnTo>
                    <a:pt x="54155" y="38554"/>
                  </a:lnTo>
                  <a:lnTo>
                    <a:pt x="54244" y="38554"/>
                  </a:lnTo>
                  <a:lnTo>
                    <a:pt x="54311" y="38554"/>
                  </a:lnTo>
                  <a:lnTo>
                    <a:pt x="54311" y="38366"/>
                  </a:lnTo>
                  <a:lnTo>
                    <a:pt x="54311" y="38271"/>
                  </a:lnTo>
                  <a:lnTo>
                    <a:pt x="54311" y="37894"/>
                  </a:lnTo>
                  <a:lnTo>
                    <a:pt x="54311" y="37611"/>
                  </a:lnTo>
                  <a:lnTo>
                    <a:pt x="54311" y="37423"/>
                  </a:lnTo>
                  <a:lnTo>
                    <a:pt x="54311" y="37423"/>
                  </a:lnTo>
                  <a:lnTo>
                    <a:pt x="54311" y="37329"/>
                  </a:lnTo>
                  <a:lnTo>
                    <a:pt x="54333" y="37140"/>
                  </a:lnTo>
                  <a:lnTo>
                    <a:pt x="54377" y="37046"/>
                  </a:lnTo>
                  <a:lnTo>
                    <a:pt x="54377" y="37046"/>
                  </a:lnTo>
                  <a:lnTo>
                    <a:pt x="54377" y="36857"/>
                  </a:lnTo>
                  <a:lnTo>
                    <a:pt x="54377" y="36575"/>
                  </a:lnTo>
                  <a:lnTo>
                    <a:pt x="54377" y="36197"/>
                  </a:lnTo>
                  <a:lnTo>
                    <a:pt x="54488" y="36197"/>
                  </a:lnTo>
                  <a:lnTo>
                    <a:pt x="54555" y="36197"/>
                  </a:lnTo>
                  <a:lnTo>
                    <a:pt x="54666" y="36197"/>
                  </a:lnTo>
                  <a:lnTo>
                    <a:pt x="54711" y="36197"/>
                  </a:lnTo>
                  <a:lnTo>
                    <a:pt x="54733" y="36197"/>
                  </a:lnTo>
                  <a:lnTo>
                    <a:pt x="54844" y="36197"/>
                  </a:lnTo>
                  <a:lnTo>
                    <a:pt x="54888" y="36197"/>
                  </a:lnTo>
                  <a:close/>
                  <a:moveTo>
                    <a:pt x="111044" y="34972"/>
                  </a:moveTo>
                  <a:lnTo>
                    <a:pt x="111088" y="34972"/>
                  </a:lnTo>
                  <a:lnTo>
                    <a:pt x="111133" y="35161"/>
                  </a:lnTo>
                  <a:lnTo>
                    <a:pt x="111155" y="35161"/>
                  </a:lnTo>
                  <a:lnTo>
                    <a:pt x="111155" y="35443"/>
                  </a:lnTo>
                  <a:lnTo>
                    <a:pt x="111155" y="35632"/>
                  </a:lnTo>
                  <a:lnTo>
                    <a:pt x="111133" y="35726"/>
                  </a:lnTo>
                  <a:lnTo>
                    <a:pt x="111133" y="35915"/>
                  </a:lnTo>
                  <a:lnTo>
                    <a:pt x="111088" y="35915"/>
                  </a:lnTo>
                  <a:lnTo>
                    <a:pt x="111044" y="35915"/>
                  </a:lnTo>
                  <a:lnTo>
                    <a:pt x="111044" y="36103"/>
                  </a:lnTo>
                  <a:lnTo>
                    <a:pt x="111022" y="36103"/>
                  </a:lnTo>
                  <a:lnTo>
                    <a:pt x="110977" y="36197"/>
                  </a:lnTo>
                  <a:lnTo>
                    <a:pt x="110911" y="36197"/>
                  </a:lnTo>
                  <a:lnTo>
                    <a:pt x="110844" y="36386"/>
                  </a:lnTo>
                  <a:lnTo>
                    <a:pt x="110755" y="36386"/>
                  </a:lnTo>
                  <a:lnTo>
                    <a:pt x="110688" y="36197"/>
                  </a:lnTo>
                  <a:lnTo>
                    <a:pt x="110688" y="35726"/>
                  </a:lnTo>
                  <a:lnTo>
                    <a:pt x="110733" y="35443"/>
                  </a:lnTo>
                  <a:lnTo>
                    <a:pt x="110755" y="35349"/>
                  </a:lnTo>
                  <a:lnTo>
                    <a:pt x="110800" y="35161"/>
                  </a:lnTo>
                  <a:lnTo>
                    <a:pt x="110866" y="35161"/>
                  </a:lnTo>
                  <a:lnTo>
                    <a:pt x="110933" y="35161"/>
                  </a:lnTo>
                  <a:lnTo>
                    <a:pt x="111022" y="35161"/>
                  </a:lnTo>
                  <a:lnTo>
                    <a:pt x="111044" y="34972"/>
                  </a:lnTo>
                  <a:close/>
                  <a:moveTo>
                    <a:pt x="288" y="32333"/>
                  </a:moveTo>
                  <a:lnTo>
                    <a:pt x="555" y="32333"/>
                  </a:lnTo>
                  <a:lnTo>
                    <a:pt x="644" y="33275"/>
                  </a:lnTo>
                  <a:lnTo>
                    <a:pt x="511" y="33652"/>
                  </a:lnTo>
                  <a:lnTo>
                    <a:pt x="222" y="33652"/>
                  </a:lnTo>
                  <a:lnTo>
                    <a:pt x="155" y="32710"/>
                  </a:lnTo>
                  <a:lnTo>
                    <a:pt x="288" y="32333"/>
                  </a:lnTo>
                  <a:close/>
                  <a:moveTo>
                    <a:pt x="29422" y="27714"/>
                  </a:moveTo>
                  <a:lnTo>
                    <a:pt x="29711" y="27902"/>
                  </a:lnTo>
                  <a:lnTo>
                    <a:pt x="29711" y="28373"/>
                  </a:lnTo>
                  <a:lnTo>
                    <a:pt x="29711" y="28656"/>
                  </a:lnTo>
                  <a:lnTo>
                    <a:pt x="29755" y="28939"/>
                  </a:lnTo>
                  <a:lnTo>
                    <a:pt x="29755" y="29599"/>
                  </a:lnTo>
                  <a:lnTo>
                    <a:pt x="29600" y="29882"/>
                  </a:lnTo>
                  <a:lnTo>
                    <a:pt x="29244" y="29882"/>
                  </a:lnTo>
                  <a:lnTo>
                    <a:pt x="29133" y="28373"/>
                  </a:lnTo>
                  <a:lnTo>
                    <a:pt x="29422" y="27714"/>
                  </a:lnTo>
                  <a:close/>
                  <a:moveTo>
                    <a:pt x="28666" y="26959"/>
                  </a:moveTo>
                  <a:lnTo>
                    <a:pt x="28688" y="27431"/>
                  </a:lnTo>
                  <a:lnTo>
                    <a:pt x="28666" y="27714"/>
                  </a:lnTo>
                  <a:lnTo>
                    <a:pt x="28622" y="27902"/>
                  </a:lnTo>
                  <a:lnTo>
                    <a:pt x="28600" y="28091"/>
                  </a:lnTo>
                  <a:lnTo>
                    <a:pt x="28511" y="28373"/>
                  </a:lnTo>
                  <a:lnTo>
                    <a:pt x="28400" y="28468"/>
                  </a:lnTo>
                  <a:lnTo>
                    <a:pt x="28333" y="28656"/>
                  </a:lnTo>
                  <a:lnTo>
                    <a:pt x="28222" y="28656"/>
                  </a:lnTo>
                  <a:lnTo>
                    <a:pt x="28200" y="28656"/>
                  </a:lnTo>
                  <a:lnTo>
                    <a:pt x="28155" y="28468"/>
                  </a:lnTo>
                  <a:lnTo>
                    <a:pt x="28111" y="28373"/>
                  </a:lnTo>
                  <a:lnTo>
                    <a:pt x="28044" y="28185"/>
                  </a:lnTo>
                  <a:lnTo>
                    <a:pt x="28155" y="28091"/>
                  </a:lnTo>
                  <a:lnTo>
                    <a:pt x="28266" y="27714"/>
                  </a:lnTo>
                  <a:lnTo>
                    <a:pt x="28377" y="27431"/>
                  </a:lnTo>
                  <a:lnTo>
                    <a:pt x="28444" y="27431"/>
                  </a:lnTo>
                  <a:lnTo>
                    <a:pt x="28511" y="27431"/>
                  </a:lnTo>
                  <a:lnTo>
                    <a:pt x="28555" y="27242"/>
                  </a:lnTo>
                  <a:lnTo>
                    <a:pt x="28600" y="27148"/>
                  </a:lnTo>
                  <a:lnTo>
                    <a:pt x="28666" y="26959"/>
                  </a:lnTo>
                  <a:close/>
                  <a:moveTo>
                    <a:pt x="119244" y="25263"/>
                  </a:moveTo>
                  <a:lnTo>
                    <a:pt x="119311" y="25263"/>
                  </a:lnTo>
                  <a:lnTo>
                    <a:pt x="119355" y="25263"/>
                  </a:lnTo>
                  <a:lnTo>
                    <a:pt x="119377" y="25263"/>
                  </a:lnTo>
                  <a:lnTo>
                    <a:pt x="119422" y="25263"/>
                  </a:lnTo>
                  <a:lnTo>
                    <a:pt x="119444" y="25451"/>
                  </a:lnTo>
                  <a:lnTo>
                    <a:pt x="119488" y="25451"/>
                  </a:lnTo>
                  <a:lnTo>
                    <a:pt x="119555" y="25451"/>
                  </a:lnTo>
                  <a:lnTo>
                    <a:pt x="119644" y="25451"/>
                  </a:lnTo>
                  <a:lnTo>
                    <a:pt x="119711" y="25545"/>
                  </a:lnTo>
                  <a:lnTo>
                    <a:pt x="119777" y="25545"/>
                  </a:lnTo>
                  <a:lnTo>
                    <a:pt x="119844" y="25734"/>
                  </a:lnTo>
                  <a:lnTo>
                    <a:pt x="119888" y="25734"/>
                  </a:lnTo>
                  <a:lnTo>
                    <a:pt x="119933" y="25923"/>
                  </a:lnTo>
                  <a:lnTo>
                    <a:pt x="120000" y="25923"/>
                  </a:lnTo>
                  <a:lnTo>
                    <a:pt x="120000" y="26488"/>
                  </a:lnTo>
                  <a:lnTo>
                    <a:pt x="119955" y="26677"/>
                  </a:lnTo>
                  <a:lnTo>
                    <a:pt x="119888" y="26677"/>
                  </a:lnTo>
                  <a:lnTo>
                    <a:pt x="119844" y="26488"/>
                  </a:lnTo>
                  <a:lnTo>
                    <a:pt x="119822" y="26488"/>
                  </a:lnTo>
                  <a:lnTo>
                    <a:pt x="119777" y="26394"/>
                  </a:lnTo>
                  <a:lnTo>
                    <a:pt x="119755" y="26394"/>
                  </a:lnTo>
                  <a:lnTo>
                    <a:pt x="119666" y="26205"/>
                  </a:lnTo>
                  <a:lnTo>
                    <a:pt x="119600" y="26205"/>
                  </a:lnTo>
                  <a:lnTo>
                    <a:pt x="119555" y="26205"/>
                  </a:lnTo>
                  <a:lnTo>
                    <a:pt x="119555" y="26394"/>
                  </a:lnTo>
                  <a:lnTo>
                    <a:pt x="119533" y="26394"/>
                  </a:lnTo>
                  <a:lnTo>
                    <a:pt x="119422" y="26394"/>
                  </a:lnTo>
                  <a:lnTo>
                    <a:pt x="119355" y="26394"/>
                  </a:lnTo>
                  <a:lnTo>
                    <a:pt x="119266" y="26205"/>
                  </a:lnTo>
                  <a:lnTo>
                    <a:pt x="119244" y="26205"/>
                  </a:lnTo>
                  <a:lnTo>
                    <a:pt x="119244" y="26017"/>
                  </a:lnTo>
                  <a:lnTo>
                    <a:pt x="119200" y="25923"/>
                  </a:lnTo>
                  <a:lnTo>
                    <a:pt x="119155" y="25923"/>
                  </a:lnTo>
                  <a:lnTo>
                    <a:pt x="119133" y="25923"/>
                  </a:lnTo>
                  <a:lnTo>
                    <a:pt x="119088" y="25923"/>
                  </a:lnTo>
                  <a:lnTo>
                    <a:pt x="119022" y="25923"/>
                  </a:lnTo>
                  <a:lnTo>
                    <a:pt x="118977" y="25923"/>
                  </a:lnTo>
                  <a:lnTo>
                    <a:pt x="118977" y="25734"/>
                  </a:lnTo>
                  <a:lnTo>
                    <a:pt x="118977" y="25545"/>
                  </a:lnTo>
                  <a:lnTo>
                    <a:pt x="118977" y="25451"/>
                  </a:lnTo>
                  <a:lnTo>
                    <a:pt x="119088" y="25263"/>
                  </a:lnTo>
                  <a:lnTo>
                    <a:pt x="119155" y="25263"/>
                  </a:lnTo>
                  <a:lnTo>
                    <a:pt x="119244" y="25263"/>
                  </a:lnTo>
                  <a:close/>
                  <a:moveTo>
                    <a:pt x="69400" y="20926"/>
                  </a:moveTo>
                  <a:lnTo>
                    <a:pt x="69400" y="20926"/>
                  </a:lnTo>
                  <a:lnTo>
                    <a:pt x="69400" y="20926"/>
                  </a:lnTo>
                  <a:lnTo>
                    <a:pt x="69400" y="20926"/>
                  </a:lnTo>
                  <a:close/>
                  <a:moveTo>
                    <a:pt x="69400" y="20926"/>
                  </a:moveTo>
                  <a:lnTo>
                    <a:pt x="69444" y="20926"/>
                  </a:lnTo>
                  <a:lnTo>
                    <a:pt x="69400" y="20926"/>
                  </a:lnTo>
                  <a:lnTo>
                    <a:pt x="69400" y="20926"/>
                  </a:lnTo>
                  <a:close/>
                  <a:moveTo>
                    <a:pt x="48844" y="18947"/>
                  </a:moveTo>
                  <a:lnTo>
                    <a:pt x="48888" y="19135"/>
                  </a:lnTo>
                  <a:lnTo>
                    <a:pt x="48955" y="19230"/>
                  </a:lnTo>
                  <a:lnTo>
                    <a:pt x="48955" y="19607"/>
                  </a:lnTo>
                  <a:lnTo>
                    <a:pt x="48955" y="20644"/>
                  </a:lnTo>
                  <a:lnTo>
                    <a:pt x="49244" y="20644"/>
                  </a:lnTo>
                  <a:lnTo>
                    <a:pt x="49333" y="20644"/>
                  </a:lnTo>
                  <a:lnTo>
                    <a:pt x="49355" y="20455"/>
                  </a:lnTo>
                  <a:lnTo>
                    <a:pt x="49422" y="20361"/>
                  </a:lnTo>
                  <a:lnTo>
                    <a:pt x="49511" y="20172"/>
                  </a:lnTo>
                  <a:lnTo>
                    <a:pt x="49577" y="19984"/>
                  </a:lnTo>
                  <a:lnTo>
                    <a:pt x="49688" y="19984"/>
                  </a:lnTo>
                  <a:lnTo>
                    <a:pt x="49822" y="19890"/>
                  </a:lnTo>
                  <a:lnTo>
                    <a:pt x="49933" y="19984"/>
                  </a:lnTo>
                  <a:lnTo>
                    <a:pt x="50022" y="19984"/>
                  </a:lnTo>
                  <a:lnTo>
                    <a:pt x="50133" y="19984"/>
                  </a:lnTo>
                  <a:lnTo>
                    <a:pt x="50155" y="20172"/>
                  </a:lnTo>
                  <a:lnTo>
                    <a:pt x="50200" y="20172"/>
                  </a:lnTo>
                  <a:lnTo>
                    <a:pt x="50266" y="20172"/>
                  </a:lnTo>
                  <a:lnTo>
                    <a:pt x="50311" y="20172"/>
                  </a:lnTo>
                  <a:lnTo>
                    <a:pt x="50311" y="19984"/>
                  </a:lnTo>
                  <a:lnTo>
                    <a:pt x="50333" y="19984"/>
                  </a:lnTo>
                  <a:lnTo>
                    <a:pt x="50377" y="19890"/>
                  </a:lnTo>
                  <a:lnTo>
                    <a:pt x="50444" y="19701"/>
                  </a:lnTo>
                  <a:lnTo>
                    <a:pt x="50533" y="19701"/>
                  </a:lnTo>
                  <a:lnTo>
                    <a:pt x="50555" y="19607"/>
                  </a:lnTo>
                  <a:lnTo>
                    <a:pt x="50600" y="19418"/>
                  </a:lnTo>
                  <a:lnTo>
                    <a:pt x="50644" y="19230"/>
                  </a:lnTo>
                  <a:lnTo>
                    <a:pt x="50711" y="19135"/>
                  </a:lnTo>
                  <a:lnTo>
                    <a:pt x="50777" y="19135"/>
                  </a:lnTo>
                  <a:lnTo>
                    <a:pt x="51133" y="19135"/>
                  </a:lnTo>
                  <a:lnTo>
                    <a:pt x="51133" y="19230"/>
                  </a:lnTo>
                  <a:lnTo>
                    <a:pt x="51177" y="19607"/>
                  </a:lnTo>
                  <a:lnTo>
                    <a:pt x="51177" y="19890"/>
                  </a:lnTo>
                  <a:lnTo>
                    <a:pt x="51133" y="19984"/>
                  </a:lnTo>
                  <a:lnTo>
                    <a:pt x="51111" y="20172"/>
                  </a:lnTo>
                  <a:lnTo>
                    <a:pt x="51111" y="20361"/>
                  </a:lnTo>
                  <a:lnTo>
                    <a:pt x="51111" y="20644"/>
                  </a:lnTo>
                  <a:lnTo>
                    <a:pt x="51111" y="20926"/>
                  </a:lnTo>
                  <a:lnTo>
                    <a:pt x="51177" y="20926"/>
                  </a:lnTo>
                  <a:lnTo>
                    <a:pt x="51244" y="20926"/>
                  </a:lnTo>
                  <a:lnTo>
                    <a:pt x="51400" y="21304"/>
                  </a:lnTo>
                  <a:lnTo>
                    <a:pt x="51400" y="21398"/>
                  </a:lnTo>
                  <a:lnTo>
                    <a:pt x="51444" y="21586"/>
                  </a:lnTo>
                  <a:lnTo>
                    <a:pt x="51444" y="21681"/>
                  </a:lnTo>
                  <a:lnTo>
                    <a:pt x="51444" y="21869"/>
                  </a:lnTo>
                  <a:lnTo>
                    <a:pt x="51444" y="23095"/>
                  </a:lnTo>
                  <a:lnTo>
                    <a:pt x="51333" y="23095"/>
                  </a:lnTo>
                  <a:lnTo>
                    <a:pt x="51177" y="23000"/>
                  </a:lnTo>
                  <a:lnTo>
                    <a:pt x="51066" y="23000"/>
                  </a:lnTo>
                  <a:lnTo>
                    <a:pt x="50933" y="23095"/>
                  </a:lnTo>
                  <a:lnTo>
                    <a:pt x="50777" y="23283"/>
                  </a:lnTo>
                  <a:lnTo>
                    <a:pt x="50644" y="23566"/>
                  </a:lnTo>
                  <a:lnTo>
                    <a:pt x="50600" y="23566"/>
                  </a:lnTo>
                  <a:lnTo>
                    <a:pt x="50600" y="23754"/>
                  </a:lnTo>
                  <a:lnTo>
                    <a:pt x="50555" y="24037"/>
                  </a:lnTo>
                  <a:lnTo>
                    <a:pt x="50533" y="24037"/>
                  </a:lnTo>
                  <a:lnTo>
                    <a:pt x="50444" y="24037"/>
                  </a:lnTo>
                  <a:lnTo>
                    <a:pt x="50422" y="24037"/>
                  </a:lnTo>
                  <a:lnTo>
                    <a:pt x="50377" y="24037"/>
                  </a:lnTo>
                  <a:lnTo>
                    <a:pt x="50311" y="24226"/>
                  </a:lnTo>
                  <a:lnTo>
                    <a:pt x="50266" y="24320"/>
                  </a:lnTo>
                  <a:lnTo>
                    <a:pt x="50244" y="24509"/>
                  </a:lnTo>
                  <a:lnTo>
                    <a:pt x="50200" y="24697"/>
                  </a:lnTo>
                  <a:lnTo>
                    <a:pt x="50155" y="24980"/>
                  </a:lnTo>
                  <a:lnTo>
                    <a:pt x="50155" y="25074"/>
                  </a:lnTo>
                  <a:lnTo>
                    <a:pt x="50133" y="25263"/>
                  </a:lnTo>
                  <a:lnTo>
                    <a:pt x="50088" y="25451"/>
                  </a:lnTo>
                  <a:lnTo>
                    <a:pt x="50044" y="25545"/>
                  </a:lnTo>
                  <a:lnTo>
                    <a:pt x="49977" y="25734"/>
                  </a:lnTo>
                  <a:lnTo>
                    <a:pt x="49866" y="25734"/>
                  </a:lnTo>
                  <a:lnTo>
                    <a:pt x="49755" y="25734"/>
                  </a:lnTo>
                  <a:lnTo>
                    <a:pt x="49688" y="25734"/>
                  </a:lnTo>
                  <a:lnTo>
                    <a:pt x="49622" y="25734"/>
                  </a:lnTo>
                  <a:lnTo>
                    <a:pt x="49577" y="25734"/>
                  </a:lnTo>
                  <a:lnTo>
                    <a:pt x="49511" y="25545"/>
                  </a:lnTo>
                  <a:lnTo>
                    <a:pt x="49422" y="25451"/>
                  </a:lnTo>
                  <a:lnTo>
                    <a:pt x="49400" y="25263"/>
                  </a:lnTo>
                  <a:lnTo>
                    <a:pt x="49355" y="25074"/>
                  </a:lnTo>
                  <a:lnTo>
                    <a:pt x="49355" y="24980"/>
                  </a:lnTo>
                  <a:lnTo>
                    <a:pt x="49333" y="24791"/>
                  </a:lnTo>
                  <a:lnTo>
                    <a:pt x="49244" y="24791"/>
                  </a:lnTo>
                  <a:lnTo>
                    <a:pt x="49177" y="24791"/>
                  </a:lnTo>
                  <a:lnTo>
                    <a:pt x="49022" y="24791"/>
                  </a:lnTo>
                  <a:lnTo>
                    <a:pt x="48955" y="24791"/>
                  </a:lnTo>
                  <a:lnTo>
                    <a:pt x="48844" y="24791"/>
                  </a:lnTo>
                  <a:lnTo>
                    <a:pt x="48733" y="24791"/>
                  </a:lnTo>
                  <a:lnTo>
                    <a:pt x="48711" y="24791"/>
                  </a:lnTo>
                  <a:lnTo>
                    <a:pt x="48666" y="24980"/>
                  </a:lnTo>
                  <a:lnTo>
                    <a:pt x="48622" y="24980"/>
                  </a:lnTo>
                  <a:lnTo>
                    <a:pt x="48488" y="24980"/>
                  </a:lnTo>
                  <a:lnTo>
                    <a:pt x="48422" y="24320"/>
                  </a:lnTo>
                  <a:lnTo>
                    <a:pt x="48422" y="23283"/>
                  </a:lnTo>
                  <a:lnTo>
                    <a:pt x="48377" y="23095"/>
                  </a:lnTo>
                  <a:lnTo>
                    <a:pt x="48377" y="23095"/>
                  </a:lnTo>
                  <a:lnTo>
                    <a:pt x="48088" y="23095"/>
                  </a:lnTo>
                  <a:lnTo>
                    <a:pt x="48022" y="23095"/>
                  </a:lnTo>
                  <a:lnTo>
                    <a:pt x="47933" y="23283"/>
                  </a:lnTo>
                  <a:lnTo>
                    <a:pt x="47911" y="22340"/>
                  </a:lnTo>
                  <a:lnTo>
                    <a:pt x="47977" y="22152"/>
                  </a:lnTo>
                  <a:lnTo>
                    <a:pt x="48044" y="22152"/>
                  </a:lnTo>
                  <a:lnTo>
                    <a:pt x="48200" y="22152"/>
                  </a:lnTo>
                  <a:lnTo>
                    <a:pt x="48333" y="22152"/>
                  </a:lnTo>
                  <a:lnTo>
                    <a:pt x="48488" y="22152"/>
                  </a:lnTo>
                  <a:lnTo>
                    <a:pt x="48555" y="22152"/>
                  </a:lnTo>
                  <a:lnTo>
                    <a:pt x="48622" y="22340"/>
                  </a:lnTo>
                  <a:lnTo>
                    <a:pt x="48622" y="22152"/>
                  </a:lnTo>
                  <a:lnTo>
                    <a:pt x="48622" y="21869"/>
                  </a:lnTo>
                  <a:lnTo>
                    <a:pt x="48622" y="21681"/>
                  </a:lnTo>
                  <a:lnTo>
                    <a:pt x="48622" y="21586"/>
                  </a:lnTo>
                  <a:lnTo>
                    <a:pt x="48555" y="21398"/>
                  </a:lnTo>
                  <a:lnTo>
                    <a:pt x="48533" y="21398"/>
                  </a:lnTo>
                  <a:lnTo>
                    <a:pt x="48488" y="21304"/>
                  </a:lnTo>
                  <a:lnTo>
                    <a:pt x="48444" y="21115"/>
                  </a:lnTo>
                  <a:lnTo>
                    <a:pt x="48422" y="20926"/>
                  </a:lnTo>
                  <a:lnTo>
                    <a:pt x="48377" y="20832"/>
                  </a:lnTo>
                  <a:lnTo>
                    <a:pt x="48311" y="20832"/>
                  </a:lnTo>
                  <a:lnTo>
                    <a:pt x="48222" y="20832"/>
                  </a:lnTo>
                  <a:lnTo>
                    <a:pt x="48200" y="20926"/>
                  </a:lnTo>
                  <a:lnTo>
                    <a:pt x="48133" y="21115"/>
                  </a:lnTo>
                  <a:lnTo>
                    <a:pt x="48088" y="21115"/>
                  </a:lnTo>
                  <a:lnTo>
                    <a:pt x="48022" y="21115"/>
                  </a:lnTo>
                  <a:lnTo>
                    <a:pt x="47933" y="21115"/>
                  </a:lnTo>
                  <a:lnTo>
                    <a:pt x="47933" y="20832"/>
                  </a:lnTo>
                  <a:lnTo>
                    <a:pt x="47933" y="20644"/>
                  </a:lnTo>
                  <a:lnTo>
                    <a:pt x="47911" y="20361"/>
                  </a:lnTo>
                  <a:lnTo>
                    <a:pt x="47933" y="20172"/>
                  </a:lnTo>
                  <a:lnTo>
                    <a:pt x="47977" y="19984"/>
                  </a:lnTo>
                  <a:lnTo>
                    <a:pt x="48022" y="19701"/>
                  </a:lnTo>
                  <a:lnTo>
                    <a:pt x="48088" y="19607"/>
                  </a:lnTo>
                  <a:lnTo>
                    <a:pt x="48155" y="19607"/>
                  </a:lnTo>
                  <a:lnTo>
                    <a:pt x="48222" y="19418"/>
                  </a:lnTo>
                  <a:lnTo>
                    <a:pt x="48311" y="19607"/>
                  </a:lnTo>
                  <a:lnTo>
                    <a:pt x="48422" y="19418"/>
                  </a:lnTo>
                  <a:lnTo>
                    <a:pt x="48533" y="19418"/>
                  </a:lnTo>
                  <a:lnTo>
                    <a:pt x="48600" y="19418"/>
                  </a:lnTo>
                  <a:lnTo>
                    <a:pt x="48666" y="19607"/>
                  </a:lnTo>
                  <a:lnTo>
                    <a:pt x="48733" y="19701"/>
                  </a:lnTo>
                  <a:lnTo>
                    <a:pt x="48733" y="19135"/>
                  </a:lnTo>
                  <a:lnTo>
                    <a:pt x="48844" y="18947"/>
                  </a:lnTo>
                  <a:close/>
                  <a:moveTo>
                    <a:pt x="30888" y="14516"/>
                  </a:moveTo>
                  <a:lnTo>
                    <a:pt x="31022" y="15742"/>
                  </a:lnTo>
                  <a:lnTo>
                    <a:pt x="30888" y="16590"/>
                  </a:lnTo>
                  <a:lnTo>
                    <a:pt x="30555" y="16967"/>
                  </a:lnTo>
                  <a:lnTo>
                    <a:pt x="30266" y="16779"/>
                  </a:lnTo>
                  <a:lnTo>
                    <a:pt x="30111" y="15836"/>
                  </a:lnTo>
                  <a:lnTo>
                    <a:pt x="30111" y="15836"/>
                  </a:lnTo>
                  <a:lnTo>
                    <a:pt x="30155" y="15553"/>
                  </a:lnTo>
                  <a:lnTo>
                    <a:pt x="30200" y="15365"/>
                  </a:lnTo>
                  <a:lnTo>
                    <a:pt x="30222" y="15082"/>
                  </a:lnTo>
                  <a:lnTo>
                    <a:pt x="30311" y="14799"/>
                  </a:lnTo>
                  <a:lnTo>
                    <a:pt x="30333" y="14611"/>
                  </a:lnTo>
                  <a:lnTo>
                    <a:pt x="30377" y="14611"/>
                  </a:lnTo>
                  <a:lnTo>
                    <a:pt x="30444" y="14611"/>
                  </a:lnTo>
                  <a:lnTo>
                    <a:pt x="30511" y="14611"/>
                  </a:lnTo>
                  <a:lnTo>
                    <a:pt x="30622" y="14611"/>
                  </a:lnTo>
                  <a:lnTo>
                    <a:pt x="30711" y="14611"/>
                  </a:lnTo>
                  <a:lnTo>
                    <a:pt x="30800" y="14516"/>
                  </a:lnTo>
                  <a:lnTo>
                    <a:pt x="30888" y="14516"/>
                  </a:lnTo>
                  <a:lnTo>
                    <a:pt x="30888" y="14516"/>
                  </a:lnTo>
                  <a:close/>
                  <a:moveTo>
                    <a:pt x="20666" y="12820"/>
                  </a:moveTo>
                  <a:lnTo>
                    <a:pt x="20666" y="13668"/>
                  </a:lnTo>
                  <a:lnTo>
                    <a:pt x="20377" y="14045"/>
                  </a:lnTo>
                  <a:lnTo>
                    <a:pt x="20088" y="14516"/>
                  </a:lnTo>
                  <a:lnTo>
                    <a:pt x="19755" y="14139"/>
                  </a:lnTo>
                  <a:lnTo>
                    <a:pt x="20177" y="13197"/>
                  </a:lnTo>
                  <a:lnTo>
                    <a:pt x="20666" y="12820"/>
                  </a:lnTo>
                  <a:close/>
                  <a:moveTo>
                    <a:pt x="72244" y="11406"/>
                  </a:moveTo>
                  <a:lnTo>
                    <a:pt x="72666" y="11406"/>
                  </a:lnTo>
                  <a:lnTo>
                    <a:pt x="72666" y="11500"/>
                  </a:lnTo>
                  <a:lnTo>
                    <a:pt x="72666" y="11688"/>
                  </a:lnTo>
                  <a:lnTo>
                    <a:pt x="72666" y="11877"/>
                  </a:lnTo>
                  <a:lnTo>
                    <a:pt x="72711" y="11971"/>
                  </a:lnTo>
                  <a:lnTo>
                    <a:pt x="72755" y="11971"/>
                  </a:lnTo>
                  <a:lnTo>
                    <a:pt x="72777" y="11971"/>
                  </a:lnTo>
                  <a:lnTo>
                    <a:pt x="72866" y="11971"/>
                  </a:lnTo>
                  <a:lnTo>
                    <a:pt x="72866" y="12348"/>
                  </a:lnTo>
                  <a:lnTo>
                    <a:pt x="72866" y="12348"/>
                  </a:lnTo>
                  <a:lnTo>
                    <a:pt x="72777" y="12631"/>
                  </a:lnTo>
                  <a:lnTo>
                    <a:pt x="72755" y="12820"/>
                  </a:lnTo>
                  <a:lnTo>
                    <a:pt x="72711" y="12820"/>
                  </a:lnTo>
                  <a:lnTo>
                    <a:pt x="72666" y="12820"/>
                  </a:lnTo>
                  <a:lnTo>
                    <a:pt x="72644" y="12914"/>
                  </a:lnTo>
                  <a:lnTo>
                    <a:pt x="72600" y="12914"/>
                  </a:lnTo>
                  <a:lnTo>
                    <a:pt x="72600" y="12914"/>
                  </a:lnTo>
                  <a:lnTo>
                    <a:pt x="72577" y="13102"/>
                  </a:lnTo>
                  <a:lnTo>
                    <a:pt x="72577" y="13197"/>
                  </a:lnTo>
                  <a:lnTo>
                    <a:pt x="72533" y="13385"/>
                  </a:lnTo>
                  <a:lnTo>
                    <a:pt x="72488" y="13385"/>
                  </a:lnTo>
                  <a:lnTo>
                    <a:pt x="72466" y="13385"/>
                  </a:lnTo>
                  <a:lnTo>
                    <a:pt x="72244" y="13385"/>
                  </a:lnTo>
                  <a:lnTo>
                    <a:pt x="72244" y="11971"/>
                  </a:lnTo>
                  <a:lnTo>
                    <a:pt x="72244" y="11877"/>
                  </a:lnTo>
                  <a:lnTo>
                    <a:pt x="72200" y="11688"/>
                  </a:lnTo>
                  <a:lnTo>
                    <a:pt x="72244" y="11500"/>
                  </a:lnTo>
                  <a:lnTo>
                    <a:pt x="72244" y="11406"/>
                  </a:lnTo>
                  <a:close/>
                  <a:moveTo>
                    <a:pt x="64711" y="8106"/>
                  </a:moveTo>
                  <a:lnTo>
                    <a:pt x="64666" y="8106"/>
                  </a:lnTo>
                  <a:lnTo>
                    <a:pt x="64644" y="8106"/>
                  </a:lnTo>
                  <a:lnTo>
                    <a:pt x="64488" y="8106"/>
                  </a:lnTo>
                  <a:lnTo>
                    <a:pt x="64488" y="8106"/>
                  </a:lnTo>
                  <a:lnTo>
                    <a:pt x="64533" y="8295"/>
                  </a:lnTo>
                  <a:lnTo>
                    <a:pt x="64488" y="8483"/>
                  </a:lnTo>
                  <a:lnTo>
                    <a:pt x="64488" y="8578"/>
                  </a:lnTo>
                  <a:lnTo>
                    <a:pt x="64488" y="9049"/>
                  </a:lnTo>
                  <a:lnTo>
                    <a:pt x="64488" y="9426"/>
                  </a:lnTo>
                  <a:lnTo>
                    <a:pt x="64755" y="9426"/>
                  </a:lnTo>
                  <a:lnTo>
                    <a:pt x="64755" y="8106"/>
                  </a:lnTo>
                  <a:lnTo>
                    <a:pt x="64711" y="8106"/>
                  </a:lnTo>
                  <a:close/>
                  <a:moveTo>
                    <a:pt x="116444" y="5844"/>
                  </a:moveTo>
                  <a:lnTo>
                    <a:pt x="116466" y="5844"/>
                  </a:lnTo>
                  <a:lnTo>
                    <a:pt x="116511" y="5844"/>
                  </a:lnTo>
                  <a:lnTo>
                    <a:pt x="116533" y="5844"/>
                  </a:lnTo>
                  <a:lnTo>
                    <a:pt x="116577" y="6032"/>
                  </a:lnTo>
                  <a:lnTo>
                    <a:pt x="116577" y="6032"/>
                  </a:lnTo>
                  <a:lnTo>
                    <a:pt x="116622" y="6127"/>
                  </a:lnTo>
                  <a:lnTo>
                    <a:pt x="116644" y="6315"/>
                  </a:lnTo>
                  <a:lnTo>
                    <a:pt x="116688" y="6315"/>
                  </a:lnTo>
                  <a:lnTo>
                    <a:pt x="116733" y="6315"/>
                  </a:lnTo>
                  <a:lnTo>
                    <a:pt x="116755" y="6315"/>
                  </a:lnTo>
                  <a:lnTo>
                    <a:pt x="116800" y="6315"/>
                  </a:lnTo>
                  <a:lnTo>
                    <a:pt x="116844" y="6315"/>
                  </a:lnTo>
                  <a:lnTo>
                    <a:pt x="116911" y="6315"/>
                  </a:lnTo>
                  <a:lnTo>
                    <a:pt x="116977" y="6315"/>
                  </a:lnTo>
                  <a:lnTo>
                    <a:pt x="117044" y="6410"/>
                  </a:lnTo>
                  <a:lnTo>
                    <a:pt x="117088" y="6598"/>
                  </a:lnTo>
                  <a:lnTo>
                    <a:pt x="117133" y="6598"/>
                  </a:lnTo>
                  <a:lnTo>
                    <a:pt x="117133" y="6787"/>
                  </a:lnTo>
                  <a:lnTo>
                    <a:pt x="117155" y="6881"/>
                  </a:lnTo>
                  <a:lnTo>
                    <a:pt x="117155" y="7352"/>
                  </a:lnTo>
                  <a:lnTo>
                    <a:pt x="117133" y="7541"/>
                  </a:lnTo>
                  <a:lnTo>
                    <a:pt x="117088" y="7541"/>
                  </a:lnTo>
                  <a:lnTo>
                    <a:pt x="116977" y="7541"/>
                  </a:lnTo>
                  <a:lnTo>
                    <a:pt x="116955" y="7352"/>
                  </a:lnTo>
                  <a:lnTo>
                    <a:pt x="116911" y="7352"/>
                  </a:lnTo>
                  <a:lnTo>
                    <a:pt x="116755" y="7352"/>
                  </a:lnTo>
                  <a:lnTo>
                    <a:pt x="116688" y="7352"/>
                  </a:lnTo>
                  <a:lnTo>
                    <a:pt x="116622" y="7352"/>
                  </a:lnTo>
                  <a:lnTo>
                    <a:pt x="116577" y="7541"/>
                  </a:lnTo>
                  <a:lnTo>
                    <a:pt x="116533" y="7541"/>
                  </a:lnTo>
                  <a:lnTo>
                    <a:pt x="116466" y="7729"/>
                  </a:lnTo>
                  <a:lnTo>
                    <a:pt x="116444" y="7824"/>
                  </a:lnTo>
                  <a:lnTo>
                    <a:pt x="116333" y="7824"/>
                  </a:lnTo>
                  <a:lnTo>
                    <a:pt x="116244" y="7824"/>
                  </a:lnTo>
                  <a:lnTo>
                    <a:pt x="116177" y="7824"/>
                  </a:lnTo>
                  <a:lnTo>
                    <a:pt x="116066" y="7824"/>
                  </a:lnTo>
                  <a:lnTo>
                    <a:pt x="115955" y="7824"/>
                  </a:lnTo>
                  <a:lnTo>
                    <a:pt x="115955" y="7824"/>
                  </a:lnTo>
                  <a:lnTo>
                    <a:pt x="115933" y="7824"/>
                  </a:lnTo>
                  <a:lnTo>
                    <a:pt x="115888" y="7729"/>
                  </a:lnTo>
                  <a:lnTo>
                    <a:pt x="115888" y="7541"/>
                  </a:lnTo>
                  <a:lnTo>
                    <a:pt x="115844" y="7352"/>
                  </a:lnTo>
                  <a:lnTo>
                    <a:pt x="115844" y="7069"/>
                  </a:lnTo>
                  <a:lnTo>
                    <a:pt x="115844" y="6881"/>
                  </a:lnTo>
                  <a:lnTo>
                    <a:pt x="115888" y="6598"/>
                  </a:lnTo>
                  <a:lnTo>
                    <a:pt x="115933" y="6410"/>
                  </a:lnTo>
                  <a:lnTo>
                    <a:pt x="115955" y="6410"/>
                  </a:lnTo>
                  <a:lnTo>
                    <a:pt x="116000" y="6315"/>
                  </a:lnTo>
                  <a:lnTo>
                    <a:pt x="116066" y="6315"/>
                  </a:lnTo>
                  <a:lnTo>
                    <a:pt x="116133" y="6315"/>
                  </a:lnTo>
                  <a:lnTo>
                    <a:pt x="116177" y="6410"/>
                  </a:lnTo>
                  <a:lnTo>
                    <a:pt x="116222" y="6315"/>
                  </a:lnTo>
                  <a:lnTo>
                    <a:pt x="116244" y="6410"/>
                  </a:lnTo>
                  <a:lnTo>
                    <a:pt x="116288" y="6315"/>
                  </a:lnTo>
                  <a:lnTo>
                    <a:pt x="116288" y="6315"/>
                  </a:lnTo>
                  <a:lnTo>
                    <a:pt x="116288" y="6127"/>
                  </a:lnTo>
                  <a:lnTo>
                    <a:pt x="116333" y="6127"/>
                  </a:lnTo>
                  <a:lnTo>
                    <a:pt x="116355" y="6032"/>
                  </a:lnTo>
                  <a:lnTo>
                    <a:pt x="116400" y="5844"/>
                  </a:lnTo>
                  <a:lnTo>
                    <a:pt x="116444" y="5844"/>
                  </a:lnTo>
                  <a:close/>
                  <a:moveTo>
                    <a:pt x="17466" y="1225"/>
                  </a:moveTo>
                  <a:lnTo>
                    <a:pt x="17777" y="1225"/>
                  </a:lnTo>
                  <a:lnTo>
                    <a:pt x="17933" y="1508"/>
                  </a:lnTo>
                  <a:lnTo>
                    <a:pt x="17977" y="2450"/>
                  </a:lnTo>
                  <a:lnTo>
                    <a:pt x="17933" y="3016"/>
                  </a:lnTo>
                  <a:lnTo>
                    <a:pt x="18111" y="3205"/>
                  </a:lnTo>
                  <a:lnTo>
                    <a:pt x="18155" y="2450"/>
                  </a:lnTo>
                  <a:lnTo>
                    <a:pt x="18444" y="2262"/>
                  </a:lnTo>
                  <a:lnTo>
                    <a:pt x="18688" y="2639"/>
                  </a:lnTo>
                  <a:lnTo>
                    <a:pt x="18911" y="2733"/>
                  </a:lnTo>
                  <a:lnTo>
                    <a:pt x="18844" y="3487"/>
                  </a:lnTo>
                  <a:lnTo>
                    <a:pt x="18777" y="4336"/>
                  </a:lnTo>
                  <a:lnTo>
                    <a:pt x="19022" y="4147"/>
                  </a:lnTo>
                  <a:lnTo>
                    <a:pt x="19022" y="3487"/>
                  </a:lnTo>
                  <a:lnTo>
                    <a:pt x="19355" y="3487"/>
                  </a:lnTo>
                  <a:lnTo>
                    <a:pt x="19244" y="2733"/>
                  </a:lnTo>
                  <a:lnTo>
                    <a:pt x="19177" y="1979"/>
                  </a:lnTo>
                  <a:lnTo>
                    <a:pt x="19422" y="2168"/>
                  </a:lnTo>
                  <a:lnTo>
                    <a:pt x="19688" y="3205"/>
                  </a:lnTo>
                  <a:lnTo>
                    <a:pt x="19777" y="3959"/>
                  </a:lnTo>
                  <a:lnTo>
                    <a:pt x="19822" y="4901"/>
                  </a:lnTo>
                  <a:lnTo>
                    <a:pt x="19933" y="5373"/>
                  </a:lnTo>
                  <a:lnTo>
                    <a:pt x="20088" y="5561"/>
                  </a:lnTo>
                  <a:lnTo>
                    <a:pt x="20177" y="4901"/>
                  </a:lnTo>
                  <a:lnTo>
                    <a:pt x="20044" y="3864"/>
                  </a:lnTo>
                  <a:lnTo>
                    <a:pt x="19977" y="2922"/>
                  </a:lnTo>
                  <a:lnTo>
                    <a:pt x="19977" y="1696"/>
                  </a:lnTo>
                  <a:lnTo>
                    <a:pt x="20288" y="1696"/>
                  </a:lnTo>
                  <a:lnTo>
                    <a:pt x="20688" y="2262"/>
                  </a:lnTo>
                  <a:lnTo>
                    <a:pt x="20888" y="3393"/>
                  </a:lnTo>
                  <a:lnTo>
                    <a:pt x="20955" y="5090"/>
                  </a:lnTo>
                  <a:lnTo>
                    <a:pt x="21200" y="6032"/>
                  </a:lnTo>
                  <a:lnTo>
                    <a:pt x="21177" y="7258"/>
                  </a:lnTo>
                  <a:lnTo>
                    <a:pt x="21466" y="8483"/>
                  </a:lnTo>
                  <a:lnTo>
                    <a:pt x="22044" y="9238"/>
                  </a:lnTo>
                  <a:lnTo>
                    <a:pt x="22288" y="9992"/>
                  </a:lnTo>
                  <a:lnTo>
                    <a:pt x="22222" y="10652"/>
                  </a:lnTo>
                  <a:lnTo>
                    <a:pt x="21933" y="10934"/>
                  </a:lnTo>
                  <a:lnTo>
                    <a:pt x="21755" y="10934"/>
                  </a:lnTo>
                  <a:lnTo>
                    <a:pt x="22000" y="11877"/>
                  </a:lnTo>
                  <a:lnTo>
                    <a:pt x="21866" y="12820"/>
                  </a:lnTo>
                  <a:lnTo>
                    <a:pt x="21577" y="12914"/>
                  </a:lnTo>
                  <a:lnTo>
                    <a:pt x="21244" y="12820"/>
                  </a:lnTo>
                  <a:lnTo>
                    <a:pt x="20777" y="11877"/>
                  </a:lnTo>
                  <a:lnTo>
                    <a:pt x="20555" y="11971"/>
                  </a:lnTo>
                  <a:lnTo>
                    <a:pt x="20400" y="11406"/>
                  </a:lnTo>
                  <a:lnTo>
                    <a:pt x="20266" y="11877"/>
                  </a:lnTo>
                  <a:lnTo>
                    <a:pt x="19933" y="12631"/>
                  </a:lnTo>
                  <a:lnTo>
                    <a:pt x="19600" y="12914"/>
                  </a:lnTo>
                  <a:lnTo>
                    <a:pt x="19311" y="13668"/>
                  </a:lnTo>
                  <a:lnTo>
                    <a:pt x="18888" y="13668"/>
                  </a:lnTo>
                  <a:lnTo>
                    <a:pt x="18400" y="13668"/>
                  </a:lnTo>
                  <a:lnTo>
                    <a:pt x="18155" y="13102"/>
                  </a:lnTo>
                  <a:lnTo>
                    <a:pt x="17977" y="11688"/>
                  </a:lnTo>
                  <a:lnTo>
                    <a:pt x="17600" y="11688"/>
                  </a:lnTo>
                  <a:lnTo>
                    <a:pt x="17177" y="11688"/>
                  </a:lnTo>
                  <a:lnTo>
                    <a:pt x="16911" y="10180"/>
                  </a:lnTo>
                  <a:lnTo>
                    <a:pt x="17311" y="9426"/>
                  </a:lnTo>
                  <a:lnTo>
                    <a:pt x="17888" y="9426"/>
                  </a:lnTo>
                  <a:lnTo>
                    <a:pt x="18488" y="9520"/>
                  </a:lnTo>
                  <a:lnTo>
                    <a:pt x="18511" y="9426"/>
                  </a:lnTo>
                  <a:lnTo>
                    <a:pt x="18511" y="9426"/>
                  </a:lnTo>
                  <a:lnTo>
                    <a:pt x="18555" y="9049"/>
                  </a:lnTo>
                  <a:lnTo>
                    <a:pt x="18555" y="8955"/>
                  </a:lnTo>
                  <a:lnTo>
                    <a:pt x="18555" y="8766"/>
                  </a:lnTo>
                  <a:lnTo>
                    <a:pt x="18511" y="8766"/>
                  </a:lnTo>
                  <a:lnTo>
                    <a:pt x="18488" y="8578"/>
                  </a:lnTo>
                  <a:lnTo>
                    <a:pt x="18400" y="8578"/>
                  </a:lnTo>
                  <a:lnTo>
                    <a:pt x="18377" y="8483"/>
                  </a:lnTo>
                  <a:lnTo>
                    <a:pt x="18288" y="8295"/>
                  </a:lnTo>
                  <a:lnTo>
                    <a:pt x="18266" y="8295"/>
                  </a:lnTo>
                  <a:lnTo>
                    <a:pt x="18222" y="8295"/>
                  </a:lnTo>
                  <a:lnTo>
                    <a:pt x="17866" y="8295"/>
                  </a:lnTo>
                  <a:lnTo>
                    <a:pt x="17466" y="8295"/>
                  </a:lnTo>
                  <a:lnTo>
                    <a:pt x="17066" y="8295"/>
                  </a:lnTo>
                  <a:lnTo>
                    <a:pt x="16688" y="7729"/>
                  </a:lnTo>
                  <a:lnTo>
                    <a:pt x="16800" y="7069"/>
                  </a:lnTo>
                  <a:lnTo>
                    <a:pt x="17133" y="6787"/>
                  </a:lnTo>
                  <a:lnTo>
                    <a:pt x="17466" y="6410"/>
                  </a:lnTo>
                  <a:lnTo>
                    <a:pt x="17244" y="5844"/>
                  </a:lnTo>
                  <a:lnTo>
                    <a:pt x="16911" y="6032"/>
                  </a:lnTo>
                  <a:lnTo>
                    <a:pt x="16666" y="6315"/>
                  </a:lnTo>
                  <a:lnTo>
                    <a:pt x="16511" y="5655"/>
                  </a:lnTo>
                  <a:lnTo>
                    <a:pt x="16288" y="5655"/>
                  </a:lnTo>
                  <a:lnTo>
                    <a:pt x="16266" y="5090"/>
                  </a:lnTo>
                  <a:lnTo>
                    <a:pt x="16577" y="4430"/>
                  </a:lnTo>
                  <a:lnTo>
                    <a:pt x="16511" y="3393"/>
                  </a:lnTo>
                  <a:lnTo>
                    <a:pt x="16777" y="2639"/>
                  </a:lnTo>
                  <a:lnTo>
                    <a:pt x="17066" y="2450"/>
                  </a:lnTo>
                  <a:lnTo>
                    <a:pt x="17244" y="1979"/>
                  </a:lnTo>
                  <a:lnTo>
                    <a:pt x="17466" y="1225"/>
                  </a:lnTo>
                  <a:close/>
                  <a:moveTo>
                    <a:pt x="79733" y="565"/>
                  </a:moveTo>
                  <a:lnTo>
                    <a:pt x="79777" y="754"/>
                  </a:lnTo>
                  <a:lnTo>
                    <a:pt x="79800" y="754"/>
                  </a:lnTo>
                  <a:lnTo>
                    <a:pt x="79888" y="754"/>
                  </a:lnTo>
                  <a:lnTo>
                    <a:pt x="79911" y="942"/>
                  </a:lnTo>
                  <a:lnTo>
                    <a:pt x="79955" y="1036"/>
                  </a:lnTo>
                  <a:lnTo>
                    <a:pt x="79977" y="1225"/>
                  </a:lnTo>
                  <a:lnTo>
                    <a:pt x="79977" y="1319"/>
                  </a:lnTo>
                  <a:lnTo>
                    <a:pt x="79977" y="1508"/>
                  </a:lnTo>
                  <a:lnTo>
                    <a:pt x="79955" y="1696"/>
                  </a:lnTo>
                  <a:lnTo>
                    <a:pt x="79955" y="1696"/>
                  </a:lnTo>
                  <a:lnTo>
                    <a:pt x="79911" y="1791"/>
                  </a:lnTo>
                  <a:lnTo>
                    <a:pt x="79844" y="1791"/>
                  </a:lnTo>
                  <a:lnTo>
                    <a:pt x="79777" y="1791"/>
                  </a:lnTo>
                  <a:lnTo>
                    <a:pt x="79688" y="1791"/>
                  </a:lnTo>
                  <a:lnTo>
                    <a:pt x="79666" y="1791"/>
                  </a:lnTo>
                  <a:lnTo>
                    <a:pt x="79622" y="1979"/>
                  </a:lnTo>
                  <a:lnTo>
                    <a:pt x="79577" y="1979"/>
                  </a:lnTo>
                  <a:lnTo>
                    <a:pt x="79555" y="1979"/>
                  </a:lnTo>
                  <a:lnTo>
                    <a:pt x="79511" y="1979"/>
                  </a:lnTo>
                  <a:lnTo>
                    <a:pt x="79444" y="1979"/>
                  </a:lnTo>
                  <a:lnTo>
                    <a:pt x="79444" y="1979"/>
                  </a:lnTo>
                  <a:lnTo>
                    <a:pt x="79400" y="1791"/>
                  </a:lnTo>
                  <a:lnTo>
                    <a:pt x="79377" y="1791"/>
                  </a:lnTo>
                  <a:lnTo>
                    <a:pt x="79444" y="1508"/>
                  </a:lnTo>
                  <a:lnTo>
                    <a:pt x="79511" y="1225"/>
                  </a:lnTo>
                  <a:lnTo>
                    <a:pt x="79555" y="1036"/>
                  </a:lnTo>
                  <a:lnTo>
                    <a:pt x="79577" y="942"/>
                  </a:lnTo>
                  <a:lnTo>
                    <a:pt x="79622" y="942"/>
                  </a:lnTo>
                  <a:lnTo>
                    <a:pt x="79666" y="754"/>
                  </a:lnTo>
                  <a:lnTo>
                    <a:pt x="79733" y="565"/>
                  </a:lnTo>
                  <a:close/>
                  <a:moveTo>
                    <a:pt x="29177" y="282"/>
                  </a:moveTo>
                  <a:lnTo>
                    <a:pt x="29644" y="282"/>
                  </a:lnTo>
                  <a:lnTo>
                    <a:pt x="30311" y="471"/>
                  </a:lnTo>
                  <a:lnTo>
                    <a:pt x="30711" y="1508"/>
                  </a:lnTo>
                  <a:lnTo>
                    <a:pt x="30311" y="1979"/>
                  </a:lnTo>
                  <a:lnTo>
                    <a:pt x="30044" y="2733"/>
                  </a:lnTo>
                  <a:lnTo>
                    <a:pt x="29355" y="2639"/>
                  </a:lnTo>
                  <a:lnTo>
                    <a:pt x="29244" y="1508"/>
                  </a:lnTo>
                  <a:lnTo>
                    <a:pt x="29177" y="282"/>
                  </a:lnTo>
                  <a:close/>
                  <a:moveTo>
                    <a:pt x="20177" y="94"/>
                  </a:moveTo>
                  <a:lnTo>
                    <a:pt x="20088" y="942"/>
                  </a:lnTo>
                  <a:lnTo>
                    <a:pt x="19866" y="754"/>
                  </a:lnTo>
                  <a:lnTo>
                    <a:pt x="19977" y="282"/>
                  </a:lnTo>
                  <a:lnTo>
                    <a:pt x="20177" y="94"/>
                  </a:lnTo>
                  <a:close/>
                  <a:moveTo>
                    <a:pt x="27244" y="0"/>
                  </a:moveTo>
                  <a:lnTo>
                    <a:pt x="27711" y="0"/>
                  </a:lnTo>
                  <a:lnTo>
                    <a:pt x="27400" y="1036"/>
                  </a:lnTo>
                  <a:lnTo>
                    <a:pt x="27133" y="2262"/>
                  </a:lnTo>
                  <a:lnTo>
                    <a:pt x="27177" y="3487"/>
                  </a:lnTo>
                  <a:lnTo>
                    <a:pt x="27288" y="5184"/>
                  </a:lnTo>
                  <a:lnTo>
                    <a:pt x="27600" y="6598"/>
                  </a:lnTo>
                  <a:lnTo>
                    <a:pt x="27822" y="6410"/>
                  </a:lnTo>
                  <a:lnTo>
                    <a:pt x="27533" y="4901"/>
                  </a:lnTo>
                  <a:lnTo>
                    <a:pt x="27688" y="4147"/>
                  </a:lnTo>
                  <a:lnTo>
                    <a:pt x="27488" y="2733"/>
                  </a:lnTo>
                  <a:lnTo>
                    <a:pt x="27533" y="1696"/>
                  </a:lnTo>
                  <a:lnTo>
                    <a:pt x="27755" y="1036"/>
                  </a:lnTo>
                  <a:lnTo>
                    <a:pt x="28088" y="942"/>
                  </a:lnTo>
                  <a:lnTo>
                    <a:pt x="28333" y="94"/>
                  </a:lnTo>
                  <a:lnTo>
                    <a:pt x="28800" y="94"/>
                  </a:lnTo>
                  <a:lnTo>
                    <a:pt x="28911" y="1225"/>
                  </a:lnTo>
                  <a:lnTo>
                    <a:pt x="29200" y="2639"/>
                  </a:lnTo>
                  <a:lnTo>
                    <a:pt x="29022" y="3487"/>
                  </a:lnTo>
                  <a:lnTo>
                    <a:pt x="29066" y="4619"/>
                  </a:lnTo>
                  <a:lnTo>
                    <a:pt x="29311" y="4430"/>
                  </a:lnTo>
                  <a:lnTo>
                    <a:pt x="29400" y="3676"/>
                  </a:lnTo>
                  <a:lnTo>
                    <a:pt x="29688" y="3959"/>
                  </a:lnTo>
                  <a:lnTo>
                    <a:pt x="29933" y="3864"/>
                  </a:lnTo>
                  <a:lnTo>
                    <a:pt x="30000" y="3016"/>
                  </a:lnTo>
                  <a:lnTo>
                    <a:pt x="30555" y="3016"/>
                  </a:lnTo>
                  <a:lnTo>
                    <a:pt x="31000" y="3676"/>
                  </a:lnTo>
                  <a:lnTo>
                    <a:pt x="31000" y="4430"/>
                  </a:lnTo>
                  <a:lnTo>
                    <a:pt x="31244" y="4619"/>
                  </a:lnTo>
                  <a:lnTo>
                    <a:pt x="31288" y="5184"/>
                  </a:lnTo>
                  <a:lnTo>
                    <a:pt x="31577" y="6410"/>
                  </a:lnTo>
                  <a:lnTo>
                    <a:pt x="32000" y="6032"/>
                  </a:lnTo>
                  <a:lnTo>
                    <a:pt x="32333" y="6410"/>
                  </a:lnTo>
                  <a:lnTo>
                    <a:pt x="32088" y="7069"/>
                  </a:lnTo>
                  <a:lnTo>
                    <a:pt x="32200" y="7258"/>
                  </a:lnTo>
                  <a:lnTo>
                    <a:pt x="32488" y="7352"/>
                  </a:lnTo>
                  <a:lnTo>
                    <a:pt x="32555" y="8012"/>
                  </a:lnTo>
                  <a:lnTo>
                    <a:pt x="32911" y="8012"/>
                  </a:lnTo>
                  <a:lnTo>
                    <a:pt x="33244" y="8483"/>
                  </a:lnTo>
                  <a:lnTo>
                    <a:pt x="33133" y="9426"/>
                  </a:lnTo>
                  <a:lnTo>
                    <a:pt x="33422" y="9709"/>
                  </a:lnTo>
                  <a:lnTo>
                    <a:pt x="33688" y="10652"/>
                  </a:lnTo>
                  <a:lnTo>
                    <a:pt x="33466" y="10746"/>
                  </a:lnTo>
                  <a:lnTo>
                    <a:pt x="33422" y="11217"/>
                  </a:lnTo>
                  <a:lnTo>
                    <a:pt x="33822" y="11688"/>
                  </a:lnTo>
                  <a:lnTo>
                    <a:pt x="33688" y="12348"/>
                  </a:lnTo>
                  <a:lnTo>
                    <a:pt x="33400" y="12348"/>
                  </a:lnTo>
                  <a:lnTo>
                    <a:pt x="33400" y="13574"/>
                  </a:lnTo>
                  <a:lnTo>
                    <a:pt x="33533" y="13668"/>
                  </a:lnTo>
                  <a:lnTo>
                    <a:pt x="33977" y="13668"/>
                  </a:lnTo>
                  <a:lnTo>
                    <a:pt x="34044" y="14328"/>
                  </a:lnTo>
                  <a:lnTo>
                    <a:pt x="34111" y="15271"/>
                  </a:lnTo>
                  <a:lnTo>
                    <a:pt x="34377" y="15271"/>
                  </a:lnTo>
                  <a:lnTo>
                    <a:pt x="34711" y="15836"/>
                  </a:lnTo>
                  <a:lnTo>
                    <a:pt x="34888" y="15836"/>
                  </a:lnTo>
                  <a:lnTo>
                    <a:pt x="35200" y="16967"/>
                  </a:lnTo>
                  <a:lnTo>
                    <a:pt x="35200" y="17533"/>
                  </a:lnTo>
                  <a:lnTo>
                    <a:pt x="35688" y="17533"/>
                  </a:lnTo>
                  <a:lnTo>
                    <a:pt x="35688" y="18664"/>
                  </a:lnTo>
                  <a:lnTo>
                    <a:pt x="35600" y="19418"/>
                  </a:lnTo>
                  <a:lnTo>
                    <a:pt x="35355" y="19418"/>
                  </a:lnTo>
                  <a:lnTo>
                    <a:pt x="35288" y="19984"/>
                  </a:lnTo>
                  <a:lnTo>
                    <a:pt x="34911" y="20644"/>
                  </a:lnTo>
                  <a:lnTo>
                    <a:pt x="34844" y="22152"/>
                  </a:lnTo>
                  <a:lnTo>
                    <a:pt x="34555" y="22058"/>
                  </a:lnTo>
                  <a:lnTo>
                    <a:pt x="34311" y="20644"/>
                  </a:lnTo>
                  <a:lnTo>
                    <a:pt x="33600" y="18287"/>
                  </a:lnTo>
                  <a:lnTo>
                    <a:pt x="33422" y="18947"/>
                  </a:lnTo>
                  <a:lnTo>
                    <a:pt x="33244" y="19701"/>
                  </a:lnTo>
                  <a:lnTo>
                    <a:pt x="33800" y="22058"/>
                  </a:lnTo>
                  <a:lnTo>
                    <a:pt x="34222" y="22623"/>
                  </a:lnTo>
                  <a:lnTo>
                    <a:pt x="34311" y="24509"/>
                  </a:lnTo>
                  <a:lnTo>
                    <a:pt x="34600" y="25263"/>
                  </a:lnTo>
                  <a:lnTo>
                    <a:pt x="34400" y="26488"/>
                  </a:lnTo>
                  <a:lnTo>
                    <a:pt x="34400" y="27714"/>
                  </a:lnTo>
                  <a:lnTo>
                    <a:pt x="34088" y="26959"/>
                  </a:lnTo>
                  <a:lnTo>
                    <a:pt x="33422" y="25545"/>
                  </a:lnTo>
                  <a:lnTo>
                    <a:pt x="33022" y="24791"/>
                  </a:lnTo>
                  <a:lnTo>
                    <a:pt x="33177" y="25545"/>
                  </a:lnTo>
                  <a:lnTo>
                    <a:pt x="33400" y="26488"/>
                  </a:lnTo>
                  <a:lnTo>
                    <a:pt x="33977" y="28373"/>
                  </a:lnTo>
                  <a:lnTo>
                    <a:pt x="33933" y="29316"/>
                  </a:lnTo>
                  <a:lnTo>
                    <a:pt x="33600" y="28468"/>
                  </a:lnTo>
                  <a:lnTo>
                    <a:pt x="33066" y="28468"/>
                  </a:lnTo>
                  <a:lnTo>
                    <a:pt x="32711" y="26959"/>
                  </a:lnTo>
                  <a:lnTo>
                    <a:pt x="32333" y="26959"/>
                  </a:lnTo>
                  <a:lnTo>
                    <a:pt x="32088" y="25923"/>
                  </a:lnTo>
                  <a:lnTo>
                    <a:pt x="32000" y="24980"/>
                  </a:lnTo>
                  <a:lnTo>
                    <a:pt x="31600" y="23377"/>
                  </a:lnTo>
                  <a:lnTo>
                    <a:pt x="31177" y="22812"/>
                  </a:lnTo>
                  <a:lnTo>
                    <a:pt x="30955" y="22623"/>
                  </a:lnTo>
                  <a:lnTo>
                    <a:pt x="30800" y="23000"/>
                  </a:lnTo>
                  <a:lnTo>
                    <a:pt x="30711" y="23566"/>
                  </a:lnTo>
                  <a:lnTo>
                    <a:pt x="30377" y="23754"/>
                  </a:lnTo>
                  <a:lnTo>
                    <a:pt x="29933" y="23377"/>
                  </a:lnTo>
                  <a:lnTo>
                    <a:pt x="29933" y="22152"/>
                  </a:lnTo>
                  <a:lnTo>
                    <a:pt x="30311" y="21115"/>
                  </a:lnTo>
                  <a:lnTo>
                    <a:pt x="30600" y="21115"/>
                  </a:lnTo>
                  <a:lnTo>
                    <a:pt x="30888" y="21398"/>
                  </a:lnTo>
                  <a:lnTo>
                    <a:pt x="31400" y="21115"/>
                  </a:lnTo>
                  <a:lnTo>
                    <a:pt x="31244" y="19701"/>
                  </a:lnTo>
                  <a:lnTo>
                    <a:pt x="31533" y="18287"/>
                  </a:lnTo>
                  <a:lnTo>
                    <a:pt x="31911" y="16967"/>
                  </a:lnTo>
                  <a:lnTo>
                    <a:pt x="31822" y="15742"/>
                  </a:lnTo>
                  <a:lnTo>
                    <a:pt x="31577" y="14516"/>
                  </a:lnTo>
                  <a:lnTo>
                    <a:pt x="31288" y="14045"/>
                  </a:lnTo>
                  <a:lnTo>
                    <a:pt x="31133" y="12914"/>
                  </a:lnTo>
                  <a:lnTo>
                    <a:pt x="30888" y="12443"/>
                  </a:lnTo>
                  <a:lnTo>
                    <a:pt x="30733" y="11688"/>
                  </a:lnTo>
                  <a:lnTo>
                    <a:pt x="30511" y="11406"/>
                  </a:lnTo>
                  <a:lnTo>
                    <a:pt x="30377" y="10180"/>
                  </a:lnTo>
                  <a:lnTo>
                    <a:pt x="30044" y="10180"/>
                  </a:lnTo>
                  <a:lnTo>
                    <a:pt x="29755" y="8766"/>
                  </a:lnTo>
                  <a:lnTo>
                    <a:pt x="29533" y="9049"/>
                  </a:lnTo>
                  <a:lnTo>
                    <a:pt x="29822" y="10180"/>
                  </a:lnTo>
                  <a:lnTo>
                    <a:pt x="29488" y="10463"/>
                  </a:lnTo>
                  <a:lnTo>
                    <a:pt x="29133" y="10463"/>
                  </a:lnTo>
                  <a:lnTo>
                    <a:pt x="28888" y="9803"/>
                  </a:lnTo>
                  <a:lnTo>
                    <a:pt x="28511" y="9709"/>
                  </a:lnTo>
                  <a:lnTo>
                    <a:pt x="28488" y="10274"/>
                  </a:lnTo>
                  <a:lnTo>
                    <a:pt x="28000" y="10274"/>
                  </a:lnTo>
                  <a:lnTo>
                    <a:pt x="28444" y="11217"/>
                  </a:lnTo>
                  <a:lnTo>
                    <a:pt x="28733" y="11877"/>
                  </a:lnTo>
                  <a:lnTo>
                    <a:pt x="28955" y="12914"/>
                  </a:lnTo>
                  <a:lnTo>
                    <a:pt x="28888" y="14045"/>
                  </a:lnTo>
                  <a:lnTo>
                    <a:pt x="28600" y="14139"/>
                  </a:lnTo>
                  <a:lnTo>
                    <a:pt x="28733" y="15742"/>
                  </a:lnTo>
                  <a:lnTo>
                    <a:pt x="28911" y="16590"/>
                  </a:lnTo>
                  <a:lnTo>
                    <a:pt x="28800" y="17439"/>
                  </a:lnTo>
                  <a:lnTo>
                    <a:pt x="28488" y="18287"/>
                  </a:lnTo>
                  <a:lnTo>
                    <a:pt x="28377" y="19418"/>
                  </a:lnTo>
                  <a:lnTo>
                    <a:pt x="28044" y="19418"/>
                  </a:lnTo>
                  <a:lnTo>
                    <a:pt x="28088" y="19984"/>
                  </a:lnTo>
                  <a:lnTo>
                    <a:pt x="27977" y="20644"/>
                  </a:lnTo>
                  <a:lnTo>
                    <a:pt x="27688" y="20361"/>
                  </a:lnTo>
                  <a:lnTo>
                    <a:pt x="27688" y="21304"/>
                  </a:lnTo>
                  <a:lnTo>
                    <a:pt x="27977" y="21586"/>
                  </a:lnTo>
                  <a:lnTo>
                    <a:pt x="28288" y="22623"/>
                  </a:lnTo>
                  <a:lnTo>
                    <a:pt x="28688" y="22812"/>
                  </a:lnTo>
                  <a:lnTo>
                    <a:pt x="28844" y="24226"/>
                  </a:lnTo>
                  <a:lnTo>
                    <a:pt x="29177" y="24509"/>
                  </a:lnTo>
                  <a:lnTo>
                    <a:pt x="29133" y="25545"/>
                  </a:lnTo>
                  <a:lnTo>
                    <a:pt x="28800" y="25545"/>
                  </a:lnTo>
                  <a:lnTo>
                    <a:pt x="28600" y="25074"/>
                  </a:lnTo>
                  <a:lnTo>
                    <a:pt x="28377" y="24980"/>
                  </a:lnTo>
                  <a:lnTo>
                    <a:pt x="27933" y="24980"/>
                  </a:lnTo>
                  <a:lnTo>
                    <a:pt x="27822" y="25923"/>
                  </a:lnTo>
                  <a:lnTo>
                    <a:pt x="27755" y="26017"/>
                  </a:lnTo>
                  <a:lnTo>
                    <a:pt x="27644" y="26205"/>
                  </a:lnTo>
                  <a:lnTo>
                    <a:pt x="27577" y="26205"/>
                  </a:lnTo>
                  <a:lnTo>
                    <a:pt x="27466" y="26205"/>
                  </a:lnTo>
                  <a:lnTo>
                    <a:pt x="27400" y="26017"/>
                  </a:lnTo>
                  <a:lnTo>
                    <a:pt x="27400" y="26017"/>
                  </a:lnTo>
                  <a:lnTo>
                    <a:pt x="27400" y="25263"/>
                  </a:lnTo>
                  <a:lnTo>
                    <a:pt x="27066" y="25263"/>
                  </a:lnTo>
                  <a:lnTo>
                    <a:pt x="26955" y="24320"/>
                  </a:lnTo>
                  <a:lnTo>
                    <a:pt x="27288" y="23849"/>
                  </a:lnTo>
                  <a:lnTo>
                    <a:pt x="27288" y="21869"/>
                  </a:lnTo>
                  <a:lnTo>
                    <a:pt x="27422" y="20172"/>
                  </a:lnTo>
                  <a:lnTo>
                    <a:pt x="27577" y="19418"/>
                  </a:lnTo>
                  <a:lnTo>
                    <a:pt x="27400" y="18476"/>
                  </a:lnTo>
                  <a:lnTo>
                    <a:pt x="27066" y="18476"/>
                  </a:lnTo>
                  <a:lnTo>
                    <a:pt x="27288" y="19418"/>
                  </a:lnTo>
                  <a:lnTo>
                    <a:pt x="27066" y="20455"/>
                  </a:lnTo>
                  <a:lnTo>
                    <a:pt x="26777" y="20926"/>
                  </a:lnTo>
                  <a:lnTo>
                    <a:pt x="26444" y="20455"/>
                  </a:lnTo>
                  <a:lnTo>
                    <a:pt x="25977" y="19984"/>
                  </a:lnTo>
                  <a:lnTo>
                    <a:pt x="25688" y="19890"/>
                  </a:lnTo>
                  <a:lnTo>
                    <a:pt x="26111" y="20644"/>
                  </a:lnTo>
                  <a:lnTo>
                    <a:pt x="26266" y="21398"/>
                  </a:lnTo>
                  <a:lnTo>
                    <a:pt x="26622" y="21586"/>
                  </a:lnTo>
                  <a:lnTo>
                    <a:pt x="26955" y="21681"/>
                  </a:lnTo>
                  <a:lnTo>
                    <a:pt x="26844" y="22812"/>
                  </a:lnTo>
                  <a:lnTo>
                    <a:pt x="26688" y="23283"/>
                  </a:lnTo>
                  <a:lnTo>
                    <a:pt x="26666" y="24037"/>
                  </a:lnTo>
                  <a:lnTo>
                    <a:pt x="26444" y="24320"/>
                  </a:lnTo>
                  <a:lnTo>
                    <a:pt x="26000" y="23754"/>
                  </a:lnTo>
                  <a:lnTo>
                    <a:pt x="25977" y="24791"/>
                  </a:lnTo>
                  <a:lnTo>
                    <a:pt x="25711" y="25074"/>
                  </a:lnTo>
                  <a:lnTo>
                    <a:pt x="25244" y="24509"/>
                  </a:lnTo>
                  <a:lnTo>
                    <a:pt x="24600" y="24226"/>
                  </a:lnTo>
                  <a:lnTo>
                    <a:pt x="25133" y="24980"/>
                  </a:lnTo>
                  <a:lnTo>
                    <a:pt x="25600" y="25451"/>
                  </a:lnTo>
                  <a:lnTo>
                    <a:pt x="25711" y="26394"/>
                  </a:lnTo>
                  <a:lnTo>
                    <a:pt x="25422" y="27431"/>
                  </a:lnTo>
                  <a:lnTo>
                    <a:pt x="25066" y="28091"/>
                  </a:lnTo>
                  <a:lnTo>
                    <a:pt x="24777" y="29882"/>
                  </a:lnTo>
                  <a:lnTo>
                    <a:pt x="24444" y="31956"/>
                  </a:lnTo>
                  <a:lnTo>
                    <a:pt x="24377" y="34689"/>
                  </a:lnTo>
                  <a:lnTo>
                    <a:pt x="24600" y="35632"/>
                  </a:lnTo>
                  <a:lnTo>
                    <a:pt x="24888" y="36197"/>
                  </a:lnTo>
                  <a:lnTo>
                    <a:pt x="25133" y="38366"/>
                  </a:lnTo>
                  <a:lnTo>
                    <a:pt x="25288" y="39308"/>
                  </a:lnTo>
                  <a:lnTo>
                    <a:pt x="25866" y="38837"/>
                  </a:lnTo>
                  <a:lnTo>
                    <a:pt x="26288" y="39780"/>
                  </a:lnTo>
                  <a:lnTo>
                    <a:pt x="26733" y="40816"/>
                  </a:lnTo>
                  <a:lnTo>
                    <a:pt x="26955" y="41665"/>
                  </a:lnTo>
                  <a:lnTo>
                    <a:pt x="27466" y="42230"/>
                  </a:lnTo>
                  <a:lnTo>
                    <a:pt x="27644" y="42702"/>
                  </a:lnTo>
                  <a:lnTo>
                    <a:pt x="28044" y="42702"/>
                  </a:lnTo>
                  <a:lnTo>
                    <a:pt x="28600" y="42985"/>
                  </a:lnTo>
                  <a:lnTo>
                    <a:pt x="28555" y="44587"/>
                  </a:lnTo>
                  <a:lnTo>
                    <a:pt x="28622" y="46378"/>
                  </a:lnTo>
                  <a:lnTo>
                    <a:pt x="28622" y="47604"/>
                  </a:lnTo>
                  <a:lnTo>
                    <a:pt x="28911" y="49018"/>
                  </a:lnTo>
                  <a:lnTo>
                    <a:pt x="29177" y="50714"/>
                  </a:lnTo>
                  <a:lnTo>
                    <a:pt x="29600" y="50620"/>
                  </a:lnTo>
                  <a:lnTo>
                    <a:pt x="29800" y="49300"/>
                  </a:lnTo>
                  <a:lnTo>
                    <a:pt x="29866" y="48452"/>
                  </a:lnTo>
                  <a:lnTo>
                    <a:pt x="29755" y="47227"/>
                  </a:lnTo>
                  <a:lnTo>
                    <a:pt x="29755" y="45153"/>
                  </a:lnTo>
                  <a:lnTo>
                    <a:pt x="29488" y="43456"/>
                  </a:lnTo>
                  <a:lnTo>
                    <a:pt x="29933" y="43362"/>
                  </a:lnTo>
                  <a:lnTo>
                    <a:pt x="30222" y="42230"/>
                  </a:lnTo>
                  <a:lnTo>
                    <a:pt x="30488" y="40816"/>
                  </a:lnTo>
                  <a:lnTo>
                    <a:pt x="30488" y="39025"/>
                  </a:lnTo>
                  <a:lnTo>
                    <a:pt x="30377" y="37329"/>
                  </a:lnTo>
                  <a:lnTo>
                    <a:pt x="30088" y="36386"/>
                  </a:lnTo>
                  <a:lnTo>
                    <a:pt x="29866" y="35726"/>
                  </a:lnTo>
                  <a:lnTo>
                    <a:pt x="30000" y="34972"/>
                  </a:lnTo>
                  <a:lnTo>
                    <a:pt x="30000" y="33652"/>
                  </a:lnTo>
                  <a:lnTo>
                    <a:pt x="30222" y="33652"/>
                  </a:lnTo>
                  <a:lnTo>
                    <a:pt x="30088" y="32238"/>
                  </a:lnTo>
                  <a:lnTo>
                    <a:pt x="30044" y="31107"/>
                  </a:lnTo>
                  <a:lnTo>
                    <a:pt x="30111" y="29599"/>
                  </a:lnTo>
                  <a:lnTo>
                    <a:pt x="29933" y="28468"/>
                  </a:lnTo>
                  <a:lnTo>
                    <a:pt x="30111" y="27619"/>
                  </a:lnTo>
                  <a:lnTo>
                    <a:pt x="30600" y="27619"/>
                  </a:lnTo>
                  <a:lnTo>
                    <a:pt x="30777" y="28091"/>
                  </a:lnTo>
                  <a:lnTo>
                    <a:pt x="31177" y="28185"/>
                  </a:lnTo>
                  <a:lnTo>
                    <a:pt x="31355" y="27619"/>
                  </a:lnTo>
                  <a:lnTo>
                    <a:pt x="31866" y="28845"/>
                  </a:lnTo>
                  <a:lnTo>
                    <a:pt x="32111" y="30070"/>
                  </a:lnTo>
                  <a:lnTo>
                    <a:pt x="32444" y="30824"/>
                  </a:lnTo>
                  <a:lnTo>
                    <a:pt x="32800" y="31013"/>
                  </a:lnTo>
                  <a:lnTo>
                    <a:pt x="32844" y="32050"/>
                  </a:lnTo>
                  <a:lnTo>
                    <a:pt x="32844" y="34029"/>
                  </a:lnTo>
                  <a:lnTo>
                    <a:pt x="32733" y="35632"/>
                  </a:lnTo>
                  <a:lnTo>
                    <a:pt x="33066" y="35349"/>
                  </a:lnTo>
                  <a:lnTo>
                    <a:pt x="33288" y="36103"/>
                  </a:lnTo>
                  <a:lnTo>
                    <a:pt x="33355" y="37046"/>
                  </a:lnTo>
                  <a:lnTo>
                    <a:pt x="33644" y="37046"/>
                  </a:lnTo>
                  <a:lnTo>
                    <a:pt x="33866" y="36103"/>
                  </a:lnTo>
                  <a:lnTo>
                    <a:pt x="34200" y="35443"/>
                  </a:lnTo>
                  <a:lnTo>
                    <a:pt x="34200" y="34029"/>
                  </a:lnTo>
                  <a:lnTo>
                    <a:pt x="34511" y="32521"/>
                  </a:lnTo>
                  <a:lnTo>
                    <a:pt x="34666" y="33747"/>
                  </a:lnTo>
                  <a:lnTo>
                    <a:pt x="35066" y="36575"/>
                  </a:lnTo>
                  <a:lnTo>
                    <a:pt x="35355" y="38083"/>
                  </a:lnTo>
                  <a:lnTo>
                    <a:pt x="35600" y="39497"/>
                  </a:lnTo>
                  <a:lnTo>
                    <a:pt x="35577" y="40062"/>
                  </a:lnTo>
                  <a:lnTo>
                    <a:pt x="35400" y="40251"/>
                  </a:lnTo>
                  <a:lnTo>
                    <a:pt x="35511" y="41005"/>
                  </a:lnTo>
                  <a:lnTo>
                    <a:pt x="35755" y="41948"/>
                  </a:lnTo>
                  <a:lnTo>
                    <a:pt x="36000" y="42702"/>
                  </a:lnTo>
                  <a:lnTo>
                    <a:pt x="36377" y="43173"/>
                  </a:lnTo>
                  <a:lnTo>
                    <a:pt x="36622" y="43833"/>
                  </a:lnTo>
                  <a:lnTo>
                    <a:pt x="36911" y="43927"/>
                  </a:lnTo>
                  <a:lnTo>
                    <a:pt x="36733" y="44587"/>
                  </a:lnTo>
                  <a:lnTo>
                    <a:pt x="36311" y="45058"/>
                  </a:lnTo>
                  <a:lnTo>
                    <a:pt x="35933" y="45624"/>
                  </a:lnTo>
                  <a:lnTo>
                    <a:pt x="35866" y="46567"/>
                  </a:lnTo>
                  <a:lnTo>
                    <a:pt x="36044" y="46755"/>
                  </a:lnTo>
                  <a:lnTo>
                    <a:pt x="36222" y="46284"/>
                  </a:lnTo>
                  <a:lnTo>
                    <a:pt x="36555" y="45530"/>
                  </a:lnTo>
                  <a:lnTo>
                    <a:pt x="36955" y="45530"/>
                  </a:lnTo>
                  <a:lnTo>
                    <a:pt x="37022" y="46284"/>
                  </a:lnTo>
                  <a:lnTo>
                    <a:pt x="37400" y="46378"/>
                  </a:lnTo>
                  <a:lnTo>
                    <a:pt x="37400" y="47604"/>
                  </a:lnTo>
                  <a:lnTo>
                    <a:pt x="37288" y="48263"/>
                  </a:lnTo>
                  <a:lnTo>
                    <a:pt x="37422" y="48923"/>
                  </a:lnTo>
                  <a:lnTo>
                    <a:pt x="37288" y="49489"/>
                  </a:lnTo>
                  <a:lnTo>
                    <a:pt x="37022" y="49960"/>
                  </a:lnTo>
                  <a:lnTo>
                    <a:pt x="36511" y="50149"/>
                  </a:lnTo>
                  <a:lnTo>
                    <a:pt x="36222" y="51468"/>
                  </a:lnTo>
                  <a:lnTo>
                    <a:pt x="35933" y="52411"/>
                  </a:lnTo>
                  <a:lnTo>
                    <a:pt x="35600" y="52411"/>
                  </a:lnTo>
                  <a:lnTo>
                    <a:pt x="35200" y="52317"/>
                  </a:lnTo>
                  <a:lnTo>
                    <a:pt x="34400" y="52317"/>
                  </a:lnTo>
                  <a:lnTo>
                    <a:pt x="33977" y="52317"/>
                  </a:lnTo>
                  <a:lnTo>
                    <a:pt x="33711" y="52694"/>
                  </a:lnTo>
                  <a:lnTo>
                    <a:pt x="33577" y="54014"/>
                  </a:lnTo>
                  <a:lnTo>
                    <a:pt x="33244" y="54014"/>
                  </a:lnTo>
                  <a:lnTo>
                    <a:pt x="32955" y="54862"/>
                  </a:lnTo>
                  <a:lnTo>
                    <a:pt x="32844" y="55993"/>
                  </a:lnTo>
                  <a:lnTo>
                    <a:pt x="32333" y="55993"/>
                  </a:lnTo>
                  <a:lnTo>
                    <a:pt x="32733" y="56465"/>
                  </a:lnTo>
                  <a:lnTo>
                    <a:pt x="32555" y="57030"/>
                  </a:lnTo>
                  <a:lnTo>
                    <a:pt x="32333" y="58161"/>
                  </a:lnTo>
                  <a:lnTo>
                    <a:pt x="32155" y="59387"/>
                  </a:lnTo>
                  <a:lnTo>
                    <a:pt x="32555" y="58161"/>
                  </a:lnTo>
                  <a:lnTo>
                    <a:pt x="33066" y="55993"/>
                  </a:lnTo>
                  <a:lnTo>
                    <a:pt x="33600" y="54768"/>
                  </a:lnTo>
                  <a:lnTo>
                    <a:pt x="34088" y="54108"/>
                  </a:lnTo>
                  <a:lnTo>
                    <a:pt x="34511" y="54296"/>
                  </a:lnTo>
                  <a:lnTo>
                    <a:pt x="34511" y="55993"/>
                  </a:lnTo>
                  <a:lnTo>
                    <a:pt x="34222" y="56936"/>
                  </a:lnTo>
                  <a:lnTo>
                    <a:pt x="34400" y="58727"/>
                  </a:lnTo>
                  <a:lnTo>
                    <a:pt x="34733" y="59858"/>
                  </a:lnTo>
                  <a:lnTo>
                    <a:pt x="35066" y="60612"/>
                  </a:lnTo>
                  <a:lnTo>
                    <a:pt x="35422" y="60424"/>
                  </a:lnTo>
                  <a:lnTo>
                    <a:pt x="35644" y="58915"/>
                  </a:lnTo>
                  <a:lnTo>
                    <a:pt x="36000" y="58633"/>
                  </a:lnTo>
                  <a:lnTo>
                    <a:pt x="35977" y="59670"/>
                  </a:lnTo>
                  <a:lnTo>
                    <a:pt x="35711" y="60424"/>
                  </a:lnTo>
                  <a:lnTo>
                    <a:pt x="35466" y="61838"/>
                  </a:lnTo>
                  <a:lnTo>
                    <a:pt x="35177" y="62026"/>
                  </a:lnTo>
                  <a:lnTo>
                    <a:pt x="34844" y="62780"/>
                  </a:lnTo>
                  <a:lnTo>
                    <a:pt x="34555" y="63063"/>
                  </a:lnTo>
                  <a:lnTo>
                    <a:pt x="34377" y="63534"/>
                  </a:lnTo>
                  <a:lnTo>
                    <a:pt x="34200" y="64289"/>
                  </a:lnTo>
                  <a:lnTo>
                    <a:pt x="33977" y="63817"/>
                  </a:lnTo>
                  <a:lnTo>
                    <a:pt x="33977" y="63817"/>
                  </a:lnTo>
                  <a:lnTo>
                    <a:pt x="33977" y="63723"/>
                  </a:lnTo>
                  <a:lnTo>
                    <a:pt x="33977" y="63346"/>
                  </a:lnTo>
                  <a:lnTo>
                    <a:pt x="33933" y="63063"/>
                  </a:lnTo>
                  <a:lnTo>
                    <a:pt x="33977" y="62780"/>
                  </a:lnTo>
                  <a:lnTo>
                    <a:pt x="33977" y="62592"/>
                  </a:lnTo>
                  <a:lnTo>
                    <a:pt x="34044" y="62592"/>
                  </a:lnTo>
                  <a:lnTo>
                    <a:pt x="34088" y="62498"/>
                  </a:lnTo>
                  <a:lnTo>
                    <a:pt x="34111" y="62309"/>
                  </a:lnTo>
                  <a:lnTo>
                    <a:pt x="34200" y="62120"/>
                  </a:lnTo>
                  <a:lnTo>
                    <a:pt x="34222" y="62026"/>
                  </a:lnTo>
                  <a:lnTo>
                    <a:pt x="34222" y="61838"/>
                  </a:lnTo>
                  <a:lnTo>
                    <a:pt x="34711" y="61838"/>
                  </a:lnTo>
                  <a:lnTo>
                    <a:pt x="34711" y="61838"/>
                  </a:lnTo>
                  <a:lnTo>
                    <a:pt x="34733" y="61838"/>
                  </a:lnTo>
                  <a:lnTo>
                    <a:pt x="34777" y="61649"/>
                  </a:lnTo>
                  <a:lnTo>
                    <a:pt x="34800" y="61555"/>
                  </a:lnTo>
                  <a:lnTo>
                    <a:pt x="34800" y="61366"/>
                  </a:lnTo>
                  <a:lnTo>
                    <a:pt x="34777" y="61366"/>
                  </a:lnTo>
                  <a:lnTo>
                    <a:pt x="34733" y="61178"/>
                  </a:lnTo>
                  <a:lnTo>
                    <a:pt x="34666" y="61178"/>
                  </a:lnTo>
                  <a:lnTo>
                    <a:pt x="34600" y="61084"/>
                  </a:lnTo>
                  <a:lnTo>
                    <a:pt x="34511" y="61084"/>
                  </a:lnTo>
                  <a:lnTo>
                    <a:pt x="34400" y="61084"/>
                  </a:lnTo>
                  <a:lnTo>
                    <a:pt x="34377" y="60895"/>
                  </a:lnTo>
                  <a:lnTo>
                    <a:pt x="34333" y="60895"/>
                  </a:lnTo>
                  <a:lnTo>
                    <a:pt x="33933" y="61084"/>
                  </a:lnTo>
                  <a:lnTo>
                    <a:pt x="33755" y="62120"/>
                  </a:lnTo>
                  <a:lnTo>
                    <a:pt x="33400" y="63063"/>
                  </a:lnTo>
                  <a:lnTo>
                    <a:pt x="33022" y="62875"/>
                  </a:lnTo>
                  <a:lnTo>
                    <a:pt x="32955" y="63723"/>
                  </a:lnTo>
                  <a:lnTo>
                    <a:pt x="32666" y="63723"/>
                  </a:lnTo>
                  <a:lnTo>
                    <a:pt x="32444" y="65231"/>
                  </a:lnTo>
                  <a:lnTo>
                    <a:pt x="32444" y="67117"/>
                  </a:lnTo>
                  <a:lnTo>
                    <a:pt x="32511" y="67871"/>
                  </a:lnTo>
                  <a:lnTo>
                    <a:pt x="32200" y="67965"/>
                  </a:lnTo>
                  <a:lnTo>
                    <a:pt x="31911" y="68813"/>
                  </a:lnTo>
                  <a:lnTo>
                    <a:pt x="31422" y="68813"/>
                  </a:lnTo>
                  <a:lnTo>
                    <a:pt x="31244" y="71076"/>
                  </a:lnTo>
                  <a:lnTo>
                    <a:pt x="31111" y="71736"/>
                  </a:lnTo>
                  <a:lnTo>
                    <a:pt x="30955" y="72772"/>
                  </a:lnTo>
                  <a:lnTo>
                    <a:pt x="30844" y="73904"/>
                  </a:lnTo>
                  <a:lnTo>
                    <a:pt x="30622" y="72772"/>
                  </a:lnTo>
                  <a:lnTo>
                    <a:pt x="30377" y="73244"/>
                  </a:lnTo>
                  <a:lnTo>
                    <a:pt x="30511" y="73998"/>
                  </a:lnTo>
                  <a:lnTo>
                    <a:pt x="30444" y="74941"/>
                  </a:lnTo>
                  <a:lnTo>
                    <a:pt x="30622" y="75695"/>
                  </a:lnTo>
                  <a:lnTo>
                    <a:pt x="30800" y="77297"/>
                  </a:lnTo>
                  <a:lnTo>
                    <a:pt x="30600" y="77863"/>
                  </a:lnTo>
                  <a:lnTo>
                    <a:pt x="30511" y="78994"/>
                  </a:lnTo>
                  <a:lnTo>
                    <a:pt x="30222" y="79465"/>
                  </a:lnTo>
                  <a:lnTo>
                    <a:pt x="29866" y="80314"/>
                  </a:lnTo>
                  <a:lnTo>
                    <a:pt x="29533" y="81633"/>
                  </a:lnTo>
                  <a:lnTo>
                    <a:pt x="29244" y="82199"/>
                  </a:lnTo>
                  <a:lnTo>
                    <a:pt x="29022" y="83707"/>
                  </a:lnTo>
                  <a:lnTo>
                    <a:pt x="29022" y="83896"/>
                  </a:lnTo>
                  <a:lnTo>
                    <a:pt x="29000" y="84084"/>
                  </a:lnTo>
                  <a:lnTo>
                    <a:pt x="29000" y="84556"/>
                  </a:lnTo>
                  <a:lnTo>
                    <a:pt x="28955" y="84838"/>
                  </a:lnTo>
                  <a:lnTo>
                    <a:pt x="28911" y="85121"/>
                  </a:lnTo>
                  <a:lnTo>
                    <a:pt x="28911" y="85310"/>
                  </a:lnTo>
                  <a:lnTo>
                    <a:pt x="28911" y="87572"/>
                  </a:lnTo>
                  <a:lnTo>
                    <a:pt x="29133" y="89269"/>
                  </a:lnTo>
                  <a:lnTo>
                    <a:pt x="29244" y="91154"/>
                  </a:lnTo>
                  <a:lnTo>
                    <a:pt x="29355" y="92380"/>
                  </a:lnTo>
                  <a:lnTo>
                    <a:pt x="29288" y="93511"/>
                  </a:lnTo>
                  <a:lnTo>
                    <a:pt x="29177" y="94265"/>
                  </a:lnTo>
                  <a:lnTo>
                    <a:pt x="29000" y="93888"/>
                  </a:lnTo>
                  <a:lnTo>
                    <a:pt x="28955" y="93040"/>
                  </a:lnTo>
                  <a:lnTo>
                    <a:pt x="28777" y="92568"/>
                  </a:lnTo>
                  <a:lnTo>
                    <a:pt x="28688" y="91626"/>
                  </a:lnTo>
                  <a:lnTo>
                    <a:pt x="28511" y="90966"/>
                  </a:lnTo>
                  <a:lnTo>
                    <a:pt x="28488" y="90212"/>
                  </a:lnTo>
                  <a:lnTo>
                    <a:pt x="28377" y="89457"/>
                  </a:lnTo>
                  <a:lnTo>
                    <a:pt x="28377" y="88232"/>
                  </a:lnTo>
                  <a:lnTo>
                    <a:pt x="28155" y="87101"/>
                  </a:lnTo>
                  <a:lnTo>
                    <a:pt x="27933" y="86252"/>
                  </a:lnTo>
                  <a:lnTo>
                    <a:pt x="27800" y="86347"/>
                  </a:lnTo>
                  <a:lnTo>
                    <a:pt x="27688" y="87007"/>
                  </a:lnTo>
                  <a:lnTo>
                    <a:pt x="27533" y="87007"/>
                  </a:lnTo>
                  <a:lnTo>
                    <a:pt x="27311" y="85875"/>
                  </a:lnTo>
                  <a:lnTo>
                    <a:pt x="26844" y="85781"/>
                  </a:lnTo>
                  <a:lnTo>
                    <a:pt x="26600" y="85875"/>
                  </a:lnTo>
                  <a:lnTo>
                    <a:pt x="26200" y="85875"/>
                  </a:lnTo>
                  <a:lnTo>
                    <a:pt x="26111" y="87101"/>
                  </a:lnTo>
                  <a:lnTo>
                    <a:pt x="26155" y="87949"/>
                  </a:lnTo>
                  <a:lnTo>
                    <a:pt x="25888" y="87949"/>
                  </a:lnTo>
                  <a:lnTo>
                    <a:pt x="25600" y="87949"/>
                  </a:lnTo>
                  <a:lnTo>
                    <a:pt x="25422" y="87007"/>
                  </a:lnTo>
                  <a:lnTo>
                    <a:pt x="25200" y="87289"/>
                  </a:lnTo>
                  <a:lnTo>
                    <a:pt x="24955" y="87007"/>
                  </a:lnTo>
                  <a:lnTo>
                    <a:pt x="24600" y="86724"/>
                  </a:lnTo>
                  <a:lnTo>
                    <a:pt x="24333" y="87761"/>
                  </a:lnTo>
                  <a:lnTo>
                    <a:pt x="24044" y="88703"/>
                  </a:lnTo>
                  <a:lnTo>
                    <a:pt x="23800" y="88703"/>
                  </a:lnTo>
                  <a:lnTo>
                    <a:pt x="23466" y="90494"/>
                  </a:lnTo>
                  <a:lnTo>
                    <a:pt x="23644" y="92191"/>
                  </a:lnTo>
                  <a:lnTo>
                    <a:pt x="23577" y="93888"/>
                  </a:lnTo>
                  <a:lnTo>
                    <a:pt x="23400" y="95490"/>
                  </a:lnTo>
                  <a:lnTo>
                    <a:pt x="23466" y="97282"/>
                  </a:lnTo>
                  <a:lnTo>
                    <a:pt x="23577" y="100109"/>
                  </a:lnTo>
                  <a:lnTo>
                    <a:pt x="23822" y="101618"/>
                  </a:lnTo>
                  <a:lnTo>
                    <a:pt x="23933" y="102749"/>
                  </a:lnTo>
                  <a:lnTo>
                    <a:pt x="24288" y="103503"/>
                  </a:lnTo>
                  <a:lnTo>
                    <a:pt x="24488" y="104540"/>
                  </a:lnTo>
                  <a:lnTo>
                    <a:pt x="24911" y="104257"/>
                  </a:lnTo>
                  <a:lnTo>
                    <a:pt x="25311" y="103786"/>
                  </a:lnTo>
                  <a:lnTo>
                    <a:pt x="25600" y="103786"/>
                  </a:lnTo>
                  <a:lnTo>
                    <a:pt x="25755" y="102278"/>
                  </a:lnTo>
                  <a:lnTo>
                    <a:pt x="25888" y="100675"/>
                  </a:lnTo>
                  <a:lnTo>
                    <a:pt x="26044" y="99827"/>
                  </a:lnTo>
                  <a:lnTo>
                    <a:pt x="26377" y="99450"/>
                  </a:lnTo>
                  <a:lnTo>
                    <a:pt x="26888" y="99355"/>
                  </a:lnTo>
                  <a:lnTo>
                    <a:pt x="27066" y="99827"/>
                  </a:lnTo>
                  <a:lnTo>
                    <a:pt x="27022" y="100864"/>
                  </a:lnTo>
                  <a:lnTo>
                    <a:pt x="26800" y="101523"/>
                  </a:lnTo>
                  <a:lnTo>
                    <a:pt x="26800" y="103032"/>
                  </a:lnTo>
                  <a:lnTo>
                    <a:pt x="26666" y="104257"/>
                  </a:lnTo>
                  <a:lnTo>
                    <a:pt x="26600" y="105200"/>
                  </a:lnTo>
                  <a:lnTo>
                    <a:pt x="26600" y="106425"/>
                  </a:lnTo>
                  <a:lnTo>
                    <a:pt x="26377" y="107179"/>
                  </a:lnTo>
                  <a:lnTo>
                    <a:pt x="26622" y="107839"/>
                  </a:lnTo>
                  <a:lnTo>
                    <a:pt x="27000" y="107368"/>
                  </a:lnTo>
                  <a:lnTo>
                    <a:pt x="27311" y="107651"/>
                  </a:lnTo>
                  <a:lnTo>
                    <a:pt x="27800" y="107462"/>
                  </a:lnTo>
                  <a:lnTo>
                    <a:pt x="28088" y="108122"/>
                  </a:lnTo>
                  <a:lnTo>
                    <a:pt x="28266" y="109065"/>
                  </a:lnTo>
                  <a:lnTo>
                    <a:pt x="28266" y="110290"/>
                  </a:lnTo>
                  <a:lnTo>
                    <a:pt x="28155" y="112175"/>
                  </a:lnTo>
                  <a:lnTo>
                    <a:pt x="28155" y="113684"/>
                  </a:lnTo>
                  <a:lnTo>
                    <a:pt x="28111" y="114721"/>
                  </a:lnTo>
                  <a:lnTo>
                    <a:pt x="28444" y="116135"/>
                  </a:lnTo>
                  <a:lnTo>
                    <a:pt x="28666" y="116889"/>
                  </a:lnTo>
                  <a:lnTo>
                    <a:pt x="29177" y="117077"/>
                  </a:lnTo>
                  <a:lnTo>
                    <a:pt x="29488" y="117077"/>
                  </a:lnTo>
                  <a:lnTo>
                    <a:pt x="30000" y="117077"/>
                  </a:lnTo>
                  <a:lnTo>
                    <a:pt x="30200" y="118020"/>
                  </a:lnTo>
                  <a:lnTo>
                    <a:pt x="30088" y="118963"/>
                  </a:lnTo>
                  <a:lnTo>
                    <a:pt x="29933" y="119057"/>
                  </a:lnTo>
                  <a:lnTo>
                    <a:pt x="29866" y="118303"/>
                  </a:lnTo>
                  <a:lnTo>
                    <a:pt x="29400" y="118114"/>
                  </a:lnTo>
                  <a:lnTo>
                    <a:pt x="29244" y="118963"/>
                  </a:lnTo>
                  <a:lnTo>
                    <a:pt x="29288" y="119999"/>
                  </a:lnTo>
                  <a:lnTo>
                    <a:pt x="29000" y="119528"/>
                  </a:lnTo>
                  <a:lnTo>
                    <a:pt x="28444" y="118491"/>
                  </a:lnTo>
                  <a:lnTo>
                    <a:pt x="28400" y="118586"/>
                  </a:lnTo>
                  <a:lnTo>
                    <a:pt x="28333" y="118491"/>
                  </a:lnTo>
                  <a:lnTo>
                    <a:pt x="28266" y="118491"/>
                  </a:lnTo>
                  <a:lnTo>
                    <a:pt x="28200" y="118303"/>
                  </a:lnTo>
                  <a:lnTo>
                    <a:pt x="28155" y="118114"/>
                  </a:lnTo>
                  <a:lnTo>
                    <a:pt x="28155" y="118020"/>
                  </a:lnTo>
                  <a:lnTo>
                    <a:pt x="27866" y="116889"/>
                  </a:lnTo>
                  <a:lnTo>
                    <a:pt x="27644" y="116417"/>
                  </a:lnTo>
                  <a:lnTo>
                    <a:pt x="27488" y="116794"/>
                  </a:lnTo>
                  <a:lnTo>
                    <a:pt x="27355" y="116135"/>
                  </a:lnTo>
                  <a:lnTo>
                    <a:pt x="27355" y="116040"/>
                  </a:lnTo>
                  <a:lnTo>
                    <a:pt x="27400" y="115852"/>
                  </a:lnTo>
                  <a:lnTo>
                    <a:pt x="27400" y="115569"/>
                  </a:lnTo>
                  <a:lnTo>
                    <a:pt x="27422" y="115192"/>
                  </a:lnTo>
                  <a:lnTo>
                    <a:pt x="27422" y="114909"/>
                  </a:lnTo>
                  <a:lnTo>
                    <a:pt x="27400" y="114721"/>
                  </a:lnTo>
                  <a:lnTo>
                    <a:pt x="27355" y="114626"/>
                  </a:lnTo>
                  <a:lnTo>
                    <a:pt x="27311" y="114438"/>
                  </a:lnTo>
                  <a:lnTo>
                    <a:pt x="27244" y="114155"/>
                  </a:lnTo>
                  <a:lnTo>
                    <a:pt x="27177" y="113872"/>
                  </a:lnTo>
                  <a:lnTo>
                    <a:pt x="27088" y="113495"/>
                  </a:lnTo>
                  <a:lnTo>
                    <a:pt x="27066" y="113401"/>
                  </a:lnTo>
                  <a:lnTo>
                    <a:pt x="27022" y="113212"/>
                  </a:lnTo>
                  <a:lnTo>
                    <a:pt x="27022" y="113024"/>
                  </a:lnTo>
                  <a:lnTo>
                    <a:pt x="26800" y="111798"/>
                  </a:lnTo>
                  <a:lnTo>
                    <a:pt x="26600" y="111327"/>
                  </a:lnTo>
                  <a:lnTo>
                    <a:pt x="26600" y="112175"/>
                  </a:lnTo>
                  <a:lnTo>
                    <a:pt x="26200" y="111516"/>
                  </a:lnTo>
                  <a:lnTo>
                    <a:pt x="26000" y="110479"/>
                  </a:lnTo>
                  <a:lnTo>
                    <a:pt x="25822" y="110102"/>
                  </a:lnTo>
                  <a:lnTo>
                    <a:pt x="25400" y="110102"/>
                  </a:lnTo>
                  <a:lnTo>
                    <a:pt x="25177" y="109159"/>
                  </a:lnTo>
                  <a:lnTo>
                    <a:pt x="24800" y="107839"/>
                  </a:lnTo>
                  <a:lnTo>
                    <a:pt x="24444" y="107179"/>
                  </a:lnTo>
                  <a:lnTo>
                    <a:pt x="24111" y="107368"/>
                  </a:lnTo>
                  <a:lnTo>
                    <a:pt x="24044" y="107839"/>
                  </a:lnTo>
                  <a:lnTo>
                    <a:pt x="23755" y="107934"/>
                  </a:lnTo>
                  <a:lnTo>
                    <a:pt x="23311" y="107462"/>
                  </a:lnTo>
                  <a:lnTo>
                    <a:pt x="22777" y="106237"/>
                  </a:lnTo>
                  <a:lnTo>
                    <a:pt x="22288" y="105483"/>
                  </a:lnTo>
                  <a:lnTo>
                    <a:pt x="21866" y="104446"/>
                  </a:lnTo>
                  <a:lnTo>
                    <a:pt x="21466" y="103786"/>
                  </a:lnTo>
                  <a:lnTo>
                    <a:pt x="21133" y="102749"/>
                  </a:lnTo>
                  <a:lnTo>
                    <a:pt x="20733" y="101523"/>
                  </a:lnTo>
                  <a:lnTo>
                    <a:pt x="20777" y="100581"/>
                  </a:lnTo>
                  <a:lnTo>
                    <a:pt x="20977" y="100109"/>
                  </a:lnTo>
                  <a:lnTo>
                    <a:pt x="20777" y="99355"/>
                  </a:lnTo>
                  <a:lnTo>
                    <a:pt x="20666" y="97941"/>
                  </a:lnTo>
                  <a:lnTo>
                    <a:pt x="20288" y="96245"/>
                  </a:lnTo>
                  <a:lnTo>
                    <a:pt x="20111" y="95208"/>
                  </a:lnTo>
                  <a:lnTo>
                    <a:pt x="19866" y="94076"/>
                  </a:lnTo>
                  <a:lnTo>
                    <a:pt x="19577" y="93322"/>
                  </a:lnTo>
                  <a:lnTo>
                    <a:pt x="19488" y="92097"/>
                  </a:lnTo>
                  <a:lnTo>
                    <a:pt x="19311" y="90966"/>
                  </a:lnTo>
                  <a:lnTo>
                    <a:pt x="18977" y="90117"/>
                  </a:lnTo>
                  <a:lnTo>
                    <a:pt x="18666" y="88515"/>
                  </a:lnTo>
                  <a:lnTo>
                    <a:pt x="18377" y="86724"/>
                  </a:lnTo>
                  <a:lnTo>
                    <a:pt x="18333" y="85310"/>
                  </a:lnTo>
                  <a:lnTo>
                    <a:pt x="18155" y="84367"/>
                  </a:lnTo>
                  <a:lnTo>
                    <a:pt x="17866" y="83896"/>
                  </a:lnTo>
                  <a:lnTo>
                    <a:pt x="17644" y="83896"/>
                  </a:lnTo>
                  <a:lnTo>
                    <a:pt x="17688" y="85593"/>
                  </a:lnTo>
                  <a:lnTo>
                    <a:pt x="17977" y="86818"/>
                  </a:lnTo>
                  <a:lnTo>
                    <a:pt x="18088" y="88421"/>
                  </a:lnTo>
                  <a:lnTo>
                    <a:pt x="18333" y="88703"/>
                  </a:lnTo>
                  <a:lnTo>
                    <a:pt x="18400" y="89929"/>
                  </a:lnTo>
                  <a:lnTo>
                    <a:pt x="18622" y="90683"/>
                  </a:lnTo>
                  <a:lnTo>
                    <a:pt x="18733" y="91908"/>
                  </a:lnTo>
                  <a:lnTo>
                    <a:pt x="18844" y="93134"/>
                  </a:lnTo>
                  <a:lnTo>
                    <a:pt x="19088" y="94076"/>
                  </a:lnTo>
                  <a:lnTo>
                    <a:pt x="19133" y="95019"/>
                  </a:lnTo>
                  <a:lnTo>
                    <a:pt x="19355" y="95490"/>
                  </a:lnTo>
                  <a:lnTo>
                    <a:pt x="19466" y="96527"/>
                  </a:lnTo>
                  <a:lnTo>
                    <a:pt x="19422" y="97470"/>
                  </a:lnTo>
                  <a:lnTo>
                    <a:pt x="19288" y="97753"/>
                  </a:lnTo>
                  <a:lnTo>
                    <a:pt x="19288" y="96904"/>
                  </a:lnTo>
                  <a:lnTo>
                    <a:pt x="19088" y="96245"/>
                  </a:lnTo>
                  <a:lnTo>
                    <a:pt x="18844" y="95302"/>
                  </a:lnTo>
                  <a:lnTo>
                    <a:pt x="18577" y="94831"/>
                  </a:lnTo>
                  <a:lnTo>
                    <a:pt x="18511" y="94265"/>
                  </a:lnTo>
                  <a:lnTo>
                    <a:pt x="18555" y="93322"/>
                  </a:lnTo>
                  <a:lnTo>
                    <a:pt x="18377" y="92380"/>
                  </a:lnTo>
                  <a:lnTo>
                    <a:pt x="18044" y="91437"/>
                  </a:lnTo>
                  <a:lnTo>
                    <a:pt x="17755" y="90683"/>
                  </a:lnTo>
                  <a:lnTo>
                    <a:pt x="17600" y="89929"/>
                  </a:lnTo>
                  <a:lnTo>
                    <a:pt x="17822" y="89175"/>
                  </a:lnTo>
                  <a:lnTo>
                    <a:pt x="17755" y="88515"/>
                  </a:lnTo>
                  <a:lnTo>
                    <a:pt x="17488" y="87478"/>
                  </a:lnTo>
                  <a:lnTo>
                    <a:pt x="17288" y="86535"/>
                  </a:lnTo>
                  <a:lnTo>
                    <a:pt x="17133" y="84556"/>
                  </a:lnTo>
                  <a:lnTo>
                    <a:pt x="17022" y="83142"/>
                  </a:lnTo>
                  <a:lnTo>
                    <a:pt x="16955" y="81916"/>
                  </a:lnTo>
                  <a:lnTo>
                    <a:pt x="16688" y="80974"/>
                  </a:lnTo>
                  <a:lnTo>
                    <a:pt x="16333" y="80219"/>
                  </a:lnTo>
                  <a:lnTo>
                    <a:pt x="16111" y="79465"/>
                  </a:lnTo>
                  <a:lnTo>
                    <a:pt x="15777" y="79465"/>
                  </a:lnTo>
                  <a:lnTo>
                    <a:pt x="15600" y="78240"/>
                  </a:lnTo>
                  <a:lnTo>
                    <a:pt x="15533" y="77109"/>
                  </a:lnTo>
                  <a:lnTo>
                    <a:pt x="15311" y="76355"/>
                  </a:lnTo>
                  <a:lnTo>
                    <a:pt x="15177" y="74375"/>
                  </a:lnTo>
                  <a:lnTo>
                    <a:pt x="14866" y="73432"/>
                  </a:lnTo>
                  <a:lnTo>
                    <a:pt x="14688" y="72207"/>
                  </a:lnTo>
                  <a:lnTo>
                    <a:pt x="14733" y="70793"/>
                  </a:lnTo>
                  <a:lnTo>
                    <a:pt x="14577" y="69850"/>
                  </a:lnTo>
                  <a:lnTo>
                    <a:pt x="14511" y="68813"/>
                  </a:lnTo>
                  <a:lnTo>
                    <a:pt x="14577" y="67399"/>
                  </a:lnTo>
                  <a:lnTo>
                    <a:pt x="14400" y="65891"/>
                  </a:lnTo>
                  <a:lnTo>
                    <a:pt x="14400" y="64477"/>
                  </a:lnTo>
                  <a:lnTo>
                    <a:pt x="14555" y="63817"/>
                  </a:lnTo>
                  <a:lnTo>
                    <a:pt x="14555" y="61838"/>
                  </a:lnTo>
                  <a:lnTo>
                    <a:pt x="14577" y="59858"/>
                  </a:lnTo>
                  <a:lnTo>
                    <a:pt x="14622" y="58444"/>
                  </a:lnTo>
                  <a:lnTo>
                    <a:pt x="14444" y="56559"/>
                  </a:lnTo>
                  <a:lnTo>
                    <a:pt x="14288" y="55239"/>
                  </a:lnTo>
                  <a:lnTo>
                    <a:pt x="13822" y="54014"/>
                  </a:lnTo>
                  <a:lnTo>
                    <a:pt x="13577" y="53071"/>
                  </a:lnTo>
                  <a:lnTo>
                    <a:pt x="13355" y="52411"/>
                  </a:lnTo>
                  <a:lnTo>
                    <a:pt x="13177" y="51468"/>
                  </a:lnTo>
                  <a:lnTo>
                    <a:pt x="13377" y="51374"/>
                  </a:lnTo>
                  <a:lnTo>
                    <a:pt x="13577" y="51657"/>
                  </a:lnTo>
                  <a:lnTo>
                    <a:pt x="13755" y="51940"/>
                  </a:lnTo>
                  <a:lnTo>
                    <a:pt x="13933" y="52411"/>
                  </a:lnTo>
                  <a:lnTo>
                    <a:pt x="14155" y="52411"/>
                  </a:lnTo>
                  <a:lnTo>
                    <a:pt x="14177" y="53637"/>
                  </a:lnTo>
                  <a:lnTo>
                    <a:pt x="14400" y="54014"/>
                  </a:lnTo>
                  <a:lnTo>
                    <a:pt x="14666" y="54768"/>
                  </a:lnTo>
                  <a:lnTo>
                    <a:pt x="14733" y="55522"/>
                  </a:lnTo>
                  <a:lnTo>
                    <a:pt x="14955" y="56559"/>
                  </a:lnTo>
                  <a:lnTo>
                    <a:pt x="15133" y="57501"/>
                  </a:lnTo>
                  <a:lnTo>
                    <a:pt x="15133" y="56087"/>
                  </a:lnTo>
                  <a:lnTo>
                    <a:pt x="14977" y="54296"/>
                  </a:lnTo>
                  <a:lnTo>
                    <a:pt x="14733" y="53542"/>
                  </a:lnTo>
                  <a:lnTo>
                    <a:pt x="14400" y="52600"/>
                  </a:lnTo>
                  <a:lnTo>
                    <a:pt x="14333" y="51846"/>
                  </a:lnTo>
                  <a:lnTo>
                    <a:pt x="14044" y="51468"/>
                  </a:lnTo>
                  <a:lnTo>
                    <a:pt x="13711" y="50903"/>
                  </a:lnTo>
                  <a:lnTo>
                    <a:pt x="13377" y="50243"/>
                  </a:lnTo>
                  <a:lnTo>
                    <a:pt x="13311" y="49206"/>
                  </a:lnTo>
                  <a:lnTo>
                    <a:pt x="12977" y="47981"/>
                  </a:lnTo>
                  <a:lnTo>
                    <a:pt x="12866" y="46567"/>
                  </a:lnTo>
                  <a:lnTo>
                    <a:pt x="12577" y="46378"/>
                  </a:lnTo>
                  <a:lnTo>
                    <a:pt x="12466" y="45153"/>
                  </a:lnTo>
                  <a:lnTo>
                    <a:pt x="12400" y="43927"/>
                  </a:lnTo>
                  <a:lnTo>
                    <a:pt x="12222" y="42702"/>
                  </a:lnTo>
                  <a:lnTo>
                    <a:pt x="12177" y="41759"/>
                  </a:lnTo>
                  <a:lnTo>
                    <a:pt x="11977" y="41665"/>
                  </a:lnTo>
                  <a:lnTo>
                    <a:pt x="11711" y="41194"/>
                  </a:lnTo>
                  <a:lnTo>
                    <a:pt x="11777" y="40439"/>
                  </a:lnTo>
                  <a:lnTo>
                    <a:pt x="11377" y="39591"/>
                  </a:lnTo>
                  <a:lnTo>
                    <a:pt x="11466" y="38743"/>
                  </a:lnTo>
                  <a:lnTo>
                    <a:pt x="11066" y="38271"/>
                  </a:lnTo>
                  <a:lnTo>
                    <a:pt x="10866" y="37140"/>
                  </a:lnTo>
                  <a:lnTo>
                    <a:pt x="10622" y="36575"/>
                  </a:lnTo>
                  <a:lnTo>
                    <a:pt x="10622" y="36575"/>
                  </a:lnTo>
                  <a:lnTo>
                    <a:pt x="10577" y="36669"/>
                  </a:lnTo>
                  <a:lnTo>
                    <a:pt x="10511" y="36857"/>
                  </a:lnTo>
                  <a:lnTo>
                    <a:pt x="10444" y="36857"/>
                  </a:lnTo>
                  <a:lnTo>
                    <a:pt x="10400" y="36857"/>
                  </a:lnTo>
                  <a:lnTo>
                    <a:pt x="10333" y="36669"/>
                  </a:lnTo>
                  <a:lnTo>
                    <a:pt x="10266" y="36669"/>
                  </a:lnTo>
                  <a:lnTo>
                    <a:pt x="10177" y="36575"/>
                  </a:lnTo>
                  <a:lnTo>
                    <a:pt x="10155" y="36575"/>
                  </a:lnTo>
                  <a:lnTo>
                    <a:pt x="10111" y="36575"/>
                  </a:lnTo>
                  <a:lnTo>
                    <a:pt x="9888" y="35443"/>
                  </a:lnTo>
                  <a:lnTo>
                    <a:pt x="9466" y="34501"/>
                  </a:lnTo>
                  <a:lnTo>
                    <a:pt x="9155" y="33652"/>
                  </a:lnTo>
                  <a:lnTo>
                    <a:pt x="8911" y="33652"/>
                  </a:lnTo>
                  <a:lnTo>
                    <a:pt x="8577" y="33181"/>
                  </a:lnTo>
                  <a:lnTo>
                    <a:pt x="8266" y="33464"/>
                  </a:lnTo>
                  <a:lnTo>
                    <a:pt x="7822" y="32992"/>
                  </a:lnTo>
                  <a:lnTo>
                    <a:pt x="7422" y="32050"/>
                  </a:lnTo>
                  <a:lnTo>
                    <a:pt x="7066" y="31013"/>
                  </a:lnTo>
                  <a:lnTo>
                    <a:pt x="6622" y="31013"/>
                  </a:lnTo>
                  <a:lnTo>
                    <a:pt x="6577" y="31013"/>
                  </a:lnTo>
                  <a:lnTo>
                    <a:pt x="6555" y="31013"/>
                  </a:lnTo>
                  <a:lnTo>
                    <a:pt x="6511" y="31013"/>
                  </a:lnTo>
                  <a:lnTo>
                    <a:pt x="6466" y="31013"/>
                  </a:lnTo>
                  <a:lnTo>
                    <a:pt x="6444" y="31107"/>
                  </a:lnTo>
                  <a:lnTo>
                    <a:pt x="6466" y="31296"/>
                  </a:lnTo>
                  <a:lnTo>
                    <a:pt x="6466" y="31578"/>
                  </a:lnTo>
                  <a:lnTo>
                    <a:pt x="6511" y="31767"/>
                  </a:lnTo>
                  <a:lnTo>
                    <a:pt x="6511" y="31767"/>
                  </a:lnTo>
                  <a:lnTo>
                    <a:pt x="6622" y="32710"/>
                  </a:lnTo>
                  <a:lnTo>
                    <a:pt x="6155" y="33181"/>
                  </a:lnTo>
                  <a:lnTo>
                    <a:pt x="5466" y="34501"/>
                  </a:lnTo>
                  <a:lnTo>
                    <a:pt x="5377" y="33181"/>
                  </a:lnTo>
                  <a:lnTo>
                    <a:pt x="5533" y="31956"/>
                  </a:lnTo>
                  <a:lnTo>
                    <a:pt x="6066" y="31107"/>
                  </a:lnTo>
                  <a:lnTo>
                    <a:pt x="5822" y="30542"/>
                  </a:lnTo>
                  <a:lnTo>
                    <a:pt x="5377" y="31013"/>
                  </a:lnTo>
                  <a:lnTo>
                    <a:pt x="5088" y="32992"/>
                  </a:lnTo>
                  <a:lnTo>
                    <a:pt x="4555" y="34218"/>
                  </a:lnTo>
                  <a:lnTo>
                    <a:pt x="4844" y="35726"/>
                  </a:lnTo>
                  <a:lnTo>
                    <a:pt x="3777" y="38271"/>
                  </a:lnTo>
                  <a:lnTo>
                    <a:pt x="3644" y="39497"/>
                  </a:lnTo>
                  <a:lnTo>
                    <a:pt x="2644" y="41476"/>
                  </a:lnTo>
                  <a:lnTo>
                    <a:pt x="2177" y="42419"/>
                  </a:lnTo>
                  <a:lnTo>
                    <a:pt x="1755" y="43362"/>
                  </a:lnTo>
                  <a:lnTo>
                    <a:pt x="1444" y="43456"/>
                  </a:lnTo>
                  <a:lnTo>
                    <a:pt x="1044" y="44681"/>
                  </a:lnTo>
                  <a:lnTo>
                    <a:pt x="844" y="44210"/>
                  </a:lnTo>
                  <a:lnTo>
                    <a:pt x="1244" y="42890"/>
                  </a:lnTo>
                  <a:lnTo>
                    <a:pt x="1711" y="42419"/>
                  </a:lnTo>
                  <a:lnTo>
                    <a:pt x="2066" y="41288"/>
                  </a:lnTo>
                  <a:lnTo>
                    <a:pt x="2400" y="41288"/>
                  </a:lnTo>
                  <a:lnTo>
                    <a:pt x="2622" y="40251"/>
                  </a:lnTo>
                  <a:lnTo>
                    <a:pt x="2622" y="40251"/>
                  </a:lnTo>
                  <a:lnTo>
                    <a:pt x="2644" y="40062"/>
                  </a:lnTo>
                  <a:lnTo>
                    <a:pt x="2733" y="39780"/>
                  </a:lnTo>
                  <a:lnTo>
                    <a:pt x="2800" y="39591"/>
                  </a:lnTo>
                  <a:lnTo>
                    <a:pt x="2866" y="39308"/>
                  </a:lnTo>
                  <a:lnTo>
                    <a:pt x="2955" y="39025"/>
                  </a:lnTo>
                  <a:lnTo>
                    <a:pt x="3022" y="38837"/>
                  </a:lnTo>
                  <a:lnTo>
                    <a:pt x="3088" y="38554"/>
                  </a:lnTo>
                  <a:lnTo>
                    <a:pt x="3155" y="38554"/>
                  </a:lnTo>
                  <a:lnTo>
                    <a:pt x="3200" y="38271"/>
                  </a:lnTo>
                  <a:lnTo>
                    <a:pt x="3311" y="38083"/>
                  </a:lnTo>
                  <a:lnTo>
                    <a:pt x="3377" y="37800"/>
                  </a:lnTo>
                  <a:lnTo>
                    <a:pt x="3422" y="37423"/>
                  </a:lnTo>
                  <a:lnTo>
                    <a:pt x="3466" y="37140"/>
                  </a:lnTo>
                  <a:lnTo>
                    <a:pt x="3466" y="36857"/>
                  </a:lnTo>
                  <a:lnTo>
                    <a:pt x="3488" y="36575"/>
                  </a:lnTo>
                  <a:lnTo>
                    <a:pt x="3533" y="36197"/>
                  </a:lnTo>
                  <a:lnTo>
                    <a:pt x="3555" y="35915"/>
                  </a:lnTo>
                  <a:lnTo>
                    <a:pt x="3600" y="35632"/>
                  </a:lnTo>
                  <a:lnTo>
                    <a:pt x="3600" y="35349"/>
                  </a:lnTo>
                  <a:lnTo>
                    <a:pt x="3600" y="35349"/>
                  </a:lnTo>
                  <a:lnTo>
                    <a:pt x="3355" y="35915"/>
                  </a:lnTo>
                  <a:lnTo>
                    <a:pt x="3133" y="35161"/>
                  </a:lnTo>
                  <a:lnTo>
                    <a:pt x="2977" y="36197"/>
                  </a:lnTo>
                  <a:lnTo>
                    <a:pt x="2733" y="35632"/>
                  </a:lnTo>
                  <a:lnTo>
                    <a:pt x="2355" y="35632"/>
                  </a:lnTo>
                  <a:lnTo>
                    <a:pt x="2222" y="36103"/>
                  </a:lnTo>
                  <a:lnTo>
                    <a:pt x="1955" y="36103"/>
                  </a:lnTo>
                  <a:lnTo>
                    <a:pt x="2000" y="33935"/>
                  </a:lnTo>
                  <a:lnTo>
                    <a:pt x="1755" y="32521"/>
                  </a:lnTo>
                  <a:lnTo>
                    <a:pt x="1533" y="33652"/>
                  </a:lnTo>
                  <a:lnTo>
                    <a:pt x="1044" y="32992"/>
                  </a:lnTo>
                  <a:lnTo>
                    <a:pt x="911" y="31484"/>
                  </a:lnTo>
                  <a:lnTo>
                    <a:pt x="844" y="30636"/>
                  </a:lnTo>
                  <a:lnTo>
                    <a:pt x="622" y="30542"/>
                  </a:lnTo>
                  <a:lnTo>
                    <a:pt x="555" y="29316"/>
                  </a:lnTo>
                  <a:lnTo>
                    <a:pt x="955" y="27714"/>
                  </a:lnTo>
                  <a:lnTo>
                    <a:pt x="1044" y="26017"/>
                  </a:lnTo>
                  <a:lnTo>
                    <a:pt x="1422" y="26205"/>
                  </a:lnTo>
                  <a:lnTo>
                    <a:pt x="1822" y="25545"/>
                  </a:lnTo>
                  <a:lnTo>
                    <a:pt x="2222" y="25545"/>
                  </a:lnTo>
                  <a:lnTo>
                    <a:pt x="2222" y="23849"/>
                  </a:lnTo>
                  <a:lnTo>
                    <a:pt x="2288" y="22529"/>
                  </a:lnTo>
                  <a:lnTo>
                    <a:pt x="2000" y="22340"/>
                  </a:lnTo>
                  <a:lnTo>
                    <a:pt x="1711" y="23095"/>
                  </a:lnTo>
                  <a:lnTo>
                    <a:pt x="577" y="23566"/>
                  </a:lnTo>
                  <a:lnTo>
                    <a:pt x="444" y="22058"/>
                  </a:lnTo>
                  <a:lnTo>
                    <a:pt x="222" y="21304"/>
                  </a:lnTo>
                  <a:lnTo>
                    <a:pt x="0" y="20832"/>
                  </a:lnTo>
                  <a:lnTo>
                    <a:pt x="444" y="19230"/>
                  </a:lnTo>
                  <a:lnTo>
                    <a:pt x="800" y="19135"/>
                  </a:lnTo>
                  <a:lnTo>
                    <a:pt x="1244" y="18193"/>
                  </a:lnTo>
                  <a:lnTo>
                    <a:pt x="1266" y="19418"/>
                  </a:lnTo>
                  <a:lnTo>
                    <a:pt x="1644" y="19701"/>
                  </a:lnTo>
                  <a:lnTo>
                    <a:pt x="2044" y="19607"/>
                  </a:lnTo>
                  <a:lnTo>
                    <a:pt x="1777" y="17721"/>
                  </a:lnTo>
                  <a:lnTo>
                    <a:pt x="1355" y="17062"/>
                  </a:lnTo>
                  <a:lnTo>
                    <a:pt x="1133" y="15742"/>
                  </a:lnTo>
                  <a:lnTo>
                    <a:pt x="400" y="14328"/>
                  </a:lnTo>
                  <a:lnTo>
                    <a:pt x="511" y="12914"/>
                  </a:lnTo>
                  <a:lnTo>
                    <a:pt x="1155" y="12820"/>
                  </a:lnTo>
                  <a:lnTo>
                    <a:pt x="1533" y="11688"/>
                  </a:lnTo>
                  <a:lnTo>
                    <a:pt x="1555" y="10274"/>
                  </a:lnTo>
                  <a:lnTo>
                    <a:pt x="1888" y="9426"/>
                  </a:lnTo>
                  <a:lnTo>
                    <a:pt x="2244" y="9426"/>
                  </a:lnTo>
                  <a:lnTo>
                    <a:pt x="2733" y="7824"/>
                  </a:lnTo>
                  <a:lnTo>
                    <a:pt x="3355" y="7824"/>
                  </a:lnTo>
                  <a:lnTo>
                    <a:pt x="3755" y="6881"/>
                  </a:lnTo>
                  <a:lnTo>
                    <a:pt x="4222" y="6881"/>
                  </a:lnTo>
                  <a:lnTo>
                    <a:pt x="4111" y="7824"/>
                  </a:lnTo>
                  <a:lnTo>
                    <a:pt x="4444" y="7729"/>
                  </a:lnTo>
                  <a:lnTo>
                    <a:pt x="5200" y="7824"/>
                  </a:lnTo>
                  <a:lnTo>
                    <a:pt x="5311" y="8766"/>
                  </a:lnTo>
                  <a:lnTo>
                    <a:pt x="6177" y="8766"/>
                  </a:lnTo>
                  <a:lnTo>
                    <a:pt x="6733" y="9426"/>
                  </a:lnTo>
                  <a:lnTo>
                    <a:pt x="7244" y="9426"/>
                  </a:lnTo>
                  <a:lnTo>
                    <a:pt x="7555" y="10180"/>
                  </a:lnTo>
                  <a:lnTo>
                    <a:pt x="8044" y="9709"/>
                  </a:lnTo>
                  <a:lnTo>
                    <a:pt x="8444" y="9992"/>
                  </a:lnTo>
                  <a:lnTo>
                    <a:pt x="8733" y="10746"/>
                  </a:lnTo>
                  <a:lnTo>
                    <a:pt x="9488" y="10934"/>
                  </a:lnTo>
                  <a:lnTo>
                    <a:pt x="9933" y="12348"/>
                  </a:lnTo>
                  <a:lnTo>
                    <a:pt x="10466" y="12443"/>
                  </a:lnTo>
                  <a:lnTo>
                    <a:pt x="11066" y="11217"/>
                  </a:lnTo>
                  <a:lnTo>
                    <a:pt x="11355" y="11217"/>
                  </a:lnTo>
                  <a:lnTo>
                    <a:pt x="11644" y="11123"/>
                  </a:lnTo>
                  <a:lnTo>
                    <a:pt x="12177" y="10180"/>
                  </a:lnTo>
                  <a:lnTo>
                    <a:pt x="12666" y="9520"/>
                  </a:lnTo>
                  <a:lnTo>
                    <a:pt x="12800" y="9709"/>
                  </a:lnTo>
                  <a:lnTo>
                    <a:pt x="12666" y="10274"/>
                  </a:lnTo>
                  <a:lnTo>
                    <a:pt x="12400" y="10746"/>
                  </a:lnTo>
                  <a:lnTo>
                    <a:pt x="12000" y="11217"/>
                  </a:lnTo>
                  <a:lnTo>
                    <a:pt x="11644" y="12820"/>
                  </a:lnTo>
                  <a:lnTo>
                    <a:pt x="12111" y="11877"/>
                  </a:lnTo>
                  <a:lnTo>
                    <a:pt x="12555" y="11123"/>
                  </a:lnTo>
                  <a:lnTo>
                    <a:pt x="12911" y="10934"/>
                  </a:lnTo>
                  <a:lnTo>
                    <a:pt x="13133" y="9992"/>
                  </a:lnTo>
                  <a:lnTo>
                    <a:pt x="13244" y="8578"/>
                  </a:lnTo>
                  <a:lnTo>
                    <a:pt x="13577" y="8955"/>
                  </a:lnTo>
                  <a:lnTo>
                    <a:pt x="13888" y="11123"/>
                  </a:lnTo>
                  <a:lnTo>
                    <a:pt x="14177" y="11406"/>
                  </a:lnTo>
                  <a:lnTo>
                    <a:pt x="14377" y="9709"/>
                  </a:lnTo>
                  <a:lnTo>
                    <a:pt x="14622" y="11500"/>
                  </a:lnTo>
                  <a:lnTo>
                    <a:pt x="14866" y="11406"/>
                  </a:lnTo>
                  <a:lnTo>
                    <a:pt x="15022" y="10463"/>
                  </a:lnTo>
                  <a:lnTo>
                    <a:pt x="15311" y="10463"/>
                  </a:lnTo>
                  <a:lnTo>
                    <a:pt x="15777" y="10652"/>
                  </a:lnTo>
                  <a:lnTo>
                    <a:pt x="16044" y="11688"/>
                  </a:lnTo>
                  <a:lnTo>
                    <a:pt x="17066" y="12914"/>
                  </a:lnTo>
                  <a:lnTo>
                    <a:pt x="17422" y="12820"/>
                  </a:lnTo>
                  <a:lnTo>
                    <a:pt x="18000" y="14045"/>
                  </a:lnTo>
                  <a:lnTo>
                    <a:pt x="17600" y="14611"/>
                  </a:lnTo>
                  <a:lnTo>
                    <a:pt x="17600" y="15365"/>
                  </a:lnTo>
                  <a:lnTo>
                    <a:pt x="18777" y="15836"/>
                  </a:lnTo>
                  <a:lnTo>
                    <a:pt x="19311" y="15365"/>
                  </a:lnTo>
                  <a:lnTo>
                    <a:pt x="19777" y="16213"/>
                  </a:lnTo>
                  <a:lnTo>
                    <a:pt x="20088" y="18476"/>
                  </a:lnTo>
                  <a:lnTo>
                    <a:pt x="20155" y="16590"/>
                  </a:lnTo>
                  <a:lnTo>
                    <a:pt x="20000" y="15365"/>
                  </a:lnTo>
                  <a:lnTo>
                    <a:pt x="20511" y="14516"/>
                  </a:lnTo>
                  <a:lnTo>
                    <a:pt x="20800" y="13668"/>
                  </a:lnTo>
                  <a:lnTo>
                    <a:pt x="21288" y="14799"/>
                  </a:lnTo>
                  <a:lnTo>
                    <a:pt x="21644" y="14893"/>
                  </a:lnTo>
                  <a:lnTo>
                    <a:pt x="22111" y="15836"/>
                  </a:lnTo>
                  <a:lnTo>
                    <a:pt x="23022" y="15742"/>
                  </a:lnTo>
                  <a:lnTo>
                    <a:pt x="23133" y="14611"/>
                  </a:lnTo>
                  <a:lnTo>
                    <a:pt x="23400" y="13857"/>
                  </a:lnTo>
                  <a:lnTo>
                    <a:pt x="22888" y="12348"/>
                  </a:lnTo>
                  <a:lnTo>
                    <a:pt x="23177" y="11877"/>
                  </a:lnTo>
                  <a:lnTo>
                    <a:pt x="23288" y="10463"/>
                  </a:lnTo>
                  <a:lnTo>
                    <a:pt x="23866" y="11500"/>
                  </a:lnTo>
                  <a:lnTo>
                    <a:pt x="23933" y="13385"/>
                  </a:lnTo>
                  <a:lnTo>
                    <a:pt x="23688" y="13385"/>
                  </a:lnTo>
                  <a:lnTo>
                    <a:pt x="23711" y="14611"/>
                  </a:lnTo>
                  <a:lnTo>
                    <a:pt x="23933" y="14611"/>
                  </a:lnTo>
                  <a:lnTo>
                    <a:pt x="23866" y="16025"/>
                  </a:lnTo>
                  <a:lnTo>
                    <a:pt x="24222" y="17062"/>
                  </a:lnTo>
                  <a:lnTo>
                    <a:pt x="24200" y="15082"/>
                  </a:lnTo>
                  <a:lnTo>
                    <a:pt x="24800" y="13857"/>
                  </a:lnTo>
                  <a:lnTo>
                    <a:pt x="24800" y="12443"/>
                  </a:lnTo>
                  <a:lnTo>
                    <a:pt x="24444" y="13385"/>
                  </a:lnTo>
                  <a:lnTo>
                    <a:pt x="24111" y="13385"/>
                  </a:lnTo>
                  <a:lnTo>
                    <a:pt x="24000" y="12160"/>
                  </a:lnTo>
                  <a:lnTo>
                    <a:pt x="24377" y="12443"/>
                  </a:lnTo>
                  <a:lnTo>
                    <a:pt x="24488" y="11406"/>
                  </a:lnTo>
                  <a:lnTo>
                    <a:pt x="24155" y="10463"/>
                  </a:lnTo>
                  <a:lnTo>
                    <a:pt x="23822" y="9238"/>
                  </a:lnTo>
                  <a:lnTo>
                    <a:pt x="23866" y="8483"/>
                  </a:lnTo>
                  <a:lnTo>
                    <a:pt x="23755" y="7541"/>
                  </a:lnTo>
                  <a:lnTo>
                    <a:pt x="23933" y="6315"/>
                  </a:lnTo>
                  <a:lnTo>
                    <a:pt x="24155" y="6315"/>
                  </a:lnTo>
                  <a:lnTo>
                    <a:pt x="24222" y="5561"/>
                  </a:lnTo>
                  <a:lnTo>
                    <a:pt x="24666" y="5655"/>
                  </a:lnTo>
                  <a:lnTo>
                    <a:pt x="25022" y="6881"/>
                  </a:lnTo>
                  <a:lnTo>
                    <a:pt x="25022" y="8012"/>
                  </a:lnTo>
                  <a:lnTo>
                    <a:pt x="25288" y="8106"/>
                  </a:lnTo>
                  <a:lnTo>
                    <a:pt x="25311" y="9520"/>
                  </a:lnTo>
                  <a:lnTo>
                    <a:pt x="25288" y="10652"/>
                  </a:lnTo>
                  <a:lnTo>
                    <a:pt x="25466" y="10934"/>
                  </a:lnTo>
                  <a:lnTo>
                    <a:pt x="25977" y="13197"/>
                  </a:lnTo>
                  <a:lnTo>
                    <a:pt x="26288" y="11971"/>
                  </a:lnTo>
                  <a:lnTo>
                    <a:pt x="26733" y="13668"/>
                  </a:lnTo>
                  <a:lnTo>
                    <a:pt x="26600" y="14611"/>
                  </a:lnTo>
                  <a:lnTo>
                    <a:pt x="26733" y="16307"/>
                  </a:lnTo>
                  <a:lnTo>
                    <a:pt x="27000" y="16779"/>
                  </a:lnTo>
                  <a:lnTo>
                    <a:pt x="27200" y="15742"/>
                  </a:lnTo>
                  <a:lnTo>
                    <a:pt x="27400" y="14328"/>
                  </a:lnTo>
                  <a:lnTo>
                    <a:pt x="27711" y="12348"/>
                  </a:lnTo>
                  <a:lnTo>
                    <a:pt x="27488" y="11500"/>
                  </a:lnTo>
                  <a:lnTo>
                    <a:pt x="27533" y="10463"/>
                  </a:lnTo>
                  <a:lnTo>
                    <a:pt x="27822" y="10180"/>
                  </a:lnTo>
                  <a:lnTo>
                    <a:pt x="27311" y="9520"/>
                  </a:lnTo>
                  <a:lnTo>
                    <a:pt x="27066" y="8766"/>
                  </a:lnTo>
                  <a:lnTo>
                    <a:pt x="26888" y="9049"/>
                  </a:lnTo>
                  <a:lnTo>
                    <a:pt x="26488" y="9049"/>
                  </a:lnTo>
                  <a:lnTo>
                    <a:pt x="26200" y="7824"/>
                  </a:lnTo>
                  <a:lnTo>
                    <a:pt x="26555" y="7541"/>
                  </a:lnTo>
                  <a:lnTo>
                    <a:pt x="26844" y="7729"/>
                  </a:lnTo>
                  <a:lnTo>
                    <a:pt x="26733" y="6787"/>
                  </a:lnTo>
                  <a:lnTo>
                    <a:pt x="26444" y="6598"/>
                  </a:lnTo>
                  <a:lnTo>
                    <a:pt x="26044" y="6315"/>
                  </a:lnTo>
                  <a:lnTo>
                    <a:pt x="26088" y="3864"/>
                  </a:lnTo>
                  <a:lnTo>
                    <a:pt x="26333" y="1696"/>
                  </a:lnTo>
                  <a:lnTo>
                    <a:pt x="26777" y="282"/>
                  </a:lnTo>
                  <a:lnTo>
                    <a:pt x="27244" y="0"/>
                  </a:lnTo>
                  <a:close/>
                </a:path>
              </a:pathLst>
            </a:custGeom>
            <a:solidFill>
              <a:srgbClr val="C6C5C5">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14" name="Google Shape;814;p49"/>
            <p:cNvSpPr/>
            <p:nvPr/>
          </p:nvSpPr>
          <p:spPr>
            <a:xfrm>
              <a:off x="2806701" y="1668463"/>
              <a:ext cx="7548600" cy="2357400"/>
            </a:xfrm>
            <a:custGeom>
              <a:rect b="b" l="l" r="r" t="t"/>
              <a:pathLst>
                <a:path extrusionOk="0" h="120000" w="120000">
                  <a:moveTo>
                    <a:pt x="7419" y="9292"/>
                  </a:moveTo>
                  <a:lnTo>
                    <a:pt x="8050" y="9535"/>
                  </a:lnTo>
                  <a:lnTo>
                    <a:pt x="8201" y="9939"/>
                  </a:lnTo>
                  <a:lnTo>
                    <a:pt x="8126" y="10989"/>
                  </a:lnTo>
                  <a:lnTo>
                    <a:pt x="7873" y="11393"/>
                  </a:lnTo>
                  <a:lnTo>
                    <a:pt x="7873" y="11393"/>
                  </a:lnTo>
                  <a:lnTo>
                    <a:pt x="7848" y="11232"/>
                  </a:lnTo>
                  <a:lnTo>
                    <a:pt x="7798" y="11151"/>
                  </a:lnTo>
                  <a:lnTo>
                    <a:pt x="7747" y="10828"/>
                  </a:lnTo>
                  <a:lnTo>
                    <a:pt x="7671" y="10747"/>
                  </a:lnTo>
                  <a:lnTo>
                    <a:pt x="7621" y="10585"/>
                  </a:lnTo>
                  <a:lnTo>
                    <a:pt x="7596" y="10424"/>
                  </a:lnTo>
                  <a:lnTo>
                    <a:pt x="7545" y="10424"/>
                  </a:lnTo>
                  <a:lnTo>
                    <a:pt x="7470" y="10343"/>
                  </a:lnTo>
                  <a:lnTo>
                    <a:pt x="7394" y="10101"/>
                  </a:lnTo>
                  <a:lnTo>
                    <a:pt x="7343" y="9939"/>
                  </a:lnTo>
                  <a:lnTo>
                    <a:pt x="7268" y="9777"/>
                  </a:lnTo>
                  <a:lnTo>
                    <a:pt x="7268" y="9777"/>
                  </a:lnTo>
                  <a:lnTo>
                    <a:pt x="7419" y="9292"/>
                  </a:lnTo>
                  <a:close/>
                  <a:moveTo>
                    <a:pt x="101854" y="9131"/>
                  </a:moveTo>
                  <a:lnTo>
                    <a:pt x="101905" y="9131"/>
                  </a:lnTo>
                  <a:lnTo>
                    <a:pt x="101905" y="9292"/>
                  </a:lnTo>
                  <a:lnTo>
                    <a:pt x="101905" y="9373"/>
                  </a:lnTo>
                  <a:lnTo>
                    <a:pt x="101930" y="9373"/>
                  </a:lnTo>
                  <a:lnTo>
                    <a:pt x="101930" y="9535"/>
                  </a:lnTo>
                  <a:lnTo>
                    <a:pt x="102031" y="9696"/>
                  </a:lnTo>
                  <a:lnTo>
                    <a:pt x="102056" y="9696"/>
                  </a:lnTo>
                  <a:lnTo>
                    <a:pt x="102107" y="9696"/>
                  </a:lnTo>
                  <a:lnTo>
                    <a:pt x="102157" y="9696"/>
                  </a:lnTo>
                  <a:lnTo>
                    <a:pt x="102182" y="9777"/>
                  </a:lnTo>
                  <a:lnTo>
                    <a:pt x="102233" y="9777"/>
                  </a:lnTo>
                  <a:lnTo>
                    <a:pt x="102309" y="9939"/>
                  </a:lnTo>
                  <a:lnTo>
                    <a:pt x="102359" y="10101"/>
                  </a:lnTo>
                  <a:lnTo>
                    <a:pt x="102359" y="10181"/>
                  </a:lnTo>
                  <a:lnTo>
                    <a:pt x="102359" y="10747"/>
                  </a:lnTo>
                  <a:lnTo>
                    <a:pt x="102182" y="10747"/>
                  </a:lnTo>
                  <a:lnTo>
                    <a:pt x="102157" y="10747"/>
                  </a:lnTo>
                  <a:lnTo>
                    <a:pt x="102107" y="10747"/>
                  </a:lnTo>
                  <a:lnTo>
                    <a:pt x="102031" y="10585"/>
                  </a:lnTo>
                  <a:lnTo>
                    <a:pt x="101930" y="10424"/>
                  </a:lnTo>
                  <a:lnTo>
                    <a:pt x="101905" y="10424"/>
                  </a:lnTo>
                  <a:lnTo>
                    <a:pt x="101854" y="10343"/>
                  </a:lnTo>
                  <a:lnTo>
                    <a:pt x="101804" y="10343"/>
                  </a:lnTo>
                  <a:lnTo>
                    <a:pt x="101779" y="10343"/>
                  </a:lnTo>
                  <a:lnTo>
                    <a:pt x="101703" y="10343"/>
                  </a:lnTo>
                  <a:lnTo>
                    <a:pt x="101602" y="10343"/>
                  </a:lnTo>
                  <a:lnTo>
                    <a:pt x="101577" y="10343"/>
                  </a:lnTo>
                  <a:lnTo>
                    <a:pt x="101476" y="10343"/>
                  </a:lnTo>
                  <a:lnTo>
                    <a:pt x="101400" y="10424"/>
                  </a:lnTo>
                  <a:lnTo>
                    <a:pt x="101350" y="10424"/>
                  </a:lnTo>
                  <a:lnTo>
                    <a:pt x="101274" y="10424"/>
                  </a:lnTo>
                  <a:lnTo>
                    <a:pt x="101198" y="10424"/>
                  </a:lnTo>
                  <a:lnTo>
                    <a:pt x="101123" y="10343"/>
                  </a:lnTo>
                  <a:lnTo>
                    <a:pt x="101022" y="10343"/>
                  </a:lnTo>
                  <a:lnTo>
                    <a:pt x="100946" y="10343"/>
                  </a:lnTo>
                  <a:lnTo>
                    <a:pt x="101022" y="10181"/>
                  </a:lnTo>
                  <a:lnTo>
                    <a:pt x="101123" y="10101"/>
                  </a:lnTo>
                  <a:lnTo>
                    <a:pt x="101198" y="9777"/>
                  </a:lnTo>
                  <a:lnTo>
                    <a:pt x="101274" y="9696"/>
                  </a:lnTo>
                  <a:lnTo>
                    <a:pt x="101324" y="9696"/>
                  </a:lnTo>
                  <a:lnTo>
                    <a:pt x="101400" y="9696"/>
                  </a:lnTo>
                  <a:lnTo>
                    <a:pt x="101400" y="9535"/>
                  </a:lnTo>
                  <a:lnTo>
                    <a:pt x="101400" y="9535"/>
                  </a:lnTo>
                  <a:lnTo>
                    <a:pt x="101451" y="9373"/>
                  </a:lnTo>
                  <a:lnTo>
                    <a:pt x="101451" y="9292"/>
                  </a:lnTo>
                  <a:lnTo>
                    <a:pt x="101476" y="9292"/>
                  </a:lnTo>
                  <a:lnTo>
                    <a:pt x="101577" y="9131"/>
                  </a:lnTo>
                  <a:lnTo>
                    <a:pt x="101652" y="9131"/>
                  </a:lnTo>
                  <a:lnTo>
                    <a:pt x="101728" y="9131"/>
                  </a:lnTo>
                  <a:lnTo>
                    <a:pt x="101804" y="9131"/>
                  </a:lnTo>
                  <a:lnTo>
                    <a:pt x="101854" y="9131"/>
                  </a:lnTo>
                  <a:close/>
                  <a:moveTo>
                    <a:pt x="10473" y="8646"/>
                  </a:moveTo>
                  <a:lnTo>
                    <a:pt x="10599" y="9131"/>
                  </a:lnTo>
                  <a:lnTo>
                    <a:pt x="10649" y="9131"/>
                  </a:lnTo>
                  <a:lnTo>
                    <a:pt x="10649" y="9292"/>
                  </a:lnTo>
                  <a:lnTo>
                    <a:pt x="10725" y="9373"/>
                  </a:lnTo>
                  <a:lnTo>
                    <a:pt x="10776" y="9535"/>
                  </a:lnTo>
                  <a:lnTo>
                    <a:pt x="10851" y="9777"/>
                  </a:lnTo>
                  <a:lnTo>
                    <a:pt x="10902" y="9939"/>
                  </a:lnTo>
                  <a:lnTo>
                    <a:pt x="10927" y="10181"/>
                  </a:lnTo>
                  <a:lnTo>
                    <a:pt x="10927" y="10343"/>
                  </a:lnTo>
                  <a:lnTo>
                    <a:pt x="10927" y="10424"/>
                  </a:lnTo>
                  <a:lnTo>
                    <a:pt x="10902" y="10424"/>
                  </a:lnTo>
                  <a:lnTo>
                    <a:pt x="10574" y="10989"/>
                  </a:lnTo>
                  <a:lnTo>
                    <a:pt x="10801" y="11555"/>
                  </a:lnTo>
                  <a:lnTo>
                    <a:pt x="11104" y="12282"/>
                  </a:lnTo>
                  <a:lnTo>
                    <a:pt x="11255" y="13090"/>
                  </a:lnTo>
                  <a:lnTo>
                    <a:pt x="11053" y="14141"/>
                  </a:lnTo>
                  <a:lnTo>
                    <a:pt x="10599" y="14141"/>
                  </a:lnTo>
                  <a:lnTo>
                    <a:pt x="10599" y="14303"/>
                  </a:lnTo>
                  <a:lnTo>
                    <a:pt x="10574" y="14464"/>
                  </a:lnTo>
                  <a:lnTo>
                    <a:pt x="10523" y="14545"/>
                  </a:lnTo>
                  <a:lnTo>
                    <a:pt x="10447" y="14707"/>
                  </a:lnTo>
                  <a:lnTo>
                    <a:pt x="10397" y="14949"/>
                  </a:lnTo>
                  <a:lnTo>
                    <a:pt x="10321" y="14949"/>
                  </a:lnTo>
                  <a:lnTo>
                    <a:pt x="10321" y="14949"/>
                  </a:lnTo>
                  <a:lnTo>
                    <a:pt x="10220" y="14787"/>
                  </a:lnTo>
                  <a:lnTo>
                    <a:pt x="10145" y="14707"/>
                  </a:lnTo>
                  <a:lnTo>
                    <a:pt x="10069" y="14707"/>
                  </a:lnTo>
                  <a:lnTo>
                    <a:pt x="9993" y="14545"/>
                  </a:lnTo>
                  <a:lnTo>
                    <a:pt x="9892" y="14464"/>
                  </a:lnTo>
                  <a:lnTo>
                    <a:pt x="9867" y="14303"/>
                  </a:lnTo>
                  <a:lnTo>
                    <a:pt x="9867" y="14060"/>
                  </a:lnTo>
                  <a:lnTo>
                    <a:pt x="9817" y="13898"/>
                  </a:lnTo>
                  <a:lnTo>
                    <a:pt x="9766" y="13656"/>
                  </a:lnTo>
                  <a:lnTo>
                    <a:pt x="9766" y="13494"/>
                  </a:lnTo>
                  <a:lnTo>
                    <a:pt x="9741" y="13252"/>
                  </a:lnTo>
                  <a:lnTo>
                    <a:pt x="9741" y="13252"/>
                  </a:lnTo>
                  <a:lnTo>
                    <a:pt x="9362" y="13010"/>
                  </a:lnTo>
                  <a:lnTo>
                    <a:pt x="9160" y="12606"/>
                  </a:lnTo>
                  <a:lnTo>
                    <a:pt x="8858" y="11878"/>
                  </a:lnTo>
                  <a:lnTo>
                    <a:pt x="8908" y="11232"/>
                  </a:lnTo>
                  <a:lnTo>
                    <a:pt x="9160" y="11232"/>
                  </a:lnTo>
                  <a:lnTo>
                    <a:pt x="9160" y="11232"/>
                  </a:lnTo>
                  <a:lnTo>
                    <a:pt x="9211" y="11393"/>
                  </a:lnTo>
                  <a:lnTo>
                    <a:pt x="9236" y="11555"/>
                  </a:lnTo>
                  <a:lnTo>
                    <a:pt x="9312" y="11636"/>
                  </a:lnTo>
                  <a:lnTo>
                    <a:pt x="9362" y="11797"/>
                  </a:lnTo>
                  <a:lnTo>
                    <a:pt x="9413" y="11878"/>
                  </a:lnTo>
                  <a:lnTo>
                    <a:pt x="9488" y="11878"/>
                  </a:lnTo>
                  <a:lnTo>
                    <a:pt x="9539" y="11878"/>
                  </a:lnTo>
                  <a:lnTo>
                    <a:pt x="9564" y="11797"/>
                  </a:lnTo>
                  <a:lnTo>
                    <a:pt x="9615" y="11636"/>
                  </a:lnTo>
                  <a:lnTo>
                    <a:pt x="9615" y="11636"/>
                  </a:lnTo>
                  <a:lnTo>
                    <a:pt x="9741" y="10747"/>
                  </a:lnTo>
                  <a:lnTo>
                    <a:pt x="9438" y="9939"/>
                  </a:lnTo>
                  <a:lnTo>
                    <a:pt x="9413" y="9292"/>
                  </a:lnTo>
                  <a:lnTo>
                    <a:pt x="9690" y="8969"/>
                  </a:lnTo>
                  <a:lnTo>
                    <a:pt x="9993" y="9373"/>
                  </a:lnTo>
                  <a:lnTo>
                    <a:pt x="10119" y="9373"/>
                  </a:lnTo>
                  <a:lnTo>
                    <a:pt x="10145" y="8646"/>
                  </a:lnTo>
                  <a:lnTo>
                    <a:pt x="10473" y="8646"/>
                  </a:lnTo>
                  <a:close/>
                  <a:moveTo>
                    <a:pt x="12391" y="8323"/>
                  </a:moveTo>
                  <a:lnTo>
                    <a:pt x="12744" y="8727"/>
                  </a:lnTo>
                  <a:lnTo>
                    <a:pt x="13072" y="8727"/>
                  </a:lnTo>
                  <a:lnTo>
                    <a:pt x="13173" y="8888"/>
                  </a:lnTo>
                  <a:lnTo>
                    <a:pt x="13249" y="8888"/>
                  </a:lnTo>
                  <a:lnTo>
                    <a:pt x="13299" y="8969"/>
                  </a:lnTo>
                  <a:lnTo>
                    <a:pt x="13375" y="9131"/>
                  </a:lnTo>
                  <a:lnTo>
                    <a:pt x="13425" y="9292"/>
                  </a:lnTo>
                  <a:lnTo>
                    <a:pt x="13451" y="9292"/>
                  </a:lnTo>
                  <a:lnTo>
                    <a:pt x="13198" y="10181"/>
                  </a:lnTo>
                  <a:lnTo>
                    <a:pt x="12996" y="11232"/>
                  </a:lnTo>
                  <a:lnTo>
                    <a:pt x="12794" y="11797"/>
                  </a:lnTo>
                  <a:lnTo>
                    <a:pt x="12391" y="11555"/>
                  </a:lnTo>
                  <a:lnTo>
                    <a:pt x="12340" y="12444"/>
                  </a:lnTo>
                  <a:lnTo>
                    <a:pt x="12088" y="13010"/>
                  </a:lnTo>
                  <a:lnTo>
                    <a:pt x="11709" y="13090"/>
                  </a:lnTo>
                  <a:lnTo>
                    <a:pt x="11684" y="13010"/>
                  </a:lnTo>
                  <a:lnTo>
                    <a:pt x="11684" y="12686"/>
                  </a:lnTo>
                  <a:lnTo>
                    <a:pt x="11634" y="12444"/>
                  </a:lnTo>
                  <a:lnTo>
                    <a:pt x="11634" y="12040"/>
                  </a:lnTo>
                  <a:lnTo>
                    <a:pt x="11608" y="11797"/>
                  </a:lnTo>
                  <a:lnTo>
                    <a:pt x="11608" y="11636"/>
                  </a:lnTo>
                  <a:lnTo>
                    <a:pt x="11608" y="11555"/>
                  </a:lnTo>
                  <a:lnTo>
                    <a:pt x="11608" y="9939"/>
                  </a:lnTo>
                  <a:lnTo>
                    <a:pt x="11608" y="9939"/>
                  </a:lnTo>
                  <a:lnTo>
                    <a:pt x="11684" y="9777"/>
                  </a:lnTo>
                  <a:lnTo>
                    <a:pt x="11760" y="9696"/>
                  </a:lnTo>
                  <a:lnTo>
                    <a:pt x="11810" y="9535"/>
                  </a:lnTo>
                  <a:lnTo>
                    <a:pt x="11835" y="9292"/>
                  </a:lnTo>
                  <a:lnTo>
                    <a:pt x="11835" y="8969"/>
                  </a:lnTo>
                  <a:lnTo>
                    <a:pt x="11835" y="8888"/>
                  </a:lnTo>
                  <a:lnTo>
                    <a:pt x="11810" y="8646"/>
                  </a:lnTo>
                  <a:lnTo>
                    <a:pt x="11835" y="8484"/>
                  </a:lnTo>
                  <a:lnTo>
                    <a:pt x="11835" y="8484"/>
                  </a:lnTo>
                  <a:lnTo>
                    <a:pt x="11936" y="8484"/>
                  </a:lnTo>
                  <a:lnTo>
                    <a:pt x="12063" y="8484"/>
                  </a:lnTo>
                  <a:lnTo>
                    <a:pt x="12138" y="8484"/>
                  </a:lnTo>
                  <a:lnTo>
                    <a:pt x="12264" y="8484"/>
                  </a:lnTo>
                  <a:lnTo>
                    <a:pt x="12340" y="8323"/>
                  </a:lnTo>
                  <a:lnTo>
                    <a:pt x="12391" y="8323"/>
                  </a:lnTo>
                  <a:close/>
                  <a:moveTo>
                    <a:pt x="99255" y="8080"/>
                  </a:moveTo>
                  <a:lnTo>
                    <a:pt x="99331" y="8080"/>
                  </a:lnTo>
                  <a:lnTo>
                    <a:pt x="99381" y="8242"/>
                  </a:lnTo>
                  <a:lnTo>
                    <a:pt x="99406" y="8323"/>
                  </a:lnTo>
                  <a:lnTo>
                    <a:pt x="99406" y="8646"/>
                  </a:lnTo>
                  <a:lnTo>
                    <a:pt x="99507" y="8888"/>
                  </a:lnTo>
                  <a:lnTo>
                    <a:pt x="99533" y="9131"/>
                  </a:lnTo>
                  <a:lnTo>
                    <a:pt x="99583" y="9131"/>
                  </a:lnTo>
                  <a:lnTo>
                    <a:pt x="99634" y="9292"/>
                  </a:lnTo>
                  <a:lnTo>
                    <a:pt x="99659" y="9292"/>
                  </a:lnTo>
                  <a:lnTo>
                    <a:pt x="99709" y="9292"/>
                  </a:lnTo>
                  <a:lnTo>
                    <a:pt x="99760" y="9373"/>
                  </a:lnTo>
                  <a:lnTo>
                    <a:pt x="99760" y="9535"/>
                  </a:lnTo>
                  <a:lnTo>
                    <a:pt x="99760" y="9535"/>
                  </a:lnTo>
                  <a:lnTo>
                    <a:pt x="99406" y="9535"/>
                  </a:lnTo>
                  <a:lnTo>
                    <a:pt x="99406" y="9292"/>
                  </a:lnTo>
                  <a:lnTo>
                    <a:pt x="99406" y="9131"/>
                  </a:lnTo>
                  <a:lnTo>
                    <a:pt x="99381" y="8969"/>
                  </a:lnTo>
                  <a:lnTo>
                    <a:pt x="99381" y="8888"/>
                  </a:lnTo>
                  <a:lnTo>
                    <a:pt x="99305" y="8646"/>
                  </a:lnTo>
                  <a:lnTo>
                    <a:pt x="99255" y="8323"/>
                  </a:lnTo>
                  <a:lnTo>
                    <a:pt x="99255" y="8242"/>
                  </a:lnTo>
                  <a:lnTo>
                    <a:pt x="99255" y="8080"/>
                  </a:lnTo>
                  <a:close/>
                  <a:moveTo>
                    <a:pt x="100996" y="8080"/>
                  </a:moveTo>
                  <a:lnTo>
                    <a:pt x="101148" y="8080"/>
                  </a:lnTo>
                  <a:lnTo>
                    <a:pt x="101198" y="8080"/>
                  </a:lnTo>
                  <a:lnTo>
                    <a:pt x="101223" y="8080"/>
                  </a:lnTo>
                  <a:lnTo>
                    <a:pt x="101324" y="8242"/>
                  </a:lnTo>
                  <a:lnTo>
                    <a:pt x="101350" y="8242"/>
                  </a:lnTo>
                  <a:lnTo>
                    <a:pt x="101400" y="8242"/>
                  </a:lnTo>
                  <a:lnTo>
                    <a:pt x="101451" y="8242"/>
                  </a:lnTo>
                  <a:lnTo>
                    <a:pt x="101476" y="8323"/>
                  </a:lnTo>
                  <a:lnTo>
                    <a:pt x="101451" y="8484"/>
                  </a:lnTo>
                  <a:lnTo>
                    <a:pt x="101451" y="8484"/>
                  </a:lnTo>
                  <a:lnTo>
                    <a:pt x="101451" y="8646"/>
                  </a:lnTo>
                  <a:lnTo>
                    <a:pt x="101400" y="8646"/>
                  </a:lnTo>
                  <a:lnTo>
                    <a:pt x="101350" y="8727"/>
                  </a:lnTo>
                  <a:lnTo>
                    <a:pt x="101324" y="8727"/>
                  </a:lnTo>
                  <a:lnTo>
                    <a:pt x="101274" y="8727"/>
                  </a:lnTo>
                  <a:lnTo>
                    <a:pt x="101198" y="8727"/>
                  </a:lnTo>
                  <a:lnTo>
                    <a:pt x="101123" y="8646"/>
                  </a:lnTo>
                  <a:lnTo>
                    <a:pt x="101072" y="8646"/>
                  </a:lnTo>
                  <a:lnTo>
                    <a:pt x="101022" y="8646"/>
                  </a:lnTo>
                  <a:lnTo>
                    <a:pt x="100996" y="8484"/>
                  </a:lnTo>
                  <a:lnTo>
                    <a:pt x="100946" y="8323"/>
                  </a:lnTo>
                  <a:lnTo>
                    <a:pt x="100996" y="8242"/>
                  </a:lnTo>
                  <a:lnTo>
                    <a:pt x="100996" y="8080"/>
                  </a:lnTo>
                  <a:close/>
                  <a:moveTo>
                    <a:pt x="1261" y="7515"/>
                  </a:moveTo>
                  <a:lnTo>
                    <a:pt x="1817" y="7676"/>
                  </a:lnTo>
                  <a:lnTo>
                    <a:pt x="2220" y="8242"/>
                  </a:lnTo>
                  <a:lnTo>
                    <a:pt x="2675" y="8646"/>
                  </a:lnTo>
                  <a:lnTo>
                    <a:pt x="3053" y="8242"/>
                  </a:lnTo>
                  <a:lnTo>
                    <a:pt x="3381" y="8242"/>
                  </a:lnTo>
                  <a:lnTo>
                    <a:pt x="3911" y="9292"/>
                  </a:lnTo>
                  <a:lnTo>
                    <a:pt x="3962" y="10101"/>
                  </a:lnTo>
                  <a:lnTo>
                    <a:pt x="3533" y="10585"/>
                  </a:lnTo>
                  <a:lnTo>
                    <a:pt x="2801" y="11393"/>
                  </a:lnTo>
                  <a:lnTo>
                    <a:pt x="2801" y="11555"/>
                  </a:lnTo>
                  <a:lnTo>
                    <a:pt x="2750" y="11636"/>
                  </a:lnTo>
                  <a:lnTo>
                    <a:pt x="2675" y="11797"/>
                  </a:lnTo>
                  <a:lnTo>
                    <a:pt x="2624" y="11878"/>
                  </a:lnTo>
                  <a:lnTo>
                    <a:pt x="2599" y="12202"/>
                  </a:lnTo>
                  <a:lnTo>
                    <a:pt x="2548" y="12282"/>
                  </a:lnTo>
                  <a:lnTo>
                    <a:pt x="2498" y="12444"/>
                  </a:lnTo>
                  <a:lnTo>
                    <a:pt x="2473" y="12606"/>
                  </a:lnTo>
                  <a:lnTo>
                    <a:pt x="2372" y="12686"/>
                  </a:lnTo>
                  <a:lnTo>
                    <a:pt x="2296" y="12848"/>
                  </a:lnTo>
                  <a:lnTo>
                    <a:pt x="2271" y="13010"/>
                  </a:lnTo>
                  <a:lnTo>
                    <a:pt x="2170" y="13010"/>
                  </a:lnTo>
                  <a:lnTo>
                    <a:pt x="2170" y="13090"/>
                  </a:lnTo>
                  <a:lnTo>
                    <a:pt x="2044" y="14303"/>
                  </a:lnTo>
                  <a:lnTo>
                    <a:pt x="1817" y="14787"/>
                  </a:lnTo>
                  <a:lnTo>
                    <a:pt x="1388" y="14787"/>
                  </a:lnTo>
                  <a:lnTo>
                    <a:pt x="1059" y="15757"/>
                  </a:lnTo>
                  <a:lnTo>
                    <a:pt x="681" y="14141"/>
                  </a:lnTo>
                  <a:lnTo>
                    <a:pt x="0" y="13494"/>
                  </a:lnTo>
                  <a:lnTo>
                    <a:pt x="529" y="11232"/>
                  </a:lnTo>
                  <a:lnTo>
                    <a:pt x="656" y="9535"/>
                  </a:lnTo>
                  <a:lnTo>
                    <a:pt x="555" y="8323"/>
                  </a:lnTo>
                  <a:lnTo>
                    <a:pt x="555" y="7838"/>
                  </a:lnTo>
                  <a:lnTo>
                    <a:pt x="1261" y="7515"/>
                  </a:lnTo>
                  <a:close/>
                  <a:moveTo>
                    <a:pt x="10776" y="7191"/>
                  </a:moveTo>
                  <a:lnTo>
                    <a:pt x="10902" y="7838"/>
                  </a:lnTo>
                  <a:lnTo>
                    <a:pt x="10599" y="7838"/>
                  </a:lnTo>
                  <a:lnTo>
                    <a:pt x="10776" y="7191"/>
                  </a:lnTo>
                  <a:close/>
                  <a:moveTo>
                    <a:pt x="8201" y="5333"/>
                  </a:moveTo>
                  <a:lnTo>
                    <a:pt x="8252" y="5333"/>
                  </a:lnTo>
                  <a:lnTo>
                    <a:pt x="8328" y="5414"/>
                  </a:lnTo>
                  <a:lnTo>
                    <a:pt x="8378" y="5575"/>
                  </a:lnTo>
                  <a:lnTo>
                    <a:pt x="8403" y="5575"/>
                  </a:lnTo>
                  <a:lnTo>
                    <a:pt x="8454" y="5737"/>
                  </a:lnTo>
                  <a:lnTo>
                    <a:pt x="8403" y="5979"/>
                  </a:lnTo>
                  <a:lnTo>
                    <a:pt x="8403" y="6060"/>
                  </a:lnTo>
                  <a:lnTo>
                    <a:pt x="8378" y="6222"/>
                  </a:lnTo>
                  <a:lnTo>
                    <a:pt x="8328" y="6383"/>
                  </a:lnTo>
                  <a:lnTo>
                    <a:pt x="8075" y="6383"/>
                  </a:lnTo>
                  <a:lnTo>
                    <a:pt x="8000" y="5737"/>
                  </a:lnTo>
                  <a:lnTo>
                    <a:pt x="8050" y="5737"/>
                  </a:lnTo>
                  <a:lnTo>
                    <a:pt x="8075" y="5737"/>
                  </a:lnTo>
                  <a:lnTo>
                    <a:pt x="8126" y="5575"/>
                  </a:lnTo>
                  <a:lnTo>
                    <a:pt x="8126" y="5575"/>
                  </a:lnTo>
                  <a:lnTo>
                    <a:pt x="8176" y="5414"/>
                  </a:lnTo>
                  <a:lnTo>
                    <a:pt x="8176" y="5333"/>
                  </a:lnTo>
                  <a:lnTo>
                    <a:pt x="8201" y="5333"/>
                  </a:lnTo>
                  <a:close/>
                  <a:moveTo>
                    <a:pt x="11962" y="4929"/>
                  </a:moveTo>
                  <a:lnTo>
                    <a:pt x="12138" y="5575"/>
                  </a:lnTo>
                  <a:lnTo>
                    <a:pt x="12391" y="6060"/>
                  </a:lnTo>
                  <a:lnTo>
                    <a:pt x="12290" y="7030"/>
                  </a:lnTo>
                  <a:lnTo>
                    <a:pt x="12088" y="7434"/>
                  </a:lnTo>
                  <a:lnTo>
                    <a:pt x="11810" y="7030"/>
                  </a:lnTo>
                  <a:lnTo>
                    <a:pt x="11507" y="7030"/>
                  </a:lnTo>
                  <a:lnTo>
                    <a:pt x="11230" y="6222"/>
                  </a:lnTo>
                  <a:lnTo>
                    <a:pt x="11305" y="5575"/>
                  </a:lnTo>
                  <a:lnTo>
                    <a:pt x="11709" y="5010"/>
                  </a:lnTo>
                  <a:lnTo>
                    <a:pt x="11962" y="4929"/>
                  </a:lnTo>
                  <a:close/>
                  <a:moveTo>
                    <a:pt x="103419" y="4929"/>
                  </a:moveTo>
                  <a:lnTo>
                    <a:pt x="103470" y="5171"/>
                  </a:lnTo>
                  <a:lnTo>
                    <a:pt x="103520" y="5333"/>
                  </a:lnTo>
                  <a:lnTo>
                    <a:pt x="103596" y="5575"/>
                  </a:lnTo>
                  <a:lnTo>
                    <a:pt x="103621" y="5575"/>
                  </a:lnTo>
                  <a:lnTo>
                    <a:pt x="103722" y="5575"/>
                  </a:lnTo>
                  <a:lnTo>
                    <a:pt x="103747" y="5575"/>
                  </a:lnTo>
                  <a:lnTo>
                    <a:pt x="103848" y="5575"/>
                  </a:lnTo>
                  <a:lnTo>
                    <a:pt x="103848" y="5414"/>
                  </a:lnTo>
                  <a:lnTo>
                    <a:pt x="103848" y="5333"/>
                  </a:lnTo>
                  <a:lnTo>
                    <a:pt x="103848" y="5333"/>
                  </a:lnTo>
                  <a:lnTo>
                    <a:pt x="103873" y="5333"/>
                  </a:lnTo>
                  <a:lnTo>
                    <a:pt x="103924" y="5171"/>
                  </a:lnTo>
                  <a:lnTo>
                    <a:pt x="104000" y="5171"/>
                  </a:lnTo>
                  <a:lnTo>
                    <a:pt x="104075" y="5333"/>
                  </a:lnTo>
                  <a:lnTo>
                    <a:pt x="104176" y="5333"/>
                  </a:lnTo>
                  <a:lnTo>
                    <a:pt x="104176" y="5979"/>
                  </a:lnTo>
                  <a:lnTo>
                    <a:pt x="104201" y="5979"/>
                  </a:lnTo>
                  <a:lnTo>
                    <a:pt x="104252" y="5979"/>
                  </a:lnTo>
                  <a:lnTo>
                    <a:pt x="104378" y="5979"/>
                  </a:lnTo>
                  <a:lnTo>
                    <a:pt x="104429" y="5979"/>
                  </a:lnTo>
                  <a:lnTo>
                    <a:pt x="104454" y="5979"/>
                  </a:lnTo>
                  <a:lnTo>
                    <a:pt x="104504" y="5979"/>
                  </a:lnTo>
                  <a:lnTo>
                    <a:pt x="104580" y="5979"/>
                  </a:lnTo>
                  <a:lnTo>
                    <a:pt x="104656" y="5979"/>
                  </a:lnTo>
                  <a:lnTo>
                    <a:pt x="104706" y="5818"/>
                  </a:lnTo>
                  <a:lnTo>
                    <a:pt x="104757" y="5818"/>
                  </a:lnTo>
                  <a:lnTo>
                    <a:pt x="104883" y="5818"/>
                  </a:lnTo>
                  <a:lnTo>
                    <a:pt x="104958" y="5979"/>
                  </a:lnTo>
                  <a:lnTo>
                    <a:pt x="105034" y="5979"/>
                  </a:lnTo>
                  <a:lnTo>
                    <a:pt x="105034" y="5979"/>
                  </a:lnTo>
                  <a:lnTo>
                    <a:pt x="105034" y="5979"/>
                  </a:lnTo>
                  <a:lnTo>
                    <a:pt x="105034" y="6060"/>
                  </a:lnTo>
                  <a:lnTo>
                    <a:pt x="105034" y="6222"/>
                  </a:lnTo>
                  <a:lnTo>
                    <a:pt x="105034" y="6787"/>
                  </a:lnTo>
                  <a:lnTo>
                    <a:pt x="104984" y="6787"/>
                  </a:lnTo>
                  <a:lnTo>
                    <a:pt x="104908" y="6787"/>
                  </a:lnTo>
                  <a:lnTo>
                    <a:pt x="104883" y="6787"/>
                  </a:lnTo>
                  <a:lnTo>
                    <a:pt x="104832" y="6787"/>
                  </a:lnTo>
                  <a:lnTo>
                    <a:pt x="104832" y="6787"/>
                  </a:lnTo>
                  <a:lnTo>
                    <a:pt x="104782" y="6868"/>
                  </a:lnTo>
                  <a:lnTo>
                    <a:pt x="104782" y="7030"/>
                  </a:lnTo>
                  <a:lnTo>
                    <a:pt x="104757" y="7191"/>
                  </a:lnTo>
                  <a:lnTo>
                    <a:pt x="104757" y="7191"/>
                  </a:lnTo>
                  <a:lnTo>
                    <a:pt x="104706" y="7272"/>
                  </a:lnTo>
                  <a:lnTo>
                    <a:pt x="104656" y="7272"/>
                  </a:lnTo>
                  <a:lnTo>
                    <a:pt x="104630" y="7272"/>
                  </a:lnTo>
                  <a:lnTo>
                    <a:pt x="104529" y="7272"/>
                  </a:lnTo>
                  <a:lnTo>
                    <a:pt x="104454" y="7272"/>
                  </a:lnTo>
                  <a:lnTo>
                    <a:pt x="104378" y="7272"/>
                  </a:lnTo>
                  <a:lnTo>
                    <a:pt x="104328" y="7191"/>
                  </a:lnTo>
                  <a:lnTo>
                    <a:pt x="104302" y="7191"/>
                  </a:lnTo>
                  <a:lnTo>
                    <a:pt x="104252" y="7191"/>
                  </a:lnTo>
                  <a:lnTo>
                    <a:pt x="104201" y="7030"/>
                  </a:lnTo>
                  <a:lnTo>
                    <a:pt x="104201" y="7030"/>
                  </a:lnTo>
                  <a:lnTo>
                    <a:pt x="104176" y="6868"/>
                  </a:lnTo>
                  <a:lnTo>
                    <a:pt x="104126" y="6787"/>
                  </a:lnTo>
                  <a:lnTo>
                    <a:pt x="104075" y="6787"/>
                  </a:lnTo>
                  <a:lnTo>
                    <a:pt x="104050" y="6626"/>
                  </a:lnTo>
                  <a:lnTo>
                    <a:pt x="104000" y="6464"/>
                  </a:lnTo>
                  <a:lnTo>
                    <a:pt x="103924" y="6626"/>
                  </a:lnTo>
                  <a:lnTo>
                    <a:pt x="103873" y="6626"/>
                  </a:lnTo>
                  <a:lnTo>
                    <a:pt x="103798" y="6787"/>
                  </a:lnTo>
                  <a:lnTo>
                    <a:pt x="103747" y="6787"/>
                  </a:lnTo>
                  <a:lnTo>
                    <a:pt x="103671" y="6787"/>
                  </a:lnTo>
                  <a:lnTo>
                    <a:pt x="103596" y="6787"/>
                  </a:lnTo>
                  <a:lnTo>
                    <a:pt x="103545" y="6626"/>
                  </a:lnTo>
                  <a:lnTo>
                    <a:pt x="103545" y="6626"/>
                  </a:lnTo>
                  <a:lnTo>
                    <a:pt x="103520" y="6464"/>
                  </a:lnTo>
                  <a:lnTo>
                    <a:pt x="103520" y="6464"/>
                  </a:lnTo>
                  <a:lnTo>
                    <a:pt x="103419" y="6383"/>
                  </a:lnTo>
                  <a:lnTo>
                    <a:pt x="103343" y="6222"/>
                  </a:lnTo>
                  <a:lnTo>
                    <a:pt x="103343" y="6222"/>
                  </a:lnTo>
                  <a:lnTo>
                    <a:pt x="103343" y="6060"/>
                  </a:lnTo>
                  <a:lnTo>
                    <a:pt x="103343" y="6060"/>
                  </a:lnTo>
                  <a:lnTo>
                    <a:pt x="103343" y="4929"/>
                  </a:lnTo>
                  <a:lnTo>
                    <a:pt x="103419" y="4929"/>
                  </a:lnTo>
                  <a:close/>
                  <a:moveTo>
                    <a:pt x="99305" y="4525"/>
                  </a:moveTo>
                  <a:lnTo>
                    <a:pt x="99305" y="4525"/>
                  </a:lnTo>
                  <a:lnTo>
                    <a:pt x="99331" y="4525"/>
                  </a:lnTo>
                  <a:lnTo>
                    <a:pt x="99381" y="4606"/>
                  </a:lnTo>
                  <a:lnTo>
                    <a:pt x="99406" y="4606"/>
                  </a:lnTo>
                  <a:lnTo>
                    <a:pt x="99457" y="4606"/>
                  </a:lnTo>
                  <a:lnTo>
                    <a:pt x="99457" y="4929"/>
                  </a:lnTo>
                  <a:lnTo>
                    <a:pt x="99406" y="5010"/>
                  </a:lnTo>
                  <a:lnTo>
                    <a:pt x="99457" y="5171"/>
                  </a:lnTo>
                  <a:lnTo>
                    <a:pt x="99457" y="5333"/>
                  </a:lnTo>
                  <a:lnTo>
                    <a:pt x="99406" y="5414"/>
                  </a:lnTo>
                  <a:lnTo>
                    <a:pt x="99406" y="5575"/>
                  </a:lnTo>
                  <a:lnTo>
                    <a:pt x="99381" y="5575"/>
                  </a:lnTo>
                  <a:lnTo>
                    <a:pt x="99331" y="5575"/>
                  </a:lnTo>
                  <a:lnTo>
                    <a:pt x="99305" y="5414"/>
                  </a:lnTo>
                  <a:lnTo>
                    <a:pt x="99305" y="5414"/>
                  </a:lnTo>
                  <a:lnTo>
                    <a:pt x="99255" y="5333"/>
                  </a:lnTo>
                  <a:lnTo>
                    <a:pt x="99205" y="5333"/>
                  </a:lnTo>
                  <a:lnTo>
                    <a:pt x="99205" y="5171"/>
                  </a:lnTo>
                  <a:lnTo>
                    <a:pt x="99205" y="4767"/>
                  </a:lnTo>
                  <a:lnTo>
                    <a:pt x="99205" y="4606"/>
                  </a:lnTo>
                  <a:lnTo>
                    <a:pt x="99255" y="4525"/>
                  </a:lnTo>
                  <a:lnTo>
                    <a:pt x="99305" y="4525"/>
                  </a:lnTo>
                  <a:close/>
                  <a:moveTo>
                    <a:pt x="3078" y="3959"/>
                  </a:moveTo>
                  <a:lnTo>
                    <a:pt x="2876" y="5171"/>
                  </a:lnTo>
                  <a:lnTo>
                    <a:pt x="2498" y="5010"/>
                  </a:lnTo>
                  <a:lnTo>
                    <a:pt x="2725" y="4282"/>
                  </a:lnTo>
                  <a:lnTo>
                    <a:pt x="3078" y="3959"/>
                  </a:lnTo>
                  <a:close/>
                  <a:moveTo>
                    <a:pt x="100769" y="3878"/>
                  </a:moveTo>
                  <a:lnTo>
                    <a:pt x="100820" y="3878"/>
                  </a:lnTo>
                  <a:lnTo>
                    <a:pt x="100820" y="3878"/>
                  </a:lnTo>
                  <a:lnTo>
                    <a:pt x="100820" y="3959"/>
                  </a:lnTo>
                  <a:lnTo>
                    <a:pt x="100820" y="4121"/>
                  </a:lnTo>
                  <a:lnTo>
                    <a:pt x="100870" y="4121"/>
                  </a:lnTo>
                  <a:lnTo>
                    <a:pt x="100895" y="4282"/>
                  </a:lnTo>
                  <a:lnTo>
                    <a:pt x="100895" y="4363"/>
                  </a:lnTo>
                  <a:lnTo>
                    <a:pt x="100946" y="4525"/>
                  </a:lnTo>
                  <a:lnTo>
                    <a:pt x="100946" y="4525"/>
                  </a:lnTo>
                  <a:lnTo>
                    <a:pt x="100996" y="4606"/>
                  </a:lnTo>
                  <a:lnTo>
                    <a:pt x="100996" y="4767"/>
                  </a:lnTo>
                  <a:lnTo>
                    <a:pt x="101022" y="4767"/>
                  </a:lnTo>
                  <a:lnTo>
                    <a:pt x="101072" y="4767"/>
                  </a:lnTo>
                  <a:lnTo>
                    <a:pt x="101148" y="4767"/>
                  </a:lnTo>
                  <a:lnTo>
                    <a:pt x="101223" y="4767"/>
                  </a:lnTo>
                  <a:lnTo>
                    <a:pt x="101324" y="4767"/>
                  </a:lnTo>
                  <a:lnTo>
                    <a:pt x="101400" y="4767"/>
                  </a:lnTo>
                  <a:lnTo>
                    <a:pt x="101400" y="4121"/>
                  </a:lnTo>
                  <a:lnTo>
                    <a:pt x="101451" y="3959"/>
                  </a:lnTo>
                  <a:lnTo>
                    <a:pt x="101476" y="3959"/>
                  </a:lnTo>
                  <a:lnTo>
                    <a:pt x="101577" y="3959"/>
                  </a:lnTo>
                  <a:lnTo>
                    <a:pt x="101652" y="3959"/>
                  </a:lnTo>
                  <a:lnTo>
                    <a:pt x="101703" y="4121"/>
                  </a:lnTo>
                  <a:lnTo>
                    <a:pt x="101728" y="4121"/>
                  </a:lnTo>
                  <a:lnTo>
                    <a:pt x="101804" y="4121"/>
                  </a:lnTo>
                  <a:lnTo>
                    <a:pt x="101905" y="4121"/>
                  </a:lnTo>
                  <a:lnTo>
                    <a:pt x="101905" y="4282"/>
                  </a:lnTo>
                  <a:lnTo>
                    <a:pt x="101930" y="4363"/>
                  </a:lnTo>
                  <a:lnTo>
                    <a:pt x="101905" y="4525"/>
                  </a:lnTo>
                  <a:lnTo>
                    <a:pt x="101854" y="4606"/>
                  </a:lnTo>
                  <a:lnTo>
                    <a:pt x="101854" y="4929"/>
                  </a:lnTo>
                  <a:lnTo>
                    <a:pt x="101804" y="4929"/>
                  </a:lnTo>
                  <a:lnTo>
                    <a:pt x="101779" y="5010"/>
                  </a:lnTo>
                  <a:lnTo>
                    <a:pt x="101779" y="5010"/>
                  </a:lnTo>
                  <a:lnTo>
                    <a:pt x="101779" y="5818"/>
                  </a:lnTo>
                  <a:lnTo>
                    <a:pt x="101804" y="5818"/>
                  </a:lnTo>
                  <a:lnTo>
                    <a:pt x="101854" y="5818"/>
                  </a:lnTo>
                  <a:lnTo>
                    <a:pt x="101930" y="5818"/>
                  </a:lnTo>
                  <a:lnTo>
                    <a:pt x="102031" y="5818"/>
                  </a:lnTo>
                  <a:lnTo>
                    <a:pt x="102031" y="5575"/>
                  </a:lnTo>
                  <a:lnTo>
                    <a:pt x="102031" y="5333"/>
                  </a:lnTo>
                  <a:lnTo>
                    <a:pt x="102031" y="5010"/>
                  </a:lnTo>
                  <a:lnTo>
                    <a:pt x="102056" y="4929"/>
                  </a:lnTo>
                  <a:lnTo>
                    <a:pt x="102107" y="4929"/>
                  </a:lnTo>
                  <a:lnTo>
                    <a:pt x="102107" y="4767"/>
                  </a:lnTo>
                  <a:lnTo>
                    <a:pt x="102157" y="4606"/>
                  </a:lnTo>
                  <a:lnTo>
                    <a:pt x="102157" y="4525"/>
                  </a:lnTo>
                  <a:lnTo>
                    <a:pt x="102182" y="4525"/>
                  </a:lnTo>
                  <a:lnTo>
                    <a:pt x="102233" y="4363"/>
                  </a:lnTo>
                  <a:lnTo>
                    <a:pt x="102258" y="4363"/>
                  </a:lnTo>
                  <a:lnTo>
                    <a:pt x="102309" y="4363"/>
                  </a:lnTo>
                  <a:lnTo>
                    <a:pt x="102384" y="4525"/>
                  </a:lnTo>
                  <a:lnTo>
                    <a:pt x="102485" y="4525"/>
                  </a:lnTo>
                  <a:lnTo>
                    <a:pt x="102511" y="4525"/>
                  </a:lnTo>
                  <a:lnTo>
                    <a:pt x="102611" y="4525"/>
                  </a:lnTo>
                  <a:lnTo>
                    <a:pt x="102637" y="4525"/>
                  </a:lnTo>
                  <a:lnTo>
                    <a:pt x="102687" y="4525"/>
                  </a:lnTo>
                  <a:lnTo>
                    <a:pt x="102712" y="4525"/>
                  </a:lnTo>
                  <a:lnTo>
                    <a:pt x="102712" y="4606"/>
                  </a:lnTo>
                  <a:lnTo>
                    <a:pt x="102712" y="4767"/>
                  </a:lnTo>
                  <a:lnTo>
                    <a:pt x="102763" y="4767"/>
                  </a:lnTo>
                  <a:lnTo>
                    <a:pt x="102813" y="4767"/>
                  </a:lnTo>
                  <a:lnTo>
                    <a:pt x="102889" y="4767"/>
                  </a:lnTo>
                  <a:lnTo>
                    <a:pt x="102889" y="4929"/>
                  </a:lnTo>
                  <a:lnTo>
                    <a:pt x="102889" y="5010"/>
                  </a:lnTo>
                  <a:lnTo>
                    <a:pt x="102839" y="5171"/>
                  </a:lnTo>
                  <a:lnTo>
                    <a:pt x="102839" y="5333"/>
                  </a:lnTo>
                  <a:lnTo>
                    <a:pt x="102813" y="5414"/>
                  </a:lnTo>
                  <a:lnTo>
                    <a:pt x="102763" y="5575"/>
                  </a:lnTo>
                  <a:lnTo>
                    <a:pt x="102712" y="5737"/>
                  </a:lnTo>
                  <a:lnTo>
                    <a:pt x="102712" y="5818"/>
                  </a:lnTo>
                  <a:lnTo>
                    <a:pt x="102712" y="6060"/>
                  </a:lnTo>
                  <a:lnTo>
                    <a:pt x="102712" y="6222"/>
                  </a:lnTo>
                  <a:lnTo>
                    <a:pt x="102712" y="6464"/>
                  </a:lnTo>
                  <a:lnTo>
                    <a:pt x="102384" y="6464"/>
                  </a:lnTo>
                  <a:lnTo>
                    <a:pt x="102359" y="6464"/>
                  </a:lnTo>
                  <a:lnTo>
                    <a:pt x="102309" y="6464"/>
                  </a:lnTo>
                  <a:lnTo>
                    <a:pt x="102233" y="6383"/>
                  </a:lnTo>
                  <a:lnTo>
                    <a:pt x="102233" y="6383"/>
                  </a:lnTo>
                  <a:lnTo>
                    <a:pt x="102182" y="6222"/>
                  </a:lnTo>
                  <a:lnTo>
                    <a:pt x="102157" y="6222"/>
                  </a:lnTo>
                  <a:lnTo>
                    <a:pt x="102107" y="6222"/>
                  </a:lnTo>
                  <a:lnTo>
                    <a:pt x="102056" y="6222"/>
                  </a:lnTo>
                  <a:lnTo>
                    <a:pt x="102031" y="6222"/>
                  </a:lnTo>
                  <a:lnTo>
                    <a:pt x="101981" y="6383"/>
                  </a:lnTo>
                  <a:lnTo>
                    <a:pt x="101930" y="6464"/>
                  </a:lnTo>
                  <a:lnTo>
                    <a:pt x="101905" y="6626"/>
                  </a:lnTo>
                  <a:lnTo>
                    <a:pt x="101854" y="6787"/>
                  </a:lnTo>
                  <a:lnTo>
                    <a:pt x="101779" y="6787"/>
                  </a:lnTo>
                  <a:lnTo>
                    <a:pt x="101728" y="6787"/>
                  </a:lnTo>
                  <a:lnTo>
                    <a:pt x="101703" y="6787"/>
                  </a:lnTo>
                  <a:lnTo>
                    <a:pt x="101703" y="6626"/>
                  </a:lnTo>
                  <a:lnTo>
                    <a:pt x="101652" y="6626"/>
                  </a:lnTo>
                  <a:lnTo>
                    <a:pt x="101652" y="6464"/>
                  </a:lnTo>
                  <a:lnTo>
                    <a:pt x="101602" y="6464"/>
                  </a:lnTo>
                  <a:lnTo>
                    <a:pt x="101577" y="6464"/>
                  </a:lnTo>
                  <a:lnTo>
                    <a:pt x="101526" y="6464"/>
                  </a:lnTo>
                  <a:lnTo>
                    <a:pt x="101476" y="6464"/>
                  </a:lnTo>
                  <a:lnTo>
                    <a:pt x="101476" y="6626"/>
                  </a:lnTo>
                  <a:lnTo>
                    <a:pt x="101476" y="6626"/>
                  </a:lnTo>
                  <a:lnTo>
                    <a:pt x="101476" y="6787"/>
                  </a:lnTo>
                  <a:lnTo>
                    <a:pt x="101350" y="6787"/>
                  </a:lnTo>
                  <a:lnTo>
                    <a:pt x="101274" y="6787"/>
                  </a:lnTo>
                  <a:lnTo>
                    <a:pt x="101198" y="6868"/>
                  </a:lnTo>
                  <a:lnTo>
                    <a:pt x="101123" y="6868"/>
                  </a:lnTo>
                  <a:lnTo>
                    <a:pt x="101022" y="6868"/>
                  </a:lnTo>
                  <a:lnTo>
                    <a:pt x="100946" y="6868"/>
                  </a:lnTo>
                  <a:lnTo>
                    <a:pt x="100870" y="6787"/>
                  </a:lnTo>
                  <a:lnTo>
                    <a:pt x="100820" y="6464"/>
                  </a:lnTo>
                  <a:lnTo>
                    <a:pt x="100769" y="6626"/>
                  </a:lnTo>
                  <a:lnTo>
                    <a:pt x="100769" y="6787"/>
                  </a:lnTo>
                  <a:lnTo>
                    <a:pt x="100744" y="6787"/>
                  </a:lnTo>
                  <a:lnTo>
                    <a:pt x="100744" y="6868"/>
                  </a:lnTo>
                  <a:lnTo>
                    <a:pt x="100744" y="7030"/>
                  </a:lnTo>
                  <a:lnTo>
                    <a:pt x="100744" y="7434"/>
                  </a:lnTo>
                  <a:lnTo>
                    <a:pt x="100618" y="7515"/>
                  </a:lnTo>
                  <a:lnTo>
                    <a:pt x="100542" y="7515"/>
                  </a:lnTo>
                  <a:lnTo>
                    <a:pt x="100492" y="7515"/>
                  </a:lnTo>
                  <a:lnTo>
                    <a:pt x="100416" y="7515"/>
                  </a:lnTo>
                  <a:lnTo>
                    <a:pt x="100416" y="7434"/>
                  </a:lnTo>
                  <a:lnTo>
                    <a:pt x="100365" y="7272"/>
                  </a:lnTo>
                  <a:lnTo>
                    <a:pt x="100365" y="7191"/>
                  </a:lnTo>
                  <a:lnTo>
                    <a:pt x="100315" y="6868"/>
                  </a:lnTo>
                  <a:lnTo>
                    <a:pt x="100290" y="6787"/>
                  </a:lnTo>
                  <a:lnTo>
                    <a:pt x="100214" y="6626"/>
                  </a:lnTo>
                  <a:lnTo>
                    <a:pt x="100164" y="6626"/>
                  </a:lnTo>
                  <a:lnTo>
                    <a:pt x="100113" y="6626"/>
                  </a:lnTo>
                  <a:lnTo>
                    <a:pt x="100088" y="6464"/>
                  </a:lnTo>
                  <a:lnTo>
                    <a:pt x="100037" y="6464"/>
                  </a:lnTo>
                  <a:lnTo>
                    <a:pt x="99987" y="6383"/>
                  </a:lnTo>
                  <a:lnTo>
                    <a:pt x="99962" y="6383"/>
                  </a:lnTo>
                  <a:lnTo>
                    <a:pt x="99962" y="6222"/>
                  </a:lnTo>
                  <a:lnTo>
                    <a:pt x="99911" y="6060"/>
                  </a:lnTo>
                  <a:lnTo>
                    <a:pt x="99911" y="5979"/>
                  </a:lnTo>
                  <a:lnTo>
                    <a:pt x="99861" y="5818"/>
                  </a:lnTo>
                  <a:lnTo>
                    <a:pt x="99911" y="6060"/>
                  </a:lnTo>
                  <a:lnTo>
                    <a:pt x="99962" y="5818"/>
                  </a:lnTo>
                  <a:lnTo>
                    <a:pt x="99962" y="5737"/>
                  </a:lnTo>
                  <a:lnTo>
                    <a:pt x="99962" y="5575"/>
                  </a:lnTo>
                  <a:lnTo>
                    <a:pt x="99987" y="5414"/>
                  </a:lnTo>
                  <a:lnTo>
                    <a:pt x="99987" y="5171"/>
                  </a:lnTo>
                  <a:lnTo>
                    <a:pt x="100037" y="5010"/>
                  </a:lnTo>
                  <a:lnTo>
                    <a:pt x="100037" y="4929"/>
                  </a:lnTo>
                  <a:lnTo>
                    <a:pt x="100088" y="4767"/>
                  </a:lnTo>
                  <a:lnTo>
                    <a:pt x="100113" y="4525"/>
                  </a:lnTo>
                  <a:lnTo>
                    <a:pt x="100113" y="4282"/>
                  </a:lnTo>
                  <a:lnTo>
                    <a:pt x="100113" y="4121"/>
                  </a:lnTo>
                  <a:lnTo>
                    <a:pt x="100088" y="3878"/>
                  </a:lnTo>
                  <a:lnTo>
                    <a:pt x="100239" y="3878"/>
                  </a:lnTo>
                  <a:lnTo>
                    <a:pt x="100365" y="3878"/>
                  </a:lnTo>
                  <a:lnTo>
                    <a:pt x="100492" y="3878"/>
                  </a:lnTo>
                  <a:lnTo>
                    <a:pt x="100542" y="3878"/>
                  </a:lnTo>
                  <a:lnTo>
                    <a:pt x="100567" y="3878"/>
                  </a:lnTo>
                  <a:lnTo>
                    <a:pt x="100694" y="3878"/>
                  </a:lnTo>
                  <a:lnTo>
                    <a:pt x="100744" y="3878"/>
                  </a:lnTo>
                  <a:lnTo>
                    <a:pt x="100769" y="3878"/>
                  </a:lnTo>
                  <a:close/>
                  <a:moveTo>
                    <a:pt x="12921" y="2262"/>
                  </a:moveTo>
                  <a:lnTo>
                    <a:pt x="13425" y="2262"/>
                  </a:lnTo>
                  <a:lnTo>
                    <a:pt x="13577" y="3151"/>
                  </a:lnTo>
                  <a:lnTo>
                    <a:pt x="13627" y="4121"/>
                  </a:lnTo>
                  <a:lnTo>
                    <a:pt x="13981" y="5010"/>
                  </a:lnTo>
                  <a:lnTo>
                    <a:pt x="14435" y="5010"/>
                  </a:lnTo>
                  <a:lnTo>
                    <a:pt x="14990" y="5333"/>
                  </a:lnTo>
                  <a:lnTo>
                    <a:pt x="15394" y="5171"/>
                  </a:lnTo>
                  <a:lnTo>
                    <a:pt x="16025" y="4767"/>
                  </a:lnTo>
                  <a:lnTo>
                    <a:pt x="16429" y="4363"/>
                  </a:lnTo>
                  <a:lnTo>
                    <a:pt x="16958" y="4767"/>
                  </a:lnTo>
                  <a:lnTo>
                    <a:pt x="17514" y="5171"/>
                  </a:lnTo>
                  <a:lnTo>
                    <a:pt x="17539" y="6222"/>
                  </a:lnTo>
                  <a:lnTo>
                    <a:pt x="17539" y="6222"/>
                  </a:lnTo>
                  <a:lnTo>
                    <a:pt x="17514" y="6222"/>
                  </a:lnTo>
                  <a:lnTo>
                    <a:pt x="17413" y="6383"/>
                  </a:lnTo>
                  <a:lnTo>
                    <a:pt x="17388" y="6464"/>
                  </a:lnTo>
                  <a:lnTo>
                    <a:pt x="17337" y="6626"/>
                  </a:lnTo>
                  <a:lnTo>
                    <a:pt x="17337" y="6787"/>
                  </a:lnTo>
                  <a:lnTo>
                    <a:pt x="17337" y="7030"/>
                  </a:lnTo>
                  <a:lnTo>
                    <a:pt x="17388" y="7191"/>
                  </a:lnTo>
                  <a:lnTo>
                    <a:pt x="17337" y="7272"/>
                  </a:lnTo>
                  <a:lnTo>
                    <a:pt x="17287" y="7272"/>
                  </a:lnTo>
                  <a:lnTo>
                    <a:pt x="17261" y="7272"/>
                  </a:lnTo>
                  <a:lnTo>
                    <a:pt x="17135" y="7434"/>
                  </a:lnTo>
                  <a:lnTo>
                    <a:pt x="17059" y="7434"/>
                  </a:lnTo>
                  <a:lnTo>
                    <a:pt x="16933" y="7434"/>
                  </a:lnTo>
                  <a:lnTo>
                    <a:pt x="16832" y="7434"/>
                  </a:lnTo>
                  <a:lnTo>
                    <a:pt x="16757" y="7515"/>
                  </a:lnTo>
                  <a:lnTo>
                    <a:pt x="16706" y="7515"/>
                  </a:lnTo>
                  <a:lnTo>
                    <a:pt x="16378" y="7515"/>
                  </a:lnTo>
                  <a:lnTo>
                    <a:pt x="16176" y="7030"/>
                  </a:lnTo>
                  <a:lnTo>
                    <a:pt x="16050" y="7515"/>
                  </a:lnTo>
                  <a:lnTo>
                    <a:pt x="15772" y="7838"/>
                  </a:lnTo>
                  <a:lnTo>
                    <a:pt x="15116" y="7838"/>
                  </a:lnTo>
                  <a:lnTo>
                    <a:pt x="15066" y="7838"/>
                  </a:lnTo>
                  <a:lnTo>
                    <a:pt x="14990" y="7838"/>
                  </a:lnTo>
                  <a:lnTo>
                    <a:pt x="14889" y="7838"/>
                  </a:lnTo>
                  <a:lnTo>
                    <a:pt x="14788" y="7838"/>
                  </a:lnTo>
                  <a:lnTo>
                    <a:pt x="14687" y="7838"/>
                  </a:lnTo>
                  <a:lnTo>
                    <a:pt x="14561" y="7838"/>
                  </a:lnTo>
                  <a:lnTo>
                    <a:pt x="14536" y="7676"/>
                  </a:lnTo>
                  <a:lnTo>
                    <a:pt x="14435" y="7515"/>
                  </a:lnTo>
                  <a:lnTo>
                    <a:pt x="14410" y="7434"/>
                  </a:lnTo>
                  <a:lnTo>
                    <a:pt x="14334" y="7191"/>
                  </a:lnTo>
                  <a:lnTo>
                    <a:pt x="14233" y="7030"/>
                  </a:lnTo>
                  <a:lnTo>
                    <a:pt x="14208" y="6868"/>
                  </a:lnTo>
                  <a:lnTo>
                    <a:pt x="14157" y="6868"/>
                  </a:lnTo>
                  <a:lnTo>
                    <a:pt x="13905" y="7434"/>
                  </a:lnTo>
                  <a:lnTo>
                    <a:pt x="13375" y="7515"/>
                  </a:lnTo>
                  <a:lnTo>
                    <a:pt x="12996" y="6787"/>
                  </a:lnTo>
                  <a:lnTo>
                    <a:pt x="12794" y="5979"/>
                  </a:lnTo>
                  <a:lnTo>
                    <a:pt x="12971" y="4929"/>
                  </a:lnTo>
                  <a:lnTo>
                    <a:pt x="12971" y="4929"/>
                  </a:lnTo>
                  <a:lnTo>
                    <a:pt x="12921" y="4767"/>
                  </a:lnTo>
                  <a:lnTo>
                    <a:pt x="12870" y="4525"/>
                  </a:lnTo>
                  <a:lnTo>
                    <a:pt x="12794" y="4282"/>
                  </a:lnTo>
                  <a:lnTo>
                    <a:pt x="12744" y="3959"/>
                  </a:lnTo>
                  <a:lnTo>
                    <a:pt x="12744" y="3717"/>
                  </a:lnTo>
                  <a:lnTo>
                    <a:pt x="12719" y="3555"/>
                  </a:lnTo>
                  <a:lnTo>
                    <a:pt x="12668" y="3313"/>
                  </a:lnTo>
                  <a:lnTo>
                    <a:pt x="12668" y="3070"/>
                  </a:lnTo>
                  <a:lnTo>
                    <a:pt x="12618" y="2666"/>
                  </a:lnTo>
                  <a:lnTo>
                    <a:pt x="12593" y="2505"/>
                  </a:lnTo>
                  <a:lnTo>
                    <a:pt x="12593" y="2424"/>
                  </a:lnTo>
                  <a:lnTo>
                    <a:pt x="12921" y="2262"/>
                  </a:lnTo>
                  <a:close/>
                  <a:moveTo>
                    <a:pt x="6233" y="1858"/>
                  </a:moveTo>
                  <a:lnTo>
                    <a:pt x="6561" y="1858"/>
                  </a:lnTo>
                  <a:lnTo>
                    <a:pt x="6687" y="2666"/>
                  </a:lnTo>
                  <a:lnTo>
                    <a:pt x="6687" y="3313"/>
                  </a:lnTo>
                  <a:lnTo>
                    <a:pt x="7015" y="4121"/>
                  </a:lnTo>
                  <a:lnTo>
                    <a:pt x="7268" y="4525"/>
                  </a:lnTo>
                  <a:lnTo>
                    <a:pt x="7293" y="3878"/>
                  </a:lnTo>
                  <a:lnTo>
                    <a:pt x="7545" y="3878"/>
                  </a:lnTo>
                  <a:lnTo>
                    <a:pt x="7722" y="4363"/>
                  </a:lnTo>
                  <a:lnTo>
                    <a:pt x="7596" y="5737"/>
                  </a:lnTo>
                  <a:lnTo>
                    <a:pt x="7394" y="6464"/>
                  </a:lnTo>
                  <a:lnTo>
                    <a:pt x="6435" y="6464"/>
                  </a:lnTo>
                  <a:lnTo>
                    <a:pt x="6107" y="6464"/>
                  </a:lnTo>
                  <a:lnTo>
                    <a:pt x="5779" y="7272"/>
                  </a:lnTo>
                  <a:lnTo>
                    <a:pt x="5274" y="7919"/>
                  </a:lnTo>
                  <a:lnTo>
                    <a:pt x="4769" y="7919"/>
                  </a:lnTo>
                  <a:lnTo>
                    <a:pt x="4542" y="7515"/>
                  </a:lnTo>
                  <a:lnTo>
                    <a:pt x="4492" y="7030"/>
                  </a:lnTo>
                  <a:lnTo>
                    <a:pt x="4744" y="6626"/>
                  </a:lnTo>
                  <a:lnTo>
                    <a:pt x="5123" y="6626"/>
                  </a:lnTo>
                  <a:lnTo>
                    <a:pt x="5148" y="6626"/>
                  </a:lnTo>
                  <a:lnTo>
                    <a:pt x="5223" y="6626"/>
                  </a:lnTo>
                  <a:lnTo>
                    <a:pt x="5350" y="6464"/>
                  </a:lnTo>
                  <a:lnTo>
                    <a:pt x="5451" y="6464"/>
                  </a:lnTo>
                  <a:lnTo>
                    <a:pt x="5526" y="6222"/>
                  </a:lnTo>
                  <a:lnTo>
                    <a:pt x="5198" y="6222"/>
                  </a:lnTo>
                  <a:lnTo>
                    <a:pt x="4668" y="5979"/>
                  </a:lnTo>
                  <a:lnTo>
                    <a:pt x="4365" y="6383"/>
                  </a:lnTo>
                  <a:lnTo>
                    <a:pt x="4037" y="6464"/>
                  </a:lnTo>
                  <a:lnTo>
                    <a:pt x="3659" y="6222"/>
                  </a:lnTo>
                  <a:lnTo>
                    <a:pt x="3205" y="6060"/>
                  </a:lnTo>
                  <a:lnTo>
                    <a:pt x="3179" y="5333"/>
                  </a:lnTo>
                  <a:lnTo>
                    <a:pt x="3406" y="4606"/>
                  </a:lnTo>
                  <a:lnTo>
                    <a:pt x="3583" y="3959"/>
                  </a:lnTo>
                  <a:lnTo>
                    <a:pt x="3785" y="3151"/>
                  </a:lnTo>
                  <a:lnTo>
                    <a:pt x="4164" y="2828"/>
                  </a:lnTo>
                  <a:lnTo>
                    <a:pt x="4365" y="2909"/>
                  </a:lnTo>
                  <a:lnTo>
                    <a:pt x="4668" y="3313"/>
                  </a:lnTo>
                  <a:lnTo>
                    <a:pt x="4946" y="3313"/>
                  </a:lnTo>
                  <a:lnTo>
                    <a:pt x="5223" y="3717"/>
                  </a:lnTo>
                  <a:lnTo>
                    <a:pt x="5526" y="4767"/>
                  </a:lnTo>
                  <a:lnTo>
                    <a:pt x="5779" y="5171"/>
                  </a:lnTo>
                  <a:lnTo>
                    <a:pt x="6132" y="5171"/>
                  </a:lnTo>
                  <a:lnTo>
                    <a:pt x="6182" y="5171"/>
                  </a:lnTo>
                  <a:lnTo>
                    <a:pt x="6258" y="5171"/>
                  </a:lnTo>
                  <a:lnTo>
                    <a:pt x="6359" y="5171"/>
                  </a:lnTo>
                  <a:lnTo>
                    <a:pt x="6384" y="5171"/>
                  </a:lnTo>
                  <a:lnTo>
                    <a:pt x="6435" y="5010"/>
                  </a:lnTo>
                  <a:lnTo>
                    <a:pt x="6435" y="4929"/>
                  </a:lnTo>
                  <a:lnTo>
                    <a:pt x="6435" y="4767"/>
                  </a:lnTo>
                  <a:lnTo>
                    <a:pt x="6384" y="4606"/>
                  </a:lnTo>
                  <a:lnTo>
                    <a:pt x="6384" y="4606"/>
                  </a:lnTo>
                  <a:lnTo>
                    <a:pt x="6107" y="4525"/>
                  </a:lnTo>
                  <a:lnTo>
                    <a:pt x="6107" y="4363"/>
                  </a:lnTo>
                  <a:lnTo>
                    <a:pt x="6132" y="4282"/>
                  </a:lnTo>
                  <a:lnTo>
                    <a:pt x="6132" y="3878"/>
                  </a:lnTo>
                  <a:lnTo>
                    <a:pt x="6132" y="3555"/>
                  </a:lnTo>
                  <a:lnTo>
                    <a:pt x="5930" y="3070"/>
                  </a:lnTo>
                  <a:lnTo>
                    <a:pt x="5905" y="2505"/>
                  </a:lnTo>
                  <a:lnTo>
                    <a:pt x="6132" y="2424"/>
                  </a:lnTo>
                  <a:lnTo>
                    <a:pt x="6233" y="1858"/>
                  </a:lnTo>
                  <a:close/>
                  <a:moveTo>
                    <a:pt x="8126" y="1858"/>
                  </a:moveTo>
                  <a:lnTo>
                    <a:pt x="8656" y="2424"/>
                  </a:lnTo>
                  <a:lnTo>
                    <a:pt x="8832" y="3717"/>
                  </a:lnTo>
                  <a:lnTo>
                    <a:pt x="9211" y="4363"/>
                  </a:lnTo>
                  <a:lnTo>
                    <a:pt x="9110" y="3555"/>
                  </a:lnTo>
                  <a:lnTo>
                    <a:pt x="9085" y="2828"/>
                  </a:lnTo>
                  <a:lnTo>
                    <a:pt x="9362" y="2828"/>
                  </a:lnTo>
                  <a:lnTo>
                    <a:pt x="9766" y="3959"/>
                  </a:lnTo>
                  <a:lnTo>
                    <a:pt x="9766" y="3959"/>
                  </a:lnTo>
                  <a:lnTo>
                    <a:pt x="9817" y="4121"/>
                  </a:lnTo>
                  <a:lnTo>
                    <a:pt x="9892" y="4121"/>
                  </a:lnTo>
                  <a:lnTo>
                    <a:pt x="9943" y="4121"/>
                  </a:lnTo>
                  <a:lnTo>
                    <a:pt x="9993" y="4121"/>
                  </a:lnTo>
                  <a:lnTo>
                    <a:pt x="10018" y="4121"/>
                  </a:lnTo>
                  <a:lnTo>
                    <a:pt x="10018" y="3959"/>
                  </a:lnTo>
                  <a:lnTo>
                    <a:pt x="9993" y="3717"/>
                  </a:lnTo>
                  <a:lnTo>
                    <a:pt x="9892" y="3474"/>
                  </a:lnTo>
                  <a:lnTo>
                    <a:pt x="9867" y="3151"/>
                  </a:lnTo>
                  <a:lnTo>
                    <a:pt x="9766" y="3070"/>
                  </a:lnTo>
                  <a:lnTo>
                    <a:pt x="9741" y="2909"/>
                  </a:lnTo>
                  <a:lnTo>
                    <a:pt x="9741" y="2828"/>
                  </a:lnTo>
                  <a:lnTo>
                    <a:pt x="9488" y="2101"/>
                  </a:lnTo>
                  <a:lnTo>
                    <a:pt x="9817" y="2101"/>
                  </a:lnTo>
                  <a:lnTo>
                    <a:pt x="10195" y="2909"/>
                  </a:lnTo>
                  <a:lnTo>
                    <a:pt x="10195" y="2909"/>
                  </a:lnTo>
                  <a:lnTo>
                    <a:pt x="10220" y="2828"/>
                  </a:lnTo>
                  <a:lnTo>
                    <a:pt x="10271" y="2666"/>
                  </a:lnTo>
                  <a:lnTo>
                    <a:pt x="10347" y="2505"/>
                  </a:lnTo>
                  <a:lnTo>
                    <a:pt x="10397" y="2505"/>
                  </a:lnTo>
                  <a:lnTo>
                    <a:pt x="10473" y="2505"/>
                  </a:lnTo>
                  <a:lnTo>
                    <a:pt x="10574" y="2666"/>
                  </a:lnTo>
                  <a:lnTo>
                    <a:pt x="10599" y="2828"/>
                  </a:lnTo>
                  <a:lnTo>
                    <a:pt x="10700" y="2909"/>
                  </a:lnTo>
                  <a:lnTo>
                    <a:pt x="10725" y="2909"/>
                  </a:lnTo>
                  <a:lnTo>
                    <a:pt x="10776" y="3070"/>
                  </a:lnTo>
                  <a:lnTo>
                    <a:pt x="10776" y="3070"/>
                  </a:lnTo>
                  <a:lnTo>
                    <a:pt x="10776" y="3151"/>
                  </a:lnTo>
                  <a:lnTo>
                    <a:pt x="10801" y="3313"/>
                  </a:lnTo>
                  <a:lnTo>
                    <a:pt x="10851" y="3474"/>
                  </a:lnTo>
                  <a:lnTo>
                    <a:pt x="10851" y="3555"/>
                  </a:lnTo>
                  <a:lnTo>
                    <a:pt x="10801" y="3717"/>
                  </a:lnTo>
                  <a:lnTo>
                    <a:pt x="10776" y="3959"/>
                  </a:lnTo>
                  <a:lnTo>
                    <a:pt x="10725" y="4121"/>
                  </a:lnTo>
                  <a:lnTo>
                    <a:pt x="10700" y="4282"/>
                  </a:lnTo>
                  <a:lnTo>
                    <a:pt x="10700" y="4282"/>
                  </a:lnTo>
                  <a:lnTo>
                    <a:pt x="10700" y="5333"/>
                  </a:lnTo>
                  <a:lnTo>
                    <a:pt x="10700" y="5979"/>
                  </a:lnTo>
                  <a:lnTo>
                    <a:pt x="10447" y="6060"/>
                  </a:lnTo>
                  <a:lnTo>
                    <a:pt x="10119" y="6222"/>
                  </a:lnTo>
                  <a:lnTo>
                    <a:pt x="9892" y="6464"/>
                  </a:lnTo>
                  <a:lnTo>
                    <a:pt x="9741" y="5333"/>
                  </a:lnTo>
                  <a:lnTo>
                    <a:pt x="9615" y="4767"/>
                  </a:lnTo>
                  <a:lnTo>
                    <a:pt x="9413" y="4929"/>
                  </a:lnTo>
                  <a:lnTo>
                    <a:pt x="9160" y="5171"/>
                  </a:lnTo>
                  <a:lnTo>
                    <a:pt x="8757" y="4767"/>
                  </a:lnTo>
                  <a:lnTo>
                    <a:pt x="8706" y="4606"/>
                  </a:lnTo>
                  <a:lnTo>
                    <a:pt x="8630" y="4363"/>
                  </a:lnTo>
                  <a:lnTo>
                    <a:pt x="8529" y="4282"/>
                  </a:lnTo>
                  <a:lnTo>
                    <a:pt x="8454" y="4121"/>
                  </a:lnTo>
                  <a:lnTo>
                    <a:pt x="8378" y="3878"/>
                  </a:lnTo>
                  <a:lnTo>
                    <a:pt x="8328" y="3717"/>
                  </a:lnTo>
                  <a:lnTo>
                    <a:pt x="8252" y="3555"/>
                  </a:lnTo>
                  <a:lnTo>
                    <a:pt x="8252" y="3555"/>
                  </a:lnTo>
                  <a:lnTo>
                    <a:pt x="8126" y="2909"/>
                  </a:lnTo>
                  <a:lnTo>
                    <a:pt x="8126" y="1858"/>
                  </a:lnTo>
                  <a:close/>
                  <a:moveTo>
                    <a:pt x="73488" y="1616"/>
                  </a:moveTo>
                  <a:lnTo>
                    <a:pt x="73640" y="1616"/>
                  </a:lnTo>
                  <a:lnTo>
                    <a:pt x="73690" y="1616"/>
                  </a:lnTo>
                  <a:lnTo>
                    <a:pt x="73716" y="1616"/>
                  </a:lnTo>
                  <a:lnTo>
                    <a:pt x="73766" y="1616"/>
                  </a:lnTo>
                  <a:lnTo>
                    <a:pt x="73817" y="1616"/>
                  </a:lnTo>
                  <a:lnTo>
                    <a:pt x="73892" y="1616"/>
                  </a:lnTo>
                  <a:lnTo>
                    <a:pt x="73943" y="1616"/>
                  </a:lnTo>
                  <a:lnTo>
                    <a:pt x="73943" y="1696"/>
                  </a:lnTo>
                  <a:lnTo>
                    <a:pt x="73943" y="1858"/>
                  </a:lnTo>
                  <a:lnTo>
                    <a:pt x="73943" y="1858"/>
                  </a:lnTo>
                  <a:lnTo>
                    <a:pt x="73968" y="2101"/>
                  </a:lnTo>
                  <a:lnTo>
                    <a:pt x="74018" y="2262"/>
                  </a:lnTo>
                  <a:lnTo>
                    <a:pt x="74018" y="2424"/>
                  </a:lnTo>
                  <a:lnTo>
                    <a:pt x="74044" y="2424"/>
                  </a:lnTo>
                  <a:lnTo>
                    <a:pt x="74018" y="2666"/>
                  </a:lnTo>
                  <a:lnTo>
                    <a:pt x="74018" y="2828"/>
                  </a:lnTo>
                  <a:lnTo>
                    <a:pt x="73943" y="2828"/>
                  </a:lnTo>
                  <a:lnTo>
                    <a:pt x="73842" y="2828"/>
                  </a:lnTo>
                  <a:lnTo>
                    <a:pt x="73817" y="2828"/>
                  </a:lnTo>
                  <a:lnTo>
                    <a:pt x="73766" y="2909"/>
                  </a:lnTo>
                  <a:lnTo>
                    <a:pt x="73766" y="2909"/>
                  </a:lnTo>
                  <a:lnTo>
                    <a:pt x="73716" y="3070"/>
                  </a:lnTo>
                  <a:lnTo>
                    <a:pt x="73716" y="3151"/>
                  </a:lnTo>
                  <a:lnTo>
                    <a:pt x="73690" y="3474"/>
                  </a:lnTo>
                  <a:lnTo>
                    <a:pt x="73589" y="3555"/>
                  </a:lnTo>
                  <a:lnTo>
                    <a:pt x="73564" y="3717"/>
                  </a:lnTo>
                  <a:lnTo>
                    <a:pt x="73514" y="3717"/>
                  </a:lnTo>
                  <a:lnTo>
                    <a:pt x="73110" y="3717"/>
                  </a:lnTo>
                  <a:lnTo>
                    <a:pt x="73059" y="3878"/>
                  </a:lnTo>
                  <a:lnTo>
                    <a:pt x="73034" y="3959"/>
                  </a:lnTo>
                  <a:lnTo>
                    <a:pt x="72984" y="4121"/>
                  </a:lnTo>
                  <a:lnTo>
                    <a:pt x="72933" y="4121"/>
                  </a:lnTo>
                  <a:lnTo>
                    <a:pt x="72858" y="4121"/>
                  </a:lnTo>
                  <a:lnTo>
                    <a:pt x="72782" y="4121"/>
                  </a:lnTo>
                  <a:lnTo>
                    <a:pt x="72731" y="4121"/>
                  </a:lnTo>
                  <a:lnTo>
                    <a:pt x="72656" y="4282"/>
                  </a:lnTo>
                  <a:lnTo>
                    <a:pt x="72605" y="4282"/>
                  </a:lnTo>
                  <a:lnTo>
                    <a:pt x="72580" y="4363"/>
                  </a:lnTo>
                  <a:lnTo>
                    <a:pt x="72580" y="4525"/>
                  </a:lnTo>
                  <a:lnTo>
                    <a:pt x="72529" y="4525"/>
                  </a:lnTo>
                  <a:lnTo>
                    <a:pt x="72479" y="4606"/>
                  </a:lnTo>
                  <a:lnTo>
                    <a:pt x="72000" y="4606"/>
                  </a:lnTo>
                  <a:lnTo>
                    <a:pt x="71949" y="4606"/>
                  </a:lnTo>
                  <a:lnTo>
                    <a:pt x="71899" y="4606"/>
                  </a:lnTo>
                  <a:lnTo>
                    <a:pt x="71823" y="4767"/>
                  </a:lnTo>
                  <a:lnTo>
                    <a:pt x="71772" y="4767"/>
                  </a:lnTo>
                  <a:lnTo>
                    <a:pt x="71772" y="4767"/>
                  </a:lnTo>
                  <a:lnTo>
                    <a:pt x="71697" y="4929"/>
                  </a:lnTo>
                  <a:lnTo>
                    <a:pt x="71671" y="5010"/>
                  </a:lnTo>
                  <a:lnTo>
                    <a:pt x="71671" y="5171"/>
                  </a:lnTo>
                  <a:lnTo>
                    <a:pt x="71621" y="5171"/>
                  </a:lnTo>
                  <a:lnTo>
                    <a:pt x="71621" y="5333"/>
                  </a:lnTo>
                  <a:lnTo>
                    <a:pt x="71495" y="5333"/>
                  </a:lnTo>
                  <a:lnTo>
                    <a:pt x="71419" y="5333"/>
                  </a:lnTo>
                  <a:lnTo>
                    <a:pt x="71293" y="5333"/>
                  </a:lnTo>
                  <a:lnTo>
                    <a:pt x="71217" y="5414"/>
                  </a:lnTo>
                  <a:lnTo>
                    <a:pt x="71116" y="5414"/>
                  </a:lnTo>
                  <a:lnTo>
                    <a:pt x="71116" y="5737"/>
                  </a:lnTo>
                  <a:lnTo>
                    <a:pt x="71167" y="5818"/>
                  </a:lnTo>
                  <a:lnTo>
                    <a:pt x="71116" y="5979"/>
                  </a:lnTo>
                  <a:lnTo>
                    <a:pt x="71091" y="6060"/>
                  </a:lnTo>
                  <a:lnTo>
                    <a:pt x="71091" y="6060"/>
                  </a:lnTo>
                  <a:lnTo>
                    <a:pt x="71041" y="6222"/>
                  </a:lnTo>
                  <a:lnTo>
                    <a:pt x="70990" y="6222"/>
                  </a:lnTo>
                  <a:lnTo>
                    <a:pt x="70965" y="6383"/>
                  </a:lnTo>
                  <a:lnTo>
                    <a:pt x="70965" y="6464"/>
                  </a:lnTo>
                  <a:lnTo>
                    <a:pt x="70914" y="6626"/>
                  </a:lnTo>
                  <a:lnTo>
                    <a:pt x="70864" y="6626"/>
                  </a:lnTo>
                  <a:lnTo>
                    <a:pt x="70788" y="6787"/>
                  </a:lnTo>
                  <a:lnTo>
                    <a:pt x="70738" y="6787"/>
                  </a:lnTo>
                  <a:lnTo>
                    <a:pt x="70712" y="6787"/>
                  </a:lnTo>
                  <a:lnTo>
                    <a:pt x="70662" y="6787"/>
                  </a:lnTo>
                  <a:lnTo>
                    <a:pt x="70637" y="6787"/>
                  </a:lnTo>
                  <a:lnTo>
                    <a:pt x="70637" y="6868"/>
                  </a:lnTo>
                  <a:lnTo>
                    <a:pt x="70637" y="7030"/>
                  </a:lnTo>
                  <a:lnTo>
                    <a:pt x="70637" y="7030"/>
                  </a:lnTo>
                  <a:lnTo>
                    <a:pt x="70586" y="7191"/>
                  </a:lnTo>
                  <a:lnTo>
                    <a:pt x="70536" y="7272"/>
                  </a:lnTo>
                  <a:lnTo>
                    <a:pt x="70460" y="7272"/>
                  </a:lnTo>
                  <a:lnTo>
                    <a:pt x="70410" y="7272"/>
                  </a:lnTo>
                  <a:lnTo>
                    <a:pt x="70410" y="7272"/>
                  </a:lnTo>
                  <a:lnTo>
                    <a:pt x="70384" y="7434"/>
                  </a:lnTo>
                  <a:lnTo>
                    <a:pt x="70384" y="7515"/>
                  </a:lnTo>
                  <a:lnTo>
                    <a:pt x="70334" y="7515"/>
                  </a:lnTo>
                  <a:lnTo>
                    <a:pt x="70258" y="7515"/>
                  </a:lnTo>
                  <a:lnTo>
                    <a:pt x="70182" y="7515"/>
                  </a:lnTo>
                  <a:lnTo>
                    <a:pt x="70082" y="7515"/>
                  </a:lnTo>
                  <a:lnTo>
                    <a:pt x="70082" y="7676"/>
                  </a:lnTo>
                  <a:lnTo>
                    <a:pt x="70082" y="7838"/>
                  </a:lnTo>
                  <a:lnTo>
                    <a:pt x="70056" y="8080"/>
                  </a:lnTo>
                  <a:lnTo>
                    <a:pt x="70006" y="8080"/>
                  </a:lnTo>
                  <a:lnTo>
                    <a:pt x="69955" y="8242"/>
                  </a:lnTo>
                  <a:lnTo>
                    <a:pt x="69930" y="8484"/>
                  </a:lnTo>
                  <a:lnTo>
                    <a:pt x="69930" y="8646"/>
                  </a:lnTo>
                  <a:lnTo>
                    <a:pt x="69880" y="8727"/>
                  </a:lnTo>
                  <a:lnTo>
                    <a:pt x="69829" y="8969"/>
                  </a:lnTo>
                  <a:lnTo>
                    <a:pt x="69753" y="9131"/>
                  </a:lnTo>
                  <a:lnTo>
                    <a:pt x="69753" y="9131"/>
                  </a:lnTo>
                  <a:lnTo>
                    <a:pt x="69728" y="9131"/>
                  </a:lnTo>
                  <a:lnTo>
                    <a:pt x="69678" y="9292"/>
                  </a:lnTo>
                  <a:lnTo>
                    <a:pt x="69678" y="9292"/>
                  </a:lnTo>
                  <a:lnTo>
                    <a:pt x="69678" y="9373"/>
                  </a:lnTo>
                  <a:lnTo>
                    <a:pt x="69627" y="9373"/>
                  </a:lnTo>
                  <a:lnTo>
                    <a:pt x="69602" y="9535"/>
                  </a:lnTo>
                  <a:lnTo>
                    <a:pt x="69602" y="9535"/>
                  </a:lnTo>
                  <a:lnTo>
                    <a:pt x="69602" y="9696"/>
                  </a:lnTo>
                  <a:lnTo>
                    <a:pt x="69602" y="9777"/>
                  </a:lnTo>
                  <a:lnTo>
                    <a:pt x="69501" y="10101"/>
                  </a:lnTo>
                  <a:lnTo>
                    <a:pt x="69425" y="10181"/>
                  </a:lnTo>
                  <a:lnTo>
                    <a:pt x="69375" y="10343"/>
                  </a:lnTo>
                  <a:lnTo>
                    <a:pt x="69350" y="10343"/>
                  </a:lnTo>
                  <a:lnTo>
                    <a:pt x="69350" y="10343"/>
                  </a:lnTo>
                  <a:lnTo>
                    <a:pt x="69350" y="10424"/>
                  </a:lnTo>
                  <a:lnTo>
                    <a:pt x="69350" y="10585"/>
                  </a:lnTo>
                  <a:lnTo>
                    <a:pt x="69299" y="10585"/>
                  </a:lnTo>
                  <a:lnTo>
                    <a:pt x="69274" y="10585"/>
                  </a:lnTo>
                  <a:lnTo>
                    <a:pt x="69223" y="10585"/>
                  </a:lnTo>
                  <a:lnTo>
                    <a:pt x="69173" y="10747"/>
                  </a:lnTo>
                  <a:lnTo>
                    <a:pt x="69173" y="10747"/>
                  </a:lnTo>
                  <a:lnTo>
                    <a:pt x="69173" y="10828"/>
                  </a:lnTo>
                  <a:lnTo>
                    <a:pt x="69173" y="10989"/>
                  </a:lnTo>
                  <a:lnTo>
                    <a:pt x="69097" y="11232"/>
                  </a:lnTo>
                  <a:lnTo>
                    <a:pt x="69047" y="11393"/>
                  </a:lnTo>
                  <a:lnTo>
                    <a:pt x="69022" y="11555"/>
                  </a:lnTo>
                  <a:lnTo>
                    <a:pt x="68971" y="11555"/>
                  </a:lnTo>
                  <a:lnTo>
                    <a:pt x="68971" y="11555"/>
                  </a:lnTo>
                  <a:lnTo>
                    <a:pt x="68971" y="11797"/>
                  </a:lnTo>
                  <a:lnTo>
                    <a:pt x="68971" y="12040"/>
                  </a:lnTo>
                  <a:lnTo>
                    <a:pt x="68971" y="12282"/>
                  </a:lnTo>
                  <a:lnTo>
                    <a:pt x="68921" y="12606"/>
                  </a:lnTo>
                  <a:lnTo>
                    <a:pt x="68921" y="12686"/>
                  </a:lnTo>
                  <a:lnTo>
                    <a:pt x="68895" y="12686"/>
                  </a:lnTo>
                  <a:lnTo>
                    <a:pt x="68845" y="12848"/>
                  </a:lnTo>
                  <a:lnTo>
                    <a:pt x="68845" y="13010"/>
                  </a:lnTo>
                  <a:lnTo>
                    <a:pt x="68895" y="13090"/>
                  </a:lnTo>
                  <a:lnTo>
                    <a:pt x="68895" y="13090"/>
                  </a:lnTo>
                  <a:lnTo>
                    <a:pt x="68895" y="13252"/>
                  </a:lnTo>
                  <a:lnTo>
                    <a:pt x="68895" y="13494"/>
                  </a:lnTo>
                  <a:lnTo>
                    <a:pt x="68895" y="13656"/>
                  </a:lnTo>
                  <a:lnTo>
                    <a:pt x="68895" y="13737"/>
                  </a:lnTo>
                  <a:lnTo>
                    <a:pt x="68921" y="13898"/>
                  </a:lnTo>
                  <a:lnTo>
                    <a:pt x="68971" y="13898"/>
                  </a:lnTo>
                  <a:lnTo>
                    <a:pt x="68971" y="13898"/>
                  </a:lnTo>
                  <a:lnTo>
                    <a:pt x="68971" y="14060"/>
                  </a:lnTo>
                  <a:lnTo>
                    <a:pt x="69022" y="14141"/>
                  </a:lnTo>
                  <a:lnTo>
                    <a:pt x="69047" y="14303"/>
                  </a:lnTo>
                  <a:lnTo>
                    <a:pt x="69097" y="14464"/>
                  </a:lnTo>
                  <a:lnTo>
                    <a:pt x="69173" y="14707"/>
                  </a:lnTo>
                  <a:lnTo>
                    <a:pt x="69223" y="14787"/>
                  </a:lnTo>
                  <a:lnTo>
                    <a:pt x="69274" y="14787"/>
                  </a:lnTo>
                  <a:lnTo>
                    <a:pt x="69274" y="14949"/>
                  </a:lnTo>
                  <a:lnTo>
                    <a:pt x="69274" y="15111"/>
                  </a:lnTo>
                  <a:lnTo>
                    <a:pt x="69299" y="15191"/>
                  </a:lnTo>
                  <a:lnTo>
                    <a:pt x="69350" y="15353"/>
                  </a:lnTo>
                  <a:lnTo>
                    <a:pt x="69375" y="15353"/>
                  </a:lnTo>
                  <a:lnTo>
                    <a:pt x="69425" y="15353"/>
                  </a:lnTo>
                  <a:lnTo>
                    <a:pt x="69425" y="15595"/>
                  </a:lnTo>
                  <a:lnTo>
                    <a:pt x="69425" y="15919"/>
                  </a:lnTo>
                  <a:lnTo>
                    <a:pt x="69425" y="15919"/>
                  </a:lnTo>
                  <a:lnTo>
                    <a:pt x="69476" y="15919"/>
                  </a:lnTo>
                  <a:lnTo>
                    <a:pt x="69501" y="15999"/>
                  </a:lnTo>
                  <a:lnTo>
                    <a:pt x="69501" y="16161"/>
                  </a:lnTo>
                  <a:lnTo>
                    <a:pt x="69501" y="16242"/>
                  </a:lnTo>
                  <a:lnTo>
                    <a:pt x="69501" y="16808"/>
                  </a:lnTo>
                  <a:lnTo>
                    <a:pt x="69476" y="16808"/>
                  </a:lnTo>
                  <a:lnTo>
                    <a:pt x="69476" y="16646"/>
                  </a:lnTo>
                  <a:lnTo>
                    <a:pt x="69425" y="16808"/>
                  </a:lnTo>
                  <a:lnTo>
                    <a:pt x="69375" y="16808"/>
                  </a:lnTo>
                  <a:lnTo>
                    <a:pt x="69274" y="16808"/>
                  </a:lnTo>
                  <a:lnTo>
                    <a:pt x="69173" y="16808"/>
                  </a:lnTo>
                  <a:lnTo>
                    <a:pt x="69148" y="16808"/>
                  </a:lnTo>
                  <a:lnTo>
                    <a:pt x="69022" y="16646"/>
                  </a:lnTo>
                  <a:lnTo>
                    <a:pt x="68921" y="16646"/>
                  </a:lnTo>
                  <a:lnTo>
                    <a:pt x="68895" y="16646"/>
                  </a:lnTo>
                  <a:lnTo>
                    <a:pt x="68845" y="16646"/>
                  </a:lnTo>
                  <a:lnTo>
                    <a:pt x="68719" y="16565"/>
                  </a:lnTo>
                  <a:lnTo>
                    <a:pt x="68643" y="16565"/>
                  </a:lnTo>
                  <a:lnTo>
                    <a:pt x="68567" y="16404"/>
                  </a:lnTo>
                  <a:lnTo>
                    <a:pt x="68138" y="16404"/>
                  </a:lnTo>
                  <a:lnTo>
                    <a:pt x="68113" y="16404"/>
                  </a:lnTo>
                  <a:lnTo>
                    <a:pt x="68113" y="16242"/>
                  </a:lnTo>
                  <a:lnTo>
                    <a:pt x="68113" y="16161"/>
                  </a:lnTo>
                  <a:lnTo>
                    <a:pt x="68239" y="15515"/>
                  </a:lnTo>
                  <a:lnTo>
                    <a:pt x="68239" y="15353"/>
                  </a:lnTo>
                  <a:lnTo>
                    <a:pt x="68189" y="15191"/>
                  </a:lnTo>
                  <a:lnTo>
                    <a:pt x="68138" y="15111"/>
                  </a:lnTo>
                  <a:lnTo>
                    <a:pt x="68063" y="15111"/>
                  </a:lnTo>
                  <a:lnTo>
                    <a:pt x="68012" y="14949"/>
                  </a:lnTo>
                  <a:lnTo>
                    <a:pt x="67987" y="14787"/>
                  </a:lnTo>
                  <a:lnTo>
                    <a:pt x="67936" y="14707"/>
                  </a:lnTo>
                  <a:lnTo>
                    <a:pt x="67861" y="14545"/>
                  </a:lnTo>
                  <a:lnTo>
                    <a:pt x="67861" y="14707"/>
                  </a:lnTo>
                  <a:lnTo>
                    <a:pt x="67861" y="14787"/>
                  </a:lnTo>
                  <a:lnTo>
                    <a:pt x="67810" y="14949"/>
                  </a:lnTo>
                  <a:lnTo>
                    <a:pt x="67785" y="15111"/>
                  </a:lnTo>
                  <a:lnTo>
                    <a:pt x="67735" y="14949"/>
                  </a:lnTo>
                  <a:lnTo>
                    <a:pt x="67684" y="14787"/>
                  </a:lnTo>
                  <a:lnTo>
                    <a:pt x="67684" y="14707"/>
                  </a:lnTo>
                  <a:lnTo>
                    <a:pt x="67684" y="14545"/>
                  </a:lnTo>
                  <a:lnTo>
                    <a:pt x="67659" y="14545"/>
                  </a:lnTo>
                  <a:lnTo>
                    <a:pt x="67659" y="14545"/>
                  </a:lnTo>
                  <a:lnTo>
                    <a:pt x="67608" y="14545"/>
                  </a:lnTo>
                  <a:lnTo>
                    <a:pt x="67558" y="14545"/>
                  </a:lnTo>
                  <a:lnTo>
                    <a:pt x="67533" y="14707"/>
                  </a:lnTo>
                  <a:lnTo>
                    <a:pt x="67533" y="14707"/>
                  </a:lnTo>
                  <a:lnTo>
                    <a:pt x="67533" y="14787"/>
                  </a:lnTo>
                  <a:lnTo>
                    <a:pt x="67331" y="14787"/>
                  </a:lnTo>
                  <a:lnTo>
                    <a:pt x="67331" y="14707"/>
                  </a:lnTo>
                  <a:lnTo>
                    <a:pt x="67331" y="14545"/>
                  </a:lnTo>
                  <a:lnTo>
                    <a:pt x="67331" y="14464"/>
                  </a:lnTo>
                  <a:lnTo>
                    <a:pt x="67280" y="14303"/>
                  </a:lnTo>
                  <a:lnTo>
                    <a:pt x="67280" y="14141"/>
                  </a:lnTo>
                  <a:lnTo>
                    <a:pt x="67331" y="14060"/>
                  </a:lnTo>
                  <a:lnTo>
                    <a:pt x="67280" y="13737"/>
                  </a:lnTo>
                  <a:lnTo>
                    <a:pt x="67331" y="13494"/>
                  </a:lnTo>
                  <a:lnTo>
                    <a:pt x="67331" y="13494"/>
                  </a:lnTo>
                  <a:lnTo>
                    <a:pt x="67356" y="13494"/>
                  </a:lnTo>
                  <a:lnTo>
                    <a:pt x="67406" y="13333"/>
                  </a:lnTo>
                  <a:lnTo>
                    <a:pt x="67406" y="13333"/>
                  </a:lnTo>
                  <a:lnTo>
                    <a:pt x="67406" y="13252"/>
                  </a:lnTo>
                  <a:lnTo>
                    <a:pt x="67406" y="13090"/>
                  </a:lnTo>
                  <a:lnTo>
                    <a:pt x="67406" y="13010"/>
                  </a:lnTo>
                  <a:lnTo>
                    <a:pt x="67457" y="13010"/>
                  </a:lnTo>
                  <a:lnTo>
                    <a:pt x="67482" y="12848"/>
                  </a:lnTo>
                  <a:lnTo>
                    <a:pt x="67533" y="13010"/>
                  </a:lnTo>
                  <a:lnTo>
                    <a:pt x="67608" y="13010"/>
                  </a:lnTo>
                  <a:lnTo>
                    <a:pt x="67684" y="13010"/>
                  </a:lnTo>
                  <a:lnTo>
                    <a:pt x="67684" y="12686"/>
                  </a:lnTo>
                  <a:lnTo>
                    <a:pt x="67684" y="12606"/>
                  </a:lnTo>
                  <a:lnTo>
                    <a:pt x="67684" y="12444"/>
                  </a:lnTo>
                  <a:lnTo>
                    <a:pt x="67735" y="12282"/>
                  </a:lnTo>
                  <a:lnTo>
                    <a:pt x="67785" y="12282"/>
                  </a:lnTo>
                  <a:lnTo>
                    <a:pt x="67785" y="12202"/>
                  </a:lnTo>
                  <a:lnTo>
                    <a:pt x="67810" y="12040"/>
                  </a:lnTo>
                  <a:lnTo>
                    <a:pt x="67810" y="11878"/>
                  </a:lnTo>
                  <a:lnTo>
                    <a:pt x="67810" y="11878"/>
                  </a:lnTo>
                  <a:lnTo>
                    <a:pt x="67785" y="11797"/>
                  </a:lnTo>
                  <a:lnTo>
                    <a:pt x="67785" y="11636"/>
                  </a:lnTo>
                  <a:lnTo>
                    <a:pt x="67785" y="11636"/>
                  </a:lnTo>
                  <a:lnTo>
                    <a:pt x="67785" y="11393"/>
                  </a:lnTo>
                  <a:lnTo>
                    <a:pt x="67861" y="11393"/>
                  </a:lnTo>
                  <a:lnTo>
                    <a:pt x="67936" y="11232"/>
                  </a:lnTo>
                  <a:lnTo>
                    <a:pt x="68012" y="11232"/>
                  </a:lnTo>
                  <a:lnTo>
                    <a:pt x="68138" y="11232"/>
                  </a:lnTo>
                  <a:lnTo>
                    <a:pt x="68138" y="10424"/>
                  </a:lnTo>
                  <a:lnTo>
                    <a:pt x="68189" y="10424"/>
                  </a:lnTo>
                  <a:lnTo>
                    <a:pt x="68239" y="10343"/>
                  </a:lnTo>
                  <a:lnTo>
                    <a:pt x="68315" y="10424"/>
                  </a:lnTo>
                  <a:lnTo>
                    <a:pt x="68391" y="10424"/>
                  </a:lnTo>
                  <a:lnTo>
                    <a:pt x="68441" y="10424"/>
                  </a:lnTo>
                  <a:lnTo>
                    <a:pt x="68517" y="10343"/>
                  </a:lnTo>
                  <a:lnTo>
                    <a:pt x="68593" y="10343"/>
                  </a:lnTo>
                  <a:lnTo>
                    <a:pt x="68593" y="10181"/>
                  </a:lnTo>
                  <a:lnTo>
                    <a:pt x="68567" y="10181"/>
                  </a:lnTo>
                  <a:lnTo>
                    <a:pt x="68567" y="10101"/>
                  </a:lnTo>
                  <a:lnTo>
                    <a:pt x="68567" y="9939"/>
                  </a:lnTo>
                  <a:lnTo>
                    <a:pt x="68567" y="9696"/>
                  </a:lnTo>
                  <a:lnTo>
                    <a:pt x="68593" y="9535"/>
                  </a:lnTo>
                  <a:lnTo>
                    <a:pt x="68517" y="9535"/>
                  </a:lnTo>
                  <a:lnTo>
                    <a:pt x="68466" y="9535"/>
                  </a:lnTo>
                  <a:lnTo>
                    <a:pt x="68441" y="9535"/>
                  </a:lnTo>
                  <a:lnTo>
                    <a:pt x="68391" y="9696"/>
                  </a:lnTo>
                  <a:lnTo>
                    <a:pt x="68365" y="9696"/>
                  </a:lnTo>
                  <a:lnTo>
                    <a:pt x="68264" y="9777"/>
                  </a:lnTo>
                  <a:lnTo>
                    <a:pt x="68239" y="9535"/>
                  </a:lnTo>
                  <a:lnTo>
                    <a:pt x="68239" y="9373"/>
                  </a:lnTo>
                  <a:lnTo>
                    <a:pt x="68239" y="9292"/>
                  </a:lnTo>
                  <a:lnTo>
                    <a:pt x="68264" y="8969"/>
                  </a:lnTo>
                  <a:lnTo>
                    <a:pt x="68315" y="8888"/>
                  </a:lnTo>
                  <a:lnTo>
                    <a:pt x="68391" y="8888"/>
                  </a:lnTo>
                  <a:lnTo>
                    <a:pt x="68441" y="8727"/>
                  </a:lnTo>
                  <a:lnTo>
                    <a:pt x="68517" y="8646"/>
                  </a:lnTo>
                  <a:lnTo>
                    <a:pt x="68593" y="8484"/>
                  </a:lnTo>
                  <a:lnTo>
                    <a:pt x="68694" y="8484"/>
                  </a:lnTo>
                  <a:lnTo>
                    <a:pt x="68769" y="8484"/>
                  </a:lnTo>
                  <a:lnTo>
                    <a:pt x="68845" y="8484"/>
                  </a:lnTo>
                  <a:lnTo>
                    <a:pt x="68895" y="8484"/>
                  </a:lnTo>
                  <a:lnTo>
                    <a:pt x="68971" y="8484"/>
                  </a:lnTo>
                  <a:lnTo>
                    <a:pt x="68971" y="7676"/>
                  </a:lnTo>
                  <a:lnTo>
                    <a:pt x="68971" y="7515"/>
                  </a:lnTo>
                  <a:lnTo>
                    <a:pt x="68971" y="7434"/>
                  </a:lnTo>
                  <a:lnTo>
                    <a:pt x="68971" y="7434"/>
                  </a:lnTo>
                  <a:lnTo>
                    <a:pt x="69022" y="7272"/>
                  </a:lnTo>
                  <a:lnTo>
                    <a:pt x="69047" y="7272"/>
                  </a:lnTo>
                  <a:lnTo>
                    <a:pt x="69097" y="7191"/>
                  </a:lnTo>
                  <a:lnTo>
                    <a:pt x="69148" y="6868"/>
                  </a:lnTo>
                  <a:lnTo>
                    <a:pt x="69148" y="6787"/>
                  </a:lnTo>
                  <a:lnTo>
                    <a:pt x="69148" y="6626"/>
                  </a:lnTo>
                  <a:lnTo>
                    <a:pt x="69097" y="6464"/>
                  </a:lnTo>
                  <a:lnTo>
                    <a:pt x="69097" y="6464"/>
                  </a:lnTo>
                  <a:lnTo>
                    <a:pt x="69148" y="6383"/>
                  </a:lnTo>
                  <a:lnTo>
                    <a:pt x="69173" y="6383"/>
                  </a:lnTo>
                  <a:lnTo>
                    <a:pt x="69274" y="6383"/>
                  </a:lnTo>
                  <a:lnTo>
                    <a:pt x="69375" y="6383"/>
                  </a:lnTo>
                  <a:lnTo>
                    <a:pt x="69476" y="6383"/>
                  </a:lnTo>
                  <a:lnTo>
                    <a:pt x="69501" y="6464"/>
                  </a:lnTo>
                  <a:lnTo>
                    <a:pt x="69501" y="6060"/>
                  </a:lnTo>
                  <a:lnTo>
                    <a:pt x="69501" y="5818"/>
                  </a:lnTo>
                  <a:lnTo>
                    <a:pt x="69501" y="5737"/>
                  </a:lnTo>
                  <a:lnTo>
                    <a:pt x="69501" y="5575"/>
                  </a:lnTo>
                  <a:lnTo>
                    <a:pt x="69552" y="5414"/>
                  </a:lnTo>
                  <a:lnTo>
                    <a:pt x="69602" y="5414"/>
                  </a:lnTo>
                  <a:lnTo>
                    <a:pt x="69627" y="5414"/>
                  </a:lnTo>
                  <a:lnTo>
                    <a:pt x="69678" y="5333"/>
                  </a:lnTo>
                  <a:lnTo>
                    <a:pt x="69728" y="5333"/>
                  </a:lnTo>
                  <a:lnTo>
                    <a:pt x="69804" y="5333"/>
                  </a:lnTo>
                  <a:lnTo>
                    <a:pt x="69829" y="5333"/>
                  </a:lnTo>
                  <a:lnTo>
                    <a:pt x="69880" y="5171"/>
                  </a:lnTo>
                  <a:lnTo>
                    <a:pt x="69930" y="5010"/>
                  </a:lnTo>
                  <a:lnTo>
                    <a:pt x="69930" y="4929"/>
                  </a:lnTo>
                  <a:lnTo>
                    <a:pt x="69955" y="4929"/>
                  </a:lnTo>
                  <a:lnTo>
                    <a:pt x="70006" y="4767"/>
                  </a:lnTo>
                  <a:lnTo>
                    <a:pt x="70056" y="4606"/>
                  </a:lnTo>
                  <a:lnTo>
                    <a:pt x="70082" y="4525"/>
                  </a:lnTo>
                  <a:lnTo>
                    <a:pt x="70637" y="4525"/>
                  </a:lnTo>
                  <a:lnTo>
                    <a:pt x="70662" y="4282"/>
                  </a:lnTo>
                  <a:lnTo>
                    <a:pt x="70712" y="3959"/>
                  </a:lnTo>
                  <a:lnTo>
                    <a:pt x="70738" y="3878"/>
                  </a:lnTo>
                  <a:lnTo>
                    <a:pt x="70738" y="3717"/>
                  </a:lnTo>
                  <a:lnTo>
                    <a:pt x="70839" y="3555"/>
                  </a:lnTo>
                  <a:lnTo>
                    <a:pt x="70914" y="3555"/>
                  </a:lnTo>
                  <a:lnTo>
                    <a:pt x="70965" y="3474"/>
                  </a:lnTo>
                  <a:lnTo>
                    <a:pt x="70990" y="3474"/>
                  </a:lnTo>
                  <a:lnTo>
                    <a:pt x="71091" y="3474"/>
                  </a:lnTo>
                  <a:lnTo>
                    <a:pt x="71217" y="3474"/>
                  </a:lnTo>
                  <a:lnTo>
                    <a:pt x="71242" y="3474"/>
                  </a:lnTo>
                  <a:lnTo>
                    <a:pt x="71242" y="3313"/>
                  </a:lnTo>
                  <a:lnTo>
                    <a:pt x="71369" y="3313"/>
                  </a:lnTo>
                  <a:lnTo>
                    <a:pt x="71444" y="3474"/>
                  </a:lnTo>
                  <a:lnTo>
                    <a:pt x="71545" y="3474"/>
                  </a:lnTo>
                  <a:lnTo>
                    <a:pt x="71621" y="3474"/>
                  </a:lnTo>
                  <a:lnTo>
                    <a:pt x="71697" y="3474"/>
                  </a:lnTo>
                  <a:lnTo>
                    <a:pt x="71772" y="3474"/>
                  </a:lnTo>
                  <a:lnTo>
                    <a:pt x="71823" y="3474"/>
                  </a:lnTo>
                  <a:lnTo>
                    <a:pt x="71873" y="3474"/>
                  </a:lnTo>
                  <a:lnTo>
                    <a:pt x="71899" y="3474"/>
                  </a:lnTo>
                  <a:lnTo>
                    <a:pt x="71949" y="3313"/>
                  </a:lnTo>
                  <a:lnTo>
                    <a:pt x="71949" y="3151"/>
                  </a:lnTo>
                  <a:lnTo>
                    <a:pt x="72000" y="3151"/>
                  </a:lnTo>
                  <a:lnTo>
                    <a:pt x="72025" y="3151"/>
                  </a:lnTo>
                  <a:lnTo>
                    <a:pt x="72075" y="3151"/>
                  </a:lnTo>
                  <a:lnTo>
                    <a:pt x="72126" y="3070"/>
                  </a:lnTo>
                  <a:lnTo>
                    <a:pt x="72201" y="3070"/>
                  </a:lnTo>
                  <a:lnTo>
                    <a:pt x="72227" y="3070"/>
                  </a:lnTo>
                  <a:lnTo>
                    <a:pt x="72328" y="3070"/>
                  </a:lnTo>
                  <a:lnTo>
                    <a:pt x="72403" y="3070"/>
                  </a:lnTo>
                  <a:lnTo>
                    <a:pt x="72479" y="3070"/>
                  </a:lnTo>
                  <a:lnTo>
                    <a:pt x="72529" y="2909"/>
                  </a:lnTo>
                  <a:lnTo>
                    <a:pt x="72580" y="2909"/>
                  </a:lnTo>
                  <a:lnTo>
                    <a:pt x="72605" y="2828"/>
                  </a:lnTo>
                  <a:lnTo>
                    <a:pt x="72656" y="2666"/>
                  </a:lnTo>
                  <a:lnTo>
                    <a:pt x="72681" y="2666"/>
                  </a:lnTo>
                  <a:lnTo>
                    <a:pt x="72731" y="2505"/>
                  </a:lnTo>
                  <a:lnTo>
                    <a:pt x="72782" y="2505"/>
                  </a:lnTo>
                  <a:lnTo>
                    <a:pt x="72858" y="2505"/>
                  </a:lnTo>
                  <a:lnTo>
                    <a:pt x="72908" y="2505"/>
                  </a:lnTo>
                  <a:lnTo>
                    <a:pt x="72933" y="2505"/>
                  </a:lnTo>
                  <a:lnTo>
                    <a:pt x="72984" y="2505"/>
                  </a:lnTo>
                  <a:lnTo>
                    <a:pt x="73034" y="2424"/>
                  </a:lnTo>
                  <a:lnTo>
                    <a:pt x="73059" y="2262"/>
                  </a:lnTo>
                  <a:lnTo>
                    <a:pt x="73059" y="2101"/>
                  </a:lnTo>
                  <a:lnTo>
                    <a:pt x="73059" y="2020"/>
                  </a:lnTo>
                  <a:lnTo>
                    <a:pt x="73110" y="1858"/>
                  </a:lnTo>
                  <a:lnTo>
                    <a:pt x="73135" y="1696"/>
                  </a:lnTo>
                  <a:lnTo>
                    <a:pt x="73261" y="1616"/>
                  </a:lnTo>
                  <a:lnTo>
                    <a:pt x="73312" y="1616"/>
                  </a:lnTo>
                  <a:lnTo>
                    <a:pt x="73388" y="1616"/>
                  </a:lnTo>
                  <a:lnTo>
                    <a:pt x="73438" y="1616"/>
                  </a:lnTo>
                  <a:lnTo>
                    <a:pt x="73488" y="1616"/>
                  </a:lnTo>
                  <a:close/>
                  <a:moveTo>
                    <a:pt x="4290" y="1616"/>
                  </a:moveTo>
                  <a:lnTo>
                    <a:pt x="4315" y="1616"/>
                  </a:lnTo>
                  <a:lnTo>
                    <a:pt x="4416" y="1616"/>
                  </a:lnTo>
                  <a:lnTo>
                    <a:pt x="4492" y="1616"/>
                  </a:lnTo>
                  <a:lnTo>
                    <a:pt x="4567" y="1616"/>
                  </a:lnTo>
                  <a:lnTo>
                    <a:pt x="4668" y="1616"/>
                  </a:lnTo>
                  <a:lnTo>
                    <a:pt x="4744" y="1616"/>
                  </a:lnTo>
                  <a:lnTo>
                    <a:pt x="4744" y="1616"/>
                  </a:lnTo>
                  <a:lnTo>
                    <a:pt x="4769" y="2101"/>
                  </a:lnTo>
                  <a:lnTo>
                    <a:pt x="4315" y="2020"/>
                  </a:lnTo>
                  <a:lnTo>
                    <a:pt x="4290" y="1616"/>
                  </a:lnTo>
                  <a:close/>
                  <a:moveTo>
                    <a:pt x="11507" y="1212"/>
                  </a:moveTo>
                  <a:lnTo>
                    <a:pt x="11760" y="1454"/>
                  </a:lnTo>
                  <a:lnTo>
                    <a:pt x="12138" y="1454"/>
                  </a:lnTo>
                  <a:lnTo>
                    <a:pt x="12391" y="2101"/>
                  </a:lnTo>
                  <a:lnTo>
                    <a:pt x="12416" y="2828"/>
                  </a:lnTo>
                  <a:lnTo>
                    <a:pt x="12214" y="3474"/>
                  </a:lnTo>
                  <a:lnTo>
                    <a:pt x="11810" y="3313"/>
                  </a:lnTo>
                  <a:lnTo>
                    <a:pt x="11482" y="2828"/>
                  </a:lnTo>
                  <a:lnTo>
                    <a:pt x="11154" y="2101"/>
                  </a:lnTo>
                  <a:lnTo>
                    <a:pt x="11179" y="1373"/>
                  </a:lnTo>
                  <a:lnTo>
                    <a:pt x="11507" y="1212"/>
                  </a:lnTo>
                  <a:close/>
                  <a:moveTo>
                    <a:pt x="84290" y="969"/>
                  </a:moveTo>
                  <a:lnTo>
                    <a:pt x="84340" y="969"/>
                  </a:lnTo>
                  <a:lnTo>
                    <a:pt x="84391" y="969"/>
                  </a:lnTo>
                  <a:lnTo>
                    <a:pt x="84466" y="1050"/>
                  </a:lnTo>
                  <a:lnTo>
                    <a:pt x="84466" y="1050"/>
                  </a:lnTo>
                  <a:lnTo>
                    <a:pt x="84466" y="1212"/>
                  </a:lnTo>
                  <a:lnTo>
                    <a:pt x="84466" y="1373"/>
                  </a:lnTo>
                  <a:lnTo>
                    <a:pt x="84466" y="1454"/>
                  </a:lnTo>
                  <a:lnTo>
                    <a:pt x="84466" y="1696"/>
                  </a:lnTo>
                  <a:lnTo>
                    <a:pt x="84466" y="1696"/>
                  </a:lnTo>
                  <a:lnTo>
                    <a:pt x="84466" y="1696"/>
                  </a:lnTo>
                  <a:lnTo>
                    <a:pt x="84391" y="1696"/>
                  </a:lnTo>
                  <a:lnTo>
                    <a:pt x="84340" y="1696"/>
                  </a:lnTo>
                  <a:lnTo>
                    <a:pt x="84290" y="1616"/>
                  </a:lnTo>
                  <a:lnTo>
                    <a:pt x="84214" y="1616"/>
                  </a:lnTo>
                  <a:lnTo>
                    <a:pt x="84138" y="1616"/>
                  </a:lnTo>
                  <a:lnTo>
                    <a:pt x="84088" y="1616"/>
                  </a:lnTo>
                  <a:lnTo>
                    <a:pt x="84063" y="1696"/>
                  </a:lnTo>
                  <a:lnTo>
                    <a:pt x="84063" y="1454"/>
                  </a:lnTo>
                  <a:lnTo>
                    <a:pt x="84138" y="1373"/>
                  </a:lnTo>
                  <a:lnTo>
                    <a:pt x="84214" y="1212"/>
                  </a:lnTo>
                  <a:lnTo>
                    <a:pt x="84264" y="1050"/>
                  </a:lnTo>
                  <a:lnTo>
                    <a:pt x="84264" y="969"/>
                  </a:lnTo>
                  <a:lnTo>
                    <a:pt x="84290" y="969"/>
                  </a:lnTo>
                  <a:close/>
                  <a:moveTo>
                    <a:pt x="87141" y="0"/>
                  </a:moveTo>
                  <a:lnTo>
                    <a:pt x="88050" y="0"/>
                  </a:lnTo>
                  <a:lnTo>
                    <a:pt x="88050" y="404"/>
                  </a:lnTo>
                  <a:lnTo>
                    <a:pt x="88025" y="565"/>
                  </a:lnTo>
                  <a:lnTo>
                    <a:pt x="87974" y="646"/>
                  </a:lnTo>
                  <a:lnTo>
                    <a:pt x="87924" y="646"/>
                  </a:lnTo>
                  <a:lnTo>
                    <a:pt x="87899" y="646"/>
                  </a:lnTo>
                  <a:lnTo>
                    <a:pt x="87823" y="808"/>
                  </a:lnTo>
                  <a:lnTo>
                    <a:pt x="87722" y="1050"/>
                  </a:lnTo>
                  <a:lnTo>
                    <a:pt x="87722" y="1212"/>
                  </a:lnTo>
                  <a:lnTo>
                    <a:pt x="87697" y="1373"/>
                  </a:lnTo>
                  <a:lnTo>
                    <a:pt x="87722" y="1373"/>
                  </a:lnTo>
                  <a:lnTo>
                    <a:pt x="87772" y="1454"/>
                  </a:lnTo>
                  <a:lnTo>
                    <a:pt x="87899" y="1454"/>
                  </a:lnTo>
                  <a:lnTo>
                    <a:pt x="87974" y="1454"/>
                  </a:lnTo>
                  <a:lnTo>
                    <a:pt x="88050" y="1454"/>
                  </a:lnTo>
                  <a:lnTo>
                    <a:pt x="88100" y="1454"/>
                  </a:lnTo>
                  <a:lnTo>
                    <a:pt x="88151" y="1616"/>
                  </a:lnTo>
                  <a:lnTo>
                    <a:pt x="88605" y="1616"/>
                  </a:lnTo>
                  <a:lnTo>
                    <a:pt x="88605" y="1696"/>
                  </a:lnTo>
                  <a:lnTo>
                    <a:pt x="88605" y="1858"/>
                  </a:lnTo>
                  <a:lnTo>
                    <a:pt x="88605" y="2020"/>
                  </a:lnTo>
                  <a:lnTo>
                    <a:pt x="88555" y="2101"/>
                  </a:lnTo>
                  <a:lnTo>
                    <a:pt x="88504" y="2262"/>
                  </a:lnTo>
                  <a:lnTo>
                    <a:pt x="88504" y="2424"/>
                  </a:lnTo>
                  <a:lnTo>
                    <a:pt x="88479" y="2424"/>
                  </a:lnTo>
                  <a:lnTo>
                    <a:pt x="88429" y="2424"/>
                  </a:lnTo>
                  <a:lnTo>
                    <a:pt x="88429" y="2424"/>
                  </a:lnTo>
                  <a:lnTo>
                    <a:pt x="88429" y="2505"/>
                  </a:lnTo>
                  <a:lnTo>
                    <a:pt x="88378" y="2666"/>
                  </a:lnTo>
                  <a:lnTo>
                    <a:pt x="88479" y="2828"/>
                  </a:lnTo>
                  <a:lnTo>
                    <a:pt x="88731" y="2828"/>
                  </a:lnTo>
                  <a:lnTo>
                    <a:pt x="88731" y="2020"/>
                  </a:lnTo>
                  <a:lnTo>
                    <a:pt x="88757" y="2020"/>
                  </a:lnTo>
                  <a:lnTo>
                    <a:pt x="88832" y="2020"/>
                  </a:lnTo>
                  <a:lnTo>
                    <a:pt x="88883" y="2020"/>
                  </a:lnTo>
                  <a:lnTo>
                    <a:pt x="88958" y="2020"/>
                  </a:lnTo>
                  <a:lnTo>
                    <a:pt x="89009" y="2101"/>
                  </a:lnTo>
                  <a:lnTo>
                    <a:pt x="89059" y="2101"/>
                  </a:lnTo>
                  <a:lnTo>
                    <a:pt x="89085" y="2262"/>
                  </a:lnTo>
                  <a:lnTo>
                    <a:pt x="89186" y="2505"/>
                  </a:lnTo>
                  <a:lnTo>
                    <a:pt x="89211" y="2505"/>
                  </a:lnTo>
                  <a:lnTo>
                    <a:pt x="89261" y="2505"/>
                  </a:lnTo>
                  <a:lnTo>
                    <a:pt x="89261" y="2424"/>
                  </a:lnTo>
                  <a:lnTo>
                    <a:pt x="89287" y="2262"/>
                  </a:lnTo>
                  <a:lnTo>
                    <a:pt x="89287" y="2262"/>
                  </a:lnTo>
                  <a:lnTo>
                    <a:pt x="89337" y="2101"/>
                  </a:lnTo>
                  <a:lnTo>
                    <a:pt x="89388" y="2101"/>
                  </a:lnTo>
                  <a:lnTo>
                    <a:pt x="89463" y="2101"/>
                  </a:lnTo>
                  <a:lnTo>
                    <a:pt x="89539" y="2101"/>
                  </a:lnTo>
                  <a:lnTo>
                    <a:pt x="89665" y="2101"/>
                  </a:lnTo>
                  <a:lnTo>
                    <a:pt x="89716" y="2262"/>
                  </a:lnTo>
                  <a:lnTo>
                    <a:pt x="89842" y="2262"/>
                  </a:lnTo>
                  <a:lnTo>
                    <a:pt x="90422" y="2262"/>
                  </a:lnTo>
                  <a:lnTo>
                    <a:pt x="90372" y="2505"/>
                  </a:lnTo>
                  <a:lnTo>
                    <a:pt x="90422" y="2828"/>
                  </a:lnTo>
                  <a:lnTo>
                    <a:pt x="90422" y="3070"/>
                  </a:lnTo>
                  <a:lnTo>
                    <a:pt x="90447" y="3070"/>
                  </a:lnTo>
                  <a:lnTo>
                    <a:pt x="90498" y="3151"/>
                  </a:lnTo>
                  <a:lnTo>
                    <a:pt x="90548" y="3151"/>
                  </a:lnTo>
                  <a:lnTo>
                    <a:pt x="90574" y="3151"/>
                  </a:lnTo>
                  <a:lnTo>
                    <a:pt x="90624" y="3151"/>
                  </a:lnTo>
                  <a:lnTo>
                    <a:pt x="90624" y="3151"/>
                  </a:lnTo>
                  <a:lnTo>
                    <a:pt x="90649" y="3313"/>
                  </a:lnTo>
                  <a:lnTo>
                    <a:pt x="90700" y="3474"/>
                  </a:lnTo>
                  <a:lnTo>
                    <a:pt x="90750" y="3555"/>
                  </a:lnTo>
                  <a:lnTo>
                    <a:pt x="90776" y="3717"/>
                  </a:lnTo>
                  <a:lnTo>
                    <a:pt x="90776" y="3878"/>
                  </a:lnTo>
                  <a:lnTo>
                    <a:pt x="90776" y="3959"/>
                  </a:lnTo>
                  <a:lnTo>
                    <a:pt x="90776" y="4121"/>
                  </a:lnTo>
                  <a:lnTo>
                    <a:pt x="90826" y="4121"/>
                  </a:lnTo>
                  <a:lnTo>
                    <a:pt x="90876" y="4121"/>
                  </a:lnTo>
                  <a:lnTo>
                    <a:pt x="90876" y="4121"/>
                  </a:lnTo>
                  <a:lnTo>
                    <a:pt x="90902" y="4363"/>
                  </a:lnTo>
                  <a:lnTo>
                    <a:pt x="90902" y="4525"/>
                  </a:lnTo>
                  <a:lnTo>
                    <a:pt x="90902" y="4606"/>
                  </a:lnTo>
                  <a:lnTo>
                    <a:pt x="90952" y="4606"/>
                  </a:lnTo>
                  <a:lnTo>
                    <a:pt x="91003" y="4606"/>
                  </a:lnTo>
                  <a:lnTo>
                    <a:pt x="91003" y="4767"/>
                  </a:lnTo>
                  <a:lnTo>
                    <a:pt x="91028" y="4929"/>
                  </a:lnTo>
                  <a:lnTo>
                    <a:pt x="91028" y="4929"/>
                  </a:lnTo>
                  <a:lnTo>
                    <a:pt x="91028" y="5010"/>
                  </a:lnTo>
                  <a:lnTo>
                    <a:pt x="91028" y="5171"/>
                  </a:lnTo>
                  <a:lnTo>
                    <a:pt x="91028" y="5333"/>
                  </a:lnTo>
                  <a:lnTo>
                    <a:pt x="91003" y="5414"/>
                  </a:lnTo>
                  <a:lnTo>
                    <a:pt x="91003" y="5414"/>
                  </a:lnTo>
                  <a:lnTo>
                    <a:pt x="90952" y="5414"/>
                  </a:lnTo>
                  <a:lnTo>
                    <a:pt x="90902" y="5414"/>
                  </a:lnTo>
                  <a:lnTo>
                    <a:pt x="90876" y="5737"/>
                  </a:lnTo>
                  <a:lnTo>
                    <a:pt x="90876" y="5818"/>
                  </a:lnTo>
                  <a:lnTo>
                    <a:pt x="90876" y="5979"/>
                  </a:lnTo>
                  <a:lnTo>
                    <a:pt x="90876" y="6222"/>
                  </a:lnTo>
                  <a:lnTo>
                    <a:pt x="90876" y="6383"/>
                  </a:lnTo>
                  <a:lnTo>
                    <a:pt x="90447" y="6383"/>
                  </a:lnTo>
                  <a:lnTo>
                    <a:pt x="90422" y="6868"/>
                  </a:lnTo>
                  <a:lnTo>
                    <a:pt x="90422" y="7030"/>
                  </a:lnTo>
                  <a:lnTo>
                    <a:pt x="90422" y="7191"/>
                  </a:lnTo>
                  <a:lnTo>
                    <a:pt x="90422" y="7191"/>
                  </a:lnTo>
                  <a:lnTo>
                    <a:pt x="90372" y="7272"/>
                  </a:lnTo>
                  <a:lnTo>
                    <a:pt x="90321" y="7272"/>
                  </a:lnTo>
                  <a:lnTo>
                    <a:pt x="90296" y="7434"/>
                  </a:lnTo>
                  <a:lnTo>
                    <a:pt x="90246" y="7515"/>
                  </a:lnTo>
                  <a:lnTo>
                    <a:pt x="90195" y="7515"/>
                  </a:lnTo>
                  <a:lnTo>
                    <a:pt x="90119" y="7515"/>
                  </a:lnTo>
                  <a:lnTo>
                    <a:pt x="90094" y="7515"/>
                  </a:lnTo>
                  <a:lnTo>
                    <a:pt x="90044" y="7515"/>
                  </a:lnTo>
                  <a:lnTo>
                    <a:pt x="89993" y="7676"/>
                  </a:lnTo>
                  <a:lnTo>
                    <a:pt x="89917" y="7676"/>
                  </a:lnTo>
                  <a:lnTo>
                    <a:pt x="89842" y="7676"/>
                  </a:lnTo>
                  <a:lnTo>
                    <a:pt x="89741" y="7838"/>
                  </a:lnTo>
                  <a:lnTo>
                    <a:pt x="89741" y="7919"/>
                  </a:lnTo>
                  <a:lnTo>
                    <a:pt x="89716" y="8080"/>
                  </a:lnTo>
                  <a:lnTo>
                    <a:pt x="89716" y="8080"/>
                  </a:lnTo>
                  <a:lnTo>
                    <a:pt x="89716" y="8242"/>
                  </a:lnTo>
                  <a:lnTo>
                    <a:pt x="89665" y="8242"/>
                  </a:lnTo>
                  <a:lnTo>
                    <a:pt x="89640" y="8323"/>
                  </a:lnTo>
                  <a:lnTo>
                    <a:pt x="89589" y="8484"/>
                  </a:lnTo>
                  <a:lnTo>
                    <a:pt x="89539" y="8323"/>
                  </a:lnTo>
                  <a:lnTo>
                    <a:pt x="89514" y="8484"/>
                  </a:lnTo>
                  <a:lnTo>
                    <a:pt x="89463" y="8484"/>
                  </a:lnTo>
                  <a:lnTo>
                    <a:pt x="89388" y="8484"/>
                  </a:lnTo>
                  <a:lnTo>
                    <a:pt x="89287" y="8484"/>
                  </a:lnTo>
                  <a:lnTo>
                    <a:pt x="89211" y="8646"/>
                  </a:lnTo>
                  <a:lnTo>
                    <a:pt x="89186" y="8727"/>
                  </a:lnTo>
                  <a:lnTo>
                    <a:pt x="89135" y="8888"/>
                  </a:lnTo>
                  <a:lnTo>
                    <a:pt x="89135" y="9131"/>
                  </a:lnTo>
                  <a:lnTo>
                    <a:pt x="89059" y="9292"/>
                  </a:lnTo>
                  <a:lnTo>
                    <a:pt x="89009" y="9373"/>
                  </a:lnTo>
                  <a:lnTo>
                    <a:pt x="88958" y="9535"/>
                  </a:lnTo>
                  <a:lnTo>
                    <a:pt x="88883" y="9696"/>
                  </a:lnTo>
                  <a:lnTo>
                    <a:pt x="88832" y="9777"/>
                  </a:lnTo>
                  <a:lnTo>
                    <a:pt x="88832" y="9777"/>
                  </a:lnTo>
                  <a:lnTo>
                    <a:pt x="88832" y="9939"/>
                  </a:lnTo>
                  <a:lnTo>
                    <a:pt x="88807" y="9939"/>
                  </a:lnTo>
                  <a:lnTo>
                    <a:pt x="88757" y="9939"/>
                  </a:lnTo>
                  <a:lnTo>
                    <a:pt x="88681" y="9939"/>
                  </a:lnTo>
                  <a:lnTo>
                    <a:pt x="88605" y="9939"/>
                  </a:lnTo>
                  <a:lnTo>
                    <a:pt x="88504" y="10101"/>
                  </a:lnTo>
                  <a:lnTo>
                    <a:pt x="88479" y="10181"/>
                  </a:lnTo>
                  <a:lnTo>
                    <a:pt x="88479" y="10343"/>
                  </a:lnTo>
                  <a:lnTo>
                    <a:pt x="88429" y="10424"/>
                  </a:lnTo>
                  <a:lnTo>
                    <a:pt x="88378" y="10424"/>
                  </a:lnTo>
                  <a:lnTo>
                    <a:pt x="88353" y="10585"/>
                  </a:lnTo>
                  <a:lnTo>
                    <a:pt x="88302" y="10747"/>
                  </a:lnTo>
                  <a:lnTo>
                    <a:pt x="88277" y="10828"/>
                  </a:lnTo>
                  <a:lnTo>
                    <a:pt x="88176" y="10828"/>
                  </a:lnTo>
                  <a:lnTo>
                    <a:pt x="88227" y="10828"/>
                  </a:lnTo>
                  <a:lnTo>
                    <a:pt x="88227" y="10828"/>
                  </a:lnTo>
                  <a:lnTo>
                    <a:pt x="88277" y="10828"/>
                  </a:lnTo>
                  <a:lnTo>
                    <a:pt x="88353" y="10828"/>
                  </a:lnTo>
                  <a:lnTo>
                    <a:pt x="88378" y="10828"/>
                  </a:lnTo>
                  <a:lnTo>
                    <a:pt x="88479" y="10747"/>
                  </a:lnTo>
                  <a:lnTo>
                    <a:pt x="88630" y="10747"/>
                  </a:lnTo>
                  <a:lnTo>
                    <a:pt x="88731" y="10747"/>
                  </a:lnTo>
                  <a:lnTo>
                    <a:pt x="88807" y="10747"/>
                  </a:lnTo>
                  <a:lnTo>
                    <a:pt x="88832" y="10747"/>
                  </a:lnTo>
                  <a:lnTo>
                    <a:pt x="88832" y="10585"/>
                  </a:lnTo>
                  <a:lnTo>
                    <a:pt x="88883" y="10585"/>
                  </a:lnTo>
                  <a:lnTo>
                    <a:pt x="88933" y="10424"/>
                  </a:lnTo>
                  <a:lnTo>
                    <a:pt x="88958" y="10424"/>
                  </a:lnTo>
                  <a:lnTo>
                    <a:pt x="89059" y="10424"/>
                  </a:lnTo>
                  <a:lnTo>
                    <a:pt x="89135" y="10424"/>
                  </a:lnTo>
                  <a:lnTo>
                    <a:pt x="89186" y="10424"/>
                  </a:lnTo>
                  <a:lnTo>
                    <a:pt x="89211" y="10424"/>
                  </a:lnTo>
                  <a:lnTo>
                    <a:pt x="89261" y="10424"/>
                  </a:lnTo>
                  <a:lnTo>
                    <a:pt x="89337" y="10424"/>
                  </a:lnTo>
                  <a:lnTo>
                    <a:pt x="89388" y="10424"/>
                  </a:lnTo>
                  <a:lnTo>
                    <a:pt x="89413" y="10343"/>
                  </a:lnTo>
                  <a:lnTo>
                    <a:pt x="89463" y="10181"/>
                  </a:lnTo>
                  <a:lnTo>
                    <a:pt x="89463" y="10181"/>
                  </a:lnTo>
                  <a:lnTo>
                    <a:pt x="89514" y="10101"/>
                  </a:lnTo>
                  <a:lnTo>
                    <a:pt x="89539" y="10101"/>
                  </a:lnTo>
                  <a:lnTo>
                    <a:pt x="89539" y="9939"/>
                  </a:lnTo>
                  <a:lnTo>
                    <a:pt x="89514" y="9777"/>
                  </a:lnTo>
                  <a:lnTo>
                    <a:pt x="89514" y="9696"/>
                  </a:lnTo>
                  <a:lnTo>
                    <a:pt x="89463" y="9535"/>
                  </a:lnTo>
                  <a:lnTo>
                    <a:pt x="89463" y="9292"/>
                  </a:lnTo>
                  <a:lnTo>
                    <a:pt x="89539" y="9131"/>
                  </a:lnTo>
                  <a:lnTo>
                    <a:pt x="90044" y="9131"/>
                  </a:lnTo>
                  <a:lnTo>
                    <a:pt x="90094" y="9131"/>
                  </a:lnTo>
                  <a:lnTo>
                    <a:pt x="90094" y="8969"/>
                  </a:lnTo>
                  <a:lnTo>
                    <a:pt x="90119" y="8888"/>
                  </a:lnTo>
                  <a:lnTo>
                    <a:pt x="90170" y="8888"/>
                  </a:lnTo>
                  <a:lnTo>
                    <a:pt x="90195" y="8727"/>
                  </a:lnTo>
                  <a:lnTo>
                    <a:pt x="90246" y="8484"/>
                  </a:lnTo>
                  <a:lnTo>
                    <a:pt x="90296" y="8323"/>
                  </a:lnTo>
                  <a:lnTo>
                    <a:pt x="90296" y="8242"/>
                  </a:lnTo>
                  <a:lnTo>
                    <a:pt x="90296" y="8242"/>
                  </a:lnTo>
                  <a:lnTo>
                    <a:pt x="90321" y="8080"/>
                  </a:lnTo>
                  <a:lnTo>
                    <a:pt x="90372" y="8080"/>
                  </a:lnTo>
                  <a:lnTo>
                    <a:pt x="90422" y="7919"/>
                  </a:lnTo>
                  <a:lnTo>
                    <a:pt x="90447" y="7838"/>
                  </a:lnTo>
                  <a:lnTo>
                    <a:pt x="90574" y="7838"/>
                  </a:lnTo>
                  <a:lnTo>
                    <a:pt x="90649" y="7838"/>
                  </a:lnTo>
                  <a:lnTo>
                    <a:pt x="90700" y="7676"/>
                  </a:lnTo>
                  <a:lnTo>
                    <a:pt x="90750" y="7676"/>
                  </a:lnTo>
                  <a:lnTo>
                    <a:pt x="90776" y="7838"/>
                  </a:lnTo>
                  <a:lnTo>
                    <a:pt x="90826" y="7919"/>
                  </a:lnTo>
                  <a:lnTo>
                    <a:pt x="90826" y="8080"/>
                  </a:lnTo>
                  <a:lnTo>
                    <a:pt x="90826" y="8242"/>
                  </a:lnTo>
                  <a:lnTo>
                    <a:pt x="90826" y="8323"/>
                  </a:lnTo>
                  <a:lnTo>
                    <a:pt x="90750" y="8484"/>
                  </a:lnTo>
                  <a:lnTo>
                    <a:pt x="90700" y="8646"/>
                  </a:lnTo>
                  <a:lnTo>
                    <a:pt x="90649" y="8727"/>
                  </a:lnTo>
                  <a:lnTo>
                    <a:pt x="90624" y="8727"/>
                  </a:lnTo>
                  <a:lnTo>
                    <a:pt x="90574" y="8727"/>
                  </a:lnTo>
                  <a:lnTo>
                    <a:pt x="90574" y="8888"/>
                  </a:lnTo>
                  <a:lnTo>
                    <a:pt x="90574" y="8969"/>
                  </a:lnTo>
                  <a:lnTo>
                    <a:pt x="90548" y="9131"/>
                  </a:lnTo>
                  <a:lnTo>
                    <a:pt x="90498" y="9131"/>
                  </a:lnTo>
                  <a:lnTo>
                    <a:pt x="90447" y="9131"/>
                  </a:lnTo>
                  <a:lnTo>
                    <a:pt x="90422" y="9131"/>
                  </a:lnTo>
                  <a:lnTo>
                    <a:pt x="90321" y="9131"/>
                  </a:lnTo>
                  <a:lnTo>
                    <a:pt x="90246" y="9131"/>
                  </a:lnTo>
                  <a:lnTo>
                    <a:pt x="90195" y="9373"/>
                  </a:lnTo>
                  <a:lnTo>
                    <a:pt x="90246" y="9535"/>
                  </a:lnTo>
                  <a:lnTo>
                    <a:pt x="90296" y="9696"/>
                  </a:lnTo>
                  <a:lnTo>
                    <a:pt x="90372" y="9696"/>
                  </a:lnTo>
                  <a:lnTo>
                    <a:pt x="90422" y="9777"/>
                  </a:lnTo>
                  <a:lnTo>
                    <a:pt x="90498" y="9696"/>
                  </a:lnTo>
                  <a:lnTo>
                    <a:pt x="90574" y="9535"/>
                  </a:lnTo>
                  <a:lnTo>
                    <a:pt x="90624" y="9373"/>
                  </a:lnTo>
                  <a:lnTo>
                    <a:pt x="90649" y="9292"/>
                  </a:lnTo>
                  <a:lnTo>
                    <a:pt x="90649" y="9131"/>
                  </a:lnTo>
                  <a:lnTo>
                    <a:pt x="90700" y="9131"/>
                  </a:lnTo>
                  <a:lnTo>
                    <a:pt x="90750" y="9131"/>
                  </a:lnTo>
                  <a:lnTo>
                    <a:pt x="90876" y="9131"/>
                  </a:lnTo>
                  <a:lnTo>
                    <a:pt x="90876" y="9292"/>
                  </a:lnTo>
                  <a:lnTo>
                    <a:pt x="90876" y="9373"/>
                  </a:lnTo>
                  <a:lnTo>
                    <a:pt x="90876" y="9535"/>
                  </a:lnTo>
                  <a:lnTo>
                    <a:pt x="90876" y="9696"/>
                  </a:lnTo>
                  <a:lnTo>
                    <a:pt x="90876" y="9939"/>
                  </a:lnTo>
                  <a:lnTo>
                    <a:pt x="90876" y="10181"/>
                  </a:lnTo>
                  <a:lnTo>
                    <a:pt x="90902" y="10181"/>
                  </a:lnTo>
                  <a:lnTo>
                    <a:pt x="90952" y="10101"/>
                  </a:lnTo>
                  <a:lnTo>
                    <a:pt x="91003" y="10181"/>
                  </a:lnTo>
                  <a:lnTo>
                    <a:pt x="91028" y="10181"/>
                  </a:lnTo>
                  <a:lnTo>
                    <a:pt x="91154" y="10181"/>
                  </a:lnTo>
                  <a:lnTo>
                    <a:pt x="91205" y="10181"/>
                  </a:lnTo>
                  <a:lnTo>
                    <a:pt x="91230" y="10181"/>
                  </a:lnTo>
                  <a:lnTo>
                    <a:pt x="91280" y="10181"/>
                  </a:lnTo>
                  <a:lnTo>
                    <a:pt x="91331" y="10101"/>
                  </a:lnTo>
                  <a:lnTo>
                    <a:pt x="91331" y="9939"/>
                  </a:lnTo>
                  <a:lnTo>
                    <a:pt x="91331" y="9939"/>
                  </a:lnTo>
                  <a:lnTo>
                    <a:pt x="91356" y="9939"/>
                  </a:lnTo>
                  <a:lnTo>
                    <a:pt x="91406" y="9939"/>
                  </a:lnTo>
                  <a:lnTo>
                    <a:pt x="91482" y="9939"/>
                  </a:lnTo>
                  <a:lnTo>
                    <a:pt x="91533" y="10101"/>
                  </a:lnTo>
                  <a:lnTo>
                    <a:pt x="91608" y="10101"/>
                  </a:lnTo>
                  <a:lnTo>
                    <a:pt x="91785" y="9939"/>
                  </a:lnTo>
                  <a:lnTo>
                    <a:pt x="92138" y="9939"/>
                  </a:lnTo>
                  <a:lnTo>
                    <a:pt x="92239" y="9939"/>
                  </a:lnTo>
                  <a:lnTo>
                    <a:pt x="92264" y="10101"/>
                  </a:lnTo>
                  <a:lnTo>
                    <a:pt x="92315" y="10101"/>
                  </a:lnTo>
                  <a:lnTo>
                    <a:pt x="92391" y="10101"/>
                  </a:lnTo>
                  <a:lnTo>
                    <a:pt x="92466" y="10101"/>
                  </a:lnTo>
                  <a:lnTo>
                    <a:pt x="92517" y="10101"/>
                  </a:lnTo>
                  <a:lnTo>
                    <a:pt x="92517" y="9939"/>
                  </a:lnTo>
                  <a:lnTo>
                    <a:pt x="92517" y="9777"/>
                  </a:lnTo>
                  <a:lnTo>
                    <a:pt x="92567" y="9777"/>
                  </a:lnTo>
                  <a:lnTo>
                    <a:pt x="92593" y="9777"/>
                  </a:lnTo>
                  <a:lnTo>
                    <a:pt x="92643" y="9777"/>
                  </a:lnTo>
                  <a:lnTo>
                    <a:pt x="92694" y="9777"/>
                  </a:lnTo>
                  <a:lnTo>
                    <a:pt x="92769" y="9777"/>
                  </a:lnTo>
                  <a:lnTo>
                    <a:pt x="92820" y="9777"/>
                  </a:lnTo>
                  <a:lnTo>
                    <a:pt x="92820" y="9939"/>
                  </a:lnTo>
                  <a:lnTo>
                    <a:pt x="92845" y="9939"/>
                  </a:lnTo>
                  <a:lnTo>
                    <a:pt x="92895" y="10101"/>
                  </a:lnTo>
                  <a:lnTo>
                    <a:pt x="92921" y="10181"/>
                  </a:lnTo>
                  <a:lnTo>
                    <a:pt x="92921" y="10747"/>
                  </a:lnTo>
                  <a:lnTo>
                    <a:pt x="92921" y="10989"/>
                  </a:lnTo>
                  <a:lnTo>
                    <a:pt x="92971" y="11232"/>
                  </a:lnTo>
                  <a:lnTo>
                    <a:pt x="93022" y="11393"/>
                  </a:lnTo>
                  <a:lnTo>
                    <a:pt x="93097" y="11393"/>
                  </a:lnTo>
                  <a:lnTo>
                    <a:pt x="93097" y="11393"/>
                  </a:lnTo>
                  <a:lnTo>
                    <a:pt x="93148" y="11232"/>
                  </a:lnTo>
                  <a:lnTo>
                    <a:pt x="93173" y="11232"/>
                  </a:lnTo>
                  <a:lnTo>
                    <a:pt x="93223" y="11151"/>
                  </a:lnTo>
                  <a:lnTo>
                    <a:pt x="93274" y="11151"/>
                  </a:lnTo>
                  <a:lnTo>
                    <a:pt x="93299" y="11151"/>
                  </a:lnTo>
                  <a:lnTo>
                    <a:pt x="93350" y="11232"/>
                  </a:lnTo>
                  <a:lnTo>
                    <a:pt x="93375" y="11232"/>
                  </a:lnTo>
                  <a:lnTo>
                    <a:pt x="93425" y="11393"/>
                  </a:lnTo>
                  <a:lnTo>
                    <a:pt x="93425" y="11393"/>
                  </a:lnTo>
                  <a:lnTo>
                    <a:pt x="93552" y="11555"/>
                  </a:lnTo>
                  <a:lnTo>
                    <a:pt x="93627" y="11555"/>
                  </a:lnTo>
                  <a:lnTo>
                    <a:pt x="93678" y="11636"/>
                  </a:lnTo>
                  <a:lnTo>
                    <a:pt x="93753" y="11797"/>
                  </a:lnTo>
                  <a:lnTo>
                    <a:pt x="93829" y="11878"/>
                  </a:lnTo>
                  <a:lnTo>
                    <a:pt x="93955" y="11878"/>
                  </a:lnTo>
                  <a:lnTo>
                    <a:pt x="94056" y="11878"/>
                  </a:lnTo>
                  <a:lnTo>
                    <a:pt x="94132" y="11878"/>
                  </a:lnTo>
                  <a:lnTo>
                    <a:pt x="94208" y="11797"/>
                  </a:lnTo>
                  <a:lnTo>
                    <a:pt x="94258" y="11636"/>
                  </a:lnTo>
                  <a:lnTo>
                    <a:pt x="94309" y="11636"/>
                  </a:lnTo>
                  <a:lnTo>
                    <a:pt x="94839" y="11636"/>
                  </a:lnTo>
                  <a:lnTo>
                    <a:pt x="94839" y="11555"/>
                  </a:lnTo>
                  <a:lnTo>
                    <a:pt x="94839" y="11393"/>
                  </a:lnTo>
                  <a:lnTo>
                    <a:pt x="94839" y="11151"/>
                  </a:lnTo>
                  <a:lnTo>
                    <a:pt x="94839" y="10989"/>
                  </a:lnTo>
                  <a:lnTo>
                    <a:pt x="94788" y="10828"/>
                  </a:lnTo>
                  <a:lnTo>
                    <a:pt x="94763" y="10747"/>
                  </a:lnTo>
                  <a:lnTo>
                    <a:pt x="94712" y="10585"/>
                  </a:lnTo>
                  <a:lnTo>
                    <a:pt x="94712" y="10424"/>
                  </a:lnTo>
                  <a:lnTo>
                    <a:pt x="94637" y="9939"/>
                  </a:lnTo>
                  <a:lnTo>
                    <a:pt x="94662" y="9777"/>
                  </a:lnTo>
                  <a:lnTo>
                    <a:pt x="94712" y="9777"/>
                  </a:lnTo>
                  <a:lnTo>
                    <a:pt x="94839" y="9696"/>
                  </a:lnTo>
                  <a:lnTo>
                    <a:pt x="94864" y="9535"/>
                  </a:lnTo>
                  <a:lnTo>
                    <a:pt x="94914" y="9373"/>
                  </a:lnTo>
                  <a:lnTo>
                    <a:pt x="94990" y="9292"/>
                  </a:lnTo>
                  <a:lnTo>
                    <a:pt x="95091" y="9292"/>
                  </a:lnTo>
                  <a:lnTo>
                    <a:pt x="95167" y="9131"/>
                  </a:lnTo>
                  <a:lnTo>
                    <a:pt x="95217" y="9131"/>
                  </a:lnTo>
                  <a:lnTo>
                    <a:pt x="95293" y="9292"/>
                  </a:lnTo>
                  <a:lnTo>
                    <a:pt x="95318" y="9373"/>
                  </a:lnTo>
                  <a:lnTo>
                    <a:pt x="95369" y="9535"/>
                  </a:lnTo>
                  <a:lnTo>
                    <a:pt x="95369" y="9535"/>
                  </a:lnTo>
                  <a:lnTo>
                    <a:pt x="95419" y="9696"/>
                  </a:lnTo>
                  <a:lnTo>
                    <a:pt x="95495" y="9696"/>
                  </a:lnTo>
                  <a:lnTo>
                    <a:pt x="95545" y="9696"/>
                  </a:lnTo>
                  <a:lnTo>
                    <a:pt x="95621" y="9777"/>
                  </a:lnTo>
                  <a:lnTo>
                    <a:pt x="95671" y="9696"/>
                  </a:lnTo>
                  <a:lnTo>
                    <a:pt x="95697" y="9777"/>
                  </a:lnTo>
                  <a:lnTo>
                    <a:pt x="95697" y="9777"/>
                  </a:lnTo>
                  <a:lnTo>
                    <a:pt x="95747" y="9939"/>
                  </a:lnTo>
                  <a:lnTo>
                    <a:pt x="95747" y="9939"/>
                  </a:lnTo>
                  <a:lnTo>
                    <a:pt x="95772" y="10101"/>
                  </a:lnTo>
                  <a:lnTo>
                    <a:pt x="95823" y="10181"/>
                  </a:lnTo>
                  <a:lnTo>
                    <a:pt x="95823" y="10424"/>
                  </a:lnTo>
                  <a:lnTo>
                    <a:pt x="95823" y="10585"/>
                  </a:lnTo>
                  <a:lnTo>
                    <a:pt x="95899" y="10747"/>
                  </a:lnTo>
                  <a:lnTo>
                    <a:pt x="96000" y="10828"/>
                  </a:lnTo>
                  <a:lnTo>
                    <a:pt x="96075" y="10828"/>
                  </a:lnTo>
                  <a:lnTo>
                    <a:pt x="96126" y="10828"/>
                  </a:lnTo>
                  <a:lnTo>
                    <a:pt x="96151" y="10828"/>
                  </a:lnTo>
                  <a:lnTo>
                    <a:pt x="96201" y="10747"/>
                  </a:lnTo>
                  <a:lnTo>
                    <a:pt x="96201" y="10585"/>
                  </a:lnTo>
                  <a:lnTo>
                    <a:pt x="96227" y="10424"/>
                  </a:lnTo>
                  <a:lnTo>
                    <a:pt x="96227" y="10343"/>
                  </a:lnTo>
                  <a:lnTo>
                    <a:pt x="96277" y="10181"/>
                  </a:lnTo>
                  <a:lnTo>
                    <a:pt x="96277" y="10181"/>
                  </a:lnTo>
                  <a:lnTo>
                    <a:pt x="96353" y="10101"/>
                  </a:lnTo>
                  <a:lnTo>
                    <a:pt x="96403" y="10101"/>
                  </a:lnTo>
                  <a:lnTo>
                    <a:pt x="96479" y="10181"/>
                  </a:lnTo>
                  <a:lnTo>
                    <a:pt x="96529" y="10181"/>
                  </a:lnTo>
                  <a:lnTo>
                    <a:pt x="96605" y="10181"/>
                  </a:lnTo>
                  <a:lnTo>
                    <a:pt x="96656" y="10343"/>
                  </a:lnTo>
                  <a:lnTo>
                    <a:pt x="96681" y="10424"/>
                  </a:lnTo>
                  <a:lnTo>
                    <a:pt x="96731" y="10585"/>
                  </a:lnTo>
                  <a:lnTo>
                    <a:pt x="96782" y="10585"/>
                  </a:lnTo>
                  <a:lnTo>
                    <a:pt x="96807" y="10747"/>
                  </a:lnTo>
                  <a:lnTo>
                    <a:pt x="96858" y="10828"/>
                  </a:lnTo>
                  <a:lnTo>
                    <a:pt x="96858" y="10989"/>
                  </a:lnTo>
                  <a:lnTo>
                    <a:pt x="96858" y="11232"/>
                  </a:lnTo>
                  <a:lnTo>
                    <a:pt x="96858" y="11555"/>
                  </a:lnTo>
                  <a:lnTo>
                    <a:pt x="96858" y="11797"/>
                  </a:lnTo>
                  <a:lnTo>
                    <a:pt x="96858" y="12040"/>
                  </a:lnTo>
                  <a:lnTo>
                    <a:pt x="96908" y="12282"/>
                  </a:lnTo>
                  <a:lnTo>
                    <a:pt x="96858" y="12686"/>
                  </a:lnTo>
                  <a:lnTo>
                    <a:pt x="96858" y="13010"/>
                  </a:lnTo>
                  <a:lnTo>
                    <a:pt x="96858" y="13090"/>
                  </a:lnTo>
                  <a:lnTo>
                    <a:pt x="96908" y="13252"/>
                  </a:lnTo>
                  <a:lnTo>
                    <a:pt x="96908" y="13333"/>
                  </a:lnTo>
                  <a:lnTo>
                    <a:pt x="96908" y="13494"/>
                  </a:lnTo>
                  <a:lnTo>
                    <a:pt x="96908" y="13494"/>
                  </a:lnTo>
                  <a:lnTo>
                    <a:pt x="96908" y="13494"/>
                  </a:lnTo>
                  <a:lnTo>
                    <a:pt x="96858" y="13656"/>
                  </a:lnTo>
                  <a:lnTo>
                    <a:pt x="96858" y="13656"/>
                  </a:lnTo>
                  <a:lnTo>
                    <a:pt x="96807" y="13737"/>
                  </a:lnTo>
                  <a:lnTo>
                    <a:pt x="96807" y="13898"/>
                  </a:lnTo>
                  <a:lnTo>
                    <a:pt x="96807" y="14060"/>
                  </a:lnTo>
                  <a:lnTo>
                    <a:pt x="96807" y="14141"/>
                  </a:lnTo>
                  <a:lnTo>
                    <a:pt x="96858" y="14303"/>
                  </a:lnTo>
                  <a:lnTo>
                    <a:pt x="96908" y="14464"/>
                  </a:lnTo>
                  <a:lnTo>
                    <a:pt x="96933" y="14545"/>
                  </a:lnTo>
                  <a:lnTo>
                    <a:pt x="96984" y="14707"/>
                  </a:lnTo>
                  <a:lnTo>
                    <a:pt x="97034" y="14787"/>
                  </a:lnTo>
                  <a:lnTo>
                    <a:pt x="97110" y="14949"/>
                  </a:lnTo>
                  <a:lnTo>
                    <a:pt x="97135" y="14949"/>
                  </a:lnTo>
                  <a:lnTo>
                    <a:pt x="97186" y="15111"/>
                  </a:lnTo>
                  <a:lnTo>
                    <a:pt x="97236" y="15191"/>
                  </a:lnTo>
                  <a:lnTo>
                    <a:pt x="97261" y="15191"/>
                  </a:lnTo>
                  <a:lnTo>
                    <a:pt x="97312" y="15191"/>
                  </a:lnTo>
                  <a:lnTo>
                    <a:pt x="97362" y="15353"/>
                  </a:lnTo>
                  <a:lnTo>
                    <a:pt x="97388" y="15515"/>
                  </a:lnTo>
                  <a:lnTo>
                    <a:pt x="97438" y="15595"/>
                  </a:lnTo>
                  <a:lnTo>
                    <a:pt x="97488" y="15757"/>
                  </a:lnTo>
                  <a:lnTo>
                    <a:pt x="97514" y="15919"/>
                  </a:lnTo>
                  <a:lnTo>
                    <a:pt x="97514" y="16161"/>
                  </a:lnTo>
                  <a:lnTo>
                    <a:pt x="97514" y="16404"/>
                  </a:lnTo>
                  <a:lnTo>
                    <a:pt x="97943" y="16404"/>
                  </a:lnTo>
                  <a:lnTo>
                    <a:pt x="97943" y="16242"/>
                  </a:lnTo>
                  <a:lnTo>
                    <a:pt x="97943" y="15999"/>
                  </a:lnTo>
                  <a:lnTo>
                    <a:pt x="97968" y="15595"/>
                  </a:lnTo>
                  <a:lnTo>
                    <a:pt x="97943" y="15191"/>
                  </a:lnTo>
                  <a:lnTo>
                    <a:pt x="97943" y="14949"/>
                  </a:lnTo>
                  <a:lnTo>
                    <a:pt x="97943" y="14787"/>
                  </a:lnTo>
                  <a:lnTo>
                    <a:pt x="97943" y="14707"/>
                  </a:lnTo>
                  <a:lnTo>
                    <a:pt x="97968" y="14545"/>
                  </a:lnTo>
                  <a:lnTo>
                    <a:pt x="98018" y="14464"/>
                  </a:lnTo>
                  <a:lnTo>
                    <a:pt x="98044" y="14464"/>
                  </a:lnTo>
                  <a:lnTo>
                    <a:pt x="98094" y="14464"/>
                  </a:lnTo>
                  <a:lnTo>
                    <a:pt x="98145" y="14545"/>
                  </a:lnTo>
                  <a:lnTo>
                    <a:pt x="98220" y="14707"/>
                  </a:lnTo>
                  <a:lnTo>
                    <a:pt x="98271" y="14707"/>
                  </a:lnTo>
                  <a:lnTo>
                    <a:pt x="98296" y="14707"/>
                  </a:lnTo>
                  <a:lnTo>
                    <a:pt x="98296" y="14545"/>
                  </a:lnTo>
                  <a:lnTo>
                    <a:pt x="98296" y="14464"/>
                  </a:lnTo>
                  <a:lnTo>
                    <a:pt x="98347" y="14464"/>
                  </a:lnTo>
                  <a:lnTo>
                    <a:pt x="98347" y="14464"/>
                  </a:lnTo>
                  <a:lnTo>
                    <a:pt x="98422" y="14464"/>
                  </a:lnTo>
                  <a:lnTo>
                    <a:pt x="98473" y="14464"/>
                  </a:lnTo>
                  <a:lnTo>
                    <a:pt x="98473" y="14464"/>
                  </a:lnTo>
                  <a:lnTo>
                    <a:pt x="98498" y="14545"/>
                  </a:lnTo>
                  <a:lnTo>
                    <a:pt x="98498" y="14545"/>
                  </a:lnTo>
                  <a:lnTo>
                    <a:pt x="98548" y="14707"/>
                  </a:lnTo>
                  <a:lnTo>
                    <a:pt x="98624" y="14707"/>
                  </a:lnTo>
                  <a:lnTo>
                    <a:pt x="98725" y="14707"/>
                  </a:lnTo>
                  <a:lnTo>
                    <a:pt x="98851" y="14707"/>
                  </a:lnTo>
                  <a:lnTo>
                    <a:pt x="98876" y="14949"/>
                  </a:lnTo>
                  <a:lnTo>
                    <a:pt x="98952" y="15111"/>
                  </a:lnTo>
                  <a:lnTo>
                    <a:pt x="99053" y="15111"/>
                  </a:lnTo>
                  <a:lnTo>
                    <a:pt x="99129" y="15111"/>
                  </a:lnTo>
                  <a:lnTo>
                    <a:pt x="99205" y="14949"/>
                  </a:lnTo>
                  <a:lnTo>
                    <a:pt x="99305" y="14787"/>
                  </a:lnTo>
                  <a:lnTo>
                    <a:pt x="99331" y="14707"/>
                  </a:lnTo>
                  <a:lnTo>
                    <a:pt x="99381" y="14707"/>
                  </a:lnTo>
                  <a:lnTo>
                    <a:pt x="99381" y="14545"/>
                  </a:lnTo>
                  <a:lnTo>
                    <a:pt x="99331" y="14464"/>
                  </a:lnTo>
                  <a:lnTo>
                    <a:pt x="99381" y="14464"/>
                  </a:lnTo>
                  <a:lnTo>
                    <a:pt x="99406" y="14303"/>
                  </a:lnTo>
                  <a:lnTo>
                    <a:pt x="99406" y="14464"/>
                  </a:lnTo>
                  <a:lnTo>
                    <a:pt x="99507" y="14464"/>
                  </a:lnTo>
                  <a:lnTo>
                    <a:pt x="99533" y="14464"/>
                  </a:lnTo>
                  <a:lnTo>
                    <a:pt x="99634" y="14303"/>
                  </a:lnTo>
                  <a:lnTo>
                    <a:pt x="99709" y="14464"/>
                  </a:lnTo>
                  <a:lnTo>
                    <a:pt x="99760" y="14464"/>
                  </a:lnTo>
                  <a:lnTo>
                    <a:pt x="99785" y="14464"/>
                  </a:lnTo>
                  <a:lnTo>
                    <a:pt x="99785" y="14545"/>
                  </a:lnTo>
                  <a:lnTo>
                    <a:pt x="99785" y="14545"/>
                  </a:lnTo>
                  <a:lnTo>
                    <a:pt x="99785" y="14707"/>
                  </a:lnTo>
                  <a:lnTo>
                    <a:pt x="99835" y="14949"/>
                  </a:lnTo>
                  <a:lnTo>
                    <a:pt x="99861" y="14949"/>
                  </a:lnTo>
                  <a:lnTo>
                    <a:pt x="99861" y="15111"/>
                  </a:lnTo>
                  <a:lnTo>
                    <a:pt x="99911" y="15111"/>
                  </a:lnTo>
                  <a:lnTo>
                    <a:pt x="99962" y="15191"/>
                  </a:lnTo>
                  <a:lnTo>
                    <a:pt x="99987" y="15353"/>
                  </a:lnTo>
                  <a:lnTo>
                    <a:pt x="100037" y="15515"/>
                  </a:lnTo>
                  <a:lnTo>
                    <a:pt x="100088" y="15515"/>
                  </a:lnTo>
                  <a:lnTo>
                    <a:pt x="100164" y="15595"/>
                  </a:lnTo>
                  <a:lnTo>
                    <a:pt x="100239" y="15757"/>
                  </a:lnTo>
                  <a:lnTo>
                    <a:pt x="100290" y="15595"/>
                  </a:lnTo>
                  <a:lnTo>
                    <a:pt x="100290" y="15353"/>
                  </a:lnTo>
                  <a:lnTo>
                    <a:pt x="100290" y="15191"/>
                  </a:lnTo>
                  <a:lnTo>
                    <a:pt x="100239" y="15111"/>
                  </a:lnTo>
                  <a:lnTo>
                    <a:pt x="100214" y="14949"/>
                  </a:lnTo>
                  <a:lnTo>
                    <a:pt x="100113" y="14787"/>
                  </a:lnTo>
                  <a:lnTo>
                    <a:pt x="100037" y="14707"/>
                  </a:lnTo>
                  <a:lnTo>
                    <a:pt x="100037" y="14464"/>
                  </a:lnTo>
                  <a:lnTo>
                    <a:pt x="100164" y="14464"/>
                  </a:lnTo>
                  <a:lnTo>
                    <a:pt x="100239" y="14464"/>
                  </a:lnTo>
                  <a:lnTo>
                    <a:pt x="100290" y="14464"/>
                  </a:lnTo>
                  <a:lnTo>
                    <a:pt x="100315" y="14464"/>
                  </a:lnTo>
                  <a:lnTo>
                    <a:pt x="100365" y="14464"/>
                  </a:lnTo>
                  <a:lnTo>
                    <a:pt x="100416" y="14464"/>
                  </a:lnTo>
                  <a:lnTo>
                    <a:pt x="100441" y="14545"/>
                  </a:lnTo>
                  <a:lnTo>
                    <a:pt x="100441" y="14545"/>
                  </a:lnTo>
                  <a:lnTo>
                    <a:pt x="100492" y="14707"/>
                  </a:lnTo>
                  <a:lnTo>
                    <a:pt x="100567" y="14707"/>
                  </a:lnTo>
                  <a:lnTo>
                    <a:pt x="100618" y="14707"/>
                  </a:lnTo>
                  <a:lnTo>
                    <a:pt x="100668" y="14707"/>
                  </a:lnTo>
                  <a:lnTo>
                    <a:pt x="100694" y="14707"/>
                  </a:lnTo>
                  <a:lnTo>
                    <a:pt x="100744" y="14707"/>
                  </a:lnTo>
                  <a:lnTo>
                    <a:pt x="100895" y="14787"/>
                  </a:lnTo>
                  <a:lnTo>
                    <a:pt x="100996" y="14787"/>
                  </a:lnTo>
                  <a:lnTo>
                    <a:pt x="100996" y="14787"/>
                  </a:lnTo>
                  <a:lnTo>
                    <a:pt x="100996" y="14707"/>
                  </a:lnTo>
                  <a:lnTo>
                    <a:pt x="100996" y="14545"/>
                  </a:lnTo>
                  <a:lnTo>
                    <a:pt x="100996" y="14464"/>
                  </a:lnTo>
                  <a:lnTo>
                    <a:pt x="100946" y="14141"/>
                  </a:lnTo>
                  <a:lnTo>
                    <a:pt x="100946" y="14060"/>
                  </a:lnTo>
                  <a:lnTo>
                    <a:pt x="100895" y="13898"/>
                  </a:lnTo>
                  <a:lnTo>
                    <a:pt x="100870" y="13737"/>
                  </a:lnTo>
                  <a:lnTo>
                    <a:pt x="100870" y="13656"/>
                  </a:lnTo>
                  <a:lnTo>
                    <a:pt x="100820" y="13656"/>
                  </a:lnTo>
                  <a:lnTo>
                    <a:pt x="100769" y="13656"/>
                  </a:lnTo>
                  <a:lnTo>
                    <a:pt x="100694" y="13494"/>
                  </a:lnTo>
                  <a:lnTo>
                    <a:pt x="100668" y="13333"/>
                  </a:lnTo>
                  <a:lnTo>
                    <a:pt x="100618" y="13252"/>
                  </a:lnTo>
                  <a:lnTo>
                    <a:pt x="100618" y="13090"/>
                  </a:lnTo>
                  <a:lnTo>
                    <a:pt x="100567" y="13010"/>
                  </a:lnTo>
                  <a:lnTo>
                    <a:pt x="100567" y="12848"/>
                  </a:lnTo>
                  <a:lnTo>
                    <a:pt x="100567" y="12686"/>
                  </a:lnTo>
                  <a:lnTo>
                    <a:pt x="100694" y="12606"/>
                  </a:lnTo>
                  <a:lnTo>
                    <a:pt x="100769" y="12606"/>
                  </a:lnTo>
                  <a:lnTo>
                    <a:pt x="101198" y="12606"/>
                  </a:lnTo>
                  <a:lnTo>
                    <a:pt x="101198" y="12202"/>
                  </a:lnTo>
                  <a:lnTo>
                    <a:pt x="101223" y="11878"/>
                  </a:lnTo>
                  <a:lnTo>
                    <a:pt x="101223" y="11797"/>
                  </a:lnTo>
                  <a:lnTo>
                    <a:pt x="101223" y="11636"/>
                  </a:lnTo>
                  <a:lnTo>
                    <a:pt x="101274" y="11555"/>
                  </a:lnTo>
                  <a:lnTo>
                    <a:pt x="101324" y="11555"/>
                  </a:lnTo>
                  <a:lnTo>
                    <a:pt x="101350" y="11555"/>
                  </a:lnTo>
                  <a:lnTo>
                    <a:pt x="101400" y="11555"/>
                  </a:lnTo>
                  <a:lnTo>
                    <a:pt x="101476" y="11636"/>
                  </a:lnTo>
                  <a:lnTo>
                    <a:pt x="101526" y="11636"/>
                  </a:lnTo>
                  <a:lnTo>
                    <a:pt x="101652" y="11636"/>
                  </a:lnTo>
                  <a:lnTo>
                    <a:pt x="101728" y="11636"/>
                  </a:lnTo>
                  <a:lnTo>
                    <a:pt x="101804" y="11636"/>
                  </a:lnTo>
                  <a:lnTo>
                    <a:pt x="101905" y="11797"/>
                  </a:lnTo>
                  <a:lnTo>
                    <a:pt x="101981" y="11878"/>
                  </a:lnTo>
                  <a:lnTo>
                    <a:pt x="102031" y="11878"/>
                  </a:lnTo>
                  <a:lnTo>
                    <a:pt x="102056" y="11878"/>
                  </a:lnTo>
                  <a:lnTo>
                    <a:pt x="102107" y="12040"/>
                  </a:lnTo>
                  <a:lnTo>
                    <a:pt x="102182" y="12040"/>
                  </a:lnTo>
                  <a:lnTo>
                    <a:pt x="102258" y="12202"/>
                  </a:lnTo>
                  <a:lnTo>
                    <a:pt x="102359" y="12202"/>
                  </a:lnTo>
                  <a:lnTo>
                    <a:pt x="102435" y="12202"/>
                  </a:lnTo>
                  <a:lnTo>
                    <a:pt x="102511" y="12202"/>
                  </a:lnTo>
                  <a:lnTo>
                    <a:pt x="102561" y="12202"/>
                  </a:lnTo>
                  <a:lnTo>
                    <a:pt x="102611" y="12040"/>
                  </a:lnTo>
                  <a:lnTo>
                    <a:pt x="102687" y="12040"/>
                  </a:lnTo>
                  <a:lnTo>
                    <a:pt x="102763" y="12202"/>
                  </a:lnTo>
                  <a:lnTo>
                    <a:pt x="102813" y="12282"/>
                  </a:lnTo>
                  <a:lnTo>
                    <a:pt x="102839" y="12282"/>
                  </a:lnTo>
                  <a:lnTo>
                    <a:pt x="102889" y="12282"/>
                  </a:lnTo>
                  <a:lnTo>
                    <a:pt x="102965" y="12282"/>
                  </a:lnTo>
                  <a:lnTo>
                    <a:pt x="102965" y="12444"/>
                  </a:lnTo>
                  <a:lnTo>
                    <a:pt x="103015" y="12444"/>
                  </a:lnTo>
                  <a:lnTo>
                    <a:pt x="103015" y="12606"/>
                  </a:lnTo>
                  <a:lnTo>
                    <a:pt x="103091" y="12606"/>
                  </a:lnTo>
                  <a:lnTo>
                    <a:pt x="103141" y="12686"/>
                  </a:lnTo>
                  <a:lnTo>
                    <a:pt x="103217" y="12686"/>
                  </a:lnTo>
                  <a:lnTo>
                    <a:pt x="103293" y="12686"/>
                  </a:lnTo>
                  <a:lnTo>
                    <a:pt x="103293" y="12686"/>
                  </a:lnTo>
                  <a:lnTo>
                    <a:pt x="103293" y="12848"/>
                  </a:lnTo>
                  <a:lnTo>
                    <a:pt x="103293" y="13010"/>
                  </a:lnTo>
                  <a:lnTo>
                    <a:pt x="103268" y="13010"/>
                  </a:lnTo>
                  <a:lnTo>
                    <a:pt x="103217" y="13010"/>
                  </a:lnTo>
                  <a:lnTo>
                    <a:pt x="103217" y="13010"/>
                  </a:lnTo>
                  <a:lnTo>
                    <a:pt x="103167" y="13090"/>
                  </a:lnTo>
                  <a:lnTo>
                    <a:pt x="103141" y="13252"/>
                  </a:lnTo>
                  <a:lnTo>
                    <a:pt x="103141" y="13333"/>
                  </a:lnTo>
                  <a:lnTo>
                    <a:pt x="103141" y="13494"/>
                  </a:lnTo>
                  <a:lnTo>
                    <a:pt x="103091" y="13737"/>
                  </a:lnTo>
                  <a:lnTo>
                    <a:pt x="103091" y="13898"/>
                  </a:lnTo>
                  <a:lnTo>
                    <a:pt x="103066" y="14060"/>
                  </a:lnTo>
                  <a:lnTo>
                    <a:pt x="103091" y="14141"/>
                  </a:lnTo>
                  <a:lnTo>
                    <a:pt x="103141" y="14141"/>
                  </a:lnTo>
                  <a:lnTo>
                    <a:pt x="103141" y="14303"/>
                  </a:lnTo>
                  <a:lnTo>
                    <a:pt x="103217" y="14303"/>
                  </a:lnTo>
                  <a:lnTo>
                    <a:pt x="103268" y="14303"/>
                  </a:lnTo>
                  <a:lnTo>
                    <a:pt x="103293" y="14303"/>
                  </a:lnTo>
                  <a:lnTo>
                    <a:pt x="103394" y="14141"/>
                  </a:lnTo>
                  <a:lnTo>
                    <a:pt x="103419" y="14060"/>
                  </a:lnTo>
                  <a:lnTo>
                    <a:pt x="103470" y="13737"/>
                  </a:lnTo>
                  <a:lnTo>
                    <a:pt x="103470" y="13656"/>
                  </a:lnTo>
                  <a:lnTo>
                    <a:pt x="103520" y="13494"/>
                  </a:lnTo>
                  <a:lnTo>
                    <a:pt x="103520" y="13333"/>
                  </a:lnTo>
                  <a:lnTo>
                    <a:pt x="103520" y="13090"/>
                  </a:lnTo>
                  <a:lnTo>
                    <a:pt x="104504" y="13090"/>
                  </a:lnTo>
                  <a:lnTo>
                    <a:pt x="104529" y="13090"/>
                  </a:lnTo>
                  <a:lnTo>
                    <a:pt x="104580" y="13252"/>
                  </a:lnTo>
                  <a:lnTo>
                    <a:pt x="104630" y="13252"/>
                  </a:lnTo>
                  <a:lnTo>
                    <a:pt x="104656" y="13252"/>
                  </a:lnTo>
                  <a:lnTo>
                    <a:pt x="104706" y="13252"/>
                  </a:lnTo>
                  <a:lnTo>
                    <a:pt x="104757" y="13494"/>
                  </a:lnTo>
                  <a:lnTo>
                    <a:pt x="104656" y="13656"/>
                  </a:lnTo>
                  <a:lnTo>
                    <a:pt x="104580" y="13737"/>
                  </a:lnTo>
                  <a:lnTo>
                    <a:pt x="104529" y="13898"/>
                  </a:lnTo>
                  <a:lnTo>
                    <a:pt x="104529" y="14060"/>
                  </a:lnTo>
                  <a:lnTo>
                    <a:pt x="104529" y="14303"/>
                  </a:lnTo>
                  <a:lnTo>
                    <a:pt x="104706" y="14303"/>
                  </a:lnTo>
                  <a:lnTo>
                    <a:pt x="104782" y="14303"/>
                  </a:lnTo>
                  <a:lnTo>
                    <a:pt x="104883" y="14303"/>
                  </a:lnTo>
                  <a:lnTo>
                    <a:pt x="104908" y="14464"/>
                  </a:lnTo>
                  <a:lnTo>
                    <a:pt x="104908" y="14464"/>
                  </a:lnTo>
                  <a:lnTo>
                    <a:pt x="104908" y="14545"/>
                  </a:lnTo>
                  <a:lnTo>
                    <a:pt x="104958" y="14707"/>
                  </a:lnTo>
                  <a:lnTo>
                    <a:pt x="104984" y="14707"/>
                  </a:lnTo>
                  <a:lnTo>
                    <a:pt x="105085" y="14949"/>
                  </a:lnTo>
                  <a:lnTo>
                    <a:pt x="105160" y="14949"/>
                  </a:lnTo>
                  <a:lnTo>
                    <a:pt x="105085" y="15191"/>
                  </a:lnTo>
                  <a:lnTo>
                    <a:pt x="105110" y="15353"/>
                  </a:lnTo>
                  <a:lnTo>
                    <a:pt x="105160" y="15515"/>
                  </a:lnTo>
                  <a:lnTo>
                    <a:pt x="105287" y="15515"/>
                  </a:lnTo>
                  <a:lnTo>
                    <a:pt x="105362" y="15595"/>
                  </a:lnTo>
                  <a:lnTo>
                    <a:pt x="105413" y="15595"/>
                  </a:lnTo>
                  <a:lnTo>
                    <a:pt x="105438" y="15595"/>
                  </a:lnTo>
                  <a:lnTo>
                    <a:pt x="105539" y="15595"/>
                  </a:lnTo>
                  <a:lnTo>
                    <a:pt x="105690" y="15595"/>
                  </a:lnTo>
                  <a:lnTo>
                    <a:pt x="105741" y="15595"/>
                  </a:lnTo>
                  <a:lnTo>
                    <a:pt x="105791" y="15757"/>
                  </a:lnTo>
                  <a:lnTo>
                    <a:pt x="105817" y="15757"/>
                  </a:lnTo>
                  <a:lnTo>
                    <a:pt x="105867" y="15919"/>
                  </a:lnTo>
                  <a:lnTo>
                    <a:pt x="105892" y="15999"/>
                  </a:lnTo>
                  <a:lnTo>
                    <a:pt x="105943" y="16161"/>
                  </a:lnTo>
                  <a:lnTo>
                    <a:pt x="105993" y="16161"/>
                  </a:lnTo>
                  <a:lnTo>
                    <a:pt x="106018" y="16242"/>
                  </a:lnTo>
                  <a:lnTo>
                    <a:pt x="106069" y="16242"/>
                  </a:lnTo>
                  <a:lnTo>
                    <a:pt x="106119" y="16404"/>
                  </a:lnTo>
                  <a:lnTo>
                    <a:pt x="106271" y="16404"/>
                  </a:lnTo>
                  <a:lnTo>
                    <a:pt x="106321" y="16242"/>
                  </a:lnTo>
                  <a:lnTo>
                    <a:pt x="106321" y="16242"/>
                  </a:lnTo>
                  <a:lnTo>
                    <a:pt x="106347" y="16161"/>
                  </a:lnTo>
                  <a:lnTo>
                    <a:pt x="106447" y="16161"/>
                  </a:lnTo>
                  <a:lnTo>
                    <a:pt x="106574" y="16161"/>
                  </a:lnTo>
                  <a:lnTo>
                    <a:pt x="106700" y="16161"/>
                  </a:lnTo>
                  <a:lnTo>
                    <a:pt x="106801" y="16161"/>
                  </a:lnTo>
                  <a:lnTo>
                    <a:pt x="106851" y="15999"/>
                  </a:lnTo>
                  <a:lnTo>
                    <a:pt x="106902" y="15999"/>
                  </a:lnTo>
                  <a:lnTo>
                    <a:pt x="107053" y="15999"/>
                  </a:lnTo>
                  <a:lnTo>
                    <a:pt x="107104" y="15999"/>
                  </a:lnTo>
                  <a:lnTo>
                    <a:pt x="107154" y="15999"/>
                  </a:lnTo>
                  <a:lnTo>
                    <a:pt x="107230" y="15919"/>
                  </a:lnTo>
                  <a:lnTo>
                    <a:pt x="107255" y="15919"/>
                  </a:lnTo>
                  <a:lnTo>
                    <a:pt x="107255" y="15919"/>
                  </a:lnTo>
                  <a:lnTo>
                    <a:pt x="107305" y="15757"/>
                  </a:lnTo>
                  <a:lnTo>
                    <a:pt x="107305" y="15595"/>
                  </a:lnTo>
                  <a:lnTo>
                    <a:pt x="107381" y="15515"/>
                  </a:lnTo>
                  <a:lnTo>
                    <a:pt x="107432" y="15515"/>
                  </a:lnTo>
                  <a:lnTo>
                    <a:pt x="107482" y="15353"/>
                  </a:lnTo>
                  <a:lnTo>
                    <a:pt x="107558" y="15353"/>
                  </a:lnTo>
                  <a:lnTo>
                    <a:pt x="107634" y="15353"/>
                  </a:lnTo>
                  <a:lnTo>
                    <a:pt x="107709" y="15515"/>
                  </a:lnTo>
                  <a:lnTo>
                    <a:pt x="107810" y="15515"/>
                  </a:lnTo>
                  <a:lnTo>
                    <a:pt x="107886" y="15515"/>
                  </a:lnTo>
                  <a:lnTo>
                    <a:pt x="107936" y="15515"/>
                  </a:lnTo>
                  <a:lnTo>
                    <a:pt x="107962" y="15515"/>
                  </a:lnTo>
                  <a:lnTo>
                    <a:pt x="108088" y="15595"/>
                  </a:lnTo>
                  <a:lnTo>
                    <a:pt x="108138" y="15595"/>
                  </a:lnTo>
                  <a:lnTo>
                    <a:pt x="108138" y="15757"/>
                  </a:lnTo>
                  <a:lnTo>
                    <a:pt x="108164" y="15757"/>
                  </a:lnTo>
                  <a:lnTo>
                    <a:pt x="108214" y="15757"/>
                  </a:lnTo>
                  <a:lnTo>
                    <a:pt x="108264" y="15757"/>
                  </a:lnTo>
                  <a:lnTo>
                    <a:pt x="108290" y="15757"/>
                  </a:lnTo>
                  <a:lnTo>
                    <a:pt x="108340" y="15919"/>
                  </a:lnTo>
                  <a:lnTo>
                    <a:pt x="108340" y="15919"/>
                  </a:lnTo>
                  <a:lnTo>
                    <a:pt x="108340" y="15999"/>
                  </a:lnTo>
                  <a:lnTo>
                    <a:pt x="108391" y="16161"/>
                  </a:lnTo>
                  <a:lnTo>
                    <a:pt x="108416" y="16242"/>
                  </a:lnTo>
                  <a:lnTo>
                    <a:pt x="108466" y="16242"/>
                  </a:lnTo>
                  <a:lnTo>
                    <a:pt x="108517" y="16242"/>
                  </a:lnTo>
                  <a:lnTo>
                    <a:pt x="108517" y="16404"/>
                  </a:lnTo>
                  <a:lnTo>
                    <a:pt x="108542" y="16565"/>
                  </a:lnTo>
                  <a:lnTo>
                    <a:pt x="108542" y="16646"/>
                  </a:lnTo>
                  <a:lnTo>
                    <a:pt x="108593" y="16808"/>
                  </a:lnTo>
                  <a:lnTo>
                    <a:pt x="108618" y="16969"/>
                  </a:lnTo>
                  <a:lnTo>
                    <a:pt x="108618" y="17050"/>
                  </a:lnTo>
                  <a:lnTo>
                    <a:pt x="108618" y="17212"/>
                  </a:lnTo>
                  <a:lnTo>
                    <a:pt x="108618" y="17373"/>
                  </a:lnTo>
                  <a:lnTo>
                    <a:pt x="108593" y="17454"/>
                  </a:lnTo>
                  <a:lnTo>
                    <a:pt x="108542" y="17696"/>
                  </a:lnTo>
                  <a:lnTo>
                    <a:pt x="108542" y="18020"/>
                  </a:lnTo>
                  <a:lnTo>
                    <a:pt x="108542" y="18101"/>
                  </a:lnTo>
                  <a:lnTo>
                    <a:pt x="108593" y="18262"/>
                  </a:lnTo>
                  <a:lnTo>
                    <a:pt x="108618" y="18424"/>
                  </a:lnTo>
                  <a:lnTo>
                    <a:pt x="108618" y="18505"/>
                  </a:lnTo>
                  <a:lnTo>
                    <a:pt x="108668" y="18666"/>
                  </a:lnTo>
                  <a:lnTo>
                    <a:pt x="108744" y="18828"/>
                  </a:lnTo>
                  <a:lnTo>
                    <a:pt x="108794" y="18828"/>
                  </a:lnTo>
                  <a:lnTo>
                    <a:pt x="108845" y="18909"/>
                  </a:lnTo>
                  <a:lnTo>
                    <a:pt x="108870" y="18909"/>
                  </a:lnTo>
                  <a:lnTo>
                    <a:pt x="108921" y="18909"/>
                  </a:lnTo>
                  <a:lnTo>
                    <a:pt x="108971" y="19070"/>
                  </a:lnTo>
                  <a:lnTo>
                    <a:pt x="108996" y="19151"/>
                  </a:lnTo>
                  <a:lnTo>
                    <a:pt x="109047" y="19313"/>
                  </a:lnTo>
                  <a:lnTo>
                    <a:pt x="109047" y="19555"/>
                  </a:lnTo>
                  <a:lnTo>
                    <a:pt x="109047" y="20121"/>
                  </a:lnTo>
                  <a:lnTo>
                    <a:pt x="109123" y="20282"/>
                  </a:lnTo>
                  <a:lnTo>
                    <a:pt x="109198" y="20282"/>
                  </a:lnTo>
                  <a:lnTo>
                    <a:pt x="109198" y="19474"/>
                  </a:lnTo>
                  <a:lnTo>
                    <a:pt x="109198" y="19313"/>
                  </a:lnTo>
                  <a:lnTo>
                    <a:pt x="109198" y="19151"/>
                  </a:lnTo>
                  <a:lnTo>
                    <a:pt x="109198" y="18909"/>
                  </a:lnTo>
                  <a:lnTo>
                    <a:pt x="109198" y="18828"/>
                  </a:lnTo>
                  <a:lnTo>
                    <a:pt x="109375" y="18828"/>
                  </a:lnTo>
                  <a:lnTo>
                    <a:pt x="109425" y="18828"/>
                  </a:lnTo>
                  <a:lnTo>
                    <a:pt x="109451" y="18828"/>
                  </a:lnTo>
                  <a:lnTo>
                    <a:pt x="109501" y="18909"/>
                  </a:lnTo>
                  <a:lnTo>
                    <a:pt x="109501" y="19070"/>
                  </a:lnTo>
                  <a:lnTo>
                    <a:pt x="109552" y="19151"/>
                  </a:lnTo>
                  <a:lnTo>
                    <a:pt x="109577" y="19151"/>
                  </a:lnTo>
                  <a:lnTo>
                    <a:pt x="109652" y="19313"/>
                  </a:lnTo>
                  <a:lnTo>
                    <a:pt x="109703" y="19313"/>
                  </a:lnTo>
                  <a:lnTo>
                    <a:pt x="109753" y="19313"/>
                  </a:lnTo>
                  <a:lnTo>
                    <a:pt x="109829" y="19313"/>
                  </a:lnTo>
                  <a:lnTo>
                    <a:pt x="109880" y="19313"/>
                  </a:lnTo>
                  <a:lnTo>
                    <a:pt x="109955" y="19151"/>
                  </a:lnTo>
                  <a:lnTo>
                    <a:pt x="110006" y="19070"/>
                  </a:lnTo>
                  <a:lnTo>
                    <a:pt x="110082" y="18909"/>
                  </a:lnTo>
                  <a:lnTo>
                    <a:pt x="110107" y="18909"/>
                  </a:lnTo>
                  <a:lnTo>
                    <a:pt x="110208" y="18909"/>
                  </a:lnTo>
                  <a:lnTo>
                    <a:pt x="110536" y="18909"/>
                  </a:lnTo>
                  <a:lnTo>
                    <a:pt x="110687" y="18909"/>
                  </a:lnTo>
                  <a:lnTo>
                    <a:pt x="110813" y="18909"/>
                  </a:lnTo>
                  <a:lnTo>
                    <a:pt x="110990" y="18909"/>
                  </a:lnTo>
                  <a:lnTo>
                    <a:pt x="111066" y="19070"/>
                  </a:lnTo>
                  <a:lnTo>
                    <a:pt x="111141" y="19151"/>
                  </a:lnTo>
                  <a:lnTo>
                    <a:pt x="111141" y="19151"/>
                  </a:lnTo>
                  <a:lnTo>
                    <a:pt x="111192" y="19313"/>
                  </a:lnTo>
                  <a:lnTo>
                    <a:pt x="111192" y="19313"/>
                  </a:lnTo>
                  <a:lnTo>
                    <a:pt x="111242" y="19313"/>
                  </a:lnTo>
                  <a:lnTo>
                    <a:pt x="111318" y="19313"/>
                  </a:lnTo>
                  <a:lnTo>
                    <a:pt x="111394" y="19151"/>
                  </a:lnTo>
                  <a:lnTo>
                    <a:pt x="111444" y="19151"/>
                  </a:lnTo>
                  <a:lnTo>
                    <a:pt x="111444" y="19151"/>
                  </a:lnTo>
                  <a:lnTo>
                    <a:pt x="111470" y="19151"/>
                  </a:lnTo>
                  <a:lnTo>
                    <a:pt x="111520" y="18909"/>
                  </a:lnTo>
                  <a:lnTo>
                    <a:pt x="111520" y="18666"/>
                  </a:lnTo>
                  <a:lnTo>
                    <a:pt x="111520" y="18424"/>
                  </a:lnTo>
                  <a:lnTo>
                    <a:pt x="111520" y="18101"/>
                  </a:lnTo>
                  <a:lnTo>
                    <a:pt x="112050" y="18101"/>
                  </a:lnTo>
                  <a:lnTo>
                    <a:pt x="112100" y="18101"/>
                  </a:lnTo>
                  <a:lnTo>
                    <a:pt x="112151" y="18101"/>
                  </a:lnTo>
                  <a:lnTo>
                    <a:pt x="112227" y="18262"/>
                  </a:lnTo>
                  <a:lnTo>
                    <a:pt x="112227" y="18505"/>
                  </a:lnTo>
                  <a:lnTo>
                    <a:pt x="112151" y="18666"/>
                  </a:lnTo>
                  <a:lnTo>
                    <a:pt x="112050" y="18828"/>
                  </a:lnTo>
                  <a:lnTo>
                    <a:pt x="111974" y="18909"/>
                  </a:lnTo>
                  <a:lnTo>
                    <a:pt x="111899" y="18909"/>
                  </a:lnTo>
                  <a:lnTo>
                    <a:pt x="111823" y="18909"/>
                  </a:lnTo>
                  <a:lnTo>
                    <a:pt x="111772" y="18909"/>
                  </a:lnTo>
                  <a:lnTo>
                    <a:pt x="111772" y="19717"/>
                  </a:lnTo>
                  <a:lnTo>
                    <a:pt x="112176" y="19717"/>
                  </a:lnTo>
                  <a:lnTo>
                    <a:pt x="112176" y="20606"/>
                  </a:lnTo>
                  <a:lnTo>
                    <a:pt x="112504" y="20606"/>
                  </a:lnTo>
                  <a:lnTo>
                    <a:pt x="112555" y="20606"/>
                  </a:lnTo>
                  <a:lnTo>
                    <a:pt x="112605" y="20525"/>
                  </a:lnTo>
                  <a:lnTo>
                    <a:pt x="112605" y="20363"/>
                  </a:lnTo>
                  <a:lnTo>
                    <a:pt x="112630" y="20282"/>
                  </a:lnTo>
                  <a:lnTo>
                    <a:pt x="112630" y="20282"/>
                  </a:lnTo>
                  <a:lnTo>
                    <a:pt x="112681" y="20121"/>
                  </a:lnTo>
                  <a:lnTo>
                    <a:pt x="112731" y="19959"/>
                  </a:lnTo>
                  <a:lnTo>
                    <a:pt x="112731" y="19717"/>
                  </a:lnTo>
                  <a:lnTo>
                    <a:pt x="112681" y="19474"/>
                  </a:lnTo>
                  <a:lnTo>
                    <a:pt x="112681" y="19313"/>
                  </a:lnTo>
                  <a:lnTo>
                    <a:pt x="112630" y="19151"/>
                  </a:lnTo>
                  <a:lnTo>
                    <a:pt x="112605" y="19151"/>
                  </a:lnTo>
                  <a:lnTo>
                    <a:pt x="112555" y="19070"/>
                  </a:lnTo>
                  <a:lnTo>
                    <a:pt x="112504" y="18909"/>
                  </a:lnTo>
                  <a:lnTo>
                    <a:pt x="112479" y="18909"/>
                  </a:lnTo>
                  <a:lnTo>
                    <a:pt x="112429" y="18909"/>
                  </a:lnTo>
                  <a:lnTo>
                    <a:pt x="112479" y="18828"/>
                  </a:lnTo>
                  <a:lnTo>
                    <a:pt x="112504" y="18666"/>
                  </a:lnTo>
                  <a:lnTo>
                    <a:pt x="112555" y="18424"/>
                  </a:lnTo>
                  <a:lnTo>
                    <a:pt x="112555" y="18262"/>
                  </a:lnTo>
                  <a:lnTo>
                    <a:pt x="112605" y="18101"/>
                  </a:lnTo>
                  <a:lnTo>
                    <a:pt x="112605" y="18020"/>
                  </a:lnTo>
                  <a:lnTo>
                    <a:pt x="112605" y="17858"/>
                  </a:lnTo>
                  <a:lnTo>
                    <a:pt x="112605" y="17696"/>
                  </a:lnTo>
                  <a:lnTo>
                    <a:pt x="112630" y="17696"/>
                  </a:lnTo>
                  <a:lnTo>
                    <a:pt x="112681" y="17696"/>
                  </a:lnTo>
                  <a:lnTo>
                    <a:pt x="112731" y="17616"/>
                  </a:lnTo>
                  <a:lnTo>
                    <a:pt x="112757" y="17616"/>
                  </a:lnTo>
                  <a:lnTo>
                    <a:pt x="112807" y="17616"/>
                  </a:lnTo>
                  <a:lnTo>
                    <a:pt x="112832" y="17616"/>
                  </a:lnTo>
                  <a:lnTo>
                    <a:pt x="112933" y="17616"/>
                  </a:lnTo>
                  <a:lnTo>
                    <a:pt x="112958" y="17616"/>
                  </a:lnTo>
                  <a:lnTo>
                    <a:pt x="113059" y="17616"/>
                  </a:lnTo>
                  <a:lnTo>
                    <a:pt x="113135" y="17696"/>
                  </a:lnTo>
                  <a:lnTo>
                    <a:pt x="113186" y="17858"/>
                  </a:lnTo>
                  <a:lnTo>
                    <a:pt x="113211" y="18020"/>
                  </a:lnTo>
                  <a:lnTo>
                    <a:pt x="113287" y="18020"/>
                  </a:lnTo>
                  <a:lnTo>
                    <a:pt x="113388" y="18101"/>
                  </a:lnTo>
                  <a:lnTo>
                    <a:pt x="113413" y="18101"/>
                  </a:lnTo>
                  <a:lnTo>
                    <a:pt x="113463" y="18101"/>
                  </a:lnTo>
                  <a:lnTo>
                    <a:pt x="113514" y="18262"/>
                  </a:lnTo>
                  <a:lnTo>
                    <a:pt x="113539" y="18262"/>
                  </a:lnTo>
                  <a:lnTo>
                    <a:pt x="113539" y="18424"/>
                  </a:lnTo>
                  <a:lnTo>
                    <a:pt x="113589" y="18424"/>
                  </a:lnTo>
                  <a:lnTo>
                    <a:pt x="113665" y="18424"/>
                  </a:lnTo>
                  <a:lnTo>
                    <a:pt x="113741" y="18424"/>
                  </a:lnTo>
                  <a:lnTo>
                    <a:pt x="113791" y="18505"/>
                  </a:lnTo>
                  <a:lnTo>
                    <a:pt x="113867" y="18505"/>
                  </a:lnTo>
                  <a:lnTo>
                    <a:pt x="113968" y="18505"/>
                  </a:lnTo>
                  <a:lnTo>
                    <a:pt x="113993" y="18505"/>
                  </a:lnTo>
                  <a:lnTo>
                    <a:pt x="114094" y="18505"/>
                  </a:lnTo>
                  <a:lnTo>
                    <a:pt x="114119" y="18424"/>
                  </a:lnTo>
                  <a:lnTo>
                    <a:pt x="114119" y="18424"/>
                  </a:lnTo>
                  <a:lnTo>
                    <a:pt x="114170" y="18262"/>
                  </a:lnTo>
                  <a:lnTo>
                    <a:pt x="114195" y="18101"/>
                  </a:lnTo>
                  <a:lnTo>
                    <a:pt x="114246" y="18101"/>
                  </a:lnTo>
                  <a:lnTo>
                    <a:pt x="114321" y="18101"/>
                  </a:lnTo>
                  <a:lnTo>
                    <a:pt x="114498" y="18101"/>
                  </a:lnTo>
                  <a:lnTo>
                    <a:pt x="114624" y="18101"/>
                  </a:lnTo>
                  <a:lnTo>
                    <a:pt x="114649" y="18262"/>
                  </a:lnTo>
                  <a:lnTo>
                    <a:pt x="114700" y="18262"/>
                  </a:lnTo>
                  <a:lnTo>
                    <a:pt x="114776" y="18505"/>
                  </a:lnTo>
                  <a:lnTo>
                    <a:pt x="114876" y="18505"/>
                  </a:lnTo>
                  <a:lnTo>
                    <a:pt x="114952" y="18666"/>
                  </a:lnTo>
                  <a:lnTo>
                    <a:pt x="115003" y="18666"/>
                  </a:lnTo>
                  <a:lnTo>
                    <a:pt x="115028" y="18828"/>
                  </a:lnTo>
                  <a:lnTo>
                    <a:pt x="115078" y="18828"/>
                  </a:lnTo>
                  <a:lnTo>
                    <a:pt x="115230" y="18828"/>
                  </a:lnTo>
                  <a:lnTo>
                    <a:pt x="115280" y="18909"/>
                  </a:lnTo>
                  <a:lnTo>
                    <a:pt x="115331" y="18909"/>
                  </a:lnTo>
                  <a:lnTo>
                    <a:pt x="115331" y="18909"/>
                  </a:lnTo>
                  <a:lnTo>
                    <a:pt x="115356" y="18909"/>
                  </a:lnTo>
                  <a:lnTo>
                    <a:pt x="115406" y="19070"/>
                  </a:lnTo>
                  <a:lnTo>
                    <a:pt x="115457" y="19151"/>
                  </a:lnTo>
                  <a:lnTo>
                    <a:pt x="115457" y="19151"/>
                  </a:lnTo>
                  <a:lnTo>
                    <a:pt x="115558" y="19313"/>
                  </a:lnTo>
                  <a:lnTo>
                    <a:pt x="115608" y="19474"/>
                  </a:lnTo>
                  <a:lnTo>
                    <a:pt x="115659" y="19474"/>
                  </a:lnTo>
                  <a:lnTo>
                    <a:pt x="115735" y="19474"/>
                  </a:lnTo>
                  <a:lnTo>
                    <a:pt x="115810" y="19474"/>
                  </a:lnTo>
                  <a:lnTo>
                    <a:pt x="115911" y="19474"/>
                  </a:lnTo>
                  <a:lnTo>
                    <a:pt x="115987" y="19555"/>
                  </a:lnTo>
                  <a:lnTo>
                    <a:pt x="116012" y="19717"/>
                  </a:lnTo>
                  <a:lnTo>
                    <a:pt x="116012" y="19878"/>
                  </a:lnTo>
                  <a:lnTo>
                    <a:pt x="116063" y="19878"/>
                  </a:lnTo>
                  <a:lnTo>
                    <a:pt x="116138" y="20121"/>
                  </a:lnTo>
                  <a:lnTo>
                    <a:pt x="116239" y="20282"/>
                  </a:lnTo>
                  <a:lnTo>
                    <a:pt x="116315" y="20363"/>
                  </a:lnTo>
                  <a:lnTo>
                    <a:pt x="116365" y="20606"/>
                  </a:lnTo>
                  <a:lnTo>
                    <a:pt x="116365" y="20929"/>
                  </a:lnTo>
                  <a:lnTo>
                    <a:pt x="116365" y="21171"/>
                  </a:lnTo>
                  <a:lnTo>
                    <a:pt x="116441" y="21171"/>
                  </a:lnTo>
                  <a:lnTo>
                    <a:pt x="116517" y="21171"/>
                  </a:lnTo>
                  <a:lnTo>
                    <a:pt x="116567" y="21171"/>
                  </a:lnTo>
                  <a:lnTo>
                    <a:pt x="116593" y="21171"/>
                  </a:lnTo>
                  <a:lnTo>
                    <a:pt x="116694" y="21171"/>
                  </a:lnTo>
                  <a:lnTo>
                    <a:pt x="116820" y="21333"/>
                  </a:lnTo>
                  <a:lnTo>
                    <a:pt x="116845" y="21333"/>
                  </a:lnTo>
                  <a:lnTo>
                    <a:pt x="116895" y="21333"/>
                  </a:lnTo>
                  <a:lnTo>
                    <a:pt x="116946" y="21333"/>
                  </a:lnTo>
                  <a:lnTo>
                    <a:pt x="116971" y="21333"/>
                  </a:lnTo>
                  <a:lnTo>
                    <a:pt x="116971" y="21414"/>
                  </a:lnTo>
                  <a:lnTo>
                    <a:pt x="116971" y="21575"/>
                  </a:lnTo>
                  <a:lnTo>
                    <a:pt x="116971" y="21575"/>
                  </a:lnTo>
                  <a:lnTo>
                    <a:pt x="117022" y="21737"/>
                  </a:lnTo>
                  <a:lnTo>
                    <a:pt x="117047" y="21818"/>
                  </a:lnTo>
                  <a:lnTo>
                    <a:pt x="117097" y="21979"/>
                  </a:lnTo>
                  <a:lnTo>
                    <a:pt x="117173" y="22060"/>
                  </a:lnTo>
                  <a:lnTo>
                    <a:pt x="117223" y="22222"/>
                  </a:lnTo>
                  <a:lnTo>
                    <a:pt x="117299" y="22383"/>
                  </a:lnTo>
                  <a:lnTo>
                    <a:pt x="117400" y="22464"/>
                  </a:lnTo>
                  <a:lnTo>
                    <a:pt x="117425" y="22464"/>
                  </a:lnTo>
                  <a:lnTo>
                    <a:pt x="117476" y="22464"/>
                  </a:lnTo>
                  <a:lnTo>
                    <a:pt x="117501" y="22626"/>
                  </a:lnTo>
                  <a:lnTo>
                    <a:pt x="117552" y="22787"/>
                  </a:lnTo>
                  <a:lnTo>
                    <a:pt x="117552" y="22787"/>
                  </a:lnTo>
                  <a:lnTo>
                    <a:pt x="117627" y="22787"/>
                  </a:lnTo>
                  <a:lnTo>
                    <a:pt x="117753" y="22868"/>
                  </a:lnTo>
                  <a:lnTo>
                    <a:pt x="117804" y="22868"/>
                  </a:lnTo>
                  <a:lnTo>
                    <a:pt x="117854" y="22868"/>
                  </a:lnTo>
                  <a:lnTo>
                    <a:pt x="117880" y="22868"/>
                  </a:lnTo>
                  <a:lnTo>
                    <a:pt x="117930" y="22868"/>
                  </a:lnTo>
                  <a:lnTo>
                    <a:pt x="117955" y="23030"/>
                  </a:lnTo>
                  <a:lnTo>
                    <a:pt x="118056" y="23030"/>
                  </a:lnTo>
                  <a:lnTo>
                    <a:pt x="118082" y="23191"/>
                  </a:lnTo>
                  <a:lnTo>
                    <a:pt x="118132" y="23272"/>
                  </a:lnTo>
                  <a:lnTo>
                    <a:pt x="118132" y="23434"/>
                  </a:lnTo>
                  <a:lnTo>
                    <a:pt x="118132" y="24969"/>
                  </a:lnTo>
                  <a:lnTo>
                    <a:pt x="118132" y="25131"/>
                  </a:lnTo>
                  <a:lnTo>
                    <a:pt x="118182" y="25131"/>
                  </a:lnTo>
                  <a:lnTo>
                    <a:pt x="118208" y="25373"/>
                  </a:lnTo>
                  <a:lnTo>
                    <a:pt x="118258" y="25535"/>
                  </a:lnTo>
                  <a:lnTo>
                    <a:pt x="118334" y="25696"/>
                  </a:lnTo>
                  <a:lnTo>
                    <a:pt x="118410" y="25696"/>
                  </a:lnTo>
                  <a:lnTo>
                    <a:pt x="118460" y="25535"/>
                  </a:lnTo>
                  <a:lnTo>
                    <a:pt x="118460" y="25373"/>
                  </a:lnTo>
                  <a:lnTo>
                    <a:pt x="118460" y="25292"/>
                  </a:lnTo>
                  <a:lnTo>
                    <a:pt x="118460" y="25131"/>
                  </a:lnTo>
                  <a:lnTo>
                    <a:pt x="118460" y="24969"/>
                  </a:lnTo>
                  <a:lnTo>
                    <a:pt x="118511" y="24888"/>
                  </a:lnTo>
                  <a:lnTo>
                    <a:pt x="118511" y="24727"/>
                  </a:lnTo>
                  <a:lnTo>
                    <a:pt x="118460" y="24646"/>
                  </a:lnTo>
                  <a:lnTo>
                    <a:pt x="118410" y="24646"/>
                  </a:lnTo>
                  <a:lnTo>
                    <a:pt x="118384" y="24484"/>
                  </a:lnTo>
                  <a:lnTo>
                    <a:pt x="118384" y="24646"/>
                  </a:lnTo>
                  <a:lnTo>
                    <a:pt x="118334" y="24484"/>
                  </a:lnTo>
                  <a:lnTo>
                    <a:pt x="118309" y="24484"/>
                  </a:lnTo>
                  <a:lnTo>
                    <a:pt x="118309" y="24323"/>
                  </a:lnTo>
                  <a:lnTo>
                    <a:pt x="118258" y="24323"/>
                  </a:lnTo>
                  <a:lnTo>
                    <a:pt x="118309" y="24242"/>
                  </a:lnTo>
                  <a:lnTo>
                    <a:pt x="118309" y="24080"/>
                  </a:lnTo>
                  <a:lnTo>
                    <a:pt x="118334" y="24080"/>
                  </a:lnTo>
                  <a:lnTo>
                    <a:pt x="118384" y="24080"/>
                  </a:lnTo>
                  <a:lnTo>
                    <a:pt x="118410" y="24080"/>
                  </a:lnTo>
                  <a:lnTo>
                    <a:pt x="118460" y="24080"/>
                  </a:lnTo>
                  <a:lnTo>
                    <a:pt x="118511" y="24080"/>
                  </a:lnTo>
                  <a:lnTo>
                    <a:pt x="118536" y="24242"/>
                  </a:lnTo>
                  <a:lnTo>
                    <a:pt x="118586" y="24242"/>
                  </a:lnTo>
                  <a:lnTo>
                    <a:pt x="118586" y="24323"/>
                  </a:lnTo>
                  <a:lnTo>
                    <a:pt x="118637" y="24484"/>
                  </a:lnTo>
                  <a:lnTo>
                    <a:pt x="118637" y="24484"/>
                  </a:lnTo>
                  <a:lnTo>
                    <a:pt x="118662" y="24484"/>
                  </a:lnTo>
                  <a:lnTo>
                    <a:pt x="118712" y="24646"/>
                  </a:lnTo>
                  <a:lnTo>
                    <a:pt x="118788" y="24484"/>
                  </a:lnTo>
                  <a:lnTo>
                    <a:pt x="118864" y="24484"/>
                  </a:lnTo>
                  <a:lnTo>
                    <a:pt x="118914" y="24646"/>
                  </a:lnTo>
                  <a:lnTo>
                    <a:pt x="118990" y="24646"/>
                  </a:lnTo>
                  <a:lnTo>
                    <a:pt x="119091" y="24646"/>
                  </a:lnTo>
                  <a:lnTo>
                    <a:pt x="119116" y="24646"/>
                  </a:lnTo>
                  <a:lnTo>
                    <a:pt x="119167" y="24646"/>
                  </a:lnTo>
                  <a:lnTo>
                    <a:pt x="119217" y="24484"/>
                  </a:lnTo>
                  <a:lnTo>
                    <a:pt x="119293" y="24484"/>
                  </a:lnTo>
                  <a:lnTo>
                    <a:pt x="119369" y="24646"/>
                  </a:lnTo>
                  <a:lnTo>
                    <a:pt x="119444" y="24646"/>
                  </a:lnTo>
                  <a:lnTo>
                    <a:pt x="119495" y="24727"/>
                  </a:lnTo>
                  <a:lnTo>
                    <a:pt x="119545" y="24888"/>
                  </a:lnTo>
                  <a:lnTo>
                    <a:pt x="119621" y="25131"/>
                  </a:lnTo>
                  <a:lnTo>
                    <a:pt x="119621" y="25131"/>
                  </a:lnTo>
                  <a:lnTo>
                    <a:pt x="119621" y="25292"/>
                  </a:lnTo>
                  <a:lnTo>
                    <a:pt x="119621" y="25373"/>
                  </a:lnTo>
                  <a:lnTo>
                    <a:pt x="119671" y="25373"/>
                  </a:lnTo>
                  <a:lnTo>
                    <a:pt x="119747" y="25373"/>
                  </a:lnTo>
                  <a:lnTo>
                    <a:pt x="119772" y="25373"/>
                  </a:lnTo>
                  <a:lnTo>
                    <a:pt x="119823" y="25535"/>
                  </a:lnTo>
                  <a:lnTo>
                    <a:pt x="119873" y="25535"/>
                  </a:lnTo>
                  <a:lnTo>
                    <a:pt x="119899" y="25696"/>
                  </a:lnTo>
                  <a:lnTo>
                    <a:pt x="119949" y="25777"/>
                  </a:lnTo>
                  <a:lnTo>
                    <a:pt x="120000" y="25939"/>
                  </a:lnTo>
                  <a:lnTo>
                    <a:pt x="119949" y="26181"/>
                  </a:lnTo>
                  <a:lnTo>
                    <a:pt x="119949" y="26343"/>
                  </a:lnTo>
                  <a:lnTo>
                    <a:pt x="119899" y="26343"/>
                  </a:lnTo>
                  <a:lnTo>
                    <a:pt x="119873" y="26424"/>
                  </a:lnTo>
                  <a:lnTo>
                    <a:pt x="119823" y="26424"/>
                  </a:lnTo>
                  <a:lnTo>
                    <a:pt x="119772" y="26424"/>
                  </a:lnTo>
                  <a:lnTo>
                    <a:pt x="119747" y="26424"/>
                  </a:lnTo>
                  <a:lnTo>
                    <a:pt x="119697" y="26585"/>
                  </a:lnTo>
                  <a:lnTo>
                    <a:pt x="119697" y="26747"/>
                  </a:lnTo>
                  <a:lnTo>
                    <a:pt x="119697" y="26747"/>
                  </a:lnTo>
                  <a:lnTo>
                    <a:pt x="119671" y="26828"/>
                  </a:lnTo>
                  <a:lnTo>
                    <a:pt x="119621" y="26989"/>
                  </a:lnTo>
                  <a:lnTo>
                    <a:pt x="119570" y="27151"/>
                  </a:lnTo>
                  <a:lnTo>
                    <a:pt x="119545" y="27232"/>
                  </a:lnTo>
                  <a:lnTo>
                    <a:pt x="119444" y="27393"/>
                  </a:lnTo>
                  <a:lnTo>
                    <a:pt x="119318" y="27393"/>
                  </a:lnTo>
                  <a:lnTo>
                    <a:pt x="119293" y="27232"/>
                  </a:lnTo>
                  <a:lnTo>
                    <a:pt x="119242" y="27232"/>
                  </a:lnTo>
                  <a:lnTo>
                    <a:pt x="119242" y="27151"/>
                  </a:lnTo>
                  <a:lnTo>
                    <a:pt x="119167" y="26989"/>
                  </a:lnTo>
                  <a:lnTo>
                    <a:pt x="119091" y="26747"/>
                  </a:lnTo>
                  <a:lnTo>
                    <a:pt x="119041" y="26828"/>
                  </a:lnTo>
                  <a:lnTo>
                    <a:pt x="118990" y="26828"/>
                  </a:lnTo>
                  <a:lnTo>
                    <a:pt x="118990" y="26828"/>
                  </a:lnTo>
                  <a:lnTo>
                    <a:pt x="118965" y="27151"/>
                  </a:lnTo>
                  <a:lnTo>
                    <a:pt x="118965" y="27393"/>
                  </a:lnTo>
                  <a:lnTo>
                    <a:pt x="118990" y="27555"/>
                  </a:lnTo>
                  <a:lnTo>
                    <a:pt x="118990" y="27636"/>
                  </a:lnTo>
                  <a:lnTo>
                    <a:pt x="118990" y="27878"/>
                  </a:lnTo>
                  <a:lnTo>
                    <a:pt x="118990" y="28202"/>
                  </a:lnTo>
                  <a:lnTo>
                    <a:pt x="118990" y="28444"/>
                  </a:lnTo>
                  <a:lnTo>
                    <a:pt x="118914" y="28444"/>
                  </a:lnTo>
                  <a:lnTo>
                    <a:pt x="118864" y="28444"/>
                  </a:lnTo>
                  <a:lnTo>
                    <a:pt x="118788" y="28444"/>
                  </a:lnTo>
                  <a:lnTo>
                    <a:pt x="118763" y="28606"/>
                  </a:lnTo>
                  <a:lnTo>
                    <a:pt x="118763" y="28686"/>
                  </a:lnTo>
                  <a:lnTo>
                    <a:pt x="118763" y="29010"/>
                  </a:lnTo>
                  <a:lnTo>
                    <a:pt x="118763" y="29252"/>
                  </a:lnTo>
                  <a:lnTo>
                    <a:pt x="118763" y="29333"/>
                  </a:lnTo>
                  <a:lnTo>
                    <a:pt x="118788" y="29494"/>
                  </a:lnTo>
                  <a:lnTo>
                    <a:pt x="118763" y="29656"/>
                  </a:lnTo>
                  <a:lnTo>
                    <a:pt x="118712" y="29656"/>
                  </a:lnTo>
                  <a:lnTo>
                    <a:pt x="118662" y="29656"/>
                  </a:lnTo>
                  <a:lnTo>
                    <a:pt x="118637" y="29656"/>
                  </a:lnTo>
                  <a:lnTo>
                    <a:pt x="118586" y="29656"/>
                  </a:lnTo>
                  <a:lnTo>
                    <a:pt x="118536" y="29494"/>
                  </a:lnTo>
                  <a:lnTo>
                    <a:pt x="118410" y="29333"/>
                  </a:lnTo>
                  <a:lnTo>
                    <a:pt x="118309" y="29090"/>
                  </a:lnTo>
                  <a:lnTo>
                    <a:pt x="118258" y="29010"/>
                  </a:lnTo>
                  <a:lnTo>
                    <a:pt x="118208" y="28848"/>
                  </a:lnTo>
                  <a:lnTo>
                    <a:pt x="118182" y="28686"/>
                  </a:lnTo>
                  <a:lnTo>
                    <a:pt x="118132" y="28606"/>
                  </a:lnTo>
                  <a:lnTo>
                    <a:pt x="118056" y="28606"/>
                  </a:lnTo>
                  <a:lnTo>
                    <a:pt x="117678" y="28606"/>
                  </a:lnTo>
                  <a:lnTo>
                    <a:pt x="117678" y="28282"/>
                  </a:lnTo>
                  <a:lnTo>
                    <a:pt x="117678" y="28040"/>
                  </a:lnTo>
                  <a:lnTo>
                    <a:pt x="117678" y="27797"/>
                  </a:lnTo>
                  <a:lnTo>
                    <a:pt x="117678" y="27636"/>
                  </a:lnTo>
                  <a:lnTo>
                    <a:pt x="117627" y="27636"/>
                  </a:lnTo>
                  <a:lnTo>
                    <a:pt x="117602" y="27636"/>
                  </a:lnTo>
                  <a:lnTo>
                    <a:pt x="117552" y="27555"/>
                  </a:lnTo>
                  <a:lnTo>
                    <a:pt x="117501" y="27555"/>
                  </a:lnTo>
                  <a:lnTo>
                    <a:pt x="117476" y="27393"/>
                  </a:lnTo>
                  <a:lnTo>
                    <a:pt x="117400" y="27393"/>
                  </a:lnTo>
                  <a:lnTo>
                    <a:pt x="116769" y="27393"/>
                  </a:lnTo>
                  <a:lnTo>
                    <a:pt x="116719" y="27232"/>
                  </a:lnTo>
                  <a:lnTo>
                    <a:pt x="116694" y="27151"/>
                  </a:lnTo>
                  <a:lnTo>
                    <a:pt x="116643" y="26828"/>
                  </a:lnTo>
                  <a:lnTo>
                    <a:pt x="116643" y="26747"/>
                  </a:lnTo>
                  <a:lnTo>
                    <a:pt x="116593" y="26585"/>
                  </a:lnTo>
                  <a:lnTo>
                    <a:pt x="116593" y="26424"/>
                  </a:lnTo>
                  <a:lnTo>
                    <a:pt x="116593" y="26343"/>
                  </a:lnTo>
                  <a:lnTo>
                    <a:pt x="116567" y="26101"/>
                  </a:lnTo>
                  <a:lnTo>
                    <a:pt x="116466" y="25939"/>
                  </a:lnTo>
                  <a:lnTo>
                    <a:pt x="116391" y="25939"/>
                  </a:lnTo>
                  <a:lnTo>
                    <a:pt x="116315" y="25939"/>
                  </a:lnTo>
                  <a:lnTo>
                    <a:pt x="116239" y="25939"/>
                  </a:lnTo>
                  <a:lnTo>
                    <a:pt x="116239" y="26747"/>
                  </a:lnTo>
                  <a:lnTo>
                    <a:pt x="116239" y="26828"/>
                  </a:lnTo>
                  <a:lnTo>
                    <a:pt x="116239" y="26989"/>
                  </a:lnTo>
                  <a:lnTo>
                    <a:pt x="116264" y="26989"/>
                  </a:lnTo>
                  <a:lnTo>
                    <a:pt x="116315" y="26989"/>
                  </a:lnTo>
                  <a:lnTo>
                    <a:pt x="116315" y="26989"/>
                  </a:lnTo>
                  <a:lnTo>
                    <a:pt x="116315" y="27232"/>
                  </a:lnTo>
                  <a:lnTo>
                    <a:pt x="116315" y="27393"/>
                  </a:lnTo>
                  <a:lnTo>
                    <a:pt x="116315" y="27636"/>
                  </a:lnTo>
                  <a:lnTo>
                    <a:pt x="116315" y="27797"/>
                  </a:lnTo>
                  <a:lnTo>
                    <a:pt x="116264" y="27797"/>
                  </a:lnTo>
                  <a:lnTo>
                    <a:pt x="116264" y="27878"/>
                  </a:lnTo>
                  <a:lnTo>
                    <a:pt x="116239" y="27878"/>
                  </a:lnTo>
                  <a:lnTo>
                    <a:pt x="116189" y="28040"/>
                  </a:lnTo>
                  <a:lnTo>
                    <a:pt x="116138" y="28202"/>
                  </a:lnTo>
                  <a:lnTo>
                    <a:pt x="116113" y="28282"/>
                  </a:lnTo>
                  <a:lnTo>
                    <a:pt x="116063" y="28444"/>
                  </a:lnTo>
                  <a:lnTo>
                    <a:pt x="116012" y="28606"/>
                  </a:lnTo>
                  <a:lnTo>
                    <a:pt x="115936" y="28606"/>
                  </a:lnTo>
                  <a:lnTo>
                    <a:pt x="115861" y="28606"/>
                  </a:lnTo>
                  <a:lnTo>
                    <a:pt x="115785" y="28686"/>
                  </a:lnTo>
                  <a:lnTo>
                    <a:pt x="115684" y="28686"/>
                  </a:lnTo>
                  <a:lnTo>
                    <a:pt x="115205" y="28686"/>
                  </a:lnTo>
                  <a:lnTo>
                    <a:pt x="115154" y="28606"/>
                  </a:lnTo>
                  <a:lnTo>
                    <a:pt x="115104" y="28444"/>
                  </a:lnTo>
                  <a:lnTo>
                    <a:pt x="115078" y="28282"/>
                  </a:lnTo>
                  <a:lnTo>
                    <a:pt x="115028" y="28282"/>
                  </a:lnTo>
                  <a:lnTo>
                    <a:pt x="114876" y="28282"/>
                  </a:lnTo>
                  <a:lnTo>
                    <a:pt x="114876" y="28282"/>
                  </a:lnTo>
                  <a:lnTo>
                    <a:pt x="114826" y="28444"/>
                  </a:lnTo>
                  <a:lnTo>
                    <a:pt x="114826" y="28606"/>
                  </a:lnTo>
                  <a:lnTo>
                    <a:pt x="114776" y="28606"/>
                  </a:lnTo>
                  <a:lnTo>
                    <a:pt x="114750" y="28606"/>
                  </a:lnTo>
                  <a:lnTo>
                    <a:pt x="114700" y="28686"/>
                  </a:lnTo>
                  <a:lnTo>
                    <a:pt x="114649" y="28848"/>
                  </a:lnTo>
                  <a:lnTo>
                    <a:pt x="114649" y="29010"/>
                  </a:lnTo>
                  <a:lnTo>
                    <a:pt x="114649" y="29090"/>
                  </a:lnTo>
                  <a:lnTo>
                    <a:pt x="114700" y="29090"/>
                  </a:lnTo>
                  <a:lnTo>
                    <a:pt x="114750" y="29252"/>
                  </a:lnTo>
                  <a:lnTo>
                    <a:pt x="114776" y="29252"/>
                  </a:lnTo>
                  <a:lnTo>
                    <a:pt x="115205" y="29252"/>
                  </a:lnTo>
                  <a:lnTo>
                    <a:pt x="115205" y="29252"/>
                  </a:lnTo>
                  <a:lnTo>
                    <a:pt x="115230" y="29252"/>
                  </a:lnTo>
                  <a:lnTo>
                    <a:pt x="115280" y="29252"/>
                  </a:lnTo>
                  <a:lnTo>
                    <a:pt x="115331" y="29494"/>
                  </a:lnTo>
                  <a:lnTo>
                    <a:pt x="115331" y="29656"/>
                  </a:lnTo>
                  <a:lnTo>
                    <a:pt x="115331" y="29737"/>
                  </a:lnTo>
                  <a:lnTo>
                    <a:pt x="115356" y="30060"/>
                  </a:lnTo>
                  <a:lnTo>
                    <a:pt x="115406" y="30141"/>
                  </a:lnTo>
                  <a:lnTo>
                    <a:pt x="115482" y="30141"/>
                  </a:lnTo>
                  <a:lnTo>
                    <a:pt x="115533" y="30141"/>
                  </a:lnTo>
                  <a:lnTo>
                    <a:pt x="115608" y="30141"/>
                  </a:lnTo>
                  <a:lnTo>
                    <a:pt x="115608" y="30949"/>
                  </a:lnTo>
                  <a:lnTo>
                    <a:pt x="115608" y="31111"/>
                  </a:lnTo>
                  <a:lnTo>
                    <a:pt x="115659" y="31111"/>
                  </a:lnTo>
                  <a:lnTo>
                    <a:pt x="115659" y="31191"/>
                  </a:lnTo>
                  <a:lnTo>
                    <a:pt x="115684" y="31353"/>
                  </a:lnTo>
                  <a:lnTo>
                    <a:pt x="115735" y="31515"/>
                  </a:lnTo>
                  <a:lnTo>
                    <a:pt x="115785" y="31595"/>
                  </a:lnTo>
                  <a:lnTo>
                    <a:pt x="115810" y="31919"/>
                  </a:lnTo>
                  <a:lnTo>
                    <a:pt x="115810" y="31999"/>
                  </a:lnTo>
                  <a:lnTo>
                    <a:pt x="115810" y="32161"/>
                  </a:lnTo>
                  <a:lnTo>
                    <a:pt x="115861" y="32242"/>
                  </a:lnTo>
                  <a:lnTo>
                    <a:pt x="115861" y="32242"/>
                  </a:lnTo>
                  <a:lnTo>
                    <a:pt x="115911" y="32404"/>
                  </a:lnTo>
                  <a:lnTo>
                    <a:pt x="115987" y="32565"/>
                  </a:lnTo>
                  <a:lnTo>
                    <a:pt x="115987" y="33373"/>
                  </a:lnTo>
                  <a:lnTo>
                    <a:pt x="115936" y="33373"/>
                  </a:lnTo>
                  <a:lnTo>
                    <a:pt x="115861" y="33373"/>
                  </a:lnTo>
                  <a:lnTo>
                    <a:pt x="115785" y="33373"/>
                  </a:lnTo>
                  <a:lnTo>
                    <a:pt x="115659" y="33373"/>
                  </a:lnTo>
                  <a:lnTo>
                    <a:pt x="115558" y="33373"/>
                  </a:lnTo>
                  <a:lnTo>
                    <a:pt x="115482" y="33212"/>
                  </a:lnTo>
                  <a:lnTo>
                    <a:pt x="115457" y="33212"/>
                  </a:lnTo>
                  <a:lnTo>
                    <a:pt x="115457" y="33050"/>
                  </a:lnTo>
                  <a:lnTo>
                    <a:pt x="115406" y="32969"/>
                  </a:lnTo>
                  <a:lnTo>
                    <a:pt x="115356" y="32969"/>
                  </a:lnTo>
                  <a:lnTo>
                    <a:pt x="115331" y="32808"/>
                  </a:lnTo>
                  <a:lnTo>
                    <a:pt x="115230" y="32808"/>
                  </a:lnTo>
                  <a:lnTo>
                    <a:pt x="115154" y="32808"/>
                  </a:lnTo>
                  <a:lnTo>
                    <a:pt x="115078" y="32808"/>
                  </a:lnTo>
                  <a:lnTo>
                    <a:pt x="115003" y="32646"/>
                  </a:lnTo>
                  <a:lnTo>
                    <a:pt x="114902" y="32808"/>
                  </a:lnTo>
                  <a:lnTo>
                    <a:pt x="114876" y="32808"/>
                  </a:lnTo>
                  <a:lnTo>
                    <a:pt x="114826" y="32969"/>
                  </a:lnTo>
                  <a:lnTo>
                    <a:pt x="114776" y="33050"/>
                  </a:lnTo>
                  <a:lnTo>
                    <a:pt x="114750" y="33373"/>
                  </a:lnTo>
                  <a:lnTo>
                    <a:pt x="114700" y="33454"/>
                  </a:lnTo>
                  <a:lnTo>
                    <a:pt x="114624" y="33616"/>
                  </a:lnTo>
                  <a:lnTo>
                    <a:pt x="114574" y="33616"/>
                  </a:lnTo>
                  <a:lnTo>
                    <a:pt x="114548" y="33696"/>
                  </a:lnTo>
                  <a:lnTo>
                    <a:pt x="114498" y="33696"/>
                  </a:lnTo>
                  <a:lnTo>
                    <a:pt x="114422" y="33696"/>
                  </a:lnTo>
                  <a:lnTo>
                    <a:pt x="114296" y="33696"/>
                  </a:lnTo>
                  <a:lnTo>
                    <a:pt x="114246" y="33858"/>
                  </a:lnTo>
                  <a:lnTo>
                    <a:pt x="114195" y="34020"/>
                  </a:lnTo>
                  <a:lnTo>
                    <a:pt x="114119" y="34101"/>
                  </a:lnTo>
                  <a:lnTo>
                    <a:pt x="114094" y="34262"/>
                  </a:lnTo>
                  <a:lnTo>
                    <a:pt x="114044" y="34262"/>
                  </a:lnTo>
                  <a:lnTo>
                    <a:pt x="113993" y="34424"/>
                  </a:lnTo>
                  <a:lnTo>
                    <a:pt x="113968" y="34424"/>
                  </a:lnTo>
                  <a:lnTo>
                    <a:pt x="113917" y="34505"/>
                  </a:lnTo>
                  <a:lnTo>
                    <a:pt x="113867" y="34666"/>
                  </a:lnTo>
                  <a:lnTo>
                    <a:pt x="113867" y="34828"/>
                  </a:lnTo>
                  <a:lnTo>
                    <a:pt x="113842" y="34909"/>
                  </a:lnTo>
                  <a:lnTo>
                    <a:pt x="113791" y="34909"/>
                  </a:lnTo>
                  <a:lnTo>
                    <a:pt x="113716" y="35070"/>
                  </a:lnTo>
                  <a:lnTo>
                    <a:pt x="113640" y="35151"/>
                  </a:lnTo>
                  <a:lnTo>
                    <a:pt x="113589" y="35151"/>
                  </a:lnTo>
                  <a:lnTo>
                    <a:pt x="113539" y="35313"/>
                  </a:lnTo>
                  <a:lnTo>
                    <a:pt x="113463" y="35313"/>
                  </a:lnTo>
                  <a:lnTo>
                    <a:pt x="113337" y="35313"/>
                  </a:lnTo>
                  <a:lnTo>
                    <a:pt x="113261" y="35313"/>
                  </a:lnTo>
                  <a:lnTo>
                    <a:pt x="113211" y="35313"/>
                  </a:lnTo>
                  <a:lnTo>
                    <a:pt x="113186" y="35474"/>
                  </a:lnTo>
                  <a:lnTo>
                    <a:pt x="113085" y="35474"/>
                  </a:lnTo>
                  <a:lnTo>
                    <a:pt x="113009" y="35555"/>
                  </a:lnTo>
                  <a:lnTo>
                    <a:pt x="112958" y="35555"/>
                  </a:lnTo>
                  <a:lnTo>
                    <a:pt x="112958" y="35717"/>
                  </a:lnTo>
                  <a:lnTo>
                    <a:pt x="112933" y="35878"/>
                  </a:lnTo>
                  <a:lnTo>
                    <a:pt x="112883" y="35959"/>
                  </a:lnTo>
                  <a:lnTo>
                    <a:pt x="112832" y="36121"/>
                  </a:lnTo>
                  <a:lnTo>
                    <a:pt x="112807" y="36363"/>
                  </a:lnTo>
                  <a:lnTo>
                    <a:pt x="112757" y="36686"/>
                  </a:lnTo>
                  <a:lnTo>
                    <a:pt x="112731" y="36767"/>
                  </a:lnTo>
                  <a:lnTo>
                    <a:pt x="112681" y="36929"/>
                  </a:lnTo>
                  <a:lnTo>
                    <a:pt x="112605" y="37171"/>
                  </a:lnTo>
                  <a:lnTo>
                    <a:pt x="112555" y="37171"/>
                  </a:lnTo>
                  <a:lnTo>
                    <a:pt x="112504" y="37333"/>
                  </a:lnTo>
                  <a:lnTo>
                    <a:pt x="112479" y="37575"/>
                  </a:lnTo>
                  <a:lnTo>
                    <a:pt x="112429" y="37818"/>
                  </a:lnTo>
                  <a:lnTo>
                    <a:pt x="112429" y="38222"/>
                  </a:lnTo>
                  <a:lnTo>
                    <a:pt x="112378" y="38222"/>
                  </a:lnTo>
                  <a:lnTo>
                    <a:pt x="112353" y="38222"/>
                  </a:lnTo>
                  <a:lnTo>
                    <a:pt x="112302" y="38141"/>
                  </a:lnTo>
                  <a:lnTo>
                    <a:pt x="112227" y="37818"/>
                  </a:lnTo>
                  <a:lnTo>
                    <a:pt x="112227" y="37575"/>
                  </a:lnTo>
                  <a:lnTo>
                    <a:pt x="112227" y="37333"/>
                  </a:lnTo>
                  <a:lnTo>
                    <a:pt x="112227" y="37010"/>
                  </a:lnTo>
                  <a:lnTo>
                    <a:pt x="111697" y="37010"/>
                  </a:lnTo>
                  <a:lnTo>
                    <a:pt x="111646" y="37010"/>
                  </a:lnTo>
                  <a:lnTo>
                    <a:pt x="111596" y="37010"/>
                  </a:lnTo>
                  <a:lnTo>
                    <a:pt x="111570" y="36929"/>
                  </a:lnTo>
                  <a:lnTo>
                    <a:pt x="111520" y="36929"/>
                  </a:lnTo>
                  <a:lnTo>
                    <a:pt x="111444" y="36929"/>
                  </a:lnTo>
                  <a:lnTo>
                    <a:pt x="111394" y="36929"/>
                  </a:lnTo>
                  <a:lnTo>
                    <a:pt x="111318" y="36929"/>
                  </a:lnTo>
                  <a:lnTo>
                    <a:pt x="111268" y="36929"/>
                  </a:lnTo>
                  <a:lnTo>
                    <a:pt x="111242" y="37010"/>
                  </a:lnTo>
                  <a:lnTo>
                    <a:pt x="111192" y="37171"/>
                  </a:lnTo>
                  <a:lnTo>
                    <a:pt x="111141" y="37414"/>
                  </a:lnTo>
                  <a:lnTo>
                    <a:pt x="111116" y="37737"/>
                  </a:lnTo>
                  <a:lnTo>
                    <a:pt x="111015" y="37818"/>
                  </a:lnTo>
                  <a:lnTo>
                    <a:pt x="110990" y="37979"/>
                  </a:lnTo>
                  <a:lnTo>
                    <a:pt x="110940" y="38141"/>
                  </a:lnTo>
                  <a:lnTo>
                    <a:pt x="110914" y="38141"/>
                  </a:lnTo>
                  <a:lnTo>
                    <a:pt x="110864" y="38141"/>
                  </a:lnTo>
                  <a:lnTo>
                    <a:pt x="110813" y="37979"/>
                  </a:lnTo>
                  <a:lnTo>
                    <a:pt x="110788" y="37818"/>
                  </a:lnTo>
                  <a:lnTo>
                    <a:pt x="110788" y="37737"/>
                  </a:lnTo>
                  <a:lnTo>
                    <a:pt x="110788" y="37575"/>
                  </a:lnTo>
                  <a:lnTo>
                    <a:pt x="110788" y="37414"/>
                  </a:lnTo>
                  <a:lnTo>
                    <a:pt x="110738" y="37414"/>
                  </a:lnTo>
                  <a:lnTo>
                    <a:pt x="110687" y="37414"/>
                  </a:lnTo>
                  <a:lnTo>
                    <a:pt x="110687" y="37414"/>
                  </a:lnTo>
                  <a:lnTo>
                    <a:pt x="110662" y="37575"/>
                  </a:lnTo>
                  <a:lnTo>
                    <a:pt x="110611" y="37737"/>
                  </a:lnTo>
                  <a:lnTo>
                    <a:pt x="110561" y="37737"/>
                  </a:lnTo>
                  <a:lnTo>
                    <a:pt x="110536" y="37979"/>
                  </a:lnTo>
                  <a:lnTo>
                    <a:pt x="110536" y="37979"/>
                  </a:lnTo>
                  <a:lnTo>
                    <a:pt x="110460" y="38141"/>
                  </a:lnTo>
                  <a:lnTo>
                    <a:pt x="110410" y="38141"/>
                  </a:lnTo>
                  <a:lnTo>
                    <a:pt x="110334" y="38141"/>
                  </a:lnTo>
                  <a:lnTo>
                    <a:pt x="110283" y="37979"/>
                  </a:lnTo>
                  <a:lnTo>
                    <a:pt x="110283" y="37818"/>
                  </a:lnTo>
                  <a:lnTo>
                    <a:pt x="110233" y="37818"/>
                  </a:lnTo>
                  <a:lnTo>
                    <a:pt x="110233" y="37737"/>
                  </a:lnTo>
                  <a:lnTo>
                    <a:pt x="110208" y="37575"/>
                  </a:lnTo>
                  <a:lnTo>
                    <a:pt x="110157" y="37414"/>
                  </a:lnTo>
                  <a:lnTo>
                    <a:pt x="110082" y="37414"/>
                  </a:lnTo>
                  <a:lnTo>
                    <a:pt x="110031" y="37414"/>
                  </a:lnTo>
                  <a:lnTo>
                    <a:pt x="110006" y="37575"/>
                  </a:lnTo>
                  <a:lnTo>
                    <a:pt x="109955" y="37575"/>
                  </a:lnTo>
                  <a:lnTo>
                    <a:pt x="109905" y="37575"/>
                  </a:lnTo>
                  <a:lnTo>
                    <a:pt x="109880" y="37737"/>
                  </a:lnTo>
                  <a:lnTo>
                    <a:pt x="109880" y="37818"/>
                  </a:lnTo>
                  <a:lnTo>
                    <a:pt x="109829" y="37979"/>
                  </a:lnTo>
                  <a:lnTo>
                    <a:pt x="109829" y="38141"/>
                  </a:lnTo>
                  <a:lnTo>
                    <a:pt x="109829" y="38222"/>
                  </a:lnTo>
                  <a:lnTo>
                    <a:pt x="109829" y="38383"/>
                  </a:lnTo>
                  <a:lnTo>
                    <a:pt x="109829" y="38626"/>
                  </a:lnTo>
                  <a:lnTo>
                    <a:pt x="109829" y="38868"/>
                  </a:lnTo>
                  <a:lnTo>
                    <a:pt x="109829" y="39030"/>
                  </a:lnTo>
                  <a:lnTo>
                    <a:pt x="109779" y="39191"/>
                  </a:lnTo>
                  <a:lnTo>
                    <a:pt x="109779" y="39272"/>
                  </a:lnTo>
                  <a:lnTo>
                    <a:pt x="109753" y="39434"/>
                  </a:lnTo>
                  <a:lnTo>
                    <a:pt x="109753" y="39595"/>
                  </a:lnTo>
                  <a:lnTo>
                    <a:pt x="109753" y="39676"/>
                  </a:lnTo>
                  <a:lnTo>
                    <a:pt x="109703" y="39838"/>
                  </a:lnTo>
                  <a:lnTo>
                    <a:pt x="109703" y="39919"/>
                  </a:lnTo>
                  <a:lnTo>
                    <a:pt x="109627" y="40080"/>
                  </a:lnTo>
                  <a:lnTo>
                    <a:pt x="109577" y="40080"/>
                  </a:lnTo>
                  <a:lnTo>
                    <a:pt x="109552" y="40242"/>
                  </a:lnTo>
                  <a:lnTo>
                    <a:pt x="109501" y="40323"/>
                  </a:lnTo>
                  <a:lnTo>
                    <a:pt x="109451" y="40484"/>
                  </a:lnTo>
                  <a:lnTo>
                    <a:pt x="109451" y="40646"/>
                  </a:lnTo>
                  <a:lnTo>
                    <a:pt x="109451" y="40727"/>
                  </a:lnTo>
                  <a:lnTo>
                    <a:pt x="109425" y="40888"/>
                  </a:lnTo>
                  <a:lnTo>
                    <a:pt x="109375" y="41131"/>
                  </a:lnTo>
                  <a:lnTo>
                    <a:pt x="109375" y="41535"/>
                  </a:lnTo>
                  <a:lnTo>
                    <a:pt x="109375" y="41777"/>
                  </a:lnTo>
                  <a:lnTo>
                    <a:pt x="109552" y="41777"/>
                  </a:lnTo>
                  <a:lnTo>
                    <a:pt x="109552" y="41696"/>
                  </a:lnTo>
                  <a:lnTo>
                    <a:pt x="109577" y="41535"/>
                  </a:lnTo>
                  <a:lnTo>
                    <a:pt x="109577" y="41535"/>
                  </a:lnTo>
                  <a:lnTo>
                    <a:pt x="109627" y="41535"/>
                  </a:lnTo>
                  <a:lnTo>
                    <a:pt x="109652" y="41535"/>
                  </a:lnTo>
                  <a:lnTo>
                    <a:pt x="109703" y="41696"/>
                  </a:lnTo>
                  <a:lnTo>
                    <a:pt x="109703" y="41777"/>
                  </a:lnTo>
                  <a:lnTo>
                    <a:pt x="109703" y="41939"/>
                  </a:lnTo>
                  <a:lnTo>
                    <a:pt x="109703" y="42101"/>
                  </a:lnTo>
                  <a:lnTo>
                    <a:pt x="109652" y="42181"/>
                  </a:lnTo>
                  <a:lnTo>
                    <a:pt x="109627" y="42181"/>
                  </a:lnTo>
                  <a:lnTo>
                    <a:pt x="109577" y="42181"/>
                  </a:lnTo>
                  <a:lnTo>
                    <a:pt x="109577" y="42181"/>
                  </a:lnTo>
                  <a:lnTo>
                    <a:pt x="109552" y="42343"/>
                  </a:lnTo>
                  <a:lnTo>
                    <a:pt x="109577" y="42505"/>
                  </a:lnTo>
                  <a:lnTo>
                    <a:pt x="109577" y="42747"/>
                  </a:lnTo>
                  <a:lnTo>
                    <a:pt x="109577" y="42989"/>
                  </a:lnTo>
                  <a:lnTo>
                    <a:pt x="109627" y="43151"/>
                  </a:lnTo>
                  <a:lnTo>
                    <a:pt x="109627" y="43232"/>
                  </a:lnTo>
                  <a:lnTo>
                    <a:pt x="109627" y="43393"/>
                  </a:lnTo>
                  <a:lnTo>
                    <a:pt x="109627" y="43555"/>
                  </a:lnTo>
                  <a:lnTo>
                    <a:pt x="109627" y="43636"/>
                  </a:lnTo>
                  <a:lnTo>
                    <a:pt x="109627" y="43797"/>
                  </a:lnTo>
                  <a:lnTo>
                    <a:pt x="109652" y="43959"/>
                  </a:lnTo>
                  <a:lnTo>
                    <a:pt x="109703" y="44040"/>
                  </a:lnTo>
                  <a:lnTo>
                    <a:pt x="109753" y="44282"/>
                  </a:lnTo>
                  <a:lnTo>
                    <a:pt x="109779" y="44282"/>
                  </a:lnTo>
                  <a:lnTo>
                    <a:pt x="109829" y="44444"/>
                  </a:lnTo>
                  <a:lnTo>
                    <a:pt x="109779" y="45010"/>
                  </a:lnTo>
                  <a:lnTo>
                    <a:pt x="109652" y="45010"/>
                  </a:lnTo>
                  <a:lnTo>
                    <a:pt x="109627" y="45010"/>
                  </a:lnTo>
                  <a:lnTo>
                    <a:pt x="109577" y="44848"/>
                  </a:lnTo>
                  <a:lnTo>
                    <a:pt x="109552" y="44686"/>
                  </a:lnTo>
                  <a:lnTo>
                    <a:pt x="109552" y="44606"/>
                  </a:lnTo>
                  <a:lnTo>
                    <a:pt x="109552" y="44606"/>
                  </a:lnTo>
                  <a:lnTo>
                    <a:pt x="109501" y="44444"/>
                  </a:lnTo>
                  <a:lnTo>
                    <a:pt x="109425" y="44444"/>
                  </a:lnTo>
                  <a:lnTo>
                    <a:pt x="109375" y="44606"/>
                  </a:lnTo>
                  <a:lnTo>
                    <a:pt x="109375" y="44606"/>
                  </a:lnTo>
                  <a:lnTo>
                    <a:pt x="109324" y="44686"/>
                  </a:lnTo>
                  <a:lnTo>
                    <a:pt x="109299" y="45010"/>
                  </a:lnTo>
                  <a:lnTo>
                    <a:pt x="109249" y="45090"/>
                  </a:lnTo>
                  <a:lnTo>
                    <a:pt x="109198" y="45414"/>
                  </a:lnTo>
                  <a:lnTo>
                    <a:pt x="109198" y="45494"/>
                  </a:lnTo>
                  <a:lnTo>
                    <a:pt x="109173" y="45656"/>
                  </a:lnTo>
                  <a:lnTo>
                    <a:pt x="109173" y="46060"/>
                  </a:lnTo>
                  <a:lnTo>
                    <a:pt x="109173" y="46141"/>
                  </a:lnTo>
                  <a:lnTo>
                    <a:pt x="109198" y="46303"/>
                  </a:lnTo>
                  <a:lnTo>
                    <a:pt x="109198" y="46303"/>
                  </a:lnTo>
                  <a:lnTo>
                    <a:pt x="109249" y="46545"/>
                  </a:lnTo>
                  <a:lnTo>
                    <a:pt x="109299" y="46707"/>
                  </a:lnTo>
                  <a:lnTo>
                    <a:pt x="109299" y="46868"/>
                  </a:lnTo>
                  <a:lnTo>
                    <a:pt x="109299" y="47515"/>
                  </a:lnTo>
                  <a:lnTo>
                    <a:pt x="108719" y="47515"/>
                  </a:lnTo>
                  <a:lnTo>
                    <a:pt x="108668" y="47595"/>
                  </a:lnTo>
                  <a:lnTo>
                    <a:pt x="108668" y="47757"/>
                  </a:lnTo>
                  <a:lnTo>
                    <a:pt x="108593" y="48000"/>
                  </a:lnTo>
                  <a:lnTo>
                    <a:pt x="108517" y="48323"/>
                  </a:lnTo>
                  <a:lnTo>
                    <a:pt x="108517" y="49454"/>
                  </a:lnTo>
                  <a:lnTo>
                    <a:pt x="108517" y="49777"/>
                  </a:lnTo>
                  <a:lnTo>
                    <a:pt x="108466" y="49777"/>
                  </a:lnTo>
                  <a:lnTo>
                    <a:pt x="108466" y="49858"/>
                  </a:lnTo>
                  <a:lnTo>
                    <a:pt x="108416" y="50020"/>
                  </a:lnTo>
                  <a:lnTo>
                    <a:pt x="108416" y="50020"/>
                  </a:lnTo>
                  <a:lnTo>
                    <a:pt x="108391" y="50020"/>
                  </a:lnTo>
                  <a:lnTo>
                    <a:pt x="108340" y="50020"/>
                  </a:lnTo>
                  <a:lnTo>
                    <a:pt x="108264" y="50020"/>
                  </a:lnTo>
                  <a:lnTo>
                    <a:pt x="108214" y="50020"/>
                  </a:lnTo>
                  <a:lnTo>
                    <a:pt x="108164" y="49858"/>
                  </a:lnTo>
                  <a:lnTo>
                    <a:pt x="108138" y="49858"/>
                  </a:lnTo>
                  <a:lnTo>
                    <a:pt x="108088" y="50020"/>
                  </a:lnTo>
                  <a:lnTo>
                    <a:pt x="108063" y="50020"/>
                  </a:lnTo>
                  <a:lnTo>
                    <a:pt x="108063" y="50101"/>
                  </a:lnTo>
                  <a:lnTo>
                    <a:pt x="108012" y="50424"/>
                  </a:lnTo>
                  <a:lnTo>
                    <a:pt x="107962" y="50666"/>
                  </a:lnTo>
                  <a:lnTo>
                    <a:pt x="107936" y="50828"/>
                  </a:lnTo>
                  <a:lnTo>
                    <a:pt x="107886" y="50909"/>
                  </a:lnTo>
                  <a:lnTo>
                    <a:pt x="107886" y="51070"/>
                  </a:lnTo>
                  <a:lnTo>
                    <a:pt x="107835" y="51232"/>
                  </a:lnTo>
                  <a:lnTo>
                    <a:pt x="107810" y="51232"/>
                  </a:lnTo>
                  <a:lnTo>
                    <a:pt x="107760" y="51313"/>
                  </a:lnTo>
                  <a:lnTo>
                    <a:pt x="107709" y="51474"/>
                  </a:lnTo>
                  <a:lnTo>
                    <a:pt x="107684" y="51555"/>
                  </a:lnTo>
                  <a:lnTo>
                    <a:pt x="107684" y="51717"/>
                  </a:lnTo>
                  <a:lnTo>
                    <a:pt x="107684" y="51878"/>
                  </a:lnTo>
                  <a:lnTo>
                    <a:pt x="107684" y="52121"/>
                  </a:lnTo>
                  <a:lnTo>
                    <a:pt x="107684" y="52282"/>
                  </a:lnTo>
                  <a:lnTo>
                    <a:pt x="107684" y="52525"/>
                  </a:lnTo>
                  <a:lnTo>
                    <a:pt x="107634" y="52525"/>
                  </a:lnTo>
                  <a:lnTo>
                    <a:pt x="107558" y="52525"/>
                  </a:lnTo>
                  <a:lnTo>
                    <a:pt x="107507" y="52686"/>
                  </a:lnTo>
                  <a:lnTo>
                    <a:pt x="107482" y="52686"/>
                  </a:lnTo>
                  <a:lnTo>
                    <a:pt x="107432" y="52686"/>
                  </a:lnTo>
                  <a:lnTo>
                    <a:pt x="107381" y="52767"/>
                  </a:lnTo>
                  <a:lnTo>
                    <a:pt x="107305" y="52767"/>
                  </a:lnTo>
                  <a:lnTo>
                    <a:pt x="107305" y="52929"/>
                  </a:lnTo>
                  <a:lnTo>
                    <a:pt x="107255" y="53010"/>
                  </a:lnTo>
                  <a:lnTo>
                    <a:pt x="107230" y="53010"/>
                  </a:lnTo>
                  <a:lnTo>
                    <a:pt x="107179" y="52929"/>
                  </a:lnTo>
                  <a:lnTo>
                    <a:pt x="107154" y="52929"/>
                  </a:lnTo>
                  <a:lnTo>
                    <a:pt x="107154" y="50828"/>
                  </a:lnTo>
                  <a:lnTo>
                    <a:pt x="106927" y="49777"/>
                  </a:lnTo>
                  <a:lnTo>
                    <a:pt x="106977" y="49777"/>
                  </a:lnTo>
                  <a:lnTo>
                    <a:pt x="107028" y="49616"/>
                  </a:lnTo>
                  <a:lnTo>
                    <a:pt x="107028" y="49454"/>
                  </a:lnTo>
                  <a:lnTo>
                    <a:pt x="107028" y="49373"/>
                  </a:lnTo>
                  <a:lnTo>
                    <a:pt x="107028" y="49212"/>
                  </a:lnTo>
                  <a:lnTo>
                    <a:pt x="106977" y="47757"/>
                  </a:lnTo>
                  <a:lnTo>
                    <a:pt x="106977" y="46464"/>
                  </a:lnTo>
                  <a:lnTo>
                    <a:pt x="106977" y="46141"/>
                  </a:lnTo>
                  <a:lnTo>
                    <a:pt x="106977" y="45898"/>
                  </a:lnTo>
                  <a:lnTo>
                    <a:pt x="106977" y="45656"/>
                  </a:lnTo>
                  <a:lnTo>
                    <a:pt x="106977" y="45494"/>
                  </a:lnTo>
                  <a:lnTo>
                    <a:pt x="106977" y="45414"/>
                  </a:lnTo>
                  <a:lnTo>
                    <a:pt x="107028" y="45090"/>
                  </a:lnTo>
                  <a:lnTo>
                    <a:pt x="107053" y="45010"/>
                  </a:lnTo>
                  <a:lnTo>
                    <a:pt x="107104" y="44848"/>
                  </a:lnTo>
                  <a:lnTo>
                    <a:pt x="107104" y="44606"/>
                  </a:lnTo>
                  <a:lnTo>
                    <a:pt x="107104" y="44282"/>
                  </a:lnTo>
                  <a:lnTo>
                    <a:pt x="107053" y="44202"/>
                  </a:lnTo>
                  <a:lnTo>
                    <a:pt x="107104" y="44040"/>
                  </a:lnTo>
                  <a:lnTo>
                    <a:pt x="107104" y="43959"/>
                  </a:lnTo>
                  <a:lnTo>
                    <a:pt x="107104" y="43797"/>
                  </a:lnTo>
                  <a:lnTo>
                    <a:pt x="107154" y="43636"/>
                  </a:lnTo>
                  <a:lnTo>
                    <a:pt x="107154" y="43555"/>
                  </a:lnTo>
                  <a:lnTo>
                    <a:pt x="107154" y="43393"/>
                  </a:lnTo>
                  <a:lnTo>
                    <a:pt x="107179" y="43232"/>
                  </a:lnTo>
                  <a:lnTo>
                    <a:pt x="107230" y="43232"/>
                  </a:lnTo>
                  <a:lnTo>
                    <a:pt x="107255" y="43151"/>
                  </a:lnTo>
                  <a:lnTo>
                    <a:pt x="107305" y="42989"/>
                  </a:lnTo>
                  <a:lnTo>
                    <a:pt x="107356" y="42585"/>
                  </a:lnTo>
                  <a:lnTo>
                    <a:pt x="107356" y="42343"/>
                  </a:lnTo>
                  <a:lnTo>
                    <a:pt x="107356" y="42181"/>
                  </a:lnTo>
                  <a:lnTo>
                    <a:pt x="107305" y="42101"/>
                  </a:lnTo>
                  <a:lnTo>
                    <a:pt x="107305" y="41939"/>
                  </a:lnTo>
                  <a:lnTo>
                    <a:pt x="107305" y="41777"/>
                  </a:lnTo>
                  <a:lnTo>
                    <a:pt x="107356" y="41696"/>
                  </a:lnTo>
                  <a:lnTo>
                    <a:pt x="107356" y="41696"/>
                  </a:lnTo>
                  <a:lnTo>
                    <a:pt x="107381" y="41535"/>
                  </a:lnTo>
                  <a:lnTo>
                    <a:pt x="107432" y="41535"/>
                  </a:lnTo>
                  <a:lnTo>
                    <a:pt x="107482" y="41535"/>
                  </a:lnTo>
                  <a:lnTo>
                    <a:pt x="107507" y="41535"/>
                  </a:lnTo>
                  <a:lnTo>
                    <a:pt x="107558" y="41373"/>
                  </a:lnTo>
                  <a:lnTo>
                    <a:pt x="107608" y="41373"/>
                  </a:lnTo>
                  <a:lnTo>
                    <a:pt x="107684" y="41292"/>
                  </a:lnTo>
                  <a:lnTo>
                    <a:pt x="107760" y="41131"/>
                  </a:lnTo>
                  <a:lnTo>
                    <a:pt x="107835" y="41050"/>
                  </a:lnTo>
                  <a:lnTo>
                    <a:pt x="107886" y="41050"/>
                  </a:lnTo>
                  <a:lnTo>
                    <a:pt x="107936" y="41050"/>
                  </a:lnTo>
                  <a:lnTo>
                    <a:pt x="107962" y="41050"/>
                  </a:lnTo>
                  <a:lnTo>
                    <a:pt x="108063" y="41050"/>
                  </a:lnTo>
                  <a:lnTo>
                    <a:pt x="108088" y="41050"/>
                  </a:lnTo>
                  <a:lnTo>
                    <a:pt x="108138" y="41050"/>
                  </a:lnTo>
                  <a:lnTo>
                    <a:pt x="108164" y="40888"/>
                  </a:lnTo>
                  <a:lnTo>
                    <a:pt x="108164" y="40727"/>
                  </a:lnTo>
                  <a:lnTo>
                    <a:pt x="108214" y="40646"/>
                  </a:lnTo>
                  <a:lnTo>
                    <a:pt x="108214" y="40484"/>
                  </a:lnTo>
                  <a:lnTo>
                    <a:pt x="108264" y="40323"/>
                  </a:lnTo>
                  <a:lnTo>
                    <a:pt x="108290" y="40242"/>
                  </a:lnTo>
                  <a:lnTo>
                    <a:pt x="108391" y="40080"/>
                  </a:lnTo>
                  <a:lnTo>
                    <a:pt x="108416" y="39919"/>
                  </a:lnTo>
                  <a:lnTo>
                    <a:pt x="108416" y="39838"/>
                  </a:lnTo>
                  <a:lnTo>
                    <a:pt x="108517" y="39595"/>
                  </a:lnTo>
                  <a:lnTo>
                    <a:pt x="108542" y="39272"/>
                  </a:lnTo>
                  <a:lnTo>
                    <a:pt x="108618" y="39191"/>
                  </a:lnTo>
                  <a:lnTo>
                    <a:pt x="108744" y="38787"/>
                  </a:lnTo>
                  <a:lnTo>
                    <a:pt x="108870" y="38464"/>
                  </a:lnTo>
                  <a:lnTo>
                    <a:pt x="108971" y="38383"/>
                  </a:lnTo>
                  <a:lnTo>
                    <a:pt x="109047" y="38222"/>
                  </a:lnTo>
                  <a:lnTo>
                    <a:pt x="109123" y="37979"/>
                  </a:lnTo>
                  <a:lnTo>
                    <a:pt x="109249" y="37737"/>
                  </a:lnTo>
                  <a:lnTo>
                    <a:pt x="109375" y="37414"/>
                  </a:lnTo>
                  <a:lnTo>
                    <a:pt x="109425" y="37333"/>
                  </a:lnTo>
                  <a:lnTo>
                    <a:pt x="109501" y="37171"/>
                  </a:lnTo>
                  <a:lnTo>
                    <a:pt x="109552" y="37010"/>
                  </a:lnTo>
                  <a:lnTo>
                    <a:pt x="109552" y="36929"/>
                  </a:lnTo>
                  <a:lnTo>
                    <a:pt x="109552" y="36767"/>
                  </a:lnTo>
                  <a:lnTo>
                    <a:pt x="109552" y="36686"/>
                  </a:lnTo>
                  <a:lnTo>
                    <a:pt x="109577" y="36525"/>
                  </a:lnTo>
                  <a:lnTo>
                    <a:pt x="109627" y="36525"/>
                  </a:lnTo>
                  <a:lnTo>
                    <a:pt x="109652" y="36525"/>
                  </a:lnTo>
                  <a:lnTo>
                    <a:pt x="109703" y="36363"/>
                  </a:lnTo>
                  <a:lnTo>
                    <a:pt x="109753" y="36363"/>
                  </a:lnTo>
                  <a:lnTo>
                    <a:pt x="109779" y="36363"/>
                  </a:lnTo>
                  <a:lnTo>
                    <a:pt x="109829" y="36282"/>
                  </a:lnTo>
                  <a:lnTo>
                    <a:pt x="109880" y="36282"/>
                  </a:lnTo>
                  <a:lnTo>
                    <a:pt x="109880" y="35959"/>
                  </a:lnTo>
                  <a:lnTo>
                    <a:pt x="109905" y="35959"/>
                  </a:lnTo>
                  <a:lnTo>
                    <a:pt x="109905" y="35878"/>
                  </a:lnTo>
                  <a:lnTo>
                    <a:pt x="109905" y="35555"/>
                  </a:lnTo>
                  <a:lnTo>
                    <a:pt x="109955" y="35313"/>
                  </a:lnTo>
                  <a:lnTo>
                    <a:pt x="110006" y="35151"/>
                  </a:lnTo>
                  <a:lnTo>
                    <a:pt x="110006" y="34909"/>
                  </a:lnTo>
                  <a:lnTo>
                    <a:pt x="110031" y="34666"/>
                  </a:lnTo>
                  <a:lnTo>
                    <a:pt x="110031" y="34505"/>
                  </a:lnTo>
                  <a:lnTo>
                    <a:pt x="110031" y="34424"/>
                  </a:lnTo>
                  <a:lnTo>
                    <a:pt x="110031" y="34262"/>
                  </a:lnTo>
                  <a:lnTo>
                    <a:pt x="110082" y="34101"/>
                  </a:lnTo>
                  <a:lnTo>
                    <a:pt x="110082" y="34020"/>
                  </a:lnTo>
                  <a:lnTo>
                    <a:pt x="110107" y="33858"/>
                  </a:lnTo>
                  <a:lnTo>
                    <a:pt x="110157" y="33696"/>
                  </a:lnTo>
                  <a:lnTo>
                    <a:pt x="110233" y="33616"/>
                  </a:lnTo>
                  <a:lnTo>
                    <a:pt x="110410" y="33373"/>
                  </a:lnTo>
                  <a:lnTo>
                    <a:pt x="110460" y="33212"/>
                  </a:lnTo>
                  <a:lnTo>
                    <a:pt x="110485" y="33050"/>
                  </a:lnTo>
                  <a:lnTo>
                    <a:pt x="110485" y="32808"/>
                  </a:lnTo>
                  <a:lnTo>
                    <a:pt x="110082" y="32808"/>
                  </a:lnTo>
                  <a:lnTo>
                    <a:pt x="110031" y="32808"/>
                  </a:lnTo>
                  <a:lnTo>
                    <a:pt x="110006" y="32808"/>
                  </a:lnTo>
                  <a:lnTo>
                    <a:pt x="109905" y="32969"/>
                  </a:lnTo>
                  <a:lnTo>
                    <a:pt x="109829" y="32969"/>
                  </a:lnTo>
                  <a:lnTo>
                    <a:pt x="109753" y="32969"/>
                  </a:lnTo>
                  <a:lnTo>
                    <a:pt x="109753" y="33212"/>
                  </a:lnTo>
                  <a:lnTo>
                    <a:pt x="109703" y="33454"/>
                  </a:lnTo>
                  <a:lnTo>
                    <a:pt x="109753" y="33696"/>
                  </a:lnTo>
                  <a:lnTo>
                    <a:pt x="109703" y="34020"/>
                  </a:lnTo>
                  <a:lnTo>
                    <a:pt x="109703" y="34101"/>
                  </a:lnTo>
                  <a:lnTo>
                    <a:pt x="109703" y="34262"/>
                  </a:lnTo>
                  <a:lnTo>
                    <a:pt x="109652" y="34424"/>
                  </a:lnTo>
                  <a:lnTo>
                    <a:pt x="109627" y="34666"/>
                  </a:lnTo>
                  <a:lnTo>
                    <a:pt x="109627" y="34666"/>
                  </a:lnTo>
                  <a:lnTo>
                    <a:pt x="109577" y="34666"/>
                  </a:lnTo>
                  <a:lnTo>
                    <a:pt x="109552" y="34666"/>
                  </a:lnTo>
                  <a:lnTo>
                    <a:pt x="109451" y="34828"/>
                  </a:lnTo>
                  <a:lnTo>
                    <a:pt x="109375" y="34828"/>
                  </a:lnTo>
                  <a:lnTo>
                    <a:pt x="109324" y="34828"/>
                  </a:lnTo>
                  <a:lnTo>
                    <a:pt x="109324" y="34909"/>
                  </a:lnTo>
                  <a:lnTo>
                    <a:pt x="109299" y="35070"/>
                  </a:lnTo>
                  <a:lnTo>
                    <a:pt x="109198" y="35313"/>
                  </a:lnTo>
                  <a:lnTo>
                    <a:pt x="109198" y="35474"/>
                  </a:lnTo>
                  <a:lnTo>
                    <a:pt x="109173" y="35555"/>
                  </a:lnTo>
                  <a:lnTo>
                    <a:pt x="109123" y="35555"/>
                  </a:lnTo>
                  <a:lnTo>
                    <a:pt x="109097" y="35717"/>
                  </a:lnTo>
                  <a:lnTo>
                    <a:pt x="109047" y="35717"/>
                  </a:lnTo>
                  <a:lnTo>
                    <a:pt x="108996" y="35878"/>
                  </a:lnTo>
                  <a:lnTo>
                    <a:pt x="108921" y="35959"/>
                  </a:lnTo>
                  <a:lnTo>
                    <a:pt x="108845" y="36121"/>
                  </a:lnTo>
                  <a:lnTo>
                    <a:pt x="108794" y="36282"/>
                  </a:lnTo>
                  <a:lnTo>
                    <a:pt x="108744" y="36363"/>
                  </a:lnTo>
                  <a:lnTo>
                    <a:pt x="108719" y="36525"/>
                  </a:lnTo>
                  <a:lnTo>
                    <a:pt x="108668" y="36525"/>
                  </a:lnTo>
                  <a:lnTo>
                    <a:pt x="108593" y="36525"/>
                  </a:lnTo>
                  <a:lnTo>
                    <a:pt x="108593" y="36282"/>
                  </a:lnTo>
                  <a:lnTo>
                    <a:pt x="108593" y="35959"/>
                  </a:lnTo>
                  <a:lnTo>
                    <a:pt x="108593" y="35878"/>
                  </a:lnTo>
                  <a:lnTo>
                    <a:pt x="108593" y="35717"/>
                  </a:lnTo>
                  <a:lnTo>
                    <a:pt x="108542" y="35717"/>
                  </a:lnTo>
                  <a:lnTo>
                    <a:pt x="108517" y="35555"/>
                  </a:lnTo>
                  <a:lnTo>
                    <a:pt x="108517" y="35555"/>
                  </a:lnTo>
                  <a:lnTo>
                    <a:pt x="108466" y="35474"/>
                  </a:lnTo>
                  <a:lnTo>
                    <a:pt x="108466" y="35313"/>
                  </a:lnTo>
                  <a:lnTo>
                    <a:pt x="108466" y="35151"/>
                  </a:lnTo>
                  <a:lnTo>
                    <a:pt x="108466" y="35070"/>
                  </a:lnTo>
                  <a:lnTo>
                    <a:pt x="108517" y="34909"/>
                  </a:lnTo>
                  <a:lnTo>
                    <a:pt x="108542" y="34828"/>
                  </a:lnTo>
                  <a:lnTo>
                    <a:pt x="108517" y="34828"/>
                  </a:lnTo>
                  <a:lnTo>
                    <a:pt x="108466" y="34666"/>
                  </a:lnTo>
                  <a:lnTo>
                    <a:pt x="108466" y="34666"/>
                  </a:lnTo>
                  <a:lnTo>
                    <a:pt x="108416" y="34666"/>
                  </a:lnTo>
                  <a:lnTo>
                    <a:pt x="108391" y="34666"/>
                  </a:lnTo>
                  <a:lnTo>
                    <a:pt x="108290" y="34505"/>
                  </a:lnTo>
                  <a:lnTo>
                    <a:pt x="108264" y="34505"/>
                  </a:lnTo>
                  <a:lnTo>
                    <a:pt x="108264" y="34424"/>
                  </a:lnTo>
                  <a:lnTo>
                    <a:pt x="108214" y="34424"/>
                  </a:lnTo>
                  <a:lnTo>
                    <a:pt x="108214" y="34262"/>
                  </a:lnTo>
                  <a:lnTo>
                    <a:pt x="108214" y="34101"/>
                  </a:lnTo>
                  <a:lnTo>
                    <a:pt x="108164" y="34101"/>
                  </a:lnTo>
                  <a:lnTo>
                    <a:pt x="108138" y="34101"/>
                  </a:lnTo>
                  <a:lnTo>
                    <a:pt x="108088" y="34101"/>
                  </a:lnTo>
                  <a:lnTo>
                    <a:pt x="108088" y="34262"/>
                  </a:lnTo>
                  <a:lnTo>
                    <a:pt x="108063" y="34424"/>
                  </a:lnTo>
                  <a:lnTo>
                    <a:pt x="108012" y="34424"/>
                  </a:lnTo>
                  <a:lnTo>
                    <a:pt x="107962" y="34424"/>
                  </a:lnTo>
                  <a:lnTo>
                    <a:pt x="107936" y="34424"/>
                  </a:lnTo>
                  <a:lnTo>
                    <a:pt x="107886" y="34424"/>
                  </a:lnTo>
                  <a:lnTo>
                    <a:pt x="107810" y="34424"/>
                  </a:lnTo>
                  <a:lnTo>
                    <a:pt x="107760" y="34262"/>
                  </a:lnTo>
                  <a:lnTo>
                    <a:pt x="107684" y="34262"/>
                  </a:lnTo>
                  <a:lnTo>
                    <a:pt x="107634" y="34262"/>
                  </a:lnTo>
                  <a:lnTo>
                    <a:pt x="107558" y="34424"/>
                  </a:lnTo>
                  <a:lnTo>
                    <a:pt x="107507" y="34505"/>
                  </a:lnTo>
                  <a:lnTo>
                    <a:pt x="107432" y="34828"/>
                  </a:lnTo>
                  <a:lnTo>
                    <a:pt x="107356" y="34909"/>
                  </a:lnTo>
                  <a:lnTo>
                    <a:pt x="107255" y="35151"/>
                  </a:lnTo>
                  <a:lnTo>
                    <a:pt x="107179" y="35555"/>
                  </a:lnTo>
                  <a:lnTo>
                    <a:pt x="107104" y="35878"/>
                  </a:lnTo>
                  <a:lnTo>
                    <a:pt x="107104" y="35959"/>
                  </a:lnTo>
                  <a:lnTo>
                    <a:pt x="107053" y="36121"/>
                  </a:lnTo>
                  <a:lnTo>
                    <a:pt x="106977" y="36282"/>
                  </a:lnTo>
                  <a:lnTo>
                    <a:pt x="106927" y="36282"/>
                  </a:lnTo>
                  <a:lnTo>
                    <a:pt x="106902" y="36282"/>
                  </a:lnTo>
                  <a:lnTo>
                    <a:pt x="106851" y="36363"/>
                  </a:lnTo>
                  <a:lnTo>
                    <a:pt x="106801" y="36525"/>
                  </a:lnTo>
                  <a:lnTo>
                    <a:pt x="106801" y="36686"/>
                  </a:lnTo>
                  <a:lnTo>
                    <a:pt x="106776" y="36767"/>
                  </a:lnTo>
                  <a:lnTo>
                    <a:pt x="106725" y="36929"/>
                  </a:lnTo>
                  <a:lnTo>
                    <a:pt x="106700" y="37010"/>
                  </a:lnTo>
                  <a:lnTo>
                    <a:pt x="106700" y="37171"/>
                  </a:lnTo>
                  <a:lnTo>
                    <a:pt x="106649" y="37333"/>
                  </a:lnTo>
                  <a:lnTo>
                    <a:pt x="106649" y="37414"/>
                  </a:lnTo>
                  <a:lnTo>
                    <a:pt x="106599" y="37575"/>
                  </a:lnTo>
                  <a:lnTo>
                    <a:pt x="106574" y="37575"/>
                  </a:lnTo>
                  <a:lnTo>
                    <a:pt x="106574" y="37575"/>
                  </a:lnTo>
                  <a:lnTo>
                    <a:pt x="106523" y="37575"/>
                  </a:lnTo>
                  <a:lnTo>
                    <a:pt x="106473" y="37737"/>
                  </a:lnTo>
                  <a:lnTo>
                    <a:pt x="106447" y="37818"/>
                  </a:lnTo>
                  <a:lnTo>
                    <a:pt x="106397" y="37979"/>
                  </a:lnTo>
                  <a:lnTo>
                    <a:pt x="106397" y="38626"/>
                  </a:lnTo>
                  <a:lnTo>
                    <a:pt x="106447" y="38787"/>
                  </a:lnTo>
                  <a:lnTo>
                    <a:pt x="106473" y="38787"/>
                  </a:lnTo>
                  <a:lnTo>
                    <a:pt x="106574" y="38787"/>
                  </a:lnTo>
                  <a:lnTo>
                    <a:pt x="106649" y="38626"/>
                  </a:lnTo>
                  <a:lnTo>
                    <a:pt x="106649" y="38787"/>
                  </a:lnTo>
                  <a:lnTo>
                    <a:pt x="106649" y="38868"/>
                  </a:lnTo>
                  <a:lnTo>
                    <a:pt x="106700" y="39030"/>
                  </a:lnTo>
                  <a:lnTo>
                    <a:pt x="106725" y="39191"/>
                  </a:lnTo>
                  <a:lnTo>
                    <a:pt x="106725" y="39272"/>
                  </a:lnTo>
                  <a:lnTo>
                    <a:pt x="106725" y="39434"/>
                  </a:lnTo>
                  <a:lnTo>
                    <a:pt x="106473" y="39434"/>
                  </a:lnTo>
                  <a:lnTo>
                    <a:pt x="106447" y="39434"/>
                  </a:lnTo>
                  <a:lnTo>
                    <a:pt x="106447" y="39272"/>
                  </a:lnTo>
                  <a:lnTo>
                    <a:pt x="106397" y="39272"/>
                  </a:lnTo>
                  <a:lnTo>
                    <a:pt x="106347" y="39191"/>
                  </a:lnTo>
                  <a:lnTo>
                    <a:pt x="106321" y="39191"/>
                  </a:lnTo>
                  <a:lnTo>
                    <a:pt x="106321" y="39272"/>
                  </a:lnTo>
                  <a:lnTo>
                    <a:pt x="106271" y="39434"/>
                  </a:lnTo>
                  <a:lnTo>
                    <a:pt x="106271" y="39595"/>
                  </a:lnTo>
                  <a:lnTo>
                    <a:pt x="106271" y="39676"/>
                  </a:lnTo>
                  <a:lnTo>
                    <a:pt x="106246" y="39595"/>
                  </a:lnTo>
                  <a:lnTo>
                    <a:pt x="106195" y="39434"/>
                  </a:lnTo>
                  <a:lnTo>
                    <a:pt x="106145" y="39272"/>
                  </a:lnTo>
                  <a:lnTo>
                    <a:pt x="106119" y="39191"/>
                  </a:lnTo>
                  <a:lnTo>
                    <a:pt x="106069" y="39030"/>
                  </a:lnTo>
                  <a:lnTo>
                    <a:pt x="106018" y="38868"/>
                  </a:lnTo>
                  <a:lnTo>
                    <a:pt x="105993" y="38868"/>
                  </a:lnTo>
                  <a:lnTo>
                    <a:pt x="105943" y="39030"/>
                  </a:lnTo>
                  <a:lnTo>
                    <a:pt x="105943" y="39191"/>
                  </a:lnTo>
                  <a:lnTo>
                    <a:pt x="105892" y="39272"/>
                  </a:lnTo>
                  <a:lnTo>
                    <a:pt x="105867" y="39434"/>
                  </a:lnTo>
                  <a:lnTo>
                    <a:pt x="105817" y="39595"/>
                  </a:lnTo>
                  <a:lnTo>
                    <a:pt x="105791" y="39676"/>
                  </a:lnTo>
                  <a:lnTo>
                    <a:pt x="105690" y="39838"/>
                  </a:lnTo>
                  <a:lnTo>
                    <a:pt x="105337" y="39838"/>
                  </a:lnTo>
                  <a:lnTo>
                    <a:pt x="105287" y="39838"/>
                  </a:lnTo>
                  <a:lnTo>
                    <a:pt x="105236" y="39676"/>
                  </a:lnTo>
                  <a:lnTo>
                    <a:pt x="105211" y="39595"/>
                  </a:lnTo>
                  <a:lnTo>
                    <a:pt x="105211" y="39272"/>
                  </a:lnTo>
                  <a:lnTo>
                    <a:pt x="105211" y="39191"/>
                  </a:lnTo>
                  <a:lnTo>
                    <a:pt x="105236" y="39191"/>
                  </a:lnTo>
                  <a:lnTo>
                    <a:pt x="105287" y="39030"/>
                  </a:lnTo>
                  <a:lnTo>
                    <a:pt x="105287" y="38868"/>
                  </a:lnTo>
                  <a:lnTo>
                    <a:pt x="105287" y="38787"/>
                  </a:lnTo>
                  <a:lnTo>
                    <a:pt x="105236" y="38626"/>
                  </a:lnTo>
                  <a:lnTo>
                    <a:pt x="105211" y="38626"/>
                  </a:lnTo>
                  <a:lnTo>
                    <a:pt x="105160" y="38464"/>
                  </a:lnTo>
                  <a:lnTo>
                    <a:pt x="105110" y="38464"/>
                  </a:lnTo>
                  <a:lnTo>
                    <a:pt x="105085" y="38383"/>
                  </a:lnTo>
                  <a:lnTo>
                    <a:pt x="105085" y="38222"/>
                  </a:lnTo>
                  <a:lnTo>
                    <a:pt x="104984" y="38222"/>
                  </a:lnTo>
                  <a:lnTo>
                    <a:pt x="104958" y="38141"/>
                  </a:lnTo>
                  <a:lnTo>
                    <a:pt x="104883" y="38222"/>
                  </a:lnTo>
                  <a:lnTo>
                    <a:pt x="104832" y="38222"/>
                  </a:lnTo>
                  <a:lnTo>
                    <a:pt x="104782" y="38222"/>
                  </a:lnTo>
                  <a:lnTo>
                    <a:pt x="104706" y="38222"/>
                  </a:lnTo>
                  <a:lnTo>
                    <a:pt x="104656" y="38141"/>
                  </a:lnTo>
                  <a:lnTo>
                    <a:pt x="104630" y="37979"/>
                  </a:lnTo>
                  <a:lnTo>
                    <a:pt x="104529" y="37818"/>
                  </a:lnTo>
                  <a:lnTo>
                    <a:pt x="104504" y="37979"/>
                  </a:lnTo>
                  <a:lnTo>
                    <a:pt x="104504" y="37979"/>
                  </a:lnTo>
                  <a:lnTo>
                    <a:pt x="104454" y="38222"/>
                  </a:lnTo>
                  <a:lnTo>
                    <a:pt x="104454" y="38626"/>
                  </a:lnTo>
                  <a:lnTo>
                    <a:pt x="104454" y="39191"/>
                  </a:lnTo>
                  <a:lnTo>
                    <a:pt x="103470" y="39191"/>
                  </a:lnTo>
                  <a:lnTo>
                    <a:pt x="103419" y="39191"/>
                  </a:lnTo>
                  <a:lnTo>
                    <a:pt x="103394" y="39272"/>
                  </a:lnTo>
                  <a:lnTo>
                    <a:pt x="103293" y="39272"/>
                  </a:lnTo>
                  <a:lnTo>
                    <a:pt x="103268" y="39272"/>
                  </a:lnTo>
                  <a:lnTo>
                    <a:pt x="103167" y="39272"/>
                  </a:lnTo>
                  <a:lnTo>
                    <a:pt x="103091" y="39191"/>
                  </a:lnTo>
                  <a:lnTo>
                    <a:pt x="103066" y="39030"/>
                  </a:lnTo>
                  <a:lnTo>
                    <a:pt x="103015" y="39030"/>
                  </a:lnTo>
                  <a:lnTo>
                    <a:pt x="102965" y="38868"/>
                  </a:lnTo>
                  <a:lnTo>
                    <a:pt x="102940" y="38868"/>
                  </a:lnTo>
                  <a:lnTo>
                    <a:pt x="102889" y="38868"/>
                  </a:lnTo>
                  <a:lnTo>
                    <a:pt x="102839" y="39030"/>
                  </a:lnTo>
                  <a:lnTo>
                    <a:pt x="102813" y="39191"/>
                  </a:lnTo>
                  <a:lnTo>
                    <a:pt x="102763" y="39191"/>
                  </a:lnTo>
                  <a:lnTo>
                    <a:pt x="102712" y="39191"/>
                  </a:lnTo>
                  <a:lnTo>
                    <a:pt x="102637" y="39191"/>
                  </a:lnTo>
                  <a:lnTo>
                    <a:pt x="102611" y="39030"/>
                  </a:lnTo>
                  <a:lnTo>
                    <a:pt x="102561" y="39030"/>
                  </a:lnTo>
                  <a:lnTo>
                    <a:pt x="102511" y="39030"/>
                  </a:lnTo>
                  <a:lnTo>
                    <a:pt x="102485" y="39030"/>
                  </a:lnTo>
                  <a:lnTo>
                    <a:pt x="102384" y="39030"/>
                  </a:lnTo>
                  <a:lnTo>
                    <a:pt x="102359" y="39191"/>
                  </a:lnTo>
                  <a:lnTo>
                    <a:pt x="102309" y="39030"/>
                  </a:lnTo>
                  <a:lnTo>
                    <a:pt x="102309" y="39030"/>
                  </a:lnTo>
                  <a:lnTo>
                    <a:pt x="102233" y="39030"/>
                  </a:lnTo>
                  <a:lnTo>
                    <a:pt x="102182" y="38868"/>
                  </a:lnTo>
                  <a:lnTo>
                    <a:pt x="102107" y="38868"/>
                  </a:lnTo>
                  <a:lnTo>
                    <a:pt x="102031" y="38868"/>
                  </a:lnTo>
                  <a:lnTo>
                    <a:pt x="101981" y="39030"/>
                  </a:lnTo>
                  <a:lnTo>
                    <a:pt x="101930" y="39272"/>
                  </a:lnTo>
                  <a:lnTo>
                    <a:pt x="101905" y="39434"/>
                  </a:lnTo>
                  <a:lnTo>
                    <a:pt x="101854" y="39595"/>
                  </a:lnTo>
                  <a:lnTo>
                    <a:pt x="101804" y="39676"/>
                  </a:lnTo>
                  <a:lnTo>
                    <a:pt x="101804" y="39838"/>
                  </a:lnTo>
                  <a:lnTo>
                    <a:pt x="101728" y="39919"/>
                  </a:lnTo>
                  <a:lnTo>
                    <a:pt x="101652" y="40080"/>
                  </a:lnTo>
                  <a:lnTo>
                    <a:pt x="101577" y="40080"/>
                  </a:lnTo>
                  <a:lnTo>
                    <a:pt x="101476" y="40080"/>
                  </a:lnTo>
                  <a:lnTo>
                    <a:pt x="101350" y="40242"/>
                  </a:lnTo>
                  <a:lnTo>
                    <a:pt x="101324" y="40323"/>
                  </a:lnTo>
                  <a:lnTo>
                    <a:pt x="101274" y="40484"/>
                  </a:lnTo>
                  <a:lnTo>
                    <a:pt x="101274" y="40646"/>
                  </a:lnTo>
                  <a:lnTo>
                    <a:pt x="101223" y="40727"/>
                  </a:lnTo>
                  <a:lnTo>
                    <a:pt x="101198" y="40888"/>
                  </a:lnTo>
                  <a:lnTo>
                    <a:pt x="101198" y="41050"/>
                  </a:lnTo>
                  <a:lnTo>
                    <a:pt x="101148" y="41131"/>
                  </a:lnTo>
                  <a:lnTo>
                    <a:pt x="101148" y="41292"/>
                  </a:lnTo>
                  <a:lnTo>
                    <a:pt x="101148" y="41373"/>
                  </a:lnTo>
                  <a:lnTo>
                    <a:pt x="101123" y="41696"/>
                  </a:lnTo>
                  <a:lnTo>
                    <a:pt x="101072" y="41777"/>
                  </a:lnTo>
                  <a:lnTo>
                    <a:pt x="101072" y="41939"/>
                  </a:lnTo>
                  <a:lnTo>
                    <a:pt x="101022" y="41939"/>
                  </a:lnTo>
                  <a:lnTo>
                    <a:pt x="100996" y="41939"/>
                  </a:lnTo>
                  <a:lnTo>
                    <a:pt x="100946" y="41939"/>
                  </a:lnTo>
                  <a:lnTo>
                    <a:pt x="100895" y="41939"/>
                  </a:lnTo>
                  <a:lnTo>
                    <a:pt x="100895" y="42101"/>
                  </a:lnTo>
                  <a:lnTo>
                    <a:pt x="100870" y="42101"/>
                  </a:lnTo>
                  <a:lnTo>
                    <a:pt x="100870" y="42181"/>
                  </a:lnTo>
                  <a:lnTo>
                    <a:pt x="100820" y="42343"/>
                  </a:lnTo>
                  <a:lnTo>
                    <a:pt x="100769" y="42505"/>
                  </a:lnTo>
                  <a:lnTo>
                    <a:pt x="100744" y="42585"/>
                  </a:lnTo>
                  <a:lnTo>
                    <a:pt x="100694" y="42585"/>
                  </a:lnTo>
                  <a:lnTo>
                    <a:pt x="100668" y="42747"/>
                  </a:lnTo>
                  <a:lnTo>
                    <a:pt x="100618" y="42747"/>
                  </a:lnTo>
                  <a:lnTo>
                    <a:pt x="100567" y="42828"/>
                  </a:lnTo>
                  <a:lnTo>
                    <a:pt x="100542" y="42828"/>
                  </a:lnTo>
                  <a:lnTo>
                    <a:pt x="100542" y="42989"/>
                  </a:lnTo>
                  <a:lnTo>
                    <a:pt x="100542" y="43151"/>
                  </a:lnTo>
                  <a:lnTo>
                    <a:pt x="100492" y="43232"/>
                  </a:lnTo>
                  <a:lnTo>
                    <a:pt x="100492" y="43393"/>
                  </a:lnTo>
                  <a:lnTo>
                    <a:pt x="100441" y="43555"/>
                  </a:lnTo>
                  <a:lnTo>
                    <a:pt x="100441" y="43555"/>
                  </a:lnTo>
                  <a:lnTo>
                    <a:pt x="100416" y="43636"/>
                  </a:lnTo>
                  <a:lnTo>
                    <a:pt x="100365" y="43636"/>
                  </a:lnTo>
                  <a:lnTo>
                    <a:pt x="100315" y="43797"/>
                  </a:lnTo>
                  <a:lnTo>
                    <a:pt x="100290" y="44040"/>
                  </a:lnTo>
                  <a:lnTo>
                    <a:pt x="100239" y="44282"/>
                  </a:lnTo>
                  <a:lnTo>
                    <a:pt x="100239" y="44686"/>
                  </a:lnTo>
                  <a:lnTo>
                    <a:pt x="100239" y="45010"/>
                  </a:lnTo>
                  <a:lnTo>
                    <a:pt x="100164" y="45010"/>
                  </a:lnTo>
                  <a:lnTo>
                    <a:pt x="100088" y="45010"/>
                  </a:lnTo>
                  <a:lnTo>
                    <a:pt x="100037" y="45090"/>
                  </a:lnTo>
                  <a:lnTo>
                    <a:pt x="99987" y="45090"/>
                  </a:lnTo>
                  <a:lnTo>
                    <a:pt x="99911" y="45252"/>
                  </a:lnTo>
                  <a:lnTo>
                    <a:pt x="99861" y="45414"/>
                  </a:lnTo>
                  <a:lnTo>
                    <a:pt x="99835" y="45494"/>
                  </a:lnTo>
                  <a:lnTo>
                    <a:pt x="99785" y="45656"/>
                  </a:lnTo>
                  <a:lnTo>
                    <a:pt x="99760" y="45898"/>
                  </a:lnTo>
                  <a:lnTo>
                    <a:pt x="99760" y="46060"/>
                  </a:lnTo>
                  <a:lnTo>
                    <a:pt x="99709" y="46060"/>
                  </a:lnTo>
                  <a:lnTo>
                    <a:pt x="99583" y="46141"/>
                  </a:lnTo>
                  <a:lnTo>
                    <a:pt x="99507" y="46303"/>
                  </a:lnTo>
                  <a:lnTo>
                    <a:pt x="99406" y="46464"/>
                  </a:lnTo>
                  <a:lnTo>
                    <a:pt x="99406" y="46464"/>
                  </a:lnTo>
                  <a:lnTo>
                    <a:pt x="99381" y="46464"/>
                  </a:lnTo>
                  <a:lnTo>
                    <a:pt x="99331" y="46464"/>
                  </a:lnTo>
                  <a:lnTo>
                    <a:pt x="99331" y="46545"/>
                  </a:lnTo>
                  <a:lnTo>
                    <a:pt x="99305" y="46707"/>
                  </a:lnTo>
                  <a:lnTo>
                    <a:pt x="99255" y="46868"/>
                  </a:lnTo>
                  <a:lnTo>
                    <a:pt x="99255" y="46949"/>
                  </a:lnTo>
                  <a:lnTo>
                    <a:pt x="99205" y="47191"/>
                  </a:lnTo>
                  <a:lnTo>
                    <a:pt x="99205" y="47515"/>
                  </a:lnTo>
                  <a:lnTo>
                    <a:pt x="99255" y="47515"/>
                  </a:lnTo>
                  <a:lnTo>
                    <a:pt x="99305" y="47515"/>
                  </a:lnTo>
                  <a:lnTo>
                    <a:pt x="99457" y="47515"/>
                  </a:lnTo>
                  <a:lnTo>
                    <a:pt x="99507" y="47515"/>
                  </a:lnTo>
                  <a:lnTo>
                    <a:pt x="99533" y="47515"/>
                  </a:lnTo>
                  <a:lnTo>
                    <a:pt x="99583" y="47353"/>
                  </a:lnTo>
                  <a:lnTo>
                    <a:pt x="99634" y="47191"/>
                  </a:lnTo>
                  <a:lnTo>
                    <a:pt x="99659" y="47353"/>
                  </a:lnTo>
                  <a:lnTo>
                    <a:pt x="99760" y="47353"/>
                  </a:lnTo>
                  <a:lnTo>
                    <a:pt x="99760" y="47595"/>
                  </a:lnTo>
                  <a:lnTo>
                    <a:pt x="99785" y="47757"/>
                  </a:lnTo>
                  <a:lnTo>
                    <a:pt x="99760" y="47919"/>
                  </a:lnTo>
                  <a:lnTo>
                    <a:pt x="99760" y="48000"/>
                  </a:lnTo>
                  <a:lnTo>
                    <a:pt x="99760" y="48161"/>
                  </a:lnTo>
                  <a:lnTo>
                    <a:pt x="99709" y="48323"/>
                  </a:lnTo>
                  <a:lnTo>
                    <a:pt x="99709" y="48404"/>
                  </a:lnTo>
                  <a:lnTo>
                    <a:pt x="99709" y="48646"/>
                  </a:lnTo>
                  <a:lnTo>
                    <a:pt x="99760" y="48646"/>
                  </a:lnTo>
                  <a:lnTo>
                    <a:pt x="99785" y="48808"/>
                  </a:lnTo>
                  <a:lnTo>
                    <a:pt x="99835" y="48808"/>
                  </a:lnTo>
                  <a:lnTo>
                    <a:pt x="99911" y="48808"/>
                  </a:lnTo>
                  <a:lnTo>
                    <a:pt x="99911" y="48646"/>
                  </a:lnTo>
                  <a:lnTo>
                    <a:pt x="99911" y="48565"/>
                  </a:lnTo>
                  <a:lnTo>
                    <a:pt x="99911" y="48000"/>
                  </a:lnTo>
                  <a:lnTo>
                    <a:pt x="99911" y="47919"/>
                  </a:lnTo>
                  <a:lnTo>
                    <a:pt x="99911" y="47757"/>
                  </a:lnTo>
                  <a:lnTo>
                    <a:pt x="99987" y="47595"/>
                  </a:lnTo>
                  <a:lnTo>
                    <a:pt x="100088" y="47919"/>
                  </a:lnTo>
                  <a:lnTo>
                    <a:pt x="100113" y="48161"/>
                  </a:lnTo>
                  <a:lnTo>
                    <a:pt x="100164" y="48565"/>
                  </a:lnTo>
                  <a:lnTo>
                    <a:pt x="100164" y="48646"/>
                  </a:lnTo>
                  <a:lnTo>
                    <a:pt x="100214" y="48808"/>
                  </a:lnTo>
                  <a:lnTo>
                    <a:pt x="100214" y="48969"/>
                  </a:lnTo>
                  <a:lnTo>
                    <a:pt x="100214" y="49050"/>
                  </a:lnTo>
                  <a:lnTo>
                    <a:pt x="100542" y="49050"/>
                  </a:lnTo>
                  <a:lnTo>
                    <a:pt x="100542" y="47757"/>
                  </a:lnTo>
                  <a:lnTo>
                    <a:pt x="100769" y="47757"/>
                  </a:lnTo>
                  <a:lnTo>
                    <a:pt x="100870" y="48000"/>
                  </a:lnTo>
                  <a:lnTo>
                    <a:pt x="100895" y="48323"/>
                  </a:lnTo>
                  <a:lnTo>
                    <a:pt x="100996" y="48404"/>
                  </a:lnTo>
                  <a:lnTo>
                    <a:pt x="101022" y="48404"/>
                  </a:lnTo>
                  <a:lnTo>
                    <a:pt x="101072" y="48565"/>
                  </a:lnTo>
                  <a:lnTo>
                    <a:pt x="101123" y="48565"/>
                  </a:lnTo>
                  <a:lnTo>
                    <a:pt x="101123" y="48646"/>
                  </a:lnTo>
                  <a:lnTo>
                    <a:pt x="101123" y="48808"/>
                  </a:lnTo>
                  <a:lnTo>
                    <a:pt x="101148" y="48808"/>
                  </a:lnTo>
                  <a:lnTo>
                    <a:pt x="101223" y="48969"/>
                  </a:lnTo>
                  <a:lnTo>
                    <a:pt x="101274" y="48969"/>
                  </a:lnTo>
                  <a:lnTo>
                    <a:pt x="101324" y="48969"/>
                  </a:lnTo>
                  <a:lnTo>
                    <a:pt x="101350" y="49050"/>
                  </a:lnTo>
                  <a:lnTo>
                    <a:pt x="101400" y="49212"/>
                  </a:lnTo>
                  <a:lnTo>
                    <a:pt x="101451" y="49212"/>
                  </a:lnTo>
                  <a:lnTo>
                    <a:pt x="101476" y="49373"/>
                  </a:lnTo>
                  <a:lnTo>
                    <a:pt x="101476" y="49454"/>
                  </a:lnTo>
                  <a:lnTo>
                    <a:pt x="101526" y="49616"/>
                  </a:lnTo>
                  <a:lnTo>
                    <a:pt x="101526" y="49616"/>
                  </a:lnTo>
                  <a:lnTo>
                    <a:pt x="101526" y="49858"/>
                  </a:lnTo>
                  <a:lnTo>
                    <a:pt x="101526" y="50101"/>
                  </a:lnTo>
                  <a:lnTo>
                    <a:pt x="101476" y="50424"/>
                  </a:lnTo>
                  <a:lnTo>
                    <a:pt x="101476" y="50505"/>
                  </a:lnTo>
                  <a:lnTo>
                    <a:pt x="101476" y="50666"/>
                  </a:lnTo>
                  <a:lnTo>
                    <a:pt x="101476" y="50828"/>
                  </a:lnTo>
                  <a:lnTo>
                    <a:pt x="101476" y="50909"/>
                  </a:lnTo>
                  <a:lnTo>
                    <a:pt x="101476" y="51070"/>
                  </a:lnTo>
                  <a:lnTo>
                    <a:pt x="101476" y="51232"/>
                  </a:lnTo>
                  <a:lnTo>
                    <a:pt x="101526" y="51232"/>
                  </a:lnTo>
                  <a:lnTo>
                    <a:pt x="101577" y="51232"/>
                  </a:lnTo>
                  <a:lnTo>
                    <a:pt x="101577" y="51232"/>
                  </a:lnTo>
                  <a:lnTo>
                    <a:pt x="101728" y="51232"/>
                  </a:lnTo>
                  <a:lnTo>
                    <a:pt x="101728" y="50909"/>
                  </a:lnTo>
                  <a:lnTo>
                    <a:pt x="101728" y="50828"/>
                  </a:lnTo>
                  <a:lnTo>
                    <a:pt x="101703" y="50666"/>
                  </a:lnTo>
                  <a:lnTo>
                    <a:pt x="101703" y="50505"/>
                  </a:lnTo>
                  <a:lnTo>
                    <a:pt x="101703" y="50262"/>
                  </a:lnTo>
                  <a:lnTo>
                    <a:pt x="101703" y="50101"/>
                  </a:lnTo>
                  <a:lnTo>
                    <a:pt x="101652" y="50020"/>
                  </a:lnTo>
                  <a:lnTo>
                    <a:pt x="101652" y="49777"/>
                  </a:lnTo>
                  <a:lnTo>
                    <a:pt x="101703" y="49616"/>
                  </a:lnTo>
                  <a:lnTo>
                    <a:pt x="101728" y="49616"/>
                  </a:lnTo>
                  <a:lnTo>
                    <a:pt x="101804" y="49616"/>
                  </a:lnTo>
                  <a:lnTo>
                    <a:pt x="101905" y="49616"/>
                  </a:lnTo>
                  <a:lnTo>
                    <a:pt x="101905" y="47757"/>
                  </a:lnTo>
                  <a:lnTo>
                    <a:pt x="102031" y="47757"/>
                  </a:lnTo>
                  <a:lnTo>
                    <a:pt x="102056" y="48000"/>
                  </a:lnTo>
                  <a:lnTo>
                    <a:pt x="102056" y="48323"/>
                  </a:lnTo>
                  <a:lnTo>
                    <a:pt x="102056" y="48565"/>
                  </a:lnTo>
                  <a:lnTo>
                    <a:pt x="102056" y="48808"/>
                  </a:lnTo>
                  <a:lnTo>
                    <a:pt x="102056" y="49050"/>
                  </a:lnTo>
                  <a:lnTo>
                    <a:pt x="102107" y="49373"/>
                  </a:lnTo>
                  <a:lnTo>
                    <a:pt x="102107" y="49616"/>
                  </a:lnTo>
                  <a:lnTo>
                    <a:pt x="102107" y="49858"/>
                  </a:lnTo>
                  <a:lnTo>
                    <a:pt x="102157" y="49858"/>
                  </a:lnTo>
                  <a:lnTo>
                    <a:pt x="102182" y="49858"/>
                  </a:lnTo>
                  <a:lnTo>
                    <a:pt x="102182" y="49858"/>
                  </a:lnTo>
                  <a:lnTo>
                    <a:pt x="102233" y="50101"/>
                  </a:lnTo>
                  <a:lnTo>
                    <a:pt x="102233" y="50262"/>
                  </a:lnTo>
                  <a:lnTo>
                    <a:pt x="102233" y="50424"/>
                  </a:lnTo>
                  <a:lnTo>
                    <a:pt x="102233" y="50505"/>
                  </a:lnTo>
                  <a:lnTo>
                    <a:pt x="102233" y="50666"/>
                  </a:lnTo>
                  <a:lnTo>
                    <a:pt x="102233" y="50828"/>
                  </a:lnTo>
                  <a:lnTo>
                    <a:pt x="102233" y="50909"/>
                  </a:lnTo>
                  <a:lnTo>
                    <a:pt x="102233" y="51232"/>
                  </a:lnTo>
                  <a:lnTo>
                    <a:pt x="102233" y="51313"/>
                  </a:lnTo>
                  <a:lnTo>
                    <a:pt x="102182" y="51474"/>
                  </a:lnTo>
                  <a:lnTo>
                    <a:pt x="102233" y="51555"/>
                  </a:lnTo>
                  <a:lnTo>
                    <a:pt x="102233" y="51717"/>
                  </a:lnTo>
                  <a:lnTo>
                    <a:pt x="102182" y="51878"/>
                  </a:lnTo>
                  <a:lnTo>
                    <a:pt x="102182" y="51959"/>
                  </a:lnTo>
                  <a:lnTo>
                    <a:pt x="102233" y="52121"/>
                  </a:lnTo>
                  <a:lnTo>
                    <a:pt x="102233" y="52282"/>
                  </a:lnTo>
                  <a:lnTo>
                    <a:pt x="102258" y="52525"/>
                  </a:lnTo>
                  <a:lnTo>
                    <a:pt x="102309" y="52686"/>
                  </a:lnTo>
                  <a:lnTo>
                    <a:pt x="102384" y="52767"/>
                  </a:lnTo>
                  <a:lnTo>
                    <a:pt x="102435" y="53010"/>
                  </a:lnTo>
                  <a:lnTo>
                    <a:pt x="102435" y="53171"/>
                  </a:lnTo>
                  <a:lnTo>
                    <a:pt x="102485" y="53333"/>
                  </a:lnTo>
                  <a:lnTo>
                    <a:pt x="102485" y="53414"/>
                  </a:lnTo>
                  <a:lnTo>
                    <a:pt x="102485" y="53575"/>
                  </a:lnTo>
                  <a:lnTo>
                    <a:pt x="102485" y="53818"/>
                  </a:lnTo>
                  <a:lnTo>
                    <a:pt x="102485" y="53979"/>
                  </a:lnTo>
                  <a:lnTo>
                    <a:pt x="102485" y="54222"/>
                  </a:lnTo>
                  <a:lnTo>
                    <a:pt x="102485" y="54383"/>
                  </a:lnTo>
                  <a:lnTo>
                    <a:pt x="102511" y="54464"/>
                  </a:lnTo>
                  <a:lnTo>
                    <a:pt x="102511" y="54464"/>
                  </a:lnTo>
                  <a:lnTo>
                    <a:pt x="102561" y="54787"/>
                  </a:lnTo>
                  <a:lnTo>
                    <a:pt x="102561" y="54868"/>
                  </a:lnTo>
                  <a:lnTo>
                    <a:pt x="102561" y="55191"/>
                  </a:lnTo>
                  <a:lnTo>
                    <a:pt x="102611" y="55434"/>
                  </a:lnTo>
                  <a:lnTo>
                    <a:pt x="102611" y="55676"/>
                  </a:lnTo>
                  <a:lnTo>
                    <a:pt x="102611" y="55676"/>
                  </a:lnTo>
                  <a:lnTo>
                    <a:pt x="102611" y="55838"/>
                  </a:lnTo>
                  <a:lnTo>
                    <a:pt x="102637" y="55919"/>
                  </a:lnTo>
                  <a:lnTo>
                    <a:pt x="102637" y="56080"/>
                  </a:lnTo>
                  <a:lnTo>
                    <a:pt x="102637" y="56242"/>
                  </a:lnTo>
                  <a:lnTo>
                    <a:pt x="102637" y="56323"/>
                  </a:lnTo>
                  <a:lnTo>
                    <a:pt x="102637" y="56484"/>
                  </a:lnTo>
                  <a:lnTo>
                    <a:pt x="102611" y="56484"/>
                  </a:lnTo>
                  <a:lnTo>
                    <a:pt x="102561" y="56646"/>
                  </a:lnTo>
                  <a:lnTo>
                    <a:pt x="102511" y="56484"/>
                  </a:lnTo>
                  <a:lnTo>
                    <a:pt x="102485" y="56484"/>
                  </a:lnTo>
                  <a:lnTo>
                    <a:pt x="102485" y="56323"/>
                  </a:lnTo>
                  <a:lnTo>
                    <a:pt x="102435" y="56242"/>
                  </a:lnTo>
                  <a:lnTo>
                    <a:pt x="102359" y="56080"/>
                  </a:lnTo>
                  <a:lnTo>
                    <a:pt x="102258" y="55919"/>
                  </a:lnTo>
                  <a:lnTo>
                    <a:pt x="102233" y="56080"/>
                  </a:lnTo>
                  <a:lnTo>
                    <a:pt x="102233" y="56242"/>
                  </a:lnTo>
                  <a:lnTo>
                    <a:pt x="102182" y="56242"/>
                  </a:lnTo>
                  <a:lnTo>
                    <a:pt x="102182" y="56323"/>
                  </a:lnTo>
                  <a:lnTo>
                    <a:pt x="102157" y="56484"/>
                  </a:lnTo>
                  <a:lnTo>
                    <a:pt x="102157" y="56646"/>
                  </a:lnTo>
                  <a:lnTo>
                    <a:pt x="102107" y="56646"/>
                  </a:lnTo>
                  <a:lnTo>
                    <a:pt x="102056" y="56646"/>
                  </a:lnTo>
                  <a:lnTo>
                    <a:pt x="102056" y="56727"/>
                  </a:lnTo>
                  <a:lnTo>
                    <a:pt x="102056" y="56888"/>
                  </a:lnTo>
                  <a:lnTo>
                    <a:pt x="102056" y="57050"/>
                  </a:lnTo>
                  <a:lnTo>
                    <a:pt x="102056" y="57292"/>
                  </a:lnTo>
                  <a:lnTo>
                    <a:pt x="102056" y="57292"/>
                  </a:lnTo>
                  <a:lnTo>
                    <a:pt x="102031" y="57373"/>
                  </a:lnTo>
                  <a:lnTo>
                    <a:pt x="102031" y="57373"/>
                  </a:lnTo>
                  <a:lnTo>
                    <a:pt x="101981" y="57535"/>
                  </a:lnTo>
                  <a:lnTo>
                    <a:pt x="101930" y="57696"/>
                  </a:lnTo>
                  <a:lnTo>
                    <a:pt x="101905" y="57777"/>
                  </a:lnTo>
                  <a:lnTo>
                    <a:pt x="101905" y="57939"/>
                  </a:lnTo>
                  <a:lnTo>
                    <a:pt x="101905" y="58181"/>
                  </a:lnTo>
                  <a:lnTo>
                    <a:pt x="101905" y="58343"/>
                  </a:lnTo>
                  <a:lnTo>
                    <a:pt x="101930" y="58505"/>
                  </a:lnTo>
                  <a:lnTo>
                    <a:pt x="101981" y="58585"/>
                  </a:lnTo>
                  <a:lnTo>
                    <a:pt x="102031" y="58747"/>
                  </a:lnTo>
                  <a:lnTo>
                    <a:pt x="102031" y="58989"/>
                  </a:lnTo>
                  <a:lnTo>
                    <a:pt x="102031" y="59232"/>
                  </a:lnTo>
                  <a:lnTo>
                    <a:pt x="102056" y="59393"/>
                  </a:lnTo>
                  <a:lnTo>
                    <a:pt x="102107" y="59393"/>
                  </a:lnTo>
                  <a:lnTo>
                    <a:pt x="102107" y="59555"/>
                  </a:lnTo>
                  <a:lnTo>
                    <a:pt x="102157" y="59636"/>
                  </a:lnTo>
                  <a:lnTo>
                    <a:pt x="102157" y="59797"/>
                  </a:lnTo>
                  <a:lnTo>
                    <a:pt x="102182" y="59797"/>
                  </a:lnTo>
                  <a:lnTo>
                    <a:pt x="102233" y="59959"/>
                  </a:lnTo>
                  <a:lnTo>
                    <a:pt x="102258" y="59959"/>
                  </a:lnTo>
                  <a:lnTo>
                    <a:pt x="102309" y="60040"/>
                  </a:lnTo>
                  <a:lnTo>
                    <a:pt x="102309" y="60202"/>
                  </a:lnTo>
                  <a:lnTo>
                    <a:pt x="102359" y="60444"/>
                  </a:lnTo>
                  <a:lnTo>
                    <a:pt x="102359" y="60606"/>
                  </a:lnTo>
                  <a:lnTo>
                    <a:pt x="102384" y="60686"/>
                  </a:lnTo>
                  <a:lnTo>
                    <a:pt x="102384" y="60848"/>
                  </a:lnTo>
                  <a:lnTo>
                    <a:pt x="102384" y="61010"/>
                  </a:lnTo>
                  <a:lnTo>
                    <a:pt x="102309" y="61010"/>
                  </a:lnTo>
                  <a:lnTo>
                    <a:pt x="102233" y="60848"/>
                  </a:lnTo>
                  <a:lnTo>
                    <a:pt x="102157" y="60686"/>
                  </a:lnTo>
                  <a:lnTo>
                    <a:pt x="102107" y="60686"/>
                  </a:lnTo>
                  <a:lnTo>
                    <a:pt x="102056" y="60606"/>
                  </a:lnTo>
                  <a:lnTo>
                    <a:pt x="102056" y="60444"/>
                  </a:lnTo>
                  <a:lnTo>
                    <a:pt x="102056" y="60202"/>
                  </a:lnTo>
                  <a:lnTo>
                    <a:pt x="102056" y="60040"/>
                  </a:lnTo>
                  <a:lnTo>
                    <a:pt x="102031" y="60040"/>
                  </a:lnTo>
                  <a:lnTo>
                    <a:pt x="102031" y="60040"/>
                  </a:lnTo>
                  <a:lnTo>
                    <a:pt x="101981" y="59959"/>
                  </a:lnTo>
                  <a:lnTo>
                    <a:pt x="101930" y="60202"/>
                  </a:lnTo>
                  <a:lnTo>
                    <a:pt x="101905" y="60282"/>
                  </a:lnTo>
                  <a:lnTo>
                    <a:pt x="101905" y="60444"/>
                  </a:lnTo>
                  <a:lnTo>
                    <a:pt x="101854" y="60686"/>
                  </a:lnTo>
                  <a:lnTo>
                    <a:pt x="101804" y="60848"/>
                  </a:lnTo>
                  <a:lnTo>
                    <a:pt x="101804" y="61010"/>
                  </a:lnTo>
                  <a:lnTo>
                    <a:pt x="101804" y="61010"/>
                  </a:lnTo>
                  <a:lnTo>
                    <a:pt x="101779" y="61090"/>
                  </a:lnTo>
                  <a:lnTo>
                    <a:pt x="101728" y="61090"/>
                  </a:lnTo>
                  <a:lnTo>
                    <a:pt x="101602" y="61090"/>
                  </a:lnTo>
                  <a:lnTo>
                    <a:pt x="101602" y="61010"/>
                  </a:lnTo>
                  <a:lnTo>
                    <a:pt x="101602" y="60848"/>
                  </a:lnTo>
                  <a:lnTo>
                    <a:pt x="101602" y="60686"/>
                  </a:lnTo>
                  <a:lnTo>
                    <a:pt x="101577" y="60606"/>
                  </a:lnTo>
                  <a:lnTo>
                    <a:pt x="101602" y="60282"/>
                  </a:lnTo>
                  <a:lnTo>
                    <a:pt x="101602" y="60202"/>
                  </a:lnTo>
                  <a:lnTo>
                    <a:pt x="101577" y="60040"/>
                  </a:lnTo>
                  <a:lnTo>
                    <a:pt x="101577" y="59959"/>
                  </a:lnTo>
                  <a:lnTo>
                    <a:pt x="101577" y="59797"/>
                  </a:lnTo>
                  <a:lnTo>
                    <a:pt x="101602" y="59636"/>
                  </a:lnTo>
                  <a:lnTo>
                    <a:pt x="101652" y="59636"/>
                  </a:lnTo>
                  <a:lnTo>
                    <a:pt x="101652" y="59555"/>
                  </a:lnTo>
                  <a:lnTo>
                    <a:pt x="101703" y="59555"/>
                  </a:lnTo>
                  <a:lnTo>
                    <a:pt x="101728" y="59555"/>
                  </a:lnTo>
                  <a:lnTo>
                    <a:pt x="101728" y="59393"/>
                  </a:lnTo>
                  <a:lnTo>
                    <a:pt x="101779" y="59151"/>
                  </a:lnTo>
                  <a:lnTo>
                    <a:pt x="101779" y="58989"/>
                  </a:lnTo>
                  <a:lnTo>
                    <a:pt x="101728" y="58747"/>
                  </a:lnTo>
                  <a:lnTo>
                    <a:pt x="101728" y="58585"/>
                  </a:lnTo>
                  <a:lnTo>
                    <a:pt x="101703" y="58343"/>
                  </a:lnTo>
                  <a:lnTo>
                    <a:pt x="101703" y="58101"/>
                  </a:lnTo>
                  <a:lnTo>
                    <a:pt x="101652" y="57777"/>
                  </a:lnTo>
                  <a:lnTo>
                    <a:pt x="101602" y="57535"/>
                  </a:lnTo>
                  <a:lnTo>
                    <a:pt x="101602" y="57373"/>
                  </a:lnTo>
                  <a:lnTo>
                    <a:pt x="101602" y="57292"/>
                  </a:lnTo>
                  <a:lnTo>
                    <a:pt x="101602" y="57050"/>
                  </a:lnTo>
                  <a:lnTo>
                    <a:pt x="101602" y="56888"/>
                  </a:lnTo>
                  <a:lnTo>
                    <a:pt x="101652" y="56727"/>
                  </a:lnTo>
                  <a:lnTo>
                    <a:pt x="101703" y="56646"/>
                  </a:lnTo>
                  <a:lnTo>
                    <a:pt x="101728" y="56484"/>
                  </a:lnTo>
                  <a:lnTo>
                    <a:pt x="101779" y="56323"/>
                  </a:lnTo>
                  <a:lnTo>
                    <a:pt x="101779" y="56242"/>
                  </a:lnTo>
                  <a:lnTo>
                    <a:pt x="101779" y="56080"/>
                  </a:lnTo>
                  <a:lnTo>
                    <a:pt x="101779" y="55838"/>
                  </a:lnTo>
                  <a:lnTo>
                    <a:pt x="101779" y="55595"/>
                  </a:lnTo>
                  <a:lnTo>
                    <a:pt x="101779" y="55272"/>
                  </a:lnTo>
                  <a:lnTo>
                    <a:pt x="101779" y="54868"/>
                  </a:lnTo>
                  <a:lnTo>
                    <a:pt x="101779" y="54464"/>
                  </a:lnTo>
                  <a:lnTo>
                    <a:pt x="101779" y="54141"/>
                  </a:lnTo>
                  <a:lnTo>
                    <a:pt x="101728" y="53979"/>
                  </a:lnTo>
                  <a:lnTo>
                    <a:pt x="101728" y="53737"/>
                  </a:lnTo>
                  <a:lnTo>
                    <a:pt x="101703" y="53575"/>
                  </a:lnTo>
                  <a:lnTo>
                    <a:pt x="101703" y="53333"/>
                  </a:lnTo>
                  <a:lnTo>
                    <a:pt x="101728" y="53171"/>
                  </a:lnTo>
                  <a:lnTo>
                    <a:pt x="101728" y="53010"/>
                  </a:lnTo>
                  <a:lnTo>
                    <a:pt x="101779" y="52929"/>
                  </a:lnTo>
                  <a:lnTo>
                    <a:pt x="101779" y="52767"/>
                  </a:lnTo>
                  <a:lnTo>
                    <a:pt x="101779" y="52686"/>
                  </a:lnTo>
                  <a:lnTo>
                    <a:pt x="101779" y="52525"/>
                  </a:lnTo>
                  <a:lnTo>
                    <a:pt x="101728" y="52525"/>
                  </a:lnTo>
                  <a:lnTo>
                    <a:pt x="101728" y="52363"/>
                  </a:lnTo>
                  <a:lnTo>
                    <a:pt x="101703" y="52282"/>
                  </a:lnTo>
                  <a:lnTo>
                    <a:pt x="101652" y="52282"/>
                  </a:lnTo>
                  <a:lnTo>
                    <a:pt x="101602" y="52121"/>
                  </a:lnTo>
                  <a:lnTo>
                    <a:pt x="101577" y="52121"/>
                  </a:lnTo>
                  <a:lnTo>
                    <a:pt x="101577" y="52121"/>
                  </a:lnTo>
                  <a:lnTo>
                    <a:pt x="101526" y="51959"/>
                  </a:lnTo>
                  <a:lnTo>
                    <a:pt x="101526" y="51878"/>
                  </a:lnTo>
                  <a:lnTo>
                    <a:pt x="101476" y="51878"/>
                  </a:lnTo>
                  <a:lnTo>
                    <a:pt x="101451" y="51878"/>
                  </a:lnTo>
                  <a:lnTo>
                    <a:pt x="101400" y="51959"/>
                  </a:lnTo>
                  <a:lnTo>
                    <a:pt x="101400" y="52121"/>
                  </a:lnTo>
                  <a:lnTo>
                    <a:pt x="101350" y="52363"/>
                  </a:lnTo>
                  <a:lnTo>
                    <a:pt x="101324" y="52363"/>
                  </a:lnTo>
                  <a:lnTo>
                    <a:pt x="101274" y="52525"/>
                  </a:lnTo>
                  <a:lnTo>
                    <a:pt x="101274" y="52525"/>
                  </a:lnTo>
                  <a:lnTo>
                    <a:pt x="101223" y="53010"/>
                  </a:lnTo>
                  <a:lnTo>
                    <a:pt x="101223" y="53171"/>
                  </a:lnTo>
                  <a:lnTo>
                    <a:pt x="101223" y="53333"/>
                  </a:lnTo>
                  <a:lnTo>
                    <a:pt x="101198" y="53414"/>
                  </a:lnTo>
                  <a:lnTo>
                    <a:pt x="101198" y="53414"/>
                  </a:lnTo>
                  <a:lnTo>
                    <a:pt x="101148" y="53575"/>
                  </a:lnTo>
                  <a:lnTo>
                    <a:pt x="101148" y="54141"/>
                  </a:lnTo>
                  <a:lnTo>
                    <a:pt x="101198" y="54222"/>
                  </a:lnTo>
                  <a:lnTo>
                    <a:pt x="101198" y="54383"/>
                  </a:lnTo>
                  <a:lnTo>
                    <a:pt x="101198" y="54787"/>
                  </a:lnTo>
                  <a:lnTo>
                    <a:pt x="101198" y="55030"/>
                  </a:lnTo>
                  <a:lnTo>
                    <a:pt x="101198" y="55272"/>
                  </a:lnTo>
                  <a:lnTo>
                    <a:pt x="101148" y="55595"/>
                  </a:lnTo>
                  <a:lnTo>
                    <a:pt x="101148" y="55676"/>
                  </a:lnTo>
                  <a:lnTo>
                    <a:pt x="101123" y="55676"/>
                  </a:lnTo>
                  <a:lnTo>
                    <a:pt x="101072" y="55838"/>
                  </a:lnTo>
                  <a:lnTo>
                    <a:pt x="101072" y="55919"/>
                  </a:lnTo>
                  <a:lnTo>
                    <a:pt x="101022" y="55919"/>
                  </a:lnTo>
                  <a:lnTo>
                    <a:pt x="101022" y="56242"/>
                  </a:lnTo>
                  <a:lnTo>
                    <a:pt x="101022" y="56484"/>
                  </a:lnTo>
                  <a:lnTo>
                    <a:pt x="101022" y="56727"/>
                  </a:lnTo>
                  <a:lnTo>
                    <a:pt x="101022" y="56888"/>
                  </a:lnTo>
                  <a:lnTo>
                    <a:pt x="101022" y="57050"/>
                  </a:lnTo>
                  <a:lnTo>
                    <a:pt x="101022" y="57292"/>
                  </a:lnTo>
                  <a:lnTo>
                    <a:pt x="101022" y="57535"/>
                  </a:lnTo>
                  <a:lnTo>
                    <a:pt x="101022" y="57696"/>
                  </a:lnTo>
                  <a:lnTo>
                    <a:pt x="100996" y="57696"/>
                  </a:lnTo>
                  <a:lnTo>
                    <a:pt x="100946" y="57696"/>
                  </a:lnTo>
                  <a:lnTo>
                    <a:pt x="100895" y="57777"/>
                  </a:lnTo>
                  <a:lnTo>
                    <a:pt x="100870" y="57939"/>
                  </a:lnTo>
                  <a:lnTo>
                    <a:pt x="100820" y="58101"/>
                  </a:lnTo>
                  <a:lnTo>
                    <a:pt x="100769" y="58181"/>
                  </a:lnTo>
                  <a:lnTo>
                    <a:pt x="100769" y="58343"/>
                  </a:lnTo>
                  <a:lnTo>
                    <a:pt x="100744" y="58505"/>
                  </a:lnTo>
                  <a:lnTo>
                    <a:pt x="100694" y="58585"/>
                  </a:lnTo>
                  <a:lnTo>
                    <a:pt x="100668" y="58747"/>
                  </a:lnTo>
                  <a:lnTo>
                    <a:pt x="100618" y="58828"/>
                  </a:lnTo>
                  <a:lnTo>
                    <a:pt x="100567" y="58989"/>
                  </a:lnTo>
                  <a:lnTo>
                    <a:pt x="100542" y="59151"/>
                  </a:lnTo>
                  <a:lnTo>
                    <a:pt x="100492" y="59151"/>
                  </a:lnTo>
                  <a:lnTo>
                    <a:pt x="100441" y="59151"/>
                  </a:lnTo>
                  <a:lnTo>
                    <a:pt x="100441" y="59232"/>
                  </a:lnTo>
                  <a:lnTo>
                    <a:pt x="100416" y="59393"/>
                  </a:lnTo>
                  <a:lnTo>
                    <a:pt x="100416" y="59393"/>
                  </a:lnTo>
                  <a:lnTo>
                    <a:pt x="100315" y="59555"/>
                  </a:lnTo>
                  <a:lnTo>
                    <a:pt x="100239" y="59797"/>
                  </a:lnTo>
                  <a:lnTo>
                    <a:pt x="100164" y="60040"/>
                  </a:lnTo>
                  <a:lnTo>
                    <a:pt x="100164" y="60202"/>
                  </a:lnTo>
                  <a:lnTo>
                    <a:pt x="100113" y="60282"/>
                  </a:lnTo>
                  <a:lnTo>
                    <a:pt x="100088" y="60606"/>
                  </a:lnTo>
                  <a:lnTo>
                    <a:pt x="100037" y="60848"/>
                  </a:lnTo>
                  <a:lnTo>
                    <a:pt x="100037" y="61010"/>
                  </a:lnTo>
                  <a:lnTo>
                    <a:pt x="100037" y="61090"/>
                  </a:lnTo>
                  <a:lnTo>
                    <a:pt x="99987" y="61252"/>
                  </a:lnTo>
                  <a:lnTo>
                    <a:pt x="99962" y="61414"/>
                  </a:lnTo>
                  <a:lnTo>
                    <a:pt x="99962" y="61494"/>
                  </a:lnTo>
                  <a:lnTo>
                    <a:pt x="99962" y="61656"/>
                  </a:lnTo>
                  <a:lnTo>
                    <a:pt x="99911" y="61898"/>
                  </a:lnTo>
                  <a:lnTo>
                    <a:pt x="99835" y="62141"/>
                  </a:lnTo>
                  <a:lnTo>
                    <a:pt x="99785" y="62141"/>
                  </a:lnTo>
                  <a:lnTo>
                    <a:pt x="99760" y="62303"/>
                  </a:lnTo>
                  <a:lnTo>
                    <a:pt x="99659" y="62545"/>
                  </a:lnTo>
                  <a:lnTo>
                    <a:pt x="99634" y="62868"/>
                  </a:lnTo>
                  <a:lnTo>
                    <a:pt x="99533" y="63111"/>
                  </a:lnTo>
                  <a:lnTo>
                    <a:pt x="99507" y="63191"/>
                  </a:lnTo>
                  <a:lnTo>
                    <a:pt x="99457" y="63353"/>
                  </a:lnTo>
                  <a:lnTo>
                    <a:pt x="99406" y="63515"/>
                  </a:lnTo>
                  <a:lnTo>
                    <a:pt x="99406" y="63595"/>
                  </a:lnTo>
                  <a:lnTo>
                    <a:pt x="99381" y="63595"/>
                  </a:lnTo>
                  <a:lnTo>
                    <a:pt x="99331" y="63757"/>
                  </a:lnTo>
                  <a:lnTo>
                    <a:pt x="99255" y="63919"/>
                  </a:lnTo>
                  <a:lnTo>
                    <a:pt x="99205" y="63999"/>
                  </a:lnTo>
                  <a:lnTo>
                    <a:pt x="99129" y="64161"/>
                  </a:lnTo>
                  <a:lnTo>
                    <a:pt x="99129" y="64323"/>
                  </a:lnTo>
                  <a:lnTo>
                    <a:pt x="99129" y="64404"/>
                  </a:lnTo>
                  <a:lnTo>
                    <a:pt x="99129" y="64404"/>
                  </a:lnTo>
                  <a:lnTo>
                    <a:pt x="99053" y="64646"/>
                  </a:lnTo>
                  <a:lnTo>
                    <a:pt x="99003" y="64646"/>
                  </a:lnTo>
                  <a:lnTo>
                    <a:pt x="98952" y="64646"/>
                  </a:lnTo>
                  <a:lnTo>
                    <a:pt x="98927" y="64808"/>
                  </a:lnTo>
                  <a:lnTo>
                    <a:pt x="98927" y="64808"/>
                  </a:lnTo>
                  <a:lnTo>
                    <a:pt x="98851" y="64808"/>
                  </a:lnTo>
                  <a:lnTo>
                    <a:pt x="98750" y="64808"/>
                  </a:lnTo>
                  <a:lnTo>
                    <a:pt x="98725" y="64969"/>
                  </a:lnTo>
                  <a:lnTo>
                    <a:pt x="98725" y="65050"/>
                  </a:lnTo>
                  <a:lnTo>
                    <a:pt x="98675" y="65050"/>
                  </a:lnTo>
                  <a:lnTo>
                    <a:pt x="98624" y="65050"/>
                  </a:lnTo>
                  <a:lnTo>
                    <a:pt x="98599" y="65050"/>
                  </a:lnTo>
                  <a:lnTo>
                    <a:pt x="98548" y="65212"/>
                  </a:lnTo>
                  <a:lnTo>
                    <a:pt x="98498" y="65373"/>
                  </a:lnTo>
                  <a:lnTo>
                    <a:pt x="98498" y="65454"/>
                  </a:lnTo>
                  <a:lnTo>
                    <a:pt x="98473" y="65616"/>
                  </a:lnTo>
                  <a:lnTo>
                    <a:pt x="98397" y="65616"/>
                  </a:lnTo>
                  <a:lnTo>
                    <a:pt x="98347" y="65777"/>
                  </a:lnTo>
                  <a:lnTo>
                    <a:pt x="98296" y="65858"/>
                  </a:lnTo>
                  <a:lnTo>
                    <a:pt x="98220" y="65858"/>
                  </a:lnTo>
                  <a:lnTo>
                    <a:pt x="98170" y="65858"/>
                  </a:lnTo>
                  <a:lnTo>
                    <a:pt x="98145" y="65777"/>
                  </a:lnTo>
                  <a:lnTo>
                    <a:pt x="98044" y="65616"/>
                  </a:lnTo>
                  <a:lnTo>
                    <a:pt x="97968" y="65454"/>
                  </a:lnTo>
                  <a:lnTo>
                    <a:pt x="97943" y="65373"/>
                  </a:lnTo>
                  <a:lnTo>
                    <a:pt x="97842" y="65212"/>
                  </a:lnTo>
                  <a:lnTo>
                    <a:pt x="97766" y="65212"/>
                  </a:lnTo>
                  <a:lnTo>
                    <a:pt x="97716" y="65212"/>
                  </a:lnTo>
                  <a:lnTo>
                    <a:pt x="97690" y="65212"/>
                  </a:lnTo>
                  <a:lnTo>
                    <a:pt x="97589" y="65212"/>
                  </a:lnTo>
                  <a:lnTo>
                    <a:pt x="97564" y="65454"/>
                  </a:lnTo>
                  <a:lnTo>
                    <a:pt x="97514" y="65616"/>
                  </a:lnTo>
                  <a:lnTo>
                    <a:pt x="97514" y="65777"/>
                  </a:lnTo>
                  <a:lnTo>
                    <a:pt x="97488" y="65858"/>
                  </a:lnTo>
                  <a:lnTo>
                    <a:pt x="97438" y="66101"/>
                  </a:lnTo>
                  <a:lnTo>
                    <a:pt x="97388" y="66262"/>
                  </a:lnTo>
                  <a:lnTo>
                    <a:pt x="97312" y="66424"/>
                  </a:lnTo>
                  <a:lnTo>
                    <a:pt x="97261" y="66505"/>
                  </a:lnTo>
                  <a:lnTo>
                    <a:pt x="97236" y="66505"/>
                  </a:lnTo>
                  <a:lnTo>
                    <a:pt x="97186" y="66505"/>
                  </a:lnTo>
                  <a:lnTo>
                    <a:pt x="97135" y="66505"/>
                  </a:lnTo>
                  <a:lnTo>
                    <a:pt x="97110" y="66666"/>
                  </a:lnTo>
                  <a:lnTo>
                    <a:pt x="97110" y="66828"/>
                  </a:lnTo>
                  <a:lnTo>
                    <a:pt x="97059" y="66909"/>
                  </a:lnTo>
                  <a:lnTo>
                    <a:pt x="97059" y="67070"/>
                  </a:lnTo>
                  <a:lnTo>
                    <a:pt x="97059" y="67232"/>
                  </a:lnTo>
                  <a:lnTo>
                    <a:pt x="97059" y="67313"/>
                  </a:lnTo>
                  <a:lnTo>
                    <a:pt x="97059" y="69575"/>
                  </a:lnTo>
                  <a:lnTo>
                    <a:pt x="96984" y="69575"/>
                  </a:lnTo>
                  <a:lnTo>
                    <a:pt x="96908" y="69575"/>
                  </a:lnTo>
                  <a:lnTo>
                    <a:pt x="96807" y="69575"/>
                  </a:lnTo>
                  <a:lnTo>
                    <a:pt x="96731" y="69737"/>
                  </a:lnTo>
                  <a:lnTo>
                    <a:pt x="96656" y="69737"/>
                  </a:lnTo>
                  <a:lnTo>
                    <a:pt x="96605" y="69737"/>
                  </a:lnTo>
                  <a:lnTo>
                    <a:pt x="96580" y="69737"/>
                  </a:lnTo>
                  <a:lnTo>
                    <a:pt x="96580" y="69818"/>
                  </a:lnTo>
                  <a:lnTo>
                    <a:pt x="96529" y="69818"/>
                  </a:lnTo>
                  <a:lnTo>
                    <a:pt x="96529" y="69979"/>
                  </a:lnTo>
                  <a:lnTo>
                    <a:pt x="96479" y="70222"/>
                  </a:lnTo>
                  <a:lnTo>
                    <a:pt x="96479" y="70383"/>
                  </a:lnTo>
                  <a:lnTo>
                    <a:pt x="96454" y="70464"/>
                  </a:lnTo>
                  <a:lnTo>
                    <a:pt x="96403" y="70868"/>
                  </a:lnTo>
                  <a:lnTo>
                    <a:pt x="96403" y="71191"/>
                  </a:lnTo>
                  <a:lnTo>
                    <a:pt x="96403" y="71434"/>
                  </a:lnTo>
                  <a:lnTo>
                    <a:pt x="96403" y="71595"/>
                  </a:lnTo>
                  <a:lnTo>
                    <a:pt x="96454" y="71676"/>
                  </a:lnTo>
                  <a:lnTo>
                    <a:pt x="96479" y="71838"/>
                  </a:lnTo>
                  <a:lnTo>
                    <a:pt x="96479" y="72000"/>
                  </a:lnTo>
                  <a:lnTo>
                    <a:pt x="96479" y="72080"/>
                  </a:lnTo>
                  <a:lnTo>
                    <a:pt x="96529" y="72242"/>
                  </a:lnTo>
                  <a:lnTo>
                    <a:pt x="96580" y="72242"/>
                  </a:lnTo>
                  <a:lnTo>
                    <a:pt x="96605" y="72323"/>
                  </a:lnTo>
                  <a:lnTo>
                    <a:pt x="96656" y="72323"/>
                  </a:lnTo>
                  <a:lnTo>
                    <a:pt x="96681" y="72484"/>
                  </a:lnTo>
                  <a:lnTo>
                    <a:pt x="96731" y="72646"/>
                  </a:lnTo>
                  <a:lnTo>
                    <a:pt x="96807" y="72888"/>
                  </a:lnTo>
                  <a:lnTo>
                    <a:pt x="96858" y="72888"/>
                  </a:lnTo>
                  <a:lnTo>
                    <a:pt x="96858" y="73050"/>
                  </a:lnTo>
                  <a:lnTo>
                    <a:pt x="96908" y="73131"/>
                  </a:lnTo>
                  <a:lnTo>
                    <a:pt x="96858" y="73292"/>
                  </a:lnTo>
                  <a:lnTo>
                    <a:pt x="96908" y="73454"/>
                  </a:lnTo>
                  <a:lnTo>
                    <a:pt x="96858" y="73535"/>
                  </a:lnTo>
                  <a:lnTo>
                    <a:pt x="96858" y="73777"/>
                  </a:lnTo>
                  <a:lnTo>
                    <a:pt x="96908" y="73939"/>
                  </a:lnTo>
                  <a:lnTo>
                    <a:pt x="96933" y="74101"/>
                  </a:lnTo>
                  <a:lnTo>
                    <a:pt x="97034" y="74181"/>
                  </a:lnTo>
                  <a:lnTo>
                    <a:pt x="97135" y="74181"/>
                  </a:lnTo>
                  <a:lnTo>
                    <a:pt x="97135" y="74989"/>
                  </a:lnTo>
                  <a:lnTo>
                    <a:pt x="97135" y="75151"/>
                  </a:lnTo>
                  <a:lnTo>
                    <a:pt x="97110" y="75232"/>
                  </a:lnTo>
                  <a:lnTo>
                    <a:pt x="97110" y="75393"/>
                  </a:lnTo>
                  <a:lnTo>
                    <a:pt x="97110" y="75555"/>
                  </a:lnTo>
                  <a:lnTo>
                    <a:pt x="97110" y="75797"/>
                  </a:lnTo>
                  <a:lnTo>
                    <a:pt x="97110" y="76040"/>
                  </a:lnTo>
                  <a:lnTo>
                    <a:pt x="97110" y="76202"/>
                  </a:lnTo>
                  <a:lnTo>
                    <a:pt x="97110" y="76363"/>
                  </a:lnTo>
                  <a:lnTo>
                    <a:pt x="97059" y="76444"/>
                  </a:lnTo>
                  <a:lnTo>
                    <a:pt x="97034" y="76606"/>
                  </a:lnTo>
                  <a:lnTo>
                    <a:pt x="96984" y="76606"/>
                  </a:lnTo>
                  <a:lnTo>
                    <a:pt x="96908" y="76606"/>
                  </a:lnTo>
                  <a:lnTo>
                    <a:pt x="96858" y="76606"/>
                  </a:lnTo>
                  <a:lnTo>
                    <a:pt x="96858" y="76686"/>
                  </a:lnTo>
                  <a:lnTo>
                    <a:pt x="96807" y="76848"/>
                  </a:lnTo>
                  <a:lnTo>
                    <a:pt x="96782" y="76848"/>
                  </a:lnTo>
                  <a:lnTo>
                    <a:pt x="96731" y="76848"/>
                  </a:lnTo>
                  <a:lnTo>
                    <a:pt x="96681" y="77010"/>
                  </a:lnTo>
                  <a:lnTo>
                    <a:pt x="96605" y="77010"/>
                  </a:lnTo>
                  <a:lnTo>
                    <a:pt x="96580" y="77090"/>
                  </a:lnTo>
                  <a:lnTo>
                    <a:pt x="96479" y="77414"/>
                  </a:lnTo>
                  <a:lnTo>
                    <a:pt x="96403" y="77494"/>
                  </a:lnTo>
                  <a:lnTo>
                    <a:pt x="96328" y="77656"/>
                  </a:lnTo>
                  <a:lnTo>
                    <a:pt x="96277" y="77818"/>
                  </a:lnTo>
                  <a:lnTo>
                    <a:pt x="96227" y="77898"/>
                  </a:lnTo>
                  <a:lnTo>
                    <a:pt x="96151" y="77898"/>
                  </a:lnTo>
                  <a:lnTo>
                    <a:pt x="95747" y="77898"/>
                  </a:lnTo>
                  <a:lnTo>
                    <a:pt x="95747" y="77252"/>
                  </a:lnTo>
                  <a:lnTo>
                    <a:pt x="95747" y="77090"/>
                  </a:lnTo>
                  <a:lnTo>
                    <a:pt x="95747" y="77010"/>
                  </a:lnTo>
                  <a:lnTo>
                    <a:pt x="95747" y="76848"/>
                  </a:lnTo>
                  <a:lnTo>
                    <a:pt x="95772" y="76686"/>
                  </a:lnTo>
                  <a:lnTo>
                    <a:pt x="95772" y="76606"/>
                  </a:lnTo>
                  <a:lnTo>
                    <a:pt x="95823" y="76606"/>
                  </a:lnTo>
                  <a:lnTo>
                    <a:pt x="95823" y="76444"/>
                  </a:lnTo>
                  <a:lnTo>
                    <a:pt x="95873" y="76363"/>
                  </a:lnTo>
                  <a:lnTo>
                    <a:pt x="95899" y="76363"/>
                  </a:lnTo>
                  <a:lnTo>
                    <a:pt x="95899" y="76202"/>
                  </a:lnTo>
                  <a:lnTo>
                    <a:pt x="95899" y="74747"/>
                  </a:lnTo>
                  <a:lnTo>
                    <a:pt x="95899" y="74585"/>
                  </a:lnTo>
                  <a:lnTo>
                    <a:pt x="95873" y="74585"/>
                  </a:lnTo>
                  <a:lnTo>
                    <a:pt x="95823" y="74505"/>
                  </a:lnTo>
                  <a:lnTo>
                    <a:pt x="95823" y="74343"/>
                  </a:lnTo>
                  <a:lnTo>
                    <a:pt x="95823" y="74181"/>
                  </a:lnTo>
                  <a:lnTo>
                    <a:pt x="95772" y="73939"/>
                  </a:lnTo>
                  <a:lnTo>
                    <a:pt x="95747" y="73454"/>
                  </a:lnTo>
                  <a:lnTo>
                    <a:pt x="95747" y="73131"/>
                  </a:lnTo>
                  <a:lnTo>
                    <a:pt x="95697" y="73050"/>
                  </a:lnTo>
                  <a:lnTo>
                    <a:pt x="95671" y="72888"/>
                  </a:lnTo>
                  <a:lnTo>
                    <a:pt x="95570" y="72727"/>
                  </a:lnTo>
                  <a:lnTo>
                    <a:pt x="95545" y="72727"/>
                  </a:lnTo>
                  <a:lnTo>
                    <a:pt x="95495" y="72646"/>
                  </a:lnTo>
                  <a:lnTo>
                    <a:pt x="95444" y="72727"/>
                  </a:lnTo>
                  <a:lnTo>
                    <a:pt x="95444" y="72727"/>
                  </a:lnTo>
                  <a:lnTo>
                    <a:pt x="95419" y="72888"/>
                  </a:lnTo>
                  <a:lnTo>
                    <a:pt x="95318" y="73050"/>
                  </a:lnTo>
                  <a:lnTo>
                    <a:pt x="95167" y="73050"/>
                  </a:lnTo>
                  <a:lnTo>
                    <a:pt x="95167" y="72727"/>
                  </a:lnTo>
                  <a:lnTo>
                    <a:pt x="95167" y="72323"/>
                  </a:lnTo>
                  <a:lnTo>
                    <a:pt x="95167" y="72242"/>
                  </a:lnTo>
                  <a:lnTo>
                    <a:pt x="95217" y="72242"/>
                  </a:lnTo>
                  <a:lnTo>
                    <a:pt x="95242" y="72080"/>
                  </a:lnTo>
                  <a:lnTo>
                    <a:pt x="95242" y="72000"/>
                  </a:lnTo>
                  <a:lnTo>
                    <a:pt x="95242" y="71838"/>
                  </a:lnTo>
                  <a:lnTo>
                    <a:pt x="95242" y="71676"/>
                  </a:lnTo>
                  <a:lnTo>
                    <a:pt x="95293" y="71595"/>
                  </a:lnTo>
                  <a:lnTo>
                    <a:pt x="95318" y="71595"/>
                  </a:lnTo>
                  <a:lnTo>
                    <a:pt x="95318" y="71434"/>
                  </a:lnTo>
                  <a:lnTo>
                    <a:pt x="95318" y="71272"/>
                  </a:lnTo>
                  <a:lnTo>
                    <a:pt x="95318" y="71030"/>
                  </a:lnTo>
                  <a:lnTo>
                    <a:pt x="95318" y="70787"/>
                  </a:lnTo>
                  <a:lnTo>
                    <a:pt x="95318" y="70464"/>
                  </a:lnTo>
                  <a:lnTo>
                    <a:pt x="95293" y="70383"/>
                  </a:lnTo>
                  <a:lnTo>
                    <a:pt x="95242" y="70383"/>
                  </a:lnTo>
                  <a:lnTo>
                    <a:pt x="95167" y="70222"/>
                  </a:lnTo>
                  <a:lnTo>
                    <a:pt x="95091" y="70222"/>
                  </a:lnTo>
                  <a:lnTo>
                    <a:pt x="95041" y="70222"/>
                  </a:lnTo>
                  <a:lnTo>
                    <a:pt x="94990" y="70222"/>
                  </a:lnTo>
                  <a:lnTo>
                    <a:pt x="94914" y="70141"/>
                  </a:lnTo>
                  <a:lnTo>
                    <a:pt x="94839" y="69979"/>
                  </a:lnTo>
                  <a:lnTo>
                    <a:pt x="94763" y="69979"/>
                  </a:lnTo>
                  <a:lnTo>
                    <a:pt x="94712" y="69979"/>
                  </a:lnTo>
                  <a:lnTo>
                    <a:pt x="94662" y="70141"/>
                  </a:lnTo>
                  <a:lnTo>
                    <a:pt x="94586" y="70141"/>
                  </a:lnTo>
                  <a:lnTo>
                    <a:pt x="94586" y="70222"/>
                  </a:lnTo>
                  <a:lnTo>
                    <a:pt x="94536" y="70222"/>
                  </a:lnTo>
                  <a:lnTo>
                    <a:pt x="94536" y="70383"/>
                  </a:lnTo>
                  <a:lnTo>
                    <a:pt x="94460" y="70626"/>
                  </a:lnTo>
                  <a:lnTo>
                    <a:pt x="94384" y="70787"/>
                  </a:lnTo>
                  <a:lnTo>
                    <a:pt x="94384" y="70868"/>
                  </a:lnTo>
                  <a:lnTo>
                    <a:pt x="94334" y="71030"/>
                  </a:lnTo>
                  <a:lnTo>
                    <a:pt x="94309" y="71030"/>
                  </a:lnTo>
                  <a:lnTo>
                    <a:pt x="93880" y="71030"/>
                  </a:lnTo>
                  <a:lnTo>
                    <a:pt x="93880" y="71191"/>
                  </a:lnTo>
                  <a:lnTo>
                    <a:pt x="93829" y="71272"/>
                  </a:lnTo>
                  <a:lnTo>
                    <a:pt x="93804" y="71272"/>
                  </a:lnTo>
                  <a:lnTo>
                    <a:pt x="93753" y="71434"/>
                  </a:lnTo>
                  <a:lnTo>
                    <a:pt x="93753" y="71191"/>
                  </a:lnTo>
                  <a:lnTo>
                    <a:pt x="93753" y="71030"/>
                  </a:lnTo>
                  <a:lnTo>
                    <a:pt x="93753" y="70868"/>
                  </a:lnTo>
                  <a:lnTo>
                    <a:pt x="93804" y="70787"/>
                  </a:lnTo>
                  <a:lnTo>
                    <a:pt x="93829" y="70626"/>
                  </a:lnTo>
                  <a:lnTo>
                    <a:pt x="93880" y="70464"/>
                  </a:lnTo>
                  <a:lnTo>
                    <a:pt x="93880" y="70464"/>
                  </a:lnTo>
                  <a:lnTo>
                    <a:pt x="93955" y="70222"/>
                  </a:lnTo>
                  <a:lnTo>
                    <a:pt x="94006" y="70141"/>
                  </a:lnTo>
                  <a:lnTo>
                    <a:pt x="94056" y="69979"/>
                  </a:lnTo>
                  <a:lnTo>
                    <a:pt x="94056" y="69737"/>
                  </a:lnTo>
                  <a:lnTo>
                    <a:pt x="94056" y="69414"/>
                  </a:lnTo>
                  <a:lnTo>
                    <a:pt x="94082" y="69333"/>
                  </a:lnTo>
                  <a:lnTo>
                    <a:pt x="94132" y="69171"/>
                  </a:lnTo>
                  <a:lnTo>
                    <a:pt x="94208" y="68929"/>
                  </a:lnTo>
                  <a:lnTo>
                    <a:pt x="94182" y="68767"/>
                  </a:lnTo>
                  <a:lnTo>
                    <a:pt x="94132" y="68686"/>
                  </a:lnTo>
                  <a:lnTo>
                    <a:pt x="94132" y="68686"/>
                  </a:lnTo>
                  <a:lnTo>
                    <a:pt x="94082" y="68686"/>
                  </a:lnTo>
                  <a:lnTo>
                    <a:pt x="94056" y="68686"/>
                  </a:lnTo>
                  <a:lnTo>
                    <a:pt x="94006" y="68686"/>
                  </a:lnTo>
                  <a:lnTo>
                    <a:pt x="94006" y="68767"/>
                  </a:lnTo>
                  <a:lnTo>
                    <a:pt x="93955" y="68929"/>
                  </a:lnTo>
                  <a:lnTo>
                    <a:pt x="93930" y="68929"/>
                  </a:lnTo>
                  <a:lnTo>
                    <a:pt x="93829" y="69010"/>
                  </a:lnTo>
                  <a:lnTo>
                    <a:pt x="93829" y="69171"/>
                  </a:lnTo>
                  <a:lnTo>
                    <a:pt x="93804" y="69333"/>
                  </a:lnTo>
                  <a:lnTo>
                    <a:pt x="93728" y="69575"/>
                  </a:lnTo>
                  <a:lnTo>
                    <a:pt x="93728" y="69737"/>
                  </a:lnTo>
                  <a:lnTo>
                    <a:pt x="93678" y="69818"/>
                  </a:lnTo>
                  <a:lnTo>
                    <a:pt x="93678" y="69818"/>
                  </a:lnTo>
                  <a:lnTo>
                    <a:pt x="93602" y="69818"/>
                  </a:lnTo>
                  <a:lnTo>
                    <a:pt x="93501" y="69818"/>
                  </a:lnTo>
                  <a:lnTo>
                    <a:pt x="93425" y="69818"/>
                  </a:lnTo>
                  <a:lnTo>
                    <a:pt x="93375" y="69979"/>
                  </a:lnTo>
                  <a:lnTo>
                    <a:pt x="93350" y="69979"/>
                  </a:lnTo>
                  <a:lnTo>
                    <a:pt x="93299" y="69979"/>
                  </a:lnTo>
                  <a:lnTo>
                    <a:pt x="93274" y="70141"/>
                  </a:lnTo>
                  <a:lnTo>
                    <a:pt x="93223" y="70141"/>
                  </a:lnTo>
                  <a:lnTo>
                    <a:pt x="93173" y="70383"/>
                  </a:lnTo>
                  <a:lnTo>
                    <a:pt x="93148" y="70383"/>
                  </a:lnTo>
                  <a:lnTo>
                    <a:pt x="93148" y="70464"/>
                  </a:lnTo>
                  <a:lnTo>
                    <a:pt x="93148" y="70626"/>
                  </a:lnTo>
                  <a:lnTo>
                    <a:pt x="93148" y="70787"/>
                  </a:lnTo>
                  <a:lnTo>
                    <a:pt x="93148" y="70787"/>
                  </a:lnTo>
                  <a:lnTo>
                    <a:pt x="93097" y="70868"/>
                  </a:lnTo>
                  <a:lnTo>
                    <a:pt x="93047" y="70868"/>
                  </a:lnTo>
                  <a:lnTo>
                    <a:pt x="92971" y="70868"/>
                  </a:lnTo>
                  <a:lnTo>
                    <a:pt x="92895" y="70868"/>
                  </a:lnTo>
                  <a:lnTo>
                    <a:pt x="92820" y="70868"/>
                  </a:lnTo>
                  <a:lnTo>
                    <a:pt x="92719" y="70868"/>
                  </a:lnTo>
                  <a:lnTo>
                    <a:pt x="92643" y="70868"/>
                  </a:lnTo>
                  <a:lnTo>
                    <a:pt x="92593" y="71030"/>
                  </a:lnTo>
                  <a:lnTo>
                    <a:pt x="92567" y="71191"/>
                  </a:lnTo>
                  <a:lnTo>
                    <a:pt x="92517" y="71272"/>
                  </a:lnTo>
                  <a:lnTo>
                    <a:pt x="92517" y="71434"/>
                  </a:lnTo>
                  <a:lnTo>
                    <a:pt x="92466" y="71676"/>
                  </a:lnTo>
                  <a:lnTo>
                    <a:pt x="92466" y="71838"/>
                  </a:lnTo>
                  <a:lnTo>
                    <a:pt x="92517" y="72080"/>
                  </a:lnTo>
                  <a:lnTo>
                    <a:pt x="92567" y="72323"/>
                  </a:lnTo>
                  <a:lnTo>
                    <a:pt x="92643" y="72323"/>
                  </a:lnTo>
                  <a:lnTo>
                    <a:pt x="93148" y="72323"/>
                  </a:lnTo>
                  <a:lnTo>
                    <a:pt x="93148" y="73777"/>
                  </a:lnTo>
                  <a:lnTo>
                    <a:pt x="93173" y="73777"/>
                  </a:lnTo>
                  <a:lnTo>
                    <a:pt x="93223" y="73777"/>
                  </a:lnTo>
                  <a:lnTo>
                    <a:pt x="93274" y="73777"/>
                  </a:lnTo>
                  <a:lnTo>
                    <a:pt x="93299" y="73777"/>
                  </a:lnTo>
                  <a:lnTo>
                    <a:pt x="93350" y="73777"/>
                  </a:lnTo>
                  <a:lnTo>
                    <a:pt x="93375" y="73777"/>
                  </a:lnTo>
                  <a:lnTo>
                    <a:pt x="93375" y="73696"/>
                  </a:lnTo>
                  <a:lnTo>
                    <a:pt x="93425" y="73696"/>
                  </a:lnTo>
                  <a:lnTo>
                    <a:pt x="93425" y="73454"/>
                  </a:lnTo>
                  <a:lnTo>
                    <a:pt x="93425" y="73131"/>
                  </a:lnTo>
                  <a:lnTo>
                    <a:pt x="93425" y="72888"/>
                  </a:lnTo>
                  <a:lnTo>
                    <a:pt x="93753" y="72888"/>
                  </a:lnTo>
                  <a:lnTo>
                    <a:pt x="93804" y="73131"/>
                  </a:lnTo>
                  <a:lnTo>
                    <a:pt x="93829" y="73454"/>
                  </a:lnTo>
                  <a:lnTo>
                    <a:pt x="93880" y="73535"/>
                  </a:lnTo>
                  <a:lnTo>
                    <a:pt x="94309" y="73535"/>
                  </a:lnTo>
                  <a:lnTo>
                    <a:pt x="94309" y="73696"/>
                  </a:lnTo>
                  <a:lnTo>
                    <a:pt x="94309" y="73777"/>
                  </a:lnTo>
                  <a:lnTo>
                    <a:pt x="94309" y="74101"/>
                  </a:lnTo>
                  <a:lnTo>
                    <a:pt x="94309" y="74505"/>
                  </a:lnTo>
                  <a:lnTo>
                    <a:pt x="94182" y="74505"/>
                  </a:lnTo>
                  <a:lnTo>
                    <a:pt x="94056" y="74505"/>
                  </a:lnTo>
                  <a:lnTo>
                    <a:pt x="93955" y="74505"/>
                  </a:lnTo>
                  <a:lnTo>
                    <a:pt x="93930" y="74505"/>
                  </a:lnTo>
                  <a:lnTo>
                    <a:pt x="93880" y="74585"/>
                  </a:lnTo>
                  <a:lnTo>
                    <a:pt x="93804" y="74585"/>
                  </a:lnTo>
                  <a:lnTo>
                    <a:pt x="93804" y="74585"/>
                  </a:lnTo>
                  <a:lnTo>
                    <a:pt x="93753" y="74585"/>
                  </a:lnTo>
                  <a:lnTo>
                    <a:pt x="93728" y="74747"/>
                  </a:lnTo>
                  <a:lnTo>
                    <a:pt x="93728" y="74909"/>
                  </a:lnTo>
                  <a:lnTo>
                    <a:pt x="93627" y="75151"/>
                  </a:lnTo>
                  <a:lnTo>
                    <a:pt x="93602" y="75151"/>
                  </a:lnTo>
                  <a:lnTo>
                    <a:pt x="93552" y="75232"/>
                  </a:lnTo>
                  <a:lnTo>
                    <a:pt x="93350" y="75232"/>
                  </a:lnTo>
                  <a:lnTo>
                    <a:pt x="93350" y="75797"/>
                  </a:lnTo>
                  <a:lnTo>
                    <a:pt x="93350" y="76040"/>
                  </a:lnTo>
                  <a:lnTo>
                    <a:pt x="93350" y="76363"/>
                  </a:lnTo>
                  <a:lnTo>
                    <a:pt x="93350" y="76363"/>
                  </a:lnTo>
                  <a:lnTo>
                    <a:pt x="93299" y="76444"/>
                  </a:lnTo>
                  <a:lnTo>
                    <a:pt x="93274" y="76444"/>
                  </a:lnTo>
                  <a:lnTo>
                    <a:pt x="93223" y="76606"/>
                  </a:lnTo>
                  <a:lnTo>
                    <a:pt x="93173" y="76686"/>
                  </a:lnTo>
                  <a:lnTo>
                    <a:pt x="93148" y="76848"/>
                  </a:lnTo>
                  <a:lnTo>
                    <a:pt x="93148" y="77010"/>
                  </a:lnTo>
                  <a:lnTo>
                    <a:pt x="93148" y="77252"/>
                  </a:lnTo>
                  <a:lnTo>
                    <a:pt x="93148" y="77414"/>
                  </a:lnTo>
                  <a:lnTo>
                    <a:pt x="93148" y="77494"/>
                  </a:lnTo>
                  <a:lnTo>
                    <a:pt x="93173" y="77656"/>
                  </a:lnTo>
                  <a:lnTo>
                    <a:pt x="93223" y="77656"/>
                  </a:lnTo>
                  <a:lnTo>
                    <a:pt x="93274" y="77656"/>
                  </a:lnTo>
                  <a:lnTo>
                    <a:pt x="93299" y="77656"/>
                  </a:lnTo>
                  <a:lnTo>
                    <a:pt x="93350" y="77818"/>
                  </a:lnTo>
                  <a:lnTo>
                    <a:pt x="93375" y="77898"/>
                  </a:lnTo>
                  <a:lnTo>
                    <a:pt x="93476" y="78060"/>
                  </a:lnTo>
                  <a:lnTo>
                    <a:pt x="93501" y="78141"/>
                  </a:lnTo>
                  <a:lnTo>
                    <a:pt x="93552" y="78464"/>
                  </a:lnTo>
                  <a:lnTo>
                    <a:pt x="93627" y="78707"/>
                  </a:lnTo>
                  <a:lnTo>
                    <a:pt x="93678" y="78949"/>
                  </a:lnTo>
                  <a:lnTo>
                    <a:pt x="93728" y="79272"/>
                  </a:lnTo>
                  <a:lnTo>
                    <a:pt x="93728" y="79515"/>
                  </a:lnTo>
                  <a:lnTo>
                    <a:pt x="93753" y="79757"/>
                  </a:lnTo>
                  <a:lnTo>
                    <a:pt x="93728" y="80000"/>
                  </a:lnTo>
                  <a:lnTo>
                    <a:pt x="93728" y="80323"/>
                  </a:lnTo>
                  <a:lnTo>
                    <a:pt x="93728" y="80404"/>
                  </a:lnTo>
                  <a:lnTo>
                    <a:pt x="93728" y="80565"/>
                  </a:lnTo>
                  <a:lnTo>
                    <a:pt x="93753" y="80565"/>
                  </a:lnTo>
                  <a:lnTo>
                    <a:pt x="93804" y="80727"/>
                  </a:lnTo>
                  <a:lnTo>
                    <a:pt x="93829" y="80727"/>
                  </a:lnTo>
                  <a:lnTo>
                    <a:pt x="93829" y="80808"/>
                  </a:lnTo>
                  <a:lnTo>
                    <a:pt x="93880" y="80969"/>
                  </a:lnTo>
                  <a:lnTo>
                    <a:pt x="93880" y="81212"/>
                  </a:lnTo>
                  <a:lnTo>
                    <a:pt x="93880" y="81454"/>
                  </a:lnTo>
                  <a:lnTo>
                    <a:pt x="93880" y="81777"/>
                  </a:lnTo>
                  <a:lnTo>
                    <a:pt x="93880" y="82020"/>
                  </a:lnTo>
                  <a:lnTo>
                    <a:pt x="93880" y="82020"/>
                  </a:lnTo>
                  <a:lnTo>
                    <a:pt x="93930" y="82181"/>
                  </a:lnTo>
                  <a:lnTo>
                    <a:pt x="93930" y="82181"/>
                  </a:lnTo>
                  <a:lnTo>
                    <a:pt x="93930" y="82262"/>
                  </a:lnTo>
                  <a:lnTo>
                    <a:pt x="93930" y="82424"/>
                  </a:lnTo>
                  <a:lnTo>
                    <a:pt x="93804" y="82424"/>
                  </a:lnTo>
                  <a:lnTo>
                    <a:pt x="93804" y="82505"/>
                  </a:lnTo>
                  <a:lnTo>
                    <a:pt x="93804" y="82666"/>
                  </a:lnTo>
                  <a:lnTo>
                    <a:pt x="93804" y="82828"/>
                  </a:lnTo>
                  <a:lnTo>
                    <a:pt x="93804" y="82909"/>
                  </a:lnTo>
                  <a:lnTo>
                    <a:pt x="93804" y="83232"/>
                  </a:lnTo>
                  <a:lnTo>
                    <a:pt x="93804" y="83474"/>
                  </a:lnTo>
                  <a:lnTo>
                    <a:pt x="93880" y="83474"/>
                  </a:lnTo>
                  <a:lnTo>
                    <a:pt x="93955" y="83636"/>
                  </a:lnTo>
                  <a:lnTo>
                    <a:pt x="94006" y="83474"/>
                  </a:lnTo>
                  <a:lnTo>
                    <a:pt x="94056" y="83636"/>
                  </a:lnTo>
                  <a:lnTo>
                    <a:pt x="94082" y="83636"/>
                  </a:lnTo>
                  <a:lnTo>
                    <a:pt x="94082" y="83717"/>
                  </a:lnTo>
                  <a:lnTo>
                    <a:pt x="94132" y="83959"/>
                  </a:lnTo>
                  <a:lnTo>
                    <a:pt x="94132" y="84121"/>
                  </a:lnTo>
                  <a:lnTo>
                    <a:pt x="94132" y="84363"/>
                  </a:lnTo>
                  <a:lnTo>
                    <a:pt x="94082" y="84686"/>
                  </a:lnTo>
                  <a:lnTo>
                    <a:pt x="94056" y="84929"/>
                  </a:lnTo>
                  <a:lnTo>
                    <a:pt x="93955" y="85171"/>
                  </a:lnTo>
                  <a:lnTo>
                    <a:pt x="93880" y="85333"/>
                  </a:lnTo>
                  <a:lnTo>
                    <a:pt x="93829" y="85414"/>
                  </a:lnTo>
                  <a:lnTo>
                    <a:pt x="93829" y="85414"/>
                  </a:lnTo>
                  <a:lnTo>
                    <a:pt x="93804" y="85575"/>
                  </a:lnTo>
                  <a:lnTo>
                    <a:pt x="93804" y="85818"/>
                  </a:lnTo>
                  <a:lnTo>
                    <a:pt x="93753" y="86141"/>
                  </a:lnTo>
                  <a:lnTo>
                    <a:pt x="93753" y="86383"/>
                  </a:lnTo>
                  <a:lnTo>
                    <a:pt x="93753" y="86545"/>
                  </a:lnTo>
                  <a:lnTo>
                    <a:pt x="93728" y="86626"/>
                  </a:lnTo>
                  <a:lnTo>
                    <a:pt x="93728" y="86787"/>
                  </a:lnTo>
                  <a:lnTo>
                    <a:pt x="93728" y="86868"/>
                  </a:lnTo>
                  <a:lnTo>
                    <a:pt x="93678" y="87191"/>
                  </a:lnTo>
                  <a:lnTo>
                    <a:pt x="93627" y="87191"/>
                  </a:lnTo>
                  <a:lnTo>
                    <a:pt x="93552" y="87434"/>
                  </a:lnTo>
                  <a:lnTo>
                    <a:pt x="93476" y="87595"/>
                  </a:lnTo>
                  <a:lnTo>
                    <a:pt x="93425" y="87676"/>
                  </a:lnTo>
                  <a:lnTo>
                    <a:pt x="93425" y="87838"/>
                  </a:lnTo>
                  <a:lnTo>
                    <a:pt x="93375" y="88000"/>
                  </a:lnTo>
                  <a:lnTo>
                    <a:pt x="93350" y="88080"/>
                  </a:lnTo>
                  <a:lnTo>
                    <a:pt x="93299" y="88242"/>
                  </a:lnTo>
                  <a:lnTo>
                    <a:pt x="93299" y="88323"/>
                  </a:lnTo>
                  <a:lnTo>
                    <a:pt x="93274" y="88484"/>
                  </a:lnTo>
                  <a:lnTo>
                    <a:pt x="93223" y="88727"/>
                  </a:lnTo>
                  <a:lnTo>
                    <a:pt x="93173" y="89131"/>
                  </a:lnTo>
                  <a:lnTo>
                    <a:pt x="93097" y="89454"/>
                  </a:lnTo>
                  <a:lnTo>
                    <a:pt x="93047" y="89454"/>
                  </a:lnTo>
                  <a:lnTo>
                    <a:pt x="93022" y="89696"/>
                  </a:lnTo>
                  <a:lnTo>
                    <a:pt x="92971" y="89777"/>
                  </a:lnTo>
                  <a:lnTo>
                    <a:pt x="92971" y="89939"/>
                  </a:lnTo>
                  <a:lnTo>
                    <a:pt x="92971" y="90101"/>
                  </a:lnTo>
                  <a:lnTo>
                    <a:pt x="92921" y="90181"/>
                  </a:lnTo>
                  <a:lnTo>
                    <a:pt x="92921" y="90343"/>
                  </a:lnTo>
                  <a:lnTo>
                    <a:pt x="92895" y="90505"/>
                  </a:lnTo>
                  <a:lnTo>
                    <a:pt x="92845" y="90585"/>
                  </a:lnTo>
                  <a:lnTo>
                    <a:pt x="92820" y="90747"/>
                  </a:lnTo>
                  <a:lnTo>
                    <a:pt x="92769" y="90989"/>
                  </a:lnTo>
                  <a:lnTo>
                    <a:pt x="92719" y="90989"/>
                  </a:lnTo>
                  <a:lnTo>
                    <a:pt x="92694" y="91151"/>
                  </a:lnTo>
                  <a:lnTo>
                    <a:pt x="92643" y="91232"/>
                  </a:lnTo>
                  <a:lnTo>
                    <a:pt x="92643" y="91393"/>
                  </a:lnTo>
                  <a:lnTo>
                    <a:pt x="92567" y="91555"/>
                  </a:lnTo>
                  <a:lnTo>
                    <a:pt x="92466" y="91636"/>
                  </a:lnTo>
                  <a:lnTo>
                    <a:pt x="92441" y="91636"/>
                  </a:lnTo>
                  <a:lnTo>
                    <a:pt x="92391" y="91636"/>
                  </a:lnTo>
                  <a:lnTo>
                    <a:pt x="92365" y="91636"/>
                  </a:lnTo>
                  <a:lnTo>
                    <a:pt x="92315" y="91636"/>
                  </a:lnTo>
                  <a:lnTo>
                    <a:pt x="92264" y="91797"/>
                  </a:lnTo>
                  <a:lnTo>
                    <a:pt x="92239" y="91797"/>
                  </a:lnTo>
                  <a:lnTo>
                    <a:pt x="92189" y="91959"/>
                  </a:lnTo>
                  <a:lnTo>
                    <a:pt x="92138" y="92040"/>
                  </a:lnTo>
                  <a:lnTo>
                    <a:pt x="92113" y="92202"/>
                  </a:lnTo>
                  <a:lnTo>
                    <a:pt x="92113" y="92363"/>
                  </a:lnTo>
                  <a:lnTo>
                    <a:pt x="92063" y="92444"/>
                  </a:lnTo>
                  <a:lnTo>
                    <a:pt x="92063" y="92606"/>
                  </a:lnTo>
                  <a:lnTo>
                    <a:pt x="92012" y="92606"/>
                  </a:lnTo>
                  <a:lnTo>
                    <a:pt x="91987" y="92686"/>
                  </a:lnTo>
                  <a:lnTo>
                    <a:pt x="91936" y="92848"/>
                  </a:lnTo>
                  <a:lnTo>
                    <a:pt x="91911" y="92848"/>
                  </a:lnTo>
                  <a:lnTo>
                    <a:pt x="91861" y="92848"/>
                  </a:lnTo>
                  <a:lnTo>
                    <a:pt x="91810" y="93010"/>
                  </a:lnTo>
                  <a:lnTo>
                    <a:pt x="91785" y="93010"/>
                  </a:lnTo>
                  <a:lnTo>
                    <a:pt x="91735" y="93090"/>
                  </a:lnTo>
                  <a:lnTo>
                    <a:pt x="91735" y="93252"/>
                  </a:lnTo>
                  <a:lnTo>
                    <a:pt x="91684" y="93252"/>
                  </a:lnTo>
                  <a:lnTo>
                    <a:pt x="91684" y="93414"/>
                  </a:lnTo>
                  <a:lnTo>
                    <a:pt x="91659" y="93414"/>
                  </a:lnTo>
                  <a:lnTo>
                    <a:pt x="91608" y="93414"/>
                  </a:lnTo>
                  <a:lnTo>
                    <a:pt x="91558" y="93414"/>
                  </a:lnTo>
                  <a:lnTo>
                    <a:pt x="91533" y="93414"/>
                  </a:lnTo>
                  <a:lnTo>
                    <a:pt x="91457" y="93494"/>
                  </a:lnTo>
                  <a:lnTo>
                    <a:pt x="91356" y="93414"/>
                  </a:lnTo>
                  <a:lnTo>
                    <a:pt x="91331" y="93494"/>
                  </a:lnTo>
                  <a:lnTo>
                    <a:pt x="91280" y="93494"/>
                  </a:lnTo>
                  <a:lnTo>
                    <a:pt x="91205" y="93656"/>
                  </a:lnTo>
                  <a:lnTo>
                    <a:pt x="91104" y="93656"/>
                  </a:lnTo>
                  <a:lnTo>
                    <a:pt x="91104" y="93818"/>
                  </a:lnTo>
                  <a:lnTo>
                    <a:pt x="91078" y="93818"/>
                  </a:lnTo>
                  <a:lnTo>
                    <a:pt x="91078" y="93898"/>
                  </a:lnTo>
                  <a:lnTo>
                    <a:pt x="91028" y="94060"/>
                  </a:lnTo>
                  <a:lnTo>
                    <a:pt x="91028" y="94060"/>
                  </a:lnTo>
                  <a:lnTo>
                    <a:pt x="91003" y="94141"/>
                  </a:lnTo>
                  <a:lnTo>
                    <a:pt x="90952" y="94141"/>
                  </a:lnTo>
                  <a:lnTo>
                    <a:pt x="90876" y="94141"/>
                  </a:lnTo>
                  <a:lnTo>
                    <a:pt x="90776" y="94141"/>
                  </a:lnTo>
                  <a:lnTo>
                    <a:pt x="90700" y="94141"/>
                  </a:lnTo>
                  <a:lnTo>
                    <a:pt x="90649" y="94141"/>
                  </a:lnTo>
                  <a:lnTo>
                    <a:pt x="90624" y="94060"/>
                  </a:lnTo>
                  <a:lnTo>
                    <a:pt x="90548" y="94060"/>
                  </a:lnTo>
                  <a:lnTo>
                    <a:pt x="90447" y="94060"/>
                  </a:lnTo>
                  <a:lnTo>
                    <a:pt x="90372" y="94141"/>
                  </a:lnTo>
                  <a:lnTo>
                    <a:pt x="90296" y="94141"/>
                  </a:lnTo>
                  <a:lnTo>
                    <a:pt x="90195" y="94303"/>
                  </a:lnTo>
                  <a:lnTo>
                    <a:pt x="90170" y="94303"/>
                  </a:lnTo>
                  <a:lnTo>
                    <a:pt x="90119" y="94464"/>
                  </a:lnTo>
                  <a:lnTo>
                    <a:pt x="90094" y="94545"/>
                  </a:lnTo>
                  <a:lnTo>
                    <a:pt x="90094" y="94707"/>
                  </a:lnTo>
                  <a:lnTo>
                    <a:pt x="90044" y="94707"/>
                  </a:lnTo>
                  <a:lnTo>
                    <a:pt x="89993" y="94868"/>
                  </a:lnTo>
                  <a:lnTo>
                    <a:pt x="89968" y="94868"/>
                  </a:lnTo>
                  <a:lnTo>
                    <a:pt x="89867" y="94868"/>
                  </a:lnTo>
                  <a:lnTo>
                    <a:pt x="89791" y="94868"/>
                  </a:lnTo>
                  <a:lnTo>
                    <a:pt x="89716" y="94868"/>
                  </a:lnTo>
                  <a:lnTo>
                    <a:pt x="89716" y="96404"/>
                  </a:lnTo>
                  <a:lnTo>
                    <a:pt x="89791" y="96404"/>
                  </a:lnTo>
                  <a:lnTo>
                    <a:pt x="89842" y="96404"/>
                  </a:lnTo>
                  <a:lnTo>
                    <a:pt x="89867" y="96565"/>
                  </a:lnTo>
                  <a:lnTo>
                    <a:pt x="89867" y="96727"/>
                  </a:lnTo>
                  <a:lnTo>
                    <a:pt x="89867" y="96808"/>
                  </a:lnTo>
                  <a:lnTo>
                    <a:pt x="89867" y="96969"/>
                  </a:lnTo>
                  <a:lnTo>
                    <a:pt x="89867" y="97050"/>
                  </a:lnTo>
                  <a:lnTo>
                    <a:pt x="89842" y="97212"/>
                  </a:lnTo>
                  <a:lnTo>
                    <a:pt x="89842" y="97373"/>
                  </a:lnTo>
                  <a:lnTo>
                    <a:pt x="89791" y="97373"/>
                  </a:lnTo>
                  <a:lnTo>
                    <a:pt x="89791" y="97616"/>
                  </a:lnTo>
                  <a:lnTo>
                    <a:pt x="89741" y="97858"/>
                  </a:lnTo>
                  <a:lnTo>
                    <a:pt x="89741" y="98262"/>
                  </a:lnTo>
                  <a:lnTo>
                    <a:pt x="89741" y="98505"/>
                  </a:lnTo>
                  <a:lnTo>
                    <a:pt x="89135" y="98505"/>
                  </a:lnTo>
                  <a:lnTo>
                    <a:pt x="89085" y="98505"/>
                  </a:lnTo>
                  <a:lnTo>
                    <a:pt x="89059" y="98424"/>
                  </a:lnTo>
                  <a:lnTo>
                    <a:pt x="89059" y="98424"/>
                  </a:lnTo>
                  <a:lnTo>
                    <a:pt x="89009" y="98262"/>
                  </a:lnTo>
                  <a:lnTo>
                    <a:pt x="89009" y="98181"/>
                  </a:lnTo>
                  <a:lnTo>
                    <a:pt x="89009" y="97858"/>
                  </a:lnTo>
                  <a:lnTo>
                    <a:pt x="89009" y="97777"/>
                  </a:lnTo>
                  <a:lnTo>
                    <a:pt x="89009" y="97616"/>
                  </a:lnTo>
                  <a:lnTo>
                    <a:pt x="89059" y="97454"/>
                  </a:lnTo>
                  <a:lnTo>
                    <a:pt x="89085" y="97373"/>
                  </a:lnTo>
                  <a:lnTo>
                    <a:pt x="89085" y="97212"/>
                  </a:lnTo>
                  <a:lnTo>
                    <a:pt x="89135" y="97050"/>
                  </a:lnTo>
                  <a:lnTo>
                    <a:pt x="89186" y="96969"/>
                  </a:lnTo>
                  <a:lnTo>
                    <a:pt x="89211" y="96808"/>
                  </a:lnTo>
                  <a:lnTo>
                    <a:pt x="89261" y="96808"/>
                  </a:lnTo>
                  <a:lnTo>
                    <a:pt x="89287" y="96808"/>
                  </a:lnTo>
                  <a:lnTo>
                    <a:pt x="89337" y="96808"/>
                  </a:lnTo>
                  <a:lnTo>
                    <a:pt x="89388" y="96808"/>
                  </a:lnTo>
                  <a:lnTo>
                    <a:pt x="89388" y="96727"/>
                  </a:lnTo>
                  <a:lnTo>
                    <a:pt x="89413" y="96565"/>
                  </a:lnTo>
                  <a:lnTo>
                    <a:pt x="89413" y="96565"/>
                  </a:lnTo>
                  <a:lnTo>
                    <a:pt x="89413" y="95111"/>
                  </a:lnTo>
                  <a:lnTo>
                    <a:pt x="89463" y="94949"/>
                  </a:lnTo>
                  <a:lnTo>
                    <a:pt x="89463" y="94868"/>
                  </a:lnTo>
                  <a:lnTo>
                    <a:pt x="89463" y="94545"/>
                  </a:lnTo>
                  <a:lnTo>
                    <a:pt x="89388" y="94545"/>
                  </a:lnTo>
                  <a:lnTo>
                    <a:pt x="89287" y="94545"/>
                  </a:lnTo>
                  <a:lnTo>
                    <a:pt x="89211" y="94545"/>
                  </a:lnTo>
                  <a:lnTo>
                    <a:pt x="89186" y="94545"/>
                  </a:lnTo>
                  <a:lnTo>
                    <a:pt x="89135" y="94545"/>
                  </a:lnTo>
                  <a:lnTo>
                    <a:pt x="89059" y="94545"/>
                  </a:lnTo>
                  <a:lnTo>
                    <a:pt x="88958" y="94545"/>
                  </a:lnTo>
                  <a:lnTo>
                    <a:pt x="88933" y="94545"/>
                  </a:lnTo>
                  <a:lnTo>
                    <a:pt x="88883" y="94545"/>
                  </a:lnTo>
                  <a:lnTo>
                    <a:pt x="88883" y="94545"/>
                  </a:lnTo>
                  <a:lnTo>
                    <a:pt x="88832" y="94707"/>
                  </a:lnTo>
                  <a:lnTo>
                    <a:pt x="88832" y="94868"/>
                  </a:lnTo>
                  <a:lnTo>
                    <a:pt x="88807" y="94868"/>
                  </a:lnTo>
                  <a:lnTo>
                    <a:pt x="88757" y="94868"/>
                  </a:lnTo>
                  <a:lnTo>
                    <a:pt x="88681" y="94868"/>
                  </a:lnTo>
                  <a:lnTo>
                    <a:pt x="88630" y="94949"/>
                  </a:lnTo>
                  <a:lnTo>
                    <a:pt x="88605" y="95111"/>
                  </a:lnTo>
                  <a:lnTo>
                    <a:pt x="88504" y="94949"/>
                  </a:lnTo>
                  <a:lnTo>
                    <a:pt x="88479" y="95111"/>
                  </a:lnTo>
                  <a:lnTo>
                    <a:pt x="88429" y="95111"/>
                  </a:lnTo>
                  <a:lnTo>
                    <a:pt x="88378" y="95111"/>
                  </a:lnTo>
                  <a:lnTo>
                    <a:pt x="88378" y="95272"/>
                  </a:lnTo>
                  <a:lnTo>
                    <a:pt x="88353" y="95272"/>
                  </a:lnTo>
                  <a:lnTo>
                    <a:pt x="88353" y="95353"/>
                  </a:lnTo>
                  <a:lnTo>
                    <a:pt x="88302" y="95757"/>
                  </a:lnTo>
                  <a:lnTo>
                    <a:pt x="88302" y="95919"/>
                  </a:lnTo>
                  <a:lnTo>
                    <a:pt x="88277" y="96161"/>
                  </a:lnTo>
                  <a:lnTo>
                    <a:pt x="88277" y="96404"/>
                  </a:lnTo>
                  <a:lnTo>
                    <a:pt x="88277" y="96565"/>
                  </a:lnTo>
                  <a:lnTo>
                    <a:pt x="88277" y="96808"/>
                  </a:lnTo>
                  <a:lnTo>
                    <a:pt x="88227" y="96808"/>
                  </a:lnTo>
                  <a:lnTo>
                    <a:pt x="88227" y="96808"/>
                  </a:lnTo>
                  <a:lnTo>
                    <a:pt x="88176" y="96808"/>
                  </a:lnTo>
                  <a:lnTo>
                    <a:pt x="88151" y="96969"/>
                  </a:lnTo>
                  <a:lnTo>
                    <a:pt x="88100" y="97050"/>
                  </a:lnTo>
                  <a:lnTo>
                    <a:pt x="88050" y="97050"/>
                  </a:lnTo>
                  <a:lnTo>
                    <a:pt x="88050" y="97212"/>
                  </a:lnTo>
                  <a:lnTo>
                    <a:pt x="88025" y="97212"/>
                  </a:lnTo>
                  <a:lnTo>
                    <a:pt x="88025" y="97616"/>
                  </a:lnTo>
                  <a:lnTo>
                    <a:pt x="88025" y="97777"/>
                  </a:lnTo>
                  <a:lnTo>
                    <a:pt x="88025" y="98020"/>
                  </a:lnTo>
                  <a:lnTo>
                    <a:pt x="87974" y="98181"/>
                  </a:lnTo>
                  <a:lnTo>
                    <a:pt x="88025" y="98424"/>
                  </a:lnTo>
                  <a:lnTo>
                    <a:pt x="88025" y="98505"/>
                  </a:lnTo>
                  <a:lnTo>
                    <a:pt x="88050" y="98505"/>
                  </a:lnTo>
                  <a:lnTo>
                    <a:pt x="88100" y="98505"/>
                  </a:lnTo>
                  <a:lnTo>
                    <a:pt x="88100" y="98666"/>
                  </a:lnTo>
                  <a:lnTo>
                    <a:pt x="88100" y="98828"/>
                  </a:lnTo>
                  <a:lnTo>
                    <a:pt x="88100" y="99070"/>
                  </a:lnTo>
                  <a:lnTo>
                    <a:pt x="88100" y="99313"/>
                  </a:lnTo>
                  <a:lnTo>
                    <a:pt x="88151" y="99474"/>
                  </a:lnTo>
                  <a:lnTo>
                    <a:pt x="88151" y="99474"/>
                  </a:lnTo>
                  <a:lnTo>
                    <a:pt x="88176" y="99636"/>
                  </a:lnTo>
                  <a:lnTo>
                    <a:pt x="88176" y="99717"/>
                  </a:lnTo>
                  <a:lnTo>
                    <a:pt x="88227" y="99878"/>
                  </a:lnTo>
                  <a:lnTo>
                    <a:pt x="88277" y="99878"/>
                  </a:lnTo>
                  <a:lnTo>
                    <a:pt x="88302" y="99959"/>
                  </a:lnTo>
                  <a:lnTo>
                    <a:pt x="88378" y="100121"/>
                  </a:lnTo>
                  <a:lnTo>
                    <a:pt x="88479" y="100363"/>
                  </a:lnTo>
                  <a:lnTo>
                    <a:pt x="88504" y="100525"/>
                  </a:lnTo>
                  <a:lnTo>
                    <a:pt x="88555" y="100525"/>
                  </a:lnTo>
                  <a:lnTo>
                    <a:pt x="88605" y="100686"/>
                  </a:lnTo>
                  <a:lnTo>
                    <a:pt x="88605" y="100686"/>
                  </a:lnTo>
                  <a:lnTo>
                    <a:pt x="88630" y="100686"/>
                  </a:lnTo>
                  <a:lnTo>
                    <a:pt x="88630" y="100767"/>
                  </a:lnTo>
                  <a:lnTo>
                    <a:pt x="88630" y="100929"/>
                  </a:lnTo>
                  <a:lnTo>
                    <a:pt x="88681" y="101171"/>
                  </a:lnTo>
                  <a:lnTo>
                    <a:pt x="88757" y="101414"/>
                  </a:lnTo>
                  <a:lnTo>
                    <a:pt x="88757" y="101575"/>
                  </a:lnTo>
                  <a:lnTo>
                    <a:pt x="88807" y="101575"/>
                  </a:lnTo>
                  <a:lnTo>
                    <a:pt x="88807" y="101737"/>
                  </a:lnTo>
                  <a:lnTo>
                    <a:pt x="88832" y="101818"/>
                  </a:lnTo>
                  <a:lnTo>
                    <a:pt x="88883" y="101818"/>
                  </a:lnTo>
                  <a:lnTo>
                    <a:pt x="88958" y="101818"/>
                  </a:lnTo>
                  <a:lnTo>
                    <a:pt x="89009" y="101818"/>
                  </a:lnTo>
                  <a:lnTo>
                    <a:pt x="89085" y="101818"/>
                  </a:lnTo>
                  <a:lnTo>
                    <a:pt x="89085" y="102141"/>
                  </a:lnTo>
                  <a:lnTo>
                    <a:pt x="89085" y="102383"/>
                  </a:lnTo>
                  <a:lnTo>
                    <a:pt x="89085" y="102626"/>
                  </a:lnTo>
                  <a:lnTo>
                    <a:pt x="89135" y="103030"/>
                  </a:lnTo>
                  <a:lnTo>
                    <a:pt x="89186" y="103272"/>
                  </a:lnTo>
                  <a:lnTo>
                    <a:pt x="89211" y="103595"/>
                  </a:lnTo>
                  <a:lnTo>
                    <a:pt x="89261" y="103838"/>
                  </a:lnTo>
                  <a:lnTo>
                    <a:pt x="89261" y="104080"/>
                  </a:lnTo>
                  <a:lnTo>
                    <a:pt x="89261" y="104323"/>
                  </a:lnTo>
                  <a:lnTo>
                    <a:pt x="89261" y="105292"/>
                  </a:lnTo>
                  <a:lnTo>
                    <a:pt x="89261" y="105696"/>
                  </a:lnTo>
                  <a:lnTo>
                    <a:pt x="89261" y="106101"/>
                  </a:lnTo>
                  <a:lnTo>
                    <a:pt x="89261" y="106585"/>
                  </a:lnTo>
                  <a:lnTo>
                    <a:pt x="89261" y="106747"/>
                  </a:lnTo>
                  <a:lnTo>
                    <a:pt x="89211" y="106989"/>
                  </a:lnTo>
                  <a:lnTo>
                    <a:pt x="89211" y="107151"/>
                  </a:lnTo>
                  <a:lnTo>
                    <a:pt x="89211" y="107232"/>
                  </a:lnTo>
                  <a:lnTo>
                    <a:pt x="89186" y="107393"/>
                  </a:lnTo>
                  <a:lnTo>
                    <a:pt x="89135" y="107555"/>
                  </a:lnTo>
                  <a:lnTo>
                    <a:pt x="89085" y="107555"/>
                  </a:lnTo>
                  <a:lnTo>
                    <a:pt x="89059" y="107555"/>
                  </a:lnTo>
                  <a:lnTo>
                    <a:pt x="89009" y="107636"/>
                  </a:lnTo>
                  <a:lnTo>
                    <a:pt x="88958" y="107797"/>
                  </a:lnTo>
                  <a:lnTo>
                    <a:pt x="88883" y="108040"/>
                  </a:lnTo>
                  <a:lnTo>
                    <a:pt x="88832" y="108202"/>
                  </a:lnTo>
                  <a:lnTo>
                    <a:pt x="88757" y="108363"/>
                  </a:lnTo>
                  <a:lnTo>
                    <a:pt x="88731" y="108444"/>
                  </a:lnTo>
                  <a:lnTo>
                    <a:pt x="88681" y="108606"/>
                  </a:lnTo>
                  <a:lnTo>
                    <a:pt x="88605" y="108606"/>
                  </a:lnTo>
                  <a:lnTo>
                    <a:pt x="88504" y="108606"/>
                  </a:lnTo>
                  <a:lnTo>
                    <a:pt x="88479" y="108606"/>
                  </a:lnTo>
                  <a:lnTo>
                    <a:pt x="88378" y="108444"/>
                  </a:lnTo>
                  <a:lnTo>
                    <a:pt x="88353" y="108606"/>
                  </a:lnTo>
                  <a:lnTo>
                    <a:pt x="88302" y="108767"/>
                  </a:lnTo>
                  <a:lnTo>
                    <a:pt x="88302" y="108848"/>
                  </a:lnTo>
                  <a:lnTo>
                    <a:pt x="88302" y="109010"/>
                  </a:lnTo>
                  <a:lnTo>
                    <a:pt x="88302" y="109090"/>
                  </a:lnTo>
                  <a:lnTo>
                    <a:pt x="88277" y="109252"/>
                  </a:lnTo>
                  <a:lnTo>
                    <a:pt x="88277" y="109414"/>
                  </a:lnTo>
                  <a:lnTo>
                    <a:pt x="88227" y="109494"/>
                  </a:lnTo>
                  <a:lnTo>
                    <a:pt x="88176" y="109818"/>
                  </a:lnTo>
                  <a:lnTo>
                    <a:pt x="88151" y="109898"/>
                  </a:lnTo>
                  <a:lnTo>
                    <a:pt x="88100" y="109898"/>
                  </a:lnTo>
                  <a:lnTo>
                    <a:pt x="88050" y="110060"/>
                  </a:lnTo>
                  <a:lnTo>
                    <a:pt x="88025" y="110222"/>
                  </a:lnTo>
                  <a:lnTo>
                    <a:pt x="87974" y="110303"/>
                  </a:lnTo>
                  <a:lnTo>
                    <a:pt x="87924" y="110464"/>
                  </a:lnTo>
                  <a:lnTo>
                    <a:pt x="87899" y="110545"/>
                  </a:lnTo>
                  <a:lnTo>
                    <a:pt x="87848" y="110707"/>
                  </a:lnTo>
                  <a:lnTo>
                    <a:pt x="87772" y="110949"/>
                  </a:lnTo>
                  <a:lnTo>
                    <a:pt x="87697" y="111272"/>
                  </a:lnTo>
                  <a:lnTo>
                    <a:pt x="87646" y="111515"/>
                  </a:lnTo>
                  <a:lnTo>
                    <a:pt x="87596" y="111111"/>
                  </a:lnTo>
                  <a:lnTo>
                    <a:pt x="87520" y="110707"/>
                  </a:lnTo>
                  <a:lnTo>
                    <a:pt x="87520" y="110303"/>
                  </a:lnTo>
                  <a:lnTo>
                    <a:pt x="87520" y="110060"/>
                  </a:lnTo>
                  <a:lnTo>
                    <a:pt x="87570" y="109818"/>
                  </a:lnTo>
                  <a:lnTo>
                    <a:pt x="87570" y="109656"/>
                  </a:lnTo>
                  <a:lnTo>
                    <a:pt x="87596" y="109494"/>
                  </a:lnTo>
                  <a:lnTo>
                    <a:pt x="87646" y="109414"/>
                  </a:lnTo>
                  <a:lnTo>
                    <a:pt x="87596" y="109252"/>
                  </a:lnTo>
                  <a:lnTo>
                    <a:pt x="87570" y="109090"/>
                  </a:lnTo>
                  <a:lnTo>
                    <a:pt x="87520" y="109010"/>
                  </a:lnTo>
                  <a:lnTo>
                    <a:pt x="87470" y="109010"/>
                  </a:lnTo>
                  <a:lnTo>
                    <a:pt x="87394" y="109010"/>
                  </a:lnTo>
                  <a:lnTo>
                    <a:pt x="87318" y="108848"/>
                  </a:lnTo>
                  <a:lnTo>
                    <a:pt x="87268" y="108848"/>
                  </a:lnTo>
                  <a:lnTo>
                    <a:pt x="87242" y="108848"/>
                  </a:lnTo>
                  <a:lnTo>
                    <a:pt x="87141" y="108767"/>
                  </a:lnTo>
                  <a:lnTo>
                    <a:pt x="87116" y="108444"/>
                  </a:lnTo>
                  <a:lnTo>
                    <a:pt x="87066" y="108202"/>
                  </a:lnTo>
                  <a:lnTo>
                    <a:pt x="87015" y="107959"/>
                  </a:lnTo>
                  <a:lnTo>
                    <a:pt x="86990" y="107636"/>
                  </a:lnTo>
                  <a:lnTo>
                    <a:pt x="86940" y="107393"/>
                  </a:lnTo>
                  <a:lnTo>
                    <a:pt x="86914" y="107151"/>
                  </a:lnTo>
                  <a:lnTo>
                    <a:pt x="86864" y="106909"/>
                  </a:lnTo>
                  <a:lnTo>
                    <a:pt x="86813" y="106585"/>
                  </a:lnTo>
                  <a:lnTo>
                    <a:pt x="86738" y="106343"/>
                  </a:lnTo>
                  <a:lnTo>
                    <a:pt x="86738" y="106181"/>
                  </a:lnTo>
                  <a:lnTo>
                    <a:pt x="86687" y="106101"/>
                  </a:lnTo>
                  <a:lnTo>
                    <a:pt x="86687" y="105939"/>
                  </a:lnTo>
                  <a:lnTo>
                    <a:pt x="86611" y="105939"/>
                  </a:lnTo>
                  <a:lnTo>
                    <a:pt x="86611" y="105939"/>
                  </a:lnTo>
                  <a:lnTo>
                    <a:pt x="86561" y="105939"/>
                  </a:lnTo>
                  <a:lnTo>
                    <a:pt x="86561" y="106101"/>
                  </a:lnTo>
                  <a:lnTo>
                    <a:pt x="86536" y="106101"/>
                  </a:lnTo>
                  <a:lnTo>
                    <a:pt x="86485" y="106181"/>
                  </a:lnTo>
                  <a:lnTo>
                    <a:pt x="86460" y="106181"/>
                  </a:lnTo>
                  <a:lnTo>
                    <a:pt x="86359" y="106101"/>
                  </a:lnTo>
                  <a:lnTo>
                    <a:pt x="86334" y="106101"/>
                  </a:lnTo>
                  <a:lnTo>
                    <a:pt x="86283" y="105939"/>
                  </a:lnTo>
                  <a:lnTo>
                    <a:pt x="86233" y="105777"/>
                  </a:lnTo>
                  <a:lnTo>
                    <a:pt x="86208" y="105535"/>
                  </a:lnTo>
                  <a:lnTo>
                    <a:pt x="86208" y="105292"/>
                  </a:lnTo>
                  <a:lnTo>
                    <a:pt x="86157" y="105292"/>
                  </a:lnTo>
                  <a:lnTo>
                    <a:pt x="86157" y="105131"/>
                  </a:lnTo>
                  <a:lnTo>
                    <a:pt x="86107" y="105131"/>
                  </a:lnTo>
                  <a:lnTo>
                    <a:pt x="86107" y="105050"/>
                  </a:lnTo>
                  <a:lnTo>
                    <a:pt x="86082" y="104888"/>
                  </a:lnTo>
                  <a:lnTo>
                    <a:pt x="85981" y="104727"/>
                  </a:lnTo>
                  <a:lnTo>
                    <a:pt x="85955" y="104646"/>
                  </a:lnTo>
                  <a:lnTo>
                    <a:pt x="85905" y="104646"/>
                  </a:lnTo>
                  <a:lnTo>
                    <a:pt x="85905" y="104727"/>
                  </a:lnTo>
                  <a:lnTo>
                    <a:pt x="85880" y="104888"/>
                  </a:lnTo>
                  <a:lnTo>
                    <a:pt x="85829" y="105050"/>
                  </a:lnTo>
                  <a:lnTo>
                    <a:pt x="85779" y="105050"/>
                  </a:lnTo>
                  <a:lnTo>
                    <a:pt x="85779" y="105131"/>
                  </a:lnTo>
                  <a:lnTo>
                    <a:pt x="85753" y="105292"/>
                  </a:lnTo>
                  <a:lnTo>
                    <a:pt x="85753" y="105535"/>
                  </a:lnTo>
                  <a:lnTo>
                    <a:pt x="85779" y="105696"/>
                  </a:lnTo>
                  <a:lnTo>
                    <a:pt x="85779" y="105777"/>
                  </a:lnTo>
                  <a:lnTo>
                    <a:pt x="85779" y="106101"/>
                  </a:lnTo>
                  <a:lnTo>
                    <a:pt x="85779" y="106181"/>
                  </a:lnTo>
                  <a:lnTo>
                    <a:pt x="85753" y="106505"/>
                  </a:lnTo>
                  <a:lnTo>
                    <a:pt x="85703" y="106747"/>
                  </a:lnTo>
                  <a:lnTo>
                    <a:pt x="85703" y="106909"/>
                  </a:lnTo>
                  <a:lnTo>
                    <a:pt x="85627" y="107151"/>
                  </a:lnTo>
                  <a:lnTo>
                    <a:pt x="85577" y="107393"/>
                  </a:lnTo>
                  <a:lnTo>
                    <a:pt x="85526" y="107555"/>
                  </a:lnTo>
                  <a:lnTo>
                    <a:pt x="85501" y="107797"/>
                  </a:lnTo>
                  <a:lnTo>
                    <a:pt x="85501" y="107959"/>
                  </a:lnTo>
                  <a:lnTo>
                    <a:pt x="85501" y="109252"/>
                  </a:lnTo>
                  <a:lnTo>
                    <a:pt x="85526" y="109414"/>
                  </a:lnTo>
                  <a:lnTo>
                    <a:pt x="85627" y="109494"/>
                  </a:lnTo>
                  <a:lnTo>
                    <a:pt x="85652" y="109494"/>
                  </a:lnTo>
                  <a:lnTo>
                    <a:pt x="85652" y="109494"/>
                  </a:lnTo>
                  <a:lnTo>
                    <a:pt x="85703" y="109494"/>
                  </a:lnTo>
                  <a:lnTo>
                    <a:pt x="85703" y="109656"/>
                  </a:lnTo>
                  <a:lnTo>
                    <a:pt x="85703" y="109818"/>
                  </a:lnTo>
                  <a:lnTo>
                    <a:pt x="85703" y="110060"/>
                  </a:lnTo>
                  <a:lnTo>
                    <a:pt x="85703" y="110222"/>
                  </a:lnTo>
                  <a:lnTo>
                    <a:pt x="85703" y="110464"/>
                  </a:lnTo>
                  <a:lnTo>
                    <a:pt x="85703" y="110545"/>
                  </a:lnTo>
                  <a:lnTo>
                    <a:pt x="85753" y="110545"/>
                  </a:lnTo>
                  <a:lnTo>
                    <a:pt x="85779" y="110707"/>
                  </a:lnTo>
                  <a:lnTo>
                    <a:pt x="85829" y="110707"/>
                  </a:lnTo>
                  <a:lnTo>
                    <a:pt x="85880" y="110868"/>
                  </a:lnTo>
                  <a:lnTo>
                    <a:pt x="85905" y="110949"/>
                  </a:lnTo>
                  <a:lnTo>
                    <a:pt x="85905" y="111111"/>
                  </a:lnTo>
                  <a:lnTo>
                    <a:pt x="85905" y="111353"/>
                  </a:lnTo>
                  <a:lnTo>
                    <a:pt x="85905" y="111676"/>
                  </a:lnTo>
                  <a:lnTo>
                    <a:pt x="85905" y="111757"/>
                  </a:lnTo>
                  <a:lnTo>
                    <a:pt x="85905" y="111999"/>
                  </a:lnTo>
                  <a:lnTo>
                    <a:pt x="85955" y="112161"/>
                  </a:lnTo>
                  <a:lnTo>
                    <a:pt x="85981" y="112323"/>
                  </a:lnTo>
                  <a:lnTo>
                    <a:pt x="86031" y="112404"/>
                  </a:lnTo>
                  <a:lnTo>
                    <a:pt x="86082" y="112565"/>
                  </a:lnTo>
                  <a:lnTo>
                    <a:pt x="86107" y="112727"/>
                  </a:lnTo>
                  <a:lnTo>
                    <a:pt x="86157" y="112727"/>
                  </a:lnTo>
                  <a:lnTo>
                    <a:pt x="86208" y="112727"/>
                  </a:lnTo>
                  <a:lnTo>
                    <a:pt x="86283" y="112808"/>
                  </a:lnTo>
                  <a:lnTo>
                    <a:pt x="86359" y="112969"/>
                  </a:lnTo>
                  <a:lnTo>
                    <a:pt x="86410" y="112969"/>
                  </a:lnTo>
                  <a:lnTo>
                    <a:pt x="86460" y="113212"/>
                  </a:lnTo>
                  <a:lnTo>
                    <a:pt x="86485" y="113212"/>
                  </a:lnTo>
                  <a:lnTo>
                    <a:pt x="86536" y="113212"/>
                  </a:lnTo>
                  <a:lnTo>
                    <a:pt x="86561" y="113373"/>
                  </a:lnTo>
                  <a:lnTo>
                    <a:pt x="86611" y="113454"/>
                  </a:lnTo>
                  <a:lnTo>
                    <a:pt x="86662" y="113777"/>
                  </a:lnTo>
                  <a:lnTo>
                    <a:pt x="86738" y="113777"/>
                  </a:lnTo>
                  <a:lnTo>
                    <a:pt x="86813" y="113777"/>
                  </a:lnTo>
                  <a:lnTo>
                    <a:pt x="86914" y="113777"/>
                  </a:lnTo>
                  <a:lnTo>
                    <a:pt x="86914" y="114262"/>
                  </a:lnTo>
                  <a:lnTo>
                    <a:pt x="86914" y="114424"/>
                  </a:lnTo>
                  <a:lnTo>
                    <a:pt x="86940" y="114666"/>
                  </a:lnTo>
                  <a:lnTo>
                    <a:pt x="86940" y="114828"/>
                  </a:lnTo>
                  <a:lnTo>
                    <a:pt x="86940" y="114909"/>
                  </a:lnTo>
                  <a:lnTo>
                    <a:pt x="86940" y="115070"/>
                  </a:lnTo>
                  <a:lnTo>
                    <a:pt x="86940" y="115313"/>
                  </a:lnTo>
                  <a:lnTo>
                    <a:pt x="86940" y="115636"/>
                  </a:lnTo>
                  <a:lnTo>
                    <a:pt x="86940" y="115878"/>
                  </a:lnTo>
                  <a:lnTo>
                    <a:pt x="86940" y="116121"/>
                  </a:lnTo>
                  <a:lnTo>
                    <a:pt x="86990" y="116282"/>
                  </a:lnTo>
                  <a:lnTo>
                    <a:pt x="86990" y="116282"/>
                  </a:lnTo>
                  <a:lnTo>
                    <a:pt x="87015" y="116363"/>
                  </a:lnTo>
                  <a:lnTo>
                    <a:pt x="87066" y="116525"/>
                  </a:lnTo>
                  <a:lnTo>
                    <a:pt x="87066" y="116686"/>
                  </a:lnTo>
                  <a:lnTo>
                    <a:pt x="87066" y="116767"/>
                  </a:lnTo>
                  <a:lnTo>
                    <a:pt x="87116" y="116929"/>
                  </a:lnTo>
                  <a:lnTo>
                    <a:pt x="87116" y="117171"/>
                  </a:lnTo>
                  <a:lnTo>
                    <a:pt x="87116" y="117494"/>
                  </a:lnTo>
                  <a:lnTo>
                    <a:pt x="87116" y="117737"/>
                  </a:lnTo>
                  <a:lnTo>
                    <a:pt x="87116" y="117818"/>
                  </a:lnTo>
                  <a:lnTo>
                    <a:pt x="87116" y="117979"/>
                  </a:lnTo>
                  <a:lnTo>
                    <a:pt x="87116" y="118222"/>
                  </a:lnTo>
                  <a:lnTo>
                    <a:pt x="87116" y="118545"/>
                  </a:lnTo>
                  <a:lnTo>
                    <a:pt x="87141" y="118787"/>
                  </a:lnTo>
                  <a:lnTo>
                    <a:pt x="87192" y="119030"/>
                  </a:lnTo>
                  <a:lnTo>
                    <a:pt x="87242" y="119030"/>
                  </a:lnTo>
                  <a:lnTo>
                    <a:pt x="87268" y="119030"/>
                  </a:lnTo>
                  <a:lnTo>
                    <a:pt x="87268" y="119030"/>
                  </a:lnTo>
                  <a:lnTo>
                    <a:pt x="87318" y="119191"/>
                  </a:lnTo>
                  <a:lnTo>
                    <a:pt x="87318" y="119272"/>
                  </a:lnTo>
                  <a:lnTo>
                    <a:pt x="87394" y="119595"/>
                  </a:lnTo>
                  <a:lnTo>
                    <a:pt x="87444" y="119838"/>
                  </a:lnTo>
                  <a:lnTo>
                    <a:pt x="87394" y="119838"/>
                  </a:lnTo>
                  <a:lnTo>
                    <a:pt x="87394" y="119999"/>
                  </a:lnTo>
                  <a:lnTo>
                    <a:pt x="87369" y="119999"/>
                  </a:lnTo>
                  <a:lnTo>
                    <a:pt x="87318" y="119999"/>
                  </a:lnTo>
                  <a:lnTo>
                    <a:pt x="87242" y="119999"/>
                  </a:lnTo>
                  <a:lnTo>
                    <a:pt x="87141" y="119838"/>
                  </a:lnTo>
                  <a:lnTo>
                    <a:pt x="87116" y="119838"/>
                  </a:lnTo>
                  <a:lnTo>
                    <a:pt x="87066" y="119676"/>
                  </a:lnTo>
                  <a:lnTo>
                    <a:pt x="86990" y="119676"/>
                  </a:lnTo>
                  <a:lnTo>
                    <a:pt x="86940" y="119676"/>
                  </a:lnTo>
                  <a:lnTo>
                    <a:pt x="86914" y="119676"/>
                  </a:lnTo>
                  <a:lnTo>
                    <a:pt x="86914" y="119595"/>
                  </a:lnTo>
                  <a:lnTo>
                    <a:pt x="86864" y="119434"/>
                  </a:lnTo>
                  <a:lnTo>
                    <a:pt x="86864" y="119191"/>
                  </a:lnTo>
                  <a:lnTo>
                    <a:pt x="86813" y="119030"/>
                  </a:lnTo>
                  <a:lnTo>
                    <a:pt x="86788" y="118949"/>
                  </a:lnTo>
                  <a:lnTo>
                    <a:pt x="86687" y="118787"/>
                  </a:lnTo>
                  <a:lnTo>
                    <a:pt x="86611" y="118626"/>
                  </a:lnTo>
                  <a:lnTo>
                    <a:pt x="86536" y="118545"/>
                  </a:lnTo>
                  <a:lnTo>
                    <a:pt x="86460" y="118383"/>
                  </a:lnTo>
                  <a:lnTo>
                    <a:pt x="86359" y="118141"/>
                  </a:lnTo>
                  <a:lnTo>
                    <a:pt x="86283" y="118141"/>
                  </a:lnTo>
                  <a:lnTo>
                    <a:pt x="86233" y="117979"/>
                  </a:lnTo>
                  <a:lnTo>
                    <a:pt x="86208" y="117818"/>
                  </a:lnTo>
                  <a:lnTo>
                    <a:pt x="86157" y="117737"/>
                  </a:lnTo>
                  <a:lnTo>
                    <a:pt x="86107" y="117575"/>
                  </a:lnTo>
                  <a:lnTo>
                    <a:pt x="86107" y="117333"/>
                  </a:lnTo>
                  <a:lnTo>
                    <a:pt x="86107" y="117171"/>
                  </a:lnTo>
                  <a:lnTo>
                    <a:pt x="86082" y="117090"/>
                  </a:lnTo>
                  <a:lnTo>
                    <a:pt x="86082" y="116929"/>
                  </a:lnTo>
                  <a:lnTo>
                    <a:pt x="86082" y="115636"/>
                  </a:lnTo>
                  <a:lnTo>
                    <a:pt x="86082" y="115313"/>
                  </a:lnTo>
                  <a:lnTo>
                    <a:pt x="86031" y="115232"/>
                  </a:lnTo>
                  <a:lnTo>
                    <a:pt x="86031" y="114909"/>
                  </a:lnTo>
                  <a:lnTo>
                    <a:pt x="85981" y="114909"/>
                  </a:lnTo>
                  <a:lnTo>
                    <a:pt x="85955" y="114828"/>
                  </a:lnTo>
                  <a:lnTo>
                    <a:pt x="85955" y="114828"/>
                  </a:lnTo>
                  <a:lnTo>
                    <a:pt x="85905" y="114585"/>
                  </a:lnTo>
                  <a:lnTo>
                    <a:pt x="85905" y="114424"/>
                  </a:lnTo>
                  <a:lnTo>
                    <a:pt x="85880" y="114181"/>
                  </a:lnTo>
                  <a:lnTo>
                    <a:pt x="85829" y="113858"/>
                  </a:lnTo>
                  <a:lnTo>
                    <a:pt x="85779" y="113616"/>
                  </a:lnTo>
                  <a:lnTo>
                    <a:pt x="85779" y="113373"/>
                  </a:lnTo>
                  <a:lnTo>
                    <a:pt x="85779" y="113131"/>
                  </a:lnTo>
                  <a:lnTo>
                    <a:pt x="85779" y="112808"/>
                  </a:lnTo>
                  <a:lnTo>
                    <a:pt x="85753" y="112727"/>
                  </a:lnTo>
                  <a:lnTo>
                    <a:pt x="85753" y="112727"/>
                  </a:lnTo>
                  <a:lnTo>
                    <a:pt x="85703" y="112565"/>
                  </a:lnTo>
                  <a:lnTo>
                    <a:pt x="85703" y="112404"/>
                  </a:lnTo>
                  <a:lnTo>
                    <a:pt x="85652" y="112323"/>
                  </a:lnTo>
                  <a:lnTo>
                    <a:pt x="85627" y="112323"/>
                  </a:lnTo>
                  <a:lnTo>
                    <a:pt x="85577" y="112323"/>
                  </a:lnTo>
                  <a:lnTo>
                    <a:pt x="85501" y="111999"/>
                  </a:lnTo>
                  <a:lnTo>
                    <a:pt x="85425" y="111757"/>
                  </a:lnTo>
                  <a:lnTo>
                    <a:pt x="85375" y="111676"/>
                  </a:lnTo>
                  <a:lnTo>
                    <a:pt x="85324" y="111515"/>
                  </a:lnTo>
                  <a:lnTo>
                    <a:pt x="85299" y="111353"/>
                  </a:lnTo>
                  <a:lnTo>
                    <a:pt x="85249" y="111272"/>
                  </a:lnTo>
                  <a:lnTo>
                    <a:pt x="85198" y="111272"/>
                  </a:lnTo>
                  <a:lnTo>
                    <a:pt x="85173" y="111272"/>
                  </a:lnTo>
                  <a:lnTo>
                    <a:pt x="85123" y="111111"/>
                  </a:lnTo>
                  <a:lnTo>
                    <a:pt x="85072" y="110949"/>
                  </a:lnTo>
                  <a:lnTo>
                    <a:pt x="85072" y="110868"/>
                  </a:lnTo>
                  <a:lnTo>
                    <a:pt x="85047" y="110707"/>
                  </a:lnTo>
                  <a:lnTo>
                    <a:pt x="85047" y="110464"/>
                  </a:lnTo>
                  <a:lnTo>
                    <a:pt x="85047" y="110222"/>
                  </a:lnTo>
                  <a:lnTo>
                    <a:pt x="85047" y="110060"/>
                  </a:lnTo>
                  <a:lnTo>
                    <a:pt x="85047" y="109818"/>
                  </a:lnTo>
                  <a:lnTo>
                    <a:pt x="85072" y="109494"/>
                  </a:lnTo>
                  <a:lnTo>
                    <a:pt x="85072" y="109252"/>
                  </a:lnTo>
                  <a:lnTo>
                    <a:pt x="85072" y="109010"/>
                  </a:lnTo>
                  <a:lnTo>
                    <a:pt x="85072" y="108767"/>
                  </a:lnTo>
                  <a:lnTo>
                    <a:pt x="85072" y="108444"/>
                  </a:lnTo>
                  <a:lnTo>
                    <a:pt x="85072" y="108202"/>
                  </a:lnTo>
                  <a:lnTo>
                    <a:pt x="85072" y="108040"/>
                  </a:lnTo>
                  <a:lnTo>
                    <a:pt x="85123" y="107959"/>
                  </a:lnTo>
                  <a:lnTo>
                    <a:pt x="85123" y="107797"/>
                  </a:lnTo>
                  <a:lnTo>
                    <a:pt x="85173" y="107636"/>
                  </a:lnTo>
                  <a:lnTo>
                    <a:pt x="85198" y="107636"/>
                  </a:lnTo>
                  <a:lnTo>
                    <a:pt x="85299" y="107555"/>
                  </a:lnTo>
                  <a:lnTo>
                    <a:pt x="85375" y="107393"/>
                  </a:lnTo>
                  <a:lnTo>
                    <a:pt x="85425" y="107232"/>
                  </a:lnTo>
                  <a:lnTo>
                    <a:pt x="85425" y="106989"/>
                  </a:lnTo>
                  <a:lnTo>
                    <a:pt x="85425" y="106909"/>
                  </a:lnTo>
                  <a:lnTo>
                    <a:pt x="85375" y="106585"/>
                  </a:lnTo>
                  <a:lnTo>
                    <a:pt x="85375" y="106505"/>
                  </a:lnTo>
                  <a:lnTo>
                    <a:pt x="85375" y="106343"/>
                  </a:lnTo>
                  <a:lnTo>
                    <a:pt x="85375" y="106181"/>
                  </a:lnTo>
                  <a:lnTo>
                    <a:pt x="85425" y="105939"/>
                  </a:lnTo>
                  <a:lnTo>
                    <a:pt x="85375" y="105777"/>
                  </a:lnTo>
                  <a:lnTo>
                    <a:pt x="85375" y="105535"/>
                  </a:lnTo>
                  <a:lnTo>
                    <a:pt x="85324" y="105535"/>
                  </a:lnTo>
                  <a:lnTo>
                    <a:pt x="85299" y="105454"/>
                  </a:lnTo>
                  <a:lnTo>
                    <a:pt x="85198" y="105131"/>
                  </a:lnTo>
                  <a:lnTo>
                    <a:pt x="85173" y="104888"/>
                  </a:lnTo>
                  <a:lnTo>
                    <a:pt x="85123" y="104727"/>
                  </a:lnTo>
                  <a:lnTo>
                    <a:pt x="85072" y="104727"/>
                  </a:lnTo>
                  <a:lnTo>
                    <a:pt x="85047" y="104484"/>
                  </a:lnTo>
                  <a:lnTo>
                    <a:pt x="84996" y="104323"/>
                  </a:lnTo>
                  <a:lnTo>
                    <a:pt x="84996" y="104242"/>
                  </a:lnTo>
                  <a:lnTo>
                    <a:pt x="85047" y="104000"/>
                  </a:lnTo>
                  <a:lnTo>
                    <a:pt x="85072" y="103676"/>
                  </a:lnTo>
                  <a:lnTo>
                    <a:pt x="85123" y="103595"/>
                  </a:lnTo>
                  <a:lnTo>
                    <a:pt x="85123" y="103272"/>
                  </a:lnTo>
                  <a:lnTo>
                    <a:pt x="85123" y="103030"/>
                  </a:lnTo>
                  <a:lnTo>
                    <a:pt x="85072" y="103030"/>
                  </a:lnTo>
                  <a:lnTo>
                    <a:pt x="85072" y="102868"/>
                  </a:lnTo>
                  <a:lnTo>
                    <a:pt x="85047" y="102868"/>
                  </a:lnTo>
                  <a:lnTo>
                    <a:pt x="84996" y="102787"/>
                  </a:lnTo>
                  <a:lnTo>
                    <a:pt x="84996" y="102626"/>
                  </a:lnTo>
                  <a:lnTo>
                    <a:pt x="84971" y="102383"/>
                  </a:lnTo>
                  <a:lnTo>
                    <a:pt x="84971" y="102141"/>
                  </a:lnTo>
                  <a:lnTo>
                    <a:pt x="84921" y="101818"/>
                  </a:lnTo>
                  <a:lnTo>
                    <a:pt x="84921" y="101575"/>
                  </a:lnTo>
                  <a:lnTo>
                    <a:pt x="84870" y="101333"/>
                  </a:lnTo>
                  <a:lnTo>
                    <a:pt x="84845" y="101090"/>
                  </a:lnTo>
                  <a:lnTo>
                    <a:pt x="84845" y="100929"/>
                  </a:lnTo>
                  <a:lnTo>
                    <a:pt x="84794" y="100767"/>
                  </a:lnTo>
                  <a:lnTo>
                    <a:pt x="84794" y="100686"/>
                  </a:lnTo>
                  <a:lnTo>
                    <a:pt x="84744" y="100525"/>
                  </a:lnTo>
                  <a:lnTo>
                    <a:pt x="84719" y="100363"/>
                  </a:lnTo>
                  <a:lnTo>
                    <a:pt x="84618" y="100282"/>
                  </a:lnTo>
                  <a:lnTo>
                    <a:pt x="84542" y="100282"/>
                  </a:lnTo>
                  <a:lnTo>
                    <a:pt x="84517" y="100363"/>
                  </a:lnTo>
                  <a:lnTo>
                    <a:pt x="84466" y="100363"/>
                  </a:lnTo>
                  <a:lnTo>
                    <a:pt x="84466" y="100525"/>
                  </a:lnTo>
                  <a:lnTo>
                    <a:pt x="84466" y="101090"/>
                  </a:lnTo>
                  <a:lnTo>
                    <a:pt x="84391" y="101090"/>
                  </a:lnTo>
                  <a:lnTo>
                    <a:pt x="84290" y="101171"/>
                  </a:lnTo>
                  <a:lnTo>
                    <a:pt x="84264" y="101171"/>
                  </a:lnTo>
                  <a:lnTo>
                    <a:pt x="84214" y="101333"/>
                  </a:lnTo>
                  <a:lnTo>
                    <a:pt x="84164" y="101333"/>
                  </a:lnTo>
                  <a:lnTo>
                    <a:pt x="84138" y="101333"/>
                  </a:lnTo>
                  <a:lnTo>
                    <a:pt x="84138" y="101414"/>
                  </a:lnTo>
                  <a:lnTo>
                    <a:pt x="84088" y="101414"/>
                  </a:lnTo>
                  <a:lnTo>
                    <a:pt x="84088" y="101575"/>
                  </a:lnTo>
                  <a:lnTo>
                    <a:pt x="84063" y="101575"/>
                  </a:lnTo>
                  <a:lnTo>
                    <a:pt x="84012" y="101575"/>
                  </a:lnTo>
                  <a:lnTo>
                    <a:pt x="83936" y="101575"/>
                  </a:lnTo>
                  <a:lnTo>
                    <a:pt x="83835" y="101575"/>
                  </a:lnTo>
                  <a:lnTo>
                    <a:pt x="83760" y="101575"/>
                  </a:lnTo>
                  <a:lnTo>
                    <a:pt x="83709" y="101414"/>
                  </a:lnTo>
                  <a:lnTo>
                    <a:pt x="83684" y="101414"/>
                  </a:lnTo>
                  <a:lnTo>
                    <a:pt x="83608" y="101171"/>
                  </a:lnTo>
                  <a:lnTo>
                    <a:pt x="83558" y="100929"/>
                  </a:lnTo>
                  <a:lnTo>
                    <a:pt x="83558" y="100525"/>
                  </a:lnTo>
                  <a:lnTo>
                    <a:pt x="83507" y="100121"/>
                  </a:lnTo>
                  <a:lnTo>
                    <a:pt x="83507" y="99878"/>
                  </a:lnTo>
                  <a:lnTo>
                    <a:pt x="83558" y="99717"/>
                  </a:lnTo>
                  <a:lnTo>
                    <a:pt x="83558" y="99474"/>
                  </a:lnTo>
                  <a:lnTo>
                    <a:pt x="83608" y="99313"/>
                  </a:lnTo>
                  <a:lnTo>
                    <a:pt x="83608" y="99232"/>
                  </a:lnTo>
                  <a:lnTo>
                    <a:pt x="83608" y="98909"/>
                  </a:lnTo>
                  <a:lnTo>
                    <a:pt x="83608" y="98666"/>
                  </a:lnTo>
                  <a:lnTo>
                    <a:pt x="83634" y="98505"/>
                  </a:lnTo>
                  <a:lnTo>
                    <a:pt x="83608" y="98424"/>
                  </a:lnTo>
                  <a:lnTo>
                    <a:pt x="83608" y="98424"/>
                  </a:lnTo>
                  <a:lnTo>
                    <a:pt x="83558" y="98424"/>
                  </a:lnTo>
                  <a:lnTo>
                    <a:pt x="83507" y="98262"/>
                  </a:lnTo>
                  <a:lnTo>
                    <a:pt x="83507" y="98262"/>
                  </a:lnTo>
                  <a:lnTo>
                    <a:pt x="83482" y="98262"/>
                  </a:lnTo>
                  <a:lnTo>
                    <a:pt x="83381" y="98262"/>
                  </a:lnTo>
                  <a:lnTo>
                    <a:pt x="83305" y="98262"/>
                  </a:lnTo>
                  <a:lnTo>
                    <a:pt x="83305" y="98262"/>
                  </a:lnTo>
                  <a:lnTo>
                    <a:pt x="83305" y="98020"/>
                  </a:lnTo>
                  <a:lnTo>
                    <a:pt x="83305" y="97777"/>
                  </a:lnTo>
                  <a:lnTo>
                    <a:pt x="83305" y="97616"/>
                  </a:lnTo>
                  <a:lnTo>
                    <a:pt x="83305" y="97454"/>
                  </a:lnTo>
                  <a:lnTo>
                    <a:pt x="83305" y="97212"/>
                  </a:lnTo>
                  <a:lnTo>
                    <a:pt x="83305" y="97212"/>
                  </a:lnTo>
                  <a:lnTo>
                    <a:pt x="83255" y="97050"/>
                  </a:lnTo>
                  <a:lnTo>
                    <a:pt x="83255" y="96969"/>
                  </a:lnTo>
                  <a:lnTo>
                    <a:pt x="83179" y="96808"/>
                  </a:lnTo>
                  <a:lnTo>
                    <a:pt x="83154" y="96727"/>
                  </a:lnTo>
                  <a:lnTo>
                    <a:pt x="83104" y="96565"/>
                  </a:lnTo>
                  <a:lnTo>
                    <a:pt x="83053" y="96404"/>
                  </a:lnTo>
                  <a:lnTo>
                    <a:pt x="83028" y="96323"/>
                  </a:lnTo>
                  <a:lnTo>
                    <a:pt x="82977" y="96161"/>
                  </a:lnTo>
                  <a:lnTo>
                    <a:pt x="82927" y="96000"/>
                  </a:lnTo>
                  <a:lnTo>
                    <a:pt x="82927" y="95919"/>
                  </a:lnTo>
                  <a:lnTo>
                    <a:pt x="82902" y="95919"/>
                  </a:lnTo>
                  <a:lnTo>
                    <a:pt x="82902" y="95919"/>
                  </a:lnTo>
                  <a:lnTo>
                    <a:pt x="82851" y="95757"/>
                  </a:lnTo>
                  <a:lnTo>
                    <a:pt x="82801" y="95515"/>
                  </a:lnTo>
                  <a:lnTo>
                    <a:pt x="82801" y="95353"/>
                  </a:lnTo>
                  <a:lnTo>
                    <a:pt x="82776" y="95272"/>
                  </a:lnTo>
                  <a:lnTo>
                    <a:pt x="82776" y="94949"/>
                  </a:lnTo>
                  <a:lnTo>
                    <a:pt x="82801" y="94868"/>
                  </a:lnTo>
                  <a:lnTo>
                    <a:pt x="82776" y="94464"/>
                  </a:lnTo>
                  <a:lnTo>
                    <a:pt x="82725" y="94141"/>
                  </a:lnTo>
                  <a:lnTo>
                    <a:pt x="82725" y="94060"/>
                  </a:lnTo>
                  <a:lnTo>
                    <a:pt x="82700" y="93898"/>
                  </a:lnTo>
                  <a:lnTo>
                    <a:pt x="82700" y="93898"/>
                  </a:lnTo>
                  <a:lnTo>
                    <a:pt x="82649" y="93898"/>
                  </a:lnTo>
                  <a:lnTo>
                    <a:pt x="82599" y="93818"/>
                  </a:lnTo>
                  <a:lnTo>
                    <a:pt x="82574" y="93494"/>
                  </a:lnTo>
                  <a:lnTo>
                    <a:pt x="82574" y="93414"/>
                  </a:lnTo>
                  <a:lnTo>
                    <a:pt x="82574" y="93414"/>
                  </a:lnTo>
                  <a:lnTo>
                    <a:pt x="82523" y="93090"/>
                  </a:lnTo>
                  <a:lnTo>
                    <a:pt x="82473" y="93010"/>
                  </a:lnTo>
                  <a:lnTo>
                    <a:pt x="82447" y="93090"/>
                  </a:lnTo>
                  <a:lnTo>
                    <a:pt x="82447" y="93090"/>
                  </a:lnTo>
                  <a:lnTo>
                    <a:pt x="82347" y="93010"/>
                  </a:lnTo>
                  <a:lnTo>
                    <a:pt x="82271" y="93010"/>
                  </a:lnTo>
                  <a:lnTo>
                    <a:pt x="82271" y="93818"/>
                  </a:lnTo>
                  <a:lnTo>
                    <a:pt x="81892" y="93818"/>
                  </a:lnTo>
                  <a:lnTo>
                    <a:pt x="81867" y="93898"/>
                  </a:lnTo>
                  <a:lnTo>
                    <a:pt x="81867" y="94060"/>
                  </a:lnTo>
                  <a:lnTo>
                    <a:pt x="81791" y="94141"/>
                  </a:lnTo>
                  <a:lnTo>
                    <a:pt x="81741" y="94303"/>
                  </a:lnTo>
                  <a:lnTo>
                    <a:pt x="81690" y="94303"/>
                  </a:lnTo>
                  <a:lnTo>
                    <a:pt x="81665" y="94303"/>
                  </a:lnTo>
                  <a:lnTo>
                    <a:pt x="81665" y="94464"/>
                  </a:lnTo>
                  <a:lnTo>
                    <a:pt x="81615" y="94545"/>
                  </a:lnTo>
                  <a:lnTo>
                    <a:pt x="81564" y="94545"/>
                  </a:lnTo>
                  <a:lnTo>
                    <a:pt x="81539" y="94545"/>
                  </a:lnTo>
                  <a:lnTo>
                    <a:pt x="81488" y="94545"/>
                  </a:lnTo>
                  <a:lnTo>
                    <a:pt x="81488" y="94707"/>
                  </a:lnTo>
                  <a:lnTo>
                    <a:pt x="81438" y="94707"/>
                  </a:lnTo>
                  <a:lnTo>
                    <a:pt x="81413" y="94707"/>
                  </a:lnTo>
                  <a:lnTo>
                    <a:pt x="81362" y="94707"/>
                  </a:lnTo>
                  <a:lnTo>
                    <a:pt x="81287" y="94707"/>
                  </a:lnTo>
                  <a:lnTo>
                    <a:pt x="81236" y="94545"/>
                  </a:lnTo>
                  <a:lnTo>
                    <a:pt x="81211" y="94545"/>
                  </a:lnTo>
                  <a:lnTo>
                    <a:pt x="80832" y="94545"/>
                  </a:lnTo>
                  <a:lnTo>
                    <a:pt x="80832" y="94868"/>
                  </a:lnTo>
                  <a:lnTo>
                    <a:pt x="80832" y="95111"/>
                  </a:lnTo>
                  <a:lnTo>
                    <a:pt x="80832" y="95353"/>
                  </a:lnTo>
                  <a:lnTo>
                    <a:pt x="80782" y="95757"/>
                  </a:lnTo>
                  <a:lnTo>
                    <a:pt x="80757" y="96000"/>
                  </a:lnTo>
                  <a:lnTo>
                    <a:pt x="80757" y="96161"/>
                  </a:lnTo>
                  <a:lnTo>
                    <a:pt x="80706" y="96323"/>
                  </a:lnTo>
                  <a:lnTo>
                    <a:pt x="80630" y="96404"/>
                  </a:lnTo>
                  <a:lnTo>
                    <a:pt x="80529" y="96404"/>
                  </a:lnTo>
                  <a:lnTo>
                    <a:pt x="80454" y="96404"/>
                  </a:lnTo>
                  <a:lnTo>
                    <a:pt x="80378" y="96565"/>
                  </a:lnTo>
                  <a:lnTo>
                    <a:pt x="80328" y="96808"/>
                  </a:lnTo>
                  <a:lnTo>
                    <a:pt x="80328" y="96808"/>
                  </a:lnTo>
                  <a:lnTo>
                    <a:pt x="80328" y="96969"/>
                  </a:lnTo>
                  <a:lnTo>
                    <a:pt x="80328" y="96969"/>
                  </a:lnTo>
                  <a:lnTo>
                    <a:pt x="80302" y="97050"/>
                  </a:lnTo>
                  <a:lnTo>
                    <a:pt x="80252" y="97212"/>
                  </a:lnTo>
                  <a:lnTo>
                    <a:pt x="80201" y="97212"/>
                  </a:lnTo>
                  <a:lnTo>
                    <a:pt x="80176" y="97212"/>
                  </a:lnTo>
                  <a:lnTo>
                    <a:pt x="80126" y="97212"/>
                  </a:lnTo>
                  <a:lnTo>
                    <a:pt x="80075" y="97212"/>
                  </a:lnTo>
                  <a:lnTo>
                    <a:pt x="80050" y="97373"/>
                  </a:lnTo>
                  <a:lnTo>
                    <a:pt x="80050" y="97454"/>
                  </a:lnTo>
                  <a:lnTo>
                    <a:pt x="80000" y="97777"/>
                  </a:lnTo>
                  <a:lnTo>
                    <a:pt x="79974" y="97858"/>
                  </a:lnTo>
                  <a:lnTo>
                    <a:pt x="79974" y="98020"/>
                  </a:lnTo>
                  <a:lnTo>
                    <a:pt x="79873" y="98181"/>
                  </a:lnTo>
                  <a:lnTo>
                    <a:pt x="79798" y="98262"/>
                  </a:lnTo>
                  <a:lnTo>
                    <a:pt x="79747" y="98262"/>
                  </a:lnTo>
                  <a:lnTo>
                    <a:pt x="79722" y="98424"/>
                  </a:lnTo>
                  <a:lnTo>
                    <a:pt x="79722" y="98505"/>
                  </a:lnTo>
                  <a:lnTo>
                    <a:pt x="79671" y="98666"/>
                  </a:lnTo>
                  <a:lnTo>
                    <a:pt x="79621" y="98828"/>
                  </a:lnTo>
                  <a:lnTo>
                    <a:pt x="79596" y="98909"/>
                  </a:lnTo>
                  <a:lnTo>
                    <a:pt x="79545" y="99232"/>
                  </a:lnTo>
                  <a:lnTo>
                    <a:pt x="79520" y="99474"/>
                  </a:lnTo>
                  <a:lnTo>
                    <a:pt x="79470" y="99636"/>
                  </a:lnTo>
                  <a:lnTo>
                    <a:pt x="79419" y="99717"/>
                  </a:lnTo>
                  <a:lnTo>
                    <a:pt x="79419" y="99717"/>
                  </a:lnTo>
                  <a:lnTo>
                    <a:pt x="79394" y="99878"/>
                  </a:lnTo>
                  <a:lnTo>
                    <a:pt x="79293" y="99959"/>
                  </a:lnTo>
                  <a:lnTo>
                    <a:pt x="79268" y="99959"/>
                  </a:lnTo>
                  <a:lnTo>
                    <a:pt x="79217" y="100121"/>
                  </a:lnTo>
                  <a:lnTo>
                    <a:pt x="79167" y="100282"/>
                  </a:lnTo>
                  <a:lnTo>
                    <a:pt x="79141" y="100363"/>
                  </a:lnTo>
                  <a:lnTo>
                    <a:pt x="79091" y="100363"/>
                  </a:lnTo>
                  <a:lnTo>
                    <a:pt x="79066" y="100363"/>
                  </a:lnTo>
                  <a:lnTo>
                    <a:pt x="79015" y="100525"/>
                  </a:lnTo>
                  <a:lnTo>
                    <a:pt x="78965" y="100525"/>
                  </a:lnTo>
                  <a:lnTo>
                    <a:pt x="78940" y="100686"/>
                  </a:lnTo>
                  <a:lnTo>
                    <a:pt x="78940" y="100767"/>
                  </a:lnTo>
                  <a:lnTo>
                    <a:pt x="78889" y="101090"/>
                  </a:lnTo>
                  <a:lnTo>
                    <a:pt x="78839" y="101171"/>
                  </a:lnTo>
                  <a:lnTo>
                    <a:pt x="78839" y="101333"/>
                  </a:lnTo>
                  <a:lnTo>
                    <a:pt x="78813" y="101575"/>
                  </a:lnTo>
                  <a:lnTo>
                    <a:pt x="78712" y="101575"/>
                  </a:lnTo>
                  <a:lnTo>
                    <a:pt x="78687" y="101737"/>
                  </a:lnTo>
                  <a:lnTo>
                    <a:pt x="78561" y="101737"/>
                  </a:lnTo>
                  <a:lnTo>
                    <a:pt x="78485" y="101575"/>
                  </a:lnTo>
                  <a:lnTo>
                    <a:pt x="78384" y="101575"/>
                  </a:lnTo>
                  <a:lnTo>
                    <a:pt x="78359" y="101737"/>
                  </a:lnTo>
                  <a:lnTo>
                    <a:pt x="78309" y="101818"/>
                  </a:lnTo>
                  <a:lnTo>
                    <a:pt x="78309" y="101979"/>
                  </a:lnTo>
                  <a:lnTo>
                    <a:pt x="78258" y="102141"/>
                  </a:lnTo>
                  <a:lnTo>
                    <a:pt x="78258" y="102222"/>
                  </a:lnTo>
                  <a:lnTo>
                    <a:pt x="78258" y="102787"/>
                  </a:lnTo>
                  <a:lnTo>
                    <a:pt x="78258" y="103272"/>
                  </a:lnTo>
                  <a:lnTo>
                    <a:pt x="78258" y="104727"/>
                  </a:lnTo>
                  <a:lnTo>
                    <a:pt x="78258" y="104888"/>
                  </a:lnTo>
                  <a:lnTo>
                    <a:pt x="78258" y="104888"/>
                  </a:lnTo>
                  <a:lnTo>
                    <a:pt x="78258" y="105131"/>
                  </a:lnTo>
                  <a:lnTo>
                    <a:pt x="78258" y="105454"/>
                  </a:lnTo>
                  <a:lnTo>
                    <a:pt x="78258" y="105696"/>
                  </a:lnTo>
                  <a:lnTo>
                    <a:pt x="78258" y="105939"/>
                  </a:lnTo>
                  <a:lnTo>
                    <a:pt x="78258" y="106181"/>
                  </a:lnTo>
                  <a:lnTo>
                    <a:pt x="78233" y="106505"/>
                  </a:lnTo>
                  <a:lnTo>
                    <a:pt x="78233" y="106747"/>
                  </a:lnTo>
                  <a:lnTo>
                    <a:pt x="78182" y="106989"/>
                  </a:lnTo>
                  <a:lnTo>
                    <a:pt x="78132" y="107151"/>
                  </a:lnTo>
                  <a:lnTo>
                    <a:pt x="78107" y="107232"/>
                  </a:lnTo>
                  <a:lnTo>
                    <a:pt x="78107" y="107393"/>
                  </a:lnTo>
                  <a:lnTo>
                    <a:pt x="78132" y="107636"/>
                  </a:lnTo>
                  <a:lnTo>
                    <a:pt x="78132" y="107959"/>
                  </a:lnTo>
                  <a:lnTo>
                    <a:pt x="78107" y="108040"/>
                  </a:lnTo>
                  <a:lnTo>
                    <a:pt x="78107" y="108202"/>
                  </a:lnTo>
                  <a:lnTo>
                    <a:pt x="78056" y="108363"/>
                  </a:lnTo>
                  <a:lnTo>
                    <a:pt x="78031" y="108444"/>
                  </a:lnTo>
                  <a:lnTo>
                    <a:pt x="78031" y="108606"/>
                  </a:lnTo>
                  <a:lnTo>
                    <a:pt x="78031" y="108767"/>
                  </a:lnTo>
                  <a:lnTo>
                    <a:pt x="77981" y="108848"/>
                  </a:lnTo>
                  <a:lnTo>
                    <a:pt x="77981" y="108848"/>
                  </a:lnTo>
                  <a:lnTo>
                    <a:pt x="77930" y="109010"/>
                  </a:lnTo>
                  <a:lnTo>
                    <a:pt x="77930" y="109010"/>
                  </a:lnTo>
                  <a:lnTo>
                    <a:pt x="77905" y="109090"/>
                  </a:lnTo>
                  <a:lnTo>
                    <a:pt x="77854" y="109252"/>
                  </a:lnTo>
                  <a:lnTo>
                    <a:pt x="77779" y="109414"/>
                  </a:lnTo>
                  <a:lnTo>
                    <a:pt x="77728" y="109414"/>
                  </a:lnTo>
                  <a:lnTo>
                    <a:pt x="77678" y="109414"/>
                  </a:lnTo>
                  <a:lnTo>
                    <a:pt x="77652" y="109414"/>
                  </a:lnTo>
                  <a:lnTo>
                    <a:pt x="77652" y="109494"/>
                  </a:lnTo>
                  <a:lnTo>
                    <a:pt x="77652" y="109656"/>
                  </a:lnTo>
                  <a:lnTo>
                    <a:pt x="77577" y="109898"/>
                  </a:lnTo>
                  <a:lnTo>
                    <a:pt x="77476" y="110303"/>
                  </a:lnTo>
                  <a:lnTo>
                    <a:pt x="77476" y="110464"/>
                  </a:lnTo>
                  <a:lnTo>
                    <a:pt x="77451" y="110545"/>
                  </a:lnTo>
                  <a:lnTo>
                    <a:pt x="77451" y="110707"/>
                  </a:lnTo>
                  <a:lnTo>
                    <a:pt x="77451" y="110868"/>
                  </a:lnTo>
                  <a:lnTo>
                    <a:pt x="77400" y="110949"/>
                  </a:lnTo>
                  <a:lnTo>
                    <a:pt x="77350" y="111111"/>
                  </a:lnTo>
                  <a:lnTo>
                    <a:pt x="77324" y="111111"/>
                  </a:lnTo>
                  <a:lnTo>
                    <a:pt x="77223" y="111111"/>
                  </a:lnTo>
                  <a:lnTo>
                    <a:pt x="77198" y="111111"/>
                  </a:lnTo>
                  <a:lnTo>
                    <a:pt x="77148" y="110949"/>
                  </a:lnTo>
                  <a:lnTo>
                    <a:pt x="77123" y="110868"/>
                  </a:lnTo>
                  <a:lnTo>
                    <a:pt x="77072" y="110868"/>
                  </a:lnTo>
                  <a:lnTo>
                    <a:pt x="77022" y="110707"/>
                  </a:lnTo>
                  <a:lnTo>
                    <a:pt x="76996" y="110464"/>
                  </a:lnTo>
                  <a:lnTo>
                    <a:pt x="76996" y="110303"/>
                  </a:lnTo>
                  <a:lnTo>
                    <a:pt x="76996" y="110222"/>
                  </a:lnTo>
                  <a:lnTo>
                    <a:pt x="76946" y="109818"/>
                  </a:lnTo>
                  <a:lnTo>
                    <a:pt x="76870" y="109414"/>
                  </a:lnTo>
                  <a:lnTo>
                    <a:pt x="76820" y="109010"/>
                  </a:lnTo>
                  <a:lnTo>
                    <a:pt x="76744" y="108606"/>
                  </a:lnTo>
                  <a:lnTo>
                    <a:pt x="76694" y="108202"/>
                  </a:lnTo>
                  <a:lnTo>
                    <a:pt x="76668" y="108202"/>
                  </a:lnTo>
                  <a:lnTo>
                    <a:pt x="76618" y="108040"/>
                  </a:lnTo>
                  <a:lnTo>
                    <a:pt x="76567" y="107797"/>
                  </a:lnTo>
                  <a:lnTo>
                    <a:pt x="76542" y="107636"/>
                  </a:lnTo>
                  <a:lnTo>
                    <a:pt x="76492" y="107555"/>
                  </a:lnTo>
                  <a:lnTo>
                    <a:pt x="76441" y="107232"/>
                  </a:lnTo>
                  <a:lnTo>
                    <a:pt x="76441" y="106909"/>
                  </a:lnTo>
                  <a:lnTo>
                    <a:pt x="76416" y="106585"/>
                  </a:lnTo>
                  <a:lnTo>
                    <a:pt x="76441" y="106343"/>
                  </a:lnTo>
                  <a:lnTo>
                    <a:pt x="76441" y="106101"/>
                  </a:lnTo>
                  <a:lnTo>
                    <a:pt x="76441" y="105777"/>
                  </a:lnTo>
                  <a:lnTo>
                    <a:pt x="76441" y="105535"/>
                  </a:lnTo>
                  <a:lnTo>
                    <a:pt x="76416" y="105292"/>
                  </a:lnTo>
                  <a:lnTo>
                    <a:pt x="76416" y="105292"/>
                  </a:lnTo>
                  <a:lnTo>
                    <a:pt x="76365" y="105131"/>
                  </a:lnTo>
                  <a:lnTo>
                    <a:pt x="76365" y="105050"/>
                  </a:lnTo>
                  <a:lnTo>
                    <a:pt x="76315" y="104888"/>
                  </a:lnTo>
                  <a:lnTo>
                    <a:pt x="76290" y="104727"/>
                  </a:lnTo>
                  <a:lnTo>
                    <a:pt x="76239" y="104646"/>
                  </a:lnTo>
                  <a:lnTo>
                    <a:pt x="76214" y="104323"/>
                  </a:lnTo>
                  <a:lnTo>
                    <a:pt x="76164" y="104242"/>
                  </a:lnTo>
                  <a:lnTo>
                    <a:pt x="76164" y="104080"/>
                  </a:lnTo>
                  <a:lnTo>
                    <a:pt x="76164" y="104000"/>
                  </a:lnTo>
                  <a:lnTo>
                    <a:pt x="76164" y="103838"/>
                  </a:lnTo>
                  <a:lnTo>
                    <a:pt x="76113" y="103676"/>
                  </a:lnTo>
                  <a:lnTo>
                    <a:pt x="76113" y="103434"/>
                  </a:lnTo>
                  <a:lnTo>
                    <a:pt x="76088" y="103272"/>
                  </a:lnTo>
                  <a:lnTo>
                    <a:pt x="76037" y="103272"/>
                  </a:lnTo>
                  <a:lnTo>
                    <a:pt x="76037" y="103030"/>
                  </a:lnTo>
                  <a:lnTo>
                    <a:pt x="75987" y="102626"/>
                  </a:lnTo>
                  <a:lnTo>
                    <a:pt x="75987" y="102383"/>
                  </a:lnTo>
                  <a:lnTo>
                    <a:pt x="75987" y="102222"/>
                  </a:lnTo>
                  <a:lnTo>
                    <a:pt x="75987" y="102141"/>
                  </a:lnTo>
                  <a:lnTo>
                    <a:pt x="75962" y="101979"/>
                  </a:lnTo>
                  <a:lnTo>
                    <a:pt x="75911" y="101818"/>
                  </a:lnTo>
                  <a:lnTo>
                    <a:pt x="75911" y="101737"/>
                  </a:lnTo>
                  <a:lnTo>
                    <a:pt x="75861" y="101737"/>
                  </a:lnTo>
                  <a:lnTo>
                    <a:pt x="75835" y="101575"/>
                  </a:lnTo>
                  <a:lnTo>
                    <a:pt x="75785" y="101414"/>
                  </a:lnTo>
                  <a:lnTo>
                    <a:pt x="75760" y="101171"/>
                  </a:lnTo>
                  <a:lnTo>
                    <a:pt x="75709" y="101090"/>
                  </a:lnTo>
                  <a:lnTo>
                    <a:pt x="75659" y="100929"/>
                  </a:lnTo>
                  <a:lnTo>
                    <a:pt x="75659" y="100686"/>
                  </a:lnTo>
                  <a:lnTo>
                    <a:pt x="75659" y="100363"/>
                  </a:lnTo>
                  <a:lnTo>
                    <a:pt x="75659" y="99959"/>
                  </a:lnTo>
                  <a:lnTo>
                    <a:pt x="75659" y="99878"/>
                  </a:lnTo>
                  <a:lnTo>
                    <a:pt x="75659" y="99878"/>
                  </a:lnTo>
                  <a:lnTo>
                    <a:pt x="75634" y="99636"/>
                  </a:lnTo>
                  <a:lnTo>
                    <a:pt x="75583" y="99313"/>
                  </a:lnTo>
                  <a:lnTo>
                    <a:pt x="75583" y="99070"/>
                  </a:lnTo>
                  <a:lnTo>
                    <a:pt x="75583" y="98666"/>
                  </a:lnTo>
                  <a:lnTo>
                    <a:pt x="75583" y="98424"/>
                  </a:lnTo>
                  <a:lnTo>
                    <a:pt x="75583" y="98181"/>
                  </a:lnTo>
                  <a:lnTo>
                    <a:pt x="75634" y="98020"/>
                  </a:lnTo>
                  <a:lnTo>
                    <a:pt x="75634" y="97858"/>
                  </a:lnTo>
                  <a:lnTo>
                    <a:pt x="75634" y="97373"/>
                  </a:lnTo>
                  <a:lnTo>
                    <a:pt x="75634" y="96969"/>
                  </a:lnTo>
                  <a:lnTo>
                    <a:pt x="75634" y="96808"/>
                  </a:lnTo>
                  <a:lnTo>
                    <a:pt x="75634" y="96727"/>
                  </a:lnTo>
                  <a:lnTo>
                    <a:pt x="75583" y="96565"/>
                  </a:lnTo>
                  <a:lnTo>
                    <a:pt x="75583" y="96323"/>
                  </a:lnTo>
                  <a:lnTo>
                    <a:pt x="75533" y="96161"/>
                  </a:lnTo>
                  <a:lnTo>
                    <a:pt x="75507" y="95919"/>
                  </a:lnTo>
                  <a:lnTo>
                    <a:pt x="75507" y="95595"/>
                  </a:lnTo>
                  <a:lnTo>
                    <a:pt x="75507" y="95353"/>
                  </a:lnTo>
                  <a:lnTo>
                    <a:pt x="75507" y="95111"/>
                  </a:lnTo>
                  <a:lnTo>
                    <a:pt x="75457" y="94868"/>
                  </a:lnTo>
                  <a:lnTo>
                    <a:pt x="75406" y="94707"/>
                  </a:lnTo>
                  <a:lnTo>
                    <a:pt x="75406" y="94545"/>
                  </a:lnTo>
                  <a:lnTo>
                    <a:pt x="75331" y="94464"/>
                  </a:lnTo>
                  <a:lnTo>
                    <a:pt x="75305" y="94303"/>
                  </a:lnTo>
                  <a:lnTo>
                    <a:pt x="75205" y="94303"/>
                  </a:lnTo>
                  <a:lnTo>
                    <a:pt x="75179" y="94303"/>
                  </a:lnTo>
                  <a:lnTo>
                    <a:pt x="75179" y="94464"/>
                  </a:lnTo>
                  <a:lnTo>
                    <a:pt x="75129" y="94545"/>
                  </a:lnTo>
                  <a:lnTo>
                    <a:pt x="75129" y="94707"/>
                  </a:lnTo>
                  <a:lnTo>
                    <a:pt x="75078" y="94707"/>
                  </a:lnTo>
                  <a:lnTo>
                    <a:pt x="75078" y="94868"/>
                  </a:lnTo>
                  <a:lnTo>
                    <a:pt x="75003" y="94949"/>
                  </a:lnTo>
                  <a:lnTo>
                    <a:pt x="74927" y="94949"/>
                  </a:lnTo>
                  <a:lnTo>
                    <a:pt x="74876" y="95111"/>
                  </a:lnTo>
                  <a:lnTo>
                    <a:pt x="74876" y="95111"/>
                  </a:lnTo>
                  <a:lnTo>
                    <a:pt x="74851" y="95272"/>
                  </a:lnTo>
                  <a:lnTo>
                    <a:pt x="74851" y="95353"/>
                  </a:lnTo>
                  <a:lnTo>
                    <a:pt x="74801" y="95353"/>
                  </a:lnTo>
                  <a:lnTo>
                    <a:pt x="74750" y="95353"/>
                  </a:lnTo>
                  <a:lnTo>
                    <a:pt x="74725" y="95353"/>
                  </a:lnTo>
                  <a:lnTo>
                    <a:pt x="74624" y="95353"/>
                  </a:lnTo>
                  <a:lnTo>
                    <a:pt x="74599" y="95353"/>
                  </a:lnTo>
                  <a:lnTo>
                    <a:pt x="74548" y="95272"/>
                  </a:lnTo>
                  <a:lnTo>
                    <a:pt x="74548" y="95111"/>
                  </a:lnTo>
                  <a:lnTo>
                    <a:pt x="74498" y="95111"/>
                  </a:lnTo>
                  <a:lnTo>
                    <a:pt x="74422" y="94949"/>
                  </a:lnTo>
                  <a:lnTo>
                    <a:pt x="74347" y="94868"/>
                  </a:lnTo>
                  <a:lnTo>
                    <a:pt x="74296" y="94545"/>
                  </a:lnTo>
                  <a:lnTo>
                    <a:pt x="74271" y="94464"/>
                  </a:lnTo>
                  <a:lnTo>
                    <a:pt x="74220" y="94303"/>
                  </a:lnTo>
                  <a:lnTo>
                    <a:pt x="74220" y="94141"/>
                  </a:lnTo>
                  <a:lnTo>
                    <a:pt x="74170" y="94060"/>
                  </a:lnTo>
                  <a:lnTo>
                    <a:pt x="74170" y="94060"/>
                  </a:lnTo>
                  <a:lnTo>
                    <a:pt x="74145" y="94060"/>
                  </a:lnTo>
                  <a:lnTo>
                    <a:pt x="74094" y="93898"/>
                  </a:lnTo>
                  <a:lnTo>
                    <a:pt x="74044" y="93898"/>
                  </a:lnTo>
                  <a:lnTo>
                    <a:pt x="74018" y="93898"/>
                  </a:lnTo>
                  <a:lnTo>
                    <a:pt x="73968" y="93818"/>
                  </a:lnTo>
                  <a:lnTo>
                    <a:pt x="73968" y="93656"/>
                  </a:lnTo>
                  <a:lnTo>
                    <a:pt x="73968" y="93494"/>
                  </a:lnTo>
                  <a:lnTo>
                    <a:pt x="73968" y="93414"/>
                  </a:lnTo>
                  <a:lnTo>
                    <a:pt x="74018" y="93414"/>
                  </a:lnTo>
                  <a:lnTo>
                    <a:pt x="74044" y="93252"/>
                  </a:lnTo>
                  <a:lnTo>
                    <a:pt x="74145" y="93090"/>
                  </a:lnTo>
                  <a:lnTo>
                    <a:pt x="74220" y="93090"/>
                  </a:lnTo>
                  <a:lnTo>
                    <a:pt x="74296" y="93090"/>
                  </a:lnTo>
                  <a:lnTo>
                    <a:pt x="74347" y="93090"/>
                  </a:lnTo>
                  <a:lnTo>
                    <a:pt x="74422" y="93090"/>
                  </a:lnTo>
                  <a:lnTo>
                    <a:pt x="74397" y="93090"/>
                  </a:lnTo>
                  <a:lnTo>
                    <a:pt x="74296" y="93010"/>
                  </a:lnTo>
                  <a:lnTo>
                    <a:pt x="74271" y="92848"/>
                  </a:lnTo>
                  <a:lnTo>
                    <a:pt x="74170" y="92848"/>
                  </a:lnTo>
                  <a:lnTo>
                    <a:pt x="74145" y="92686"/>
                  </a:lnTo>
                  <a:lnTo>
                    <a:pt x="74094" y="92686"/>
                  </a:lnTo>
                  <a:lnTo>
                    <a:pt x="74018" y="92606"/>
                  </a:lnTo>
                  <a:lnTo>
                    <a:pt x="73943" y="92606"/>
                  </a:lnTo>
                  <a:lnTo>
                    <a:pt x="73842" y="92606"/>
                  </a:lnTo>
                  <a:lnTo>
                    <a:pt x="73817" y="92606"/>
                  </a:lnTo>
                  <a:lnTo>
                    <a:pt x="73817" y="92606"/>
                  </a:lnTo>
                  <a:lnTo>
                    <a:pt x="73766" y="92606"/>
                  </a:lnTo>
                  <a:lnTo>
                    <a:pt x="73766" y="92444"/>
                  </a:lnTo>
                  <a:lnTo>
                    <a:pt x="73716" y="92363"/>
                  </a:lnTo>
                  <a:lnTo>
                    <a:pt x="73716" y="92202"/>
                  </a:lnTo>
                  <a:lnTo>
                    <a:pt x="73690" y="92040"/>
                  </a:lnTo>
                  <a:lnTo>
                    <a:pt x="73640" y="92040"/>
                  </a:lnTo>
                  <a:lnTo>
                    <a:pt x="73589" y="92040"/>
                  </a:lnTo>
                  <a:lnTo>
                    <a:pt x="73564" y="92040"/>
                  </a:lnTo>
                  <a:lnTo>
                    <a:pt x="73564" y="91797"/>
                  </a:lnTo>
                  <a:lnTo>
                    <a:pt x="73514" y="91555"/>
                  </a:lnTo>
                  <a:lnTo>
                    <a:pt x="73488" y="91232"/>
                  </a:lnTo>
                  <a:lnTo>
                    <a:pt x="73438" y="91151"/>
                  </a:lnTo>
                  <a:lnTo>
                    <a:pt x="73388" y="91151"/>
                  </a:lnTo>
                  <a:lnTo>
                    <a:pt x="73362" y="91151"/>
                  </a:lnTo>
                  <a:lnTo>
                    <a:pt x="73312" y="90989"/>
                  </a:lnTo>
                  <a:lnTo>
                    <a:pt x="73261" y="90989"/>
                  </a:lnTo>
                  <a:lnTo>
                    <a:pt x="73261" y="90909"/>
                  </a:lnTo>
                  <a:lnTo>
                    <a:pt x="73236" y="90747"/>
                  </a:lnTo>
                  <a:lnTo>
                    <a:pt x="73186" y="90505"/>
                  </a:lnTo>
                  <a:lnTo>
                    <a:pt x="73135" y="90343"/>
                  </a:lnTo>
                  <a:lnTo>
                    <a:pt x="73110" y="90181"/>
                  </a:lnTo>
                  <a:lnTo>
                    <a:pt x="73059" y="90181"/>
                  </a:lnTo>
                  <a:lnTo>
                    <a:pt x="73034" y="90101"/>
                  </a:lnTo>
                  <a:lnTo>
                    <a:pt x="72984" y="89939"/>
                  </a:lnTo>
                  <a:lnTo>
                    <a:pt x="72933" y="89777"/>
                  </a:lnTo>
                  <a:lnTo>
                    <a:pt x="72908" y="89696"/>
                  </a:lnTo>
                  <a:lnTo>
                    <a:pt x="72807" y="89535"/>
                  </a:lnTo>
                  <a:lnTo>
                    <a:pt x="72353" y="89535"/>
                  </a:lnTo>
                  <a:lnTo>
                    <a:pt x="71873" y="89777"/>
                  </a:lnTo>
                  <a:lnTo>
                    <a:pt x="71217" y="89777"/>
                  </a:lnTo>
                  <a:lnTo>
                    <a:pt x="71167" y="89777"/>
                  </a:lnTo>
                  <a:lnTo>
                    <a:pt x="71116" y="89696"/>
                  </a:lnTo>
                  <a:lnTo>
                    <a:pt x="71041" y="89696"/>
                  </a:lnTo>
                  <a:lnTo>
                    <a:pt x="70637" y="89696"/>
                  </a:lnTo>
                  <a:lnTo>
                    <a:pt x="70586" y="89535"/>
                  </a:lnTo>
                  <a:lnTo>
                    <a:pt x="70536" y="89454"/>
                  </a:lnTo>
                  <a:lnTo>
                    <a:pt x="70511" y="89454"/>
                  </a:lnTo>
                  <a:lnTo>
                    <a:pt x="70460" y="89454"/>
                  </a:lnTo>
                  <a:lnTo>
                    <a:pt x="70410" y="89292"/>
                  </a:lnTo>
                  <a:lnTo>
                    <a:pt x="70410" y="89131"/>
                  </a:lnTo>
                  <a:lnTo>
                    <a:pt x="70410" y="89131"/>
                  </a:lnTo>
                  <a:lnTo>
                    <a:pt x="70384" y="89050"/>
                  </a:lnTo>
                  <a:lnTo>
                    <a:pt x="70334" y="88888"/>
                  </a:lnTo>
                  <a:lnTo>
                    <a:pt x="70283" y="88888"/>
                  </a:lnTo>
                  <a:lnTo>
                    <a:pt x="70208" y="88888"/>
                  </a:lnTo>
                  <a:lnTo>
                    <a:pt x="70182" y="89050"/>
                  </a:lnTo>
                  <a:lnTo>
                    <a:pt x="70132" y="89050"/>
                  </a:lnTo>
                  <a:lnTo>
                    <a:pt x="69753" y="89050"/>
                  </a:lnTo>
                  <a:lnTo>
                    <a:pt x="69678" y="89050"/>
                  </a:lnTo>
                  <a:lnTo>
                    <a:pt x="69627" y="88888"/>
                  </a:lnTo>
                  <a:lnTo>
                    <a:pt x="69602" y="88888"/>
                  </a:lnTo>
                  <a:lnTo>
                    <a:pt x="69552" y="88727"/>
                  </a:lnTo>
                  <a:lnTo>
                    <a:pt x="69552" y="88727"/>
                  </a:lnTo>
                  <a:lnTo>
                    <a:pt x="69501" y="88484"/>
                  </a:lnTo>
                  <a:lnTo>
                    <a:pt x="69501" y="88323"/>
                  </a:lnTo>
                  <a:lnTo>
                    <a:pt x="69501" y="88242"/>
                  </a:lnTo>
                  <a:lnTo>
                    <a:pt x="69501" y="88080"/>
                  </a:lnTo>
                  <a:lnTo>
                    <a:pt x="69476" y="87838"/>
                  </a:lnTo>
                  <a:lnTo>
                    <a:pt x="69375" y="87595"/>
                  </a:lnTo>
                  <a:lnTo>
                    <a:pt x="69350" y="87434"/>
                  </a:lnTo>
                  <a:lnTo>
                    <a:pt x="69299" y="87434"/>
                  </a:lnTo>
                  <a:lnTo>
                    <a:pt x="69223" y="87272"/>
                  </a:lnTo>
                  <a:lnTo>
                    <a:pt x="69148" y="87272"/>
                  </a:lnTo>
                  <a:lnTo>
                    <a:pt x="69047" y="87272"/>
                  </a:lnTo>
                  <a:lnTo>
                    <a:pt x="69022" y="87434"/>
                  </a:lnTo>
                  <a:lnTo>
                    <a:pt x="68971" y="87434"/>
                  </a:lnTo>
                  <a:lnTo>
                    <a:pt x="68895" y="87434"/>
                  </a:lnTo>
                  <a:lnTo>
                    <a:pt x="68820" y="87434"/>
                  </a:lnTo>
                  <a:lnTo>
                    <a:pt x="68769" y="87595"/>
                  </a:lnTo>
                  <a:lnTo>
                    <a:pt x="68719" y="87595"/>
                  </a:lnTo>
                  <a:lnTo>
                    <a:pt x="68593" y="87595"/>
                  </a:lnTo>
                  <a:lnTo>
                    <a:pt x="68517" y="87595"/>
                  </a:lnTo>
                  <a:lnTo>
                    <a:pt x="68391" y="87595"/>
                  </a:lnTo>
                  <a:lnTo>
                    <a:pt x="68315" y="87434"/>
                  </a:lnTo>
                  <a:lnTo>
                    <a:pt x="68264" y="87434"/>
                  </a:lnTo>
                  <a:lnTo>
                    <a:pt x="68239" y="87434"/>
                  </a:lnTo>
                  <a:lnTo>
                    <a:pt x="68138" y="87434"/>
                  </a:lnTo>
                  <a:lnTo>
                    <a:pt x="68113" y="87434"/>
                  </a:lnTo>
                  <a:lnTo>
                    <a:pt x="68063" y="87434"/>
                  </a:lnTo>
                  <a:lnTo>
                    <a:pt x="67987" y="87272"/>
                  </a:lnTo>
                  <a:lnTo>
                    <a:pt x="67936" y="87191"/>
                  </a:lnTo>
                  <a:lnTo>
                    <a:pt x="67911" y="87030"/>
                  </a:lnTo>
                  <a:lnTo>
                    <a:pt x="67810" y="86868"/>
                  </a:lnTo>
                  <a:lnTo>
                    <a:pt x="67735" y="86787"/>
                  </a:lnTo>
                  <a:lnTo>
                    <a:pt x="67684" y="86545"/>
                  </a:lnTo>
                  <a:lnTo>
                    <a:pt x="67659" y="86383"/>
                  </a:lnTo>
                  <a:lnTo>
                    <a:pt x="67558" y="86222"/>
                  </a:lnTo>
                  <a:lnTo>
                    <a:pt x="67482" y="86141"/>
                  </a:lnTo>
                  <a:lnTo>
                    <a:pt x="67406" y="85979"/>
                  </a:lnTo>
                  <a:lnTo>
                    <a:pt x="67331" y="85818"/>
                  </a:lnTo>
                  <a:lnTo>
                    <a:pt x="67280" y="85737"/>
                  </a:lnTo>
                  <a:lnTo>
                    <a:pt x="67230" y="85575"/>
                  </a:lnTo>
                  <a:lnTo>
                    <a:pt x="67205" y="85333"/>
                  </a:lnTo>
                  <a:lnTo>
                    <a:pt x="67104" y="84929"/>
                  </a:lnTo>
                  <a:lnTo>
                    <a:pt x="67104" y="84767"/>
                  </a:lnTo>
                  <a:lnTo>
                    <a:pt x="67078" y="84686"/>
                  </a:lnTo>
                  <a:lnTo>
                    <a:pt x="67003" y="84363"/>
                  </a:lnTo>
                  <a:lnTo>
                    <a:pt x="66902" y="84121"/>
                  </a:lnTo>
                  <a:lnTo>
                    <a:pt x="66826" y="83878"/>
                  </a:lnTo>
                  <a:lnTo>
                    <a:pt x="66776" y="83717"/>
                  </a:lnTo>
                  <a:lnTo>
                    <a:pt x="66750" y="83636"/>
                  </a:lnTo>
                  <a:lnTo>
                    <a:pt x="66700" y="83313"/>
                  </a:lnTo>
                  <a:lnTo>
                    <a:pt x="66624" y="83313"/>
                  </a:lnTo>
                  <a:lnTo>
                    <a:pt x="66548" y="83232"/>
                  </a:lnTo>
                  <a:lnTo>
                    <a:pt x="66422" y="83232"/>
                  </a:lnTo>
                  <a:lnTo>
                    <a:pt x="66372" y="83232"/>
                  </a:lnTo>
                  <a:lnTo>
                    <a:pt x="66296" y="83232"/>
                  </a:lnTo>
                  <a:lnTo>
                    <a:pt x="66246" y="83313"/>
                  </a:lnTo>
                  <a:lnTo>
                    <a:pt x="66195" y="83474"/>
                  </a:lnTo>
                  <a:lnTo>
                    <a:pt x="66195" y="83636"/>
                  </a:lnTo>
                  <a:lnTo>
                    <a:pt x="66170" y="83717"/>
                  </a:lnTo>
                  <a:lnTo>
                    <a:pt x="66170" y="83959"/>
                  </a:lnTo>
                  <a:lnTo>
                    <a:pt x="66170" y="84121"/>
                  </a:lnTo>
                  <a:lnTo>
                    <a:pt x="66170" y="84363"/>
                  </a:lnTo>
                  <a:lnTo>
                    <a:pt x="66170" y="84525"/>
                  </a:lnTo>
                  <a:lnTo>
                    <a:pt x="66195" y="84686"/>
                  </a:lnTo>
                  <a:lnTo>
                    <a:pt x="66195" y="84767"/>
                  </a:lnTo>
                  <a:lnTo>
                    <a:pt x="66195" y="84929"/>
                  </a:lnTo>
                  <a:lnTo>
                    <a:pt x="66195" y="85171"/>
                  </a:lnTo>
                  <a:lnTo>
                    <a:pt x="66195" y="85333"/>
                  </a:lnTo>
                  <a:lnTo>
                    <a:pt x="66195" y="85333"/>
                  </a:lnTo>
                  <a:lnTo>
                    <a:pt x="66246" y="85414"/>
                  </a:lnTo>
                  <a:lnTo>
                    <a:pt x="66296" y="85575"/>
                  </a:lnTo>
                  <a:lnTo>
                    <a:pt x="66296" y="85575"/>
                  </a:lnTo>
                  <a:lnTo>
                    <a:pt x="66372" y="85818"/>
                  </a:lnTo>
                  <a:lnTo>
                    <a:pt x="66422" y="86141"/>
                  </a:lnTo>
                  <a:lnTo>
                    <a:pt x="66422" y="86383"/>
                  </a:lnTo>
                  <a:lnTo>
                    <a:pt x="66422" y="86626"/>
                  </a:lnTo>
                  <a:lnTo>
                    <a:pt x="66422" y="86787"/>
                  </a:lnTo>
                  <a:lnTo>
                    <a:pt x="66422" y="86868"/>
                  </a:lnTo>
                  <a:lnTo>
                    <a:pt x="66422" y="87030"/>
                  </a:lnTo>
                  <a:lnTo>
                    <a:pt x="66447" y="87030"/>
                  </a:lnTo>
                  <a:lnTo>
                    <a:pt x="66548" y="87030"/>
                  </a:lnTo>
                  <a:lnTo>
                    <a:pt x="66574" y="87191"/>
                  </a:lnTo>
                  <a:lnTo>
                    <a:pt x="66624" y="87191"/>
                  </a:lnTo>
                  <a:lnTo>
                    <a:pt x="66624" y="87191"/>
                  </a:lnTo>
                  <a:lnTo>
                    <a:pt x="66649" y="87191"/>
                  </a:lnTo>
                  <a:lnTo>
                    <a:pt x="66750" y="87272"/>
                  </a:lnTo>
                  <a:lnTo>
                    <a:pt x="66776" y="87272"/>
                  </a:lnTo>
                  <a:lnTo>
                    <a:pt x="66826" y="87434"/>
                  </a:lnTo>
                  <a:lnTo>
                    <a:pt x="66826" y="87595"/>
                  </a:lnTo>
                  <a:lnTo>
                    <a:pt x="66876" y="87595"/>
                  </a:lnTo>
                  <a:lnTo>
                    <a:pt x="66902" y="87595"/>
                  </a:lnTo>
                  <a:lnTo>
                    <a:pt x="66952" y="87676"/>
                  </a:lnTo>
                  <a:lnTo>
                    <a:pt x="67003" y="87838"/>
                  </a:lnTo>
                  <a:lnTo>
                    <a:pt x="67003" y="89131"/>
                  </a:lnTo>
                  <a:lnTo>
                    <a:pt x="67078" y="89131"/>
                  </a:lnTo>
                  <a:lnTo>
                    <a:pt x="67104" y="89131"/>
                  </a:lnTo>
                  <a:lnTo>
                    <a:pt x="67154" y="89131"/>
                  </a:lnTo>
                  <a:lnTo>
                    <a:pt x="67280" y="89131"/>
                  </a:lnTo>
                  <a:lnTo>
                    <a:pt x="67406" y="89131"/>
                  </a:lnTo>
                  <a:lnTo>
                    <a:pt x="67482" y="89292"/>
                  </a:lnTo>
                  <a:lnTo>
                    <a:pt x="67533" y="89454"/>
                  </a:lnTo>
                  <a:lnTo>
                    <a:pt x="67608" y="89454"/>
                  </a:lnTo>
                  <a:lnTo>
                    <a:pt x="67684" y="89454"/>
                  </a:lnTo>
                  <a:lnTo>
                    <a:pt x="67735" y="89454"/>
                  </a:lnTo>
                  <a:lnTo>
                    <a:pt x="67785" y="89454"/>
                  </a:lnTo>
                  <a:lnTo>
                    <a:pt x="67861" y="89454"/>
                  </a:lnTo>
                  <a:lnTo>
                    <a:pt x="67936" y="89454"/>
                  </a:lnTo>
                  <a:lnTo>
                    <a:pt x="68012" y="89454"/>
                  </a:lnTo>
                  <a:lnTo>
                    <a:pt x="68113" y="89454"/>
                  </a:lnTo>
                  <a:lnTo>
                    <a:pt x="68113" y="89454"/>
                  </a:lnTo>
                  <a:lnTo>
                    <a:pt x="68138" y="89535"/>
                  </a:lnTo>
                  <a:lnTo>
                    <a:pt x="68189" y="89696"/>
                  </a:lnTo>
                  <a:lnTo>
                    <a:pt x="68189" y="89696"/>
                  </a:lnTo>
                  <a:lnTo>
                    <a:pt x="68189" y="89777"/>
                  </a:lnTo>
                  <a:lnTo>
                    <a:pt x="68189" y="89939"/>
                  </a:lnTo>
                  <a:lnTo>
                    <a:pt x="68138" y="89939"/>
                  </a:lnTo>
                  <a:lnTo>
                    <a:pt x="68113" y="90101"/>
                  </a:lnTo>
                  <a:lnTo>
                    <a:pt x="68012" y="90101"/>
                  </a:lnTo>
                  <a:lnTo>
                    <a:pt x="67936" y="90101"/>
                  </a:lnTo>
                  <a:lnTo>
                    <a:pt x="67911" y="90101"/>
                  </a:lnTo>
                  <a:lnTo>
                    <a:pt x="67810" y="90101"/>
                  </a:lnTo>
                  <a:lnTo>
                    <a:pt x="67785" y="89939"/>
                  </a:lnTo>
                  <a:lnTo>
                    <a:pt x="67735" y="89777"/>
                  </a:lnTo>
                  <a:lnTo>
                    <a:pt x="67684" y="89777"/>
                  </a:lnTo>
                  <a:lnTo>
                    <a:pt x="67659" y="89777"/>
                  </a:lnTo>
                  <a:lnTo>
                    <a:pt x="67608" y="89777"/>
                  </a:lnTo>
                  <a:lnTo>
                    <a:pt x="67533" y="89939"/>
                  </a:lnTo>
                  <a:lnTo>
                    <a:pt x="67482" y="90101"/>
                  </a:lnTo>
                  <a:lnTo>
                    <a:pt x="67457" y="90101"/>
                  </a:lnTo>
                  <a:lnTo>
                    <a:pt x="67406" y="90101"/>
                  </a:lnTo>
                  <a:lnTo>
                    <a:pt x="67406" y="90181"/>
                  </a:lnTo>
                  <a:lnTo>
                    <a:pt x="67406" y="90181"/>
                  </a:lnTo>
                  <a:lnTo>
                    <a:pt x="67406" y="90343"/>
                  </a:lnTo>
                  <a:lnTo>
                    <a:pt x="67406" y="90585"/>
                  </a:lnTo>
                  <a:lnTo>
                    <a:pt x="67406" y="90747"/>
                  </a:lnTo>
                  <a:lnTo>
                    <a:pt x="67457" y="90909"/>
                  </a:lnTo>
                  <a:lnTo>
                    <a:pt x="67482" y="90909"/>
                  </a:lnTo>
                  <a:lnTo>
                    <a:pt x="67533" y="90989"/>
                  </a:lnTo>
                  <a:lnTo>
                    <a:pt x="67558" y="91151"/>
                  </a:lnTo>
                  <a:lnTo>
                    <a:pt x="67608" y="91232"/>
                  </a:lnTo>
                  <a:lnTo>
                    <a:pt x="67684" y="91393"/>
                  </a:lnTo>
                  <a:lnTo>
                    <a:pt x="67735" y="91232"/>
                  </a:lnTo>
                  <a:lnTo>
                    <a:pt x="67785" y="91232"/>
                  </a:lnTo>
                  <a:lnTo>
                    <a:pt x="67785" y="91151"/>
                  </a:lnTo>
                  <a:lnTo>
                    <a:pt x="67810" y="90989"/>
                  </a:lnTo>
                  <a:lnTo>
                    <a:pt x="67861" y="90909"/>
                  </a:lnTo>
                  <a:lnTo>
                    <a:pt x="67936" y="90747"/>
                  </a:lnTo>
                  <a:lnTo>
                    <a:pt x="67987" y="90585"/>
                  </a:lnTo>
                  <a:lnTo>
                    <a:pt x="68012" y="90505"/>
                  </a:lnTo>
                  <a:lnTo>
                    <a:pt x="68063" y="90505"/>
                  </a:lnTo>
                  <a:lnTo>
                    <a:pt x="68138" y="90585"/>
                  </a:lnTo>
                  <a:lnTo>
                    <a:pt x="68239" y="90585"/>
                  </a:lnTo>
                  <a:lnTo>
                    <a:pt x="68264" y="90747"/>
                  </a:lnTo>
                  <a:lnTo>
                    <a:pt x="68315" y="90747"/>
                  </a:lnTo>
                  <a:lnTo>
                    <a:pt x="68391" y="90747"/>
                  </a:lnTo>
                  <a:lnTo>
                    <a:pt x="68466" y="90747"/>
                  </a:lnTo>
                  <a:lnTo>
                    <a:pt x="68593" y="90747"/>
                  </a:lnTo>
                  <a:lnTo>
                    <a:pt x="68694" y="90909"/>
                  </a:lnTo>
                  <a:lnTo>
                    <a:pt x="68719" y="90909"/>
                  </a:lnTo>
                  <a:lnTo>
                    <a:pt x="68769" y="90585"/>
                  </a:lnTo>
                  <a:lnTo>
                    <a:pt x="68769" y="90343"/>
                  </a:lnTo>
                  <a:lnTo>
                    <a:pt x="68769" y="90101"/>
                  </a:lnTo>
                  <a:lnTo>
                    <a:pt x="68769" y="89777"/>
                  </a:lnTo>
                  <a:lnTo>
                    <a:pt x="68769" y="89535"/>
                  </a:lnTo>
                  <a:lnTo>
                    <a:pt x="68769" y="89454"/>
                  </a:lnTo>
                  <a:lnTo>
                    <a:pt x="68820" y="89131"/>
                  </a:lnTo>
                  <a:lnTo>
                    <a:pt x="68845" y="89050"/>
                  </a:lnTo>
                  <a:lnTo>
                    <a:pt x="68921" y="88888"/>
                  </a:lnTo>
                  <a:lnTo>
                    <a:pt x="69022" y="88727"/>
                  </a:lnTo>
                  <a:lnTo>
                    <a:pt x="69047" y="88727"/>
                  </a:lnTo>
                  <a:lnTo>
                    <a:pt x="69047" y="88484"/>
                  </a:lnTo>
                  <a:lnTo>
                    <a:pt x="69097" y="88646"/>
                  </a:lnTo>
                  <a:lnTo>
                    <a:pt x="69148" y="88727"/>
                  </a:lnTo>
                  <a:lnTo>
                    <a:pt x="69173" y="89050"/>
                  </a:lnTo>
                  <a:lnTo>
                    <a:pt x="69173" y="90181"/>
                  </a:lnTo>
                  <a:lnTo>
                    <a:pt x="69223" y="90343"/>
                  </a:lnTo>
                  <a:lnTo>
                    <a:pt x="69274" y="90505"/>
                  </a:lnTo>
                  <a:lnTo>
                    <a:pt x="69299" y="90585"/>
                  </a:lnTo>
                  <a:lnTo>
                    <a:pt x="69299" y="90585"/>
                  </a:lnTo>
                  <a:lnTo>
                    <a:pt x="69350" y="90585"/>
                  </a:lnTo>
                  <a:lnTo>
                    <a:pt x="69350" y="90747"/>
                  </a:lnTo>
                  <a:lnTo>
                    <a:pt x="69350" y="90909"/>
                  </a:lnTo>
                  <a:lnTo>
                    <a:pt x="69350" y="91151"/>
                  </a:lnTo>
                  <a:lnTo>
                    <a:pt x="69375" y="91555"/>
                  </a:lnTo>
                  <a:lnTo>
                    <a:pt x="69425" y="91393"/>
                  </a:lnTo>
                  <a:lnTo>
                    <a:pt x="69476" y="91232"/>
                  </a:lnTo>
                  <a:lnTo>
                    <a:pt x="69501" y="90989"/>
                  </a:lnTo>
                  <a:lnTo>
                    <a:pt x="69501" y="90909"/>
                  </a:lnTo>
                  <a:lnTo>
                    <a:pt x="69501" y="90585"/>
                  </a:lnTo>
                  <a:lnTo>
                    <a:pt x="69501" y="90505"/>
                  </a:lnTo>
                  <a:lnTo>
                    <a:pt x="69627" y="90505"/>
                  </a:lnTo>
                  <a:lnTo>
                    <a:pt x="69728" y="90505"/>
                  </a:lnTo>
                  <a:lnTo>
                    <a:pt x="69728" y="90585"/>
                  </a:lnTo>
                  <a:lnTo>
                    <a:pt x="69804" y="90585"/>
                  </a:lnTo>
                  <a:lnTo>
                    <a:pt x="69804" y="90747"/>
                  </a:lnTo>
                  <a:lnTo>
                    <a:pt x="69829" y="90989"/>
                  </a:lnTo>
                  <a:lnTo>
                    <a:pt x="69829" y="91151"/>
                  </a:lnTo>
                  <a:lnTo>
                    <a:pt x="69804" y="91232"/>
                  </a:lnTo>
                  <a:lnTo>
                    <a:pt x="69753" y="91555"/>
                  </a:lnTo>
                  <a:lnTo>
                    <a:pt x="69753" y="91636"/>
                  </a:lnTo>
                  <a:lnTo>
                    <a:pt x="69753" y="91797"/>
                  </a:lnTo>
                  <a:lnTo>
                    <a:pt x="69804" y="91797"/>
                  </a:lnTo>
                  <a:lnTo>
                    <a:pt x="69829" y="91797"/>
                  </a:lnTo>
                  <a:lnTo>
                    <a:pt x="69880" y="91797"/>
                  </a:lnTo>
                  <a:lnTo>
                    <a:pt x="69930" y="91797"/>
                  </a:lnTo>
                  <a:lnTo>
                    <a:pt x="70006" y="91959"/>
                  </a:lnTo>
                  <a:lnTo>
                    <a:pt x="70082" y="92040"/>
                  </a:lnTo>
                  <a:lnTo>
                    <a:pt x="70132" y="92202"/>
                  </a:lnTo>
                  <a:lnTo>
                    <a:pt x="70182" y="92363"/>
                  </a:lnTo>
                  <a:lnTo>
                    <a:pt x="70208" y="92444"/>
                  </a:lnTo>
                  <a:lnTo>
                    <a:pt x="70208" y="92606"/>
                  </a:lnTo>
                  <a:lnTo>
                    <a:pt x="70208" y="92848"/>
                  </a:lnTo>
                  <a:lnTo>
                    <a:pt x="70208" y="93010"/>
                  </a:lnTo>
                  <a:lnTo>
                    <a:pt x="70208" y="93090"/>
                  </a:lnTo>
                  <a:lnTo>
                    <a:pt x="70258" y="93252"/>
                  </a:lnTo>
                  <a:lnTo>
                    <a:pt x="70283" y="93252"/>
                  </a:lnTo>
                  <a:lnTo>
                    <a:pt x="70334" y="93414"/>
                  </a:lnTo>
                  <a:lnTo>
                    <a:pt x="70384" y="93414"/>
                  </a:lnTo>
                  <a:lnTo>
                    <a:pt x="70410" y="93414"/>
                  </a:lnTo>
                  <a:lnTo>
                    <a:pt x="70460" y="93414"/>
                  </a:lnTo>
                  <a:lnTo>
                    <a:pt x="70511" y="93494"/>
                  </a:lnTo>
                  <a:lnTo>
                    <a:pt x="70536" y="93656"/>
                  </a:lnTo>
                  <a:lnTo>
                    <a:pt x="70586" y="93898"/>
                  </a:lnTo>
                  <a:lnTo>
                    <a:pt x="70586" y="94141"/>
                  </a:lnTo>
                  <a:lnTo>
                    <a:pt x="70511" y="94303"/>
                  </a:lnTo>
                  <a:lnTo>
                    <a:pt x="70410" y="94464"/>
                  </a:lnTo>
                  <a:lnTo>
                    <a:pt x="70384" y="94464"/>
                  </a:lnTo>
                  <a:lnTo>
                    <a:pt x="70334" y="94464"/>
                  </a:lnTo>
                  <a:lnTo>
                    <a:pt x="70283" y="94464"/>
                  </a:lnTo>
                  <a:lnTo>
                    <a:pt x="70258" y="94464"/>
                  </a:lnTo>
                  <a:lnTo>
                    <a:pt x="70258" y="94545"/>
                  </a:lnTo>
                  <a:lnTo>
                    <a:pt x="70258" y="94707"/>
                  </a:lnTo>
                  <a:lnTo>
                    <a:pt x="70208" y="95111"/>
                  </a:lnTo>
                  <a:lnTo>
                    <a:pt x="70208" y="95353"/>
                  </a:lnTo>
                  <a:lnTo>
                    <a:pt x="70182" y="95595"/>
                  </a:lnTo>
                  <a:lnTo>
                    <a:pt x="70182" y="95919"/>
                  </a:lnTo>
                  <a:lnTo>
                    <a:pt x="70182" y="96161"/>
                  </a:lnTo>
                  <a:lnTo>
                    <a:pt x="70182" y="96404"/>
                  </a:lnTo>
                  <a:lnTo>
                    <a:pt x="70182" y="96727"/>
                  </a:lnTo>
                  <a:lnTo>
                    <a:pt x="70132" y="96565"/>
                  </a:lnTo>
                  <a:lnTo>
                    <a:pt x="70082" y="96565"/>
                  </a:lnTo>
                  <a:lnTo>
                    <a:pt x="70082" y="96404"/>
                  </a:lnTo>
                  <a:lnTo>
                    <a:pt x="70056" y="96404"/>
                  </a:lnTo>
                  <a:lnTo>
                    <a:pt x="70056" y="96323"/>
                  </a:lnTo>
                  <a:lnTo>
                    <a:pt x="70006" y="96323"/>
                  </a:lnTo>
                  <a:lnTo>
                    <a:pt x="69930" y="96404"/>
                  </a:lnTo>
                  <a:lnTo>
                    <a:pt x="69880" y="96565"/>
                  </a:lnTo>
                  <a:lnTo>
                    <a:pt x="69829" y="96565"/>
                  </a:lnTo>
                  <a:lnTo>
                    <a:pt x="69829" y="96808"/>
                  </a:lnTo>
                  <a:lnTo>
                    <a:pt x="69804" y="96808"/>
                  </a:lnTo>
                  <a:lnTo>
                    <a:pt x="69753" y="96969"/>
                  </a:lnTo>
                  <a:lnTo>
                    <a:pt x="69753" y="97050"/>
                  </a:lnTo>
                  <a:lnTo>
                    <a:pt x="69753" y="97212"/>
                  </a:lnTo>
                  <a:lnTo>
                    <a:pt x="69753" y="97373"/>
                  </a:lnTo>
                  <a:lnTo>
                    <a:pt x="69728" y="97454"/>
                  </a:lnTo>
                  <a:lnTo>
                    <a:pt x="69728" y="98020"/>
                  </a:lnTo>
                  <a:lnTo>
                    <a:pt x="69678" y="98020"/>
                  </a:lnTo>
                  <a:lnTo>
                    <a:pt x="69627" y="98020"/>
                  </a:lnTo>
                  <a:lnTo>
                    <a:pt x="69552" y="98020"/>
                  </a:lnTo>
                  <a:lnTo>
                    <a:pt x="69501" y="98020"/>
                  </a:lnTo>
                  <a:lnTo>
                    <a:pt x="69476" y="98020"/>
                  </a:lnTo>
                  <a:lnTo>
                    <a:pt x="69425" y="98181"/>
                  </a:lnTo>
                  <a:lnTo>
                    <a:pt x="69375" y="98262"/>
                  </a:lnTo>
                  <a:lnTo>
                    <a:pt x="69350" y="98424"/>
                  </a:lnTo>
                  <a:lnTo>
                    <a:pt x="69299" y="98666"/>
                  </a:lnTo>
                  <a:lnTo>
                    <a:pt x="69299" y="98828"/>
                  </a:lnTo>
                  <a:lnTo>
                    <a:pt x="69274" y="98909"/>
                  </a:lnTo>
                  <a:lnTo>
                    <a:pt x="69274" y="99232"/>
                  </a:lnTo>
                  <a:lnTo>
                    <a:pt x="68845" y="99232"/>
                  </a:lnTo>
                  <a:lnTo>
                    <a:pt x="68820" y="99474"/>
                  </a:lnTo>
                  <a:lnTo>
                    <a:pt x="68769" y="99717"/>
                  </a:lnTo>
                  <a:lnTo>
                    <a:pt x="68769" y="99878"/>
                  </a:lnTo>
                  <a:lnTo>
                    <a:pt x="68769" y="99959"/>
                  </a:lnTo>
                  <a:lnTo>
                    <a:pt x="68769" y="100121"/>
                  </a:lnTo>
                  <a:lnTo>
                    <a:pt x="68719" y="100282"/>
                  </a:lnTo>
                  <a:lnTo>
                    <a:pt x="68719" y="100363"/>
                  </a:lnTo>
                  <a:lnTo>
                    <a:pt x="68719" y="100686"/>
                  </a:lnTo>
                  <a:lnTo>
                    <a:pt x="68189" y="100525"/>
                  </a:lnTo>
                  <a:lnTo>
                    <a:pt x="68138" y="100686"/>
                  </a:lnTo>
                  <a:lnTo>
                    <a:pt x="68113" y="100686"/>
                  </a:lnTo>
                  <a:lnTo>
                    <a:pt x="68063" y="100686"/>
                  </a:lnTo>
                  <a:lnTo>
                    <a:pt x="68012" y="100686"/>
                  </a:lnTo>
                  <a:lnTo>
                    <a:pt x="67987" y="100686"/>
                  </a:lnTo>
                  <a:lnTo>
                    <a:pt x="67936" y="100767"/>
                  </a:lnTo>
                  <a:lnTo>
                    <a:pt x="67861" y="100767"/>
                  </a:lnTo>
                  <a:lnTo>
                    <a:pt x="67810" y="100929"/>
                  </a:lnTo>
                  <a:lnTo>
                    <a:pt x="67785" y="101090"/>
                  </a:lnTo>
                  <a:lnTo>
                    <a:pt x="67785" y="101090"/>
                  </a:lnTo>
                  <a:lnTo>
                    <a:pt x="67735" y="101090"/>
                  </a:lnTo>
                  <a:lnTo>
                    <a:pt x="67684" y="101090"/>
                  </a:lnTo>
                  <a:lnTo>
                    <a:pt x="67684" y="101171"/>
                  </a:lnTo>
                  <a:lnTo>
                    <a:pt x="67659" y="101333"/>
                  </a:lnTo>
                  <a:lnTo>
                    <a:pt x="67659" y="101333"/>
                  </a:lnTo>
                  <a:lnTo>
                    <a:pt x="67659" y="101575"/>
                  </a:lnTo>
                  <a:lnTo>
                    <a:pt x="67659" y="101737"/>
                  </a:lnTo>
                  <a:lnTo>
                    <a:pt x="67659" y="101979"/>
                  </a:lnTo>
                  <a:lnTo>
                    <a:pt x="67558" y="101979"/>
                  </a:lnTo>
                  <a:lnTo>
                    <a:pt x="67482" y="101979"/>
                  </a:lnTo>
                  <a:lnTo>
                    <a:pt x="67406" y="101979"/>
                  </a:lnTo>
                  <a:lnTo>
                    <a:pt x="67331" y="101979"/>
                  </a:lnTo>
                  <a:lnTo>
                    <a:pt x="67331" y="101979"/>
                  </a:lnTo>
                  <a:lnTo>
                    <a:pt x="67280" y="102141"/>
                  </a:lnTo>
                  <a:lnTo>
                    <a:pt x="67230" y="102222"/>
                  </a:lnTo>
                  <a:lnTo>
                    <a:pt x="67154" y="102545"/>
                  </a:lnTo>
                  <a:lnTo>
                    <a:pt x="67154" y="102626"/>
                  </a:lnTo>
                  <a:lnTo>
                    <a:pt x="67104" y="102787"/>
                  </a:lnTo>
                  <a:lnTo>
                    <a:pt x="67028" y="102787"/>
                  </a:lnTo>
                  <a:lnTo>
                    <a:pt x="66952" y="102787"/>
                  </a:lnTo>
                  <a:lnTo>
                    <a:pt x="66876" y="102787"/>
                  </a:lnTo>
                  <a:lnTo>
                    <a:pt x="66826" y="102868"/>
                  </a:lnTo>
                  <a:lnTo>
                    <a:pt x="66826" y="102868"/>
                  </a:lnTo>
                  <a:lnTo>
                    <a:pt x="66776" y="103030"/>
                  </a:lnTo>
                  <a:lnTo>
                    <a:pt x="66700" y="103030"/>
                  </a:lnTo>
                  <a:lnTo>
                    <a:pt x="66624" y="103030"/>
                  </a:lnTo>
                  <a:lnTo>
                    <a:pt x="66574" y="103030"/>
                  </a:lnTo>
                  <a:lnTo>
                    <a:pt x="66548" y="103191"/>
                  </a:lnTo>
                  <a:lnTo>
                    <a:pt x="66447" y="103191"/>
                  </a:lnTo>
                  <a:lnTo>
                    <a:pt x="66372" y="103272"/>
                  </a:lnTo>
                  <a:lnTo>
                    <a:pt x="66296" y="103272"/>
                  </a:lnTo>
                  <a:lnTo>
                    <a:pt x="66296" y="103434"/>
                  </a:lnTo>
                  <a:lnTo>
                    <a:pt x="66246" y="103434"/>
                  </a:lnTo>
                  <a:lnTo>
                    <a:pt x="66195" y="103595"/>
                  </a:lnTo>
                  <a:lnTo>
                    <a:pt x="66170" y="103676"/>
                  </a:lnTo>
                  <a:lnTo>
                    <a:pt x="66119" y="103676"/>
                  </a:lnTo>
                  <a:lnTo>
                    <a:pt x="66094" y="103838"/>
                  </a:lnTo>
                  <a:lnTo>
                    <a:pt x="66094" y="104000"/>
                  </a:lnTo>
                  <a:lnTo>
                    <a:pt x="65993" y="104484"/>
                  </a:lnTo>
                  <a:lnTo>
                    <a:pt x="65917" y="104484"/>
                  </a:lnTo>
                  <a:lnTo>
                    <a:pt x="65867" y="104484"/>
                  </a:lnTo>
                  <a:lnTo>
                    <a:pt x="65842" y="104323"/>
                  </a:lnTo>
                  <a:lnTo>
                    <a:pt x="65842" y="104323"/>
                  </a:lnTo>
                  <a:lnTo>
                    <a:pt x="65337" y="104323"/>
                  </a:lnTo>
                  <a:lnTo>
                    <a:pt x="65287" y="104323"/>
                  </a:lnTo>
                  <a:lnTo>
                    <a:pt x="65261" y="104323"/>
                  </a:lnTo>
                  <a:lnTo>
                    <a:pt x="65186" y="104484"/>
                  </a:lnTo>
                  <a:lnTo>
                    <a:pt x="65085" y="104727"/>
                  </a:lnTo>
                  <a:lnTo>
                    <a:pt x="65059" y="104888"/>
                  </a:lnTo>
                  <a:lnTo>
                    <a:pt x="65009" y="105131"/>
                  </a:lnTo>
                  <a:lnTo>
                    <a:pt x="64958" y="105454"/>
                  </a:lnTo>
                  <a:lnTo>
                    <a:pt x="64933" y="105454"/>
                  </a:lnTo>
                  <a:lnTo>
                    <a:pt x="64832" y="105535"/>
                  </a:lnTo>
                  <a:lnTo>
                    <a:pt x="64757" y="105535"/>
                  </a:lnTo>
                  <a:lnTo>
                    <a:pt x="64681" y="105535"/>
                  </a:lnTo>
                  <a:lnTo>
                    <a:pt x="64605" y="105535"/>
                  </a:lnTo>
                  <a:lnTo>
                    <a:pt x="64504" y="105535"/>
                  </a:lnTo>
                  <a:lnTo>
                    <a:pt x="64479" y="105454"/>
                  </a:lnTo>
                  <a:lnTo>
                    <a:pt x="64378" y="105292"/>
                  </a:lnTo>
                  <a:lnTo>
                    <a:pt x="64353" y="105131"/>
                  </a:lnTo>
                  <a:lnTo>
                    <a:pt x="64302" y="105050"/>
                  </a:lnTo>
                  <a:lnTo>
                    <a:pt x="64227" y="104888"/>
                  </a:lnTo>
                  <a:lnTo>
                    <a:pt x="64176" y="104727"/>
                  </a:lnTo>
                  <a:lnTo>
                    <a:pt x="64151" y="104484"/>
                  </a:lnTo>
                  <a:lnTo>
                    <a:pt x="64151" y="102222"/>
                  </a:lnTo>
                  <a:lnTo>
                    <a:pt x="64151" y="102141"/>
                  </a:lnTo>
                  <a:lnTo>
                    <a:pt x="64100" y="101979"/>
                  </a:lnTo>
                  <a:lnTo>
                    <a:pt x="64050" y="101737"/>
                  </a:lnTo>
                  <a:lnTo>
                    <a:pt x="64025" y="101737"/>
                  </a:lnTo>
                  <a:lnTo>
                    <a:pt x="64025" y="101575"/>
                  </a:lnTo>
                  <a:lnTo>
                    <a:pt x="64025" y="101333"/>
                  </a:lnTo>
                  <a:lnTo>
                    <a:pt x="64025" y="101090"/>
                  </a:lnTo>
                  <a:lnTo>
                    <a:pt x="64025" y="100767"/>
                  </a:lnTo>
                  <a:lnTo>
                    <a:pt x="64025" y="100686"/>
                  </a:lnTo>
                  <a:lnTo>
                    <a:pt x="63974" y="100525"/>
                  </a:lnTo>
                  <a:lnTo>
                    <a:pt x="63924" y="100363"/>
                  </a:lnTo>
                  <a:lnTo>
                    <a:pt x="63924" y="100121"/>
                  </a:lnTo>
                  <a:lnTo>
                    <a:pt x="63899" y="99959"/>
                  </a:lnTo>
                  <a:lnTo>
                    <a:pt x="63823" y="99717"/>
                  </a:lnTo>
                  <a:lnTo>
                    <a:pt x="63722" y="99474"/>
                  </a:lnTo>
                  <a:lnTo>
                    <a:pt x="63646" y="99232"/>
                  </a:lnTo>
                  <a:lnTo>
                    <a:pt x="63570" y="98828"/>
                  </a:lnTo>
                  <a:lnTo>
                    <a:pt x="63470" y="98424"/>
                  </a:lnTo>
                  <a:lnTo>
                    <a:pt x="63444" y="98262"/>
                  </a:lnTo>
                  <a:lnTo>
                    <a:pt x="63394" y="98181"/>
                  </a:lnTo>
                  <a:lnTo>
                    <a:pt x="63343" y="98020"/>
                  </a:lnTo>
                  <a:lnTo>
                    <a:pt x="63318" y="97858"/>
                  </a:lnTo>
                  <a:lnTo>
                    <a:pt x="63268" y="97454"/>
                  </a:lnTo>
                  <a:lnTo>
                    <a:pt x="63242" y="97212"/>
                  </a:lnTo>
                  <a:lnTo>
                    <a:pt x="63192" y="97050"/>
                  </a:lnTo>
                  <a:lnTo>
                    <a:pt x="63141" y="96969"/>
                  </a:lnTo>
                  <a:lnTo>
                    <a:pt x="63141" y="96808"/>
                  </a:lnTo>
                  <a:lnTo>
                    <a:pt x="63116" y="96808"/>
                  </a:lnTo>
                  <a:lnTo>
                    <a:pt x="63066" y="96727"/>
                  </a:lnTo>
                  <a:lnTo>
                    <a:pt x="63066" y="96565"/>
                  </a:lnTo>
                  <a:lnTo>
                    <a:pt x="62990" y="96323"/>
                  </a:lnTo>
                  <a:lnTo>
                    <a:pt x="62889" y="96161"/>
                  </a:lnTo>
                  <a:lnTo>
                    <a:pt x="62864" y="96000"/>
                  </a:lnTo>
                  <a:lnTo>
                    <a:pt x="62813" y="95919"/>
                  </a:lnTo>
                  <a:lnTo>
                    <a:pt x="62788" y="95757"/>
                  </a:lnTo>
                  <a:lnTo>
                    <a:pt x="62738" y="95757"/>
                  </a:lnTo>
                  <a:lnTo>
                    <a:pt x="62687" y="95595"/>
                  </a:lnTo>
                  <a:lnTo>
                    <a:pt x="62662" y="95515"/>
                  </a:lnTo>
                  <a:lnTo>
                    <a:pt x="62611" y="95353"/>
                  </a:lnTo>
                  <a:lnTo>
                    <a:pt x="62611" y="95111"/>
                  </a:lnTo>
                  <a:lnTo>
                    <a:pt x="62611" y="94868"/>
                  </a:lnTo>
                  <a:lnTo>
                    <a:pt x="62611" y="94707"/>
                  </a:lnTo>
                  <a:lnTo>
                    <a:pt x="62662" y="94545"/>
                  </a:lnTo>
                  <a:lnTo>
                    <a:pt x="62662" y="94545"/>
                  </a:lnTo>
                  <a:lnTo>
                    <a:pt x="62662" y="94464"/>
                  </a:lnTo>
                  <a:lnTo>
                    <a:pt x="62662" y="94303"/>
                  </a:lnTo>
                  <a:lnTo>
                    <a:pt x="62662" y="93898"/>
                  </a:lnTo>
                  <a:lnTo>
                    <a:pt x="62611" y="93656"/>
                  </a:lnTo>
                  <a:lnTo>
                    <a:pt x="62561" y="93414"/>
                  </a:lnTo>
                  <a:lnTo>
                    <a:pt x="62536" y="93010"/>
                  </a:lnTo>
                  <a:lnTo>
                    <a:pt x="62485" y="92686"/>
                  </a:lnTo>
                  <a:lnTo>
                    <a:pt x="62435" y="92444"/>
                  </a:lnTo>
                  <a:lnTo>
                    <a:pt x="62359" y="92202"/>
                  </a:lnTo>
                  <a:lnTo>
                    <a:pt x="62334" y="92040"/>
                  </a:lnTo>
                  <a:lnTo>
                    <a:pt x="62283" y="91797"/>
                  </a:lnTo>
                  <a:lnTo>
                    <a:pt x="62233" y="91636"/>
                  </a:lnTo>
                  <a:lnTo>
                    <a:pt x="62208" y="91555"/>
                  </a:lnTo>
                  <a:lnTo>
                    <a:pt x="62208" y="91393"/>
                  </a:lnTo>
                  <a:lnTo>
                    <a:pt x="62157" y="91232"/>
                  </a:lnTo>
                  <a:lnTo>
                    <a:pt x="62107" y="91151"/>
                  </a:lnTo>
                  <a:lnTo>
                    <a:pt x="62082" y="91151"/>
                  </a:lnTo>
                  <a:lnTo>
                    <a:pt x="62031" y="91151"/>
                  </a:lnTo>
                  <a:lnTo>
                    <a:pt x="61981" y="90989"/>
                  </a:lnTo>
                  <a:lnTo>
                    <a:pt x="61955" y="90989"/>
                  </a:lnTo>
                  <a:lnTo>
                    <a:pt x="61905" y="90909"/>
                  </a:lnTo>
                  <a:lnTo>
                    <a:pt x="61880" y="90909"/>
                  </a:lnTo>
                  <a:lnTo>
                    <a:pt x="61829" y="90747"/>
                  </a:lnTo>
                  <a:lnTo>
                    <a:pt x="61779" y="90343"/>
                  </a:lnTo>
                  <a:lnTo>
                    <a:pt x="61779" y="89939"/>
                  </a:lnTo>
                  <a:lnTo>
                    <a:pt x="61779" y="89777"/>
                  </a:lnTo>
                  <a:lnTo>
                    <a:pt x="61829" y="89696"/>
                  </a:lnTo>
                  <a:lnTo>
                    <a:pt x="61829" y="89535"/>
                  </a:lnTo>
                  <a:lnTo>
                    <a:pt x="61829" y="89292"/>
                  </a:lnTo>
                  <a:lnTo>
                    <a:pt x="61779" y="89131"/>
                  </a:lnTo>
                  <a:lnTo>
                    <a:pt x="61779" y="89050"/>
                  </a:lnTo>
                  <a:lnTo>
                    <a:pt x="61753" y="88888"/>
                  </a:lnTo>
                  <a:lnTo>
                    <a:pt x="61703" y="88888"/>
                  </a:lnTo>
                  <a:lnTo>
                    <a:pt x="61652" y="88646"/>
                  </a:lnTo>
                  <a:lnTo>
                    <a:pt x="61577" y="88323"/>
                  </a:lnTo>
                  <a:lnTo>
                    <a:pt x="61526" y="88242"/>
                  </a:lnTo>
                  <a:lnTo>
                    <a:pt x="61501" y="88080"/>
                  </a:lnTo>
                  <a:lnTo>
                    <a:pt x="61501" y="87838"/>
                  </a:lnTo>
                  <a:lnTo>
                    <a:pt x="61501" y="87595"/>
                  </a:lnTo>
                  <a:lnTo>
                    <a:pt x="61501" y="87434"/>
                  </a:lnTo>
                  <a:lnTo>
                    <a:pt x="61501" y="87191"/>
                  </a:lnTo>
                  <a:lnTo>
                    <a:pt x="61451" y="87030"/>
                  </a:lnTo>
                  <a:lnTo>
                    <a:pt x="61425" y="86868"/>
                  </a:lnTo>
                  <a:lnTo>
                    <a:pt x="61375" y="86868"/>
                  </a:lnTo>
                  <a:lnTo>
                    <a:pt x="61324" y="86868"/>
                  </a:lnTo>
                  <a:lnTo>
                    <a:pt x="61299" y="86787"/>
                  </a:lnTo>
                  <a:lnTo>
                    <a:pt x="61249" y="86626"/>
                  </a:lnTo>
                  <a:lnTo>
                    <a:pt x="61249" y="86545"/>
                  </a:lnTo>
                  <a:lnTo>
                    <a:pt x="61198" y="86383"/>
                  </a:lnTo>
                  <a:lnTo>
                    <a:pt x="61123" y="85979"/>
                  </a:lnTo>
                  <a:lnTo>
                    <a:pt x="61047" y="85575"/>
                  </a:lnTo>
                  <a:lnTo>
                    <a:pt x="60996" y="85333"/>
                  </a:lnTo>
                  <a:lnTo>
                    <a:pt x="60971" y="85414"/>
                  </a:lnTo>
                  <a:lnTo>
                    <a:pt x="60921" y="85575"/>
                  </a:lnTo>
                  <a:lnTo>
                    <a:pt x="60921" y="85737"/>
                  </a:lnTo>
                  <a:lnTo>
                    <a:pt x="60921" y="85818"/>
                  </a:lnTo>
                  <a:lnTo>
                    <a:pt x="60870" y="85979"/>
                  </a:lnTo>
                  <a:lnTo>
                    <a:pt x="60845" y="86141"/>
                  </a:lnTo>
                  <a:lnTo>
                    <a:pt x="60794" y="86141"/>
                  </a:lnTo>
                  <a:lnTo>
                    <a:pt x="60744" y="86141"/>
                  </a:lnTo>
                  <a:lnTo>
                    <a:pt x="60668" y="86141"/>
                  </a:lnTo>
                  <a:lnTo>
                    <a:pt x="60618" y="85979"/>
                  </a:lnTo>
                  <a:lnTo>
                    <a:pt x="60593" y="85979"/>
                  </a:lnTo>
                  <a:lnTo>
                    <a:pt x="60542" y="85818"/>
                  </a:lnTo>
                  <a:lnTo>
                    <a:pt x="60517" y="85737"/>
                  </a:lnTo>
                  <a:lnTo>
                    <a:pt x="60466" y="85575"/>
                  </a:lnTo>
                  <a:lnTo>
                    <a:pt x="60466" y="85414"/>
                  </a:lnTo>
                  <a:lnTo>
                    <a:pt x="60416" y="85333"/>
                  </a:lnTo>
                  <a:lnTo>
                    <a:pt x="60391" y="85171"/>
                  </a:lnTo>
                  <a:lnTo>
                    <a:pt x="60340" y="84929"/>
                  </a:lnTo>
                  <a:lnTo>
                    <a:pt x="60290" y="84686"/>
                  </a:lnTo>
                  <a:lnTo>
                    <a:pt x="60264" y="84363"/>
                  </a:lnTo>
                  <a:lnTo>
                    <a:pt x="60164" y="84282"/>
                  </a:lnTo>
                  <a:lnTo>
                    <a:pt x="60138" y="84121"/>
                  </a:lnTo>
                  <a:lnTo>
                    <a:pt x="60138" y="83959"/>
                  </a:lnTo>
                  <a:lnTo>
                    <a:pt x="60088" y="83959"/>
                  </a:lnTo>
                  <a:lnTo>
                    <a:pt x="60088" y="83717"/>
                  </a:lnTo>
                  <a:lnTo>
                    <a:pt x="60088" y="83474"/>
                  </a:lnTo>
                  <a:lnTo>
                    <a:pt x="60088" y="83313"/>
                  </a:lnTo>
                  <a:lnTo>
                    <a:pt x="60138" y="83313"/>
                  </a:lnTo>
                  <a:lnTo>
                    <a:pt x="60088" y="83232"/>
                  </a:lnTo>
                  <a:lnTo>
                    <a:pt x="60138" y="83070"/>
                  </a:lnTo>
                  <a:lnTo>
                    <a:pt x="60138" y="83070"/>
                  </a:lnTo>
                  <a:lnTo>
                    <a:pt x="60088" y="82828"/>
                  </a:lnTo>
                  <a:lnTo>
                    <a:pt x="60088" y="82666"/>
                  </a:lnTo>
                  <a:lnTo>
                    <a:pt x="60063" y="82666"/>
                  </a:lnTo>
                  <a:lnTo>
                    <a:pt x="60063" y="82505"/>
                  </a:lnTo>
                  <a:lnTo>
                    <a:pt x="60012" y="82505"/>
                  </a:lnTo>
                  <a:lnTo>
                    <a:pt x="60012" y="82020"/>
                  </a:lnTo>
                  <a:lnTo>
                    <a:pt x="59962" y="82020"/>
                  </a:lnTo>
                  <a:lnTo>
                    <a:pt x="59886" y="82020"/>
                  </a:lnTo>
                  <a:lnTo>
                    <a:pt x="59810" y="82020"/>
                  </a:lnTo>
                  <a:lnTo>
                    <a:pt x="59760" y="81858"/>
                  </a:lnTo>
                  <a:lnTo>
                    <a:pt x="59684" y="81858"/>
                  </a:lnTo>
                  <a:lnTo>
                    <a:pt x="59634" y="81777"/>
                  </a:lnTo>
                  <a:lnTo>
                    <a:pt x="59608" y="81777"/>
                  </a:lnTo>
                  <a:lnTo>
                    <a:pt x="59634" y="81616"/>
                  </a:lnTo>
                  <a:lnTo>
                    <a:pt x="59634" y="81616"/>
                  </a:lnTo>
                  <a:lnTo>
                    <a:pt x="59709" y="81616"/>
                  </a:lnTo>
                  <a:lnTo>
                    <a:pt x="59760" y="81616"/>
                  </a:lnTo>
                  <a:lnTo>
                    <a:pt x="59810" y="81616"/>
                  </a:lnTo>
                  <a:lnTo>
                    <a:pt x="59835" y="81777"/>
                  </a:lnTo>
                  <a:lnTo>
                    <a:pt x="59886" y="81777"/>
                  </a:lnTo>
                  <a:lnTo>
                    <a:pt x="59936" y="81777"/>
                  </a:lnTo>
                  <a:lnTo>
                    <a:pt x="59962" y="81777"/>
                  </a:lnTo>
                  <a:lnTo>
                    <a:pt x="59962" y="81777"/>
                  </a:lnTo>
                  <a:lnTo>
                    <a:pt x="60012" y="81777"/>
                  </a:lnTo>
                  <a:lnTo>
                    <a:pt x="60138" y="81777"/>
                  </a:lnTo>
                  <a:lnTo>
                    <a:pt x="60138" y="81777"/>
                  </a:lnTo>
                  <a:lnTo>
                    <a:pt x="60164" y="81858"/>
                  </a:lnTo>
                  <a:lnTo>
                    <a:pt x="60214" y="82020"/>
                  </a:lnTo>
                  <a:lnTo>
                    <a:pt x="60214" y="82020"/>
                  </a:lnTo>
                  <a:lnTo>
                    <a:pt x="60264" y="82020"/>
                  </a:lnTo>
                  <a:lnTo>
                    <a:pt x="60290" y="82181"/>
                  </a:lnTo>
                  <a:lnTo>
                    <a:pt x="60340" y="82020"/>
                  </a:lnTo>
                  <a:lnTo>
                    <a:pt x="60391" y="82020"/>
                  </a:lnTo>
                  <a:lnTo>
                    <a:pt x="60416" y="81858"/>
                  </a:lnTo>
                  <a:lnTo>
                    <a:pt x="60466" y="81858"/>
                  </a:lnTo>
                  <a:lnTo>
                    <a:pt x="60517" y="81858"/>
                  </a:lnTo>
                  <a:lnTo>
                    <a:pt x="60542" y="81858"/>
                  </a:lnTo>
                  <a:lnTo>
                    <a:pt x="60593" y="81777"/>
                  </a:lnTo>
                  <a:lnTo>
                    <a:pt x="60618" y="81777"/>
                  </a:lnTo>
                  <a:lnTo>
                    <a:pt x="60668" y="81777"/>
                  </a:lnTo>
                  <a:lnTo>
                    <a:pt x="60719" y="81777"/>
                  </a:lnTo>
                  <a:lnTo>
                    <a:pt x="60744" y="81777"/>
                  </a:lnTo>
                  <a:lnTo>
                    <a:pt x="60744" y="81777"/>
                  </a:lnTo>
                  <a:lnTo>
                    <a:pt x="60794" y="81616"/>
                  </a:lnTo>
                  <a:lnTo>
                    <a:pt x="60794" y="81616"/>
                  </a:lnTo>
                  <a:lnTo>
                    <a:pt x="60845" y="81454"/>
                  </a:lnTo>
                  <a:lnTo>
                    <a:pt x="60870" y="81454"/>
                  </a:lnTo>
                  <a:lnTo>
                    <a:pt x="60921" y="81373"/>
                  </a:lnTo>
                  <a:lnTo>
                    <a:pt x="60921" y="81050"/>
                  </a:lnTo>
                  <a:lnTo>
                    <a:pt x="60971" y="80969"/>
                  </a:lnTo>
                  <a:lnTo>
                    <a:pt x="60971" y="80808"/>
                  </a:lnTo>
                  <a:lnTo>
                    <a:pt x="60996" y="80565"/>
                  </a:lnTo>
                  <a:lnTo>
                    <a:pt x="60996" y="80404"/>
                  </a:lnTo>
                  <a:lnTo>
                    <a:pt x="61047" y="80161"/>
                  </a:lnTo>
                  <a:lnTo>
                    <a:pt x="61047" y="79919"/>
                  </a:lnTo>
                  <a:lnTo>
                    <a:pt x="61047" y="79757"/>
                  </a:lnTo>
                  <a:lnTo>
                    <a:pt x="61072" y="79757"/>
                  </a:lnTo>
                  <a:lnTo>
                    <a:pt x="61072" y="79595"/>
                  </a:lnTo>
                  <a:lnTo>
                    <a:pt x="61123" y="79515"/>
                  </a:lnTo>
                  <a:lnTo>
                    <a:pt x="61173" y="79515"/>
                  </a:lnTo>
                  <a:lnTo>
                    <a:pt x="61249" y="79353"/>
                  </a:lnTo>
                  <a:lnTo>
                    <a:pt x="61249" y="79272"/>
                  </a:lnTo>
                  <a:lnTo>
                    <a:pt x="61299" y="78949"/>
                  </a:lnTo>
                  <a:lnTo>
                    <a:pt x="61324" y="78868"/>
                  </a:lnTo>
                  <a:lnTo>
                    <a:pt x="61375" y="78707"/>
                  </a:lnTo>
                  <a:lnTo>
                    <a:pt x="61425" y="78545"/>
                  </a:lnTo>
                  <a:lnTo>
                    <a:pt x="61425" y="78464"/>
                  </a:lnTo>
                  <a:lnTo>
                    <a:pt x="61425" y="78303"/>
                  </a:lnTo>
                  <a:lnTo>
                    <a:pt x="61425" y="78141"/>
                  </a:lnTo>
                  <a:lnTo>
                    <a:pt x="61451" y="78060"/>
                  </a:lnTo>
                  <a:lnTo>
                    <a:pt x="61451" y="77898"/>
                  </a:lnTo>
                  <a:lnTo>
                    <a:pt x="61501" y="77898"/>
                  </a:lnTo>
                  <a:lnTo>
                    <a:pt x="61501" y="77898"/>
                  </a:lnTo>
                  <a:lnTo>
                    <a:pt x="61501" y="77818"/>
                  </a:lnTo>
                  <a:lnTo>
                    <a:pt x="61526" y="77656"/>
                  </a:lnTo>
                  <a:lnTo>
                    <a:pt x="61526" y="77494"/>
                  </a:lnTo>
                  <a:lnTo>
                    <a:pt x="61501" y="77414"/>
                  </a:lnTo>
                  <a:lnTo>
                    <a:pt x="61501" y="77252"/>
                  </a:lnTo>
                  <a:lnTo>
                    <a:pt x="61501" y="77090"/>
                  </a:lnTo>
                  <a:lnTo>
                    <a:pt x="61451" y="77090"/>
                  </a:lnTo>
                  <a:lnTo>
                    <a:pt x="61451" y="77010"/>
                  </a:lnTo>
                  <a:lnTo>
                    <a:pt x="61451" y="76848"/>
                  </a:lnTo>
                  <a:lnTo>
                    <a:pt x="61425" y="76686"/>
                  </a:lnTo>
                  <a:lnTo>
                    <a:pt x="61425" y="76606"/>
                  </a:lnTo>
                  <a:lnTo>
                    <a:pt x="61425" y="76444"/>
                  </a:lnTo>
                  <a:lnTo>
                    <a:pt x="61451" y="76202"/>
                  </a:lnTo>
                  <a:lnTo>
                    <a:pt x="61451" y="76040"/>
                  </a:lnTo>
                  <a:lnTo>
                    <a:pt x="61451" y="75797"/>
                  </a:lnTo>
                  <a:lnTo>
                    <a:pt x="61501" y="75636"/>
                  </a:lnTo>
                  <a:lnTo>
                    <a:pt x="61501" y="75555"/>
                  </a:lnTo>
                  <a:lnTo>
                    <a:pt x="61526" y="75555"/>
                  </a:lnTo>
                  <a:lnTo>
                    <a:pt x="61526" y="75232"/>
                  </a:lnTo>
                  <a:lnTo>
                    <a:pt x="61526" y="75151"/>
                  </a:lnTo>
                  <a:lnTo>
                    <a:pt x="61526" y="74989"/>
                  </a:lnTo>
                  <a:lnTo>
                    <a:pt x="61526" y="74909"/>
                  </a:lnTo>
                  <a:lnTo>
                    <a:pt x="61526" y="74747"/>
                  </a:lnTo>
                  <a:lnTo>
                    <a:pt x="61501" y="74585"/>
                  </a:lnTo>
                  <a:lnTo>
                    <a:pt x="61501" y="74585"/>
                  </a:lnTo>
                  <a:lnTo>
                    <a:pt x="61451" y="74505"/>
                  </a:lnTo>
                  <a:lnTo>
                    <a:pt x="61451" y="74343"/>
                  </a:lnTo>
                  <a:lnTo>
                    <a:pt x="61451" y="74343"/>
                  </a:lnTo>
                  <a:lnTo>
                    <a:pt x="61425" y="74343"/>
                  </a:lnTo>
                  <a:lnTo>
                    <a:pt x="61375" y="74505"/>
                  </a:lnTo>
                  <a:lnTo>
                    <a:pt x="61375" y="74505"/>
                  </a:lnTo>
                  <a:lnTo>
                    <a:pt x="61375" y="74585"/>
                  </a:lnTo>
                  <a:lnTo>
                    <a:pt x="61324" y="74585"/>
                  </a:lnTo>
                  <a:lnTo>
                    <a:pt x="61299" y="74585"/>
                  </a:lnTo>
                  <a:lnTo>
                    <a:pt x="61198" y="74585"/>
                  </a:lnTo>
                  <a:lnTo>
                    <a:pt x="61173" y="74585"/>
                  </a:lnTo>
                  <a:lnTo>
                    <a:pt x="61123" y="74505"/>
                  </a:lnTo>
                  <a:lnTo>
                    <a:pt x="61123" y="74343"/>
                  </a:lnTo>
                  <a:lnTo>
                    <a:pt x="61072" y="74343"/>
                  </a:lnTo>
                  <a:lnTo>
                    <a:pt x="61047" y="74181"/>
                  </a:lnTo>
                  <a:lnTo>
                    <a:pt x="60971" y="74181"/>
                  </a:lnTo>
                  <a:lnTo>
                    <a:pt x="60870" y="74181"/>
                  </a:lnTo>
                  <a:lnTo>
                    <a:pt x="60845" y="74181"/>
                  </a:lnTo>
                  <a:lnTo>
                    <a:pt x="60845" y="74181"/>
                  </a:lnTo>
                  <a:lnTo>
                    <a:pt x="60794" y="74181"/>
                  </a:lnTo>
                  <a:lnTo>
                    <a:pt x="60794" y="74181"/>
                  </a:lnTo>
                  <a:lnTo>
                    <a:pt x="60744" y="74181"/>
                  </a:lnTo>
                  <a:lnTo>
                    <a:pt x="60744" y="74343"/>
                  </a:lnTo>
                  <a:lnTo>
                    <a:pt x="60719" y="74505"/>
                  </a:lnTo>
                  <a:lnTo>
                    <a:pt x="60744" y="74585"/>
                  </a:lnTo>
                  <a:lnTo>
                    <a:pt x="60744" y="74747"/>
                  </a:lnTo>
                  <a:lnTo>
                    <a:pt x="60744" y="74909"/>
                  </a:lnTo>
                  <a:lnTo>
                    <a:pt x="60744" y="75151"/>
                  </a:lnTo>
                  <a:lnTo>
                    <a:pt x="60744" y="75232"/>
                  </a:lnTo>
                  <a:lnTo>
                    <a:pt x="60214" y="75232"/>
                  </a:lnTo>
                  <a:lnTo>
                    <a:pt x="60164" y="75232"/>
                  </a:lnTo>
                  <a:lnTo>
                    <a:pt x="60164" y="75232"/>
                  </a:lnTo>
                  <a:lnTo>
                    <a:pt x="60138" y="75232"/>
                  </a:lnTo>
                  <a:lnTo>
                    <a:pt x="60088" y="75151"/>
                  </a:lnTo>
                  <a:lnTo>
                    <a:pt x="60063" y="74989"/>
                  </a:lnTo>
                  <a:lnTo>
                    <a:pt x="60063" y="74989"/>
                  </a:lnTo>
                  <a:lnTo>
                    <a:pt x="59962" y="74909"/>
                  </a:lnTo>
                  <a:lnTo>
                    <a:pt x="59936" y="74747"/>
                  </a:lnTo>
                  <a:lnTo>
                    <a:pt x="59936" y="74585"/>
                  </a:lnTo>
                  <a:lnTo>
                    <a:pt x="59886" y="74585"/>
                  </a:lnTo>
                  <a:lnTo>
                    <a:pt x="59835" y="74505"/>
                  </a:lnTo>
                  <a:lnTo>
                    <a:pt x="59810" y="74343"/>
                  </a:lnTo>
                  <a:lnTo>
                    <a:pt x="59760" y="74181"/>
                  </a:lnTo>
                  <a:lnTo>
                    <a:pt x="59709" y="74101"/>
                  </a:lnTo>
                  <a:lnTo>
                    <a:pt x="59634" y="74101"/>
                  </a:lnTo>
                  <a:lnTo>
                    <a:pt x="59608" y="74101"/>
                  </a:lnTo>
                  <a:lnTo>
                    <a:pt x="59558" y="74181"/>
                  </a:lnTo>
                  <a:lnTo>
                    <a:pt x="59507" y="74181"/>
                  </a:lnTo>
                  <a:lnTo>
                    <a:pt x="59482" y="74343"/>
                  </a:lnTo>
                  <a:lnTo>
                    <a:pt x="59482" y="74505"/>
                  </a:lnTo>
                  <a:lnTo>
                    <a:pt x="59432" y="74505"/>
                  </a:lnTo>
                  <a:lnTo>
                    <a:pt x="59432" y="74585"/>
                  </a:lnTo>
                  <a:lnTo>
                    <a:pt x="59432" y="74747"/>
                  </a:lnTo>
                  <a:lnTo>
                    <a:pt x="59432" y="74909"/>
                  </a:lnTo>
                  <a:lnTo>
                    <a:pt x="59432" y="75151"/>
                  </a:lnTo>
                  <a:lnTo>
                    <a:pt x="59432" y="75232"/>
                  </a:lnTo>
                  <a:lnTo>
                    <a:pt x="59432" y="75232"/>
                  </a:lnTo>
                  <a:lnTo>
                    <a:pt x="59432" y="75393"/>
                  </a:lnTo>
                  <a:lnTo>
                    <a:pt x="59432" y="75393"/>
                  </a:lnTo>
                  <a:lnTo>
                    <a:pt x="59381" y="75393"/>
                  </a:lnTo>
                  <a:lnTo>
                    <a:pt x="59356" y="75555"/>
                  </a:lnTo>
                  <a:lnTo>
                    <a:pt x="59305" y="75555"/>
                  </a:lnTo>
                  <a:lnTo>
                    <a:pt x="59255" y="75555"/>
                  </a:lnTo>
                  <a:lnTo>
                    <a:pt x="59230" y="75393"/>
                  </a:lnTo>
                  <a:lnTo>
                    <a:pt x="59179" y="75393"/>
                  </a:lnTo>
                  <a:lnTo>
                    <a:pt x="59179" y="75393"/>
                  </a:lnTo>
                  <a:lnTo>
                    <a:pt x="59154" y="75393"/>
                  </a:lnTo>
                  <a:lnTo>
                    <a:pt x="59104" y="75393"/>
                  </a:lnTo>
                  <a:lnTo>
                    <a:pt x="59053" y="75393"/>
                  </a:lnTo>
                  <a:lnTo>
                    <a:pt x="59028" y="75393"/>
                  </a:lnTo>
                  <a:lnTo>
                    <a:pt x="58977" y="75393"/>
                  </a:lnTo>
                  <a:lnTo>
                    <a:pt x="58927" y="75232"/>
                  </a:lnTo>
                  <a:lnTo>
                    <a:pt x="58927" y="75232"/>
                  </a:lnTo>
                  <a:lnTo>
                    <a:pt x="58927" y="75151"/>
                  </a:lnTo>
                  <a:lnTo>
                    <a:pt x="58902" y="74989"/>
                  </a:lnTo>
                  <a:lnTo>
                    <a:pt x="58851" y="74909"/>
                  </a:lnTo>
                  <a:lnTo>
                    <a:pt x="58801" y="74747"/>
                  </a:lnTo>
                  <a:lnTo>
                    <a:pt x="58725" y="74585"/>
                  </a:lnTo>
                  <a:lnTo>
                    <a:pt x="58700" y="74505"/>
                  </a:lnTo>
                  <a:lnTo>
                    <a:pt x="58700" y="74505"/>
                  </a:lnTo>
                  <a:lnTo>
                    <a:pt x="58700" y="74343"/>
                  </a:lnTo>
                  <a:lnTo>
                    <a:pt x="58649" y="74343"/>
                  </a:lnTo>
                  <a:lnTo>
                    <a:pt x="58599" y="74181"/>
                  </a:lnTo>
                  <a:lnTo>
                    <a:pt x="58523" y="74181"/>
                  </a:lnTo>
                  <a:lnTo>
                    <a:pt x="58523" y="74505"/>
                  </a:lnTo>
                  <a:lnTo>
                    <a:pt x="58523" y="74585"/>
                  </a:lnTo>
                  <a:lnTo>
                    <a:pt x="58523" y="74747"/>
                  </a:lnTo>
                  <a:lnTo>
                    <a:pt x="58523" y="74747"/>
                  </a:lnTo>
                  <a:lnTo>
                    <a:pt x="58523" y="74989"/>
                  </a:lnTo>
                  <a:lnTo>
                    <a:pt x="58523" y="75151"/>
                  </a:lnTo>
                  <a:lnTo>
                    <a:pt x="58523" y="75232"/>
                  </a:lnTo>
                  <a:lnTo>
                    <a:pt x="58473" y="75393"/>
                  </a:lnTo>
                  <a:lnTo>
                    <a:pt x="58473" y="75555"/>
                  </a:lnTo>
                  <a:lnTo>
                    <a:pt x="58473" y="75636"/>
                  </a:lnTo>
                  <a:lnTo>
                    <a:pt x="58447" y="75797"/>
                  </a:lnTo>
                  <a:lnTo>
                    <a:pt x="58397" y="75959"/>
                  </a:lnTo>
                  <a:lnTo>
                    <a:pt x="58397" y="75797"/>
                  </a:lnTo>
                  <a:lnTo>
                    <a:pt x="58347" y="75797"/>
                  </a:lnTo>
                  <a:lnTo>
                    <a:pt x="58321" y="75636"/>
                  </a:lnTo>
                  <a:lnTo>
                    <a:pt x="58321" y="75555"/>
                  </a:lnTo>
                  <a:lnTo>
                    <a:pt x="58321" y="75555"/>
                  </a:lnTo>
                  <a:lnTo>
                    <a:pt x="58321" y="75393"/>
                  </a:lnTo>
                  <a:lnTo>
                    <a:pt x="58321" y="75151"/>
                  </a:lnTo>
                  <a:lnTo>
                    <a:pt x="58321" y="74989"/>
                  </a:lnTo>
                  <a:lnTo>
                    <a:pt x="58321" y="74909"/>
                  </a:lnTo>
                  <a:lnTo>
                    <a:pt x="58321" y="74909"/>
                  </a:lnTo>
                  <a:lnTo>
                    <a:pt x="58321" y="74747"/>
                  </a:lnTo>
                  <a:lnTo>
                    <a:pt x="58347" y="74585"/>
                  </a:lnTo>
                  <a:lnTo>
                    <a:pt x="58347" y="74585"/>
                  </a:lnTo>
                  <a:lnTo>
                    <a:pt x="58397" y="74505"/>
                  </a:lnTo>
                  <a:lnTo>
                    <a:pt x="58397" y="74343"/>
                  </a:lnTo>
                  <a:lnTo>
                    <a:pt x="58347" y="74181"/>
                  </a:lnTo>
                  <a:lnTo>
                    <a:pt x="58347" y="74101"/>
                  </a:lnTo>
                  <a:lnTo>
                    <a:pt x="58321" y="73939"/>
                  </a:lnTo>
                  <a:lnTo>
                    <a:pt x="58271" y="73777"/>
                  </a:lnTo>
                  <a:lnTo>
                    <a:pt x="58246" y="73777"/>
                  </a:lnTo>
                  <a:lnTo>
                    <a:pt x="58246" y="73777"/>
                  </a:lnTo>
                  <a:lnTo>
                    <a:pt x="58195" y="73696"/>
                  </a:lnTo>
                  <a:lnTo>
                    <a:pt x="58145" y="73535"/>
                  </a:lnTo>
                  <a:lnTo>
                    <a:pt x="58145" y="73454"/>
                  </a:lnTo>
                  <a:lnTo>
                    <a:pt x="58119" y="73292"/>
                  </a:lnTo>
                  <a:lnTo>
                    <a:pt x="58069" y="73131"/>
                  </a:lnTo>
                  <a:lnTo>
                    <a:pt x="58069" y="73050"/>
                  </a:lnTo>
                  <a:lnTo>
                    <a:pt x="58018" y="72888"/>
                  </a:lnTo>
                  <a:lnTo>
                    <a:pt x="58018" y="72646"/>
                  </a:lnTo>
                  <a:lnTo>
                    <a:pt x="58069" y="72484"/>
                  </a:lnTo>
                  <a:lnTo>
                    <a:pt x="58069" y="72323"/>
                  </a:lnTo>
                  <a:lnTo>
                    <a:pt x="58069" y="72242"/>
                  </a:lnTo>
                  <a:lnTo>
                    <a:pt x="58018" y="72242"/>
                  </a:lnTo>
                  <a:lnTo>
                    <a:pt x="58069" y="72080"/>
                  </a:lnTo>
                  <a:lnTo>
                    <a:pt x="58069" y="72080"/>
                  </a:lnTo>
                  <a:lnTo>
                    <a:pt x="58069" y="71838"/>
                  </a:lnTo>
                  <a:lnTo>
                    <a:pt x="58069" y="71595"/>
                  </a:lnTo>
                  <a:lnTo>
                    <a:pt x="57993" y="71272"/>
                  </a:lnTo>
                  <a:lnTo>
                    <a:pt x="57892" y="71191"/>
                  </a:lnTo>
                  <a:lnTo>
                    <a:pt x="57867" y="71030"/>
                  </a:lnTo>
                  <a:lnTo>
                    <a:pt x="57791" y="70787"/>
                  </a:lnTo>
                  <a:lnTo>
                    <a:pt x="57791" y="70464"/>
                  </a:lnTo>
                  <a:lnTo>
                    <a:pt x="57791" y="70383"/>
                  </a:lnTo>
                  <a:lnTo>
                    <a:pt x="57817" y="70222"/>
                  </a:lnTo>
                  <a:lnTo>
                    <a:pt x="57867" y="70222"/>
                  </a:lnTo>
                  <a:lnTo>
                    <a:pt x="57892" y="70141"/>
                  </a:lnTo>
                  <a:lnTo>
                    <a:pt x="57892" y="70141"/>
                  </a:lnTo>
                  <a:lnTo>
                    <a:pt x="57943" y="69818"/>
                  </a:lnTo>
                  <a:lnTo>
                    <a:pt x="57892" y="69818"/>
                  </a:lnTo>
                  <a:lnTo>
                    <a:pt x="57867" y="69737"/>
                  </a:lnTo>
                  <a:lnTo>
                    <a:pt x="57817" y="69737"/>
                  </a:lnTo>
                  <a:lnTo>
                    <a:pt x="57817" y="69737"/>
                  </a:lnTo>
                  <a:lnTo>
                    <a:pt x="57791" y="69575"/>
                  </a:lnTo>
                  <a:lnTo>
                    <a:pt x="57791" y="69414"/>
                  </a:lnTo>
                  <a:lnTo>
                    <a:pt x="57791" y="69333"/>
                  </a:lnTo>
                  <a:lnTo>
                    <a:pt x="57791" y="69171"/>
                  </a:lnTo>
                  <a:lnTo>
                    <a:pt x="57791" y="69010"/>
                  </a:lnTo>
                  <a:lnTo>
                    <a:pt x="57741" y="69010"/>
                  </a:lnTo>
                  <a:lnTo>
                    <a:pt x="57690" y="69010"/>
                  </a:lnTo>
                  <a:lnTo>
                    <a:pt x="57665" y="69010"/>
                  </a:lnTo>
                  <a:lnTo>
                    <a:pt x="57615" y="69010"/>
                  </a:lnTo>
                  <a:lnTo>
                    <a:pt x="57564" y="68929"/>
                  </a:lnTo>
                  <a:lnTo>
                    <a:pt x="57564" y="68929"/>
                  </a:lnTo>
                  <a:lnTo>
                    <a:pt x="57539" y="68767"/>
                  </a:lnTo>
                  <a:lnTo>
                    <a:pt x="57488" y="68686"/>
                  </a:lnTo>
                  <a:lnTo>
                    <a:pt x="57438" y="68686"/>
                  </a:lnTo>
                  <a:lnTo>
                    <a:pt x="57413" y="68686"/>
                  </a:lnTo>
                  <a:lnTo>
                    <a:pt x="57362" y="68686"/>
                  </a:lnTo>
                  <a:lnTo>
                    <a:pt x="57287" y="68525"/>
                  </a:lnTo>
                  <a:lnTo>
                    <a:pt x="57211" y="68686"/>
                  </a:lnTo>
                  <a:lnTo>
                    <a:pt x="57110" y="68525"/>
                  </a:lnTo>
                  <a:lnTo>
                    <a:pt x="56984" y="68686"/>
                  </a:lnTo>
                  <a:lnTo>
                    <a:pt x="56984" y="68686"/>
                  </a:lnTo>
                  <a:lnTo>
                    <a:pt x="56958" y="68767"/>
                  </a:lnTo>
                  <a:lnTo>
                    <a:pt x="56908" y="68929"/>
                  </a:lnTo>
                  <a:lnTo>
                    <a:pt x="56908" y="68929"/>
                  </a:lnTo>
                  <a:lnTo>
                    <a:pt x="56883" y="69010"/>
                  </a:lnTo>
                  <a:lnTo>
                    <a:pt x="56908" y="69171"/>
                  </a:lnTo>
                  <a:lnTo>
                    <a:pt x="56958" y="69171"/>
                  </a:lnTo>
                  <a:lnTo>
                    <a:pt x="56984" y="69333"/>
                  </a:lnTo>
                  <a:lnTo>
                    <a:pt x="56984" y="69414"/>
                  </a:lnTo>
                  <a:lnTo>
                    <a:pt x="56984" y="69414"/>
                  </a:lnTo>
                  <a:lnTo>
                    <a:pt x="56958" y="69575"/>
                  </a:lnTo>
                  <a:lnTo>
                    <a:pt x="56908" y="69575"/>
                  </a:lnTo>
                  <a:lnTo>
                    <a:pt x="56782" y="69575"/>
                  </a:lnTo>
                  <a:lnTo>
                    <a:pt x="56706" y="69575"/>
                  </a:lnTo>
                  <a:lnTo>
                    <a:pt x="56630" y="69575"/>
                  </a:lnTo>
                  <a:lnTo>
                    <a:pt x="56580" y="69575"/>
                  </a:lnTo>
                  <a:lnTo>
                    <a:pt x="56529" y="69414"/>
                  </a:lnTo>
                  <a:lnTo>
                    <a:pt x="56504" y="69333"/>
                  </a:lnTo>
                  <a:lnTo>
                    <a:pt x="56454" y="69171"/>
                  </a:lnTo>
                  <a:lnTo>
                    <a:pt x="56378" y="69010"/>
                  </a:lnTo>
                  <a:lnTo>
                    <a:pt x="56328" y="69171"/>
                  </a:lnTo>
                  <a:lnTo>
                    <a:pt x="56328" y="69333"/>
                  </a:lnTo>
                  <a:lnTo>
                    <a:pt x="56328" y="69333"/>
                  </a:lnTo>
                  <a:lnTo>
                    <a:pt x="56328" y="69818"/>
                  </a:lnTo>
                  <a:lnTo>
                    <a:pt x="56328" y="69979"/>
                  </a:lnTo>
                  <a:lnTo>
                    <a:pt x="56378" y="69979"/>
                  </a:lnTo>
                  <a:lnTo>
                    <a:pt x="56378" y="70141"/>
                  </a:lnTo>
                  <a:lnTo>
                    <a:pt x="56429" y="70222"/>
                  </a:lnTo>
                  <a:lnTo>
                    <a:pt x="56454" y="70383"/>
                  </a:lnTo>
                  <a:lnTo>
                    <a:pt x="56504" y="70383"/>
                  </a:lnTo>
                  <a:lnTo>
                    <a:pt x="56529" y="70383"/>
                  </a:lnTo>
                  <a:lnTo>
                    <a:pt x="56580" y="70383"/>
                  </a:lnTo>
                  <a:lnTo>
                    <a:pt x="56630" y="70383"/>
                  </a:lnTo>
                  <a:lnTo>
                    <a:pt x="56656" y="70464"/>
                  </a:lnTo>
                  <a:lnTo>
                    <a:pt x="56656" y="70626"/>
                  </a:lnTo>
                  <a:lnTo>
                    <a:pt x="56706" y="70868"/>
                  </a:lnTo>
                  <a:lnTo>
                    <a:pt x="56706" y="71191"/>
                  </a:lnTo>
                  <a:lnTo>
                    <a:pt x="56706" y="71272"/>
                  </a:lnTo>
                  <a:lnTo>
                    <a:pt x="56706" y="71434"/>
                  </a:lnTo>
                  <a:lnTo>
                    <a:pt x="56757" y="71434"/>
                  </a:lnTo>
                  <a:lnTo>
                    <a:pt x="56757" y="71595"/>
                  </a:lnTo>
                  <a:lnTo>
                    <a:pt x="56782" y="71595"/>
                  </a:lnTo>
                  <a:lnTo>
                    <a:pt x="56832" y="71676"/>
                  </a:lnTo>
                  <a:lnTo>
                    <a:pt x="56832" y="71838"/>
                  </a:lnTo>
                  <a:lnTo>
                    <a:pt x="56883" y="72000"/>
                  </a:lnTo>
                  <a:lnTo>
                    <a:pt x="56883" y="72000"/>
                  </a:lnTo>
                  <a:lnTo>
                    <a:pt x="56908" y="72000"/>
                  </a:lnTo>
                  <a:lnTo>
                    <a:pt x="56984" y="72000"/>
                  </a:lnTo>
                  <a:lnTo>
                    <a:pt x="57034" y="72000"/>
                  </a:lnTo>
                  <a:lnTo>
                    <a:pt x="57034" y="71838"/>
                  </a:lnTo>
                  <a:lnTo>
                    <a:pt x="57034" y="71676"/>
                  </a:lnTo>
                  <a:lnTo>
                    <a:pt x="57034" y="71434"/>
                  </a:lnTo>
                  <a:lnTo>
                    <a:pt x="57034" y="71191"/>
                  </a:lnTo>
                  <a:lnTo>
                    <a:pt x="57085" y="71191"/>
                  </a:lnTo>
                  <a:lnTo>
                    <a:pt x="57110" y="71191"/>
                  </a:lnTo>
                  <a:lnTo>
                    <a:pt x="57160" y="71272"/>
                  </a:lnTo>
                  <a:lnTo>
                    <a:pt x="57211" y="71434"/>
                  </a:lnTo>
                  <a:lnTo>
                    <a:pt x="57211" y="71434"/>
                  </a:lnTo>
                  <a:lnTo>
                    <a:pt x="57236" y="71595"/>
                  </a:lnTo>
                  <a:lnTo>
                    <a:pt x="57287" y="71676"/>
                  </a:lnTo>
                  <a:lnTo>
                    <a:pt x="57362" y="72000"/>
                  </a:lnTo>
                  <a:lnTo>
                    <a:pt x="57337" y="72000"/>
                  </a:lnTo>
                  <a:lnTo>
                    <a:pt x="57287" y="72080"/>
                  </a:lnTo>
                  <a:lnTo>
                    <a:pt x="57211" y="72080"/>
                  </a:lnTo>
                  <a:lnTo>
                    <a:pt x="57110" y="72080"/>
                  </a:lnTo>
                  <a:lnTo>
                    <a:pt x="57110" y="72080"/>
                  </a:lnTo>
                  <a:lnTo>
                    <a:pt x="57110" y="72242"/>
                  </a:lnTo>
                  <a:lnTo>
                    <a:pt x="57110" y="72242"/>
                  </a:lnTo>
                  <a:lnTo>
                    <a:pt x="57085" y="72323"/>
                  </a:lnTo>
                  <a:lnTo>
                    <a:pt x="57085" y="72727"/>
                  </a:lnTo>
                  <a:lnTo>
                    <a:pt x="57085" y="73050"/>
                  </a:lnTo>
                  <a:lnTo>
                    <a:pt x="57034" y="73050"/>
                  </a:lnTo>
                  <a:lnTo>
                    <a:pt x="56984" y="73050"/>
                  </a:lnTo>
                  <a:lnTo>
                    <a:pt x="56908" y="73050"/>
                  </a:lnTo>
                  <a:lnTo>
                    <a:pt x="56883" y="73050"/>
                  </a:lnTo>
                  <a:lnTo>
                    <a:pt x="56832" y="73050"/>
                  </a:lnTo>
                  <a:lnTo>
                    <a:pt x="56782" y="73050"/>
                  </a:lnTo>
                  <a:lnTo>
                    <a:pt x="56782" y="72888"/>
                  </a:lnTo>
                  <a:lnTo>
                    <a:pt x="56757" y="72727"/>
                  </a:lnTo>
                  <a:lnTo>
                    <a:pt x="56706" y="72727"/>
                  </a:lnTo>
                  <a:lnTo>
                    <a:pt x="56656" y="72727"/>
                  </a:lnTo>
                  <a:lnTo>
                    <a:pt x="56630" y="72727"/>
                  </a:lnTo>
                  <a:lnTo>
                    <a:pt x="56580" y="72888"/>
                  </a:lnTo>
                  <a:lnTo>
                    <a:pt x="56529" y="73050"/>
                  </a:lnTo>
                  <a:lnTo>
                    <a:pt x="56529" y="73131"/>
                  </a:lnTo>
                  <a:lnTo>
                    <a:pt x="56529" y="73131"/>
                  </a:lnTo>
                  <a:lnTo>
                    <a:pt x="56580" y="73292"/>
                  </a:lnTo>
                  <a:lnTo>
                    <a:pt x="56580" y="73454"/>
                  </a:lnTo>
                  <a:lnTo>
                    <a:pt x="56580" y="73696"/>
                  </a:lnTo>
                  <a:lnTo>
                    <a:pt x="56580" y="73777"/>
                  </a:lnTo>
                  <a:lnTo>
                    <a:pt x="56580" y="73777"/>
                  </a:lnTo>
                  <a:lnTo>
                    <a:pt x="56529" y="73939"/>
                  </a:lnTo>
                  <a:lnTo>
                    <a:pt x="56529" y="73939"/>
                  </a:lnTo>
                  <a:lnTo>
                    <a:pt x="56504" y="74101"/>
                  </a:lnTo>
                  <a:lnTo>
                    <a:pt x="56454" y="74181"/>
                  </a:lnTo>
                  <a:lnTo>
                    <a:pt x="56454" y="74343"/>
                  </a:lnTo>
                  <a:lnTo>
                    <a:pt x="56429" y="74343"/>
                  </a:lnTo>
                  <a:lnTo>
                    <a:pt x="56378" y="74343"/>
                  </a:lnTo>
                  <a:lnTo>
                    <a:pt x="56126" y="74343"/>
                  </a:lnTo>
                  <a:lnTo>
                    <a:pt x="56075" y="74343"/>
                  </a:lnTo>
                  <a:lnTo>
                    <a:pt x="56050" y="74181"/>
                  </a:lnTo>
                  <a:lnTo>
                    <a:pt x="56000" y="74101"/>
                  </a:lnTo>
                  <a:lnTo>
                    <a:pt x="56000" y="73777"/>
                  </a:lnTo>
                  <a:lnTo>
                    <a:pt x="56050" y="73696"/>
                  </a:lnTo>
                  <a:lnTo>
                    <a:pt x="56050" y="73535"/>
                  </a:lnTo>
                  <a:lnTo>
                    <a:pt x="56050" y="73292"/>
                  </a:lnTo>
                  <a:lnTo>
                    <a:pt x="56000" y="73131"/>
                  </a:lnTo>
                  <a:lnTo>
                    <a:pt x="55949" y="73131"/>
                  </a:lnTo>
                  <a:lnTo>
                    <a:pt x="55924" y="73050"/>
                  </a:lnTo>
                  <a:lnTo>
                    <a:pt x="55873" y="73050"/>
                  </a:lnTo>
                  <a:lnTo>
                    <a:pt x="55873" y="72888"/>
                  </a:lnTo>
                  <a:lnTo>
                    <a:pt x="55873" y="72727"/>
                  </a:lnTo>
                  <a:lnTo>
                    <a:pt x="55848" y="72484"/>
                  </a:lnTo>
                  <a:lnTo>
                    <a:pt x="55798" y="72646"/>
                  </a:lnTo>
                  <a:lnTo>
                    <a:pt x="55747" y="72646"/>
                  </a:lnTo>
                  <a:lnTo>
                    <a:pt x="55747" y="72727"/>
                  </a:lnTo>
                  <a:lnTo>
                    <a:pt x="55747" y="72888"/>
                  </a:lnTo>
                  <a:lnTo>
                    <a:pt x="55722" y="73050"/>
                  </a:lnTo>
                  <a:lnTo>
                    <a:pt x="55671" y="73131"/>
                  </a:lnTo>
                  <a:lnTo>
                    <a:pt x="55621" y="73050"/>
                  </a:lnTo>
                  <a:lnTo>
                    <a:pt x="55596" y="72888"/>
                  </a:lnTo>
                  <a:lnTo>
                    <a:pt x="55545" y="72727"/>
                  </a:lnTo>
                  <a:lnTo>
                    <a:pt x="55495" y="72727"/>
                  </a:lnTo>
                  <a:lnTo>
                    <a:pt x="55419" y="72484"/>
                  </a:lnTo>
                  <a:lnTo>
                    <a:pt x="55394" y="72242"/>
                  </a:lnTo>
                  <a:lnTo>
                    <a:pt x="55343" y="72080"/>
                  </a:lnTo>
                  <a:lnTo>
                    <a:pt x="55343" y="72000"/>
                  </a:lnTo>
                  <a:lnTo>
                    <a:pt x="55293" y="71676"/>
                  </a:lnTo>
                  <a:lnTo>
                    <a:pt x="55343" y="71676"/>
                  </a:lnTo>
                  <a:lnTo>
                    <a:pt x="55343" y="71595"/>
                  </a:lnTo>
                  <a:lnTo>
                    <a:pt x="55394" y="71595"/>
                  </a:lnTo>
                  <a:lnTo>
                    <a:pt x="55419" y="71595"/>
                  </a:lnTo>
                  <a:lnTo>
                    <a:pt x="55470" y="71676"/>
                  </a:lnTo>
                  <a:lnTo>
                    <a:pt x="55470" y="71676"/>
                  </a:lnTo>
                  <a:lnTo>
                    <a:pt x="55470" y="71838"/>
                  </a:lnTo>
                  <a:lnTo>
                    <a:pt x="55470" y="72000"/>
                  </a:lnTo>
                  <a:lnTo>
                    <a:pt x="55671" y="72000"/>
                  </a:lnTo>
                  <a:lnTo>
                    <a:pt x="55671" y="70868"/>
                  </a:lnTo>
                  <a:lnTo>
                    <a:pt x="55596" y="70787"/>
                  </a:lnTo>
                  <a:lnTo>
                    <a:pt x="55495" y="70787"/>
                  </a:lnTo>
                  <a:lnTo>
                    <a:pt x="55419" y="70787"/>
                  </a:lnTo>
                  <a:lnTo>
                    <a:pt x="55394" y="70787"/>
                  </a:lnTo>
                  <a:lnTo>
                    <a:pt x="55343" y="70787"/>
                  </a:lnTo>
                  <a:lnTo>
                    <a:pt x="55293" y="70626"/>
                  </a:lnTo>
                  <a:lnTo>
                    <a:pt x="55293" y="70464"/>
                  </a:lnTo>
                  <a:lnTo>
                    <a:pt x="55268" y="70222"/>
                  </a:lnTo>
                  <a:lnTo>
                    <a:pt x="55217" y="69979"/>
                  </a:lnTo>
                  <a:lnTo>
                    <a:pt x="55217" y="69737"/>
                  </a:lnTo>
                  <a:lnTo>
                    <a:pt x="55217" y="69414"/>
                  </a:lnTo>
                  <a:lnTo>
                    <a:pt x="55217" y="69333"/>
                  </a:lnTo>
                  <a:lnTo>
                    <a:pt x="55167" y="69171"/>
                  </a:lnTo>
                  <a:lnTo>
                    <a:pt x="55141" y="69171"/>
                  </a:lnTo>
                  <a:lnTo>
                    <a:pt x="55091" y="69010"/>
                  </a:lnTo>
                  <a:lnTo>
                    <a:pt x="55041" y="68929"/>
                  </a:lnTo>
                  <a:lnTo>
                    <a:pt x="55041" y="68686"/>
                  </a:lnTo>
                  <a:lnTo>
                    <a:pt x="55041" y="68525"/>
                  </a:lnTo>
                  <a:lnTo>
                    <a:pt x="55091" y="68282"/>
                  </a:lnTo>
                  <a:lnTo>
                    <a:pt x="55091" y="68121"/>
                  </a:lnTo>
                  <a:lnTo>
                    <a:pt x="55091" y="67959"/>
                  </a:lnTo>
                  <a:lnTo>
                    <a:pt x="55091" y="67959"/>
                  </a:lnTo>
                  <a:lnTo>
                    <a:pt x="55141" y="67878"/>
                  </a:lnTo>
                  <a:lnTo>
                    <a:pt x="55167" y="67878"/>
                  </a:lnTo>
                  <a:lnTo>
                    <a:pt x="55167" y="67717"/>
                  </a:lnTo>
                  <a:lnTo>
                    <a:pt x="55217" y="67555"/>
                  </a:lnTo>
                  <a:lnTo>
                    <a:pt x="55167" y="67474"/>
                  </a:lnTo>
                  <a:lnTo>
                    <a:pt x="55167" y="67474"/>
                  </a:lnTo>
                  <a:lnTo>
                    <a:pt x="55141" y="67313"/>
                  </a:lnTo>
                  <a:lnTo>
                    <a:pt x="55141" y="67232"/>
                  </a:lnTo>
                  <a:lnTo>
                    <a:pt x="55141" y="67070"/>
                  </a:lnTo>
                  <a:lnTo>
                    <a:pt x="55091" y="66909"/>
                  </a:lnTo>
                  <a:lnTo>
                    <a:pt x="55041" y="66909"/>
                  </a:lnTo>
                  <a:lnTo>
                    <a:pt x="54965" y="66828"/>
                  </a:lnTo>
                  <a:lnTo>
                    <a:pt x="54889" y="66828"/>
                  </a:lnTo>
                  <a:lnTo>
                    <a:pt x="54813" y="66666"/>
                  </a:lnTo>
                  <a:lnTo>
                    <a:pt x="54763" y="66424"/>
                  </a:lnTo>
                  <a:lnTo>
                    <a:pt x="54712" y="66262"/>
                  </a:lnTo>
                  <a:lnTo>
                    <a:pt x="54637" y="66101"/>
                  </a:lnTo>
                  <a:lnTo>
                    <a:pt x="54561" y="66020"/>
                  </a:lnTo>
                  <a:lnTo>
                    <a:pt x="54485" y="65858"/>
                  </a:lnTo>
                  <a:lnTo>
                    <a:pt x="54435" y="65777"/>
                  </a:lnTo>
                  <a:lnTo>
                    <a:pt x="54384" y="65777"/>
                  </a:lnTo>
                  <a:lnTo>
                    <a:pt x="54384" y="65616"/>
                  </a:lnTo>
                  <a:lnTo>
                    <a:pt x="54359" y="65454"/>
                  </a:lnTo>
                  <a:lnTo>
                    <a:pt x="54359" y="65373"/>
                  </a:lnTo>
                  <a:lnTo>
                    <a:pt x="54359" y="65373"/>
                  </a:lnTo>
                  <a:lnTo>
                    <a:pt x="54359" y="65212"/>
                  </a:lnTo>
                  <a:lnTo>
                    <a:pt x="54258" y="65212"/>
                  </a:lnTo>
                  <a:lnTo>
                    <a:pt x="54233" y="65212"/>
                  </a:lnTo>
                  <a:lnTo>
                    <a:pt x="54182" y="65212"/>
                  </a:lnTo>
                  <a:lnTo>
                    <a:pt x="54056" y="65050"/>
                  </a:lnTo>
                  <a:lnTo>
                    <a:pt x="53981" y="64969"/>
                  </a:lnTo>
                  <a:lnTo>
                    <a:pt x="53981" y="64808"/>
                  </a:lnTo>
                  <a:lnTo>
                    <a:pt x="53930" y="64646"/>
                  </a:lnTo>
                  <a:lnTo>
                    <a:pt x="53854" y="64565"/>
                  </a:lnTo>
                  <a:lnTo>
                    <a:pt x="53779" y="64323"/>
                  </a:lnTo>
                  <a:lnTo>
                    <a:pt x="53678" y="64161"/>
                  </a:lnTo>
                  <a:lnTo>
                    <a:pt x="53652" y="64161"/>
                  </a:lnTo>
                  <a:lnTo>
                    <a:pt x="53602" y="64161"/>
                  </a:lnTo>
                  <a:lnTo>
                    <a:pt x="53577" y="63999"/>
                  </a:lnTo>
                  <a:lnTo>
                    <a:pt x="53577" y="63757"/>
                  </a:lnTo>
                  <a:lnTo>
                    <a:pt x="53577" y="63595"/>
                  </a:lnTo>
                  <a:lnTo>
                    <a:pt x="53526" y="63353"/>
                  </a:lnTo>
                  <a:lnTo>
                    <a:pt x="53476" y="63191"/>
                  </a:lnTo>
                  <a:lnTo>
                    <a:pt x="53451" y="63111"/>
                  </a:lnTo>
                  <a:lnTo>
                    <a:pt x="53400" y="63111"/>
                  </a:lnTo>
                  <a:lnTo>
                    <a:pt x="53350" y="63111"/>
                  </a:lnTo>
                  <a:lnTo>
                    <a:pt x="53324" y="63111"/>
                  </a:lnTo>
                  <a:lnTo>
                    <a:pt x="53274" y="62949"/>
                  </a:lnTo>
                  <a:lnTo>
                    <a:pt x="53223" y="62868"/>
                  </a:lnTo>
                  <a:lnTo>
                    <a:pt x="53198" y="62707"/>
                  </a:lnTo>
                  <a:lnTo>
                    <a:pt x="53148" y="62545"/>
                  </a:lnTo>
                  <a:lnTo>
                    <a:pt x="53123" y="62464"/>
                  </a:lnTo>
                  <a:lnTo>
                    <a:pt x="53072" y="62464"/>
                  </a:lnTo>
                  <a:lnTo>
                    <a:pt x="53022" y="62464"/>
                  </a:lnTo>
                  <a:lnTo>
                    <a:pt x="53022" y="62464"/>
                  </a:lnTo>
                  <a:lnTo>
                    <a:pt x="52996" y="62464"/>
                  </a:lnTo>
                  <a:lnTo>
                    <a:pt x="52946" y="62464"/>
                  </a:lnTo>
                  <a:lnTo>
                    <a:pt x="52946" y="62303"/>
                  </a:lnTo>
                  <a:lnTo>
                    <a:pt x="52895" y="62141"/>
                  </a:lnTo>
                  <a:lnTo>
                    <a:pt x="52895" y="62060"/>
                  </a:lnTo>
                  <a:lnTo>
                    <a:pt x="52895" y="61898"/>
                  </a:lnTo>
                  <a:lnTo>
                    <a:pt x="52870" y="61737"/>
                  </a:lnTo>
                  <a:lnTo>
                    <a:pt x="52820" y="61656"/>
                  </a:lnTo>
                  <a:lnTo>
                    <a:pt x="52769" y="61656"/>
                  </a:lnTo>
                  <a:lnTo>
                    <a:pt x="52694" y="61656"/>
                  </a:lnTo>
                  <a:lnTo>
                    <a:pt x="52668" y="61656"/>
                  </a:lnTo>
                  <a:lnTo>
                    <a:pt x="52567" y="61656"/>
                  </a:lnTo>
                  <a:lnTo>
                    <a:pt x="52542" y="61737"/>
                  </a:lnTo>
                  <a:lnTo>
                    <a:pt x="52542" y="62060"/>
                  </a:lnTo>
                  <a:lnTo>
                    <a:pt x="52542" y="62141"/>
                  </a:lnTo>
                  <a:lnTo>
                    <a:pt x="52567" y="62141"/>
                  </a:lnTo>
                  <a:lnTo>
                    <a:pt x="52618" y="62303"/>
                  </a:lnTo>
                  <a:lnTo>
                    <a:pt x="52618" y="62464"/>
                  </a:lnTo>
                  <a:lnTo>
                    <a:pt x="52618" y="62545"/>
                  </a:lnTo>
                  <a:lnTo>
                    <a:pt x="52618" y="62707"/>
                  </a:lnTo>
                  <a:lnTo>
                    <a:pt x="52618" y="62868"/>
                  </a:lnTo>
                  <a:lnTo>
                    <a:pt x="52567" y="62868"/>
                  </a:lnTo>
                  <a:lnTo>
                    <a:pt x="52542" y="62868"/>
                  </a:lnTo>
                  <a:lnTo>
                    <a:pt x="52441" y="63111"/>
                  </a:lnTo>
                  <a:lnTo>
                    <a:pt x="52441" y="63757"/>
                  </a:lnTo>
                  <a:lnTo>
                    <a:pt x="52542" y="63757"/>
                  </a:lnTo>
                  <a:lnTo>
                    <a:pt x="52668" y="63757"/>
                  </a:lnTo>
                  <a:lnTo>
                    <a:pt x="52744" y="63757"/>
                  </a:lnTo>
                  <a:lnTo>
                    <a:pt x="52820" y="63919"/>
                  </a:lnTo>
                  <a:lnTo>
                    <a:pt x="52820" y="64161"/>
                  </a:lnTo>
                  <a:lnTo>
                    <a:pt x="52820" y="64404"/>
                  </a:lnTo>
                  <a:lnTo>
                    <a:pt x="52820" y="64565"/>
                  </a:lnTo>
                  <a:lnTo>
                    <a:pt x="52820" y="64646"/>
                  </a:lnTo>
                  <a:lnTo>
                    <a:pt x="52870" y="64646"/>
                  </a:lnTo>
                  <a:lnTo>
                    <a:pt x="52895" y="64646"/>
                  </a:lnTo>
                  <a:lnTo>
                    <a:pt x="52895" y="64646"/>
                  </a:lnTo>
                  <a:lnTo>
                    <a:pt x="52946" y="64646"/>
                  </a:lnTo>
                  <a:lnTo>
                    <a:pt x="52946" y="64808"/>
                  </a:lnTo>
                  <a:lnTo>
                    <a:pt x="52946" y="64969"/>
                  </a:lnTo>
                  <a:lnTo>
                    <a:pt x="53022" y="65050"/>
                  </a:lnTo>
                  <a:lnTo>
                    <a:pt x="53123" y="65050"/>
                  </a:lnTo>
                  <a:lnTo>
                    <a:pt x="53198" y="65212"/>
                  </a:lnTo>
                  <a:lnTo>
                    <a:pt x="53223" y="65212"/>
                  </a:lnTo>
                  <a:lnTo>
                    <a:pt x="53274" y="65373"/>
                  </a:lnTo>
                  <a:lnTo>
                    <a:pt x="53324" y="65454"/>
                  </a:lnTo>
                  <a:lnTo>
                    <a:pt x="53324" y="65616"/>
                  </a:lnTo>
                  <a:lnTo>
                    <a:pt x="53350" y="65777"/>
                  </a:lnTo>
                  <a:lnTo>
                    <a:pt x="53350" y="65858"/>
                  </a:lnTo>
                  <a:lnTo>
                    <a:pt x="53350" y="66020"/>
                  </a:lnTo>
                  <a:lnTo>
                    <a:pt x="53324" y="66101"/>
                  </a:lnTo>
                  <a:lnTo>
                    <a:pt x="53324" y="66101"/>
                  </a:lnTo>
                  <a:lnTo>
                    <a:pt x="53324" y="66262"/>
                  </a:lnTo>
                  <a:lnTo>
                    <a:pt x="53324" y="66424"/>
                  </a:lnTo>
                  <a:lnTo>
                    <a:pt x="53350" y="66424"/>
                  </a:lnTo>
                  <a:lnTo>
                    <a:pt x="53350" y="66424"/>
                  </a:lnTo>
                  <a:lnTo>
                    <a:pt x="53400" y="66505"/>
                  </a:lnTo>
                  <a:lnTo>
                    <a:pt x="53451" y="66505"/>
                  </a:lnTo>
                  <a:lnTo>
                    <a:pt x="53476" y="66505"/>
                  </a:lnTo>
                  <a:lnTo>
                    <a:pt x="53526" y="66505"/>
                  </a:lnTo>
                  <a:lnTo>
                    <a:pt x="53577" y="66666"/>
                  </a:lnTo>
                  <a:lnTo>
                    <a:pt x="53602" y="66828"/>
                  </a:lnTo>
                  <a:lnTo>
                    <a:pt x="53652" y="66828"/>
                  </a:lnTo>
                  <a:lnTo>
                    <a:pt x="53652" y="66909"/>
                  </a:lnTo>
                  <a:lnTo>
                    <a:pt x="53652" y="67070"/>
                  </a:lnTo>
                  <a:lnTo>
                    <a:pt x="53678" y="67070"/>
                  </a:lnTo>
                  <a:lnTo>
                    <a:pt x="53728" y="67070"/>
                  </a:lnTo>
                  <a:lnTo>
                    <a:pt x="53779" y="67232"/>
                  </a:lnTo>
                  <a:lnTo>
                    <a:pt x="53804" y="67232"/>
                  </a:lnTo>
                  <a:lnTo>
                    <a:pt x="53854" y="67232"/>
                  </a:lnTo>
                  <a:lnTo>
                    <a:pt x="53905" y="67232"/>
                  </a:lnTo>
                  <a:lnTo>
                    <a:pt x="53930" y="67232"/>
                  </a:lnTo>
                  <a:lnTo>
                    <a:pt x="53981" y="67232"/>
                  </a:lnTo>
                  <a:lnTo>
                    <a:pt x="53981" y="67313"/>
                  </a:lnTo>
                  <a:lnTo>
                    <a:pt x="53981" y="67313"/>
                  </a:lnTo>
                  <a:lnTo>
                    <a:pt x="53981" y="67474"/>
                  </a:lnTo>
                  <a:lnTo>
                    <a:pt x="54031" y="67555"/>
                  </a:lnTo>
                  <a:lnTo>
                    <a:pt x="54056" y="67717"/>
                  </a:lnTo>
                  <a:lnTo>
                    <a:pt x="54107" y="67717"/>
                  </a:lnTo>
                  <a:lnTo>
                    <a:pt x="54132" y="67717"/>
                  </a:lnTo>
                  <a:lnTo>
                    <a:pt x="54132" y="67717"/>
                  </a:lnTo>
                  <a:lnTo>
                    <a:pt x="54182" y="67878"/>
                  </a:lnTo>
                  <a:lnTo>
                    <a:pt x="54233" y="67959"/>
                  </a:lnTo>
                  <a:lnTo>
                    <a:pt x="54258" y="67959"/>
                  </a:lnTo>
                  <a:lnTo>
                    <a:pt x="54309" y="67959"/>
                  </a:lnTo>
                  <a:lnTo>
                    <a:pt x="54359" y="68121"/>
                  </a:lnTo>
                  <a:lnTo>
                    <a:pt x="54359" y="68282"/>
                  </a:lnTo>
                  <a:lnTo>
                    <a:pt x="54384" y="68363"/>
                  </a:lnTo>
                  <a:lnTo>
                    <a:pt x="54435" y="68525"/>
                  </a:lnTo>
                  <a:lnTo>
                    <a:pt x="54485" y="68525"/>
                  </a:lnTo>
                  <a:lnTo>
                    <a:pt x="54511" y="68686"/>
                  </a:lnTo>
                  <a:lnTo>
                    <a:pt x="54511" y="68686"/>
                  </a:lnTo>
                  <a:lnTo>
                    <a:pt x="54561" y="68686"/>
                  </a:lnTo>
                  <a:lnTo>
                    <a:pt x="54586" y="68686"/>
                  </a:lnTo>
                  <a:lnTo>
                    <a:pt x="54712" y="68767"/>
                  </a:lnTo>
                  <a:lnTo>
                    <a:pt x="54712" y="69010"/>
                  </a:lnTo>
                  <a:lnTo>
                    <a:pt x="54712" y="69171"/>
                  </a:lnTo>
                  <a:lnTo>
                    <a:pt x="54763" y="69414"/>
                  </a:lnTo>
                  <a:lnTo>
                    <a:pt x="54763" y="69737"/>
                  </a:lnTo>
                  <a:lnTo>
                    <a:pt x="54839" y="69979"/>
                  </a:lnTo>
                  <a:lnTo>
                    <a:pt x="54813" y="69979"/>
                  </a:lnTo>
                  <a:lnTo>
                    <a:pt x="54763" y="70141"/>
                  </a:lnTo>
                  <a:lnTo>
                    <a:pt x="54763" y="70141"/>
                  </a:lnTo>
                  <a:lnTo>
                    <a:pt x="54712" y="70141"/>
                  </a:lnTo>
                  <a:lnTo>
                    <a:pt x="54687" y="69979"/>
                  </a:lnTo>
                  <a:lnTo>
                    <a:pt x="54687" y="69818"/>
                  </a:lnTo>
                  <a:lnTo>
                    <a:pt x="54586" y="69737"/>
                  </a:lnTo>
                  <a:lnTo>
                    <a:pt x="54511" y="69737"/>
                  </a:lnTo>
                  <a:lnTo>
                    <a:pt x="54485" y="69575"/>
                  </a:lnTo>
                  <a:lnTo>
                    <a:pt x="54435" y="69575"/>
                  </a:lnTo>
                  <a:lnTo>
                    <a:pt x="54107" y="69575"/>
                  </a:lnTo>
                  <a:lnTo>
                    <a:pt x="54107" y="69737"/>
                  </a:lnTo>
                  <a:lnTo>
                    <a:pt x="54107" y="69979"/>
                  </a:lnTo>
                  <a:lnTo>
                    <a:pt x="54107" y="70222"/>
                  </a:lnTo>
                  <a:lnTo>
                    <a:pt x="54132" y="70222"/>
                  </a:lnTo>
                  <a:lnTo>
                    <a:pt x="54182" y="70222"/>
                  </a:lnTo>
                  <a:lnTo>
                    <a:pt x="54359" y="70222"/>
                  </a:lnTo>
                  <a:lnTo>
                    <a:pt x="54384" y="70222"/>
                  </a:lnTo>
                  <a:lnTo>
                    <a:pt x="54435" y="70222"/>
                  </a:lnTo>
                  <a:lnTo>
                    <a:pt x="54435" y="70464"/>
                  </a:lnTo>
                  <a:lnTo>
                    <a:pt x="54435" y="70626"/>
                  </a:lnTo>
                  <a:lnTo>
                    <a:pt x="54435" y="70787"/>
                  </a:lnTo>
                  <a:lnTo>
                    <a:pt x="54435" y="70868"/>
                  </a:lnTo>
                  <a:lnTo>
                    <a:pt x="54435" y="71030"/>
                  </a:lnTo>
                  <a:lnTo>
                    <a:pt x="54359" y="71191"/>
                  </a:lnTo>
                  <a:lnTo>
                    <a:pt x="54309" y="71191"/>
                  </a:lnTo>
                  <a:lnTo>
                    <a:pt x="54258" y="71191"/>
                  </a:lnTo>
                  <a:lnTo>
                    <a:pt x="54233" y="71191"/>
                  </a:lnTo>
                  <a:lnTo>
                    <a:pt x="54182" y="71272"/>
                  </a:lnTo>
                  <a:lnTo>
                    <a:pt x="54132" y="71434"/>
                  </a:lnTo>
                  <a:lnTo>
                    <a:pt x="54107" y="71595"/>
                  </a:lnTo>
                  <a:lnTo>
                    <a:pt x="54107" y="71676"/>
                  </a:lnTo>
                  <a:lnTo>
                    <a:pt x="54107" y="72000"/>
                  </a:lnTo>
                  <a:lnTo>
                    <a:pt x="54056" y="72242"/>
                  </a:lnTo>
                  <a:lnTo>
                    <a:pt x="54056" y="72323"/>
                  </a:lnTo>
                  <a:lnTo>
                    <a:pt x="54056" y="72323"/>
                  </a:lnTo>
                  <a:lnTo>
                    <a:pt x="54031" y="72484"/>
                  </a:lnTo>
                  <a:lnTo>
                    <a:pt x="54031" y="72323"/>
                  </a:lnTo>
                  <a:lnTo>
                    <a:pt x="53981" y="72323"/>
                  </a:lnTo>
                  <a:lnTo>
                    <a:pt x="53930" y="72484"/>
                  </a:lnTo>
                  <a:lnTo>
                    <a:pt x="53905" y="72646"/>
                  </a:lnTo>
                  <a:lnTo>
                    <a:pt x="53804" y="72888"/>
                  </a:lnTo>
                  <a:lnTo>
                    <a:pt x="53728" y="73050"/>
                  </a:lnTo>
                  <a:lnTo>
                    <a:pt x="53678" y="73050"/>
                  </a:lnTo>
                  <a:lnTo>
                    <a:pt x="53652" y="73131"/>
                  </a:lnTo>
                  <a:lnTo>
                    <a:pt x="53652" y="74101"/>
                  </a:lnTo>
                  <a:lnTo>
                    <a:pt x="53148" y="74101"/>
                  </a:lnTo>
                  <a:lnTo>
                    <a:pt x="53123" y="74101"/>
                  </a:lnTo>
                  <a:lnTo>
                    <a:pt x="53072" y="73939"/>
                  </a:lnTo>
                  <a:lnTo>
                    <a:pt x="52996" y="73939"/>
                  </a:lnTo>
                  <a:lnTo>
                    <a:pt x="52946" y="73939"/>
                  </a:lnTo>
                  <a:lnTo>
                    <a:pt x="52895" y="73939"/>
                  </a:lnTo>
                  <a:lnTo>
                    <a:pt x="52870" y="73777"/>
                  </a:lnTo>
                  <a:lnTo>
                    <a:pt x="52820" y="73777"/>
                  </a:lnTo>
                  <a:lnTo>
                    <a:pt x="52820" y="73696"/>
                  </a:lnTo>
                  <a:lnTo>
                    <a:pt x="52769" y="73535"/>
                  </a:lnTo>
                  <a:lnTo>
                    <a:pt x="52769" y="73454"/>
                  </a:lnTo>
                  <a:lnTo>
                    <a:pt x="52769" y="73292"/>
                  </a:lnTo>
                  <a:lnTo>
                    <a:pt x="52744" y="73131"/>
                  </a:lnTo>
                  <a:lnTo>
                    <a:pt x="52694" y="73050"/>
                  </a:lnTo>
                  <a:lnTo>
                    <a:pt x="52618" y="72888"/>
                  </a:lnTo>
                  <a:lnTo>
                    <a:pt x="52542" y="72727"/>
                  </a:lnTo>
                  <a:lnTo>
                    <a:pt x="52492" y="72484"/>
                  </a:lnTo>
                  <a:lnTo>
                    <a:pt x="52694" y="72484"/>
                  </a:lnTo>
                  <a:lnTo>
                    <a:pt x="52870" y="72484"/>
                  </a:lnTo>
                  <a:lnTo>
                    <a:pt x="53072" y="72484"/>
                  </a:lnTo>
                  <a:lnTo>
                    <a:pt x="53123" y="72484"/>
                  </a:lnTo>
                  <a:lnTo>
                    <a:pt x="53148" y="72484"/>
                  </a:lnTo>
                  <a:lnTo>
                    <a:pt x="53223" y="72484"/>
                  </a:lnTo>
                  <a:lnTo>
                    <a:pt x="53324" y="72484"/>
                  </a:lnTo>
                  <a:lnTo>
                    <a:pt x="53400" y="72484"/>
                  </a:lnTo>
                  <a:lnTo>
                    <a:pt x="53400" y="72323"/>
                  </a:lnTo>
                  <a:lnTo>
                    <a:pt x="53451" y="72323"/>
                  </a:lnTo>
                  <a:lnTo>
                    <a:pt x="53451" y="72242"/>
                  </a:lnTo>
                  <a:lnTo>
                    <a:pt x="53577" y="72080"/>
                  </a:lnTo>
                  <a:lnTo>
                    <a:pt x="53678" y="72000"/>
                  </a:lnTo>
                  <a:lnTo>
                    <a:pt x="53854" y="72000"/>
                  </a:lnTo>
                  <a:lnTo>
                    <a:pt x="53854" y="71676"/>
                  </a:lnTo>
                  <a:lnTo>
                    <a:pt x="53854" y="71434"/>
                  </a:lnTo>
                  <a:lnTo>
                    <a:pt x="53854" y="71191"/>
                  </a:lnTo>
                  <a:lnTo>
                    <a:pt x="53854" y="70868"/>
                  </a:lnTo>
                  <a:lnTo>
                    <a:pt x="53804" y="70626"/>
                  </a:lnTo>
                  <a:lnTo>
                    <a:pt x="53804" y="70464"/>
                  </a:lnTo>
                  <a:lnTo>
                    <a:pt x="53804" y="70464"/>
                  </a:lnTo>
                  <a:lnTo>
                    <a:pt x="53728" y="70222"/>
                  </a:lnTo>
                  <a:lnTo>
                    <a:pt x="53678" y="70222"/>
                  </a:lnTo>
                  <a:lnTo>
                    <a:pt x="53652" y="70141"/>
                  </a:lnTo>
                  <a:lnTo>
                    <a:pt x="53602" y="69818"/>
                  </a:lnTo>
                  <a:lnTo>
                    <a:pt x="53526" y="69575"/>
                  </a:lnTo>
                  <a:lnTo>
                    <a:pt x="53476" y="69414"/>
                  </a:lnTo>
                  <a:lnTo>
                    <a:pt x="53451" y="69414"/>
                  </a:lnTo>
                  <a:lnTo>
                    <a:pt x="53400" y="69333"/>
                  </a:lnTo>
                  <a:lnTo>
                    <a:pt x="53350" y="69333"/>
                  </a:lnTo>
                  <a:lnTo>
                    <a:pt x="53324" y="69333"/>
                  </a:lnTo>
                  <a:lnTo>
                    <a:pt x="53324" y="69171"/>
                  </a:lnTo>
                  <a:lnTo>
                    <a:pt x="53223" y="69010"/>
                  </a:lnTo>
                  <a:lnTo>
                    <a:pt x="53148" y="68767"/>
                  </a:lnTo>
                  <a:lnTo>
                    <a:pt x="53123" y="68525"/>
                  </a:lnTo>
                  <a:lnTo>
                    <a:pt x="53072" y="68363"/>
                  </a:lnTo>
                  <a:lnTo>
                    <a:pt x="53072" y="68282"/>
                  </a:lnTo>
                  <a:lnTo>
                    <a:pt x="52996" y="68121"/>
                  </a:lnTo>
                  <a:lnTo>
                    <a:pt x="52946" y="68121"/>
                  </a:lnTo>
                  <a:lnTo>
                    <a:pt x="52870" y="68121"/>
                  </a:lnTo>
                  <a:lnTo>
                    <a:pt x="52769" y="68121"/>
                  </a:lnTo>
                  <a:lnTo>
                    <a:pt x="52744" y="67959"/>
                  </a:lnTo>
                  <a:lnTo>
                    <a:pt x="52668" y="67878"/>
                  </a:lnTo>
                  <a:lnTo>
                    <a:pt x="52618" y="67878"/>
                  </a:lnTo>
                  <a:lnTo>
                    <a:pt x="52567" y="67717"/>
                  </a:lnTo>
                  <a:lnTo>
                    <a:pt x="52542" y="67555"/>
                  </a:lnTo>
                  <a:lnTo>
                    <a:pt x="52441" y="67474"/>
                  </a:lnTo>
                  <a:lnTo>
                    <a:pt x="52416" y="67313"/>
                  </a:lnTo>
                  <a:lnTo>
                    <a:pt x="52365" y="67232"/>
                  </a:lnTo>
                  <a:lnTo>
                    <a:pt x="52315" y="67232"/>
                  </a:lnTo>
                  <a:lnTo>
                    <a:pt x="52290" y="67070"/>
                  </a:lnTo>
                  <a:lnTo>
                    <a:pt x="52239" y="66909"/>
                  </a:lnTo>
                  <a:lnTo>
                    <a:pt x="52239" y="66828"/>
                  </a:lnTo>
                  <a:lnTo>
                    <a:pt x="52214" y="66828"/>
                  </a:lnTo>
                  <a:lnTo>
                    <a:pt x="52164" y="66666"/>
                  </a:lnTo>
                  <a:lnTo>
                    <a:pt x="52164" y="66666"/>
                  </a:lnTo>
                  <a:lnTo>
                    <a:pt x="52113" y="66505"/>
                  </a:lnTo>
                  <a:lnTo>
                    <a:pt x="52113" y="66424"/>
                  </a:lnTo>
                  <a:lnTo>
                    <a:pt x="52088" y="66262"/>
                  </a:lnTo>
                  <a:lnTo>
                    <a:pt x="52037" y="66101"/>
                  </a:lnTo>
                  <a:lnTo>
                    <a:pt x="51962" y="66020"/>
                  </a:lnTo>
                  <a:lnTo>
                    <a:pt x="51861" y="65858"/>
                  </a:lnTo>
                  <a:lnTo>
                    <a:pt x="51785" y="65777"/>
                  </a:lnTo>
                  <a:lnTo>
                    <a:pt x="51785" y="65616"/>
                  </a:lnTo>
                  <a:lnTo>
                    <a:pt x="51760" y="65454"/>
                  </a:lnTo>
                  <a:lnTo>
                    <a:pt x="51709" y="65373"/>
                  </a:lnTo>
                  <a:lnTo>
                    <a:pt x="51709" y="65212"/>
                  </a:lnTo>
                  <a:lnTo>
                    <a:pt x="51659" y="65050"/>
                  </a:lnTo>
                  <a:lnTo>
                    <a:pt x="51659" y="64969"/>
                  </a:lnTo>
                  <a:lnTo>
                    <a:pt x="51634" y="64565"/>
                  </a:lnTo>
                  <a:lnTo>
                    <a:pt x="51533" y="64161"/>
                  </a:lnTo>
                  <a:lnTo>
                    <a:pt x="51457" y="63999"/>
                  </a:lnTo>
                  <a:lnTo>
                    <a:pt x="51381" y="63757"/>
                  </a:lnTo>
                  <a:lnTo>
                    <a:pt x="51331" y="63595"/>
                  </a:lnTo>
                  <a:lnTo>
                    <a:pt x="51305" y="63515"/>
                  </a:lnTo>
                  <a:lnTo>
                    <a:pt x="51255" y="63515"/>
                  </a:lnTo>
                  <a:lnTo>
                    <a:pt x="51205" y="63515"/>
                  </a:lnTo>
                  <a:lnTo>
                    <a:pt x="51179" y="63515"/>
                  </a:lnTo>
                  <a:lnTo>
                    <a:pt x="51129" y="63515"/>
                  </a:lnTo>
                  <a:lnTo>
                    <a:pt x="51078" y="63595"/>
                  </a:lnTo>
                  <a:lnTo>
                    <a:pt x="51078" y="63757"/>
                  </a:lnTo>
                  <a:lnTo>
                    <a:pt x="51053" y="63757"/>
                  </a:lnTo>
                  <a:lnTo>
                    <a:pt x="51003" y="63919"/>
                  </a:lnTo>
                  <a:lnTo>
                    <a:pt x="50952" y="63999"/>
                  </a:lnTo>
                  <a:lnTo>
                    <a:pt x="50927" y="63999"/>
                  </a:lnTo>
                  <a:lnTo>
                    <a:pt x="50876" y="64161"/>
                  </a:lnTo>
                  <a:lnTo>
                    <a:pt x="50876" y="64323"/>
                  </a:lnTo>
                  <a:lnTo>
                    <a:pt x="50851" y="64323"/>
                  </a:lnTo>
                  <a:lnTo>
                    <a:pt x="50750" y="64323"/>
                  </a:lnTo>
                  <a:lnTo>
                    <a:pt x="50675" y="64323"/>
                  </a:lnTo>
                  <a:lnTo>
                    <a:pt x="50599" y="64323"/>
                  </a:lnTo>
                  <a:lnTo>
                    <a:pt x="50548" y="64323"/>
                  </a:lnTo>
                  <a:lnTo>
                    <a:pt x="50498" y="64323"/>
                  </a:lnTo>
                  <a:lnTo>
                    <a:pt x="50498" y="64323"/>
                  </a:lnTo>
                  <a:lnTo>
                    <a:pt x="50473" y="64404"/>
                  </a:lnTo>
                  <a:lnTo>
                    <a:pt x="50473" y="64565"/>
                  </a:lnTo>
                  <a:lnTo>
                    <a:pt x="50422" y="64565"/>
                  </a:lnTo>
                  <a:lnTo>
                    <a:pt x="50397" y="64646"/>
                  </a:lnTo>
                  <a:lnTo>
                    <a:pt x="50397" y="64808"/>
                  </a:lnTo>
                  <a:lnTo>
                    <a:pt x="50347" y="64969"/>
                  </a:lnTo>
                  <a:lnTo>
                    <a:pt x="50347" y="65212"/>
                  </a:lnTo>
                  <a:lnTo>
                    <a:pt x="50347" y="65373"/>
                  </a:lnTo>
                  <a:lnTo>
                    <a:pt x="50296" y="65373"/>
                  </a:lnTo>
                  <a:lnTo>
                    <a:pt x="50271" y="65373"/>
                  </a:lnTo>
                  <a:lnTo>
                    <a:pt x="50220" y="65373"/>
                  </a:lnTo>
                  <a:lnTo>
                    <a:pt x="50220" y="65454"/>
                  </a:lnTo>
                  <a:lnTo>
                    <a:pt x="50094" y="65454"/>
                  </a:lnTo>
                  <a:lnTo>
                    <a:pt x="49968" y="65373"/>
                  </a:lnTo>
                  <a:lnTo>
                    <a:pt x="49892" y="65373"/>
                  </a:lnTo>
                  <a:lnTo>
                    <a:pt x="49817" y="65212"/>
                  </a:lnTo>
                  <a:lnTo>
                    <a:pt x="49716" y="65050"/>
                  </a:lnTo>
                  <a:lnTo>
                    <a:pt x="49640" y="64969"/>
                  </a:lnTo>
                  <a:lnTo>
                    <a:pt x="49589" y="64969"/>
                  </a:lnTo>
                  <a:lnTo>
                    <a:pt x="49564" y="64969"/>
                  </a:lnTo>
                  <a:lnTo>
                    <a:pt x="49514" y="64969"/>
                  </a:lnTo>
                  <a:lnTo>
                    <a:pt x="49438" y="64808"/>
                  </a:lnTo>
                  <a:lnTo>
                    <a:pt x="49362" y="64808"/>
                  </a:lnTo>
                  <a:lnTo>
                    <a:pt x="49312" y="64808"/>
                  </a:lnTo>
                  <a:lnTo>
                    <a:pt x="49236" y="64969"/>
                  </a:lnTo>
                  <a:lnTo>
                    <a:pt x="49186" y="64969"/>
                  </a:lnTo>
                  <a:lnTo>
                    <a:pt x="49135" y="64969"/>
                  </a:lnTo>
                  <a:lnTo>
                    <a:pt x="49110" y="65050"/>
                  </a:lnTo>
                  <a:lnTo>
                    <a:pt x="49059" y="65373"/>
                  </a:lnTo>
                  <a:lnTo>
                    <a:pt x="49059" y="65454"/>
                  </a:lnTo>
                  <a:lnTo>
                    <a:pt x="49059" y="65616"/>
                  </a:lnTo>
                  <a:lnTo>
                    <a:pt x="49059" y="65858"/>
                  </a:lnTo>
                  <a:lnTo>
                    <a:pt x="49059" y="66020"/>
                  </a:lnTo>
                  <a:lnTo>
                    <a:pt x="49059" y="66101"/>
                  </a:lnTo>
                  <a:lnTo>
                    <a:pt x="49059" y="66424"/>
                  </a:lnTo>
                  <a:lnTo>
                    <a:pt x="49059" y="66666"/>
                  </a:lnTo>
                  <a:lnTo>
                    <a:pt x="49059" y="67555"/>
                  </a:lnTo>
                  <a:lnTo>
                    <a:pt x="48984" y="67717"/>
                  </a:lnTo>
                  <a:lnTo>
                    <a:pt x="48908" y="67717"/>
                  </a:lnTo>
                  <a:lnTo>
                    <a:pt x="48807" y="67717"/>
                  </a:lnTo>
                  <a:lnTo>
                    <a:pt x="48731" y="67717"/>
                  </a:lnTo>
                  <a:lnTo>
                    <a:pt x="48681" y="67717"/>
                  </a:lnTo>
                  <a:lnTo>
                    <a:pt x="48656" y="67717"/>
                  </a:lnTo>
                  <a:lnTo>
                    <a:pt x="48605" y="67878"/>
                  </a:lnTo>
                  <a:lnTo>
                    <a:pt x="48580" y="67878"/>
                  </a:lnTo>
                  <a:lnTo>
                    <a:pt x="48529" y="67878"/>
                  </a:lnTo>
                  <a:lnTo>
                    <a:pt x="48479" y="67878"/>
                  </a:lnTo>
                  <a:lnTo>
                    <a:pt x="48479" y="67959"/>
                  </a:lnTo>
                  <a:lnTo>
                    <a:pt x="48454" y="68121"/>
                  </a:lnTo>
                  <a:lnTo>
                    <a:pt x="48403" y="68121"/>
                  </a:lnTo>
                  <a:lnTo>
                    <a:pt x="48353" y="68121"/>
                  </a:lnTo>
                  <a:lnTo>
                    <a:pt x="48328" y="68121"/>
                  </a:lnTo>
                  <a:lnTo>
                    <a:pt x="48277" y="68121"/>
                  </a:lnTo>
                  <a:lnTo>
                    <a:pt x="48277" y="68282"/>
                  </a:lnTo>
                  <a:lnTo>
                    <a:pt x="48227" y="68282"/>
                  </a:lnTo>
                  <a:lnTo>
                    <a:pt x="48227" y="68363"/>
                  </a:lnTo>
                  <a:lnTo>
                    <a:pt x="48227" y="68525"/>
                  </a:lnTo>
                  <a:lnTo>
                    <a:pt x="48201" y="68686"/>
                  </a:lnTo>
                  <a:lnTo>
                    <a:pt x="48201" y="68686"/>
                  </a:lnTo>
                  <a:lnTo>
                    <a:pt x="48100" y="68686"/>
                  </a:lnTo>
                  <a:lnTo>
                    <a:pt x="48025" y="68767"/>
                  </a:lnTo>
                  <a:lnTo>
                    <a:pt x="48000" y="68686"/>
                  </a:lnTo>
                  <a:lnTo>
                    <a:pt x="47949" y="68767"/>
                  </a:lnTo>
                  <a:lnTo>
                    <a:pt x="47899" y="68767"/>
                  </a:lnTo>
                  <a:lnTo>
                    <a:pt x="47899" y="68929"/>
                  </a:lnTo>
                  <a:lnTo>
                    <a:pt x="47873" y="69171"/>
                  </a:lnTo>
                  <a:lnTo>
                    <a:pt x="47823" y="69414"/>
                  </a:lnTo>
                  <a:lnTo>
                    <a:pt x="47772" y="69737"/>
                  </a:lnTo>
                  <a:lnTo>
                    <a:pt x="47697" y="70141"/>
                  </a:lnTo>
                  <a:lnTo>
                    <a:pt x="47697" y="70222"/>
                  </a:lnTo>
                  <a:lnTo>
                    <a:pt x="47646" y="70383"/>
                  </a:lnTo>
                  <a:lnTo>
                    <a:pt x="47646" y="70464"/>
                  </a:lnTo>
                  <a:lnTo>
                    <a:pt x="47646" y="70626"/>
                  </a:lnTo>
                  <a:lnTo>
                    <a:pt x="47646" y="70787"/>
                  </a:lnTo>
                  <a:lnTo>
                    <a:pt x="47697" y="70868"/>
                  </a:lnTo>
                  <a:lnTo>
                    <a:pt x="47697" y="70868"/>
                  </a:lnTo>
                  <a:lnTo>
                    <a:pt x="47747" y="71030"/>
                  </a:lnTo>
                  <a:lnTo>
                    <a:pt x="47772" y="71191"/>
                  </a:lnTo>
                  <a:lnTo>
                    <a:pt x="47823" y="71272"/>
                  </a:lnTo>
                  <a:lnTo>
                    <a:pt x="47823" y="71434"/>
                  </a:lnTo>
                  <a:lnTo>
                    <a:pt x="47823" y="72242"/>
                  </a:lnTo>
                  <a:lnTo>
                    <a:pt x="47747" y="72323"/>
                  </a:lnTo>
                  <a:lnTo>
                    <a:pt x="47646" y="72323"/>
                  </a:lnTo>
                  <a:lnTo>
                    <a:pt x="47570" y="72323"/>
                  </a:lnTo>
                  <a:lnTo>
                    <a:pt x="47495" y="72323"/>
                  </a:lnTo>
                  <a:lnTo>
                    <a:pt x="47419" y="72323"/>
                  </a:lnTo>
                  <a:lnTo>
                    <a:pt x="47318" y="72323"/>
                  </a:lnTo>
                  <a:lnTo>
                    <a:pt x="47242" y="72484"/>
                  </a:lnTo>
                  <a:lnTo>
                    <a:pt x="47167" y="72646"/>
                  </a:lnTo>
                  <a:lnTo>
                    <a:pt x="47091" y="72727"/>
                  </a:lnTo>
                  <a:lnTo>
                    <a:pt x="47041" y="73050"/>
                  </a:lnTo>
                  <a:lnTo>
                    <a:pt x="46990" y="73292"/>
                  </a:lnTo>
                  <a:lnTo>
                    <a:pt x="46965" y="73454"/>
                  </a:lnTo>
                  <a:lnTo>
                    <a:pt x="46914" y="73535"/>
                  </a:lnTo>
                  <a:lnTo>
                    <a:pt x="46864" y="73696"/>
                  </a:lnTo>
                  <a:lnTo>
                    <a:pt x="46788" y="73696"/>
                  </a:lnTo>
                  <a:lnTo>
                    <a:pt x="46738" y="73777"/>
                  </a:lnTo>
                  <a:lnTo>
                    <a:pt x="46712" y="73777"/>
                  </a:lnTo>
                  <a:lnTo>
                    <a:pt x="46637" y="73777"/>
                  </a:lnTo>
                  <a:lnTo>
                    <a:pt x="46586" y="73777"/>
                  </a:lnTo>
                  <a:lnTo>
                    <a:pt x="46511" y="73939"/>
                  </a:lnTo>
                  <a:lnTo>
                    <a:pt x="46410" y="73939"/>
                  </a:lnTo>
                  <a:lnTo>
                    <a:pt x="46384" y="74101"/>
                  </a:lnTo>
                  <a:lnTo>
                    <a:pt x="46334" y="74181"/>
                  </a:lnTo>
                  <a:lnTo>
                    <a:pt x="46258" y="74505"/>
                  </a:lnTo>
                  <a:lnTo>
                    <a:pt x="46182" y="74585"/>
                  </a:lnTo>
                  <a:lnTo>
                    <a:pt x="46132" y="74747"/>
                  </a:lnTo>
                  <a:lnTo>
                    <a:pt x="46082" y="74909"/>
                  </a:lnTo>
                  <a:lnTo>
                    <a:pt x="46006" y="74909"/>
                  </a:lnTo>
                  <a:lnTo>
                    <a:pt x="45930" y="74989"/>
                  </a:lnTo>
                  <a:lnTo>
                    <a:pt x="45829" y="74989"/>
                  </a:lnTo>
                  <a:lnTo>
                    <a:pt x="45753" y="74989"/>
                  </a:lnTo>
                  <a:lnTo>
                    <a:pt x="45728" y="74989"/>
                  </a:lnTo>
                  <a:lnTo>
                    <a:pt x="45678" y="75151"/>
                  </a:lnTo>
                  <a:lnTo>
                    <a:pt x="45753" y="75151"/>
                  </a:lnTo>
                  <a:lnTo>
                    <a:pt x="45728" y="75393"/>
                  </a:lnTo>
                  <a:lnTo>
                    <a:pt x="45728" y="75393"/>
                  </a:lnTo>
                  <a:lnTo>
                    <a:pt x="45678" y="75393"/>
                  </a:lnTo>
                  <a:lnTo>
                    <a:pt x="45627" y="75232"/>
                  </a:lnTo>
                  <a:lnTo>
                    <a:pt x="45627" y="75151"/>
                  </a:lnTo>
                  <a:lnTo>
                    <a:pt x="45627" y="74989"/>
                  </a:lnTo>
                  <a:lnTo>
                    <a:pt x="45602" y="74909"/>
                  </a:lnTo>
                  <a:lnTo>
                    <a:pt x="45602" y="74747"/>
                  </a:lnTo>
                  <a:lnTo>
                    <a:pt x="45552" y="74585"/>
                  </a:lnTo>
                  <a:lnTo>
                    <a:pt x="45501" y="74505"/>
                  </a:lnTo>
                  <a:lnTo>
                    <a:pt x="45425" y="74343"/>
                  </a:lnTo>
                  <a:lnTo>
                    <a:pt x="45375" y="74343"/>
                  </a:lnTo>
                  <a:lnTo>
                    <a:pt x="45350" y="74343"/>
                  </a:lnTo>
                  <a:lnTo>
                    <a:pt x="45299" y="74181"/>
                  </a:lnTo>
                  <a:lnTo>
                    <a:pt x="45274" y="74181"/>
                  </a:lnTo>
                  <a:lnTo>
                    <a:pt x="45274" y="74101"/>
                  </a:lnTo>
                  <a:lnTo>
                    <a:pt x="45223" y="74101"/>
                  </a:lnTo>
                  <a:lnTo>
                    <a:pt x="45173" y="73939"/>
                  </a:lnTo>
                  <a:lnTo>
                    <a:pt x="45148" y="74101"/>
                  </a:lnTo>
                  <a:lnTo>
                    <a:pt x="45047" y="74101"/>
                  </a:lnTo>
                  <a:lnTo>
                    <a:pt x="45022" y="74181"/>
                  </a:lnTo>
                  <a:lnTo>
                    <a:pt x="44921" y="74181"/>
                  </a:lnTo>
                  <a:lnTo>
                    <a:pt x="44895" y="74101"/>
                  </a:lnTo>
                  <a:lnTo>
                    <a:pt x="44845" y="74101"/>
                  </a:lnTo>
                  <a:lnTo>
                    <a:pt x="44845" y="73939"/>
                  </a:lnTo>
                  <a:lnTo>
                    <a:pt x="44820" y="73777"/>
                  </a:lnTo>
                  <a:lnTo>
                    <a:pt x="44769" y="73777"/>
                  </a:lnTo>
                  <a:lnTo>
                    <a:pt x="44719" y="73777"/>
                  </a:lnTo>
                  <a:lnTo>
                    <a:pt x="44694" y="73777"/>
                  </a:lnTo>
                  <a:lnTo>
                    <a:pt x="44593" y="73777"/>
                  </a:lnTo>
                  <a:lnTo>
                    <a:pt x="44567" y="73777"/>
                  </a:lnTo>
                  <a:lnTo>
                    <a:pt x="44315" y="73777"/>
                  </a:lnTo>
                  <a:lnTo>
                    <a:pt x="44315" y="73535"/>
                  </a:lnTo>
                  <a:lnTo>
                    <a:pt x="44315" y="73292"/>
                  </a:lnTo>
                  <a:lnTo>
                    <a:pt x="44315" y="73050"/>
                  </a:lnTo>
                  <a:lnTo>
                    <a:pt x="44315" y="72888"/>
                  </a:lnTo>
                  <a:lnTo>
                    <a:pt x="44365" y="72727"/>
                  </a:lnTo>
                  <a:lnTo>
                    <a:pt x="44365" y="72727"/>
                  </a:lnTo>
                  <a:lnTo>
                    <a:pt x="44391" y="72646"/>
                  </a:lnTo>
                  <a:lnTo>
                    <a:pt x="44391" y="72080"/>
                  </a:lnTo>
                  <a:lnTo>
                    <a:pt x="44365" y="72000"/>
                  </a:lnTo>
                  <a:lnTo>
                    <a:pt x="44315" y="71838"/>
                  </a:lnTo>
                  <a:lnTo>
                    <a:pt x="44264" y="71595"/>
                  </a:lnTo>
                  <a:lnTo>
                    <a:pt x="44264" y="71434"/>
                  </a:lnTo>
                  <a:lnTo>
                    <a:pt x="44239" y="71272"/>
                  </a:lnTo>
                  <a:lnTo>
                    <a:pt x="44239" y="71030"/>
                  </a:lnTo>
                  <a:lnTo>
                    <a:pt x="44239" y="70787"/>
                  </a:lnTo>
                  <a:lnTo>
                    <a:pt x="44264" y="70464"/>
                  </a:lnTo>
                  <a:lnTo>
                    <a:pt x="44315" y="70222"/>
                  </a:lnTo>
                  <a:lnTo>
                    <a:pt x="44365" y="69979"/>
                  </a:lnTo>
                  <a:lnTo>
                    <a:pt x="44391" y="69818"/>
                  </a:lnTo>
                  <a:lnTo>
                    <a:pt x="44441" y="69818"/>
                  </a:lnTo>
                  <a:lnTo>
                    <a:pt x="44466" y="69737"/>
                  </a:lnTo>
                  <a:lnTo>
                    <a:pt x="44466" y="69575"/>
                  </a:lnTo>
                  <a:lnTo>
                    <a:pt x="44466" y="67959"/>
                  </a:lnTo>
                  <a:lnTo>
                    <a:pt x="44441" y="67959"/>
                  </a:lnTo>
                  <a:lnTo>
                    <a:pt x="44441" y="67878"/>
                  </a:lnTo>
                  <a:lnTo>
                    <a:pt x="44391" y="67717"/>
                  </a:lnTo>
                  <a:lnTo>
                    <a:pt x="44391" y="67555"/>
                  </a:lnTo>
                  <a:lnTo>
                    <a:pt x="44365" y="67474"/>
                  </a:lnTo>
                  <a:lnTo>
                    <a:pt x="44365" y="67313"/>
                  </a:lnTo>
                  <a:lnTo>
                    <a:pt x="44365" y="67070"/>
                  </a:lnTo>
                  <a:lnTo>
                    <a:pt x="44365" y="66828"/>
                  </a:lnTo>
                  <a:lnTo>
                    <a:pt x="44391" y="66666"/>
                  </a:lnTo>
                  <a:lnTo>
                    <a:pt x="44391" y="66424"/>
                  </a:lnTo>
                  <a:lnTo>
                    <a:pt x="44441" y="66262"/>
                  </a:lnTo>
                  <a:lnTo>
                    <a:pt x="44441" y="66020"/>
                  </a:lnTo>
                  <a:lnTo>
                    <a:pt x="44441" y="65858"/>
                  </a:lnTo>
                  <a:lnTo>
                    <a:pt x="44391" y="65616"/>
                  </a:lnTo>
                  <a:lnTo>
                    <a:pt x="44365" y="65616"/>
                  </a:lnTo>
                  <a:lnTo>
                    <a:pt x="44315" y="65454"/>
                  </a:lnTo>
                  <a:lnTo>
                    <a:pt x="44264" y="65373"/>
                  </a:lnTo>
                  <a:lnTo>
                    <a:pt x="44264" y="65212"/>
                  </a:lnTo>
                  <a:lnTo>
                    <a:pt x="44315" y="64969"/>
                  </a:lnTo>
                  <a:lnTo>
                    <a:pt x="44694" y="64969"/>
                  </a:lnTo>
                  <a:lnTo>
                    <a:pt x="44719" y="64808"/>
                  </a:lnTo>
                  <a:lnTo>
                    <a:pt x="44719" y="64646"/>
                  </a:lnTo>
                  <a:lnTo>
                    <a:pt x="44719" y="64646"/>
                  </a:lnTo>
                  <a:lnTo>
                    <a:pt x="44719" y="64565"/>
                  </a:lnTo>
                  <a:lnTo>
                    <a:pt x="44719" y="64404"/>
                  </a:lnTo>
                  <a:lnTo>
                    <a:pt x="44769" y="64404"/>
                  </a:lnTo>
                  <a:lnTo>
                    <a:pt x="44820" y="64323"/>
                  </a:lnTo>
                  <a:lnTo>
                    <a:pt x="44845" y="64323"/>
                  </a:lnTo>
                  <a:lnTo>
                    <a:pt x="44895" y="64404"/>
                  </a:lnTo>
                  <a:lnTo>
                    <a:pt x="44921" y="64565"/>
                  </a:lnTo>
                  <a:lnTo>
                    <a:pt x="44971" y="64565"/>
                  </a:lnTo>
                  <a:lnTo>
                    <a:pt x="45022" y="64565"/>
                  </a:lnTo>
                  <a:lnTo>
                    <a:pt x="45097" y="64565"/>
                  </a:lnTo>
                  <a:lnTo>
                    <a:pt x="45173" y="64646"/>
                  </a:lnTo>
                  <a:lnTo>
                    <a:pt x="45274" y="64646"/>
                  </a:lnTo>
                  <a:lnTo>
                    <a:pt x="46006" y="64646"/>
                  </a:lnTo>
                  <a:lnTo>
                    <a:pt x="46056" y="64646"/>
                  </a:lnTo>
                  <a:lnTo>
                    <a:pt x="46082" y="64646"/>
                  </a:lnTo>
                  <a:lnTo>
                    <a:pt x="46132" y="64808"/>
                  </a:lnTo>
                  <a:lnTo>
                    <a:pt x="46132" y="64969"/>
                  </a:lnTo>
                  <a:lnTo>
                    <a:pt x="46182" y="65050"/>
                  </a:lnTo>
                  <a:lnTo>
                    <a:pt x="46208" y="65050"/>
                  </a:lnTo>
                  <a:lnTo>
                    <a:pt x="46208" y="65212"/>
                  </a:lnTo>
                  <a:lnTo>
                    <a:pt x="46283" y="65212"/>
                  </a:lnTo>
                  <a:lnTo>
                    <a:pt x="46384" y="65212"/>
                  </a:lnTo>
                  <a:lnTo>
                    <a:pt x="46410" y="65212"/>
                  </a:lnTo>
                  <a:lnTo>
                    <a:pt x="46460" y="65212"/>
                  </a:lnTo>
                  <a:lnTo>
                    <a:pt x="46511" y="65212"/>
                  </a:lnTo>
                  <a:lnTo>
                    <a:pt x="46586" y="65373"/>
                  </a:lnTo>
                  <a:lnTo>
                    <a:pt x="46637" y="65373"/>
                  </a:lnTo>
                  <a:lnTo>
                    <a:pt x="46712" y="65454"/>
                  </a:lnTo>
                  <a:lnTo>
                    <a:pt x="46738" y="65454"/>
                  </a:lnTo>
                  <a:lnTo>
                    <a:pt x="46839" y="65454"/>
                  </a:lnTo>
                  <a:lnTo>
                    <a:pt x="46914" y="65454"/>
                  </a:lnTo>
                  <a:lnTo>
                    <a:pt x="46990" y="65373"/>
                  </a:lnTo>
                  <a:lnTo>
                    <a:pt x="47091" y="65212"/>
                  </a:lnTo>
                  <a:lnTo>
                    <a:pt x="47116" y="65050"/>
                  </a:lnTo>
                  <a:lnTo>
                    <a:pt x="47167" y="65050"/>
                  </a:lnTo>
                  <a:lnTo>
                    <a:pt x="47167" y="64969"/>
                  </a:lnTo>
                  <a:lnTo>
                    <a:pt x="47167" y="64808"/>
                  </a:lnTo>
                  <a:lnTo>
                    <a:pt x="47167" y="64808"/>
                  </a:lnTo>
                  <a:lnTo>
                    <a:pt x="47192" y="64646"/>
                  </a:lnTo>
                  <a:lnTo>
                    <a:pt x="47293" y="64565"/>
                  </a:lnTo>
                  <a:lnTo>
                    <a:pt x="47318" y="64404"/>
                  </a:lnTo>
                  <a:lnTo>
                    <a:pt x="47369" y="64161"/>
                  </a:lnTo>
                  <a:lnTo>
                    <a:pt x="47369" y="63999"/>
                  </a:lnTo>
                  <a:lnTo>
                    <a:pt x="47369" y="63919"/>
                  </a:lnTo>
                  <a:lnTo>
                    <a:pt x="47369" y="63595"/>
                  </a:lnTo>
                  <a:lnTo>
                    <a:pt x="47369" y="63515"/>
                  </a:lnTo>
                  <a:lnTo>
                    <a:pt x="47369" y="63111"/>
                  </a:lnTo>
                  <a:lnTo>
                    <a:pt x="47318" y="62868"/>
                  </a:lnTo>
                  <a:lnTo>
                    <a:pt x="47318" y="62545"/>
                  </a:lnTo>
                  <a:lnTo>
                    <a:pt x="47318" y="62303"/>
                  </a:lnTo>
                  <a:lnTo>
                    <a:pt x="47369" y="62141"/>
                  </a:lnTo>
                  <a:lnTo>
                    <a:pt x="47369" y="61898"/>
                  </a:lnTo>
                  <a:lnTo>
                    <a:pt x="47369" y="61737"/>
                  </a:lnTo>
                  <a:lnTo>
                    <a:pt x="47369" y="61494"/>
                  </a:lnTo>
                  <a:lnTo>
                    <a:pt x="47318" y="61414"/>
                  </a:lnTo>
                  <a:lnTo>
                    <a:pt x="47242" y="61252"/>
                  </a:lnTo>
                  <a:lnTo>
                    <a:pt x="47167" y="61090"/>
                  </a:lnTo>
                  <a:lnTo>
                    <a:pt x="47091" y="61010"/>
                  </a:lnTo>
                  <a:lnTo>
                    <a:pt x="47041" y="60848"/>
                  </a:lnTo>
                  <a:lnTo>
                    <a:pt x="47041" y="60686"/>
                  </a:lnTo>
                  <a:lnTo>
                    <a:pt x="47041" y="59393"/>
                  </a:lnTo>
                  <a:lnTo>
                    <a:pt x="46965" y="59151"/>
                  </a:lnTo>
                  <a:lnTo>
                    <a:pt x="46864" y="58989"/>
                  </a:lnTo>
                  <a:lnTo>
                    <a:pt x="46839" y="58828"/>
                  </a:lnTo>
                  <a:lnTo>
                    <a:pt x="46788" y="58747"/>
                  </a:lnTo>
                  <a:lnTo>
                    <a:pt x="46712" y="58585"/>
                  </a:lnTo>
                  <a:lnTo>
                    <a:pt x="46662" y="58505"/>
                  </a:lnTo>
                  <a:lnTo>
                    <a:pt x="46637" y="58343"/>
                  </a:lnTo>
                  <a:lnTo>
                    <a:pt x="46637" y="58181"/>
                  </a:lnTo>
                  <a:lnTo>
                    <a:pt x="46586" y="58181"/>
                  </a:lnTo>
                  <a:lnTo>
                    <a:pt x="46511" y="58181"/>
                  </a:lnTo>
                  <a:lnTo>
                    <a:pt x="46410" y="58181"/>
                  </a:lnTo>
                  <a:lnTo>
                    <a:pt x="46384" y="58181"/>
                  </a:lnTo>
                  <a:lnTo>
                    <a:pt x="46283" y="58181"/>
                  </a:lnTo>
                  <a:lnTo>
                    <a:pt x="46258" y="58101"/>
                  </a:lnTo>
                  <a:lnTo>
                    <a:pt x="46208" y="58101"/>
                  </a:lnTo>
                  <a:lnTo>
                    <a:pt x="46132" y="57939"/>
                  </a:lnTo>
                  <a:lnTo>
                    <a:pt x="46132" y="57777"/>
                  </a:lnTo>
                  <a:lnTo>
                    <a:pt x="46132" y="57777"/>
                  </a:lnTo>
                  <a:lnTo>
                    <a:pt x="46082" y="57696"/>
                  </a:lnTo>
                  <a:lnTo>
                    <a:pt x="46056" y="57696"/>
                  </a:lnTo>
                  <a:lnTo>
                    <a:pt x="46056" y="57696"/>
                  </a:lnTo>
                  <a:lnTo>
                    <a:pt x="46006" y="57696"/>
                  </a:lnTo>
                  <a:lnTo>
                    <a:pt x="45955" y="57535"/>
                  </a:lnTo>
                  <a:lnTo>
                    <a:pt x="45955" y="57373"/>
                  </a:lnTo>
                  <a:lnTo>
                    <a:pt x="46006" y="57131"/>
                  </a:lnTo>
                  <a:lnTo>
                    <a:pt x="46006" y="57050"/>
                  </a:lnTo>
                  <a:lnTo>
                    <a:pt x="46082" y="57050"/>
                  </a:lnTo>
                  <a:lnTo>
                    <a:pt x="46132" y="56888"/>
                  </a:lnTo>
                  <a:lnTo>
                    <a:pt x="46208" y="56727"/>
                  </a:lnTo>
                  <a:lnTo>
                    <a:pt x="46258" y="56727"/>
                  </a:lnTo>
                  <a:lnTo>
                    <a:pt x="46283" y="56727"/>
                  </a:lnTo>
                  <a:lnTo>
                    <a:pt x="46384" y="56727"/>
                  </a:lnTo>
                  <a:lnTo>
                    <a:pt x="46460" y="56646"/>
                  </a:lnTo>
                  <a:lnTo>
                    <a:pt x="46511" y="56727"/>
                  </a:lnTo>
                  <a:lnTo>
                    <a:pt x="46511" y="56888"/>
                  </a:lnTo>
                  <a:lnTo>
                    <a:pt x="46536" y="56888"/>
                  </a:lnTo>
                  <a:lnTo>
                    <a:pt x="46586" y="57050"/>
                  </a:lnTo>
                  <a:lnTo>
                    <a:pt x="46637" y="57050"/>
                  </a:lnTo>
                  <a:lnTo>
                    <a:pt x="46662" y="57050"/>
                  </a:lnTo>
                  <a:lnTo>
                    <a:pt x="46712" y="57050"/>
                  </a:lnTo>
                  <a:lnTo>
                    <a:pt x="46738" y="57050"/>
                  </a:lnTo>
                  <a:lnTo>
                    <a:pt x="46788" y="57050"/>
                  </a:lnTo>
                  <a:lnTo>
                    <a:pt x="46839" y="57050"/>
                  </a:lnTo>
                  <a:lnTo>
                    <a:pt x="46864" y="57131"/>
                  </a:lnTo>
                  <a:lnTo>
                    <a:pt x="46914" y="57131"/>
                  </a:lnTo>
                  <a:lnTo>
                    <a:pt x="46990" y="57131"/>
                  </a:lnTo>
                  <a:lnTo>
                    <a:pt x="47091" y="57131"/>
                  </a:lnTo>
                  <a:lnTo>
                    <a:pt x="47167" y="57131"/>
                  </a:lnTo>
                  <a:lnTo>
                    <a:pt x="47167" y="56727"/>
                  </a:lnTo>
                  <a:lnTo>
                    <a:pt x="47167" y="56484"/>
                  </a:lnTo>
                  <a:lnTo>
                    <a:pt x="47192" y="55919"/>
                  </a:lnTo>
                  <a:lnTo>
                    <a:pt x="47167" y="55919"/>
                  </a:lnTo>
                  <a:lnTo>
                    <a:pt x="47091" y="55838"/>
                  </a:lnTo>
                  <a:lnTo>
                    <a:pt x="47091" y="55030"/>
                  </a:lnTo>
                  <a:lnTo>
                    <a:pt x="47116" y="55030"/>
                  </a:lnTo>
                  <a:lnTo>
                    <a:pt x="47167" y="55030"/>
                  </a:lnTo>
                  <a:lnTo>
                    <a:pt x="47192" y="55030"/>
                  </a:lnTo>
                  <a:lnTo>
                    <a:pt x="47242" y="55191"/>
                  </a:lnTo>
                  <a:lnTo>
                    <a:pt x="47293" y="55272"/>
                  </a:lnTo>
                  <a:lnTo>
                    <a:pt x="47293" y="55272"/>
                  </a:lnTo>
                  <a:lnTo>
                    <a:pt x="47293" y="55434"/>
                  </a:lnTo>
                  <a:lnTo>
                    <a:pt x="47293" y="55595"/>
                  </a:lnTo>
                  <a:lnTo>
                    <a:pt x="47318" y="55595"/>
                  </a:lnTo>
                  <a:lnTo>
                    <a:pt x="47369" y="55595"/>
                  </a:lnTo>
                  <a:lnTo>
                    <a:pt x="47444" y="55595"/>
                  </a:lnTo>
                  <a:lnTo>
                    <a:pt x="47545" y="55595"/>
                  </a:lnTo>
                  <a:lnTo>
                    <a:pt x="47570" y="55595"/>
                  </a:lnTo>
                  <a:lnTo>
                    <a:pt x="47570" y="55676"/>
                  </a:lnTo>
                  <a:lnTo>
                    <a:pt x="47621" y="55676"/>
                  </a:lnTo>
                  <a:lnTo>
                    <a:pt x="47899" y="55676"/>
                  </a:lnTo>
                  <a:lnTo>
                    <a:pt x="47899" y="54868"/>
                  </a:lnTo>
                  <a:lnTo>
                    <a:pt x="48000" y="54868"/>
                  </a:lnTo>
                  <a:lnTo>
                    <a:pt x="48025" y="54787"/>
                  </a:lnTo>
                  <a:lnTo>
                    <a:pt x="48075" y="54787"/>
                  </a:lnTo>
                  <a:lnTo>
                    <a:pt x="48201" y="54787"/>
                  </a:lnTo>
                  <a:lnTo>
                    <a:pt x="48277" y="54787"/>
                  </a:lnTo>
                  <a:lnTo>
                    <a:pt x="48353" y="54787"/>
                  </a:lnTo>
                  <a:lnTo>
                    <a:pt x="48353" y="53171"/>
                  </a:lnTo>
                  <a:lnTo>
                    <a:pt x="48454" y="53171"/>
                  </a:lnTo>
                  <a:lnTo>
                    <a:pt x="48529" y="53171"/>
                  </a:lnTo>
                  <a:lnTo>
                    <a:pt x="48656" y="53171"/>
                  </a:lnTo>
                  <a:lnTo>
                    <a:pt x="48681" y="53171"/>
                  </a:lnTo>
                  <a:lnTo>
                    <a:pt x="48731" y="53171"/>
                  </a:lnTo>
                  <a:lnTo>
                    <a:pt x="48782" y="53010"/>
                  </a:lnTo>
                  <a:lnTo>
                    <a:pt x="48782" y="53010"/>
                  </a:lnTo>
                  <a:lnTo>
                    <a:pt x="48807" y="52929"/>
                  </a:lnTo>
                  <a:lnTo>
                    <a:pt x="48858" y="52767"/>
                  </a:lnTo>
                  <a:lnTo>
                    <a:pt x="48933" y="52525"/>
                  </a:lnTo>
                  <a:lnTo>
                    <a:pt x="49034" y="52363"/>
                  </a:lnTo>
                  <a:lnTo>
                    <a:pt x="49059" y="52282"/>
                  </a:lnTo>
                  <a:lnTo>
                    <a:pt x="49110" y="52282"/>
                  </a:lnTo>
                  <a:lnTo>
                    <a:pt x="49135" y="52121"/>
                  </a:lnTo>
                  <a:lnTo>
                    <a:pt x="49186" y="52121"/>
                  </a:lnTo>
                  <a:lnTo>
                    <a:pt x="49236" y="52121"/>
                  </a:lnTo>
                  <a:lnTo>
                    <a:pt x="49261" y="51959"/>
                  </a:lnTo>
                  <a:lnTo>
                    <a:pt x="49312" y="51959"/>
                  </a:lnTo>
                  <a:lnTo>
                    <a:pt x="49388" y="51959"/>
                  </a:lnTo>
                  <a:lnTo>
                    <a:pt x="49388" y="51232"/>
                  </a:lnTo>
                  <a:lnTo>
                    <a:pt x="49236" y="50909"/>
                  </a:lnTo>
                  <a:lnTo>
                    <a:pt x="49236" y="50424"/>
                  </a:lnTo>
                  <a:lnTo>
                    <a:pt x="49261" y="50424"/>
                  </a:lnTo>
                  <a:lnTo>
                    <a:pt x="49312" y="50505"/>
                  </a:lnTo>
                  <a:lnTo>
                    <a:pt x="49362" y="50424"/>
                  </a:lnTo>
                  <a:lnTo>
                    <a:pt x="49388" y="50424"/>
                  </a:lnTo>
                  <a:lnTo>
                    <a:pt x="49564" y="50424"/>
                  </a:lnTo>
                  <a:lnTo>
                    <a:pt x="49564" y="50505"/>
                  </a:lnTo>
                  <a:lnTo>
                    <a:pt x="49589" y="50505"/>
                  </a:lnTo>
                  <a:lnTo>
                    <a:pt x="49640" y="50666"/>
                  </a:lnTo>
                  <a:lnTo>
                    <a:pt x="49690" y="50505"/>
                  </a:lnTo>
                  <a:lnTo>
                    <a:pt x="49766" y="50424"/>
                  </a:lnTo>
                  <a:lnTo>
                    <a:pt x="49817" y="50101"/>
                  </a:lnTo>
                  <a:lnTo>
                    <a:pt x="49842" y="49858"/>
                  </a:lnTo>
                  <a:lnTo>
                    <a:pt x="49842" y="49858"/>
                  </a:lnTo>
                  <a:lnTo>
                    <a:pt x="49842" y="49777"/>
                  </a:lnTo>
                  <a:lnTo>
                    <a:pt x="49842" y="49616"/>
                  </a:lnTo>
                  <a:lnTo>
                    <a:pt x="49943" y="49616"/>
                  </a:lnTo>
                  <a:lnTo>
                    <a:pt x="49968" y="49616"/>
                  </a:lnTo>
                  <a:lnTo>
                    <a:pt x="50044" y="49454"/>
                  </a:lnTo>
                  <a:lnTo>
                    <a:pt x="50145" y="49373"/>
                  </a:lnTo>
                  <a:lnTo>
                    <a:pt x="50145" y="49373"/>
                  </a:lnTo>
                  <a:lnTo>
                    <a:pt x="50145" y="49212"/>
                  </a:lnTo>
                  <a:lnTo>
                    <a:pt x="50170" y="49212"/>
                  </a:lnTo>
                  <a:lnTo>
                    <a:pt x="50220" y="49050"/>
                  </a:lnTo>
                  <a:lnTo>
                    <a:pt x="50296" y="49050"/>
                  </a:lnTo>
                  <a:lnTo>
                    <a:pt x="50422" y="49050"/>
                  </a:lnTo>
                  <a:lnTo>
                    <a:pt x="50498" y="49050"/>
                  </a:lnTo>
                  <a:lnTo>
                    <a:pt x="50599" y="49050"/>
                  </a:lnTo>
                  <a:lnTo>
                    <a:pt x="50675" y="49212"/>
                  </a:lnTo>
                  <a:lnTo>
                    <a:pt x="50750" y="49212"/>
                  </a:lnTo>
                  <a:lnTo>
                    <a:pt x="50851" y="49050"/>
                  </a:lnTo>
                  <a:lnTo>
                    <a:pt x="50952" y="49050"/>
                  </a:lnTo>
                  <a:lnTo>
                    <a:pt x="51003" y="49050"/>
                  </a:lnTo>
                  <a:lnTo>
                    <a:pt x="51053" y="49050"/>
                  </a:lnTo>
                  <a:lnTo>
                    <a:pt x="51179" y="49050"/>
                  </a:lnTo>
                  <a:lnTo>
                    <a:pt x="51179" y="48565"/>
                  </a:lnTo>
                  <a:lnTo>
                    <a:pt x="51179" y="48323"/>
                  </a:lnTo>
                  <a:lnTo>
                    <a:pt x="51129" y="48161"/>
                  </a:lnTo>
                  <a:lnTo>
                    <a:pt x="51129" y="48000"/>
                  </a:lnTo>
                  <a:lnTo>
                    <a:pt x="51078" y="47919"/>
                  </a:lnTo>
                  <a:lnTo>
                    <a:pt x="51053" y="47757"/>
                  </a:lnTo>
                  <a:lnTo>
                    <a:pt x="51053" y="47595"/>
                  </a:lnTo>
                  <a:lnTo>
                    <a:pt x="51053" y="47515"/>
                  </a:lnTo>
                  <a:lnTo>
                    <a:pt x="51053" y="47353"/>
                  </a:lnTo>
                  <a:lnTo>
                    <a:pt x="51053" y="47353"/>
                  </a:lnTo>
                  <a:lnTo>
                    <a:pt x="51053" y="47111"/>
                  </a:lnTo>
                  <a:lnTo>
                    <a:pt x="51078" y="46949"/>
                  </a:lnTo>
                  <a:lnTo>
                    <a:pt x="51078" y="46707"/>
                  </a:lnTo>
                  <a:lnTo>
                    <a:pt x="51053" y="46545"/>
                  </a:lnTo>
                  <a:lnTo>
                    <a:pt x="51053" y="46464"/>
                  </a:lnTo>
                  <a:lnTo>
                    <a:pt x="51053" y="46303"/>
                  </a:lnTo>
                  <a:lnTo>
                    <a:pt x="51078" y="46303"/>
                  </a:lnTo>
                  <a:lnTo>
                    <a:pt x="51078" y="46141"/>
                  </a:lnTo>
                  <a:lnTo>
                    <a:pt x="51129" y="45898"/>
                  </a:lnTo>
                  <a:lnTo>
                    <a:pt x="51078" y="45737"/>
                  </a:lnTo>
                  <a:lnTo>
                    <a:pt x="51053" y="45737"/>
                  </a:lnTo>
                  <a:lnTo>
                    <a:pt x="51003" y="45656"/>
                  </a:lnTo>
                  <a:lnTo>
                    <a:pt x="50952" y="45656"/>
                  </a:lnTo>
                  <a:lnTo>
                    <a:pt x="50927" y="45494"/>
                  </a:lnTo>
                  <a:lnTo>
                    <a:pt x="50876" y="45414"/>
                  </a:lnTo>
                  <a:lnTo>
                    <a:pt x="50851" y="45090"/>
                  </a:lnTo>
                  <a:lnTo>
                    <a:pt x="50851" y="44686"/>
                  </a:lnTo>
                  <a:lnTo>
                    <a:pt x="50851" y="44444"/>
                  </a:lnTo>
                  <a:lnTo>
                    <a:pt x="50876" y="44282"/>
                  </a:lnTo>
                  <a:lnTo>
                    <a:pt x="50952" y="44202"/>
                  </a:lnTo>
                  <a:lnTo>
                    <a:pt x="51053" y="44202"/>
                  </a:lnTo>
                  <a:lnTo>
                    <a:pt x="51078" y="44040"/>
                  </a:lnTo>
                  <a:lnTo>
                    <a:pt x="51129" y="44040"/>
                  </a:lnTo>
                  <a:lnTo>
                    <a:pt x="51129" y="43959"/>
                  </a:lnTo>
                  <a:lnTo>
                    <a:pt x="51129" y="43797"/>
                  </a:lnTo>
                  <a:lnTo>
                    <a:pt x="51129" y="43636"/>
                  </a:lnTo>
                  <a:lnTo>
                    <a:pt x="51129" y="43555"/>
                  </a:lnTo>
                  <a:lnTo>
                    <a:pt x="51078" y="43393"/>
                  </a:lnTo>
                  <a:lnTo>
                    <a:pt x="51078" y="43232"/>
                  </a:lnTo>
                  <a:lnTo>
                    <a:pt x="51078" y="43151"/>
                  </a:lnTo>
                  <a:lnTo>
                    <a:pt x="51129" y="43151"/>
                  </a:lnTo>
                  <a:lnTo>
                    <a:pt x="51179" y="42989"/>
                  </a:lnTo>
                  <a:lnTo>
                    <a:pt x="51255" y="42989"/>
                  </a:lnTo>
                  <a:lnTo>
                    <a:pt x="51305" y="42989"/>
                  </a:lnTo>
                  <a:lnTo>
                    <a:pt x="51331" y="42989"/>
                  </a:lnTo>
                  <a:lnTo>
                    <a:pt x="51406" y="42828"/>
                  </a:lnTo>
                  <a:lnTo>
                    <a:pt x="51507" y="42585"/>
                  </a:lnTo>
                  <a:lnTo>
                    <a:pt x="51507" y="42343"/>
                  </a:lnTo>
                  <a:lnTo>
                    <a:pt x="51533" y="42101"/>
                  </a:lnTo>
                  <a:lnTo>
                    <a:pt x="51583" y="41939"/>
                  </a:lnTo>
                  <a:lnTo>
                    <a:pt x="51634" y="41777"/>
                  </a:lnTo>
                  <a:lnTo>
                    <a:pt x="51659" y="41777"/>
                  </a:lnTo>
                  <a:lnTo>
                    <a:pt x="51709" y="41777"/>
                  </a:lnTo>
                  <a:lnTo>
                    <a:pt x="51760" y="41777"/>
                  </a:lnTo>
                  <a:lnTo>
                    <a:pt x="51760" y="41939"/>
                  </a:lnTo>
                  <a:lnTo>
                    <a:pt x="51760" y="42101"/>
                  </a:lnTo>
                  <a:lnTo>
                    <a:pt x="51785" y="42181"/>
                  </a:lnTo>
                  <a:lnTo>
                    <a:pt x="51785" y="42343"/>
                  </a:lnTo>
                  <a:lnTo>
                    <a:pt x="51835" y="42505"/>
                  </a:lnTo>
                  <a:lnTo>
                    <a:pt x="51861" y="42585"/>
                  </a:lnTo>
                  <a:lnTo>
                    <a:pt x="51861" y="42989"/>
                  </a:lnTo>
                  <a:lnTo>
                    <a:pt x="51835" y="43232"/>
                  </a:lnTo>
                  <a:lnTo>
                    <a:pt x="51785" y="43393"/>
                  </a:lnTo>
                  <a:lnTo>
                    <a:pt x="51760" y="43555"/>
                  </a:lnTo>
                  <a:lnTo>
                    <a:pt x="51760" y="43636"/>
                  </a:lnTo>
                  <a:lnTo>
                    <a:pt x="51760" y="43959"/>
                  </a:lnTo>
                  <a:lnTo>
                    <a:pt x="51785" y="43959"/>
                  </a:lnTo>
                  <a:lnTo>
                    <a:pt x="51835" y="43959"/>
                  </a:lnTo>
                  <a:lnTo>
                    <a:pt x="51911" y="43959"/>
                  </a:lnTo>
                  <a:lnTo>
                    <a:pt x="51987" y="43959"/>
                  </a:lnTo>
                  <a:lnTo>
                    <a:pt x="51987" y="44282"/>
                  </a:lnTo>
                  <a:lnTo>
                    <a:pt x="51987" y="44444"/>
                  </a:lnTo>
                  <a:lnTo>
                    <a:pt x="51962" y="44444"/>
                  </a:lnTo>
                  <a:lnTo>
                    <a:pt x="51962" y="44606"/>
                  </a:lnTo>
                  <a:lnTo>
                    <a:pt x="51911" y="44606"/>
                  </a:lnTo>
                  <a:lnTo>
                    <a:pt x="51861" y="44686"/>
                  </a:lnTo>
                  <a:lnTo>
                    <a:pt x="51861" y="45010"/>
                  </a:lnTo>
                  <a:lnTo>
                    <a:pt x="51861" y="45252"/>
                  </a:lnTo>
                  <a:lnTo>
                    <a:pt x="51911" y="45252"/>
                  </a:lnTo>
                  <a:lnTo>
                    <a:pt x="51911" y="45414"/>
                  </a:lnTo>
                  <a:lnTo>
                    <a:pt x="51962" y="45414"/>
                  </a:lnTo>
                  <a:lnTo>
                    <a:pt x="51987" y="45414"/>
                  </a:lnTo>
                  <a:lnTo>
                    <a:pt x="52037" y="45252"/>
                  </a:lnTo>
                  <a:lnTo>
                    <a:pt x="52037" y="45252"/>
                  </a:lnTo>
                  <a:lnTo>
                    <a:pt x="52088" y="45090"/>
                  </a:lnTo>
                  <a:lnTo>
                    <a:pt x="52088" y="45010"/>
                  </a:lnTo>
                  <a:lnTo>
                    <a:pt x="52088" y="44848"/>
                  </a:lnTo>
                  <a:lnTo>
                    <a:pt x="52113" y="44848"/>
                  </a:lnTo>
                  <a:lnTo>
                    <a:pt x="52164" y="44686"/>
                  </a:lnTo>
                  <a:lnTo>
                    <a:pt x="52214" y="44686"/>
                  </a:lnTo>
                  <a:lnTo>
                    <a:pt x="52239" y="44686"/>
                  </a:lnTo>
                  <a:lnTo>
                    <a:pt x="52315" y="44686"/>
                  </a:lnTo>
                  <a:lnTo>
                    <a:pt x="52365" y="44686"/>
                  </a:lnTo>
                  <a:lnTo>
                    <a:pt x="52416" y="44606"/>
                  </a:lnTo>
                  <a:lnTo>
                    <a:pt x="52416" y="44606"/>
                  </a:lnTo>
                  <a:lnTo>
                    <a:pt x="52567" y="44606"/>
                  </a:lnTo>
                  <a:lnTo>
                    <a:pt x="52567" y="44848"/>
                  </a:lnTo>
                  <a:lnTo>
                    <a:pt x="52618" y="45090"/>
                  </a:lnTo>
                  <a:lnTo>
                    <a:pt x="52567" y="45252"/>
                  </a:lnTo>
                  <a:lnTo>
                    <a:pt x="52542" y="45414"/>
                  </a:lnTo>
                  <a:lnTo>
                    <a:pt x="52542" y="45494"/>
                  </a:lnTo>
                  <a:lnTo>
                    <a:pt x="52492" y="45656"/>
                  </a:lnTo>
                  <a:lnTo>
                    <a:pt x="52492" y="45898"/>
                  </a:lnTo>
                  <a:lnTo>
                    <a:pt x="52492" y="46060"/>
                  </a:lnTo>
                  <a:lnTo>
                    <a:pt x="52542" y="46303"/>
                  </a:lnTo>
                  <a:lnTo>
                    <a:pt x="52542" y="46464"/>
                  </a:lnTo>
                  <a:lnTo>
                    <a:pt x="52492" y="46707"/>
                  </a:lnTo>
                  <a:lnTo>
                    <a:pt x="52492" y="46949"/>
                  </a:lnTo>
                  <a:lnTo>
                    <a:pt x="52416" y="46949"/>
                  </a:lnTo>
                  <a:lnTo>
                    <a:pt x="52315" y="47111"/>
                  </a:lnTo>
                  <a:lnTo>
                    <a:pt x="52239" y="46949"/>
                  </a:lnTo>
                  <a:lnTo>
                    <a:pt x="52214" y="46949"/>
                  </a:lnTo>
                  <a:lnTo>
                    <a:pt x="52164" y="46868"/>
                  </a:lnTo>
                  <a:lnTo>
                    <a:pt x="52113" y="46707"/>
                  </a:lnTo>
                  <a:lnTo>
                    <a:pt x="52037" y="46707"/>
                  </a:lnTo>
                  <a:lnTo>
                    <a:pt x="51962" y="46545"/>
                  </a:lnTo>
                  <a:lnTo>
                    <a:pt x="51659" y="46545"/>
                  </a:lnTo>
                  <a:lnTo>
                    <a:pt x="51634" y="46707"/>
                  </a:lnTo>
                  <a:lnTo>
                    <a:pt x="51634" y="46868"/>
                  </a:lnTo>
                  <a:lnTo>
                    <a:pt x="51634" y="46949"/>
                  </a:lnTo>
                  <a:lnTo>
                    <a:pt x="51634" y="47111"/>
                  </a:lnTo>
                  <a:lnTo>
                    <a:pt x="51634" y="47515"/>
                  </a:lnTo>
                  <a:lnTo>
                    <a:pt x="51785" y="47515"/>
                  </a:lnTo>
                  <a:lnTo>
                    <a:pt x="51861" y="47515"/>
                  </a:lnTo>
                  <a:lnTo>
                    <a:pt x="51861" y="47757"/>
                  </a:lnTo>
                  <a:lnTo>
                    <a:pt x="51911" y="48000"/>
                  </a:lnTo>
                  <a:lnTo>
                    <a:pt x="51911" y="48161"/>
                  </a:lnTo>
                  <a:lnTo>
                    <a:pt x="51962" y="48161"/>
                  </a:lnTo>
                  <a:lnTo>
                    <a:pt x="51987" y="48161"/>
                  </a:lnTo>
                  <a:lnTo>
                    <a:pt x="52037" y="48323"/>
                  </a:lnTo>
                  <a:lnTo>
                    <a:pt x="52113" y="48323"/>
                  </a:lnTo>
                  <a:lnTo>
                    <a:pt x="52239" y="48323"/>
                  </a:lnTo>
                  <a:lnTo>
                    <a:pt x="52239" y="48000"/>
                  </a:lnTo>
                  <a:lnTo>
                    <a:pt x="52239" y="47757"/>
                  </a:lnTo>
                  <a:lnTo>
                    <a:pt x="52239" y="47515"/>
                  </a:lnTo>
                  <a:lnTo>
                    <a:pt x="52365" y="47515"/>
                  </a:lnTo>
                  <a:lnTo>
                    <a:pt x="52441" y="47515"/>
                  </a:lnTo>
                  <a:lnTo>
                    <a:pt x="52618" y="47515"/>
                  </a:lnTo>
                  <a:lnTo>
                    <a:pt x="52668" y="47515"/>
                  </a:lnTo>
                  <a:lnTo>
                    <a:pt x="52694" y="47515"/>
                  </a:lnTo>
                  <a:lnTo>
                    <a:pt x="52744" y="47515"/>
                  </a:lnTo>
                  <a:lnTo>
                    <a:pt x="52769" y="47515"/>
                  </a:lnTo>
                  <a:lnTo>
                    <a:pt x="52769" y="47515"/>
                  </a:lnTo>
                  <a:lnTo>
                    <a:pt x="52820" y="47353"/>
                  </a:lnTo>
                  <a:lnTo>
                    <a:pt x="52820" y="47353"/>
                  </a:lnTo>
                  <a:lnTo>
                    <a:pt x="52895" y="47191"/>
                  </a:lnTo>
                  <a:lnTo>
                    <a:pt x="53072" y="47191"/>
                  </a:lnTo>
                  <a:lnTo>
                    <a:pt x="53072" y="47515"/>
                  </a:lnTo>
                  <a:lnTo>
                    <a:pt x="53072" y="47595"/>
                  </a:lnTo>
                  <a:lnTo>
                    <a:pt x="53072" y="47919"/>
                  </a:lnTo>
                  <a:lnTo>
                    <a:pt x="53123" y="48000"/>
                  </a:lnTo>
                  <a:lnTo>
                    <a:pt x="53148" y="48161"/>
                  </a:lnTo>
                  <a:lnTo>
                    <a:pt x="53223" y="48323"/>
                  </a:lnTo>
                  <a:lnTo>
                    <a:pt x="53324" y="48323"/>
                  </a:lnTo>
                  <a:lnTo>
                    <a:pt x="53400" y="48323"/>
                  </a:lnTo>
                  <a:lnTo>
                    <a:pt x="53451" y="48161"/>
                  </a:lnTo>
                  <a:lnTo>
                    <a:pt x="53526" y="48161"/>
                  </a:lnTo>
                  <a:lnTo>
                    <a:pt x="53577" y="48000"/>
                  </a:lnTo>
                  <a:lnTo>
                    <a:pt x="53652" y="47919"/>
                  </a:lnTo>
                  <a:lnTo>
                    <a:pt x="53728" y="47919"/>
                  </a:lnTo>
                  <a:lnTo>
                    <a:pt x="53804" y="47919"/>
                  </a:lnTo>
                  <a:lnTo>
                    <a:pt x="53905" y="47919"/>
                  </a:lnTo>
                  <a:lnTo>
                    <a:pt x="53930" y="47919"/>
                  </a:lnTo>
                  <a:lnTo>
                    <a:pt x="53981" y="47757"/>
                  </a:lnTo>
                  <a:lnTo>
                    <a:pt x="54031" y="47595"/>
                  </a:lnTo>
                  <a:lnTo>
                    <a:pt x="54056" y="47515"/>
                  </a:lnTo>
                  <a:lnTo>
                    <a:pt x="54107" y="47515"/>
                  </a:lnTo>
                  <a:lnTo>
                    <a:pt x="54182" y="47353"/>
                  </a:lnTo>
                  <a:lnTo>
                    <a:pt x="54233" y="47191"/>
                  </a:lnTo>
                  <a:lnTo>
                    <a:pt x="54258" y="47191"/>
                  </a:lnTo>
                  <a:lnTo>
                    <a:pt x="54309" y="47111"/>
                  </a:lnTo>
                  <a:lnTo>
                    <a:pt x="54359" y="47111"/>
                  </a:lnTo>
                  <a:lnTo>
                    <a:pt x="54384" y="46949"/>
                  </a:lnTo>
                  <a:lnTo>
                    <a:pt x="54435" y="46868"/>
                  </a:lnTo>
                  <a:lnTo>
                    <a:pt x="54511" y="46707"/>
                  </a:lnTo>
                  <a:lnTo>
                    <a:pt x="54511" y="46707"/>
                  </a:lnTo>
                  <a:lnTo>
                    <a:pt x="54561" y="46707"/>
                  </a:lnTo>
                  <a:lnTo>
                    <a:pt x="54586" y="46545"/>
                  </a:lnTo>
                  <a:lnTo>
                    <a:pt x="54637" y="46545"/>
                  </a:lnTo>
                  <a:lnTo>
                    <a:pt x="54687" y="46707"/>
                  </a:lnTo>
                  <a:lnTo>
                    <a:pt x="54687" y="46707"/>
                  </a:lnTo>
                  <a:lnTo>
                    <a:pt x="54712" y="46868"/>
                  </a:lnTo>
                  <a:lnTo>
                    <a:pt x="54763" y="46949"/>
                  </a:lnTo>
                  <a:lnTo>
                    <a:pt x="54839" y="47191"/>
                  </a:lnTo>
                  <a:lnTo>
                    <a:pt x="54940" y="47353"/>
                  </a:lnTo>
                  <a:lnTo>
                    <a:pt x="55015" y="47595"/>
                  </a:lnTo>
                  <a:lnTo>
                    <a:pt x="55091" y="47757"/>
                  </a:lnTo>
                  <a:lnTo>
                    <a:pt x="55167" y="47595"/>
                  </a:lnTo>
                  <a:lnTo>
                    <a:pt x="55217" y="47515"/>
                  </a:lnTo>
                  <a:lnTo>
                    <a:pt x="55141" y="47191"/>
                  </a:lnTo>
                  <a:lnTo>
                    <a:pt x="55091" y="47111"/>
                  </a:lnTo>
                  <a:lnTo>
                    <a:pt x="55041" y="46949"/>
                  </a:lnTo>
                  <a:lnTo>
                    <a:pt x="55041" y="46868"/>
                  </a:lnTo>
                  <a:lnTo>
                    <a:pt x="55015" y="46707"/>
                  </a:lnTo>
                  <a:lnTo>
                    <a:pt x="55041" y="46545"/>
                  </a:lnTo>
                  <a:lnTo>
                    <a:pt x="55041" y="46545"/>
                  </a:lnTo>
                  <a:lnTo>
                    <a:pt x="55091" y="46464"/>
                  </a:lnTo>
                  <a:lnTo>
                    <a:pt x="55141" y="46464"/>
                  </a:lnTo>
                  <a:lnTo>
                    <a:pt x="55167" y="46303"/>
                  </a:lnTo>
                  <a:lnTo>
                    <a:pt x="55268" y="46303"/>
                  </a:lnTo>
                  <a:lnTo>
                    <a:pt x="55343" y="46303"/>
                  </a:lnTo>
                  <a:lnTo>
                    <a:pt x="55419" y="46303"/>
                  </a:lnTo>
                  <a:lnTo>
                    <a:pt x="55495" y="46303"/>
                  </a:lnTo>
                  <a:lnTo>
                    <a:pt x="55596" y="46464"/>
                  </a:lnTo>
                  <a:lnTo>
                    <a:pt x="55621" y="46545"/>
                  </a:lnTo>
                  <a:lnTo>
                    <a:pt x="55722" y="46545"/>
                  </a:lnTo>
                  <a:lnTo>
                    <a:pt x="55747" y="46545"/>
                  </a:lnTo>
                  <a:lnTo>
                    <a:pt x="55798" y="46545"/>
                  </a:lnTo>
                  <a:lnTo>
                    <a:pt x="55848" y="46303"/>
                  </a:lnTo>
                  <a:lnTo>
                    <a:pt x="55722" y="46060"/>
                  </a:lnTo>
                  <a:lnTo>
                    <a:pt x="55722" y="45898"/>
                  </a:lnTo>
                  <a:lnTo>
                    <a:pt x="55747" y="45737"/>
                  </a:lnTo>
                  <a:lnTo>
                    <a:pt x="55747" y="45656"/>
                  </a:lnTo>
                  <a:lnTo>
                    <a:pt x="55798" y="45656"/>
                  </a:lnTo>
                  <a:lnTo>
                    <a:pt x="55848" y="45494"/>
                  </a:lnTo>
                  <a:lnTo>
                    <a:pt x="55848" y="45414"/>
                  </a:lnTo>
                  <a:lnTo>
                    <a:pt x="55873" y="45414"/>
                  </a:lnTo>
                  <a:lnTo>
                    <a:pt x="55873" y="45252"/>
                  </a:lnTo>
                  <a:lnTo>
                    <a:pt x="55873" y="45090"/>
                  </a:lnTo>
                  <a:lnTo>
                    <a:pt x="55848" y="45010"/>
                  </a:lnTo>
                  <a:lnTo>
                    <a:pt x="55848" y="44848"/>
                  </a:lnTo>
                  <a:lnTo>
                    <a:pt x="55848" y="44686"/>
                  </a:lnTo>
                  <a:lnTo>
                    <a:pt x="55798" y="44606"/>
                  </a:lnTo>
                  <a:lnTo>
                    <a:pt x="55798" y="44282"/>
                  </a:lnTo>
                  <a:lnTo>
                    <a:pt x="55798" y="44202"/>
                  </a:lnTo>
                  <a:lnTo>
                    <a:pt x="55848" y="44202"/>
                  </a:lnTo>
                  <a:lnTo>
                    <a:pt x="55873" y="44040"/>
                  </a:lnTo>
                  <a:lnTo>
                    <a:pt x="55848" y="43959"/>
                  </a:lnTo>
                  <a:lnTo>
                    <a:pt x="55873" y="43797"/>
                  </a:lnTo>
                  <a:lnTo>
                    <a:pt x="55873" y="43636"/>
                  </a:lnTo>
                  <a:lnTo>
                    <a:pt x="55924" y="43555"/>
                  </a:lnTo>
                  <a:lnTo>
                    <a:pt x="55924" y="43393"/>
                  </a:lnTo>
                  <a:lnTo>
                    <a:pt x="55949" y="43232"/>
                  </a:lnTo>
                  <a:lnTo>
                    <a:pt x="55949" y="43151"/>
                  </a:lnTo>
                  <a:lnTo>
                    <a:pt x="55949" y="42989"/>
                  </a:lnTo>
                  <a:lnTo>
                    <a:pt x="55949" y="42828"/>
                  </a:lnTo>
                  <a:lnTo>
                    <a:pt x="55949" y="42747"/>
                  </a:lnTo>
                  <a:lnTo>
                    <a:pt x="56000" y="42585"/>
                  </a:lnTo>
                  <a:lnTo>
                    <a:pt x="56050" y="42585"/>
                  </a:lnTo>
                  <a:lnTo>
                    <a:pt x="56126" y="42505"/>
                  </a:lnTo>
                  <a:lnTo>
                    <a:pt x="56176" y="42181"/>
                  </a:lnTo>
                  <a:lnTo>
                    <a:pt x="56252" y="41939"/>
                  </a:lnTo>
                  <a:lnTo>
                    <a:pt x="56378" y="41939"/>
                  </a:lnTo>
                  <a:lnTo>
                    <a:pt x="56378" y="42181"/>
                  </a:lnTo>
                  <a:lnTo>
                    <a:pt x="56378" y="42343"/>
                  </a:lnTo>
                  <a:lnTo>
                    <a:pt x="56378" y="42505"/>
                  </a:lnTo>
                  <a:lnTo>
                    <a:pt x="56429" y="42505"/>
                  </a:lnTo>
                  <a:lnTo>
                    <a:pt x="56454" y="42343"/>
                  </a:lnTo>
                  <a:lnTo>
                    <a:pt x="56454" y="42505"/>
                  </a:lnTo>
                  <a:lnTo>
                    <a:pt x="56504" y="42585"/>
                  </a:lnTo>
                  <a:lnTo>
                    <a:pt x="56529" y="42585"/>
                  </a:lnTo>
                  <a:lnTo>
                    <a:pt x="56529" y="42747"/>
                  </a:lnTo>
                  <a:lnTo>
                    <a:pt x="56529" y="42828"/>
                  </a:lnTo>
                  <a:lnTo>
                    <a:pt x="56529" y="42989"/>
                  </a:lnTo>
                  <a:lnTo>
                    <a:pt x="56580" y="43151"/>
                  </a:lnTo>
                  <a:lnTo>
                    <a:pt x="56630" y="43232"/>
                  </a:lnTo>
                  <a:lnTo>
                    <a:pt x="56656" y="43232"/>
                  </a:lnTo>
                  <a:lnTo>
                    <a:pt x="56706" y="43232"/>
                  </a:lnTo>
                  <a:lnTo>
                    <a:pt x="56757" y="43232"/>
                  </a:lnTo>
                  <a:lnTo>
                    <a:pt x="56908" y="43232"/>
                  </a:lnTo>
                  <a:lnTo>
                    <a:pt x="56908" y="43151"/>
                  </a:lnTo>
                  <a:lnTo>
                    <a:pt x="56908" y="42828"/>
                  </a:lnTo>
                  <a:lnTo>
                    <a:pt x="56908" y="42747"/>
                  </a:lnTo>
                  <a:lnTo>
                    <a:pt x="56908" y="42585"/>
                  </a:lnTo>
                  <a:lnTo>
                    <a:pt x="56958" y="42585"/>
                  </a:lnTo>
                  <a:lnTo>
                    <a:pt x="56984" y="42505"/>
                  </a:lnTo>
                  <a:lnTo>
                    <a:pt x="56984" y="42505"/>
                  </a:lnTo>
                  <a:lnTo>
                    <a:pt x="57085" y="42343"/>
                  </a:lnTo>
                  <a:lnTo>
                    <a:pt x="57160" y="42343"/>
                  </a:lnTo>
                  <a:lnTo>
                    <a:pt x="57236" y="42181"/>
                  </a:lnTo>
                  <a:lnTo>
                    <a:pt x="57236" y="42101"/>
                  </a:lnTo>
                  <a:lnTo>
                    <a:pt x="57287" y="41939"/>
                  </a:lnTo>
                  <a:lnTo>
                    <a:pt x="57236" y="41777"/>
                  </a:lnTo>
                  <a:lnTo>
                    <a:pt x="57211" y="41696"/>
                  </a:lnTo>
                  <a:lnTo>
                    <a:pt x="57110" y="41535"/>
                  </a:lnTo>
                  <a:lnTo>
                    <a:pt x="57085" y="41535"/>
                  </a:lnTo>
                  <a:lnTo>
                    <a:pt x="57034" y="41373"/>
                  </a:lnTo>
                  <a:lnTo>
                    <a:pt x="57034" y="41292"/>
                  </a:lnTo>
                  <a:lnTo>
                    <a:pt x="57034" y="41131"/>
                  </a:lnTo>
                  <a:lnTo>
                    <a:pt x="57034" y="41050"/>
                  </a:lnTo>
                  <a:lnTo>
                    <a:pt x="56984" y="41050"/>
                  </a:lnTo>
                  <a:lnTo>
                    <a:pt x="56984" y="40888"/>
                  </a:lnTo>
                  <a:lnTo>
                    <a:pt x="56908" y="40727"/>
                  </a:lnTo>
                  <a:lnTo>
                    <a:pt x="56883" y="40646"/>
                  </a:lnTo>
                  <a:lnTo>
                    <a:pt x="56782" y="40484"/>
                  </a:lnTo>
                  <a:lnTo>
                    <a:pt x="56757" y="40484"/>
                  </a:lnTo>
                  <a:lnTo>
                    <a:pt x="56706" y="40484"/>
                  </a:lnTo>
                  <a:lnTo>
                    <a:pt x="56656" y="40646"/>
                  </a:lnTo>
                  <a:lnTo>
                    <a:pt x="56630" y="40727"/>
                  </a:lnTo>
                  <a:lnTo>
                    <a:pt x="56630" y="40888"/>
                  </a:lnTo>
                  <a:lnTo>
                    <a:pt x="56580" y="41050"/>
                  </a:lnTo>
                  <a:lnTo>
                    <a:pt x="56529" y="41131"/>
                  </a:lnTo>
                  <a:lnTo>
                    <a:pt x="56504" y="41292"/>
                  </a:lnTo>
                  <a:lnTo>
                    <a:pt x="56454" y="41292"/>
                  </a:lnTo>
                  <a:lnTo>
                    <a:pt x="56378" y="41292"/>
                  </a:lnTo>
                  <a:lnTo>
                    <a:pt x="56328" y="41292"/>
                  </a:lnTo>
                  <a:lnTo>
                    <a:pt x="56302" y="41292"/>
                  </a:lnTo>
                  <a:lnTo>
                    <a:pt x="56252" y="41292"/>
                  </a:lnTo>
                  <a:lnTo>
                    <a:pt x="56201" y="41131"/>
                  </a:lnTo>
                  <a:lnTo>
                    <a:pt x="56176" y="41131"/>
                  </a:lnTo>
                  <a:lnTo>
                    <a:pt x="56126" y="41131"/>
                  </a:lnTo>
                  <a:lnTo>
                    <a:pt x="56050" y="41050"/>
                  </a:lnTo>
                  <a:lnTo>
                    <a:pt x="55949" y="40888"/>
                  </a:lnTo>
                  <a:lnTo>
                    <a:pt x="55949" y="40727"/>
                  </a:lnTo>
                  <a:lnTo>
                    <a:pt x="55949" y="40646"/>
                  </a:lnTo>
                  <a:lnTo>
                    <a:pt x="56000" y="40484"/>
                  </a:lnTo>
                  <a:lnTo>
                    <a:pt x="56050" y="40484"/>
                  </a:lnTo>
                  <a:lnTo>
                    <a:pt x="56126" y="40323"/>
                  </a:lnTo>
                  <a:lnTo>
                    <a:pt x="56201" y="40242"/>
                  </a:lnTo>
                  <a:lnTo>
                    <a:pt x="56302" y="40242"/>
                  </a:lnTo>
                  <a:lnTo>
                    <a:pt x="56378" y="40242"/>
                  </a:lnTo>
                  <a:lnTo>
                    <a:pt x="56454" y="40242"/>
                  </a:lnTo>
                  <a:lnTo>
                    <a:pt x="56429" y="40080"/>
                  </a:lnTo>
                  <a:lnTo>
                    <a:pt x="56378" y="39919"/>
                  </a:lnTo>
                  <a:lnTo>
                    <a:pt x="56328" y="39919"/>
                  </a:lnTo>
                  <a:lnTo>
                    <a:pt x="56302" y="39919"/>
                  </a:lnTo>
                  <a:lnTo>
                    <a:pt x="56252" y="39919"/>
                  </a:lnTo>
                  <a:lnTo>
                    <a:pt x="56201" y="39838"/>
                  </a:lnTo>
                  <a:lnTo>
                    <a:pt x="56201" y="39676"/>
                  </a:lnTo>
                  <a:lnTo>
                    <a:pt x="56201" y="39595"/>
                  </a:lnTo>
                  <a:lnTo>
                    <a:pt x="56252" y="39595"/>
                  </a:lnTo>
                  <a:lnTo>
                    <a:pt x="56328" y="39434"/>
                  </a:lnTo>
                  <a:lnTo>
                    <a:pt x="56378" y="39434"/>
                  </a:lnTo>
                  <a:lnTo>
                    <a:pt x="56454" y="39434"/>
                  </a:lnTo>
                  <a:lnTo>
                    <a:pt x="56454" y="39434"/>
                  </a:lnTo>
                  <a:lnTo>
                    <a:pt x="56504" y="39434"/>
                  </a:lnTo>
                  <a:lnTo>
                    <a:pt x="56454" y="39595"/>
                  </a:lnTo>
                  <a:lnTo>
                    <a:pt x="56454" y="39676"/>
                  </a:lnTo>
                  <a:lnTo>
                    <a:pt x="56504" y="39838"/>
                  </a:lnTo>
                  <a:lnTo>
                    <a:pt x="56529" y="39838"/>
                  </a:lnTo>
                  <a:lnTo>
                    <a:pt x="56580" y="39838"/>
                  </a:lnTo>
                  <a:lnTo>
                    <a:pt x="56630" y="39838"/>
                  </a:lnTo>
                  <a:lnTo>
                    <a:pt x="56656" y="39919"/>
                  </a:lnTo>
                  <a:lnTo>
                    <a:pt x="56706" y="39919"/>
                  </a:lnTo>
                  <a:lnTo>
                    <a:pt x="56757" y="39838"/>
                  </a:lnTo>
                  <a:lnTo>
                    <a:pt x="56757" y="39838"/>
                  </a:lnTo>
                  <a:lnTo>
                    <a:pt x="56757" y="39676"/>
                  </a:lnTo>
                  <a:lnTo>
                    <a:pt x="56782" y="39595"/>
                  </a:lnTo>
                  <a:lnTo>
                    <a:pt x="56832" y="39434"/>
                  </a:lnTo>
                  <a:lnTo>
                    <a:pt x="56832" y="39272"/>
                  </a:lnTo>
                  <a:lnTo>
                    <a:pt x="56832" y="39191"/>
                  </a:lnTo>
                  <a:lnTo>
                    <a:pt x="56832" y="39030"/>
                  </a:lnTo>
                  <a:lnTo>
                    <a:pt x="56908" y="39030"/>
                  </a:lnTo>
                  <a:lnTo>
                    <a:pt x="56908" y="38868"/>
                  </a:lnTo>
                  <a:lnTo>
                    <a:pt x="56958" y="38868"/>
                  </a:lnTo>
                  <a:lnTo>
                    <a:pt x="56984" y="38868"/>
                  </a:lnTo>
                  <a:lnTo>
                    <a:pt x="57034" y="39030"/>
                  </a:lnTo>
                  <a:lnTo>
                    <a:pt x="57034" y="39030"/>
                  </a:lnTo>
                  <a:lnTo>
                    <a:pt x="57085" y="39030"/>
                  </a:lnTo>
                  <a:lnTo>
                    <a:pt x="57110" y="39191"/>
                  </a:lnTo>
                  <a:lnTo>
                    <a:pt x="57160" y="39030"/>
                  </a:lnTo>
                  <a:lnTo>
                    <a:pt x="57211" y="39030"/>
                  </a:lnTo>
                  <a:lnTo>
                    <a:pt x="57211" y="38868"/>
                  </a:lnTo>
                  <a:lnTo>
                    <a:pt x="57236" y="38868"/>
                  </a:lnTo>
                  <a:lnTo>
                    <a:pt x="57287" y="38787"/>
                  </a:lnTo>
                  <a:lnTo>
                    <a:pt x="57337" y="38787"/>
                  </a:lnTo>
                  <a:lnTo>
                    <a:pt x="57362" y="38787"/>
                  </a:lnTo>
                  <a:lnTo>
                    <a:pt x="57438" y="38787"/>
                  </a:lnTo>
                  <a:lnTo>
                    <a:pt x="57539" y="38787"/>
                  </a:lnTo>
                  <a:lnTo>
                    <a:pt x="57615" y="38787"/>
                  </a:lnTo>
                  <a:lnTo>
                    <a:pt x="57690" y="38787"/>
                  </a:lnTo>
                  <a:lnTo>
                    <a:pt x="57741" y="38787"/>
                  </a:lnTo>
                  <a:lnTo>
                    <a:pt x="57817" y="38626"/>
                  </a:lnTo>
                  <a:lnTo>
                    <a:pt x="57892" y="38626"/>
                  </a:lnTo>
                  <a:lnTo>
                    <a:pt x="57943" y="38626"/>
                  </a:lnTo>
                  <a:lnTo>
                    <a:pt x="57993" y="38787"/>
                  </a:lnTo>
                  <a:lnTo>
                    <a:pt x="57993" y="38868"/>
                  </a:lnTo>
                  <a:lnTo>
                    <a:pt x="58018" y="38868"/>
                  </a:lnTo>
                  <a:lnTo>
                    <a:pt x="58069" y="39030"/>
                  </a:lnTo>
                  <a:lnTo>
                    <a:pt x="58069" y="39191"/>
                  </a:lnTo>
                  <a:lnTo>
                    <a:pt x="58145" y="39191"/>
                  </a:lnTo>
                  <a:lnTo>
                    <a:pt x="58246" y="39191"/>
                  </a:lnTo>
                  <a:lnTo>
                    <a:pt x="58271" y="39191"/>
                  </a:lnTo>
                  <a:lnTo>
                    <a:pt x="58321" y="39191"/>
                  </a:lnTo>
                  <a:lnTo>
                    <a:pt x="58347" y="39030"/>
                  </a:lnTo>
                  <a:lnTo>
                    <a:pt x="58397" y="38868"/>
                  </a:lnTo>
                  <a:lnTo>
                    <a:pt x="58397" y="38787"/>
                  </a:lnTo>
                  <a:lnTo>
                    <a:pt x="58447" y="38626"/>
                  </a:lnTo>
                  <a:lnTo>
                    <a:pt x="58473" y="38383"/>
                  </a:lnTo>
                  <a:lnTo>
                    <a:pt x="58523" y="38383"/>
                  </a:lnTo>
                  <a:lnTo>
                    <a:pt x="58574" y="38222"/>
                  </a:lnTo>
                  <a:lnTo>
                    <a:pt x="58599" y="38141"/>
                  </a:lnTo>
                  <a:lnTo>
                    <a:pt x="58649" y="37979"/>
                  </a:lnTo>
                  <a:lnTo>
                    <a:pt x="58700" y="37979"/>
                  </a:lnTo>
                  <a:lnTo>
                    <a:pt x="58725" y="37818"/>
                  </a:lnTo>
                  <a:lnTo>
                    <a:pt x="58776" y="37818"/>
                  </a:lnTo>
                  <a:lnTo>
                    <a:pt x="58801" y="37737"/>
                  </a:lnTo>
                  <a:lnTo>
                    <a:pt x="58902" y="37737"/>
                  </a:lnTo>
                  <a:lnTo>
                    <a:pt x="58977" y="37737"/>
                  </a:lnTo>
                  <a:lnTo>
                    <a:pt x="59053" y="37818"/>
                  </a:lnTo>
                  <a:lnTo>
                    <a:pt x="59154" y="37737"/>
                  </a:lnTo>
                  <a:lnTo>
                    <a:pt x="59179" y="37737"/>
                  </a:lnTo>
                  <a:lnTo>
                    <a:pt x="59230" y="37575"/>
                  </a:lnTo>
                  <a:lnTo>
                    <a:pt x="59230" y="37575"/>
                  </a:lnTo>
                  <a:lnTo>
                    <a:pt x="59179" y="37333"/>
                  </a:lnTo>
                  <a:lnTo>
                    <a:pt x="58801" y="37333"/>
                  </a:lnTo>
                  <a:lnTo>
                    <a:pt x="58776" y="37171"/>
                  </a:lnTo>
                  <a:lnTo>
                    <a:pt x="58725" y="37171"/>
                  </a:lnTo>
                  <a:lnTo>
                    <a:pt x="58700" y="37010"/>
                  </a:lnTo>
                  <a:lnTo>
                    <a:pt x="58700" y="36929"/>
                  </a:lnTo>
                  <a:lnTo>
                    <a:pt x="58700" y="36767"/>
                  </a:lnTo>
                  <a:lnTo>
                    <a:pt x="58649" y="36686"/>
                  </a:lnTo>
                  <a:lnTo>
                    <a:pt x="58599" y="36686"/>
                  </a:lnTo>
                  <a:lnTo>
                    <a:pt x="58599" y="36686"/>
                  </a:lnTo>
                  <a:lnTo>
                    <a:pt x="58523" y="36686"/>
                  </a:lnTo>
                  <a:lnTo>
                    <a:pt x="58473" y="36686"/>
                  </a:lnTo>
                  <a:lnTo>
                    <a:pt x="58447" y="36767"/>
                  </a:lnTo>
                  <a:lnTo>
                    <a:pt x="58447" y="36767"/>
                  </a:lnTo>
                  <a:lnTo>
                    <a:pt x="58397" y="36929"/>
                  </a:lnTo>
                  <a:lnTo>
                    <a:pt x="57791" y="36929"/>
                  </a:lnTo>
                  <a:lnTo>
                    <a:pt x="57741" y="36929"/>
                  </a:lnTo>
                  <a:lnTo>
                    <a:pt x="57690" y="37010"/>
                  </a:lnTo>
                  <a:lnTo>
                    <a:pt x="57690" y="37010"/>
                  </a:lnTo>
                  <a:lnTo>
                    <a:pt x="57690" y="37171"/>
                  </a:lnTo>
                  <a:lnTo>
                    <a:pt x="57665" y="37333"/>
                  </a:lnTo>
                  <a:lnTo>
                    <a:pt x="57564" y="37414"/>
                  </a:lnTo>
                  <a:lnTo>
                    <a:pt x="57539" y="37414"/>
                  </a:lnTo>
                  <a:lnTo>
                    <a:pt x="57488" y="37414"/>
                  </a:lnTo>
                  <a:lnTo>
                    <a:pt x="57438" y="37414"/>
                  </a:lnTo>
                  <a:lnTo>
                    <a:pt x="57413" y="37414"/>
                  </a:lnTo>
                  <a:lnTo>
                    <a:pt x="57337" y="37414"/>
                  </a:lnTo>
                  <a:lnTo>
                    <a:pt x="57236" y="37333"/>
                  </a:lnTo>
                  <a:lnTo>
                    <a:pt x="57211" y="37333"/>
                  </a:lnTo>
                  <a:lnTo>
                    <a:pt x="57110" y="37333"/>
                  </a:lnTo>
                  <a:lnTo>
                    <a:pt x="57034" y="37414"/>
                  </a:lnTo>
                  <a:lnTo>
                    <a:pt x="56984" y="37575"/>
                  </a:lnTo>
                  <a:lnTo>
                    <a:pt x="56908" y="37737"/>
                  </a:lnTo>
                  <a:lnTo>
                    <a:pt x="56883" y="37818"/>
                  </a:lnTo>
                  <a:lnTo>
                    <a:pt x="56832" y="37818"/>
                  </a:lnTo>
                  <a:lnTo>
                    <a:pt x="56782" y="37818"/>
                  </a:lnTo>
                  <a:lnTo>
                    <a:pt x="56706" y="37818"/>
                  </a:lnTo>
                  <a:lnTo>
                    <a:pt x="56656" y="37737"/>
                  </a:lnTo>
                  <a:lnTo>
                    <a:pt x="56580" y="37575"/>
                  </a:lnTo>
                  <a:lnTo>
                    <a:pt x="56529" y="37414"/>
                  </a:lnTo>
                  <a:lnTo>
                    <a:pt x="56504" y="37333"/>
                  </a:lnTo>
                  <a:lnTo>
                    <a:pt x="56429" y="37171"/>
                  </a:lnTo>
                  <a:lnTo>
                    <a:pt x="56378" y="37171"/>
                  </a:lnTo>
                  <a:lnTo>
                    <a:pt x="56328" y="37010"/>
                  </a:lnTo>
                  <a:lnTo>
                    <a:pt x="56302" y="36929"/>
                  </a:lnTo>
                  <a:lnTo>
                    <a:pt x="56252" y="36767"/>
                  </a:lnTo>
                  <a:lnTo>
                    <a:pt x="56252" y="36686"/>
                  </a:lnTo>
                  <a:lnTo>
                    <a:pt x="56176" y="36525"/>
                  </a:lnTo>
                  <a:lnTo>
                    <a:pt x="56075" y="36363"/>
                  </a:lnTo>
                  <a:lnTo>
                    <a:pt x="55949" y="36363"/>
                  </a:lnTo>
                  <a:lnTo>
                    <a:pt x="55873" y="36363"/>
                  </a:lnTo>
                  <a:lnTo>
                    <a:pt x="55873" y="36121"/>
                  </a:lnTo>
                  <a:lnTo>
                    <a:pt x="55873" y="35878"/>
                  </a:lnTo>
                  <a:lnTo>
                    <a:pt x="55873" y="35717"/>
                  </a:lnTo>
                  <a:lnTo>
                    <a:pt x="55873" y="35555"/>
                  </a:lnTo>
                  <a:lnTo>
                    <a:pt x="55873" y="35313"/>
                  </a:lnTo>
                  <a:lnTo>
                    <a:pt x="55848" y="34909"/>
                  </a:lnTo>
                  <a:lnTo>
                    <a:pt x="55848" y="34666"/>
                  </a:lnTo>
                  <a:lnTo>
                    <a:pt x="55848" y="34424"/>
                  </a:lnTo>
                  <a:lnTo>
                    <a:pt x="55848" y="34262"/>
                  </a:lnTo>
                  <a:lnTo>
                    <a:pt x="55873" y="34101"/>
                  </a:lnTo>
                  <a:lnTo>
                    <a:pt x="55873" y="34020"/>
                  </a:lnTo>
                  <a:lnTo>
                    <a:pt x="55924" y="33858"/>
                  </a:lnTo>
                  <a:lnTo>
                    <a:pt x="55924" y="33616"/>
                  </a:lnTo>
                  <a:lnTo>
                    <a:pt x="55924" y="33373"/>
                  </a:lnTo>
                  <a:lnTo>
                    <a:pt x="55873" y="33050"/>
                  </a:lnTo>
                  <a:lnTo>
                    <a:pt x="55873" y="32808"/>
                  </a:lnTo>
                  <a:lnTo>
                    <a:pt x="55873" y="32565"/>
                  </a:lnTo>
                  <a:lnTo>
                    <a:pt x="55924" y="32565"/>
                  </a:lnTo>
                  <a:lnTo>
                    <a:pt x="55949" y="32404"/>
                  </a:lnTo>
                  <a:lnTo>
                    <a:pt x="56000" y="32242"/>
                  </a:lnTo>
                  <a:lnTo>
                    <a:pt x="56050" y="32242"/>
                  </a:lnTo>
                  <a:lnTo>
                    <a:pt x="56075" y="32161"/>
                  </a:lnTo>
                  <a:lnTo>
                    <a:pt x="56126" y="31999"/>
                  </a:lnTo>
                  <a:lnTo>
                    <a:pt x="56126" y="31919"/>
                  </a:lnTo>
                  <a:lnTo>
                    <a:pt x="56201" y="31595"/>
                  </a:lnTo>
                  <a:lnTo>
                    <a:pt x="56252" y="31595"/>
                  </a:lnTo>
                  <a:lnTo>
                    <a:pt x="56302" y="31515"/>
                  </a:lnTo>
                  <a:lnTo>
                    <a:pt x="56302" y="31353"/>
                  </a:lnTo>
                  <a:lnTo>
                    <a:pt x="56328" y="31191"/>
                  </a:lnTo>
                  <a:lnTo>
                    <a:pt x="56328" y="31111"/>
                  </a:lnTo>
                  <a:lnTo>
                    <a:pt x="56378" y="31111"/>
                  </a:lnTo>
                  <a:lnTo>
                    <a:pt x="56378" y="30949"/>
                  </a:lnTo>
                  <a:lnTo>
                    <a:pt x="56429" y="30787"/>
                  </a:lnTo>
                  <a:lnTo>
                    <a:pt x="56504" y="30707"/>
                  </a:lnTo>
                  <a:lnTo>
                    <a:pt x="56529" y="30545"/>
                  </a:lnTo>
                  <a:lnTo>
                    <a:pt x="56580" y="30545"/>
                  </a:lnTo>
                  <a:lnTo>
                    <a:pt x="56656" y="30545"/>
                  </a:lnTo>
                  <a:lnTo>
                    <a:pt x="56706" y="30545"/>
                  </a:lnTo>
                  <a:lnTo>
                    <a:pt x="56782" y="30707"/>
                  </a:lnTo>
                  <a:lnTo>
                    <a:pt x="56883" y="30545"/>
                  </a:lnTo>
                  <a:lnTo>
                    <a:pt x="56908" y="30464"/>
                  </a:lnTo>
                  <a:lnTo>
                    <a:pt x="56958" y="30464"/>
                  </a:lnTo>
                  <a:lnTo>
                    <a:pt x="56984" y="30303"/>
                  </a:lnTo>
                  <a:lnTo>
                    <a:pt x="57034" y="30060"/>
                  </a:lnTo>
                  <a:lnTo>
                    <a:pt x="57085" y="29737"/>
                  </a:lnTo>
                  <a:lnTo>
                    <a:pt x="57085" y="29494"/>
                  </a:lnTo>
                  <a:lnTo>
                    <a:pt x="57085" y="29252"/>
                  </a:lnTo>
                  <a:lnTo>
                    <a:pt x="57085" y="29010"/>
                  </a:lnTo>
                  <a:lnTo>
                    <a:pt x="57085" y="28686"/>
                  </a:lnTo>
                  <a:lnTo>
                    <a:pt x="57337" y="28686"/>
                  </a:lnTo>
                  <a:lnTo>
                    <a:pt x="57337" y="27878"/>
                  </a:lnTo>
                  <a:lnTo>
                    <a:pt x="57287" y="27797"/>
                  </a:lnTo>
                  <a:lnTo>
                    <a:pt x="57287" y="27636"/>
                  </a:lnTo>
                  <a:lnTo>
                    <a:pt x="57236" y="27393"/>
                  </a:lnTo>
                  <a:lnTo>
                    <a:pt x="57211" y="27232"/>
                  </a:lnTo>
                  <a:lnTo>
                    <a:pt x="57160" y="27232"/>
                  </a:lnTo>
                  <a:lnTo>
                    <a:pt x="57110" y="27151"/>
                  </a:lnTo>
                  <a:lnTo>
                    <a:pt x="57110" y="27151"/>
                  </a:lnTo>
                  <a:lnTo>
                    <a:pt x="57085" y="26989"/>
                  </a:lnTo>
                  <a:lnTo>
                    <a:pt x="57034" y="26989"/>
                  </a:lnTo>
                  <a:lnTo>
                    <a:pt x="56984" y="27151"/>
                  </a:lnTo>
                  <a:lnTo>
                    <a:pt x="56958" y="27151"/>
                  </a:lnTo>
                  <a:lnTo>
                    <a:pt x="56958" y="27232"/>
                  </a:lnTo>
                  <a:lnTo>
                    <a:pt x="56908" y="27393"/>
                  </a:lnTo>
                  <a:lnTo>
                    <a:pt x="56908" y="27393"/>
                  </a:lnTo>
                  <a:lnTo>
                    <a:pt x="56883" y="27393"/>
                  </a:lnTo>
                  <a:lnTo>
                    <a:pt x="56782" y="27151"/>
                  </a:lnTo>
                  <a:lnTo>
                    <a:pt x="56757" y="26828"/>
                  </a:lnTo>
                  <a:lnTo>
                    <a:pt x="56706" y="26828"/>
                  </a:lnTo>
                  <a:lnTo>
                    <a:pt x="56706" y="26747"/>
                  </a:lnTo>
                  <a:lnTo>
                    <a:pt x="56656" y="26585"/>
                  </a:lnTo>
                  <a:lnTo>
                    <a:pt x="56630" y="26585"/>
                  </a:lnTo>
                  <a:lnTo>
                    <a:pt x="56580" y="26585"/>
                  </a:lnTo>
                  <a:lnTo>
                    <a:pt x="56504" y="26585"/>
                  </a:lnTo>
                  <a:lnTo>
                    <a:pt x="56429" y="26585"/>
                  </a:lnTo>
                  <a:lnTo>
                    <a:pt x="56378" y="26585"/>
                  </a:lnTo>
                  <a:lnTo>
                    <a:pt x="56328" y="26585"/>
                  </a:lnTo>
                  <a:lnTo>
                    <a:pt x="56302" y="26585"/>
                  </a:lnTo>
                  <a:lnTo>
                    <a:pt x="56252" y="26747"/>
                  </a:lnTo>
                  <a:lnTo>
                    <a:pt x="56252" y="26828"/>
                  </a:lnTo>
                  <a:lnTo>
                    <a:pt x="56201" y="27151"/>
                  </a:lnTo>
                  <a:lnTo>
                    <a:pt x="56201" y="27393"/>
                  </a:lnTo>
                  <a:lnTo>
                    <a:pt x="56176" y="27555"/>
                  </a:lnTo>
                  <a:lnTo>
                    <a:pt x="56126" y="27797"/>
                  </a:lnTo>
                  <a:lnTo>
                    <a:pt x="56075" y="27797"/>
                  </a:lnTo>
                  <a:lnTo>
                    <a:pt x="56050" y="27878"/>
                  </a:lnTo>
                  <a:lnTo>
                    <a:pt x="56050" y="27878"/>
                  </a:lnTo>
                  <a:lnTo>
                    <a:pt x="56000" y="27878"/>
                  </a:lnTo>
                  <a:lnTo>
                    <a:pt x="55949" y="27878"/>
                  </a:lnTo>
                  <a:lnTo>
                    <a:pt x="55949" y="28040"/>
                  </a:lnTo>
                  <a:lnTo>
                    <a:pt x="55924" y="28202"/>
                  </a:lnTo>
                  <a:lnTo>
                    <a:pt x="55873" y="28606"/>
                  </a:lnTo>
                  <a:lnTo>
                    <a:pt x="55873" y="29010"/>
                  </a:lnTo>
                  <a:lnTo>
                    <a:pt x="55848" y="29090"/>
                  </a:lnTo>
                  <a:lnTo>
                    <a:pt x="55873" y="29252"/>
                  </a:lnTo>
                  <a:lnTo>
                    <a:pt x="55873" y="29252"/>
                  </a:lnTo>
                  <a:lnTo>
                    <a:pt x="55924" y="29333"/>
                  </a:lnTo>
                  <a:lnTo>
                    <a:pt x="55924" y="29333"/>
                  </a:lnTo>
                  <a:lnTo>
                    <a:pt x="55949" y="29494"/>
                  </a:lnTo>
                  <a:lnTo>
                    <a:pt x="56000" y="29656"/>
                  </a:lnTo>
                  <a:lnTo>
                    <a:pt x="56000" y="29737"/>
                  </a:lnTo>
                  <a:lnTo>
                    <a:pt x="56000" y="30060"/>
                  </a:lnTo>
                  <a:lnTo>
                    <a:pt x="55924" y="30141"/>
                  </a:lnTo>
                  <a:lnTo>
                    <a:pt x="55873" y="30141"/>
                  </a:lnTo>
                  <a:lnTo>
                    <a:pt x="55848" y="30141"/>
                  </a:lnTo>
                  <a:lnTo>
                    <a:pt x="55798" y="30141"/>
                  </a:lnTo>
                  <a:lnTo>
                    <a:pt x="55747" y="30141"/>
                  </a:lnTo>
                  <a:lnTo>
                    <a:pt x="55722" y="30303"/>
                  </a:lnTo>
                  <a:lnTo>
                    <a:pt x="55671" y="30303"/>
                  </a:lnTo>
                  <a:lnTo>
                    <a:pt x="55621" y="30303"/>
                  </a:lnTo>
                  <a:lnTo>
                    <a:pt x="55596" y="30464"/>
                  </a:lnTo>
                  <a:lnTo>
                    <a:pt x="55545" y="30545"/>
                  </a:lnTo>
                  <a:lnTo>
                    <a:pt x="55545" y="30707"/>
                  </a:lnTo>
                  <a:lnTo>
                    <a:pt x="55545" y="30787"/>
                  </a:lnTo>
                  <a:lnTo>
                    <a:pt x="55495" y="30949"/>
                  </a:lnTo>
                  <a:lnTo>
                    <a:pt x="55470" y="31111"/>
                  </a:lnTo>
                  <a:lnTo>
                    <a:pt x="55470" y="31111"/>
                  </a:lnTo>
                  <a:lnTo>
                    <a:pt x="55470" y="31191"/>
                  </a:lnTo>
                  <a:lnTo>
                    <a:pt x="55419" y="31191"/>
                  </a:lnTo>
                  <a:lnTo>
                    <a:pt x="55394" y="31353"/>
                  </a:lnTo>
                  <a:lnTo>
                    <a:pt x="55343" y="31191"/>
                  </a:lnTo>
                  <a:lnTo>
                    <a:pt x="55268" y="31353"/>
                  </a:lnTo>
                  <a:lnTo>
                    <a:pt x="55217" y="31353"/>
                  </a:lnTo>
                  <a:lnTo>
                    <a:pt x="55167" y="31353"/>
                  </a:lnTo>
                  <a:lnTo>
                    <a:pt x="55141" y="31353"/>
                  </a:lnTo>
                  <a:lnTo>
                    <a:pt x="55141" y="31515"/>
                  </a:lnTo>
                  <a:lnTo>
                    <a:pt x="55141" y="31595"/>
                  </a:lnTo>
                  <a:lnTo>
                    <a:pt x="55091" y="31757"/>
                  </a:lnTo>
                  <a:lnTo>
                    <a:pt x="55041" y="31757"/>
                  </a:lnTo>
                  <a:lnTo>
                    <a:pt x="55015" y="31919"/>
                  </a:lnTo>
                  <a:lnTo>
                    <a:pt x="54965" y="31999"/>
                  </a:lnTo>
                  <a:lnTo>
                    <a:pt x="54940" y="32161"/>
                  </a:lnTo>
                  <a:lnTo>
                    <a:pt x="54839" y="32242"/>
                  </a:lnTo>
                  <a:lnTo>
                    <a:pt x="54813" y="32242"/>
                  </a:lnTo>
                  <a:lnTo>
                    <a:pt x="54763" y="32242"/>
                  </a:lnTo>
                  <a:lnTo>
                    <a:pt x="54687" y="32404"/>
                  </a:lnTo>
                  <a:lnTo>
                    <a:pt x="54637" y="32565"/>
                  </a:lnTo>
                  <a:lnTo>
                    <a:pt x="54637" y="32646"/>
                  </a:lnTo>
                  <a:lnTo>
                    <a:pt x="54586" y="32969"/>
                  </a:lnTo>
                  <a:lnTo>
                    <a:pt x="54586" y="33212"/>
                  </a:lnTo>
                  <a:lnTo>
                    <a:pt x="54561" y="33373"/>
                  </a:lnTo>
                  <a:lnTo>
                    <a:pt x="54561" y="33454"/>
                  </a:lnTo>
                  <a:lnTo>
                    <a:pt x="54511" y="33616"/>
                  </a:lnTo>
                  <a:lnTo>
                    <a:pt x="54485" y="33696"/>
                  </a:lnTo>
                  <a:lnTo>
                    <a:pt x="54435" y="33858"/>
                  </a:lnTo>
                  <a:lnTo>
                    <a:pt x="54435" y="34020"/>
                  </a:lnTo>
                  <a:lnTo>
                    <a:pt x="54384" y="34020"/>
                  </a:lnTo>
                  <a:lnTo>
                    <a:pt x="54359" y="34101"/>
                  </a:lnTo>
                  <a:lnTo>
                    <a:pt x="54359" y="36282"/>
                  </a:lnTo>
                  <a:lnTo>
                    <a:pt x="54359" y="36282"/>
                  </a:lnTo>
                  <a:lnTo>
                    <a:pt x="54309" y="36363"/>
                  </a:lnTo>
                  <a:lnTo>
                    <a:pt x="54359" y="36363"/>
                  </a:lnTo>
                  <a:lnTo>
                    <a:pt x="54359" y="36525"/>
                  </a:lnTo>
                  <a:lnTo>
                    <a:pt x="54384" y="36686"/>
                  </a:lnTo>
                  <a:lnTo>
                    <a:pt x="54435" y="36686"/>
                  </a:lnTo>
                  <a:lnTo>
                    <a:pt x="54485" y="36686"/>
                  </a:lnTo>
                  <a:lnTo>
                    <a:pt x="54561" y="36767"/>
                  </a:lnTo>
                  <a:lnTo>
                    <a:pt x="54561" y="36929"/>
                  </a:lnTo>
                  <a:lnTo>
                    <a:pt x="54561" y="37171"/>
                  </a:lnTo>
                  <a:lnTo>
                    <a:pt x="54561" y="37414"/>
                  </a:lnTo>
                  <a:lnTo>
                    <a:pt x="54561" y="37737"/>
                  </a:lnTo>
                  <a:lnTo>
                    <a:pt x="54586" y="37737"/>
                  </a:lnTo>
                  <a:lnTo>
                    <a:pt x="54637" y="37737"/>
                  </a:lnTo>
                  <a:lnTo>
                    <a:pt x="54712" y="37737"/>
                  </a:lnTo>
                  <a:lnTo>
                    <a:pt x="54813" y="37737"/>
                  </a:lnTo>
                  <a:lnTo>
                    <a:pt x="54889" y="37737"/>
                  </a:lnTo>
                  <a:lnTo>
                    <a:pt x="54965" y="37737"/>
                  </a:lnTo>
                  <a:lnTo>
                    <a:pt x="54965" y="37818"/>
                  </a:lnTo>
                  <a:lnTo>
                    <a:pt x="54965" y="37979"/>
                  </a:lnTo>
                  <a:lnTo>
                    <a:pt x="54965" y="38222"/>
                  </a:lnTo>
                  <a:lnTo>
                    <a:pt x="54965" y="38383"/>
                  </a:lnTo>
                  <a:lnTo>
                    <a:pt x="54965" y="38464"/>
                  </a:lnTo>
                  <a:lnTo>
                    <a:pt x="54965" y="38626"/>
                  </a:lnTo>
                  <a:lnTo>
                    <a:pt x="54940" y="38626"/>
                  </a:lnTo>
                  <a:lnTo>
                    <a:pt x="54889" y="38787"/>
                  </a:lnTo>
                  <a:lnTo>
                    <a:pt x="54839" y="38787"/>
                  </a:lnTo>
                  <a:lnTo>
                    <a:pt x="54839" y="38868"/>
                  </a:lnTo>
                  <a:lnTo>
                    <a:pt x="54813" y="39030"/>
                  </a:lnTo>
                  <a:lnTo>
                    <a:pt x="54763" y="39191"/>
                  </a:lnTo>
                  <a:lnTo>
                    <a:pt x="54763" y="39272"/>
                  </a:lnTo>
                  <a:lnTo>
                    <a:pt x="54763" y="39434"/>
                  </a:lnTo>
                  <a:lnTo>
                    <a:pt x="54763" y="39595"/>
                  </a:lnTo>
                  <a:lnTo>
                    <a:pt x="54712" y="39676"/>
                  </a:lnTo>
                  <a:lnTo>
                    <a:pt x="54687" y="39676"/>
                  </a:lnTo>
                  <a:lnTo>
                    <a:pt x="54637" y="39676"/>
                  </a:lnTo>
                  <a:lnTo>
                    <a:pt x="54561" y="39676"/>
                  </a:lnTo>
                  <a:lnTo>
                    <a:pt x="54511" y="39838"/>
                  </a:lnTo>
                  <a:lnTo>
                    <a:pt x="54485" y="39919"/>
                  </a:lnTo>
                  <a:lnTo>
                    <a:pt x="54435" y="39919"/>
                  </a:lnTo>
                  <a:lnTo>
                    <a:pt x="54384" y="39919"/>
                  </a:lnTo>
                  <a:lnTo>
                    <a:pt x="54359" y="40080"/>
                  </a:lnTo>
                  <a:lnTo>
                    <a:pt x="54359" y="40242"/>
                  </a:lnTo>
                  <a:lnTo>
                    <a:pt x="54309" y="40323"/>
                  </a:lnTo>
                  <a:lnTo>
                    <a:pt x="54258" y="40323"/>
                  </a:lnTo>
                  <a:lnTo>
                    <a:pt x="54258" y="40323"/>
                  </a:lnTo>
                  <a:lnTo>
                    <a:pt x="54233" y="40484"/>
                  </a:lnTo>
                  <a:lnTo>
                    <a:pt x="54233" y="40646"/>
                  </a:lnTo>
                  <a:lnTo>
                    <a:pt x="54233" y="40888"/>
                  </a:lnTo>
                  <a:lnTo>
                    <a:pt x="54182" y="41131"/>
                  </a:lnTo>
                  <a:lnTo>
                    <a:pt x="54182" y="41373"/>
                  </a:lnTo>
                  <a:lnTo>
                    <a:pt x="54182" y="41696"/>
                  </a:lnTo>
                  <a:lnTo>
                    <a:pt x="54182" y="41939"/>
                  </a:lnTo>
                  <a:lnTo>
                    <a:pt x="54132" y="42101"/>
                  </a:lnTo>
                  <a:lnTo>
                    <a:pt x="54107" y="42181"/>
                  </a:lnTo>
                  <a:lnTo>
                    <a:pt x="54056" y="42505"/>
                  </a:lnTo>
                  <a:lnTo>
                    <a:pt x="54031" y="42585"/>
                  </a:lnTo>
                  <a:lnTo>
                    <a:pt x="54031" y="42747"/>
                  </a:lnTo>
                  <a:lnTo>
                    <a:pt x="54056" y="42747"/>
                  </a:lnTo>
                  <a:lnTo>
                    <a:pt x="54107" y="42747"/>
                  </a:lnTo>
                  <a:lnTo>
                    <a:pt x="54107" y="42828"/>
                  </a:lnTo>
                  <a:lnTo>
                    <a:pt x="54107" y="42828"/>
                  </a:lnTo>
                  <a:lnTo>
                    <a:pt x="54107" y="42989"/>
                  </a:lnTo>
                  <a:lnTo>
                    <a:pt x="54132" y="42989"/>
                  </a:lnTo>
                  <a:lnTo>
                    <a:pt x="54182" y="42989"/>
                  </a:lnTo>
                  <a:lnTo>
                    <a:pt x="54233" y="42989"/>
                  </a:lnTo>
                  <a:lnTo>
                    <a:pt x="54258" y="42828"/>
                  </a:lnTo>
                  <a:lnTo>
                    <a:pt x="54384" y="42828"/>
                  </a:lnTo>
                  <a:lnTo>
                    <a:pt x="54435" y="43151"/>
                  </a:lnTo>
                  <a:lnTo>
                    <a:pt x="54435" y="43232"/>
                  </a:lnTo>
                  <a:lnTo>
                    <a:pt x="54435" y="43393"/>
                  </a:lnTo>
                  <a:lnTo>
                    <a:pt x="54384" y="43555"/>
                  </a:lnTo>
                  <a:lnTo>
                    <a:pt x="54107" y="43555"/>
                  </a:lnTo>
                  <a:lnTo>
                    <a:pt x="54107" y="44282"/>
                  </a:lnTo>
                  <a:lnTo>
                    <a:pt x="53981" y="44282"/>
                  </a:lnTo>
                  <a:lnTo>
                    <a:pt x="53905" y="44282"/>
                  </a:lnTo>
                  <a:lnTo>
                    <a:pt x="53905" y="44444"/>
                  </a:lnTo>
                  <a:lnTo>
                    <a:pt x="53905" y="44606"/>
                  </a:lnTo>
                  <a:lnTo>
                    <a:pt x="53854" y="44606"/>
                  </a:lnTo>
                  <a:lnTo>
                    <a:pt x="53804" y="44686"/>
                  </a:lnTo>
                  <a:lnTo>
                    <a:pt x="53779" y="44686"/>
                  </a:lnTo>
                  <a:lnTo>
                    <a:pt x="53728" y="44686"/>
                  </a:lnTo>
                  <a:lnTo>
                    <a:pt x="53728" y="44686"/>
                  </a:lnTo>
                  <a:lnTo>
                    <a:pt x="53678" y="44606"/>
                  </a:lnTo>
                  <a:lnTo>
                    <a:pt x="53652" y="44606"/>
                  </a:lnTo>
                  <a:lnTo>
                    <a:pt x="53602" y="44606"/>
                  </a:lnTo>
                  <a:lnTo>
                    <a:pt x="53451" y="44606"/>
                  </a:lnTo>
                  <a:lnTo>
                    <a:pt x="53400" y="44686"/>
                  </a:lnTo>
                  <a:lnTo>
                    <a:pt x="53350" y="44848"/>
                  </a:lnTo>
                  <a:lnTo>
                    <a:pt x="53350" y="45010"/>
                  </a:lnTo>
                  <a:lnTo>
                    <a:pt x="53324" y="45090"/>
                  </a:lnTo>
                  <a:lnTo>
                    <a:pt x="53324" y="45252"/>
                  </a:lnTo>
                  <a:lnTo>
                    <a:pt x="53324" y="45414"/>
                  </a:lnTo>
                  <a:lnTo>
                    <a:pt x="53324" y="45494"/>
                  </a:lnTo>
                  <a:lnTo>
                    <a:pt x="53324" y="45737"/>
                  </a:lnTo>
                  <a:lnTo>
                    <a:pt x="52744" y="45737"/>
                  </a:lnTo>
                  <a:lnTo>
                    <a:pt x="52744" y="45656"/>
                  </a:lnTo>
                  <a:lnTo>
                    <a:pt x="52744" y="45494"/>
                  </a:lnTo>
                  <a:lnTo>
                    <a:pt x="52744" y="45414"/>
                  </a:lnTo>
                  <a:lnTo>
                    <a:pt x="52694" y="45252"/>
                  </a:lnTo>
                  <a:lnTo>
                    <a:pt x="52694" y="45090"/>
                  </a:lnTo>
                  <a:lnTo>
                    <a:pt x="52694" y="45010"/>
                  </a:lnTo>
                  <a:lnTo>
                    <a:pt x="52744" y="44848"/>
                  </a:lnTo>
                  <a:lnTo>
                    <a:pt x="52769" y="44686"/>
                  </a:lnTo>
                  <a:lnTo>
                    <a:pt x="52769" y="44606"/>
                  </a:lnTo>
                  <a:lnTo>
                    <a:pt x="52769" y="44444"/>
                  </a:lnTo>
                  <a:lnTo>
                    <a:pt x="52769" y="44282"/>
                  </a:lnTo>
                  <a:lnTo>
                    <a:pt x="52769" y="44202"/>
                  </a:lnTo>
                  <a:lnTo>
                    <a:pt x="52744" y="44040"/>
                  </a:lnTo>
                  <a:lnTo>
                    <a:pt x="52694" y="44040"/>
                  </a:lnTo>
                  <a:lnTo>
                    <a:pt x="52694" y="44040"/>
                  </a:lnTo>
                  <a:lnTo>
                    <a:pt x="52668" y="43959"/>
                  </a:lnTo>
                  <a:lnTo>
                    <a:pt x="52618" y="43797"/>
                  </a:lnTo>
                  <a:lnTo>
                    <a:pt x="52567" y="43636"/>
                  </a:lnTo>
                  <a:lnTo>
                    <a:pt x="52542" y="43555"/>
                  </a:lnTo>
                  <a:lnTo>
                    <a:pt x="52492" y="43232"/>
                  </a:lnTo>
                  <a:lnTo>
                    <a:pt x="52441" y="42989"/>
                  </a:lnTo>
                  <a:lnTo>
                    <a:pt x="52441" y="42585"/>
                  </a:lnTo>
                  <a:lnTo>
                    <a:pt x="52441" y="42505"/>
                  </a:lnTo>
                  <a:lnTo>
                    <a:pt x="52416" y="42343"/>
                  </a:lnTo>
                  <a:lnTo>
                    <a:pt x="52365" y="42181"/>
                  </a:lnTo>
                  <a:lnTo>
                    <a:pt x="52315" y="42101"/>
                  </a:lnTo>
                  <a:lnTo>
                    <a:pt x="52290" y="41939"/>
                  </a:lnTo>
                  <a:lnTo>
                    <a:pt x="52239" y="41939"/>
                  </a:lnTo>
                  <a:lnTo>
                    <a:pt x="52214" y="41777"/>
                  </a:lnTo>
                  <a:lnTo>
                    <a:pt x="52164" y="41373"/>
                  </a:lnTo>
                  <a:lnTo>
                    <a:pt x="52164" y="41292"/>
                  </a:lnTo>
                  <a:lnTo>
                    <a:pt x="52164" y="41131"/>
                  </a:lnTo>
                  <a:lnTo>
                    <a:pt x="52164" y="41131"/>
                  </a:lnTo>
                  <a:lnTo>
                    <a:pt x="52214" y="41050"/>
                  </a:lnTo>
                  <a:lnTo>
                    <a:pt x="52214" y="41050"/>
                  </a:lnTo>
                  <a:lnTo>
                    <a:pt x="52239" y="41050"/>
                  </a:lnTo>
                  <a:lnTo>
                    <a:pt x="52239" y="40888"/>
                  </a:lnTo>
                  <a:lnTo>
                    <a:pt x="52214" y="40646"/>
                  </a:lnTo>
                  <a:lnTo>
                    <a:pt x="52164" y="40646"/>
                  </a:lnTo>
                  <a:lnTo>
                    <a:pt x="52164" y="40484"/>
                  </a:lnTo>
                  <a:lnTo>
                    <a:pt x="52113" y="40323"/>
                  </a:lnTo>
                  <a:lnTo>
                    <a:pt x="52088" y="40323"/>
                  </a:lnTo>
                  <a:lnTo>
                    <a:pt x="52088" y="40242"/>
                  </a:lnTo>
                  <a:lnTo>
                    <a:pt x="52037" y="39919"/>
                  </a:lnTo>
                  <a:lnTo>
                    <a:pt x="52037" y="39838"/>
                  </a:lnTo>
                  <a:lnTo>
                    <a:pt x="52037" y="39595"/>
                  </a:lnTo>
                  <a:lnTo>
                    <a:pt x="52037" y="39434"/>
                  </a:lnTo>
                  <a:lnTo>
                    <a:pt x="52037" y="39272"/>
                  </a:lnTo>
                  <a:lnTo>
                    <a:pt x="51987" y="39272"/>
                  </a:lnTo>
                  <a:lnTo>
                    <a:pt x="51962" y="39272"/>
                  </a:lnTo>
                  <a:lnTo>
                    <a:pt x="51962" y="39191"/>
                  </a:lnTo>
                  <a:lnTo>
                    <a:pt x="51962" y="39030"/>
                  </a:lnTo>
                  <a:lnTo>
                    <a:pt x="51962" y="38868"/>
                  </a:lnTo>
                  <a:lnTo>
                    <a:pt x="51911" y="38787"/>
                  </a:lnTo>
                  <a:lnTo>
                    <a:pt x="51861" y="38626"/>
                  </a:lnTo>
                  <a:lnTo>
                    <a:pt x="51835" y="38626"/>
                  </a:lnTo>
                  <a:lnTo>
                    <a:pt x="51835" y="38626"/>
                  </a:lnTo>
                  <a:lnTo>
                    <a:pt x="51760" y="38626"/>
                  </a:lnTo>
                  <a:lnTo>
                    <a:pt x="51760" y="39191"/>
                  </a:lnTo>
                  <a:lnTo>
                    <a:pt x="51760" y="39191"/>
                  </a:lnTo>
                  <a:lnTo>
                    <a:pt x="51709" y="39191"/>
                  </a:lnTo>
                  <a:lnTo>
                    <a:pt x="51709" y="39272"/>
                  </a:lnTo>
                  <a:lnTo>
                    <a:pt x="51659" y="39191"/>
                  </a:lnTo>
                  <a:lnTo>
                    <a:pt x="51634" y="39191"/>
                  </a:lnTo>
                  <a:lnTo>
                    <a:pt x="51533" y="39272"/>
                  </a:lnTo>
                  <a:lnTo>
                    <a:pt x="51507" y="39272"/>
                  </a:lnTo>
                  <a:lnTo>
                    <a:pt x="51507" y="39434"/>
                  </a:lnTo>
                  <a:lnTo>
                    <a:pt x="51457" y="39434"/>
                  </a:lnTo>
                  <a:lnTo>
                    <a:pt x="51406" y="39676"/>
                  </a:lnTo>
                  <a:lnTo>
                    <a:pt x="51331" y="39919"/>
                  </a:lnTo>
                  <a:lnTo>
                    <a:pt x="51305" y="40080"/>
                  </a:lnTo>
                  <a:lnTo>
                    <a:pt x="51255" y="40242"/>
                  </a:lnTo>
                  <a:lnTo>
                    <a:pt x="51255" y="40323"/>
                  </a:lnTo>
                  <a:lnTo>
                    <a:pt x="51255" y="40484"/>
                  </a:lnTo>
                  <a:lnTo>
                    <a:pt x="51205" y="40646"/>
                  </a:lnTo>
                  <a:lnTo>
                    <a:pt x="51179" y="40727"/>
                  </a:lnTo>
                  <a:lnTo>
                    <a:pt x="51078" y="40727"/>
                  </a:lnTo>
                  <a:lnTo>
                    <a:pt x="51053" y="40727"/>
                  </a:lnTo>
                  <a:lnTo>
                    <a:pt x="51003" y="40727"/>
                  </a:lnTo>
                  <a:lnTo>
                    <a:pt x="50952" y="40888"/>
                  </a:lnTo>
                  <a:lnTo>
                    <a:pt x="50952" y="40888"/>
                  </a:lnTo>
                  <a:lnTo>
                    <a:pt x="50927" y="41050"/>
                  </a:lnTo>
                  <a:lnTo>
                    <a:pt x="50851" y="41131"/>
                  </a:lnTo>
                  <a:lnTo>
                    <a:pt x="50750" y="41131"/>
                  </a:lnTo>
                  <a:lnTo>
                    <a:pt x="50675" y="41131"/>
                  </a:lnTo>
                  <a:lnTo>
                    <a:pt x="50624" y="41050"/>
                  </a:lnTo>
                  <a:lnTo>
                    <a:pt x="50548" y="41050"/>
                  </a:lnTo>
                  <a:lnTo>
                    <a:pt x="50397" y="41131"/>
                  </a:lnTo>
                  <a:lnTo>
                    <a:pt x="50347" y="41050"/>
                  </a:lnTo>
                  <a:lnTo>
                    <a:pt x="50296" y="40888"/>
                  </a:lnTo>
                  <a:lnTo>
                    <a:pt x="50271" y="40727"/>
                  </a:lnTo>
                  <a:lnTo>
                    <a:pt x="50271" y="40727"/>
                  </a:lnTo>
                  <a:lnTo>
                    <a:pt x="50220" y="40646"/>
                  </a:lnTo>
                  <a:lnTo>
                    <a:pt x="50170" y="40646"/>
                  </a:lnTo>
                  <a:lnTo>
                    <a:pt x="50145" y="40646"/>
                  </a:lnTo>
                  <a:lnTo>
                    <a:pt x="50044" y="40646"/>
                  </a:lnTo>
                  <a:lnTo>
                    <a:pt x="49968" y="40646"/>
                  </a:lnTo>
                  <a:lnTo>
                    <a:pt x="49968" y="40484"/>
                  </a:lnTo>
                  <a:lnTo>
                    <a:pt x="49968" y="40484"/>
                  </a:lnTo>
                  <a:lnTo>
                    <a:pt x="49968" y="40323"/>
                  </a:lnTo>
                  <a:lnTo>
                    <a:pt x="49968" y="40242"/>
                  </a:lnTo>
                  <a:lnTo>
                    <a:pt x="49943" y="40242"/>
                  </a:lnTo>
                  <a:lnTo>
                    <a:pt x="49968" y="40080"/>
                  </a:lnTo>
                  <a:lnTo>
                    <a:pt x="49968" y="39919"/>
                  </a:lnTo>
                  <a:lnTo>
                    <a:pt x="50018" y="39838"/>
                  </a:lnTo>
                  <a:lnTo>
                    <a:pt x="50044" y="39838"/>
                  </a:lnTo>
                  <a:lnTo>
                    <a:pt x="50044" y="39676"/>
                  </a:lnTo>
                  <a:lnTo>
                    <a:pt x="50094" y="39595"/>
                  </a:lnTo>
                  <a:lnTo>
                    <a:pt x="50094" y="39272"/>
                  </a:lnTo>
                  <a:lnTo>
                    <a:pt x="50094" y="39191"/>
                  </a:lnTo>
                  <a:lnTo>
                    <a:pt x="49968" y="39191"/>
                  </a:lnTo>
                  <a:lnTo>
                    <a:pt x="49892" y="39191"/>
                  </a:lnTo>
                  <a:lnTo>
                    <a:pt x="49766" y="39191"/>
                  </a:lnTo>
                  <a:lnTo>
                    <a:pt x="49766" y="38868"/>
                  </a:lnTo>
                  <a:lnTo>
                    <a:pt x="49716" y="38787"/>
                  </a:lnTo>
                  <a:lnTo>
                    <a:pt x="49766" y="38626"/>
                  </a:lnTo>
                  <a:lnTo>
                    <a:pt x="49766" y="38464"/>
                  </a:lnTo>
                  <a:lnTo>
                    <a:pt x="49766" y="38464"/>
                  </a:lnTo>
                  <a:lnTo>
                    <a:pt x="49817" y="38464"/>
                  </a:lnTo>
                  <a:lnTo>
                    <a:pt x="49842" y="38464"/>
                  </a:lnTo>
                  <a:lnTo>
                    <a:pt x="49842" y="38383"/>
                  </a:lnTo>
                  <a:lnTo>
                    <a:pt x="49842" y="38222"/>
                  </a:lnTo>
                  <a:lnTo>
                    <a:pt x="49842" y="38141"/>
                  </a:lnTo>
                  <a:lnTo>
                    <a:pt x="49842" y="37979"/>
                  </a:lnTo>
                  <a:lnTo>
                    <a:pt x="49842" y="37818"/>
                  </a:lnTo>
                  <a:lnTo>
                    <a:pt x="49892" y="37818"/>
                  </a:lnTo>
                  <a:lnTo>
                    <a:pt x="49943" y="37818"/>
                  </a:lnTo>
                  <a:lnTo>
                    <a:pt x="49943" y="37737"/>
                  </a:lnTo>
                  <a:lnTo>
                    <a:pt x="49968" y="37737"/>
                  </a:lnTo>
                  <a:lnTo>
                    <a:pt x="50018" y="37575"/>
                  </a:lnTo>
                  <a:lnTo>
                    <a:pt x="49968" y="37414"/>
                  </a:lnTo>
                  <a:lnTo>
                    <a:pt x="49968" y="37333"/>
                  </a:lnTo>
                  <a:lnTo>
                    <a:pt x="49968" y="37333"/>
                  </a:lnTo>
                  <a:lnTo>
                    <a:pt x="49943" y="37171"/>
                  </a:lnTo>
                  <a:lnTo>
                    <a:pt x="49892" y="37171"/>
                  </a:lnTo>
                  <a:lnTo>
                    <a:pt x="49842" y="37171"/>
                  </a:lnTo>
                  <a:lnTo>
                    <a:pt x="49817" y="37171"/>
                  </a:lnTo>
                  <a:lnTo>
                    <a:pt x="49589" y="37171"/>
                  </a:lnTo>
                  <a:lnTo>
                    <a:pt x="49589" y="36686"/>
                  </a:lnTo>
                  <a:lnTo>
                    <a:pt x="49589" y="36525"/>
                  </a:lnTo>
                  <a:lnTo>
                    <a:pt x="49640" y="36363"/>
                  </a:lnTo>
                  <a:lnTo>
                    <a:pt x="49640" y="36363"/>
                  </a:lnTo>
                  <a:lnTo>
                    <a:pt x="49690" y="36525"/>
                  </a:lnTo>
                  <a:lnTo>
                    <a:pt x="49716" y="36363"/>
                  </a:lnTo>
                  <a:lnTo>
                    <a:pt x="49716" y="36282"/>
                  </a:lnTo>
                  <a:lnTo>
                    <a:pt x="49716" y="35959"/>
                  </a:lnTo>
                  <a:lnTo>
                    <a:pt x="49716" y="35878"/>
                  </a:lnTo>
                  <a:lnTo>
                    <a:pt x="49690" y="35717"/>
                  </a:lnTo>
                  <a:lnTo>
                    <a:pt x="49690" y="35555"/>
                  </a:lnTo>
                  <a:lnTo>
                    <a:pt x="49640" y="35474"/>
                  </a:lnTo>
                  <a:lnTo>
                    <a:pt x="49640" y="35313"/>
                  </a:lnTo>
                  <a:lnTo>
                    <a:pt x="49640" y="35151"/>
                  </a:lnTo>
                  <a:lnTo>
                    <a:pt x="49690" y="35070"/>
                  </a:lnTo>
                  <a:lnTo>
                    <a:pt x="49716" y="35070"/>
                  </a:lnTo>
                  <a:lnTo>
                    <a:pt x="49716" y="35070"/>
                  </a:lnTo>
                  <a:lnTo>
                    <a:pt x="49766" y="35070"/>
                  </a:lnTo>
                  <a:lnTo>
                    <a:pt x="49817" y="34909"/>
                  </a:lnTo>
                  <a:lnTo>
                    <a:pt x="49817" y="34828"/>
                  </a:lnTo>
                  <a:lnTo>
                    <a:pt x="49817" y="34666"/>
                  </a:lnTo>
                  <a:lnTo>
                    <a:pt x="49766" y="34666"/>
                  </a:lnTo>
                  <a:lnTo>
                    <a:pt x="49766" y="34505"/>
                  </a:lnTo>
                  <a:lnTo>
                    <a:pt x="49766" y="34424"/>
                  </a:lnTo>
                  <a:lnTo>
                    <a:pt x="49716" y="34262"/>
                  </a:lnTo>
                  <a:lnTo>
                    <a:pt x="49766" y="34101"/>
                  </a:lnTo>
                  <a:lnTo>
                    <a:pt x="49817" y="34101"/>
                  </a:lnTo>
                  <a:lnTo>
                    <a:pt x="49817" y="34101"/>
                  </a:lnTo>
                  <a:lnTo>
                    <a:pt x="49842" y="34020"/>
                  </a:lnTo>
                  <a:lnTo>
                    <a:pt x="49892" y="33858"/>
                  </a:lnTo>
                  <a:lnTo>
                    <a:pt x="49943" y="33858"/>
                  </a:lnTo>
                  <a:lnTo>
                    <a:pt x="49968" y="33858"/>
                  </a:lnTo>
                  <a:lnTo>
                    <a:pt x="50044" y="33858"/>
                  </a:lnTo>
                  <a:lnTo>
                    <a:pt x="50094" y="33858"/>
                  </a:lnTo>
                  <a:lnTo>
                    <a:pt x="50094" y="33696"/>
                  </a:lnTo>
                  <a:lnTo>
                    <a:pt x="50145" y="33696"/>
                  </a:lnTo>
                  <a:lnTo>
                    <a:pt x="50170" y="33616"/>
                  </a:lnTo>
                  <a:lnTo>
                    <a:pt x="50220" y="33454"/>
                  </a:lnTo>
                  <a:lnTo>
                    <a:pt x="50220" y="33373"/>
                  </a:lnTo>
                  <a:lnTo>
                    <a:pt x="50220" y="33212"/>
                  </a:lnTo>
                  <a:lnTo>
                    <a:pt x="50220" y="33050"/>
                  </a:lnTo>
                  <a:lnTo>
                    <a:pt x="50220" y="32969"/>
                  </a:lnTo>
                  <a:lnTo>
                    <a:pt x="50271" y="32808"/>
                  </a:lnTo>
                  <a:lnTo>
                    <a:pt x="50296" y="32808"/>
                  </a:lnTo>
                  <a:lnTo>
                    <a:pt x="50347" y="32808"/>
                  </a:lnTo>
                  <a:lnTo>
                    <a:pt x="50397" y="32808"/>
                  </a:lnTo>
                  <a:lnTo>
                    <a:pt x="50422" y="32646"/>
                  </a:lnTo>
                  <a:lnTo>
                    <a:pt x="50473" y="32646"/>
                  </a:lnTo>
                  <a:lnTo>
                    <a:pt x="50498" y="32565"/>
                  </a:lnTo>
                  <a:lnTo>
                    <a:pt x="50548" y="32404"/>
                  </a:lnTo>
                  <a:lnTo>
                    <a:pt x="50624" y="32242"/>
                  </a:lnTo>
                  <a:lnTo>
                    <a:pt x="50725" y="32161"/>
                  </a:lnTo>
                  <a:lnTo>
                    <a:pt x="50750" y="32161"/>
                  </a:lnTo>
                  <a:lnTo>
                    <a:pt x="50750" y="32161"/>
                  </a:lnTo>
                  <a:lnTo>
                    <a:pt x="50876" y="32161"/>
                  </a:lnTo>
                  <a:lnTo>
                    <a:pt x="51003" y="31999"/>
                  </a:lnTo>
                  <a:lnTo>
                    <a:pt x="51003" y="31757"/>
                  </a:lnTo>
                  <a:lnTo>
                    <a:pt x="50952" y="31515"/>
                  </a:lnTo>
                  <a:lnTo>
                    <a:pt x="50952" y="31111"/>
                  </a:lnTo>
                  <a:lnTo>
                    <a:pt x="51129" y="31111"/>
                  </a:lnTo>
                  <a:lnTo>
                    <a:pt x="51179" y="31111"/>
                  </a:lnTo>
                  <a:lnTo>
                    <a:pt x="51305" y="31191"/>
                  </a:lnTo>
                  <a:lnTo>
                    <a:pt x="51331" y="31191"/>
                  </a:lnTo>
                  <a:lnTo>
                    <a:pt x="51406" y="31191"/>
                  </a:lnTo>
                  <a:lnTo>
                    <a:pt x="51457" y="31111"/>
                  </a:lnTo>
                  <a:lnTo>
                    <a:pt x="51457" y="30949"/>
                  </a:lnTo>
                  <a:lnTo>
                    <a:pt x="51457" y="30787"/>
                  </a:lnTo>
                  <a:lnTo>
                    <a:pt x="51507" y="30707"/>
                  </a:lnTo>
                  <a:lnTo>
                    <a:pt x="51507" y="30545"/>
                  </a:lnTo>
                  <a:lnTo>
                    <a:pt x="51533" y="30464"/>
                  </a:lnTo>
                  <a:lnTo>
                    <a:pt x="51583" y="30303"/>
                  </a:lnTo>
                  <a:lnTo>
                    <a:pt x="51634" y="30303"/>
                  </a:lnTo>
                  <a:lnTo>
                    <a:pt x="51659" y="30303"/>
                  </a:lnTo>
                  <a:lnTo>
                    <a:pt x="51709" y="30141"/>
                  </a:lnTo>
                  <a:lnTo>
                    <a:pt x="51760" y="30060"/>
                  </a:lnTo>
                  <a:lnTo>
                    <a:pt x="51785" y="29898"/>
                  </a:lnTo>
                  <a:lnTo>
                    <a:pt x="51835" y="29737"/>
                  </a:lnTo>
                  <a:lnTo>
                    <a:pt x="51861" y="29737"/>
                  </a:lnTo>
                  <a:lnTo>
                    <a:pt x="51911" y="29737"/>
                  </a:lnTo>
                  <a:lnTo>
                    <a:pt x="51962" y="29737"/>
                  </a:lnTo>
                  <a:lnTo>
                    <a:pt x="51987" y="29656"/>
                  </a:lnTo>
                  <a:lnTo>
                    <a:pt x="52037" y="29494"/>
                  </a:lnTo>
                  <a:lnTo>
                    <a:pt x="52113" y="29494"/>
                  </a:lnTo>
                  <a:lnTo>
                    <a:pt x="52164" y="29333"/>
                  </a:lnTo>
                  <a:lnTo>
                    <a:pt x="52214" y="29333"/>
                  </a:lnTo>
                  <a:lnTo>
                    <a:pt x="52214" y="29252"/>
                  </a:lnTo>
                  <a:lnTo>
                    <a:pt x="52214" y="29090"/>
                  </a:lnTo>
                  <a:lnTo>
                    <a:pt x="52214" y="28848"/>
                  </a:lnTo>
                  <a:lnTo>
                    <a:pt x="52214" y="28686"/>
                  </a:lnTo>
                  <a:lnTo>
                    <a:pt x="52037" y="28686"/>
                  </a:lnTo>
                  <a:lnTo>
                    <a:pt x="51987" y="28686"/>
                  </a:lnTo>
                  <a:lnTo>
                    <a:pt x="51962" y="28848"/>
                  </a:lnTo>
                  <a:lnTo>
                    <a:pt x="51911" y="28686"/>
                  </a:lnTo>
                  <a:lnTo>
                    <a:pt x="51861" y="28686"/>
                  </a:lnTo>
                  <a:lnTo>
                    <a:pt x="51861" y="28444"/>
                  </a:lnTo>
                  <a:lnTo>
                    <a:pt x="51911" y="28282"/>
                  </a:lnTo>
                  <a:lnTo>
                    <a:pt x="51962" y="28202"/>
                  </a:lnTo>
                  <a:lnTo>
                    <a:pt x="51987" y="28202"/>
                  </a:lnTo>
                  <a:lnTo>
                    <a:pt x="52037" y="28202"/>
                  </a:lnTo>
                  <a:lnTo>
                    <a:pt x="52088" y="28040"/>
                  </a:lnTo>
                  <a:lnTo>
                    <a:pt x="52113" y="28202"/>
                  </a:lnTo>
                  <a:lnTo>
                    <a:pt x="52164" y="28040"/>
                  </a:lnTo>
                  <a:lnTo>
                    <a:pt x="52239" y="27878"/>
                  </a:lnTo>
                  <a:lnTo>
                    <a:pt x="52239" y="27797"/>
                  </a:lnTo>
                  <a:lnTo>
                    <a:pt x="52239" y="27636"/>
                  </a:lnTo>
                  <a:lnTo>
                    <a:pt x="52365" y="27555"/>
                  </a:lnTo>
                  <a:lnTo>
                    <a:pt x="52441" y="27555"/>
                  </a:lnTo>
                  <a:lnTo>
                    <a:pt x="52492" y="27393"/>
                  </a:lnTo>
                  <a:lnTo>
                    <a:pt x="52542" y="27232"/>
                  </a:lnTo>
                  <a:lnTo>
                    <a:pt x="52542" y="27555"/>
                  </a:lnTo>
                  <a:lnTo>
                    <a:pt x="52542" y="27393"/>
                  </a:lnTo>
                  <a:lnTo>
                    <a:pt x="52542" y="27232"/>
                  </a:lnTo>
                  <a:lnTo>
                    <a:pt x="52567" y="27151"/>
                  </a:lnTo>
                  <a:lnTo>
                    <a:pt x="52567" y="26989"/>
                  </a:lnTo>
                  <a:lnTo>
                    <a:pt x="52567" y="26747"/>
                  </a:lnTo>
                  <a:lnTo>
                    <a:pt x="52567" y="26424"/>
                  </a:lnTo>
                  <a:lnTo>
                    <a:pt x="52618" y="26424"/>
                  </a:lnTo>
                  <a:lnTo>
                    <a:pt x="52618" y="26343"/>
                  </a:lnTo>
                  <a:lnTo>
                    <a:pt x="52668" y="26181"/>
                  </a:lnTo>
                  <a:lnTo>
                    <a:pt x="52694" y="26181"/>
                  </a:lnTo>
                  <a:lnTo>
                    <a:pt x="52744" y="26101"/>
                  </a:lnTo>
                  <a:lnTo>
                    <a:pt x="52744" y="26101"/>
                  </a:lnTo>
                  <a:lnTo>
                    <a:pt x="52744" y="25939"/>
                  </a:lnTo>
                  <a:lnTo>
                    <a:pt x="52744" y="25777"/>
                  </a:lnTo>
                  <a:lnTo>
                    <a:pt x="52744" y="25696"/>
                  </a:lnTo>
                  <a:lnTo>
                    <a:pt x="52744" y="25535"/>
                  </a:lnTo>
                  <a:lnTo>
                    <a:pt x="52769" y="25373"/>
                  </a:lnTo>
                  <a:lnTo>
                    <a:pt x="52820" y="25292"/>
                  </a:lnTo>
                  <a:lnTo>
                    <a:pt x="52870" y="25292"/>
                  </a:lnTo>
                  <a:lnTo>
                    <a:pt x="52895" y="25131"/>
                  </a:lnTo>
                  <a:lnTo>
                    <a:pt x="52895" y="25131"/>
                  </a:lnTo>
                  <a:lnTo>
                    <a:pt x="52895" y="24969"/>
                  </a:lnTo>
                  <a:lnTo>
                    <a:pt x="52946" y="24888"/>
                  </a:lnTo>
                  <a:lnTo>
                    <a:pt x="53022" y="24727"/>
                  </a:lnTo>
                  <a:lnTo>
                    <a:pt x="53072" y="24727"/>
                  </a:lnTo>
                  <a:lnTo>
                    <a:pt x="53123" y="24646"/>
                  </a:lnTo>
                  <a:lnTo>
                    <a:pt x="53148" y="24323"/>
                  </a:lnTo>
                  <a:lnTo>
                    <a:pt x="53198" y="24080"/>
                  </a:lnTo>
                  <a:lnTo>
                    <a:pt x="53223" y="23919"/>
                  </a:lnTo>
                  <a:lnTo>
                    <a:pt x="53274" y="23919"/>
                  </a:lnTo>
                  <a:lnTo>
                    <a:pt x="53324" y="23919"/>
                  </a:lnTo>
                  <a:lnTo>
                    <a:pt x="53400" y="23919"/>
                  </a:lnTo>
                  <a:lnTo>
                    <a:pt x="53400" y="23676"/>
                  </a:lnTo>
                  <a:lnTo>
                    <a:pt x="53400" y="23434"/>
                  </a:lnTo>
                  <a:lnTo>
                    <a:pt x="53400" y="23272"/>
                  </a:lnTo>
                  <a:lnTo>
                    <a:pt x="53400" y="23191"/>
                  </a:lnTo>
                  <a:lnTo>
                    <a:pt x="53400" y="23030"/>
                  </a:lnTo>
                  <a:lnTo>
                    <a:pt x="53451" y="22868"/>
                  </a:lnTo>
                  <a:lnTo>
                    <a:pt x="53451" y="22868"/>
                  </a:lnTo>
                  <a:lnTo>
                    <a:pt x="53476" y="22868"/>
                  </a:lnTo>
                  <a:lnTo>
                    <a:pt x="53526" y="22868"/>
                  </a:lnTo>
                  <a:lnTo>
                    <a:pt x="53577" y="22626"/>
                  </a:lnTo>
                  <a:lnTo>
                    <a:pt x="53577" y="22464"/>
                  </a:lnTo>
                  <a:lnTo>
                    <a:pt x="53577" y="22383"/>
                  </a:lnTo>
                  <a:lnTo>
                    <a:pt x="53602" y="22222"/>
                  </a:lnTo>
                  <a:lnTo>
                    <a:pt x="53652" y="22060"/>
                  </a:lnTo>
                  <a:lnTo>
                    <a:pt x="53678" y="22060"/>
                  </a:lnTo>
                  <a:lnTo>
                    <a:pt x="53728" y="22222"/>
                  </a:lnTo>
                  <a:lnTo>
                    <a:pt x="53804" y="22060"/>
                  </a:lnTo>
                  <a:lnTo>
                    <a:pt x="53804" y="22060"/>
                  </a:lnTo>
                  <a:lnTo>
                    <a:pt x="53804" y="21979"/>
                  </a:lnTo>
                  <a:lnTo>
                    <a:pt x="53804" y="21818"/>
                  </a:lnTo>
                  <a:lnTo>
                    <a:pt x="53854" y="21818"/>
                  </a:lnTo>
                  <a:lnTo>
                    <a:pt x="53905" y="21818"/>
                  </a:lnTo>
                  <a:lnTo>
                    <a:pt x="53981" y="21818"/>
                  </a:lnTo>
                  <a:lnTo>
                    <a:pt x="54056" y="21818"/>
                  </a:lnTo>
                  <a:lnTo>
                    <a:pt x="54107" y="21575"/>
                  </a:lnTo>
                  <a:lnTo>
                    <a:pt x="54056" y="21575"/>
                  </a:lnTo>
                  <a:lnTo>
                    <a:pt x="54031" y="21414"/>
                  </a:lnTo>
                  <a:lnTo>
                    <a:pt x="53930" y="21414"/>
                  </a:lnTo>
                  <a:lnTo>
                    <a:pt x="53804" y="21333"/>
                  </a:lnTo>
                  <a:lnTo>
                    <a:pt x="53728" y="21333"/>
                  </a:lnTo>
                  <a:lnTo>
                    <a:pt x="53602" y="21414"/>
                  </a:lnTo>
                  <a:lnTo>
                    <a:pt x="53577" y="21575"/>
                  </a:lnTo>
                  <a:lnTo>
                    <a:pt x="53526" y="21575"/>
                  </a:lnTo>
                  <a:lnTo>
                    <a:pt x="53476" y="21575"/>
                  </a:lnTo>
                  <a:lnTo>
                    <a:pt x="53451" y="21575"/>
                  </a:lnTo>
                  <a:lnTo>
                    <a:pt x="53400" y="21575"/>
                  </a:lnTo>
                  <a:lnTo>
                    <a:pt x="53350" y="21575"/>
                  </a:lnTo>
                  <a:lnTo>
                    <a:pt x="53350" y="21737"/>
                  </a:lnTo>
                  <a:lnTo>
                    <a:pt x="53350" y="21818"/>
                  </a:lnTo>
                  <a:lnTo>
                    <a:pt x="53324" y="21818"/>
                  </a:lnTo>
                  <a:lnTo>
                    <a:pt x="53324" y="21979"/>
                  </a:lnTo>
                  <a:lnTo>
                    <a:pt x="53274" y="22060"/>
                  </a:lnTo>
                  <a:lnTo>
                    <a:pt x="53223" y="22060"/>
                  </a:lnTo>
                  <a:lnTo>
                    <a:pt x="53198" y="21979"/>
                  </a:lnTo>
                  <a:lnTo>
                    <a:pt x="53148" y="22060"/>
                  </a:lnTo>
                  <a:lnTo>
                    <a:pt x="53123" y="22060"/>
                  </a:lnTo>
                  <a:lnTo>
                    <a:pt x="53022" y="22060"/>
                  </a:lnTo>
                  <a:lnTo>
                    <a:pt x="52946" y="22222"/>
                  </a:lnTo>
                  <a:lnTo>
                    <a:pt x="52895" y="22383"/>
                  </a:lnTo>
                  <a:lnTo>
                    <a:pt x="52870" y="22464"/>
                  </a:lnTo>
                  <a:lnTo>
                    <a:pt x="52820" y="22464"/>
                  </a:lnTo>
                  <a:lnTo>
                    <a:pt x="52769" y="22626"/>
                  </a:lnTo>
                  <a:lnTo>
                    <a:pt x="52668" y="22626"/>
                  </a:lnTo>
                  <a:lnTo>
                    <a:pt x="52694" y="22383"/>
                  </a:lnTo>
                  <a:lnTo>
                    <a:pt x="52744" y="22222"/>
                  </a:lnTo>
                  <a:lnTo>
                    <a:pt x="52744" y="22222"/>
                  </a:lnTo>
                  <a:lnTo>
                    <a:pt x="52769" y="22222"/>
                  </a:lnTo>
                  <a:lnTo>
                    <a:pt x="52769" y="22222"/>
                  </a:lnTo>
                  <a:lnTo>
                    <a:pt x="52820" y="22222"/>
                  </a:lnTo>
                  <a:lnTo>
                    <a:pt x="52820" y="22060"/>
                  </a:lnTo>
                  <a:lnTo>
                    <a:pt x="52820" y="21979"/>
                  </a:lnTo>
                  <a:lnTo>
                    <a:pt x="52870" y="21818"/>
                  </a:lnTo>
                  <a:lnTo>
                    <a:pt x="52895" y="21737"/>
                  </a:lnTo>
                  <a:lnTo>
                    <a:pt x="52946" y="21737"/>
                  </a:lnTo>
                  <a:lnTo>
                    <a:pt x="52996" y="21737"/>
                  </a:lnTo>
                  <a:lnTo>
                    <a:pt x="52996" y="21575"/>
                  </a:lnTo>
                  <a:lnTo>
                    <a:pt x="52996" y="21575"/>
                  </a:lnTo>
                  <a:lnTo>
                    <a:pt x="52996" y="21414"/>
                  </a:lnTo>
                  <a:lnTo>
                    <a:pt x="53022" y="21333"/>
                  </a:lnTo>
                  <a:lnTo>
                    <a:pt x="53072" y="21333"/>
                  </a:lnTo>
                  <a:lnTo>
                    <a:pt x="53123" y="21171"/>
                  </a:lnTo>
                  <a:lnTo>
                    <a:pt x="53148" y="21333"/>
                  </a:lnTo>
                  <a:lnTo>
                    <a:pt x="53198" y="21171"/>
                  </a:lnTo>
                  <a:lnTo>
                    <a:pt x="53223" y="21171"/>
                  </a:lnTo>
                  <a:lnTo>
                    <a:pt x="53324" y="21171"/>
                  </a:lnTo>
                  <a:lnTo>
                    <a:pt x="53451" y="21171"/>
                  </a:lnTo>
                  <a:lnTo>
                    <a:pt x="53451" y="21010"/>
                  </a:lnTo>
                  <a:lnTo>
                    <a:pt x="53476" y="21010"/>
                  </a:lnTo>
                  <a:lnTo>
                    <a:pt x="53476" y="20929"/>
                  </a:lnTo>
                  <a:lnTo>
                    <a:pt x="53451" y="20929"/>
                  </a:lnTo>
                  <a:lnTo>
                    <a:pt x="53451" y="20929"/>
                  </a:lnTo>
                  <a:lnTo>
                    <a:pt x="53400" y="20767"/>
                  </a:lnTo>
                  <a:lnTo>
                    <a:pt x="53400" y="20606"/>
                  </a:lnTo>
                  <a:lnTo>
                    <a:pt x="53350" y="20525"/>
                  </a:lnTo>
                  <a:lnTo>
                    <a:pt x="53451" y="20363"/>
                  </a:lnTo>
                  <a:lnTo>
                    <a:pt x="53476" y="20363"/>
                  </a:lnTo>
                  <a:lnTo>
                    <a:pt x="53577" y="20282"/>
                  </a:lnTo>
                  <a:lnTo>
                    <a:pt x="53602" y="20363"/>
                  </a:lnTo>
                  <a:lnTo>
                    <a:pt x="53652" y="20363"/>
                  </a:lnTo>
                  <a:lnTo>
                    <a:pt x="53678" y="20363"/>
                  </a:lnTo>
                  <a:lnTo>
                    <a:pt x="53728" y="20363"/>
                  </a:lnTo>
                  <a:lnTo>
                    <a:pt x="53728" y="20363"/>
                  </a:lnTo>
                  <a:lnTo>
                    <a:pt x="53779" y="20282"/>
                  </a:lnTo>
                  <a:lnTo>
                    <a:pt x="53779" y="19555"/>
                  </a:lnTo>
                  <a:lnTo>
                    <a:pt x="53804" y="19474"/>
                  </a:lnTo>
                  <a:lnTo>
                    <a:pt x="53905" y="19474"/>
                  </a:lnTo>
                  <a:lnTo>
                    <a:pt x="53905" y="19474"/>
                  </a:lnTo>
                  <a:lnTo>
                    <a:pt x="53930" y="19555"/>
                  </a:lnTo>
                  <a:lnTo>
                    <a:pt x="53930" y="19959"/>
                  </a:lnTo>
                  <a:lnTo>
                    <a:pt x="53905" y="20121"/>
                  </a:lnTo>
                  <a:lnTo>
                    <a:pt x="53905" y="20363"/>
                  </a:lnTo>
                  <a:lnTo>
                    <a:pt x="53930" y="20525"/>
                  </a:lnTo>
                  <a:lnTo>
                    <a:pt x="53981" y="20525"/>
                  </a:lnTo>
                  <a:lnTo>
                    <a:pt x="54107" y="20525"/>
                  </a:lnTo>
                  <a:lnTo>
                    <a:pt x="54182" y="20525"/>
                  </a:lnTo>
                  <a:lnTo>
                    <a:pt x="54182" y="20606"/>
                  </a:lnTo>
                  <a:lnTo>
                    <a:pt x="54233" y="20606"/>
                  </a:lnTo>
                  <a:lnTo>
                    <a:pt x="54258" y="20767"/>
                  </a:lnTo>
                  <a:lnTo>
                    <a:pt x="54309" y="20767"/>
                  </a:lnTo>
                  <a:lnTo>
                    <a:pt x="54359" y="20929"/>
                  </a:lnTo>
                  <a:lnTo>
                    <a:pt x="54359" y="20767"/>
                  </a:lnTo>
                  <a:lnTo>
                    <a:pt x="54359" y="20606"/>
                  </a:lnTo>
                  <a:lnTo>
                    <a:pt x="54359" y="20363"/>
                  </a:lnTo>
                  <a:lnTo>
                    <a:pt x="54384" y="20282"/>
                  </a:lnTo>
                  <a:lnTo>
                    <a:pt x="54359" y="20121"/>
                  </a:lnTo>
                  <a:lnTo>
                    <a:pt x="54359" y="19959"/>
                  </a:lnTo>
                  <a:lnTo>
                    <a:pt x="54309" y="19959"/>
                  </a:lnTo>
                  <a:lnTo>
                    <a:pt x="54258" y="19959"/>
                  </a:lnTo>
                  <a:lnTo>
                    <a:pt x="54233" y="19959"/>
                  </a:lnTo>
                  <a:lnTo>
                    <a:pt x="54182" y="19878"/>
                  </a:lnTo>
                  <a:lnTo>
                    <a:pt x="54182" y="19878"/>
                  </a:lnTo>
                  <a:lnTo>
                    <a:pt x="54182" y="19717"/>
                  </a:lnTo>
                  <a:lnTo>
                    <a:pt x="54182" y="19313"/>
                  </a:lnTo>
                  <a:lnTo>
                    <a:pt x="54258" y="19151"/>
                  </a:lnTo>
                  <a:lnTo>
                    <a:pt x="54359" y="19151"/>
                  </a:lnTo>
                  <a:lnTo>
                    <a:pt x="54384" y="19151"/>
                  </a:lnTo>
                  <a:lnTo>
                    <a:pt x="54435" y="19151"/>
                  </a:lnTo>
                  <a:lnTo>
                    <a:pt x="54435" y="19070"/>
                  </a:lnTo>
                  <a:lnTo>
                    <a:pt x="54435" y="19070"/>
                  </a:lnTo>
                  <a:lnTo>
                    <a:pt x="54435" y="18909"/>
                  </a:lnTo>
                  <a:lnTo>
                    <a:pt x="54485" y="18828"/>
                  </a:lnTo>
                  <a:lnTo>
                    <a:pt x="54511" y="18828"/>
                  </a:lnTo>
                  <a:lnTo>
                    <a:pt x="54511" y="18909"/>
                  </a:lnTo>
                  <a:lnTo>
                    <a:pt x="54511" y="19070"/>
                  </a:lnTo>
                  <a:lnTo>
                    <a:pt x="54561" y="19151"/>
                  </a:lnTo>
                  <a:lnTo>
                    <a:pt x="54561" y="19313"/>
                  </a:lnTo>
                  <a:lnTo>
                    <a:pt x="54561" y="19474"/>
                  </a:lnTo>
                  <a:lnTo>
                    <a:pt x="54561" y="19555"/>
                  </a:lnTo>
                  <a:lnTo>
                    <a:pt x="54586" y="19555"/>
                  </a:lnTo>
                  <a:lnTo>
                    <a:pt x="54637" y="19555"/>
                  </a:lnTo>
                  <a:lnTo>
                    <a:pt x="54687" y="19555"/>
                  </a:lnTo>
                  <a:lnTo>
                    <a:pt x="54763" y="19555"/>
                  </a:lnTo>
                  <a:lnTo>
                    <a:pt x="54813" y="19474"/>
                  </a:lnTo>
                  <a:lnTo>
                    <a:pt x="54839" y="19313"/>
                  </a:lnTo>
                  <a:lnTo>
                    <a:pt x="54889" y="19313"/>
                  </a:lnTo>
                  <a:lnTo>
                    <a:pt x="54889" y="19151"/>
                  </a:lnTo>
                  <a:lnTo>
                    <a:pt x="54889" y="19070"/>
                  </a:lnTo>
                  <a:lnTo>
                    <a:pt x="54839" y="18909"/>
                  </a:lnTo>
                  <a:lnTo>
                    <a:pt x="54889" y="18828"/>
                  </a:lnTo>
                  <a:lnTo>
                    <a:pt x="54940" y="18666"/>
                  </a:lnTo>
                  <a:lnTo>
                    <a:pt x="54940" y="18424"/>
                  </a:lnTo>
                  <a:lnTo>
                    <a:pt x="54940" y="18262"/>
                  </a:lnTo>
                  <a:lnTo>
                    <a:pt x="54889" y="18101"/>
                  </a:lnTo>
                  <a:lnTo>
                    <a:pt x="54889" y="18020"/>
                  </a:lnTo>
                  <a:lnTo>
                    <a:pt x="54889" y="18020"/>
                  </a:lnTo>
                  <a:lnTo>
                    <a:pt x="54839" y="17858"/>
                  </a:lnTo>
                  <a:lnTo>
                    <a:pt x="54839" y="17373"/>
                  </a:lnTo>
                  <a:lnTo>
                    <a:pt x="54940" y="17373"/>
                  </a:lnTo>
                  <a:lnTo>
                    <a:pt x="55015" y="17373"/>
                  </a:lnTo>
                  <a:lnTo>
                    <a:pt x="55041" y="17373"/>
                  </a:lnTo>
                  <a:lnTo>
                    <a:pt x="55091" y="17454"/>
                  </a:lnTo>
                  <a:lnTo>
                    <a:pt x="55141" y="17616"/>
                  </a:lnTo>
                  <a:lnTo>
                    <a:pt x="55167" y="17696"/>
                  </a:lnTo>
                  <a:lnTo>
                    <a:pt x="55217" y="17696"/>
                  </a:lnTo>
                  <a:lnTo>
                    <a:pt x="55268" y="17696"/>
                  </a:lnTo>
                  <a:lnTo>
                    <a:pt x="55268" y="17696"/>
                  </a:lnTo>
                  <a:lnTo>
                    <a:pt x="55293" y="17858"/>
                  </a:lnTo>
                  <a:lnTo>
                    <a:pt x="55293" y="18020"/>
                  </a:lnTo>
                  <a:lnTo>
                    <a:pt x="55343" y="18020"/>
                  </a:lnTo>
                  <a:lnTo>
                    <a:pt x="55394" y="18101"/>
                  </a:lnTo>
                  <a:lnTo>
                    <a:pt x="55419" y="18101"/>
                  </a:lnTo>
                  <a:lnTo>
                    <a:pt x="55470" y="18101"/>
                  </a:lnTo>
                  <a:lnTo>
                    <a:pt x="55495" y="18101"/>
                  </a:lnTo>
                  <a:lnTo>
                    <a:pt x="55545" y="18262"/>
                  </a:lnTo>
                  <a:lnTo>
                    <a:pt x="55545" y="18424"/>
                  </a:lnTo>
                  <a:lnTo>
                    <a:pt x="55545" y="18505"/>
                  </a:lnTo>
                  <a:lnTo>
                    <a:pt x="55545" y="18828"/>
                  </a:lnTo>
                  <a:lnTo>
                    <a:pt x="55545" y="19070"/>
                  </a:lnTo>
                  <a:lnTo>
                    <a:pt x="55596" y="18909"/>
                  </a:lnTo>
                  <a:lnTo>
                    <a:pt x="55621" y="18909"/>
                  </a:lnTo>
                  <a:lnTo>
                    <a:pt x="55621" y="18909"/>
                  </a:lnTo>
                  <a:lnTo>
                    <a:pt x="55671" y="18828"/>
                  </a:lnTo>
                  <a:lnTo>
                    <a:pt x="55671" y="18666"/>
                  </a:lnTo>
                  <a:lnTo>
                    <a:pt x="55671" y="18424"/>
                  </a:lnTo>
                  <a:lnTo>
                    <a:pt x="55671" y="18020"/>
                  </a:lnTo>
                  <a:lnTo>
                    <a:pt x="55671" y="17696"/>
                  </a:lnTo>
                  <a:lnTo>
                    <a:pt x="55848" y="17696"/>
                  </a:lnTo>
                  <a:lnTo>
                    <a:pt x="55873" y="17696"/>
                  </a:lnTo>
                  <a:lnTo>
                    <a:pt x="55924" y="17696"/>
                  </a:lnTo>
                  <a:lnTo>
                    <a:pt x="56000" y="17696"/>
                  </a:lnTo>
                  <a:lnTo>
                    <a:pt x="56075" y="17858"/>
                  </a:lnTo>
                  <a:lnTo>
                    <a:pt x="56176" y="17696"/>
                  </a:lnTo>
                  <a:lnTo>
                    <a:pt x="56252" y="17858"/>
                  </a:lnTo>
                  <a:lnTo>
                    <a:pt x="56302" y="17858"/>
                  </a:lnTo>
                  <a:lnTo>
                    <a:pt x="56302" y="18020"/>
                  </a:lnTo>
                  <a:lnTo>
                    <a:pt x="56328" y="18020"/>
                  </a:lnTo>
                  <a:lnTo>
                    <a:pt x="56504" y="18020"/>
                  </a:lnTo>
                  <a:lnTo>
                    <a:pt x="56504" y="17454"/>
                  </a:lnTo>
                  <a:lnTo>
                    <a:pt x="56429" y="17373"/>
                  </a:lnTo>
                  <a:lnTo>
                    <a:pt x="56378" y="17373"/>
                  </a:lnTo>
                  <a:lnTo>
                    <a:pt x="56302" y="17373"/>
                  </a:lnTo>
                  <a:lnTo>
                    <a:pt x="56201" y="17373"/>
                  </a:lnTo>
                  <a:lnTo>
                    <a:pt x="56126" y="17212"/>
                  </a:lnTo>
                  <a:lnTo>
                    <a:pt x="56126" y="17050"/>
                  </a:lnTo>
                  <a:lnTo>
                    <a:pt x="56075" y="16969"/>
                  </a:lnTo>
                  <a:lnTo>
                    <a:pt x="56075" y="16808"/>
                  </a:lnTo>
                  <a:lnTo>
                    <a:pt x="56075" y="16646"/>
                  </a:lnTo>
                  <a:lnTo>
                    <a:pt x="56075" y="16565"/>
                  </a:lnTo>
                  <a:lnTo>
                    <a:pt x="56126" y="16404"/>
                  </a:lnTo>
                  <a:lnTo>
                    <a:pt x="56176" y="16404"/>
                  </a:lnTo>
                  <a:lnTo>
                    <a:pt x="56201" y="16404"/>
                  </a:lnTo>
                  <a:lnTo>
                    <a:pt x="56302" y="16242"/>
                  </a:lnTo>
                  <a:lnTo>
                    <a:pt x="56378" y="16161"/>
                  </a:lnTo>
                  <a:lnTo>
                    <a:pt x="56454" y="15999"/>
                  </a:lnTo>
                  <a:lnTo>
                    <a:pt x="56529" y="15999"/>
                  </a:lnTo>
                  <a:lnTo>
                    <a:pt x="56832" y="15999"/>
                  </a:lnTo>
                  <a:lnTo>
                    <a:pt x="56782" y="16161"/>
                  </a:lnTo>
                  <a:lnTo>
                    <a:pt x="56757" y="16242"/>
                  </a:lnTo>
                  <a:lnTo>
                    <a:pt x="56706" y="16404"/>
                  </a:lnTo>
                  <a:lnTo>
                    <a:pt x="56706" y="16404"/>
                  </a:lnTo>
                  <a:lnTo>
                    <a:pt x="56706" y="16565"/>
                  </a:lnTo>
                  <a:lnTo>
                    <a:pt x="56757" y="16646"/>
                  </a:lnTo>
                  <a:lnTo>
                    <a:pt x="56757" y="16646"/>
                  </a:lnTo>
                  <a:lnTo>
                    <a:pt x="56782" y="16808"/>
                  </a:lnTo>
                  <a:lnTo>
                    <a:pt x="56883" y="16808"/>
                  </a:lnTo>
                  <a:lnTo>
                    <a:pt x="56908" y="16808"/>
                  </a:lnTo>
                  <a:lnTo>
                    <a:pt x="56958" y="16646"/>
                  </a:lnTo>
                  <a:lnTo>
                    <a:pt x="56984" y="16565"/>
                  </a:lnTo>
                  <a:lnTo>
                    <a:pt x="57034" y="16404"/>
                  </a:lnTo>
                  <a:lnTo>
                    <a:pt x="57085" y="16242"/>
                  </a:lnTo>
                  <a:lnTo>
                    <a:pt x="57085" y="16161"/>
                  </a:lnTo>
                  <a:lnTo>
                    <a:pt x="57110" y="15919"/>
                  </a:lnTo>
                  <a:lnTo>
                    <a:pt x="57160" y="15919"/>
                  </a:lnTo>
                  <a:lnTo>
                    <a:pt x="57211" y="15919"/>
                  </a:lnTo>
                  <a:lnTo>
                    <a:pt x="57236" y="15919"/>
                  </a:lnTo>
                  <a:lnTo>
                    <a:pt x="57287" y="15919"/>
                  </a:lnTo>
                  <a:lnTo>
                    <a:pt x="57337" y="15919"/>
                  </a:lnTo>
                  <a:lnTo>
                    <a:pt x="57362" y="15919"/>
                  </a:lnTo>
                  <a:lnTo>
                    <a:pt x="57413" y="15757"/>
                  </a:lnTo>
                  <a:lnTo>
                    <a:pt x="57438" y="15595"/>
                  </a:lnTo>
                  <a:lnTo>
                    <a:pt x="57488" y="15515"/>
                  </a:lnTo>
                  <a:lnTo>
                    <a:pt x="57564" y="15353"/>
                  </a:lnTo>
                  <a:lnTo>
                    <a:pt x="57665" y="15515"/>
                  </a:lnTo>
                  <a:lnTo>
                    <a:pt x="57665" y="16161"/>
                  </a:lnTo>
                  <a:lnTo>
                    <a:pt x="57817" y="16161"/>
                  </a:lnTo>
                  <a:lnTo>
                    <a:pt x="57867" y="16161"/>
                  </a:lnTo>
                  <a:lnTo>
                    <a:pt x="57892" y="16242"/>
                  </a:lnTo>
                  <a:lnTo>
                    <a:pt x="57943" y="16404"/>
                  </a:lnTo>
                  <a:lnTo>
                    <a:pt x="57943" y="16565"/>
                  </a:lnTo>
                  <a:lnTo>
                    <a:pt x="57943" y="16808"/>
                  </a:lnTo>
                  <a:lnTo>
                    <a:pt x="57943" y="16969"/>
                  </a:lnTo>
                  <a:lnTo>
                    <a:pt x="57943" y="17050"/>
                  </a:lnTo>
                  <a:lnTo>
                    <a:pt x="57892" y="17212"/>
                  </a:lnTo>
                  <a:lnTo>
                    <a:pt x="58018" y="17373"/>
                  </a:lnTo>
                  <a:lnTo>
                    <a:pt x="58018" y="17212"/>
                  </a:lnTo>
                  <a:lnTo>
                    <a:pt x="57993" y="17050"/>
                  </a:lnTo>
                  <a:lnTo>
                    <a:pt x="57993" y="16808"/>
                  </a:lnTo>
                  <a:lnTo>
                    <a:pt x="58018" y="16646"/>
                  </a:lnTo>
                  <a:lnTo>
                    <a:pt x="58018" y="16565"/>
                  </a:lnTo>
                  <a:lnTo>
                    <a:pt x="58069" y="16242"/>
                  </a:lnTo>
                  <a:lnTo>
                    <a:pt x="58018" y="15999"/>
                  </a:lnTo>
                  <a:lnTo>
                    <a:pt x="58018" y="15757"/>
                  </a:lnTo>
                  <a:lnTo>
                    <a:pt x="58574" y="15757"/>
                  </a:lnTo>
                  <a:lnTo>
                    <a:pt x="58574" y="15919"/>
                  </a:lnTo>
                  <a:lnTo>
                    <a:pt x="58574" y="15999"/>
                  </a:lnTo>
                  <a:lnTo>
                    <a:pt x="58523" y="16161"/>
                  </a:lnTo>
                  <a:lnTo>
                    <a:pt x="58473" y="16242"/>
                  </a:lnTo>
                  <a:lnTo>
                    <a:pt x="58473" y="16242"/>
                  </a:lnTo>
                  <a:lnTo>
                    <a:pt x="58447" y="16404"/>
                  </a:lnTo>
                  <a:lnTo>
                    <a:pt x="58447" y="16969"/>
                  </a:lnTo>
                  <a:lnTo>
                    <a:pt x="58574" y="16969"/>
                  </a:lnTo>
                  <a:lnTo>
                    <a:pt x="58700" y="16969"/>
                  </a:lnTo>
                  <a:lnTo>
                    <a:pt x="58700" y="16161"/>
                  </a:lnTo>
                  <a:lnTo>
                    <a:pt x="58776" y="16161"/>
                  </a:lnTo>
                  <a:lnTo>
                    <a:pt x="58801" y="16161"/>
                  </a:lnTo>
                  <a:lnTo>
                    <a:pt x="58851" y="16161"/>
                  </a:lnTo>
                  <a:lnTo>
                    <a:pt x="58851" y="16242"/>
                  </a:lnTo>
                  <a:lnTo>
                    <a:pt x="58902" y="16404"/>
                  </a:lnTo>
                  <a:lnTo>
                    <a:pt x="58902" y="16565"/>
                  </a:lnTo>
                  <a:lnTo>
                    <a:pt x="58927" y="16565"/>
                  </a:lnTo>
                  <a:lnTo>
                    <a:pt x="58927" y="16646"/>
                  </a:lnTo>
                  <a:lnTo>
                    <a:pt x="59028" y="16646"/>
                  </a:lnTo>
                  <a:lnTo>
                    <a:pt x="59104" y="16646"/>
                  </a:lnTo>
                  <a:lnTo>
                    <a:pt x="59230" y="16646"/>
                  </a:lnTo>
                  <a:lnTo>
                    <a:pt x="59305" y="16646"/>
                  </a:lnTo>
                  <a:lnTo>
                    <a:pt x="59356" y="16646"/>
                  </a:lnTo>
                  <a:lnTo>
                    <a:pt x="59381" y="16646"/>
                  </a:lnTo>
                  <a:lnTo>
                    <a:pt x="59381" y="16808"/>
                  </a:lnTo>
                  <a:lnTo>
                    <a:pt x="59432" y="16969"/>
                  </a:lnTo>
                  <a:lnTo>
                    <a:pt x="59432" y="16969"/>
                  </a:lnTo>
                  <a:lnTo>
                    <a:pt x="59482" y="17050"/>
                  </a:lnTo>
                  <a:lnTo>
                    <a:pt x="59482" y="17212"/>
                  </a:lnTo>
                  <a:lnTo>
                    <a:pt x="59482" y="17696"/>
                  </a:lnTo>
                  <a:lnTo>
                    <a:pt x="59432" y="17696"/>
                  </a:lnTo>
                  <a:lnTo>
                    <a:pt x="59381" y="17696"/>
                  </a:lnTo>
                  <a:lnTo>
                    <a:pt x="59356" y="17696"/>
                  </a:lnTo>
                  <a:lnTo>
                    <a:pt x="59305" y="17858"/>
                  </a:lnTo>
                  <a:lnTo>
                    <a:pt x="59255" y="17696"/>
                  </a:lnTo>
                  <a:lnTo>
                    <a:pt x="59230" y="17696"/>
                  </a:lnTo>
                  <a:lnTo>
                    <a:pt x="59230" y="18020"/>
                  </a:lnTo>
                  <a:lnTo>
                    <a:pt x="59305" y="18101"/>
                  </a:lnTo>
                  <a:lnTo>
                    <a:pt x="59381" y="18101"/>
                  </a:lnTo>
                  <a:lnTo>
                    <a:pt x="59482" y="18262"/>
                  </a:lnTo>
                  <a:lnTo>
                    <a:pt x="59558" y="18262"/>
                  </a:lnTo>
                  <a:lnTo>
                    <a:pt x="59634" y="18101"/>
                  </a:lnTo>
                  <a:lnTo>
                    <a:pt x="59634" y="18262"/>
                  </a:lnTo>
                  <a:lnTo>
                    <a:pt x="59684" y="18424"/>
                  </a:lnTo>
                  <a:lnTo>
                    <a:pt x="59684" y="18424"/>
                  </a:lnTo>
                  <a:lnTo>
                    <a:pt x="59760" y="18505"/>
                  </a:lnTo>
                  <a:lnTo>
                    <a:pt x="59810" y="18666"/>
                  </a:lnTo>
                  <a:lnTo>
                    <a:pt x="59886" y="18666"/>
                  </a:lnTo>
                  <a:lnTo>
                    <a:pt x="59886" y="18666"/>
                  </a:lnTo>
                  <a:lnTo>
                    <a:pt x="59936" y="18505"/>
                  </a:lnTo>
                  <a:lnTo>
                    <a:pt x="59962" y="18424"/>
                  </a:lnTo>
                  <a:lnTo>
                    <a:pt x="59962" y="18424"/>
                  </a:lnTo>
                  <a:lnTo>
                    <a:pt x="60063" y="18262"/>
                  </a:lnTo>
                  <a:lnTo>
                    <a:pt x="60264" y="18262"/>
                  </a:lnTo>
                  <a:lnTo>
                    <a:pt x="60264" y="18505"/>
                  </a:lnTo>
                  <a:lnTo>
                    <a:pt x="60290" y="18666"/>
                  </a:lnTo>
                  <a:lnTo>
                    <a:pt x="60290" y="18828"/>
                  </a:lnTo>
                  <a:lnTo>
                    <a:pt x="60290" y="18909"/>
                  </a:lnTo>
                  <a:lnTo>
                    <a:pt x="60340" y="18909"/>
                  </a:lnTo>
                  <a:lnTo>
                    <a:pt x="60391" y="19070"/>
                  </a:lnTo>
                  <a:lnTo>
                    <a:pt x="60391" y="19070"/>
                  </a:lnTo>
                  <a:lnTo>
                    <a:pt x="60416" y="19070"/>
                  </a:lnTo>
                  <a:lnTo>
                    <a:pt x="60466" y="19151"/>
                  </a:lnTo>
                  <a:lnTo>
                    <a:pt x="60466" y="19151"/>
                  </a:lnTo>
                  <a:lnTo>
                    <a:pt x="60466" y="19313"/>
                  </a:lnTo>
                  <a:lnTo>
                    <a:pt x="60416" y="19474"/>
                  </a:lnTo>
                  <a:lnTo>
                    <a:pt x="60416" y="19555"/>
                  </a:lnTo>
                  <a:lnTo>
                    <a:pt x="60391" y="19717"/>
                  </a:lnTo>
                  <a:lnTo>
                    <a:pt x="60391" y="19878"/>
                  </a:lnTo>
                  <a:lnTo>
                    <a:pt x="60416" y="19959"/>
                  </a:lnTo>
                  <a:lnTo>
                    <a:pt x="60466" y="20121"/>
                  </a:lnTo>
                  <a:lnTo>
                    <a:pt x="60618" y="20121"/>
                  </a:lnTo>
                  <a:lnTo>
                    <a:pt x="60618" y="19959"/>
                  </a:lnTo>
                  <a:lnTo>
                    <a:pt x="60668" y="19959"/>
                  </a:lnTo>
                  <a:lnTo>
                    <a:pt x="60668" y="19878"/>
                  </a:lnTo>
                  <a:lnTo>
                    <a:pt x="60668" y="19717"/>
                  </a:lnTo>
                  <a:lnTo>
                    <a:pt x="60668" y="19474"/>
                  </a:lnTo>
                  <a:lnTo>
                    <a:pt x="60921" y="19474"/>
                  </a:lnTo>
                  <a:lnTo>
                    <a:pt x="60971" y="19717"/>
                  </a:lnTo>
                  <a:lnTo>
                    <a:pt x="61047" y="19878"/>
                  </a:lnTo>
                  <a:lnTo>
                    <a:pt x="61072" y="19959"/>
                  </a:lnTo>
                  <a:lnTo>
                    <a:pt x="61123" y="19959"/>
                  </a:lnTo>
                  <a:lnTo>
                    <a:pt x="61173" y="20121"/>
                  </a:lnTo>
                  <a:lnTo>
                    <a:pt x="61198" y="20121"/>
                  </a:lnTo>
                  <a:lnTo>
                    <a:pt x="61198" y="20282"/>
                  </a:lnTo>
                  <a:lnTo>
                    <a:pt x="61249" y="20282"/>
                  </a:lnTo>
                  <a:lnTo>
                    <a:pt x="61324" y="20282"/>
                  </a:lnTo>
                  <a:lnTo>
                    <a:pt x="61375" y="20121"/>
                  </a:lnTo>
                  <a:lnTo>
                    <a:pt x="61451" y="20121"/>
                  </a:lnTo>
                  <a:lnTo>
                    <a:pt x="61577" y="20121"/>
                  </a:lnTo>
                  <a:lnTo>
                    <a:pt x="61652" y="20121"/>
                  </a:lnTo>
                  <a:lnTo>
                    <a:pt x="61753" y="20121"/>
                  </a:lnTo>
                  <a:lnTo>
                    <a:pt x="61829" y="20282"/>
                  </a:lnTo>
                  <a:lnTo>
                    <a:pt x="61880" y="20363"/>
                  </a:lnTo>
                  <a:lnTo>
                    <a:pt x="61905" y="20363"/>
                  </a:lnTo>
                  <a:lnTo>
                    <a:pt x="61981" y="20525"/>
                  </a:lnTo>
                  <a:lnTo>
                    <a:pt x="62031" y="20525"/>
                  </a:lnTo>
                  <a:lnTo>
                    <a:pt x="62082" y="20606"/>
                  </a:lnTo>
                  <a:lnTo>
                    <a:pt x="62082" y="20606"/>
                  </a:lnTo>
                  <a:lnTo>
                    <a:pt x="62107" y="20767"/>
                  </a:lnTo>
                  <a:lnTo>
                    <a:pt x="62107" y="20929"/>
                  </a:lnTo>
                  <a:lnTo>
                    <a:pt x="62208" y="21010"/>
                  </a:lnTo>
                  <a:lnTo>
                    <a:pt x="62233" y="21010"/>
                  </a:lnTo>
                  <a:lnTo>
                    <a:pt x="62283" y="21010"/>
                  </a:lnTo>
                  <a:lnTo>
                    <a:pt x="62334" y="21010"/>
                  </a:lnTo>
                  <a:lnTo>
                    <a:pt x="62334" y="21171"/>
                  </a:lnTo>
                  <a:lnTo>
                    <a:pt x="62359" y="21333"/>
                  </a:lnTo>
                  <a:lnTo>
                    <a:pt x="62410" y="21333"/>
                  </a:lnTo>
                  <a:lnTo>
                    <a:pt x="62435" y="21333"/>
                  </a:lnTo>
                  <a:lnTo>
                    <a:pt x="62435" y="21414"/>
                  </a:lnTo>
                  <a:lnTo>
                    <a:pt x="62485" y="21575"/>
                  </a:lnTo>
                  <a:lnTo>
                    <a:pt x="62536" y="21737"/>
                  </a:lnTo>
                  <a:lnTo>
                    <a:pt x="62536" y="21737"/>
                  </a:lnTo>
                  <a:lnTo>
                    <a:pt x="62611" y="21979"/>
                  </a:lnTo>
                  <a:lnTo>
                    <a:pt x="62687" y="22060"/>
                  </a:lnTo>
                  <a:lnTo>
                    <a:pt x="62788" y="22060"/>
                  </a:lnTo>
                  <a:lnTo>
                    <a:pt x="62864" y="22060"/>
                  </a:lnTo>
                  <a:lnTo>
                    <a:pt x="62940" y="22060"/>
                  </a:lnTo>
                  <a:lnTo>
                    <a:pt x="63015" y="22060"/>
                  </a:lnTo>
                  <a:lnTo>
                    <a:pt x="63066" y="22060"/>
                  </a:lnTo>
                  <a:lnTo>
                    <a:pt x="63116" y="22060"/>
                  </a:lnTo>
                  <a:lnTo>
                    <a:pt x="63192" y="22222"/>
                  </a:lnTo>
                  <a:lnTo>
                    <a:pt x="63242" y="22383"/>
                  </a:lnTo>
                  <a:lnTo>
                    <a:pt x="63268" y="22464"/>
                  </a:lnTo>
                  <a:lnTo>
                    <a:pt x="63318" y="22464"/>
                  </a:lnTo>
                  <a:lnTo>
                    <a:pt x="63343" y="22626"/>
                  </a:lnTo>
                  <a:lnTo>
                    <a:pt x="63394" y="22868"/>
                  </a:lnTo>
                  <a:lnTo>
                    <a:pt x="63444" y="23191"/>
                  </a:lnTo>
                  <a:lnTo>
                    <a:pt x="63444" y="23434"/>
                  </a:lnTo>
                  <a:lnTo>
                    <a:pt x="63444" y="23676"/>
                  </a:lnTo>
                  <a:lnTo>
                    <a:pt x="63470" y="23919"/>
                  </a:lnTo>
                  <a:lnTo>
                    <a:pt x="63470" y="24242"/>
                  </a:lnTo>
                  <a:lnTo>
                    <a:pt x="63470" y="24484"/>
                  </a:lnTo>
                  <a:lnTo>
                    <a:pt x="63444" y="24646"/>
                  </a:lnTo>
                  <a:lnTo>
                    <a:pt x="63444" y="24727"/>
                  </a:lnTo>
                  <a:lnTo>
                    <a:pt x="63394" y="24888"/>
                  </a:lnTo>
                  <a:lnTo>
                    <a:pt x="63343" y="24969"/>
                  </a:lnTo>
                  <a:lnTo>
                    <a:pt x="63318" y="25131"/>
                  </a:lnTo>
                  <a:lnTo>
                    <a:pt x="63242" y="25292"/>
                  </a:lnTo>
                  <a:lnTo>
                    <a:pt x="63192" y="25373"/>
                  </a:lnTo>
                  <a:lnTo>
                    <a:pt x="63141" y="25535"/>
                  </a:lnTo>
                  <a:lnTo>
                    <a:pt x="63116" y="25535"/>
                  </a:lnTo>
                  <a:lnTo>
                    <a:pt x="63015" y="25535"/>
                  </a:lnTo>
                  <a:lnTo>
                    <a:pt x="62940" y="25535"/>
                  </a:lnTo>
                  <a:lnTo>
                    <a:pt x="62864" y="25696"/>
                  </a:lnTo>
                  <a:lnTo>
                    <a:pt x="62813" y="25696"/>
                  </a:lnTo>
                  <a:lnTo>
                    <a:pt x="62788" y="25777"/>
                  </a:lnTo>
                  <a:lnTo>
                    <a:pt x="62687" y="25939"/>
                  </a:lnTo>
                  <a:lnTo>
                    <a:pt x="62662" y="25939"/>
                  </a:lnTo>
                  <a:lnTo>
                    <a:pt x="62611" y="25939"/>
                  </a:lnTo>
                  <a:lnTo>
                    <a:pt x="62561" y="25939"/>
                  </a:lnTo>
                  <a:lnTo>
                    <a:pt x="62536" y="26101"/>
                  </a:lnTo>
                  <a:lnTo>
                    <a:pt x="62359" y="26101"/>
                  </a:lnTo>
                  <a:lnTo>
                    <a:pt x="62283" y="26101"/>
                  </a:lnTo>
                  <a:lnTo>
                    <a:pt x="62208" y="26101"/>
                  </a:lnTo>
                  <a:lnTo>
                    <a:pt x="62157" y="25939"/>
                  </a:lnTo>
                  <a:lnTo>
                    <a:pt x="62107" y="25939"/>
                  </a:lnTo>
                  <a:lnTo>
                    <a:pt x="62031" y="25939"/>
                  </a:lnTo>
                  <a:lnTo>
                    <a:pt x="61981" y="25939"/>
                  </a:lnTo>
                  <a:lnTo>
                    <a:pt x="61955" y="25777"/>
                  </a:lnTo>
                  <a:lnTo>
                    <a:pt x="61955" y="25696"/>
                  </a:lnTo>
                  <a:lnTo>
                    <a:pt x="61955" y="25696"/>
                  </a:lnTo>
                  <a:lnTo>
                    <a:pt x="61905" y="25535"/>
                  </a:lnTo>
                  <a:lnTo>
                    <a:pt x="61880" y="25535"/>
                  </a:lnTo>
                  <a:lnTo>
                    <a:pt x="61829" y="25535"/>
                  </a:lnTo>
                  <a:lnTo>
                    <a:pt x="61779" y="25535"/>
                  </a:lnTo>
                  <a:lnTo>
                    <a:pt x="61198" y="25535"/>
                  </a:lnTo>
                  <a:lnTo>
                    <a:pt x="61173" y="25373"/>
                  </a:lnTo>
                  <a:lnTo>
                    <a:pt x="61123" y="25373"/>
                  </a:lnTo>
                  <a:lnTo>
                    <a:pt x="61047" y="25292"/>
                  </a:lnTo>
                  <a:lnTo>
                    <a:pt x="61047" y="25131"/>
                  </a:lnTo>
                  <a:lnTo>
                    <a:pt x="61047" y="24969"/>
                  </a:lnTo>
                  <a:lnTo>
                    <a:pt x="60996" y="24969"/>
                  </a:lnTo>
                  <a:lnTo>
                    <a:pt x="60971" y="24969"/>
                  </a:lnTo>
                  <a:lnTo>
                    <a:pt x="60921" y="24969"/>
                  </a:lnTo>
                  <a:lnTo>
                    <a:pt x="60845" y="24969"/>
                  </a:lnTo>
                  <a:lnTo>
                    <a:pt x="60744" y="24969"/>
                  </a:lnTo>
                  <a:lnTo>
                    <a:pt x="60618" y="24969"/>
                  </a:lnTo>
                  <a:lnTo>
                    <a:pt x="60593" y="24888"/>
                  </a:lnTo>
                  <a:lnTo>
                    <a:pt x="60542" y="24888"/>
                  </a:lnTo>
                  <a:lnTo>
                    <a:pt x="60466" y="24727"/>
                  </a:lnTo>
                  <a:lnTo>
                    <a:pt x="60416" y="24484"/>
                  </a:lnTo>
                  <a:lnTo>
                    <a:pt x="60340" y="24484"/>
                  </a:lnTo>
                  <a:lnTo>
                    <a:pt x="60264" y="24323"/>
                  </a:lnTo>
                  <a:lnTo>
                    <a:pt x="60214" y="24242"/>
                  </a:lnTo>
                  <a:lnTo>
                    <a:pt x="60214" y="24242"/>
                  </a:lnTo>
                  <a:lnTo>
                    <a:pt x="60214" y="24080"/>
                  </a:lnTo>
                  <a:lnTo>
                    <a:pt x="60164" y="24080"/>
                  </a:lnTo>
                  <a:lnTo>
                    <a:pt x="60138" y="24080"/>
                  </a:lnTo>
                  <a:lnTo>
                    <a:pt x="60063" y="23919"/>
                  </a:lnTo>
                  <a:lnTo>
                    <a:pt x="60012" y="24242"/>
                  </a:lnTo>
                  <a:lnTo>
                    <a:pt x="60088" y="24323"/>
                  </a:lnTo>
                  <a:lnTo>
                    <a:pt x="60164" y="24484"/>
                  </a:lnTo>
                  <a:lnTo>
                    <a:pt x="60214" y="24646"/>
                  </a:lnTo>
                  <a:lnTo>
                    <a:pt x="60214" y="24646"/>
                  </a:lnTo>
                  <a:lnTo>
                    <a:pt x="60264" y="24727"/>
                  </a:lnTo>
                  <a:lnTo>
                    <a:pt x="60340" y="24727"/>
                  </a:lnTo>
                  <a:lnTo>
                    <a:pt x="60391" y="24727"/>
                  </a:lnTo>
                  <a:lnTo>
                    <a:pt x="60466" y="24727"/>
                  </a:lnTo>
                  <a:lnTo>
                    <a:pt x="60466" y="24969"/>
                  </a:lnTo>
                  <a:lnTo>
                    <a:pt x="60517" y="25131"/>
                  </a:lnTo>
                  <a:lnTo>
                    <a:pt x="60517" y="25292"/>
                  </a:lnTo>
                  <a:lnTo>
                    <a:pt x="60542" y="25373"/>
                  </a:lnTo>
                  <a:lnTo>
                    <a:pt x="60593" y="25535"/>
                  </a:lnTo>
                  <a:lnTo>
                    <a:pt x="60593" y="25696"/>
                  </a:lnTo>
                  <a:lnTo>
                    <a:pt x="60593" y="25777"/>
                  </a:lnTo>
                  <a:lnTo>
                    <a:pt x="60618" y="25777"/>
                  </a:lnTo>
                  <a:lnTo>
                    <a:pt x="60719" y="25777"/>
                  </a:lnTo>
                  <a:lnTo>
                    <a:pt x="60794" y="25777"/>
                  </a:lnTo>
                  <a:lnTo>
                    <a:pt x="60870" y="25939"/>
                  </a:lnTo>
                  <a:lnTo>
                    <a:pt x="60870" y="26101"/>
                  </a:lnTo>
                  <a:lnTo>
                    <a:pt x="60921" y="26181"/>
                  </a:lnTo>
                  <a:lnTo>
                    <a:pt x="60921" y="26424"/>
                  </a:lnTo>
                  <a:lnTo>
                    <a:pt x="60921" y="26828"/>
                  </a:lnTo>
                  <a:lnTo>
                    <a:pt x="60870" y="27151"/>
                  </a:lnTo>
                  <a:lnTo>
                    <a:pt x="60870" y="27555"/>
                  </a:lnTo>
                  <a:lnTo>
                    <a:pt x="60870" y="28282"/>
                  </a:lnTo>
                  <a:lnTo>
                    <a:pt x="61123" y="28282"/>
                  </a:lnTo>
                  <a:lnTo>
                    <a:pt x="61123" y="28686"/>
                  </a:lnTo>
                  <a:lnTo>
                    <a:pt x="61123" y="29090"/>
                  </a:lnTo>
                  <a:lnTo>
                    <a:pt x="61123" y="29333"/>
                  </a:lnTo>
                  <a:lnTo>
                    <a:pt x="61173" y="29494"/>
                  </a:lnTo>
                  <a:lnTo>
                    <a:pt x="61173" y="29656"/>
                  </a:lnTo>
                  <a:lnTo>
                    <a:pt x="61249" y="29898"/>
                  </a:lnTo>
                  <a:lnTo>
                    <a:pt x="61324" y="30060"/>
                  </a:lnTo>
                  <a:lnTo>
                    <a:pt x="61375" y="30060"/>
                  </a:lnTo>
                  <a:lnTo>
                    <a:pt x="61425" y="30060"/>
                  </a:lnTo>
                  <a:lnTo>
                    <a:pt x="61526" y="30141"/>
                  </a:lnTo>
                  <a:lnTo>
                    <a:pt x="61627" y="30303"/>
                  </a:lnTo>
                  <a:lnTo>
                    <a:pt x="61652" y="30464"/>
                  </a:lnTo>
                  <a:lnTo>
                    <a:pt x="61703" y="30545"/>
                  </a:lnTo>
                  <a:lnTo>
                    <a:pt x="61703" y="30545"/>
                  </a:lnTo>
                  <a:lnTo>
                    <a:pt x="61703" y="30707"/>
                  </a:lnTo>
                  <a:lnTo>
                    <a:pt x="61753" y="30787"/>
                  </a:lnTo>
                  <a:lnTo>
                    <a:pt x="61829" y="30787"/>
                  </a:lnTo>
                  <a:lnTo>
                    <a:pt x="61880" y="30787"/>
                  </a:lnTo>
                  <a:lnTo>
                    <a:pt x="61905" y="30787"/>
                  </a:lnTo>
                  <a:lnTo>
                    <a:pt x="61905" y="30707"/>
                  </a:lnTo>
                  <a:lnTo>
                    <a:pt x="61905" y="30545"/>
                  </a:lnTo>
                  <a:lnTo>
                    <a:pt x="61955" y="30545"/>
                  </a:lnTo>
                  <a:lnTo>
                    <a:pt x="62334" y="30545"/>
                  </a:lnTo>
                  <a:lnTo>
                    <a:pt x="62359" y="30464"/>
                  </a:lnTo>
                  <a:lnTo>
                    <a:pt x="62359" y="30303"/>
                  </a:lnTo>
                  <a:lnTo>
                    <a:pt x="62410" y="30303"/>
                  </a:lnTo>
                  <a:lnTo>
                    <a:pt x="62359" y="30060"/>
                  </a:lnTo>
                  <a:lnTo>
                    <a:pt x="62334" y="29898"/>
                  </a:lnTo>
                  <a:lnTo>
                    <a:pt x="62233" y="29737"/>
                  </a:lnTo>
                  <a:lnTo>
                    <a:pt x="62157" y="29656"/>
                  </a:lnTo>
                  <a:lnTo>
                    <a:pt x="62107" y="29656"/>
                  </a:lnTo>
                  <a:lnTo>
                    <a:pt x="62082" y="29656"/>
                  </a:lnTo>
                  <a:lnTo>
                    <a:pt x="61981" y="29656"/>
                  </a:lnTo>
                  <a:lnTo>
                    <a:pt x="61905" y="29656"/>
                  </a:lnTo>
                  <a:lnTo>
                    <a:pt x="61905" y="29494"/>
                  </a:lnTo>
                  <a:lnTo>
                    <a:pt x="61880" y="29494"/>
                  </a:lnTo>
                  <a:lnTo>
                    <a:pt x="61880" y="29333"/>
                  </a:lnTo>
                  <a:lnTo>
                    <a:pt x="61880" y="29252"/>
                  </a:lnTo>
                  <a:lnTo>
                    <a:pt x="61880" y="29090"/>
                  </a:lnTo>
                  <a:lnTo>
                    <a:pt x="61829" y="29090"/>
                  </a:lnTo>
                  <a:lnTo>
                    <a:pt x="61779" y="29090"/>
                  </a:lnTo>
                  <a:lnTo>
                    <a:pt x="61753" y="29010"/>
                  </a:lnTo>
                  <a:lnTo>
                    <a:pt x="61703" y="29010"/>
                  </a:lnTo>
                  <a:lnTo>
                    <a:pt x="61703" y="28686"/>
                  </a:lnTo>
                  <a:lnTo>
                    <a:pt x="61652" y="28606"/>
                  </a:lnTo>
                  <a:lnTo>
                    <a:pt x="61703" y="28444"/>
                  </a:lnTo>
                  <a:lnTo>
                    <a:pt x="61703" y="28282"/>
                  </a:lnTo>
                  <a:lnTo>
                    <a:pt x="61753" y="28202"/>
                  </a:lnTo>
                  <a:lnTo>
                    <a:pt x="61779" y="28202"/>
                  </a:lnTo>
                  <a:lnTo>
                    <a:pt x="61829" y="28202"/>
                  </a:lnTo>
                  <a:lnTo>
                    <a:pt x="61880" y="28040"/>
                  </a:lnTo>
                  <a:lnTo>
                    <a:pt x="61905" y="27878"/>
                  </a:lnTo>
                  <a:lnTo>
                    <a:pt x="61981" y="27878"/>
                  </a:lnTo>
                  <a:lnTo>
                    <a:pt x="61981" y="28040"/>
                  </a:lnTo>
                  <a:lnTo>
                    <a:pt x="62031" y="28282"/>
                  </a:lnTo>
                  <a:lnTo>
                    <a:pt x="62082" y="28444"/>
                  </a:lnTo>
                  <a:lnTo>
                    <a:pt x="62107" y="28606"/>
                  </a:lnTo>
                  <a:lnTo>
                    <a:pt x="62157" y="28606"/>
                  </a:lnTo>
                  <a:lnTo>
                    <a:pt x="62208" y="28606"/>
                  </a:lnTo>
                  <a:lnTo>
                    <a:pt x="62233" y="28606"/>
                  </a:lnTo>
                  <a:lnTo>
                    <a:pt x="62334" y="28686"/>
                  </a:lnTo>
                  <a:lnTo>
                    <a:pt x="62334" y="28686"/>
                  </a:lnTo>
                  <a:lnTo>
                    <a:pt x="62359" y="28848"/>
                  </a:lnTo>
                  <a:lnTo>
                    <a:pt x="62410" y="28848"/>
                  </a:lnTo>
                  <a:lnTo>
                    <a:pt x="62485" y="29010"/>
                  </a:lnTo>
                  <a:lnTo>
                    <a:pt x="62561" y="29010"/>
                  </a:lnTo>
                  <a:lnTo>
                    <a:pt x="62611" y="29010"/>
                  </a:lnTo>
                  <a:lnTo>
                    <a:pt x="62662" y="29010"/>
                  </a:lnTo>
                  <a:lnTo>
                    <a:pt x="62738" y="29010"/>
                  </a:lnTo>
                  <a:lnTo>
                    <a:pt x="62813" y="29090"/>
                  </a:lnTo>
                  <a:lnTo>
                    <a:pt x="62889" y="29090"/>
                  </a:lnTo>
                  <a:lnTo>
                    <a:pt x="62990" y="29090"/>
                  </a:lnTo>
                  <a:lnTo>
                    <a:pt x="63066" y="29090"/>
                  </a:lnTo>
                  <a:lnTo>
                    <a:pt x="63116" y="29090"/>
                  </a:lnTo>
                  <a:lnTo>
                    <a:pt x="63192" y="29090"/>
                  </a:lnTo>
                  <a:lnTo>
                    <a:pt x="63192" y="29090"/>
                  </a:lnTo>
                  <a:lnTo>
                    <a:pt x="63192" y="29252"/>
                  </a:lnTo>
                  <a:lnTo>
                    <a:pt x="63192" y="29252"/>
                  </a:lnTo>
                  <a:lnTo>
                    <a:pt x="63242" y="29090"/>
                  </a:lnTo>
                  <a:lnTo>
                    <a:pt x="63242" y="28848"/>
                  </a:lnTo>
                  <a:lnTo>
                    <a:pt x="63242" y="28686"/>
                  </a:lnTo>
                  <a:lnTo>
                    <a:pt x="63192" y="28444"/>
                  </a:lnTo>
                  <a:lnTo>
                    <a:pt x="63116" y="28282"/>
                  </a:lnTo>
                  <a:lnTo>
                    <a:pt x="63066" y="28282"/>
                  </a:lnTo>
                  <a:lnTo>
                    <a:pt x="63015" y="28282"/>
                  </a:lnTo>
                  <a:lnTo>
                    <a:pt x="63015" y="28202"/>
                  </a:lnTo>
                  <a:lnTo>
                    <a:pt x="63015" y="28040"/>
                  </a:lnTo>
                  <a:lnTo>
                    <a:pt x="62990" y="27878"/>
                  </a:lnTo>
                  <a:lnTo>
                    <a:pt x="62990" y="27797"/>
                  </a:lnTo>
                  <a:lnTo>
                    <a:pt x="62990" y="27555"/>
                  </a:lnTo>
                  <a:lnTo>
                    <a:pt x="62990" y="27232"/>
                  </a:lnTo>
                  <a:lnTo>
                    <a:pt x="62990" y="27232"/>
                  </a:lnTo>
                  <a:lnTo>
                    <a:pt x="63015" y="27232"/>
                  </a:lnTo>
                  <a:lnTo>
                    <a:pt x="63066" y="27232"/>
                  </a:lnTo>
                  <a:lnTo>
                    <a:pt x="63141" y="27151"/>
                  </a:lnTo>
                  <a:lnTo>
                    <a:pt x="63141" y="26989"/>
                  </a:lnTo>
                  <a:lnTo>
                    <a:pt x="63192" y="26828"/>
                  </a:lnTo>
                  <a:lnTo>
                    <a:pt x="63192" y="26747"/>
                  </a:lnTo>
                  <a:lnTo>
                    <a:pt x="63242" y="26585"/>
                  </a:lnTo>
                  <a:lnTo>
                    <a:pt x="63268" y="26585"/>
                  </a:lnTo>
                  <a:lnTo>
                    <a:pt x="63318" y="26585"/>
                  </a:lnTo>
                  <a:lnTo>
                    <a:pt x="63394" y="26424"/>
                  </a:lnTo>
                  <a:lnTo>
                    <a:pt x="63570" y="26343"/>
                  </a:lnTo>
                  <a:lnTo>
                    <a:pt x="63596" y="26343"/>
                  </a:lnTo>
                  <a:lnTo>
                    <a:pt x="63646" y="26343"/>
                  </a:lnTo>
                  <a:lnTo>
                    <a:pt x="63697" y="26181"/>
                  </a:lnTo>
                  <a:lnTo>
                    <a:pt x="63722" y="26101"/>
                  </a:lnTo>
                  <a:lnTo>
                    <a:pt x="63722" y="25939"/>
                  </a:lnTo>
                  <a:lnTo>
                    <a:pt x="63722" y="25777"/>
                  </a:lnTo>
                  <a:lnTo>
                    <a:pt x="63722" y="25696"/>
                  </a:lnTo>
                  <a:lnTo>
                    <a:pt x="63772" y="25696"/>
                  </a:lnTo>
                  <a:lnTo>
                    <a:pt x="63823" y="25696"/>
                  </a:lnTo>
                  <a:lnTo>
                    <a:pt x="63899" y="25696"/>
                  </a:lnTo>
                  <a:lnTo>
                    <a:pt x="63974" y="25696"/>
                  </a:lnTo>
                  <a:lnTo>
                    <a:pt x="64050" y="25696"/>
                  </a:lnTo>
                  <a:lnTo>
                    <a:pt x="64100" y="25535"/>
                  </a:lnTo>
                  <a:lnTo>
                    <a:pt x="64100" y="25535"/>
                  </a:lnTo>
                  <a:lnTo>
                    <a:pt x="64151" y="25373"/>
                  </a:lnTo>
                  <a:lnTo>
                    <a:pt x="64176" y="25373"/>
                  </a:lnTo>
                  <a:lnTo>
                    <a:pt x="64227" y="25373"/>
                  </a:lnTo>
                  <a:lnTo>
                    <a:pt x="64277" y="25373"/>
                  </a:lnTo>
                  <a:lnTo>
                    <a:pt x="64302" y="25373"/>
                  </a:lnTo>
                  <a:lnTo>
                    <a:pt x="64353" y="25535"/>
                  </a:lnTo>
                  <a:lnTo>
                    <a:pt x="64378" y="25696"/>
                  </a:lnTo>
                  <a:lnTo>
                    <a:pt x="64378" y="25777"/>
                  </a:lnTo>
                  <a:lnTo>
                    <a:pt x="64378" y="25777"/>
                  </a:lnTo>
                  <a:lnTo>
                    <a:pt x="64378" y="25939"/>
                  </a:lnTo>
                  <a:lnTo>
                    <a:pt x="64429" y="26101"/>
                  </a:lnTo>
                  <a:lnTo>
                    <a:pt x="64479" y="26181"/>
                  </a:lnTo>
                  <a:lnTo>
                    <a:pt x="64504" y="26181"/>
                  </a:lnTo>
                  <a:lnTo>
                    <a:pt x="64555" y="26181"/>
                  </a:lnTo>
                  <a:lnTo>
                    <a:pt x="64630" y="26181"/>
                  </a:lnTo>
                  <a:lnTo>
                    <a:pt x="64731" y="26181"/>
                  </a:lnTo>
                  <a:lnTo>
                    <a:pt x="64731" y="26181"/>
                  </a:lnTo>
                  <a:lnTo>
                    <a:pt x="64731" y="26101"/>
                  </a:lnTo>
                  <a:lnTo>
                    <a:pt x="64731" y="25777"/>
                  </a:lnTo>
                  <a:lnTo>
                    <a:pt x="64731" y="25535"/>
                  </a:lnTo>
                  <a:lnTo>
                    <a:pt x="64731" y="25292"/>
                  </a:lnTo>
                  <a:lnTo>
                    <a:pt x="64731" y="25131"/>
                  </a:lnTo>
                  <a:lnTo>
                    <a:pt x="64731" y="25131"/>
                  </a:lnTo>
                  <a:lnTo>
                    <a:pt x="64731" y="24969"/>
                  </a:lnTo>
                  <a:lnTo>
                    <a:pt x="64757" y="24969"/>
                  </a:lnTo>
                  <a:lnTo>
                    <a:pt x="64757" y="24888"/>
                  </a:lnTo>
                  <a:lnTo>
                    <a:pt x="64757" y="24727"/>
                  </a:lnTo>
                  <a:lnTo>
                    <a:pt x="64757" y="24646"/>
                  </a:lnTo>
                  <a:lnTo>
                    <a:pt x="64731" y="24646"/>
                  </a:lnTo>
                  <a:lnTo>
                    <a:pt x="64681" y="24484"/>
                  </a:lnTo>
                  <a:lnTo>
                    <a:pt x="64681" y="24323"/>
                  </a:lnTo>
                  <a:lnTo>
                    <a:pt x="64630" y="24242"/>
                  </a:lnTo>
                  <a:lnTo>
                    <a:pt x="64555" y="24080"/>
                  </a:lnTo>
                  <a:lnTo>
                    <a:pt x="64504" y="24080"/>
                  </a:lnTo>
                  <a:lnTo>
                    <a:pt x="64504" y="24080"/>
                  </a:lnTo>
                  <a:lnTo>
                    <a:pt x="64479" y="24080"/>
                  </a:lnTo>
                  <a:lnTo>
                    <a:pt x="64479" y="23919"/>
                  </a:lnTo>
                  <a:lnTo>
                    <a:pt x="64479" y="23838"/>
                  </a:lnTo>
                  <a:lnTo>
                    <a:pt x="64479" y="23676"/>
                  </a:lnTo>
                  <a:lnTo>
                    <a:pt x="64479" y="23515"/>
                  </a:lnTo>
                  <a:lnTo>
                    <a:pt x="64479" y="23434"/>
                  </a:lnTo>
                  <a:lnTo>
                    <a:pt x="64504" y="23434"/>
                  </a:lnTo>
                  <a:lnTo>
                    <a:pt x="64555" y="23272"/>
                  </a:lnTo>
                  <a:lnTo>
                    <a:pt x="64555" y="23191"/>
                  </a:lnTo>
                  <a:lnTo>
                    <a:pt x="64605" y="23030"/>
                  </a:lnTo>
                  <a:lnTo>
                    <a:pt x="64605" y="21575"/>
                  </a:lnTo>
                  <a:lnTo>
                    <a:pt x="64555" y="21414"/>
                  </a:lnTo>
                  <a:lnTo>
                    <a:pt x="64504" y="21414"/>
                  </a:lnTo>
                  <a:lnTo>
                    <a:pt x="64429" y="21414"/>
                  </a:lnTo>
                  <a:lnTo>
                    <a:pt x="64353" y="21333"/>
                  </a:lnTo>
                  <a:lnTo>
                    <a:pt x="64353" y="20767"/>
                  </a:lnTo>
                  <a:lnTo>
                    <a:pt x="64378" y="20767"/>
                  </a:lnTo>
                  <a:lnTo>
                    <a:pt x="64429" y="20929"/>
                  </a:lnTo>
                  <a:lnTo>
                    <a:pt x="64479" y="20767"/>
                  </a:lnTo>
                  <a:lnTo>
                    <a:pt x="64504" y="20767"/>
                  </a:lnTo>
                  <a:lnTo>
                    <a:pt x="64681" y="20767"/>
                  </a:lnTo>
                  <a:lnTo>
                    <a:pt x="64757" y="20767"/>
                  </a:lnTo>
                  <a:lnTo>
                    <a:pt x="64832" y="20767"/>
                  </a:lnTo>
                  <a:lnTo>
                    <a:pt x="64933" y="20929"/>
                  </a:lnTo>
                  <a:lnTo>
                    <a:pt x="64933" y="20929"/>
                  </a:lnTo>
                  <a:lnTo>
                    <a:pt x="64958" y="21010"/>
                  </a:lnTo>
                  <a:lnTo>
                    <a:pt x="65009" y="21171"/>
                  </a:lnTo>
                  <a:lnTo>
                    <a:pt x="65059" y="21171"/>
                  </a:lnTo>
                  <a:lnTo>
                    <a:pt x="65085" y="21010"/>
                  </a:lnTo>
                  <a:lnTo>
                    <a:pt x="65135" y="21010"/>
                  </a:lnTo>
                  <a:lnTo>
                    <a:pt x="65186" y="21010"/>
                  </a:lnTo>
                  <a:lnTo>
                    <a:pt x="65211" y="21010"/>
                  </a:lnTo>
                  <a:lnTo>
                    <a:pt x="65261" y="21171"/>
                  </a:lnTo>
                  <a:lnTo>
                    <a:pt x="65261" y="21333"/>
                  </a:lnTo>
                  <a:lnTo>
                    <a:pt x="65287" y="21333"/>
                  </a:lnTo>
                  <a:lnTo>
                    <a:pt x="65337" y="21414"/>
                  </a:lnTo>
                  <a:lnTo>
                    <a:pt x="65337" y="21575"/>
                  </a:lnTo>
                  <a:lnTo>
                    <a:pt x="65388" y="21737"/>
                  </a:lnTo>
                  <a:lnTo>
                    <a:pt x="65413" y="21818"/>
                  </a:lnTo>
                  <a:lnTo>
                    <a:pt x="65463" y="21818"/>
                  </a:lnTo>
                  <a:lnTo>
                    <a:pt x="65514" y="21979"/>
                  </a:lnTo>
                  <a:lnTo>
                    <a:pt x="65539" y="22060"/>
                  </a:lnTo>
                  <a:lnTo>
                    <a:pt x="65539" y="22868"/>
                  </a:lnTo>
                  <a:lnTo>
                    <a:pt x="65085" y="22868"/>
                  </a:lnTo>
                  <a:lnTo>
                    <a:pt x="65085" y="23191"/>
                  </a:lnTo>
                  <a:lnTo>
                    <a:pt x="65085" y="23434"/>
                  </a:lnTo>
                  <a:lnTo>
                    <a:pt x="65085" y="23515"/>
                  </a:lnTo>
                  <a:lnTo>
                    <a:pt x="65135" y="23676"/>
                  </a:lnTo>
                  <a:lnTo>
                    <a:pt x="65135" y="23838"/>
                  </a:lnTo>
                  <a:lnTo>
                    <a:pt x="65186" y="23919"/>
                  </a:lnTo>
                  <a:lnTo>
                    <a:pt x="65186" y="24080"/>
                  </a:lnTo>
                  <a:lnTo>
                    <a:pt x="65211" y="24242"/>
                  </a:lnTo>
                  <a:lnTo>
                    <a:pt x="65261" y="24323"/>
                  </a:lnTo>
                  <a:lnTo>
                    <a:pt x="65287" y="24323"/>
                  </a:lnTo>
                  <a:lnTo>
                    <a:pt x="65337" y="24484"/>
                  </a:lnTo>
                  <a:lnTo>
                    <a:pt x="65388" y="24646"/>
                  </a:lnTo>
                  <a:lnTo>
                    <a:pt x="65388" y="24727"/>
                  </a:lnTo>
                  <a:lnTo>
                    <a:pt x="65413" y="24727"/>
                  </a:lnTo>
                  <a:lnTo>
                    <a:pt x="65463" y="24727"/>
                  </a:lnTo>
                  <a:lnTo>
                    <a:pt x="65514" y="24727"/>
                  </a:lnTo>
                  <a:lnTo>
                    <a:pt x="65539" y="24646"/>
                  </a:lnTo>
                  <a:lnTo>
                    <a:pt x="65589" y="24484"/>
                  </a:lnTo>
                  <a:lnTo>
                    <a:pt x="65640" y="24484"/>
                  </a:lnTo>
                  <a:lnTo>
                    <a:pt x="65665" y="24484"/>
                  </a:lnTo>
                  <a:lnTo>
                    <a:pt x="65741" y="24484"/>
                  </a:lnTo>
                  <a:lnTo>
                    <a:pt x="65842" y="24484"/>
                  </a:lnTo>
                  <a:lnTo>
                    <a:pt x="65867" y="24323"/>
                  </a:lnTo>
                  <a:lnTo>
                    <a:pt x="65917" y="24323"/>
                  </a:lnTo>
                  <a:lnTo>
                    <a:pt x="65993" y="24242"/>
                  </a:lnTo>
                  <a:lnTo>
                    <a:pt x="66094" y="24080"/>
                  </a:lnTo>
                  <a:lnTo>
                    <a:pt x="66094" y="23838"/>
                  </a:lnTo>
                  <a:lnTo>
                    <a:pt x="66119" y="23676"/>
                  </a:lnTo>
                  <a:lnTo>
                    <a:pt x="66094" y="23515"/>
                  </a:lnTo>
                  <a:lnTo>
                    <a:pt x="66044" y="23434"/>
                  </a:lnTo>
                  <a:lnTo>
                    <a:pt x="66044" y="23272"/>
                  </a:lnTo>
                  <a:lnTo>
                    <a:pt x="65993" y="23030"/>
                  </a:lnTo>
                  <a:lnTo>
                    <a:pt x="66044" y="22868"/>
                  </a:lnTo>
                  <a:lnTo>
                    <a:pt x="66094" y="22868"/>
                  </a:lnTo>
                  <a:lnTo>
                    <a:pt x="66170" y="22787"/>
                  </a:lnTo>
                  <a:lnTo>
                    <a:pt x="66296" y="22787"/>
                  </a:lnTo>
                  <a:lnTo>
                    <a:pt x="66372" y="22787"/>
                  </a:lnTo>
                  <a:lnTo>
                    <a:pt x="66422" y="22626"/>
                  </a:lnTo>
                  <a:lnTo>
                    <a:pt x="66498" y="22626"/>
                  </a:lnTo>
                  <a:lnTo>
                    <a:pt x="66574" y="22383"/>
                  </a:lnTo>
                  <a:lnTo>
                    <a:pt x="66624" y="22060"/>
                  </a:lnTo>
                  <a:lnTo>
                    <a:pt x="66649" y="21979"/>
                  </a:lnTo>
                  <a:lnTo>
                    <a:pt x="66700" y="21979"/>
                  </a:lnTo>
                  <a:lnTo>
                    <a:pt x="66826" y="21818"/>
                  </a:lnTo>
                  <a:lnTo>
                    <a:pt x="66902" y="21818"/>
                  </a:lnTo>
                  <a:lnTo>
                    <a:pt x="66952" y="21818"/>
                  </a:lnTo>
                  <a:lnTo>
                    <a:pt x="67003" y="21737"/>
                  </a:lnTo>
                  <a:lnTo>
                    <a:pt x="67104" y="21737"/>
                  </a:lnTo>
                  <a:lnTo>
                    <a:pt x="67205" y="21575"/>
                  </a:lnTo>
                  <a:lnTo>
                    <a:pt x="67230" y="21575"/>
                  </a:lnTo>
                  <a:lnTo>
                    <a:pt x="67230" y="21414"/>
                  </a:lnTo>
                  <a:lnTo>
                    <a:pt x="67230" y="21333"/>
                  </a:lnTo>
                  <a:lnTo>
                    <a:pt x="67331" y="21333"/>
                  </a:lnTo>
                  <a:lnTo>
                    <a:pt x="67406" y="21171"/>
                  </a:lnTo>
                  <a:lnTo>
                    <a:pt x="67482" y="21171"/>
                  </a:lnTo>
                  <a:lnTo>
                    <a:pt x="67558" y="21171"/>
                  </a:lnTo>
                  <a:lnTo>
                    <a:pt x="67659" y="21171"/>
                  </a:lnTo>
                  <a:lnTo>
                    <a:pt x="67735" y="21010"/>
                  </a:lnTo>
                  <a:lnTo>
                    <a:pt x="67810" y="20929"/>
                  </a:lnTo>
                  <a:lnTo>
                    <a:pt x="67861" y="20929"/>
                  </a:lnTo>
                  <a:lnTo>
                    <a:pt x="67861" y="20767"/>
                  </a:lnTo>
                  <a:lnTo>
                    <a:pt x="67911" y="20606"/>
                  </a:lnTo>
                  <a:lnTo>
                    <a:pt x="67987" y="20606"/>
                  </a:lnTo>
                  <a:lnTo>
                    <a:pt x="68063" y="20606"/>
                  </a:lnTo>
                  <a:lnTo>
                    <a:pt x="68113" y="20606"/>
                  </a:lnTo>
                  <a:lnTo>
                    <a:pt x="68138" y="20525"/>
                  </a:lnTo>
                  <a:lnTo>
                    <a:pt x="68189" y="20525"/>
                  </a:lnTo>
                  <a:lnTo>
                    <a:pt x="68239" y="20525"/>
                  </a:lnTo>
                  <a:lnTo>
                    <a:pt x="68239" y="20363"/>
                  </a:lnTo>
                  <a:lnTo>
                    <a:pt x="68264" y="20282"/>
                  </a:lnTo>
                  <a:lnTo>
                    <a:pt x="68264" y="20282"/>
                  </a:lnTo>
                  <a:lnTo>
                    <a:pt x="68315" y="20282"/>
                  </a:lnTo>
                  <a:lnTo>
                    <a:pt x="68365" y="20121"/>
                  </a:lnTo>
                  <a:lnTo>
                    <a:pt x="68365" y="20363"/>
                  </a:lnTo>
                  <a:lnTo>
                    <a:pt x="68315" y="20606"/>
                  </a:lnTo>
                  <a:lnTo>
                    <a:pt x="68264" y="20929"/>
                  </a:lnTo>
                  <a:lnTo>
                    <a:pt x="68264" y="21010"/>
                  </a:lnTo>
                  <a:lnTo>
                    <a:pt x="68264" y="21171"/>
                  </a:lnTo>
                  <a:lnTo>
                    <a:pt x="68264" y="21333"/>
                  </a:lnTo>
                  <a:lnTo>
                    <a:pt x="68239" y="21414"/>
                  </a:lnTo>
                  <a:lnTo>
                    <a:pt x="68264" y="21414"/>
                  </a:lnTo>
                  <a:lnTo>
                    <a:pt x="68315" y="21414"/>
                  </a:lnTo>
                  <a:lnTo>
                    <a:pt x="68365" y="21575"/>
                  </a:lnTo>
                  <a:lnTo>
                    <a:pt x="68365" y="21737"/>
                  </a:lnTo>
                  <a:lnTo>
                    <a:pt x="68391" y="21818"/>
                  </a:lnTo>
                  <a:lnTo>
                    <a:pt x="68441" y="21979"/>
                  </a:lnTo>
                  <a:lnTo>
                    <a:pt x="68694" y="21979"/>
                  </a:lnTo>
                  <a:lnTo>
                    <a:pt x="68694" y="21333"/>
                  </a:lnTo>
                  <a:lnTo>
                    <a:pt x="68719" y="21333"/>
                  </a:lnTo>
                  <a:lnTo>
                    <a:pt x="68769" y="21333"/>
                  </a:lnTo>
                  <a:lnTo>
                    <a:pt x="69022" y="21333"/>
                  </a:lnTo>
                  <a:lnTo>
                    <a:pt x="69047" y="21333"/>
                  </a:lnTo>
                  <a:lnTo>
                    <a:pt x="69097" y="21333"/>
                  </a:lnTo>
                  <a:lnTo>
                    <a:pt x="69173" y="21333"/>
                  </a:lnTo>
                  <a:lnTo>
                    <a:pt x="69223" y="21333"/>
                  </a:lnTo>
                  <a:lnTo>
                    <a:pt x="69274" y="21333"/>
                  </a:lnTo>
                  <a:lnTo>
                    <a:pt x="69299" y="21171"/>
                  </a:lnTo>
                  <a:lnTo>
                    <a:pt x="69299" y="21171"/>
                  </a:lnTo>
                  <a:lnTo>
                    <a:pt x="69350" y="21010"/>
                  </a:lnTo>
                  <a:lnTo>
                    <a:pt x="69350" y="20929"/>
                  </a:lnTo>
                  <a:lnTo>
                    <a:pt x="69350" y="20929"/>
                  </a:lnTo>
                  <a:lnTo>
                    <a:pt x="69375" y="20767"/>
                  </a:lnTo>
                  <a:lnTo>
                    <a:pt x="69425" y="20767"/>
                  </a:lnTo>
                  <a:lnTo>
                    <a:pt x="69425" y="20767"/>
                  </a:lnTo>
                  <a:lnTo>
                    <a:pt x="69476" y="20767"/>
                  </a:lnTo>
                  <a:lnTo>
                    <a:pt x="69552" y="20767"/>
                  </a:lnTo>
                  <a:lnTo>
                    <a:pt x="69627" y="20929"/>
                  </a:lnTo>
                  <a:lnTo>
                    <a:pt x="69728" y="20929"/>
                  </a:lnTo>
                  <a:lnTo>
                    <a:pt x="69753" y="20929"/>
                  </a:lnTo>
                  <a:lnTo>
                    <a:pt x="69829" y="20929"/>
                  </a:lnTo>
                  <a:lnTo>
                    <a:pt x="69880" y="20929"/>
                  </a:lnTo>
                  <a:lnTo>
                    <a:pt x="69880" y="20767"/>
                  </a:lnTo>
                  <a:lnTo>
                    <a:pt x="69930" y="20606"/>
                  </a:lnTo>
                  <a:lnTo>
                    <a:pt x="69930" y="20525"/>
                  </a:lnTo>
                  <a:lnTo>
                    <a:pt x="69955" y="20363"/>
                  </a:lnTo>
                  <a:lnTo>
                    <a:pt x="70006" y="20282"/>
                  </a:lnTo>
                  <a:lnTo>
                    <a:pt x="70056" y="20121"/>
                  </a:lnTo>
                  <a:lnTo>
                    <a:pt x="70082" y="20121"/>
                  </a:lnTo>
                  <a:lnTo>
                    <a:pt x="70132" y="20121"/>
                  </a:lnTo>
                  <a:lnTo>
                    <a:pt x="70208" y="20121"/>
                  </a:lnTo>
                  <a:lnTo>
                    <a:pt x="70258" y="20282"/>
                  </a:lnTo>
                  <a:lnTo>
                    <a:pt x="70258" y="20363"/>
                  </a:lnTo>
                  <a:lnTo>
                    <a:pt x="70258" y="20606"/>
                  </a:lnTo>
                  <a:lnTo>
                    <a:pt x="70258" y="20929"/>
                  </a:lnTo>
                  <a:lnTo>
                    <a:pt x="70258" y="21010"/>
                  </a:lnTo>
                  <a:lnTo>
                    <a:pt x="70208" y="21171"/>
                  </a:lnTo>
                  <a:lnTo>
                    <a:pt x="70208" y="21333"/>
                  </a:lnTo>
                  <a:lnTo>
                    <a:pt x="70208" y="21575"/>
                  </a:lnTo>
                  <a:lnTo>
                    <a:pt x="70283" y="21737"/>
                  </a:lnTo>
                  <a:lnTo>
                    <a:pt x="70334" y="21737"/>
                  </a:lnTo>
                  <a:lnTo>
                    <a:pt x="70384" y="21575"/>
                  </a:lnTo>
                  <a:lnTo>
                    <a:pt x="70384" y="21575"/>
                  </a:lnTo>
                  <a:lnTo>
                    <a:pt x="70410" y="21333"/>
                  </a:lnTo>
                  <a:lnTo>
                    <a:pt x="70410" y="21171"/>
                  </a:lnTo>
                  <a:lnTo>
                    <a:pt x="70460" y="21010"/>
                  </a:lnTo>
                  <a:lnTo>
                    <a:pt x="70460" y="20929"/>
                  </a:lnTo>
                  <a:lnTo>
                    <a:pt x="70511" y="20767"/>
                  </a:lnTo>
                  <a:lnTo>
                    <a:pt x="70536" y="20767"/>
                  </a:lnTo>
                  <a:lnTo>
                    <a:pt x="70586" y="20767"/>
                  </a:lnTo>
                  <a:lnTo>
                    <a:pt x="70662" y="20767"/>
                  </a:lnTo>
                  <a:lnTo>
                    <a:pt x="70712" y="20767"/>
                  </a:lnTo>
                  <a:lnTo>
                    <a:pt x="70712" y="20767"/>
                  </a:lnTo>
                  <a:lnTo>
                    <a:pt x="70788" y="20606"/>
                  </a:lnTo>
                  <a:lnTo>
                    <a:pt x="70864" y="20363"/>
                  </a:lnTo>
                  <a:lnTo>
                    <a:pt x="70864" y="20282"/>
                  </a:lnTo>
                  <a:lnTo>
                    <a:pt x="70864" y="20121"/>
                  </a:lnTo>
                  <a:lnTo>
                    <a:pt x="70914" y="19959"/>
                  </a:lnTo>
                  <a:lnTo>
                    <a:pt x="70914" y="19878"/>
                  </a:lnTo>
                  <a:lnTo>
                    <a:pt x="70914" y="19717"/>
                  </a:lnTo>
                  <a:lnTo>
                    <a:pt x="70864" y="19717"/>
                  </a:lnTo>
                  <a:lnTo>
                    <a:pt x="70839" y="19555"/>
                  </a:lnTo>
                  <a:lnTo>
                    <a:pt x="70839" y="19474"/>
                  </a:lnTo>
                  <a:lnTo>
                    <a:pt x="70738" y="19474"/>
                  </a:lnTo>
                  <a:lnTo>
                    <a:pt x="70662" y="19313"/>
                  </a:lnTo>
                  <a:lnTo>
                    <a:pt x="70586" y="19313"/>
                  </a:lnTo>
                  <a:lnTo>
                    <a:pt x="70536" y="18909"/>
                  </a:lnTo>
                  <a:lnTo>
                    <a:pt x="70511" y="18828"/>
                  </a:lnTo>
                  <a:lnTo>
                    <a:pt x="70511" y="18666"/>
                  </a:lnTo>
                  <a:lnTo>
                    <a:pt x="70460" y="18666"/>
                  </a:lnTo>
                  <a:lnTo>
                    <a:pt x="70410" y="18505"/>
                  </a:lnTo>
                  <a:lnTo>
                    <a:pt x="70384" y="18505"/>
                  </a:lnTo>
                  <a:lnTo>
                    <a:pt x="70334" y="18505"/>
                  </a:lnTo>
                  <a:lnTo>
                    <a:pt x="70283" y="18505"/>
                  </a:lnTo>
                  <a:lnTo>
                    <a:pt x="70258" y="18505"/>
                  </a:lnTo>
                  <a:lnTo>
                    <a:pt x="70208" y="18505"/>
                  </a:lnTo>
                  <a:lnTo>
                    <a:pt x="70132" y="18505"/>
                  </a:lnTo>
                  <a:lnTo>
                    <a:pt x="70132" y="18424"/>
                  </a:lnTo>
                  <a:lnTo>
                    <a:pt x="70132" y="18101"/>
                  </a:lnTo>
                  <a:lnTo>
                    <a:pt x="70132" y="18020"/>
                  </a:lnTo>
                  <a:lnTo>
                    <a:pt x="70132" y="18020"/>
                  </a:lnTo>
                  <a:lnTo>
                    <a:pt x="70082" y="17858"/>
                  </a:lnTo>
                  <a:lnTo>
                    <a:pt x="70056" y="17858"/>
                  </a:lnTo>
                  <a:lnTo>
                    <a:pt x="70056" y="17696"/>
                  </a:lnTo>
                  <a:lnTo>
                    <a:pt x="70006" y="17616"/>
                  </a:lnTo>
                  <a:lnTo>
                    <a:pt x="69955" y="17616"/>
                  </a:lnTo>
                  <a:lnTo>
                    <a:pt x="69955" y="17454"/>
                  </a:lnTo>
                  <a:lnTo>
                    <a:pt x="69930" y="17373"/>
                  </a:lnTo>
                  <a:lnTo>
                    <a:pt x="69930" y="17050"/>
                  </a:lnTo>
                  <a:lnTo>
                    <a:pt x="69955" y="16969"/>
                  </a:lnTo>
                  <a:lnTo>
                    <a:pt x="69955" y="16969"/>
                  </a:lnTo>
                  <a:lnTo>
                    <a:pt x="70006" y="16808"/>
                  </a:lnTo>
                  <a:lnTo>
                    <a:pt x="70056" y="16808"/>
                  </a:lnTo>
                  <a:lnTo>
                    <a:pt x="70082" y="16646"/>
                  </a:lnTo>
                  <a:lnTo>
                    <a:pt x="70132" y="16646"/>
                  </a:lnTo>
                  <a:lnTo>
                    <a:pt x="70208" y="16808"/>
                  </a:lnTo>
                  <a:lnTo>
                    <a:pt x="70258" y="16808"/>
                  </a:lnTo>
                  <a:lnTo>
                    <a:pt x="70283" y="16808"/>
                  </a:lnTo>
                  <a:lnTo>
                    <a:pt x="70334" y="16808"/>
                  </a:lnTo>
                  <a:lnTo>
                    <a:pt x="70334" y="16808"/>
                  </a:lnTo>
                  <a:lnTo>
                    <a:pt x="70334" y="16969"/>
                  </a:lnTo>
                  <a:lnTo>
                    <a:pt x="70334" y="17050"/>
                  </a:lnTo>
                  <a:lnTo>
                    <a:pt x="70384" y="17212"/>
                  </a:lnTo>
                  <a:lnTo>
                    <a:pt x="70410" y="17212"/>
                  </a:lnTo>
                  <a:lnTo>
                    <a:pt x="70460" y="17373"/>
                  </a:lnTo>
                  <a:lnTo>
                    <a:pt x="70511" y="17373"/>
                  </a:lnTo>
                  <a:lnTo>
                    <a:pt x="70536" y="17373"/>
                  </a:lnTo>
                  <a:lnTo>
                    <a:pt x="70536" y="17454"/>
                  </a:lnTo>
                  <a:lnTo>
                    <a:pt x="70536" y="17616"/>
                  </a:lnTo>
                  <a:lnTo>
                    <a:pt x="70586" y="17616"/>
                  </a:lnTo>
                  <a:lnTo>
                    <a:pt x="70637" y="17616"/>
                  </a:lnTo>
                  <a:lnTo>
                    <a:pt x="70788" y="18020"/>
                  </a:lnTo>
                  <a:lnTo>
                    <a:pt x="70839" y="18101"/>
                  </a:lnTo>
                  <a:lnTo>
                    <a:pt x="70864" y="18262"/>
                  </a:lnTo>
                  <a:lnTo>
                    <a:pt x="70965" y="18262"/>
                  </a:lnTo>
                  <a:lnTo>
                    <a:pt x="71369" y="18262"/>
                  </a:lnTo>
                  <a:lnTo>
                    <a:pt x="71419" y="18262"/>
                  </a:lnTo>
                  <a:lnTo>
                    <a:pt x="71444" y="18424"/>
                  </a:lnTo>
                  <a:lnTo>
                    <a:pt x="71444" y="18424"/>
                  </a:lnTo>
                  <a:lnTo>
                    <a:pt x="71444" y="18505"/>
                  </a:lnTo>
                  <a:lnTo>
                    <a:pt x="71495" y="18666"/>
                  </a:lnTo>
                  <a:lnTo>
                    <a:pt x="71545" y="18666"/>
                  </a:lnTo>
                  <a:lnTo>
                    <a:pt x="71570" y="18828"/>
                  </a:lnTo>
                  <a:lnTo>
                    <a:pt x="71949" y="18828"/>
                  </a:lnTo>
                  <a:lnTo>
                    <a:pt x="72000" y="18828"/>
                  </a:lnTo>
                  <a:lnTo>
                    <a:pt x="72025" y="18909"/>
                  </a:lnTo>
                  <a:lnTo>
                    <a:pt x="72075" y="18909"/>
                  </a:lnTo>
                  <a:lnTo>
                    <a:pt x="72151" y="19070"/>
                  </a:lnTo>
                  <a:lnTo>
                    <a:pt x="72227" y="19151"/>
                  </a:lnTo>
                  <a:lnTo>
                    <a:pt x="72277" y="19151"/>
                  </a:lnTo>
                  <a:lnTo>
                    <a:pt x="72277" y="19151"/>
                  </a:lnTo>
                  <a:lnTo>
                    <a:pt x="72328" y="19313"/>
                  </a:lnTo>
                  <a:lnTo>
                    <a:pt x="72328" y="19474"/>
                  </a:lnTo>
                  <a:lnTo>
                    <a:pt x="72328" y="19555"/>
                  </a:lnTo>
                  <a:lnTo>
                    <a:pt x="72353" y="19717"/>
                  </a:lnTo>
                  <a:lnTo>
                    <a:pt x="72403" y="19717"/>
                  </a:lnTo>
                  <a:lnTo>
                    <a:pt x="72479" y="19878"/>
                  </a:lnTo>
                  <a:lnTo>
                    <a:pt x="72580" y="19878"/>
                  </a:lnTo>
                  <a:lnTo>
                    <a:pt x="72605" y="19878"/>
                  </a:lnTo>
                  <a:lnTo>
                    <a:pt x="72656" y="19878"/>
                  </a:lnTo>
                  <a:lnTo>
                    <a:pt x="72731" y="19878"/>
                  </a:lnTo>
                  <a:lnTo>
                    <a:pt x="72807" y="19878"/>
                  </a:lnTo>
                  <a:lnTo>
                    <a:pt x="72858" y="19959"/>
                  </a:lnTo>
                  <a:lnTo>
                    <a:pt x="72908" y="20121"/>
                  </a:lnTo>
                  <a:lnTo>
                    <a:pt x="72933" y="20282"/>
                  </a:lnTo>
                  <a:lnTo>
                    <a:pt x="72933" y="20363"/>
                  </a:lnTo>
                  <a:lnTo>
                    <a:pt x="73034" y="20525"/>
                  </a:lnTo>
                  <a:lnTo>
                    <a:pt x="73110" y="20525"/>
                  </a:lnTo>
                  <a:lnTo>
                    <a:pt x="73186" y="20525"/>
                  </a:lnTo>
                  <a:lnTo>
                    <a:pt x="73261" y="20525"/>
                  </a:lnTo>
                  <a:lnTo>
                    <a:pt x="73362" y="20525"/>
                  </a:lnTo>
                  <a:lnTo>
                    <a:pt x="73362" y="20767"/>
                  </a:lnTo>
                  <a:lnTo>
                    <a:pt x="73362" y="21010"/>
                  </a:lnTo>
                  <a:lnTo>
                    <a:pt x="73388" y="21333"/>
                  </a:lnTo>
                  <a:lnTo>
                    <a:pt x="73438" y="21414"/>
                  </a:lnTo>
                  <a:lnTo>
                    <a:pt x="73514" y="21575"/>
                  </a:lnTo>
                  <a:lnTo>
                    <a:pt x="73589" y="21737"/>
                  </a:lnTo>
                  <a:lnTo>
                    <a:pt x="73690" y="21737"/>
                  </a:lnTo>
                  <a:lnTo>
                    <a:pt x="73766" y="21737"/>
                  </a:lnTo>
                  <a:lnTo>
                    <a:pt x="73842" y="21737"/>
                  </a:lnTo>
                  <a:lnTo>
                    <a:pt x="73892" y="21737"/>
                  </a:lnTo>
                  <a:lnTo>
                    <a:pt x="73943" y="21737"/>
                  </a:lnTo>
                  <a:lnTo>
                    <a:pt x="73943" y="21575"/>
                  </a:lnTo>
                  <a:lnTo>
                    <a:pt x="73943" y="21575"/>
                  </a:lnTo>
                  <a:lnTo>
                    <a:pt x="73943" y="21414"/>
                  </a:lnTo>
                  <a:lnTo>
                    <a:pt x="73968" y="21333"/>
                  </a:lnTo>
                  <a:lnTo>
                    <a:pt x="74018" y="21333"/>
                  </a:lnTo>
                  <a:lnTo>
                    <a:pt x="74018" y="21171"/>
                  </a:lnTo>
                  <a:lnTo>
                    <a:pt x="74018" y="20929"/>
                  </a:lnTo>
                  <a:lnTo>
                    <a:pt x="74018" y="20767"/>
                  </a:lnTo>
                  <a:lnTo>
                    <a:pt x="74018" y="20606"/>
                  </a:lnTo>
                  <a:lnTo>
                    <a:pt x="74018" y="20606"/>
                  </a:lnTo>
                  <a:lnTo>
                    <a:pt x="73968" y="20606"/>
                  </a:lnTo>
                  <a:lnTo>
                    <a:pt x="73943" y="20525"/>
                  </a:lnTo>
                  <a:lnTo>
                    <a:pt x="73892" y="20282"/>
                  </a:lnTo>
                  <a:lnTo>
                    <a:pt x="73817" y="20121"/>
                  </a:lnTo>
                  <a:lnTo>
                    <a:pt x="73766" y="20121"/>
                  </a:lnTo>
                  <a:lnTo>
                    <a:pt x="73716" y="19959"/>
                  </a:lnTo>
                  <a:lnTo>
                    <a:pt x="73690" y="19878"/>
                  </a:lnTo>
                  <a:lnTo>
                    <a:pt x="73690" y="19717"/>
                  </a:lnTo>
                  <a:lnTo>
                    <a:pt x="73640" y="19717"/>
                  </a:lnTo>
                  <a:lnTo>
                    <a:pt x="73589" y="19717"/>
                  </a:lnTo>
                  <a:lnTo>
                    <a:pt x="73589" y="19555"/>
                  </a:lnTo>
                  <a:lnTo>
                    <a:pt x="73564" y="19474"/>
                  </a:lnTo>
                  <a:lnTo>
                    <a:pt x="73564" y="19313"/>
                  </a:lnTo>
                  <a:lnTo>
                    <a:pt x="73564" y="19151"/>
                  </a:lnTo>
                  <a:lnTo>
                    <a:pt x="73514" y="19070"/>
                  </a:lnTo>
                  <a:lnTo>
                    <a:pt x="73488" y="18909"/>
                  </a:lnTo>
                  <a:lnTo>
                    <a:pt x="73388" y="18666"/>
                  </a:lnTo>
                  <a:lnTo>
                    <a:pt x="73362" y="18666"/>
                  </a:lnTo>
                  <a:lnTo>
                    <a:pt x="73312" y="18666"/>
                  </a:lnTo>
                  <a:lnTo>
                    <a:pt x="73261" y="18666"/>
                  </a:lnTo>
                  <a:lnTo>
                    <a:pt x="73186" y="18666"/>
                  </a:lnTo>
                  <a:lnTo>
                    <a:pt x="73135" y="18424"/>
                  </a:lnTo>
                  <a:lnTo>
                    <a:pt x="73135" y="18262"/>
                  </a:lnTo>
                  <a:lnTo>
                    <a:pt x="73135" y="18020"/>
                  </a:lnTo>
                  <a:lnTo>
                    <a:pt x="73135" y="17858"/>
                  </a:lnTo>
                  <a:lnTo>
                    <a:pt x="73186" y="17858"/>
                  </a:lnTo>
                  <a:lnTo>
                    <a:pt x="73236" y="17696"/>
                  </a:lnTo>
                  <a:lnTo>
                    <a:pt x="73261" y="17696"/>
                  </a:lnTo>
                  <a:lnTo>
                    <a:pt x="73261" y="17616"/>
                  </a:lnTo>
                  <a:lnTo>
                    <a:pt x="73312" y="17616"/>
                  </a:lnTo>
                  <a:lnTo>
                    <a:pt x="73362" y="17454"/>
                  </a:lnTo>
                  <a:lnTo>
                    <a:pt x="73362" y="17373"/>
                  </a:lnTo>
                  <a:lnTo>
                    <a:pt x="73362" y="17050"/>
                  </a:lnTo>
                  <a:lnTo>
                    <a:pt x="73362" y="16808"/>
                  </a:lnTo>
                  <a:lnTo>
                    <a:pt x="73362" y="16565"/>
                  </a:lnTo>
                  <a:lnTo>
                    <a:pt x="73312" y="16404"/>
                  </a:lnTo>
                  <a:lnTo>
                    <a:pt x="73236" y="16161"/>
                  </a:lnTo>
                  <a:lnTo>
                    <a:pt x="73186" y="16161"/>
                  </a:lnTo>
                  <a:lnTo>
                    <a:pt x="73135" y="16161"/>
                  </a:lnTo>
                  <a:lnTo>
                    <a:pt x="73135" y="16161"/>
                  </a:lnTo>
                  <a:lnTo>
                    <a:pt x="73110" y="15999"/>
                  </a:lnTo>
                  <a:lnTo>
                    <a:pt x="73110" y="15919"/>
                  </a:lnTo>
                  <a:lnTo>
                    <a:pt x="73110" y="15757"/>
                  </a:lnTo>
                  <a:lnTo>
                    <a:pt x="73110" y="15595"/>
                  </a:lnTo>
                  <a:lnTo>
                    <a:pt x="73110" y="15515"/>
                  </a:lnTo>
                  <a:lnTo>
                    <a:pt x="73135" y="15353"/>
                  </a:lnTo>
                  <a:lnTo>
                    <a:pt x="73186" y="15191"/>
                  </a:lnTo>
                  <a:lnTo>
                    <a:pt x="73236" y="15191"/>
                  </a:lnTo>
                  <a:lnTo>
                    <a:pt x="73312" y="15191"/>
                  </a:lnTo>
                  <a:lnTo>
                    <a:pt x="73388" y="15191"/>
                  </a:lnTo>
                  <a:lnTo>
                    <a:pt x="73488" y="15191"/>
                  </a:lnTo>
                  <a:lnTo>
                    <a:pt x="73564" y="15111"/>
                  </a:lnTo>
                  <a:lnTo>
                    <a:pt x="73564" y="15111"/>
                  </a:lnTo>
                  <a:lnTo>
                    <a:pt x="73589" y="14949"/>
                  </a:lnTo>
                  <a:lnTo>
                    <a:pt x="73589" y="14787"/>
                  </a:lnTo>
                  <a:lnTo>
                    <a:pt x="73589" y="14545"/>
                  </a:lnTo>
                  <a:lnTo>
                    <a:pt x="73640" y="14303"/>
                  </a:lnTo>
                  <a:lnTo>
                    <a:pt x="73690" y="14141"/>
                  </a:lnTo>
                  <a:lnTo>
                    <a:pt x="73716" y="14060"/>
                  </a:lnTo>
                  <a:lnTo>
                    <a:pt x="73766" y="13737"/>
                  </a:lnTo>
                  <a:lnTo>
                    <a:pt x="73817" y="13656"/>
                  </a:lnTo>
                  <a:lnTo>
                    <a:pt x="73817" y="13494"/>
                  </a:lnTo>
                  <a:lnTo>
                    <a:pt x="73842" y="13333"/>
                  </a:lnTo>
                  <a:lnTo>
                    <a:pt x="73892" y="13252"/>
                  </a:lnTo>
                  <a:lnTo>
                    <a:pt x="73943" y="13090"/>
                  </a:lnTo>
                  <a:lnTo>
                    <a:pt x="73943" y="12848"/>
                  </a:lnTo>
                  <a:lnTo>
                    <a:pt x="73943" y="12686"/>
                  </a:lnTo>
                  <a:lnTo>
                    <a:pt x="73943" y="12282"/>
                  </a:lnTo>
                  <a:lnTo>
                    <a:pt x="73943" y="11878"/>
                  </a:lnTo>
                  <a:lnTo>
                    <a:pt x="73968" y="11878"/>
                  </a:lnTo>
                  <a:lnTo>
                    <a:pt x="74018" y="11878"/>
                  </a:lnTo>
                  <a:lnTo>
                    <a:pt x="74094" y="11878"/>
                  </a:lnTo>
                  <a:lnTo>
                    <a:pt x="74170" y="11878"/>
                  </a:lnTo>
                  <a:lnTo>
                    <a:pt x="74271" y="11878"/>
                  </a:lnTo>
                  <a:lnTo>
                    <a:pt x="74296" y="11797"/>
                  </a:lnTo>
                  <a:lnTo>
                    <a:pt x="74296" y="11797"/>
                  </a:lnTo>
                  <a:lnTo>
                    <a:pt x="74347" y="11636"/>
                  </a:lnTo>
                  <a:lnTo>
                    <a:pt x="74397" y="11555"/>
                  </a:lnTo>
                  <a:lnTo>
                    <a:pt x="74498" y="11555"/>
                  </a:lnTo>
                  <a:lnTo>
                    <a:pt x="74599" y="11393"/>
                  </a:lnTo>
                  <a:lnTo>
                    <a:pt x="74675" y="11555"/>
                  </a:lnTo>
                  <a:lnTo>
                    <a:pt x="74725" y="11555"/>
                  </a:lnTo>
                  <a:lnTo>
                    <a:pt x="74876" y="11555"/>
                  </a:lnTo>
                  <a:lnTo>
                    <a:pt x="74952" y="11555"/>
                  </a:lnTo>
                  <a:lnTo>
                    <a:pt x="75053" y="11555"/>
                  </a:lnTo>
                  <a:lnTo>
                    <a:pt x="75129" y="11555"/>
                  </a:lnTo>
                  <a:lnTo>
                    <a:pt x="75129" y="11636"/>
                  </a:lnTo>
                  <a:lnTo>
                    <a:pt x="75179" y="11797"/>
                  </a:lnTo>
                  <a:lnTo>
                    <a:pt x="75205" y="11797"/>
                  </a:lnTo>
                  <a:lnTo>
                    <a:pt x="75305" y="11878"/>
                  </a:lnTo>
                  <a:lnTo>
                    <a:pt x="75406" y="11878"/>
                  </a:lnTo>
                  <a:lnTo>
                    <a:pt x="75381" y="13494"/>
                  </a:lnTo>
                  <a:lnTo>
                    <a:pt x="75381" y="13494"/>
                  </a:lnTo>
                  <a:lnTo>
                    <a:pt x="75381" y="13333"/>
                  </a:lnTo>
                  <a:lnTo>
                    <a:pt x="75331" y="13494"/>
                  </a:lnTo>
                  <a:lnTo>
                    <a:pt x="75305" y="13494"/>
                  </a:lnTo>
                  <a:lnTo>
                    <a:pt x="75205" y="13494"/>
                  </a:lnTo>
                  <a:lnTo>
                    <a:pt x="75129" y="13494"/>
                  </a:lnTo>
                  <a:lnTo>
                    <a:pt x="75129" y="15111"/>
                  </a:lnTo>
                  <a:lnTo>
                    <a:pt x="75179" y="15191"/>
                  </a:lnTo>
                  <a:lnTo>
                    <a:pt x="75179" y="15191"/>
                  </a:lnTo>
                  <a:lnTo>
                    <a:pt x="75205" y="15353"/>
                  </a:lnTo>
                  <a:lnTo>
                    <a:pt x="75255" y="15515"/>
                  </a:lnTo>
                  <a:lnTo>
                    <a:pt x="75255" y="15757"/>
                  </a:lnTo>
                  <a:lnTo>
                    <a:pt x="75305" y="15999"/>
                  </a:lnTo>
                  <a:lnTo>
                    <a:pt x="75331" y="16242"/>
                  </a:lnTo>
                  <a:lnTo>
                    <a:pt x="75331" y="16404"/>
                  </a:lnTo>
                  <a:lnTo>
                    <a:pt x="75381" y="16646"/>
                  </a:lnTo>
                  <a:lnTo>
                    <a:pt x="75381" y="16808"/>
                  </a:lnTo>
                  <a:lnTo>
                    <a:pt x="75381" y="17050"/>
                  </a:lnTo>
                  <a:lnTo>
                    <a:pt x="75381" y="17373"/>
                  </a:lnTo>
                  <a:lnTo>
                    <a:pt x="75381" y="17616"/>
                  </a:lnTo>
                  <a:lnTo>
                    <a:pt x="75331" y="17858"/>
                  </a:lnTo>
                  <a:lnTo>
                    <a:pt x="75331" y="18020"/>
                  </a:lnTo>
                  <a:lnTo>
                    <a:pt x="75331" y="18262"/>
                  </a:lnTo>
                  <a:lnTo>
                    <a:pt x="75331" y="18505"/>
                  </a:lnTo>
                  <a:lnTo>
                    <a:pt x="75331" y="18828"/>
                  </a:lnTo>
                  <a:lnTo>
                    <a:pt x="75331" y="19070"/>
                  </a:lnTo>
                  <a:lnTo>
                    <a:pt x="75331" y="19313"/>
                  </a:lnTo>
                  <a:lnTo>
                    <a:pt x="75305" y="19555"/>
                  </a:lnTo>
                  <a:lnTo>
                    <a:pt x="75305" y="19717"/>
                  </a:lnTo>
                  <a:lnTo>
                    <a:pt x="75305" y="19959"/>
                  </a:lnTo>
                  <a:lnTo>
                    <a:pt x="75305" y="20121"/>
                  </a:lnTo>
                  <a:lnTo>
                    <a:pt x="75305" y="20363"/>
                  </a:lnTo>
                  <a:lnTo>
                    <a:pt x="75331" y="20525"/>
                  </a:lnTo>
                  <a:lnTo>
                    <a:pt x="75331" y="20606"/>
                  </a:lnTo>
                  <a:lnTo>
                    <a:pt x="75406" y="20606"/>
                  </a:lnTo>
                  <a:lnTo>
                    <a:pt x="75457" y="20767"/>
                  </a:lnTo>
                  <a:lnTo>
                    <a:pt x="75507" y="20767"/>
                  </a:lnTo>
                  <a:lnTo>
                    <a:pt x="75533" y="20767"/>
                  </a:lnTo>
                  <a:lnTo>
                    <a:pt x="75634" y="20767"/>
                  </a:lnTo>
                  <a:lnTo>
                    <a:pt x="75709" y="20767"/>
                  </a:lnTo>
                  <a:lnTo>
                    <a:pt x="75709" y="20929"/>
                  </a:lnTo>
                  <a:lnTo>
                    <a:pt x="75760" y="21010"/>
                  </a:lnTo>
                  <a:lnTo>
                    <a:pt x="75709" y="21171"/>
                  </a:lnTo>
                  <a:lnTo>
                    <a:pt x="75709" y="21171"/>
                  </a:lnTo>
                  <a:lnTo>
                    <a:pt x="75709" y="21333"/>
                  </a:lnTo>
                  <a:lnTo>
                    <a:pt x="75659" y="21575"/>
                  </a:lnTo>
                  <a:lnTo>
                    <a:pt x="75659" y="21818"/>
                  </a:lnTo>
                  <a:lnTo>
                    <a:pt x="75634" y="22060"/>
                  </a:lnTo>
                  <a:lnTo>
                    <a:pt x="75583" y="22383"/>
                  </a:lnTo>
                  <a:lnTo>
                    <a:pt x="75583" y="22626"/>
                  </a:lnTo>
                  <a:lnTo>
                    <a:pt x="75583" y="22787"/>
                  </a:lnTo>
                  <a:lnTo>
                    <a:pt x="75583" y="22868"/>
                  </a:lnTo>
                  <a:lnTo>
                    <a:pt x="75533" y="22868"/>
                  </a:lnTo>
                  <a:lnTo>
                    <a:pt x="75533" y="22868"/>
                  </a:lnTo>
                  <a:lnTo>
                    <a:pt x="75507" y="22868"/>
                  </a:lnTo>
                  <a:lnTo>
                    <a:pt x="75457" y="23030"/>
                  </a:lnTo>
                  <a:lnTo>
                    <a:pt x="75406" y="23030"/>
                  </a:lnTo>
                  <a:lnTo>
                    <a:pt x="75406" y="23191"/>
                  </a:lnTo>
                  <a:lnTo>
                    <a:pt x="75381" y="23272"/>
                  </a:lnTo>
                  <a:lnTo>
                    <a:pt x="75331" y="23515"/>
                  </a:lnTo>
                  <a:lnTo>
                    <a:pt x="75255" y="23838"/>
                  </a:lnTo>
                  <a:lnTo>
                    <a:pt x="75205" y="23838"/>
                  </a:lnTo>
                  <a:lnTo>
                    <a:pt x="75179" y="23919"/>
                  </a:lnTo>
                  <a:lnTo>
                    <a:pt x="75129" y="24242"/>
                  </a:lnTo>
                  <a:lnTo>
                    <a:pt x="75078" y="24484"/>
                  </a:lnTo>
                  <a:lnTo>
                    <a:pt x="75053" y="24484"/>
                  </a:lnTo>
                  <a:lnTo>
                    <a:pt x="75003" y="24646"/>
                  </a:lnTo>
                  <a:lnTo>
                    <a:pt x="74952" y="24727"/>
                  </a:lnTo>
                  <a:lnTo>
                    <a:pt x="74927" y="24727"/>
                  </a:lnTo>
                  <a:lnTo>
                    <a:pt x="74927" y="24888"/>
                  </a:lnTo>
                  <a:lnTo>
                    <a:pt x="74876" y="24969"/>
                  </a:lnTo>
                  <a:lnTo>
                    <a:pt x="74851" y="24969"/>
                  </a:lnTo>
                  <a:lnTo>
                    <a:pt x="74801" y="24969"/>
                  </a:lnTo>
                  <a:lnTo>
                    <a:pt x="74725" y="24969"/>
                  </a:lnTo>
                  <a:lnTo>
                    <a:pt x="74624" y="24969"/>
                  </a:lnTo>
                  <a:lnTo>
                    <a:pt x="74548" y="24969"/>
                  </a:lnTo>
                  <a:lnTo>
                    <a:pt x="74498" y="24888"/>
                  </a:lnTo>
                  <a:lnTo>
                    <a:pt x="74473" y="24888"/>
                  </a:lnTo>
                  <a:lnTo>
                    <a:pt x="74397" y="24888"/>
                  </a:lnTo>
                  <a:lnTo>
                    <a:pt x="74347" y="24888"/>
                  </a:lnTo>
                  <a:lnTo>
                    <a:pt x="74271" y="24888"/>
                  </a:lnTo>
                  <a:lnTo>
                    <a:pt x="74220" y="24888"/>
                  </a:lnTo>
                  <a:lnTo>
                    <a:pt x="74170" y="24969"/>
                  </a:lnTo>
                  <a:lnTo>
                    <a:pt x="74170" y="25131"/>
                  </a:lnTo>
                  <a:lnTo>
                    <a:pt x="74094" y="25373"/>
                  </a:lnTo>
                  <a:lnTo>
                    <a:pt x="74170" y="25535"/>
                  </a:lnTo>
                  <a:lnTo>
                    <a:pt x="74675" y="25535"/>
                  </a:lnTo>
                  <a:lnTo>
                    <a:pt x="74675" y="25535"/>
                  </a:lnTo>
                  <a:lnTo>
                    <a:pt x="74725" y="25696"/>
                  </a:lnTo>
                  <a:lnTo>
                    <a:pt x="74750" y="25696"/>
                  </a:lnTo>
                  <a:lnTo>
                    <a:pt x="74801" y="25696"/>
                  </a:lnTo>
                  <a:lnTo>
                    <a:pt x="74851" y="25777"/>
                  </a:lnTo>
                  <a:lnTo>
                    <a:pt x="74851" y="25777"/>
                  </a:lnTo>
                  <a:lnTo>
                    <a:pt x="74876" y="25939"/>
                  </a:lnTo>
                  <a:lnTo>
                    <a:pt x="74952" y="25939"/>
                  </a:lnTo>
                  <a:lnTo>
                    <a:pt x="75053" y="25939"/>
                  </a:lnTo>
                  <a:lnTo>
                    <a:pt x="75078" y="25939"/>
                  </a:lnTo>
                  <a:lnTo>
                    <a:pt x="75129" y="25939"/>
                  </a:lnTo>
                  <a:lnTo>
                    <a:pt x="75179" y="25777"/>
                  </a:lnTo>
                  <a:lnTo>
                    <a:pt x="75205" y="25696"/>
                  </a:lnTo>
                  <a:lnTo>
                    <a:pt x="75205" y="25696"/>
                  </a:lnTo>
                  <a:lnTo>
                    <a:pt x="75205" y="25535"/>
                  </a:lnTo>
                  <a:lnTo>
                    <a:pt x="75205" y="25373"/>
                  </a:lnTo>
                  <a:lnTo>
                    <a:pt x="75255" y="25292"/>
                  </a:lnTo>
                  <a:lnTo>
                    <a:pt x="75305" y="25292"/>
                  </a:lnTo>
                  <a:lnTo>
                    <a:pt x="75331" y="25131"/>
                  </a:lnTo>
                  <a:lnTo>
                    <a:pt x="75406" y="24969"/>
                  </a:lnTo>
                  <a:lnTo>
                    <a:pt x="75507" y="24727"/>
                  </a:lnTo>
                  <a:lnTo>
                    <a:pt x="75583" y="24646"/>
                  </a:lnTo>
                  <a:lnTo>
                    <a:pt x="75659" y="24646"/>
                  </a:lnTo>
                  <a:lnTo>
                    <a:pt x="75760" y="24646"/>
                  </a:lnTo>
                  <a:lnTo>
                    <a:pt x="75760" y="24484"/>
                  </a:lnTo>
                  <a:lnTo>
                    <a:pt x="75760" y="24242"/>
                  </a:lnTo>
                  <a:lnTo>
                    <a:pt x="75760" y="24080"/>
                  </a:lnTo>
                  <a:lnTo>
                    <a:pt x="75785" y="23919"/>
                  </a:lnTo>
                  <a:lnTo>
                    <a:pt x="75785" y="23919"/>
                  </a:lnTo>
                  <a:lnTo>
                    <a:pt x="75835" y="23838"/>
                  </a:lnTo>
                  <a:lnTo>
                    <a:pt x="75861" y="23676"/>
                  </a:lnTo>
                  <a:lnTo>
                    <a:pt x="75911" y="23515"/>
                  </a:lnTo>
                  <a:lnTo>
                    <a:pt x="75962" y="23515"/>
                  </a:lnTo>
                  <a:lnTo>
                    <a:pt x="75987" y="23434"/>
                  </a:lnTo>
                  <a:lnTo>
                    <a:pt x="76037" y="23272"/>
                  </a:lnTo>
                  <a:lnTo>
                    <a:pt x="76088" y="23191"/>
                  </a:lnTo>
                  <a:lnTo>
                    <a:pt x="76113" y="22868"/>
                  </a:lnTo>
                  <a:lnTo>
                    <a:pt x="76113" y="22626"/>
                  </a:lnTo>
                  <a:lnTo>
                    <a:pt x="76164" y="22222"/>
                  </a:lnTo>
                  <a:lnTo>
                    <a:pt x="76113" y="22060"/>
                  </a:lnTo>
                  <a:lnTo>
                    <a:pt x="76113" y="21818"/>
                  </a:lnTo>
                  <a:lnTo>
                    <a:pt x="76088" y="21575"/>
                  </a:lnTo>
                  <a:lnTo>
                    <a:pt x="76088" y="21414"/>
                  </a:lnTo>
                  <a:lnTo>
                    <a:pt x="76088" y="21333"/>
                  </a:lnTo>
                  <a:lnTo>
                    <a:pt x="76088" y="21333"/>
                  </a:lnTo>
                  <a:lnTo>
                    <a:pt x="76037" y="21171"/>
                  </a:lnTo>
                  <a:lnTo>
                    <a:pt x="76088" y="21010"/>
                  </a:lnTo>
                  <a:lnTo>
                    <a:pt x="76088" y="20929"/>
                  </a:lnTo>
                  <a:lnTo>
                    <a:pt x="76113" y="20929"/>
                  </a:lnTo>
                  <a:lnTo>
                    <a:pt x="76214" y="20767"/>
                  </a:lnTo>
                  <a:lnTo>
                    <a:pt x="76239" y="20606"/>
                  </a:lnTo>
                  <a:lnTo>
                    <a:pt x="76290" y="20606"/>
                  </a:lnTo>
                  <a:lnTo>
                    <a:pt x="76365" y="20606"/>
                  </a:lnTo>
                  <a:lnTo>
                    <a:pt x="76492" y="20525"/>
                  </a:lnTo>
                  <a:lnTo>
                    <a:pt x="76618" y="20525"/>
                  </a:lnTo>
                  <a:lnTo>
                    <a:pt x="76694" y="20525"/>
                  </a:lnTo>
                  <a:lnTo>
                    <a:pt x="76769" y="20606"/>
                  </a:lnTo>
                  <a:lnTo>
                    <a:pt x="76870" y="20606"/>
                  </a:lnTo>
                  <a:lnTo>
                    <a:pt x="76895" y="20606"/>
                  </a:lnTo>
                  <a:lnTo>
                    <a:pt x="76946" y="20767"/>
                  </a:lnTo>
                  <a:lnTo>
                    <a:pt x="76996" y="20929"/>
                  </a:lnTo>
                  <a:lnTo>
                    <a:pt x="76996" y="21010"/>
                  </a:lnTo>
                  <a:lnTo>
                    <a:pt x="76996" y="21333"/>
                  </a:lnTo>
                  <a:lnTo>
                    <a:pt x="77022" y="21333"/>
                  </a:lnTo>
                  <a:lnTo>
                    <a:pt x="77072" y="21333"/>
                  </a:lnTo>
                  <a:lnTo>
                    <a:pt x="77072" y="21333"/>
                  </a:lnTo>
                  <a:lnTo>
                    <a:pt x="77148" y="21575"/>
                  </a:lnTo>
                  <a:lnTo>
                    <a:pt x="77198" y="21737"/>
                  </a:lnTo>
                  <a:lnTo>
                    <a:pt x="77198" y="21818"/>
                  </a:lnTo>
                  <a:lnTo>
                    <a:pt x="77198" y="21979"/>
                  </a:lnTo>
                  <a:lnTo>
                    <a:pt x="77198" y="22060"/>
                  </a:lnTo>
                  <a:lnTo>
                    <a:pt x="77198" y="22464"/>
                  </a:lnTo>
                  <a:lnTo>
                    <a:pt x="77198" y="22787"/>
                  </a:lnTo>
                  <a:lnTo>
                    <a:pt x="77198" y="22868"/>
                  </a:lnTo>
                  <a:lnTo>
                    <a:pt x="77198" y="23030"/>
                  </a:lnTo>
                  <a:lnTo>
                    <a:pt x="77223" y="23191"/>
                  </a:lnTo>
                  <a:lnTo>
                    <a:pt x="77274" y="23191"/>
                  </a:lnTo>
                  <a:lnTo>
                    <a:pt x="77324" y="23191"/>
                  </a:lnTo>
                  <a:lnTo>
                    <a:pt x="77350" y="23272"/>
                  </a:lnTo>
                  <a:lnTo>
                    <a:pt x="77400" y="23434"/>
                  </a:lnTo>
                  <a:lnTo>
                    <a:pt x="77400" y="23434"/>
                  </a:lnTo>
                  <a:lnTo>
                    <a:pt x="77451" y="23515"/>
                  </a:lnTo>
                  <a:lnTo>
                    <a:pt x="77451" y="23515"/>
                  </a:lnTo>
                  <a:lnTo>
                    <a:pt x="77526" y="23515"/>
                  </a:lnTo>
                  <a:lnTo>
                    <a:pt x="77602" y="23515"/>
                  </a:lnTo>
                  <a:lnTo>
                    <a:pt x="77678" y="23515"/>
                  </a:lnTo>
                  <a:lnTo>
                    <a:pt x="77728" y="23434"/>
                  </a:lnTo>
                  <a:lnTo>
                    <a:pt x="77779" y="23434"/>
                  </a:lnTo>
                  <a:lnTo>
                    <a:pt x="77854" y="23191"/>
                  </a:lnTo>
                  <a:lnTo>
                    <a:pt x="77804" y="23191"/>
                  </a:lnTo>
                  <a:lnTo>
                    <a:pt x="77779" y="23030"/>
                  </a:lnTo>
                  <a:lnTo>
                    <a:pt x="77678" y="23030"/>
                  </a:lnTo>
                  <a:lnTo>
                    <a:pt x="77602" y="23030"/>
                  </a:lnTo>
                  <a:lnTo>
                    <a:pt x="77526" y="23030"/>
                  </a:lnTo>
                  <a:lnTo>
                    <a:pt x="77476" y="22868"/>
                  </a:lnTo>
                  <a:lnTo>
                    <a:pt x="77476" y="22868"/>
                  </a:lnTo>
                  <a:lnTo>
                    <a:pt x="77451" y="22787"/>
                  </a:lnTo>
                  <a:lnTo>
                    <a:pt x="77400" y="22626"/>
                  </a:lnTo>
                  <a:lnTo>
                    <a:pt x="77350" y="22626"/>
                  </a:lnTo>
                  <a:lnTo>
                    <a:pt x="77324" y="22626"/>
                  </a:lnTo>
                  <a:lnTo>
                    <a:pt x="77274" y="22464"/>
                  </a:lnTo>
                  <a:lnTo>
                    <a:pt x="77274" y="22464"/>
                  </a:lnTo>
                  <a:lnTo>
                    <a:pt x="77274" y="22383"/>
                  </a:lnTo>
                  <a:lnTo>
                    <a:pt x="77274" y="22383"/>
                  </a:lnTo>
                  <a:lnTo>
                    <a:pt x="77324" y="22222"/>
                  </a:lnTo>
                  <a:lnTo>
                    <a:pt x="77350" y="22222"/>
                  </a:lnTo>
                  <a:lnTo>
                    <a:pt x="77350" y="22060"/>
                  </a:lnTo>
                  <a:lnTo>
                    <a:pt x="77400" y="21979"/>
                  </a:lnTo>
                  <a:lnTo>
                    <a:pt x="77451" y="21737"/>
                  </a:lnTo>
                  <a:lnTo>
                    <a:pt x="77451" y="21414"/>
                  </a:lnTo>
                  <a:lnTo>
                    <a:pt x="77451" y="21333"/>
                  </a:lnTo>
                  <a:lnTo>
                    <a:pt x="77451" y="21333"/>
                  </a:lnTo>
                  <a:lnTo>
                    <a:pt x="77400" y="21171"/>
                  </a:lnTo>
                  <a:lnTo>
                    <a:pt x="77350" y="21010"/>
                  </a:lnTo>
                  <a:lnTo>
                    <a:pt x="77324" y="21010"/>
                  </a:lnTo>
                  <a:lnTo>
                    <a:pt x="77223" y="20767"/>
                  </a:lnTo>
                  <a:lnTo>
                    <a:pt x="77198" y="20525"/>
                  </a:lnTo>
                  <a:lnTo>
                    <a:pt x="77148" y="20282"/>
                  </a:lnTo>
                  <a:lnTo>
                    <a:pt x="77123" y="19959"/>
                  </a:lnTo>
                  <a:lnTo>
                    <a:pt x="77072" y="19959"/>
                  </a:lnTo>
                  <a:lnTo>
                    <a:pt x="77022" y="19878"/>
                  </a:lnTo>
                  <a:lnTo>
                    <a:pt x="76996" y="19878"/>
                  </a:lnTo>
                  <a:lnTo>
                    <a:pt x="76946" y="19717"/>
                  </a:lnTo>
                  <a:lnTo>
                    <a:pt x="76870" y="19555"/>
                  </a:lnTo>
                  <a:lnTo>
                    <a:pt x="76769" y="19474"/>
                  </a:lnTo>
                  <a:lnTo>
                    <a:pt x="76769" y="19313"/>
                  </a:lnTo>
                  <a:lnTo>
                    <a:pt x="76744" y="19313"/>
                  </a:lnTo>
                  <a:lnTo>
                    <a:pt x="76744" y="19151"/>
                  </a:lnTo>
                  <a:lnTo>
                    <a:pt x="76668" y="19151"/>
                  </a:lnTo>
                  <a:lnTo>
                    <a:pt x="76618" y="19151"/>
                  </a:lnTo>
                  <a:lnTo>
                    <a:pt x="76567" y="19151"/>
                  </a:lnTo>
                  <a:lnTo>
                    <a:pt x="76542" y="19313"/>
                  </a:lnTo>
                  <a:lnTo>
                    <a:pt x="76542" y="19474"/>
                  </a:lnTo>
                  <a:lnTo>
                    <a:pt x="76492" y="19474"/>
                  </a:lnTo>
                  <a:lnTo>
                    <a:pt x="76441" y="19555"/>
                  </a:lnTo>
                  <a:lnTo>
                    <a:pt x="76416" y="19717"/>
                  </a:lnTo>
                  <a:lnTo>
                    <a:pt x="76365" y="19878"/>
                  </a:lnTo>
                  <a:lnTo>
                    <a:pt x="75987" y="19878"/>
                  </a:lnTo>
                  <a:lnTo>
                    <a:pt x="75962" y="19878"/>
                  </a:lnTo>
                  <a:lnTo>
                    <a:pt x="75911" y="19717"/>
                  </a:lnTo>
                  <a:lnTo>
                    <a:pt x="75861" y="19474"/>
                  </a:lnTo>
                  <a:lnTo>
                    <a:pt x="75835" y="19151"/>
                  </a:lnTo>
                  <a:lnTo>
                    <a:pt x="75835" y="19070"/>
                  </a:lnTo>
                  <a:lnTo>
                    <a:pt x="75835" y="18909"/>
                  </a:lnTo>
                  <a:lnTo>
                    <a:pt x="75835" y="18909"/>
                  </a:lnTo>
                  <a:lnTo>
                    <a:pt x="75835" y="18828"/>
                  </a:lnTo>
                  <a:lnTo>
                    <a:pt x="75861" y="18666"/>
                  </a:lnTo>
                  <a:lnTo>
                    <a:pt x="75835" y="18505"/>
                  </a:lnTo>
                  <a:lnTo>
                    <a:pt x="75835" y="18424"/>
                  </a:lnTo>
                  <a:lnTo>
                    <a:pt x="75835" y="18101"/>
                  </a:lnTo>
                  <a:lnTo>
                    <a:pt x="75785" y="18020"/>
                  </a:lnTo>
                  <a:lnTo>
                    <a:pt x="75785" y="17858"/>
                  </a:lnTo>
                  <a:lnTo>
                    <a:pt x="75785" y="17696"/>
                  </a:lnTo>
                  <a:lnTo>
                    <a:pt x="75785" y="17616"/>
                  </a:lnTo>
                  <a:lnTo>
                    <a:pt x="75835" y="17454"/>
                  </a:lnTo>
                  <a:lnTo>
                    <a:pt x="75861" y="17373"/>
                  </a:lnTo>
                  <a:lnTo>
                    <a:pt x="75911" y="17212"/>
                  </a:lnTo>
                  <a:lnTo>
                    <a:pt x="75911" y="17050"/>
                  </a:lnTo>
                  <a:lnTo>
                    <a:pt x="75911" y="16969"/>
                  </a:lnTo>
                  <a:lnTo>
                    <a:pt x="75911" y="16808"/>
                  </a:lnTo>
                  <a:lnTo>
                    <a:pt x="75911" y="16565"/>
                  </a:lnTo>
                  <a:lnTo>
                    <a:pt x="75861" y="16404"/>
                  </a:lnTo>
                  <a:lnTo>
                    <a:pt x="75911" y="16242"/>
                  </a:lnTo>
                  <a:lnTo>
                    <a:pt x="75861" y="16161"/>
                  </a:lnTo>
                  <a:lnTo>
                    <a:pt x="75861" y="15919"/>
                  </a:lnTo>
                  <a:lnTo>
                    <a:pt x="75785" y="15757"/>
                  </a:lnTo>
                  <a:lnTo>
                    <a:pt x="75760" y="15595"/>
                  </a:lnTo>
                  <a:lnTo>
                    <a:pt x="75659" y="15515"/>
                  </a:lnTo>
                  <a:lnTo>
                    <a:pt x="75634" y="15191"/>
                  </a:lnTo>
                  <a:lnTo>
                    <a:pt x="75583" y="14949"/>
                  </a:lnTo>
                  <a:lnTo>
                    <a:pt x="75583" y="14787"/>
                  </a:lnTo>
                  <a:lnTo>
                    <a:pt x="75583" y="14545"/>
                  </a:lnTo>
                  <a:lnTo>
                    <a:pt x="75634" y="14464"/>
                  </a:lnTo>
                  <a:lnTo>
                    <a:pt x="75659" y="14303"/>
                  </a:lnTo>
                  <a:lnTo>
                    <a:pt x="75709" y="14141"/>
                  </a:lnTo>
                  <a:lnTo>
                    <a:pt x="75760" y="14141"/>
                  </a:lnTo>
                  <a:lnTo>
                    <a:pt x="75835" y="14060"/>
                  </a:lnTo>
                  <a:lnTo>
                    <a:pt x="75835" y="14060"/>
                  </a:lnTo>
                  <a:lnTo>
                    <a:pt x="75835" y="13898"/>
                  </a:lnTo>
                  <a:lnTo>
                    <a:pt x="75861" y="13737"/>
                  </a:lnTo>
                  <a:lnTo>
                    <a:pt x="75861" y="13656"/>
                  </a:lnTo>
                  <a:lnTo>
                    <a:pt x="75861" y="13333"/>
                  </a:lnTo>
                  <a:lnTo>
                    <a:pt x="75861" y="13333"/>
                  </a:lnTo>
                  <a:lnTo>
                    <a:pt x="75911" y="13333"/>
                  </a:lnTo>
                  <a:lnTo>
                    <a:pt x="75987" y="13333"/>
                  </a:lnTo>
                  <a:lnTo>
                    <a:pt x="76037" y="13333"/>
                  </a:lnTo>
                  <a:lnTo>
                    <a:pt x="76113" y="13333"/>
                  </a:lnTo>
                  <a:lnTo>
                    <a:pt x="76214" y="13333"/>
                  </a:lnTo>
                  <a:lnTo>
                    <a:pt x="76214" y="13090"/>
                  </a:lnTo>
                  <a:lnTo>
                    <a:pt x="76214" y="13010"/>
                  </a:lnTo>
                  <a:lnTo>
                    <a:pt x="76214" y="12848"/>
                  </a:lnTo>
                  <a:lnTo>
                    <a:pt x="76214" y="12444"/>
                  </a:lnTo>
                  <a:lnTo>
                    <a:pt x="76214" y="12040"/>
                  </a:lnTo>
                  <a:lnTo>
                    <a:pt x="76214" y="11878"/>
                  </a:lnTo>
                  <a:lnTo>
                    <a:pt x="76214" y="11797"/>
                  </a:lnTo>
                  <a:lnTo>
                    <a:pt x="76214" y="11636"/>
                  </a:lnTo>
                  <a:lnTo>
                    <a:pt x="76214" y="11393"/>
                  </a:lnTo>
                  <a:lnTo>
                    <a:pt x="76239" y="11393"/>
                  </a:lnTo>
                  <a:lnTo>
                    <a:pt x="76290" y="11393"/>
                  </a:lnTo>
                  <a:lnTo>
                    <a:pt x="76315" y="11393"/>
                  </a:lnTo>
                  <a:lnTo>
                    <a:pt x="76365" y="11393"/>
                  </a:lnTo>
                  <a:lnTo>
                    <a:pt x="76416" y="11555"/>
                  </a:lnTo>
                  <a:lnTo>
                    <a:pt x="76416" y="11797"/>
                  </a:lnTo>
                  <a:lnTo>
                    <a:pt x="76416" y="11878"/>
                  </a:lnTo>
                  <a:lnTo>
                    <a:pt x="76416" y="12040"/>
                  </a:lnTo>
                  <a:lnTo>
                    <a:pt x="76441" y="12202"/>
                  </a:lnTo>
                  <a:lnTo>
                    <a:pt x="76492" y="12202"/>
                  </a:lnTo>
                  <a:lnTo>
                    <a:pt x="76492" y="12202"/>
                  </a:lnTo>
                  <a:lnTo>
                    <a:pt x="76542" y="12444"/>
                  </a:lnTo>
                  <a:lnTo>
                    <a:pt x="76542" y="13010"/>
                  </a:lnTo>
                  <a:lnTo>
                    <a:pt x="76492" y="13090"/>
                  </a:lnTo>
                  <a:lnTo>
                    <a:pt x="76492" y="13090"/>
                  </a:lnTo>
                  <a:lnTo>
                    <a:pt x="76441" y="13252"/>
                  </a:lnTo>
                  <a:lnTo>
                    <a:pt x="76441" y="13494"/>
                  </a:lnTo>
                  <a:lnTo>
                    <a:pt x="76441" y="13737"/>
                  </a:lnTo>
                  <a:lnTo>
                    <a:pt x="76441" y="14303"/>
                  </a:lnTo>
                  <a:lnTo>
                    <a:pt x="76441" y="14464"/>
                  </a:lnTo>
                  <a:lnTo>
                    <a:pt x="76441" y="14545"/>
                  </a:lnTo>
                  <a:lnTo>
                    <a:pt x="76441" y="14545"/>
                  </a:lnTo>
                  <a:lnTo>
                    <a:pt x="76492" y="14707"/>
                  </a:lnTo>
                  <a:lnTo>
                    <a:pt x="76492" y="14707"/>
                  </a:lnTo>
                  <a:lnTo>
                    <a:pt x="76542" y="14949"/>
                  </a:lnTo>
                  <a:lnTo>
                    <a:pt x="76567" y="14949"/>
                  </a:lnTo>
                  <a:lnTo>
                    <a:pt x="76668" y="15111"/>
                  </a:lnTo>
                  <a:lnTo>
                    <a:pt x="76744" y="15191"/>
                  </a:lnTo>
                  <a:lnTo>
                    <a:pt x="76820" y="15191"/>
                  </a:lnTo>
                  <a:lnTo>
                    <a:pt x="76895" y="15191"/>
                  </a:lnTo>
                  <a:lnTo>
                    <a:pt x="76996" y="15191"/>
                  </a:lnTo>
                  <a:lnTo>
                    <a:pt x="77072" y="15191"/>
                  </a:lnTo>
                  <a:lnTo>
                    <a:pt x="77123" y="15353"/>
                  </a:lnTo>
                  <a:lnTo>
                    <a:pt x="77123" y="15353"/>
                  </a:lnTo>
                  <a:lnTo>
                    <a:pt x="77148" y="15515"/>
                  </a:lnTo>
                  <a:lnTo>
                    <a:pt x="77198" y="15515"/>
                  </a:lnTo>
                  <a:lnTo>
                    <a:pt x="77223" y="15515"/>
                  </a:lnTo>
                  <a:lnTo>
                    <a:pt x="77274" y="15515"/>
                  </a:lnTo>
                  <a:lnTo>
                    <a:pt x="77324" y="15515"/>
                  </a:lnTo>
                  <a:lnTo>
                    <a:pt x="77324" y="15515"/>
                  </a:lnTo>
                  <a:lnTo>
                    <a:pt x="77350" y="15595"/>
                  </a:lnTo>
                  <a:lnTo>
                    <a:pt x="77400" y="15595"/>
                  </a:lnTo>
                  <a:lnTo>
                    <a:pt x="77451" y="15595"/>
                  </a:lnTo>
                  <a:lnTo>
                    <a:pt x="77526" y="15757"/>
                  </a:lnTo>
                  <a:lnTo>
                    <a:pt x="77577" y="15757"/>
                  </a:lnTo>
                  <a:lnTo>
                    <a:pt x="77602" y="15919"/>
                  </a:lnTo>
                  <a:lnTo>
                    <a:pt x="77602" y="16161"/>
                  </a:lnTo>
                  <a:lnTo>
                    <a:pt x="77652" y="15999"/>
                  </a:lnTo>
                  <a:lnTo>
                    <a:pt x="77652" y="15919"/>
                  </a:lnTo>
                  <a:lnTo>
                    <a:pt x="77652" y="15919"/>
                  </a:lnTo>
                  <a:lnTo>
                    <a:pt x="77652" y="15757"/>
                  </a:lnTo>
                  <a:lnTo>
                    <a:pt x="77602" y="15595"/>
                  </a:lnTo>
                  <a:lnTo>
                    <a:pt x="77577" y="15515"/>
                  </a:lnTo>
                  <a:lnTo>
                    <a:pt x="77526" y="15515"/>
                  </a:lnTo>
                  <a:lnTo>
                    <a:pt x="77476" y="15515"/>
                  </a:lnTo>
                  <a:lnTo>
                    <a:pt x="77451" y="15353"/>
                  </a:lnTo>
                  <a:lnTo>
                    <a:pt x="77451" y="15353"/>
                  </a:lnTo>
                  <a:lnTo>
                    <a:pt x="77451" y="15191"/>
                  </a:lnTo>
                  <a:lnTo>
                    <a:pt x="77400" y="15111"/>
                  </a:lnTo>
                  <a:lnTo>
                    <a:pt x="77274" y="14949"/>
                  </a:lnTo>
                  <a:lnTo>
                    <a:pt x="77148" y="14787"/>
                  </a:lnTo>
                  <a:lnTo>
                    <a:pt x="77123" y="14787"/>
                  </a:lnTo>
                  <a:lnTo>
                    <a:pt x="77072" y="14707"/>
                  </a:lnTo>
                  <a:lnTo>
                    <a:pt x="76996" y="14707"/>
                  </a:lnTo>
                  <a:lnTo>
                    <a:pt x="76895" y="14707"/>
                  </a:lnTo>
                  <a:lnTo>
                    <a:pt x="76870" y="14707"/>
                  </a:lnTo>
                  <a:lnTo>
                    <a:pt x="76769" y="14545"/>
                  </a:lnTo>
                  <a:lnTo>
                    <a:pt x="76744" y="14464"/>
                  </a:lnTo>
                  <a:lnTo>
                    <a:pt x="76744" y="14141"/>
                  </a:lnTo>
                  <a:lnTo>
                    <a:pt x="76744" y="14060"/>
                  </a:lnTo>
                  <a:lnTo>
                    <a:pt x="76769" y="14060"/>
                  </a:lnTo>
                  <a:lnTo>
                    <a:pt x="76820" y="13898"/>
                  </a:lnTo>
                  <a:lnTo>
                    <a:pt x="76820" y="13737"/>
                  </a:lnTo>
                  <a:lnTo>
                    <a:pt x="76820" y="13656"/>
                  </a:lnTo>
                  <a:lnTo>
                    <a:pt x="76820" y="13494"/>
                  </a:lnTo>
                  <a:lnTo>
                    <a:pt x="76870" y="13333"/>
                  </a:lnTo>
                  <a:lnTo>
                    <a:pt x="76895" y="13333"/>
                  </a:lnTo>
                  <a:lnTo>
                    <a:pt x="76946" y="13333"/>
                  </a:lnTo>
                  <a:lnTo>
                    <a:pt x="76996" y="13333"/>
                  </a:lnTo>
                  <a:lnTo>
                    <a:pt x="77072" y="13333"/>
                  </a:lnTo>
                  <a:lnTo>
                    <a:pt x="77123" y="13333"/>
                  </a:lnTo>
                  <a:lnTo>
                    <a:pt x="77148" y="13494"/>
                  </a:lnTo>
                  <a:lnTo>
                    <a:pt x="77148" y="13656"/>
                  </a:lnTo>
                  <a:lnTo>
                    <a:pt x="77198" y="13656"/>
                  </a:lnTo>
                  <a:lnTo>
                    <a:pt x="77274" y="13737"/>
                  </a:lnTo>
                  <a:lnTo>
                    <a:pt x="77350" y="13737"/>
                  </a:lnTo>
                  <a:lnTo>
                    <a:pt x="77451" y="13737"/>
                  </a:lnTo>
                  <a:lnTo>
                    <a:pt x="77451" y="13737"/>
                  </a:lnTo>
                  <a:lnTo>
                    <a:pt x="77476" y="13656"/>
                  </a:lnTo>
                  <a:lnTo>
                    <a:pt x="77476" y="13494"/>
                  </a:lnTo>
                  <a:lnTo>
                    <a:pt x="77476" y="13494"/>
                  </a:lnTo>
                  <a:lnTo>
                    <a:pt x="77451" y="13333"/>
                  </a:lnTo>
                  <a:lnTo>
                    <a:pt x="77400" y="13252"/>
                  </a:lnTo>
                  <a:lnTo>
                    <a:pt x="77400" y="13252"/>
                  </a:lnTo>
                  <a:lnTo>
                    <a:pt x="77400" y="13090"/>
                  </a:lnTo>
                  <a:lnTo>
                    <a:pt x="77350" y="13090"/>
                  </a:lnTo>
                  <a:lnTo>
                    <a:pt x="77274" y="13090"/>
                  </a:lnTo>
                  <a:lnTo>
                    <a:pt x="77198" y="13010"/>
                  </a:lnTo>
                  <a:lnTo>
                    <a:pt x="77123" y="13090"/>
                  </a:lnTo>
                  <a:lnTo>
                    <a:pt x="77072" y="13010"/>
                  </a:lnTo>
                  <a:lnTo>
                    <a:pt x="77022" y="13010"/>
                  </a:lnTo>
                  <a:lnTo>
                    <a:pt x="77022" y="12686"/>
                  </a:lnTo>
                  <a:lnTo>
                    <a:pt x="77148" y="12606"/>
                  </a:lnTo>
                  <a:lnTo>
                    <a:pt x="77274" y="12606"/>
                  </a:lnTo>
                  <a:lnTo>
                    <a:pt x="77350" y="12444"/>
                  </a:lnTo>
                  <a:lnTo>
                    <a:pt x="77350" y="12444"/>
                  </a:lnTo>
                  <a:lnTo>
                    <a:pt x="77400" y="12282"/>
                  </a:lnTo>
                  <a:lnTo>
                    <a:pt x="77400" y="12282"/>
                  </a:lnTo>
                  <a:lnTo>
                    <a:pt x="77476" y="12282"/>
                  </a:lnTo>
                  <a:lnTo>
                    <a:pt x="77577" y="12282"/>
                  </a:lnTo>
                  <a:lnTo>
                    <a:pt x="77652" y="12444"/>
                  </a:lnTo>
                  <a:lnTo>
                    <a:pt x="77652" y="12444"/>
                  </a:lnTo>
                  <a:lnTo>
                    <a:pt x="77652" y="12606"/>
                  </a:lnTo>
                  <a:lnTo>
                    <a:pt x="77678" y="12686"/>
                  </a:lnTo>
                  <a:lnTo>
                    <a:pt x="77728" y="12848"/>
                  </a:lnTo>
                  <a:lnTo>
                    <a:pt x="77779" y="12848"/>
                  </a:lnTo>
                  <a:lnTo>
                    <a:pt x="77854" y="13010"/>
                  </a:lnTo>
                  <a:lnTo>
                    <a:pt x="78309" y="13010"/>
                  </a:lnTo>
                  <a:lnTo>
                    <a:pt x="78359" y="13010"/>
                  </a:lnTo>
                  <a:lnTo>
                    <a:pt x="78384" y="13010"/>
                  </a:lnTo>
                  <a:lnTo>
                    <a:pt x="78384" y="13090"/>
                  </a:lnTo>
                  <a:lnTo>
                    <a:pt x="78384" y="13090"/>
                  </a:lnTo>
                  <a:lnTo>
                    <a:pt x="78384" y="13252"/>
                  </a:lnTo>
                  <a:lnTo>
                    <a:pt x="78435" y="13333"/>
                  </a:lnTo>
                  <a:lnTo>
                    <a:pt x="78435" y="13494"/>
                  </a:lnTo>
                  <a:lnTo>
                    <a:pt x="78485" y="13656"/>
                  </a:lnTo>
                  <a:lnTo>
                    <a:pt x="78511" y="13656"/>
                  </a:lnTo>
                  <a:lnTo>
                    <a:pt x="78586" y="13656"/>
                  </a:lnTo>
                  <a:lnTo>
                    <a:pt x="78637" y="13737"/>
                  </a:lnTo>
                  <a:lnTo>
                    <a:pt x="78687" y="13737"/>
                  </a:lnTo>
                  <a:lnTo>
                    <a:pt x="78712" y="13737"/>
                  </a:lnTo>
                  <a:lnTo>
                    <a:pt x="78763" y="13737"/>
                  </a:lnTo>
                  <a:lnTo>
                    <a:pt x="78813" y="13898"/>
                  </a:lnTo>
                  <a:lnTo>
                    <a:pt x="78813" y="14060"/>
                  </a:lnTo>
                  <a:lnTo>
                    <a:pt x="78813" y="14060"/>
                  </a:lnTo>
                  <a:lnTo>
                    <a:pt x="78889" y="14141"/>
                  </a:lnTo>
                  <a:lnTo>
                    <a:pt x="78940" y="14303"/>
                  </a:lnTo>
                  <a:lnTo>
                    <a:pt x="79015" y="14303"/>
                  </a:lnTo>
                  <a:lnTo>
                    <a:pt x="79091" y="14303"/>
                  </a:lnTo>
                  <a:lnTo>
                    <a:pt x="79141" y="14141"/>
                  </a:lnTo>
                  <a:lnTo>
                    <a:pt x="79167" y="13898"/>
                  </a:lnTo>
                  <a:lnTo>
                    <a:pt x="79167" y="13333"/>
                  </a:lnTo>
                  <a:lnTo>
                    <a:pt x="79167" y="13333"/>
                  </a:lnTo>
                  <a:lnTo>
                    <a:pt x="79141" y="13252"/>
                  </a:lnTo>
                  <a:lnTo>
                    <a:pt x="79091" y="13090"/>
                  </a:lnTo>
                  <a:lnTo>
                    <a:pt x="79091" y="13090"/>
                  </a:lnTo>
                  <a:lnTo>
                    <a:pt x="79066" y="13010"/>
                  </a:lnTo>
                  <a:lnTo>
                    <a:pt x="79066" y="13010"/>
                  </a:lnTo>
                  <a:lnTo>
                    <a:pt x="79015" y="12848"/>
                  </a:lnTo>
                  <a:lnTo>
                    <a:pt x="78965" y="12848"/>
                  </a:lnTo>
                  <a:lnTo>
                    <a:pt x="78940" y="12848"/>
                  </a:lnTo>
                  <a:lnTo>
                    <a:pt x="78889" y="12848"/>
                  </a:lnTo>
                  <a:lnTo>
                    <a:pt x="78763" y="12848"/>
                  </a:lnTo>
                  <a:lnTo>
                    <a:pt x="78687" y="12848"/>
                  </a:lnTo>
                  <a:lnTo>
                    <a:pt x="78586" y="12848"/>
                  </a:lnTo>
                  <a:lnTo>
                    <a:pt x="78561" y="12848"/>
                  </a:lnTo>
                  <a:lnTo>
                    <a:pt x="78561" y="12686"/>
                  </a:lnTo>
                  <a:lnTo>
                    <a:pt x="78511" y="12606"/>
                  </a:lnTo>
                  <a:lnTo>
                    <a:pt x="78511" y="12444"/>
                  </a:lnTo>
                  <a:lnTo>
                    <a:pt x="78485" y="12282"/>
                  </a:lnTo>
                  <a:lnTo>
                    <a:pt x="78485" y="12040"/>
                  </a:lnTo>
                  <a:lnTo>
                    <a:pt x="78485" y="11797"/>
                  </a:lnTo>
                  <a:lnTo>
                    <a:pt x="78485" y="11555"/>
                  </a:lnTo>
                  <a:lnTo>
                    <a:pt x="78485" y="11393"/>
                  </a:lnTo>
                  <a:lnTo>
                    <a:pt x="78435" y="11393"/>
                  </a:lnTo>
                  <a:lnTo>
                    <a:pt x="78384" y="11393"/>
                  </a:lnTo>
                  <a:lnTo>
                    <a:pt x="78384" y="11232"/>
                  </a:lnTo>
                  <a:lnTo>
                    <a:pt x="78359" y="11151"/>
                  </a:lnTo>
                  <a:lnTo>
                    <a:pt x="78309" y="10989"/>
                  </a:lnTo>
                  <a:lnTo>
                    <a:pt x="78258" y="10828"/>
                  </a:lnTo>
                  <a:lnTo>
                    <a:pt x="78233" y="10585"/>
                  </a:lnTo>
                  <a:lnTo>
                    <a:pt x="78258" y="10424"/>
                  </a:lnTo>
                  <a:lnTo>
                    <a:pt x="78309" y="10181"/>
                  </a:lnTo>
                  <a:lnTo>
                    <a:pt x="78359" y="10181"/>
                  </a:lnTo>
                  <a:lnTo>
                    <a:pt x="78763" y="10181"/>
                  </a:lnTo>
                  <a:lnTo>
                    <a:pt x="78813" y="10101"/>
                  </a:lnTo>
                  <a:lnTo>
                    <a:pt x="78839" y="9939"/>
                  </a:lnTo>
                  <a:lnTo>
                    <a:pt x="78839" y="9777"/>
                  </a:lnTo>
                  <a:lnTo>
                    <a:pt x="78839" y="9777"/>
                  </a:lnTo>
                  <a:lnTo>
                    <a:pt x="78839" y="9696"/>
                  </a:lnTo>
                  <a:lnTo>
                    <a:pt x="78889" y="9696"/>
                  </a:lnTo>
                  <a:lnTo>
                    <a:pt x="78940" y="9696"/>
                  </a:lnTo>
                  <a:lnTo>
                    <a:pt x="78965" y="9696"/>
                  </a:lnTo>
                  <a:lnTo>
                    <a:pt x="79015" y="9696"/>
                  </a:lnTo>
                  <a:lnTo>
                    <a:pt x="79394" y="9696"/>
                  </a:lnTo>
                  <a:lnTo>
                    <a:pt x="79419" y="9696"/>
                  </a:lnTo>
                  <a:lnTo>
                    <a:pt x="79470" y="9535"/>
                  </a:lnTo>
                  <a:lnTo>
                    <a:pt x="79520" y="9535"/>
                  </a:lnTo>
                  <a:lnTo>
                    <a:pt x="79545" y="9535"/>
                  </a:lnTo>
                  <a:lnTo>
                    <a:pt x="79621" y="9535"/>
                  </a:lnTo>
                  <a:lnTo>
                    <a:pt x="79722" y="9535"/>
                  </a:lnTo>
                  <a:lnTo>
                    <a:pt x="79798" y="9373"/>
                  </a:lnTo>
                  <a:lnTo>
                    <a:pt x="79848" y="9373"/>
                  </a:lnTo>
                  <a:lnTo>
                    <a:pt x="79924" y="9373"/>
                  </a:lnTo>
                  <a:lnTo>
                    <a:pt x="79974" y="9535"/>
                  </a:lnTo>
                  <a:lnTo>
                    <a:pt x="80000" y="9535"/>
                  </a:lnTo>
                  <a:lnTo>
                    <a:pt x="80000" y="9696"/>
                  </a:lnTo>
                  <a:lnTo>
                    <a:pt x="80075" y="9696"/>
                  </a:lnTo>
                  <a:lnTo>
                    <a:pt x="80126" y="9696"/>
                  </a:lnTo>
                  <a:lnTo>
                    <a:pt x="80176" y="9696"/>
                  </a:lnTo>
                  <a:lnTo>
                    <a:pt x="80201" y="9535"/>
                  </a:lnTo>
                  <a:lnTo>
                    <a:pt x="80252" y="9535"/>
                  </a:lnTo>
                  <a:lnTo>
                    <a:pt x="80302" y="9373"/>
                  </a:lnTo>
                  <a:lnTo>
                    <a:pt x="80302" y="9292"/>
                  </a:lnTo>
                  <a:lnTo>
                    <a:pt x="80328" y="9292"/>
                  </a:lnTo>
                  <a:lnTo>
                    <a:pt x="80378" y="9131"/>
                  </a:lnTo>
                  <a:lnTo>
                    <a:pt x="80429" y="9131"/>
                  </a:lnTo>
                  <a:lnTo>
                    <a:pt x="80454" y="9131"/>
                  </a:lnTo>
                  <a:lnTo>
                    <a:pt x="80529" y="9131"/>
                  </a:lnTo>
                  <a:lnTo>
                    <a:pt x="80706" y="9131"/>
                  </a:lnTo>
                  <a:lnTo>
                    <a:pt x="80832" y="9292"/>
                  </a:lnTo>
                  <a:lnTo>
                    <a:pt x="80908" y="9292"/>
                  </a:lnTo>
                  <a:lnTo>
                    <a:pt x="80908" y="9131"/>
                  </a:lnTo>
                  <a:lnTo>
                    <a:pt x="80958" y="9131"/>
                  </a:lnTo>
                  <a:lnTo>
                    <a:pt x="80958" y="8969"/>
                  </a:lnTo>
                  <a:lnTo>
                    <a:pt x="80958" y="8727"/>
                  </a:lnTo>
                  <a:lnTo>
                    <a:pt x="80958" y="8646"/>
                  </a:lnTo>
                  <a:lnTo>
                    <a:pt x="80958" y="8484"/>
                  </a:lnTo>
                  <a:lnTo>
                    <a:pt x="80908" y="8484"/>
                  </a:lnTo>
                  <a:lnTo>
                    <a:pt x="80883" y="8323"/>
                  </a:lnTo>
                  <a:lnTo>
                    <a:pt x="80782" y="8323"/>
                  </a:lnTo>
                  <a:lnTo>
                    <a:pt x="80706" y="8242"/>
                  </a:lnTo>
                  <a:lnTo>
                    <a:pt x="80656" y="8242"/>
                  </a:lnTo>
                  <a:lnTo>
                    <a:pt x="80630" y="8080"/>
                  </a:lnTo>
                  <a:lnTo>
                    <a:pt x="80580" y="7919"/>
                  </a:lnTo>
                  <a:lnTo>
                    <a:pt x="80529" y="7838"/>
                  </a:lnTo>
                  <a:lnTo>
                    <a:pt x="80529" y="7515"/>
                  </a:lnTo>
                  <a:lnTo>
                    <a:pt x="80529" y="7434"/>
                  </a:lnTo>
                  <a:lnTo>
                    <a:pt x="80580" y="7434"/>
                  </a:lnTo>
                  <a:lnTo>
                    <a:pt x="80630" y="7272"/>
                  </a:lnTo>
                  <a:lnTo>
                    <a:pt x="80706" y="7272"/>
                  </a:lnTo>
                  <a:lnTo>
                    <a:pt x="80782" y="7191"/>
                  </a:lnTo>
                  <a:lnTo>
                    <a:pt x="80832" y="7191"/>
                  </a:lnTo>
                  <a:lnTo>
                    <a:pt x="80883" y="7191"/>
                  </a:lnTo>
                  <a:lnTo>
                    <a:pt x="80908" y="7191"/>
                  </a:lnTo>
                  <a:lnTo>
                    <a:pt x="80958" y="7191"/>
                  </a:lnTo>
                  <a:lnTo>
                    <a:pt x="80984" y="7191"/>
                  </a:lnTo>
                  <a:lnTo>
                    <a:pt x="81034" y="7191"/>
                  </a:lnTo>
                  <a:lnTo>
                    <a:pt x="81085" y="7030"/>
                  </a:lnTo>
                  <a:lnTo>
                    <a:pt x="81085" y="6868"/>
                  </a:lnTo>
                  <a:lnTo>
                    <a:pt x="81085" y="6787"/>
                  </a:lnTo>
                  <a:lnTo>
                    <a:pt x="81085" y="6464"/>
                  </a:lnTo>
                  <a:lnTo>
                    <a:pt x="81110" y="6383"/>
                  </a:lnTo>
                  <a:lnTo>
                    <a:pt x="81160" y="6383"/>
                  </a:lnTo>
                  <a:lnTo>
                    <a:pt x="81236" y="6060"/>
                  </a:lnTo>
                  <a:lnTo>
                    <a:pt x="81337" y="6060"/>
                  </a:lnTo>
                  <a:lnTo>
                    <a:pt x="81413" y="5979"/>
                  </a:lnTo>
                  <a:lnTo>
                    <a:pt x="81488" y="5979"/>
                  </a:lnTo>
                  <a:lnTo>
                    <a:pt x="81564" y="5979"/>
                  </a:lnTo>
                  <a:lnTo>
                    <a:pt x="81615" y="5979"/>
                  </a:lnTo>
                  <a:lnTo>
                    <a:pt x="81690" y="5979"/>
                  </a:lnTo>
                  <a:lnTo>
                    <a:pt x="81741" y="5818"/>
                  </a:lnTo>
                  <a:lnTo>
                    <a:pt x="81741" y="5737"/>
                  </a:lnTo>
                  <a:lnTo>
                    <a:pt x="81791" y="5737"/>
                  </a:lnTo>
                  <a:lnTo>
                    <a:pt x="81867" y="5575"/>
                  </a:lnTo>
                  <a:lnTo>
                    <a:pt x="81943" y="5414"/>
                  </a:lnTo>
                  <a:lnTo>
                    <a:pt x="81993" y="5333"/>
                  </a:lnTo>
                  <a:lnTo>
                    <a:pt x="81993" y="5171"/>
                  </a:lnTo>
                  <a:lnTo>
                    <a:pt x="82069" y="5171"/>
                  </a:lnTo>
                  <a:lnTo>
                    <a:pt x="82195" y="5171"/>
                  </a:lnTo>
                  <a:lnTo>
                    <a:pt x="82246" y="5171"/>
                  </a:lnTo>
                  <a:lnTo>
                    <a:pt x="82271" y="5171"/>
                  </a:lnTo>
                  <a:lnTo>
                    <a:pt x="82271" y="5171"/>
                  </a:lnTo>
                  <a:lnTo>
                    <a:pt x="82271" y="5333"/>
                  </a:lnTo>
                  <a:lnTo>
                    <a:pt x="82321" y="5414"/>
                  </a:lnTo>
                  <a:lnTo>
                    <a:pt x="82347" y="5414"/>
                  </a:lnTo>
                  <a:lnTo>
                    <a:pt x="82397" y="5414"/>
                  </a:lnTo>
                  <a:lnTo>
                    <a:pt x="82447" y="5414"/>
                  </a:lnTo>
                  <a:lnTo>
                    <a:pt x="82447" y="5333"/>
                  </a:lnTo>
                  <a:lnTo>
                    <a:pt x="82473" y="5171"/>
                  </a:lnTo>
                  <a:lnTo>
                    <a:pt x="82523" y="5171"/>
                  </a:lnTo>
                  <a:lnTo>
                    <a:pt x="82574" y="5171"/>
                  </a:lnTo>
                  <a:lnTo>
                    <a:pt x="82649" y="5010"/>
                  </a:lnTo>
                  <a:lnTo>
                    <a:pt x="82725" y="4929"/>
                  </a:lnTo>
                  <a:lnTo>
                    <a:pt x="82801" y="4767"/>
                  </a:lnTo>
                  <a:lnTo>
                    <a:pt x="82902" y="4606"/>
                  </a:lnTo>
                  <a:lnTo>
                    <a:pt x="82927" y="4525"/>
                  </a:lnTo>
                  <a:lnTo>
                    <a:pt x="83028" y="4525"/>
                  </a:lnTo>
                  <a:lnTo>
                    <a:pt x="83432" y="4525"/>
                  </a:lnTo>
                  <a:lnTo>
                    <a:pt x="83507" y="4525"/>
                  </a:lnTo>
                  <a:lnTo>
                    <a:pt x="83558" y="4363"/>
                  </a:lnTo>
                  <a:lnTo>
                    <a:pt x="83608" y="4363"/>
                  </a:lnTo>
                  <a:lnTo>
                    <a:pt x="83608" y="4363"/>
                  </a:lnTo>
                  <a:lnTo>
                    <a:pt x="83634" y="4282"/>
                  </a:lnTo>
                  <a:lnTo>
                    <a:pt x="83634" y="3959"/>
                  </a:lnTo>
                  <a:lnTo>
                    <a:pt x="83634" y="3878"/>
                  </a:lnTo>
                  <a:lnTo>
                    <a:pt x="83634" y="3878"/>
                  </a:lnTo>
                  <a:lnTo>
                    <a:pt x="83634" y="3717"/>
                  </a:lnTo>
                  <a:lnTo>
                    <a:pt x="83684" y="3555"/>
                  </a:lnTo>
                  <a:lnTo>
                    <a:pt x="83684" y="3474"/>
                  </a:lnTo>
                  <a:lnTo>
                    <a:pt x="83709" y="3474"/>
                  </a:lnTo>
                  <a:lnTo>
                    <a:pt x="83760" y="3313"/>
                  </a:lnTo>
                  <a:lnTo>
                    <a:pt x="83810" y="3313"/>
                  </a:lnTo>
                  <a:lnTo>
                    <a:pt x="83835" y="3313"/>
                  </a:lnTo>
                  <a:lnTo>
                    <a:pt x="83886" y="3313"/>
                  </a:lnTo>
                  <a:lnTo>
                    <a:pt x="83962" y="3313"/>
                  </a:lnTo>
                  <a:lnTo>
                    <a:pt x="84012" y="3474"/>
                  </a:lnTo>
                  <a:lnTo>
                    <a:pt x="84063" y="3474"/>
                  </a:lnTo>
                  <a:lnTo>
                    <a:pt x="84138" y="3474"/>
                  </a:lnTo>
                  <a:lnTo>
                    <a:pt x="84264" y="3474"/>
                  </a:lnTo>
                  <a:lnTo>
                    <a:pt x="84340" y="3474"/>
                  </a:lnTo>
                  <a:lnTo>
                    <a:pt x="84416" y="3474"/>
                  </a:lnTo>
                  <a:lnTo>
                    <a:pt x="84517" y="3555"/>
                  </a:lnTo>
                  <a:lnTo>
                    <a:pt x="84542" y="3555"/>
                  </a:lnTo>
                  <a:lnTo>
                    <a:pt x="84542" y="3717"/>
                  </a:lnTo>
                  <a:lnTo>
                    <a:pt x="84542" y="3878"/>
                  </a:lnTo>
                  <a:lnTo>
                    <a:pt x="84593" y="3959"/>
                  </a:lnTo>
                  <a:lnTo>
                    <a:pt x="84618" y="3959"/>
                  </a:lnTo>
                  <a:lnTo>
                    <a:pt x="84668" y="4121"/>
                  </a:lnTo>
                  <a:lnTo>
                    <a:pt x="84719" y="4121"/>
                  </a:lnTo>
                  <a:lnTo>
                    <a:pt x="84794" y="4121"/>
                  </a:lnTo>
                  <a:lnTo>
                    <a:pt x="84870" y="4121"/>
                  </a:lnTo>
                  <a:lnTo>
                    <a:pt x="84971" y="4121"/>
                  </a:lnTo>
                  <a:lnTo>
                    <a:pt x="84996" y="4121"/>
                  </a:lnTo>
                  <a:lnTo>
                    <a:pt x="85072" y="4121"/>
                  </a:lnTo>
                  <a:lnTo>
                    <a:pt x="85123" y="3959"/>
                  </a:lnTo>
                  <a:lnTo>
                    <a:pt x="85173" y="3959"/>
                  </a:lnTo>
                  <a:lnTo>
                    <a:pt x="85198" y="3878"/>
                  </a:lnTo>
                  <a:lnTo>
                    <a:pt x="85198" y="3717"/>
                  </a:lnTo>
                  <a:lnTo>
                    <a:pt x="85198" y="3555"/>
                  </a:lnTo>
                  <a:lnTo>
                    <a:pt x="85198" y="3474"/>
                  </a:lnTo>
                  <a:lnTo>
                    <a:pt x="85198" y="3474"/>
                  </a:lnTo>
                  <a:lnTo>
                    <a:pt x="85299" y="3313"/>
                  </a:lnTo>
                  <a:lnTo>
                    <a:pt x="85324" y="3313"/>
                  </a:lnTo>
                  <a:lnTo>
                    <a:pt x="85425" y="3313"/>
                  </a:lnTo>
                  <a:lnTo>
                    <a:pt x="85425" y="3151"/>
                  </a:lnTo>
                  <a:lnTo>
                    <a:pt x="85451" y="3070"/>
                  </a:lnTo>
                  <a:lnTo>
                    <a:pt x="85451" y="2828"/>
                  </a:lnTo>
                  <a:lnTo>
                    <a:pt x="86233" y="2828"/>
                  </a:lnTo>
                  <a:lnTo>
                    <a:pt x="86233" y="2505"/>
                  </a:lnTo>
                  <a:lnTo>
                    <a:pt x="86208" y="2424"/>
                  </a:lnTo>
                  <a:lnTo>
                    <a:pt x="86157" y="2424"/>
                  </a:lnTo>
                  <a:lnTo>
                    <a:pt x="86157" y="2262"/>
                  </a:lnTo>
                  <a:lnTo>
                    <a:pt x="86107" y="2101"/>
                  </a:lnTo>
                  <a:lnTo>
                    <a:pt x="86233" y="2020"/>
                  </a:lnTo>
                  <a:lnTo>
                    <a:pt x="86283" y="1858"/>
                  </a:lnTo>
                  <a:lnTo>
                    <a:pt x="86334" y="1696"/>
                  </a:lnTo>
                  <a:lnTo>
                    <a:pt x="86359" y="1616"/>
                  </a:lnTo>
                  <a:lnTo>
                    <a:pt x="86359" y="1454"/>
                  </a:lnTo>
                  <a:lnTo>
                    <a:pt x="86359" y="1373"/>
                  </a:lnTo>
                  <a:lnTo>
                    <a:pt x="86359" y="1212"/>
                  </a:lnTo>
                  <a:lnTo>
                    <a:pt x="86359" y="1050"/>
                  </a:lnTo>
                  <a:lnTo>
                    <a:pt x="86359" y="969"/>
                  </a:lnTo>
                  <a:lnTo>
                    <a:pt x="86410" y="808"/>
                  </a:lnTo>
                  <a:lnTo>
                    <a:pt x="86460" y="646"/>
                  </a:lnTo>
                  <a:lnTo>
                    <a:pt x="86485" y="565"/>
                  </a:lnTo>
                  <a:lnTo>
                    <a:pt x="86536" y="565"/>
                  </a:lnTo>
                  <a:lnTo>
                    <a:pt x="86561" y="565"/>
                  </a:lnTo>
                  <a:lnTo>
                    <a:pt x="86662" y="404"/>
                  </a:lnTo>
                  <a:lnTo>
                    <a:pt x="86738" y="242"/>
                  </a:lnTo>
                  <a:lnTo>
                    <a:pt x="86813" y="242"/>
                  </a:lnTo>
                  <a:lnTo>
                    <a:pt x="86914" y="242"/>
                  </a:lnTo>
                  <a:lnTo>
                    <a:pt x="86990" y="161"/>
                  </a:lnTo>
                  <a:lnTo>
                    <a:pt x="87066" y="0"/>
                  </a:lnTo>
                  <a:lnTo>
                    <a:pt x="87116" y="0"/>
                  </a:lnTo>
                  <a:lnTo>
                    <a:pt x="87141" y="0"/>
                  </a:lnTo>
                  <a:close/>
                </a:path>
              </a:pathLst>
            </a:custGeom>
            <a:solidFill>
              <a:srgbClr val="C6C5C5">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15" name="Google Shape;815;p49"/>
            <p:cNvSpPr/>
            <p:nvPr/>
          </p:nvSpPr>
          <p:spPr>
            <a:xfrm>
              <a:off x="2884488" y="1358900"/>
              <a:ext cx="5500800" cy="398400"/>
            </a:xfrm>
            <a:custGeom>
              <a:rect b="b" l="l" r="r" t="t"/>
              <a:pathLst>
                <a:path extrusionOk="0" h="120000" w="120000">
                  <a:moveTo>
                    <a:pt x="3047" y="93227"/>
                  </a:moveTo>
                  <a:lnTo>
                    <a:pt x="3670" y="94661"/>
                  </a:lnTo>
                  <a:lnTo>
                    <a:pt x="3497" y="99442"/>
                  </a:lnTo>
                  <a:lnTo>
                    <a:pt x="3324" y="106613"/>
                  </a:lnTo>
                  <a:lnTo>
                    <a:pt x="2874" y="109003"/>
                  </a:lnTo>
                  <a:lnTo>
                    <a:pt x="2597" y="110438"/>
                  </a:lnTo>
                  <a:lnTo>
                    <a:pt x="2354" y="105657"/>
                  </a:lnTo>
                  <a:lnTo>
                    <a:pt x="2077" y="109003"/>
                  </a:lnTo>
                  <a:lnTo>
                    <a:pt x="1974" y="112828"/>
                  </a:lnTo>
                  <a:lnTo>
                    <a:pt x="1627" y="113784"/>
                  </a:lnTo>
                  <a:lnTo>
                    <a:pt x="1558" y="116653"/>
                  </a:lnTo>
                  <a:lnTo>
                    <a:pt x="1246" y="119043"/>
                  </a:lnTo>
                  <a:lnTo>
                    <a:pt x="935" y="116175"/>
                  </a:lnTo>
                  <a:lnTo>
                    <a:pt x="727" y="120000"/>
                  </a:lnTo>
                  <a:lnTo>
                    <a:pt x="173" y="116653"/>
                  </a:lnTo>
                  <a:lnTo>
                    <a:pt x="0" y="111872"/>
                  </a:lnTo>
                  <a:lnTo>
                    <a:pt x="450" y="109960"/>
                  </a:lnTo>
                  <a:lnTo>
                    <a:pt x="935" y="109960"/>
                  </a:lnTo>
                  <a:lnTo>
                    <a:pt x="935" y="109960"/>
                  </a:lnTo>
                  <a:lnTo>
                    <a:pt x="1004" y="109003"/>
                  </a:lnTo>
                  <a:lnTo>
                    <a:pt x="1108" y="107569"/>
                  </a:lnTo>
                  <a:lnTo>
                    <a:pt x="1177" y="106613"/>
                  </a:lnTo>
                  <a:lnTo>
                    <a:pt x="1281" y="105179"/>
                  </a:lnTo>
                  <a:lnTo>
                    <a:pt x="1350" y="104223"/>
                  </a:lnTo>
                  <a:lnTo>
                    <a:pt x="1419" y="103266"/>
                  </a:lnTo>
                  <a:lnTo>
                    <a:pt x="1454" y="101832"/>
                  </a:lnTo>
                  <a:lnTo>
                    <a:pt x="1523" y="100398"/>
                  </a:lnTo>
                  <a:lnTo>
                    <a:pt x="1558" y="98964"/>
                  </a:lnTo>
                  <a:lnTo>
                    <a:pt x="1696" y="97051"/>
                  </a:lnTo>
                  <a:lnTo>
                    <a:pt x="1696" y="96573"/>
                  </a:lnTo>
                  <a:lnTo>
                    <a:pt x="1731" y="96573"/>
                  </a:lnTo>
                  <a:lnTo>
                    <a:pt x="2147" y="96573"/>
                  </a:lnTo>
                  <a:lnTo>
                    <a:pt x="2770" y="96573"/>
                  </a:lnTo>
                  <a:lnTo>
                    <a:pt x="3047" y="93227"/>
                  </a:lnTo>
                  <a:close/>
                  <a:moveTo>
                    <a:pt x="16831" y="90836"/>
                  </a:moveTo>
                  <a:lnTo>
                    <a:pt x="16865" y="91792"/>
                  </a:lnTo>
                  <a:lnTo>
                    <a:pt x="17004" y="92270"/>
                  </a:lnTo>
                  <a:lnTo>
                    <a:pt x="17038" y="94183"/>
                  </a:lnTo>
                  <a:lnTo>
                    <a:pt x="17108" y="94661"/>
                  </a:lnTo>
                  <a:lnTo>
                    <a:pt x="17177" y="95617"/>
                  </a:lnTo>
                  <a:lnTo>
                    <a:pt x="17212" y="96573"/>
                  </a:lnTo>
                  <a:lnTo>
                    <a:pt x="16761" y="98964"/>
                  </a:lnTo>
                  <a:lnTo>
                    <a:pt x="15965" y="97051"/>
                  </a:lnTo>
                  <a:lnTo>
                    <a:pt x="16207" y="92270"/>
                  </a:lnTo>
                  <a:lnTo>
                    <a:pt x="16831" y="90836"/>
                  </a:lnTo>
                  <a:close/>
                  <a:moveTo>
                    <a:pt x="14233" y="89402"/>
                  </a:moveTo>
                  <a:lnTo>
                    <a:pt x="15341" y="89402"/>
                  </a:lnTo>
                  <a:lnTo>
                    <a:pt x="15341" y="93227"/>
                  </a:lnTo>
                  <a:lnTo>
                    <a:pt x="14961" y="94183"/>
                  </a:lnTo>
                  <a:lnTo>
                    <a:pt x="14545" y="94661"/>
                  </a:lnTo>
                  <a:lnTo>
                    <a:pt x="13922" y="95617"/>
                  </a:lnTo>
                  <a:lnTo>
                    <a:pt x="13922" y="92270"/>
                  </a:lnTo>
                  <a:lnTo>
                    <a:pt x="14233" y="89402"/>
                  </a:lnTo>
                  <a:close/>
                  <a:moveTo>
                    <a:pt x="8727" y="88446"/>
                  </a:moveTo>
                  <a:lnTo>
                    <a:pt x="9108" y="92270"/>
                  </a:lnTo>
                  <a:lnTo>
                    <a:pt x="9523" y="98964"/>
                  </a:lnTo>
                  <a:lnTo>
                    <a:pt x="9177" y="100398"/>
                  </a:lnTo>
                  <a:lnTo>
                    <a:pt x="9177" y="100398"/>
                  </a:lnTo>
                  <a:lnTo>
                    <a:pt x="9108" y="99442"/>
                  </a:lnTo>
                  <a:lnTo>
                    <a:pt x="9073" y="98964"/>
                  </a:lnTo>
                  <a:lnTo>
                    <a:pt x="8935" y="97051"/>
                  </a:lnTo>
                  <a:lnTo>
                    <a:pt x="8831" y="95617"/>
                  </a:lnTo>
                  <a:lnTo>
                    <a:pt x="8761" y="94661"/>
                  </a:lnTo>
                  <a:lnTo>
                    <a:pt x="8727" y="93227"/>
                  </a:lnTo>
                  <a:lnTo>
                    <a:pt x="8658" y="91792"/>
                  </a:lnTo>
                  <a:lnTo>
                    <a:pt x="8658" y="90358"/>
                  </a:lnTo>
                  <a:lnTo>
                    <a:pt x="8658" y="89402"/>
                  </a:lnTo>
                  <a:lnTo>
                    <a:pt x="8727" y="88446"/>
                  </a:lnTo>
                  <a:close/>
                  <a:moveTo>
                    <a:pt x="10770" y="87968"/>
                  </a:moveTo>
                  <a:lnTo>
                    <a:pt x="11082" y="90836"/>
                  </a:lnTo>
                  <a:lnTo>
                    <a:pt x="10770" y="92270"/>
                  </a:lnTo>
                  <a:lnTo>
                    <a:pt x="10320" y="92270"/>
                  </a:lnTo>
                  <a:lnTo>
                    <a:pt x="10251" y="87968"/>
                  </a:lnTo>
                  <a:lnTo>
                    <a:pt x="10770" y="87968"/>
                  </a:lnTo>
                  <a:close/>
                  <a:moveTo>
                    <a:pt x="5783" y="85577"/>
                  </a:moveTo>
                  <a:lnTo>
                    <a:pt x="6718" y="85577"/>
                  </a:lnTo>
                  <a:lnTo>
                    <a:pt x="6580" y="88446"/>
                  </a:lnTo>
                  <a:lnTo>
                    <a:pt x="6268" y="89402"/>
                  </a:lnTo>
                  <a:lnTo>
                    <a:pt x="6580" y="92270"/>
                  </a:lnTo>
                  <a:lnTo>
                    <a:pt x="6441" y="95617"/>
                  </a:lnTo>
                  <a:lnTo>
                    <a:pt x="5818" y="95617"/>
                  </a:lnTo>
                  <a:lnTo>
                    <a:pt x="5541" y="97051"/>
                  </a:lnTo>
                  <a:lnTo>
                    <a:pt x="5264" y="96573"/>
                  </a:lnTo>
                  <a:lnTo>
                    <a:pt x="4987" y="90358"/>
                  </a:lnTo>
                  <a:lnTo>
                    <a:pt x="5333" y="87011"/>
                  </a:lnTo>
                  <a:lnTo>
                    <a:pt x="5783" y="85577"/>
                  </a:lnTo>
                  <a:close/>
                  <a:moveTo>
                    <a:pt x="4121" y="83187"/>
                  </a:moveTo>
                  <a:lnTo>
                    <a:pt x="4536" y="85577"/>
                  </a:lnTo>
                  <a:lnTo>
                    <a:pt x="4571" y="90836"/>
                  </a:lnTo>
                  <a:lnTo>
                    <a:pt x="4190" y="90358"/>
                  </a:lnTo>
                  <a:lnTo>
                    <a:pt x="3948" y="87968"/>
                  </a:lnTo>
                  <a:lnTo>
                    <a:pt x="3844" y="83665"/>
                  </a:lnTo>
                  <a:lnTo>
                    <a:pt x="4121" y="83187"/>
                  </a:lnTo>
                  <a:close/>
                  <a:moveTo>
                    <a:pt x="119376" y="81752"/>
                  </a:moveTo>
                  <a:lnTo>
                    <a:pt x="119445" y="81752"/>
                  </a:lnTo>
                  <a:lnTo>
                    <a:pt x="119480" y="82231"/>
                  </a:lnTo>
                  <a:lnTo>
                    <a:pt x="119549" y="82231"/>
                  </a:lnTo>
                  <a:lnTo>
                    <a:pt x="119653" y="82231"/>
                  </a:lnTo>
                  <a:lnTo>
                    <a:pt x="119757" y="83187"/>
                  </a:lnTo>
                  <a:lnTo>
                    <a:pt x="119826" y="83187"/>
                  </a:lnTo>
                  <a:lnTo>
                    <a:pt x="119896" y="83187"/>
                  </a:lnTo>
                  <a:lnTo>
                    <a:pt x="119896" y="83665"/>
                  </a:lnTo>
                  <a:lnTo>
                    <a:pt x="119896" y="83665"/>
                  </a:lnTo>
                  <a:lnTo>
                    <a:pt x="119896" y="84621"/>
                  </a:lnTo>
                  <a:lnTo>
                    <a:pt x="119930" y="84621"/>
                  </a:lnTo>
                  <a:lnTo>
                    <a:pt x="119930" y="85577"/>
                  </a:lnTo>
                  <a:lnTo>
                    <a:pt x="120000" y="85577"/>
                  </a:lnTo>
                  <a:lnTo>
                    <a:pt x="120000" y="86055"/>
                  </a:lnTo>
                  <a:lnTo>
                    <a:pt x="120000" y="87011"/>
                  </a:lnTo>
                  <a:lnTo>
                    <a:pt x="119896" y="87968"/>
                  </a:lnTo>
                  <a:lnTo>
                    <a:pt x="119757" y="87968"/>
                  </a:lnTo>
                  <a:lnTo>
                    <a:pt x="119584" y="87968"/>
                  </a:lnTo>
                  <a:lnTo>
                    <a:pt x="119480" y="87011"/>
                  </a:lnTo>
                  <a:lnTo>
                    <a:pt x="119480" y="87011"/>
                  </a:lnTo>
                  <a:lnTo>
                    <a:pt x="119445" y="86055"/>
                  </a:lnTo>
                  <a:lnTo>
                    <a:pt x="119445" y="85577"/>
                  </a:lnTo>
                  <a:lnTo>
                    <a:pt x="119376" y="85577"/>
                  </a:lnTo>
                  <a:lnTo>
                    <a:pt x="119307" y="84621"/>
                  </a:lnTo>
                  <a:lnTo>
                    <a:pt x="119272" y="84621"/>
                  </a:lnTo>
                  <a:lnTo>
                    <a:pt x="119203" y="84621"/>
                  </a:lnTo>
                  <a:lnTo>
                    <a:pt x="119099" y="83665"/>
                  </a:lnTo>
                  <a:lnTo>
                    <a:pt x="119099" y="83187"/>
                  </a:lnTo>
                  <a:lnTo>
                    <a:pt x="119099" y="82231"/>
                  </a:lnTo>
                  <a:lnTo>
                    <a:pt x="119134" y="81752"/>
                  </a:lnTo>
                  <a:lnTo>
                    <a:pt x="119203" y="81752"/>
                  </a:lnTo>
                  <a:lnTo>
                    <a:pt x="119272" y="81752"/>
                  </a:lnTo>
                  <a:lnTo>
                    <a:pt x="119376" y="81752"/>
                  </a:lnTo>
                  <a:close/>
                  <a:moveTo>
                    <a:pt x="6337" y="74581"/>
                  </a:moveTo>
                  <a:lnTo>
                    <a:pt x="6337" y="74581"/>
                  </a:lnTo>
                  <a:lnTo>
                    <a:pt x="6441" y="75059"/>
                  </a:lnTo>
                  <a:lnTo>
                    <a:pt x="6510" y="75059"/>
                  </a:lnTo>
                  <a:lnTo>
                    <a:pt x="6614" y="76015"/>
                  </a:lnTo>
                  <a:lnTo>
                    <a:pt x="6718" y="76015"/>
                  </a:lnTo>
                  <a:lnTo>
                    <a:pt x="6787" y="76972"/>
                  </a:lnTo>
                  <a:lnTo>
                    <a:pt x="6891" y="77450"/>
                  </a:lnTo>
                  <a:lnTo>
                    <a:pt x="6891" y="78406"/>
                  </a:lnTo>
                  <a:lnTo>
                    <a:pt x="6891" y="79362"/>
                  </a:lnTo>
                  <a:lnTo>
                    <a:pt x="6891" y="80796"/>
                  </a:lnTo>
                  <a:lnTo>
                    <a:pt x="6891" y="80796"/>
                  </a:lnTo>
                  <a:lnTo>
                    <a:pt x="4987" y="80796"/>
                  </a:lnTo>
                  <a:lnTo>
                    <a:pt x="5367" y="76015"/>
                  </a:lnTo>
                  <a:lnTo>
                    <a:pt x="5818" y="74581"/>
                  </a:lnTo>
                  <a:lnTo>
                    <a:pt x="6337" y="74581"/>
                  </a:lnTo>
                  <a:close/>
                  <a:moveTo>
                    <a:pt x="12987" y="72191"/>
                  </a:moveTo>
                  <a:lnTo>
                    <a:pt x="13471" y="76972"/>
                  </a:lnTo>
                  <a:lnTo>
                    <a:pt x="14095" y="77450"/>
                  </a:lnTo>
                  <a:lnTo>
                    <a:pt x="14545" y="82231"/>
                  </a:lnTo>
                  <a:lnTo>
                    <a:pt x="14510" y="84621"/>
                  </a:lnTo>
                  <a:lnTo>
                    <a:pt x="14060" y="86055"/>
                  </a:lnTo>
                  <a:lnTo>
                    <a:pt x="13610" y="87011"/>
                  </a:lnTo>
                  <a:lnTo>
                    <a:pt x="13090" y="85577"/>
                  </a:lnTo>
                  <a:lnTo>
                    <a:pt x="12917" y="79362"/>
                  </a:lnTo>
                  <a:lnTo>
                    <a:pt x="12675" y="74581"/>
                  </a:lnTo>
                  <a:lnTo>
                    <a:pt x="12987" y="72191"/>
                  </a:lnTo>
                  <a:close/>
                  <a:moveTo>
                    <a:pt x="10008" y="64541"/>
                  </a:moveTo>
                  <a:lnTo>
                    <a:pt x="10424" y="67410"/>
                  </a:lnTo>
                  <a:lnTo>
                    <a:pt x="10701" y="70756"/>
                  </a:lnTo>
                  <a:lnTo>
                    <a:pt x="11047" y="69800"/>
                  </a:lnTo>
                  <a:lnTo>
                    <a:pt x="11393" y="73147"/>
                  </a:lnTo>
                  <a:lnTo>
                    <a:pt x="11774" y="74581"/>
                  </a:lnTo>
                  <a:lnTo>
                    <a:pt x="11878" y="79362"/>
                  </a:lnTo>
                  <a:lnTo>
                    <a:pt x="12225" y="82231"/>
                  </a:lnTo>
                  <a:lnTo>
                    <a:pt x="12294" y="87011"/>
                  </a:lnTo>
                  <a:lnTo>
                    <a:pt x="12190" y="90358"/>
                  </a:lnTo>
                  <a:lnTo>
                    <a:pt x="11670" y="88446"/>
                  </a:lnTo>
                  <a:lnTo>
                    <a:pt x="11151" y="83187"/>
                  </a:lnTo>
                  <a:lnTo>
                    <a:pt x="10528" y="82231"/>
                  </a:lnTo>
                  <a:lnTo>
                    <a:pt x="10251" y="82231"/>
                  </a:lnTo>
                  <a:lnTo>
                    <a:pt x="9974" y="83665"/>
                  </a:lnTo>
                  <a:lnTo>
                    <a:pt x="9731" y="81752"/>
                  </a:lnTo>
                  <a:lnTo>
                    <a:pt x="9454" y="81752"/>
                  </a:lnTo>
                  <a:lnTo>
                    <a:pt x="9281" y="77450"/>
                  </a:lnTo>
                  <a:lnTo>
                    <a:pt x="9731" y="77450"/>
                  </a:lnTo>
                  <a:lnTo>
                    <a:pt x="9627" y="73147"/>
                  </a:lnTo>
                  <a:lnTo>
                    <a:pt x="9350" y="71235"/>
                  </a:lnTo>
                  <a:lnTo>
                    <a:pt x="9073" y="71235"/>
                  </a:lnTo>
                  <a:lnTo>
                    <a:pt x="8900" y="67410"/>
                  </a:lnTo>
                  <a:lnTo>
                    <a:pt x="9696" y="65019"/>
                  </a:lnTo>
                  <a:lnTo>
                    <a:pt x="10008" y="64541"/>
                  </a:lnTo>
                  <a:close/>
                  <a:moveTo>
                    <a:pt x="73731" y="64541"/>
                  </a:moveTo>
                  <a:lnTo>
                    <a:pt x="73731" y="65019"/>
                  </a:lnTo>
                  <a:lnTo>
                    <a:pt x="73731" y="65019"/>
                  </a:lnTo>
                  <a:lnTo>
                    <a:pt x="73731" y="65019"/>
                  </a:lnTo>
                  <a:lnTo>
                    <a:pt x="73731" y="64541"/>
                  </a:lnTo>
                  <a:close/>
                  <a:moveTo>
                    <a:pt x="73731" y="64541"/>
                  </a:moveTo>
                  <a:lnTo>
                    <a:pt x="73731" y="64541"/>
                  </a:lnTo>
                  <a:lnTo>
                    <a:pt x="73731" y="64541"/>
                  </a:lnTo>
                  <a:lnTo>
                    <a:pt x="73731" y="64541"/>
                  </a:lnTo>
                  <a:close/>
                  <a:moveTo>
                    <a:pt x="117160" y="63585"/>
                  </a:moveTo>
                  <a:lnTo>
                    <a:pt x="117229" y="63585"/>
                  </a:lnTo>
                  <a:lnTo>
                    <a:pt x="117264" y="63585"/>
                  </a:lnTo>
                  <a:lnTo>
                    <a:pt x="117333" y="64541"/>
                  </a:lnTo>
                  <a:lnTo>
                    <a:pt x="117333" y="65019"/>
                  </a:lnTo>
                  <a:lnTo>
                    <a:pt x="117402" y="65019"/>
                  </a:lnTo>
                  <a:lnTo>
                    <a:pt x="117437" y="65019"/>
                  </a:lnTo>
                  <a:lnTo>
                    <a:pt x="117575" y="65976"/>
                  </a:lnTo>
                  <a:lnTo>
                    <a:pt x="117575" y="66454"/>
                  </a:lnTo>
                  <a:lnTo>
                    <a:pt x="117575" y="67410"/>
                  </a:lnTo>
                  <a:lnTo>
                    <a:pt x="117506" y="68366"/>
                  </a:lnTo>
                  <a:lnTo>
                    <a:pt x="117437" y="68366"/>
                  </a:lnTo>
                  <a:lnTo>
                    <a:pt x="117402" y="68844"/>
                  </a:lnTo>
                  <a:lnTo>
                    <a:pt x="117333" y="69800"/>
                  </a:lnTo>
                  <a:lnTo>
                    <a:pt x="117402" y="70756"/>
                  </a:lnTo>
                  <a:lnTo>
                    <a:pt x="117437" y="70756"/>
                  </a:lnTo>
                  <a:lnTo>
                    <a:pt x="117437" y="71235"/>
                  </a:lnTo>
                  <a:lnTo>
                    <a:pt x="117506" y="71235"/>
                  </a:lnTo>
                  <a:lnTo>
                    <a:pt x="117575" y="70756"/>
                  </a:lnTo>
                  <a:lnTo>
                    <a:pt x="117610" y="69800"/>
                  </a:lnTo>
                  <a:lnTo>
                    <a:pt x="117610" y="69800"/>
                  </a:lnTo>
                  <a:lnTo>
                    <a:pt x="117679" y="68844"/>
                  </a:lnTo>
                  <a:lnTo>
                    <a:pt x="117679" y="68366"/>
                  </a:lnTo>
                  <a:lnTo>
                    <a:pt x="117679" y="68366"/>
                  </a:lnTo>
                  <a:lnTo>
                    <a:pt x="117714" y="68366"/>
                  </a:lnTo>
                  <a:lnTo>
                    <a:pt x="117783" y="68366"/>
                  </a:lnTo>
                  <a:lnTo>
                    <a:pt x="117887" y="68366"/>
                  </a:lnTo>
                  <a:lnTo>
                    <a:pt x="118025" y="68366"/>
                  </a:lnTo>
                  <a:lnTo>
                    <a:pt x="118129" y="68844"/>
                  </a:lnTo>
                  <a:lnTo>
                    <a:pt x="118233" y="68844"/>
                  </a:lnTo>
                  <a:lnTo>
                    <a:pt x="118303" y="69800"/>
                  </a:lnTo>
                  <a:lnTo>
                    <a:pt x="118337" y="69800"/>
                  </a:lnTo>
                  <a:lnTo>
                    <a:pt x="118337" y="70756"/>
                  </a:lnTo>
                  <a:lnTo>
                    <a:pt x="118337" y="71235"/>
                  </a:lnTo>
                  <a:lnTo>
                    <a:pt x="118337" y="73147"/>
                  </a:lnTo>
                  <a:lnTo>
                    <a:pt x="118337" y="74581"/>
                  </a:lnTo>
                  <a:lnTo>
                    <a:pt x="118822" y="74581"/>
                  </a:lnTo>
                  <a:lnTo>
                    <a:pt x="118822" y="76972"/>
                  </a:lnTo>
                  <a:lnTo>
                    <a:pt x="118857" y="77450"/>
                  </a:lnTo>
                  <a:lnTo>
                    <a:pt x="118857" y="78406"/>
                  </a:lnTo>
                  <a:lnTo>
                    <a:pt x="118857" y="79362"/>
                  </a:lnTo>
                  <a:lnTo>
                    <a:pt x="118822" y="79840"/>
                  </a:lnTo>
                  <a:lnTo>
                    <a:pt x="118822" y="80796"/>
                  </a:lnTo>
                  <a:lnTo>
                    <a:pt x="118753" y="81752"/>
                  </a:lnTo>
                  <a:lnTo>
                    <a:pt x="118683" y="81752"/>
                  </a:lnTo>
                  <a:lnTo>
                    <a:pt x="118580" y="82231"/>
                  </a:lnTo>
                  <a:lnTo>
                    <a:pt x="118476" y="81752"/>
                  </a:lnTo>
                  <a:lnTo>
                    <a:pt x="118337" y="81752"/>
                  </a:lnTo>
                  <a:lnTo>
                    <a:pt x="118303" y="81752"/>
                  </a:lnTo>
                  <a:lnTo>
                    <a:pt x="118233" y="81752"/>
                  </a:lnTo>
                  <a:lnTo>
                    <a:pt x="118199" y="82231"/>
                  </a:lnTo>
                  <a:lnTo>
                    <a:pt x="118129" y="83187"/>
                  </a:lnTo>
                  <a:lnTo>
                    <a:pt x="118060" y="83187"/>
                  </a:lnTo>
                  <a:lnTo>
                    <a:pt x="118025" y="83187"/>
                  </a:lnTo>
                  <a:lnTo>
                    <a:pt x="117887" y="82231"/>
                  </a:lnTo>
                  <a:lnTo>
                    <a:pt x="117783" y="83187"/>
                  </a:lnTo>
                  <a:lnTo>
                    <a:pt x="117679" y="83187"/>
                  </a:lnTo>
                  <a:lnTo>
                    <a:pt x="117610" y="83187"/>
                  </a:lnTo>
                  <a:lnTo>
                    <a:pt x="117575" y="83187"/>
                  </a:lnTo>
                  <a:lnTo>
                    <a:pt x="117575" y="83665"/>
                  </a:lnTo>
                  <a:lnTo>
                    <a:pt x="117506" y="84621"/>
                  </a:lnTo>
                  <a:lnTo>
                    <a:pt x="117437" y="84621"/>
                  </a:lnTo>
                  <a:lnTo>
                    <a:pt x="116883" y="84621"/>
                  </a:lnTo>
                  <a:lnTo>
                    <a:pt x="116813" y="83665"/>
                  </a:lnTo>
                  <a:lnTo>
                    <a:pt x="116779" y="83665"/>
                  </a:lnTo>
                  <a:lnTo>
                    <a:pt x="116709" y="83665"/>
                  </a:lnTo>
                  <a:lnTo>
                    <a:pt x="116606" y="83665"/>
                  </a:lnTo>
                  <a:lnTo>
                    <a:pt x="116467" y="84621"/>
                  </a:lnTo>
                  <a:lnTo>
                    <a:pt x="116432" y="85577"/>
                  </a:lnTo>
                  <a:lnTo>
                    <a:pt x="116432" y="86055"/>
                  </a:lnTo>
                  <a:lnTo>
                    <a:pt x="116363" y="87011"/>
                  </a:lnTo>
                  <a:lnTo>
                    <a:pt x="116294" y="87968"/>
                  </a:lnTo>
                  <a:lnTo>
                    <a:pt x="116190" y="88446"/>
                  </a:lnTo>
                  <a:lnTo>
                    <a:pt x="116155" y="89402"/>
                  </a:lnTo>
                  <a:lnTo>
                    <a:pt x="116017" y="90358"/>
                  </a:lnTo>
                  <a:lnTo>
                    <a:pt x="115982" y="89402"/>
                  </a:lnTo>
                  <a:lnTo>
                    <a:pt x="115913" y="88446"/>
                  </a:lnTo>
                  <a:lnTo>
                    <a:pt x="115844" y="87968"/>
                  </a:lnTo>
                  <a:lnTo>
                    <a:pt x="115809" y="87011"/>
                  </a:lnTo>
                  <a:lnTo>
                    <a:pt x="115809" y="86055"/>
                  </a:lnTo>
                  <a:lnTo>
                    <a:pt x="115809" y="85577"/>
                  </a:lnTo>
                  <a:lnTo>
                    <a:pt x="115809" y="84621"/>
                  </a:lnTo>
                  <a:lnTo>
                    <a:pt x="115809" y="83187"/>
                  </a:lnTo>
                  <a:lnTo>
                    <a:pt x="115844" y="82231"/>
                  </a:lnTo>
                  <a:lnTo>
                    <a:pt x="115844" y="82231"/>
                  </a:lnTo>
                  <a:lnTo>
                    <a:pt x="115913" y="81752"/>
                  </a:lnTo>
                  <a:lnTo>
                    <a:pt x="115982" y="81752"/>
                  </a:lnTo>
                  <a:lnTo>
                    <a:pt x="116086" y="80796"/>
                  </a:lnTo>
                  <a:lnTo>
                    <a:pt x="116155" y="80796"/>
                  </a:lnTo>
                  <a:lnTo>
                    <a:pt x="116155" y="79840"/>
                  </a:lnTo>
                  <a:lnTo>
                    <a:pt x="116190" y="79840"/>
                  </a:lnTo>
                  <a:lnTo>
                    <a:pt x="116259" y="79840"/>
                  </a:lnTo>
                  <a:lnTo>
                    <a:pt x="116259" y="79362"/>
                  </a:lnTo>
                  <a:lnTo>
                    <a:pt x="116294" y="78406"/>
                  </a:lnTo>
                  <a:lnTo>
                    <a:pt x="116294" y="76972"/>
                  </a:lnTo>
                  <a:lnTo>
                    <a:pt x="116294" y="75059"/>
                  </a:lnTo>
                  <a:lnTo>
                    <a:pt x="116259" y="74581"/>
                  </a:lnTo>
                  <a:lnTo>
                    <a:pt x="116294" y="73625"/>
                  </a:lnTo>
                  <a:lnTo>
                    <a:pt x="116363" y="73147"/>
                  </a:lnTo>
                  <a:lnTo>
                    <a:pt x="116432" y="73147"/>
                  </a:lnTo>
                  <a:lnTo>
                    <a:pt x="116432" y="72191"/>
                  </a:lnTo>
                  <a:lnTo>
                    <a:pt x="116467" y="73147"/>
                  </a:lnTo>
                  <a:lnTo>
                    <a:pt x="116467" y="73147"/>
                  </a:lnTo>
                  <a:lnTo>
                    <a:pt x="116536" y="72191"/>
                  </a:lnTo>
                  <a:lnTo>
                    <a:pt x="116536" y="71235"/>
                  </a:lnTo>
                  <a:lnTo>
                    <a:pt x="116606" y="70756"/>
                  </a:lnTo>
                  <a:lnTo>
                    <a:pt x="116606" y="69800"/>
                  </a:lnTo>
                  <a:lnTo>
                    <a:pt x="116640" y="68366"/>
                  </a:lnTo>
                  <a:lnTo>
                    <a:pt x="116709" y="67410"/>
                  </a:lnTo>
                  <a:lnTo>
                    <a:pt x="116779" y="66454"/>
                  </a:lnTo>
                  <a:lnTo>
                    <a:pt x="116779" y="66454"/>
                  </a:lnTo>
                  <a:lnTo>
                    <a:pt x="116813" y="65976"/>
                  </a:lnTo>
                  <a:lnTo>
                    <a:pt x="116813" y="65019"/>
                  </a:lnTo>
                  <a:lnTo>
                    <a:pt x="116883" y="65019"/>
                  </a:lnTo>
                  <a:lnTo>
                    <a:pt x="116952" y="65019"/>
                  </a:lnTo>
                  <a:lnTo>
                    <a:pt x="116987" y="65019"/>
                  </a:lnTo>
                  <a:lnTo>
                    <a:pt x="117090" y="64541"/>
                  </a:lnTo>
                  <a:lnTo>
                    <a:pt x="117090" y="64541"/>
                  </a:lnTo>
                  <a:lnTo>
                    <a:pt x="117160" y="63585"/>
                  </a:lnTo>
                  <a:lnTo>
                    <a:pt x="117160" y="63585"/>
                  </a:lnTo>
                  <a:close/>
                  <a:moveTo>
                    <a:pt x="72484" y="55936"/>
                  </a:moveTo>
                  <a:lnTo>
                    <a:pt x="72554" y="55936"/>
                  </a:lnTo>
                  <a:lnTo>
                    <a:pt x="73523" y="57848"/>
                  </a:lnTo>
                  <a:lnTo>
                    <a:pt x="73523" y="58804"/>
                  </a:lnTo>
                  <a:lnTo>
                    <a:pt x="73523" y="59760"/>
                  </a:lnTo>
                  <a:lnTo>
                    <a:pt x="73454" y="61195"/>
                  </a:lnTo>
                  <a:lnTo>
                    <a:pt x="73385" y="62151"/>
                  </a:lnTo>
                  <a:lnTo>
                    <a:pt x="73350" y="62629"/>
                  </a:lnTo>
                  <a:lnTo>
                    <a:pt x="73281" y="63585"/>
                  </a:lnTo>
                  <a:lnTo>
                    <a:pt x="73281" y="64541"/>
                  </a:lnTo>
                  <a:lnTo>
                    <a:pt x="73350" y="65019"/>
                  </a:lnTo>
                  <a:lnTo>
                    <a:pt x="73385" y="65019"/>
                  </a:lnTo>
                  <a:lnTo>
                    <a:pt x="73523" y="65019"/>
                  </a:lnTo>
                  <a:lnTo>
                    <a:pt x="73558" y="65019"/>
                  </a:lnTo>
                  <a:lnTo>
                    <a:pt x="73627" y="65019"/>
                  </a:lnTo>
                  <a:lnTo>
                    <a:pt x="73731" y="65019"/>
                  </a:lnTo>
                  <a:lnTo>
                    <a:pt x="73731" y="68844"/>
                  </a:lnTo>
                  <a:lnTo>
                    <a:pt x="73731" y="68844"/>
                  </a:lnTo>
                  <a:lnTo>
                    <a:pt x="73800" y="69800"/>
                  </a:lnTo>
                  <a:lnTo>
                    <a:pt x="73800" y="69800"/>
                  </a:lnTo>
                  <a:lnTo>
                    <a:pt x="73835" y="69800"/>
                  </a:lnTo>
                  <a:lnTo>
                    <a:pt x="73904" y="69800"/>
                  </a:lnTo>
                  <a:lnTo>
                    <a:pt x="74008" y="70756"/>
                  </a:lnTo>
                  <a:lnTo>
                    <a:pt x="74147" y="70756"/>
                  </a:lnTo>
                  <a:lnTo>
                    <a:pt x="74181" y="70756"/>
                  </a:lnTo>
                  <a:lnTo>
                    <a:pt x="74251" y="69800"/>
                  </a:lnTo>
                  <a:lnTo>
                    <a:pt x="74320" y="68844"/>
                  </a:lnTo>
                  <a:lnTo>
                    <a:pt x="74354" y="68844"/>
                  </a:lnTo>
                  <a:lnTo>
                    <a:pt x="74424" y="68844"/>
                  </a:lnTo>
                  <a:lnTo>
                    <a:pt x="74458" y="68844"/>
                  </a:lnTo>
                  <a:lnTo>
                    <a:pt x="74528" y="68844"/>
                  </a:lnTo>
                  <a:lnTo>
                    <a:pt x="74597" y="68844"/>
                  </a:lnTo>
                  <a:lnTo>
                    <a:pt x="74632" y="69800"/>
                  </a:lnTo>
                  <a:lnTo>
                    <a:pt x="74701" y="70756"/>
                  </a:lnTo>
                  <a:lnTo>
                    <a:pt x="74701" y="71235"/>
                  </a:lnTo>
                  <a:lnTo>
                    <a:pt x="74770" y="73147"/>
                  </a:lnTo>
                  <a:lnTo>
                    <a:pt x="74805" y="73147"/>
                  </a:lnTo>
                  <a:lnTo>
                    <a:pt x="74874" y="73625"/>
                  </a:lnTo>
                  <a:lnTo>
                    <a:pt x="74943" y="73625"/>
                  </a:lnTo>
                  <a:lnTo>
                    <a:pt x="74978" y="73625"/>
                  </a:lnTo>
                  <a:lnTo>
                    <a:pt x="75047" y="73625"/>
                  </a:lnTo>
                  <a:lnTo>
                    <a:pt x="75151" y="73625"/>
                  </a:lnTo>
                  <a:lnTo>
                    <a:pt x="75220" y="74581"/>
                  </a:lnTo>
                  <a:lnTo>
                    <a:pt x="75220" y="75059"/>
                  </a:lnTo>
                  <a:lnTo>
                    <a:pt x="75220" y="75059"/>
                  </a:lnTo>
                  <a:lnTo>
                    <a:pt x="75220" y="76015"/>
                  </a:lnTo>
                  <a:lnTo>
                    <a:pt x="75255" y="76972"/>
                  </a:lnTo>
                  <a:lnTo>
                    <a:pt x="75255" y="77450"/>
                  </a:lnTo>
                  <a:lnTo>
                    <a:pt x="75324" y="77450"/>
                  </a:lnTo>
                  <a:lnTo>
                    <a:pt x="75393" y="78406"/>
                  </a:lnTo>
                  <a:lnTo>
                    <a:pt x="75428" y="78406"/>
                  </a:lnTo>
                  <a:lnTo>
                    <a:pt x="75497" y="78406"/>
                  </a:lnTo>
                  <a:lnTo>
                    <a:pt x="75567" y="79840"/>
                  </a:lnTo>
                  <a:lnTo>
                    <a:pt x="75601" y="80796"/>
                  </a:lnTo>
                  <a:lnTo>
                    <a:pt x="75601" y="82231"/>
                  </a:lnTo>
                  <a:lnTo>
                    <a:pt x="75601" y="83665"/>
                  </a:lnTo>
                  <a:lnTo>
                    <a:pt x="76294" y="83665"/>
                  </a:lnTo>
                  <a:lnTo>
                    <a:pt x="76294" y="84621"/>
                  </a:lnTo>
                  <a:lnTo>
                    <a:pt x="76294" y="85577"/>
                  </a:lnTo>
                  <a:lnTo>
                    <a:pt x="76294" y="87968"/>
                  </a:lnTo>
                  <a:lnTo>
                    <a:pt x="76294" y="89402"/>
                  </a:lnTo>
                  <a:lnTo>
                    <a:pt x="76398" y="89402"/>
                  </a:lnTo>
                  <a:lnTo>
                    <a:pt x="76502" y="89402"/>
                  </a:lnTo>
                  <a:lnTo>
                    <a:pt x="76571" y="89402"/>
                  </a:lnTo>
                  <a:lnTo>
                    <a:pt x="76640" y="89402"/>
                  </a:lnTo>
                  <a:lnTo>
                    <a:pt x="76744" y="89402"/>
                  </a:lnTo>
                  <a:lnTo>
                    <a:pt x="76848" y="90836"/>
                  </a:lnTo>
                  <a:lnTo>
                    <a:pt x="76987" y="92270"/>
                  </a:lnTo>
                  <a:lnTo>
                    <a:pt x="76917" y="93227"/>
                  </a:lnTo>
                  <a:lnTo>
                    <a:pt x="76675" y="94183"/>
                  </a:lnTo>
                  <a:lnTo>
                    <a:pt x="76051" y="94183"/>
                  </a:lnTo>
                  <a:lnTo>
                    <a:pt x="76051" y="94661"/>
                  </a:lnTo>
                  <a:lnTo>
                    <a:pt x="76017" y="95617"/>
                  </a:lnTo>
                  <a:lnTo>
                    <a:pt x="76017" y="96573"/>
                  </a:lnTo>
                  <a:lnTo>
                    <a:pt x="76017" y="97051"/>
                  </a:lnTo>
                  <a:lnTo>
                    <a:pt x="75948" y="98007"/>
                  </a:lnTo>
                  <a:lnTo>
                    <a:pt x="75948" y="98007"/>
                  </a:lnTo>
                  <a:lnTo>
                    <a:pt x="75878" y="98007"/>
                  </a:lnTo>
                  <a:lnTo>
                    <a:pt x="75601" y="98007"/>
                  </a:lnTo>
                  <a:lnTo>
                    <a:pt x="75601" y="96573"/>
                  </a:lnTo>
                  <a:lnTo>
                    <a:pt x="75601" y="94661"/>
                  </a:lnTo>
                  <a:lnTo>
                    <a:pt x="75601" y="94183"/>
                  </a:lnTo>
                  <a:lnTo>
                    <a:pt x="75601" y="93227"/>
                  </a:lnTo>
                  <a:lnTo>
                    <a:pt x="75567" y="92270"/>
                  </a:lnTo>
                  <a:lnTo>
                    <a:pt x="75497" y="92270"/>
                  </a:lnTo>
                  <a:lnTo>
                    <a:pt x="75393" y="92270"/>
                  </a:lnTo>
                  <a:lnTo>
                    <a:pt x="75324" y="93227"/>
                  </a:lnTo>
                  <a:lnTo>
                    <a:pt x="75255" y="94183"/>
                  </a:lnTo>
                  <a:lnTo>
                    <a:pt x="75151" y="94661"/>
                  </a:lnTo>
                  <a:lnTo>
                    <a:pt x="75082" y="95617"/>
                  </a:lnTo>
                  <a:lnTo>
                    <a:pt x="75047" y="96573"/>
                  </a:lnTo>
                  <a:lnTo>
                    <a:pt x="74943" y="96573"/>
                  </a:lnTo>
                  <a:lnTo>
                    <a:pt x="74701" y="96573"/>
                  </a:lnTo>
                  <a:lnTo>
                    <a:pt x="74632" y="95617"/>
                  </a:lnTo>
                  <a:lnTo>
                    <a:pt x="74632" y="94661"/>
                  </a:lnTo>
                  <a:lnTo>
                    <a:pt x="74701" y="93227"/>
                  </a:lnTo>
                  <a:lnTo>
                    <a:pt x="74770" y="92270"/>
                  </a:lnTo>
                  <a:lnTo>
                    <a:pt x="74805" y="91792"/>
                  </a:lnTo>
                  <a:lnTo>
                    <a:pt x="74874" y="90836"/>
                  </a:lnTo>
                  <a:lnTo>
                    <a:pt x="74943" y="90836"/>
                  </a:lnTo>
                  <a:lnTo>
                    <a:pt x="74943" y="90836"/>
                  </a:lnTo>
                  <a:lnTo>
                    <a:pt x="74943" y="89402"/>
                  </a:lnTo>
                  <a:lnTo>
                    <a:pt x="74978" y="87968"/>
                  </a:lnTo>
                  <a:lnTo>
                    <a:pt x="74978" y="86055"/>
                  </a:lnTo>
                  <a:lnTo>
                    <a:pt x="74943" y="85577"/>
                  </a:lnTo>
                  <a:lnTo>
                    <a:pt x="74874" y="85577"/>
                  </a:lnTo>
                  <a:lnTo>
                    <a:pt x="74874" y="84621"/>
                  </a:lnTo>
                  <a:lnTo>
                    <a:pt x="74805" y="84621"/>
                  </a:lnTo>
                  <a:lnTo>
                    <a:pt x="74701" y="83665"/>
                  </a:lnTo>
                  <a:lnTo>
                    <a:pt x="74597" y="83665"/>
                  </a:lnTo>
                  <a:lnTo>
                    <a:pt x="74458" y="83665"/>
                  </a:lnTo>
                  <a:lnTo>
                    <a:pt x="74458" y="83665"/>
                  </a:lnTo>
                  <a:lnTo>
                    <a:pt x="74458" y="83187"/>
                  </a:lnTo>
                  <a:lnTo>
                    <a:pt x="74458" y="81752"/>
                  </a:lnTo>
                  <a:lnTo>
                    <a:pt x="74528" y="80796"/>
                  </a:lnTo>
                  <a:lnTo>
                    <a:pt x="74528" y="79840"/>
                  </a:lnTo>
                  <a:lnTo>
                    <a:pt x="74528" y="78406"/>
                  </a:lnTo>
                  <a:lnTo>
                    <a:pt x="74528" y="77450"/>
                  </a:lnTo>
                  <a:lnTo>
                    <a:pt x="73800" y="77450"/>
                  </a:lnTo>
                  <a:lnTo>
                    <a:pt x="73800" y="78406"/>
                  </a:lnTo>
                  <a:lnTo>
                    <a:pt x="73800" y="79362"/>
                  </a:lnTo>
                  <a:lnTo>
                    <a:pt x="73800" y="79840"/>
                  </a:lnTo>
                  <a:lnTo>
                    <a:pt x="73731" y="80796"/>
                  </a:lnTo>
                  <a:lnTo>
                    <a:pt x="73731" y="81752"/>
                  </a:lnTo>
                  <a:lnTo>
                    <a:pt x="73800" y="82231"/>
                  </a:lnTo>
                  <a:lnTo>
                    <a:pt x="73731" y="83187"/>
                  </a:lnTo>
                  <a:lnTo>
                    <a:pt x="73731" y="83665"/>
                  </a:lnTo>
                  <a:lnTo>
                    <a:pt x="73800" y="84621"/>
                  </a:lnTo>
                  <a:lnTo>
                    <a:pt x="73800" y="84621"/>
                  </a:lnTo>
                  <a:lnTo>
                    <a:pt x="73835" y="85577"/>
                  </a:lnTo>
                  <a:lnTo>
                    <a:pt x="73731" y="86055"/>
                  </a:lnTo>
                  <a:lnTo>
                    <a:pt x="73627" y="87011"/>
                  </a:lnTo>
                  <a:lnTo>
                    <a:pt x="73523" y="87011"/>
                  </a:lnTo>
                  <a:lnTo>
                    <a:pt x="73385" y="87011"/>
                  </a:lnTo>
                  <a:lnTo>
                    <a:pt x="73385" y="94661"/>
                  </a:lnTo>
                  <a:lnTo>
                    <a:pt x="73350" y="94661"/>
                  </a:lnTo>
                  <a:lnTo>
                    <a:pt x="73212" y="94661"/>
                  </a:lnTo>
                  <a:lnTo>
                    <a:pt x="73177" y="94661"/>
                  </a:lnTo>
                  <a:lnTo>
                    <a:pt x="73108" y="95617"/>
                  </a:lnTo>
                  <a:lnTo>
                    <a:pt x="73073" y="96573"/>
                  </a:lnTo>
                  <a:lnTo>
                    <a:pt x="73004" y="97051"/>
                  </a:lnTo>
                  <a:lnTo>
                    <a:pt x="72935" y="98007"/>
                  </a:lnTo>
                  <a:lnTo>
                    <a:pt x="72935" y="98964"/>
                  </a:lnTo>
                  <a:lnTo>
                    <a:pt x="72935" y="99442"/>
                  </a:lnTo>
                  <a:lnTo>
                    <a:pt x="72935" y="101354"/>
                  </a:lnTo>
                  <a:lnTo>
                    <a:pt x="72935" y="101832"/>
                  </a:lnTo>
                  <a:lnTo>
                    <a:pt x="72935" y="102788"/>
                  </a:lnTo>
                  <a:lnTo>
                    <a:pt x="72900" y="103266"/>
                  </a:lnTo>
                  <a:lnTo>
                    <a:pt x="72831" y="104223"/>
                  </a:lnTo>
                  <a:lnTo>
                    <a:pt x="72761" y="105179"/>
                  </a:lnTo>
                  <a:lnTo>
                    <a:pt x="72727" y="105179"/>
                  </a:lnTo>
                  <a:lnTo>
                    <a:pt x="72658" y="105657"/>
                  </a:lnTo>
                  <a:lnTo>
                    <a:pt x="72588" y="105657"/>
                  </a:lnTo>
                  <a:lnTo>
                    <a:pt x="72484" y="107569"/>
                  </a:lnTo>
                  <a:lnTo>
                    <a:pt x="72484" y="108047"/>
                  </a:lnTo>
                  <a:lnTo>
                    <a:pt x="72484" y="109003"/>
                  </a:lnTo>
                  <a:lnTo>
                    <a:pt x="72380" y="109960"/>
                  </a:lnTo>
                  <a:lnTo>
                    <a:pt x="72311" y="108047"/>
                  </a:lnTo>
                  <a:lnTo>
                    <a:pt x="72207" y="106613"/>
                  </a:lnTo>
                  <a:lnTo>
                    <a:pt x="72138" y="105179"/>
                  </a:lnTo>
                  <a:lnTo>
                    <a:pt x="72103" y="103266"/>
                  </a:lnTo>
                  <a:lnTo>
                    <a:pt x="72034" y="102788"/>
                  </a:lnTo>
                  <a:lnTo>
                    <a:pt x="71965" y="102788"/>
                  </a:lnTo>
                  <a:lnTo>
                    <a:pt x="71861" y="101354"/>
                  </a:lnTo>
                  <a:lnTo>
                    <a:pt x="71757" y="101354"/>
                  </a:lnTo>
                  <a:lnTo>
                    <a:pt x="71688" y="100398"/>
                  </a:lnTo>
                  <a:lnTo>
                    <a:pt x="71653" y="100398"/>
                  </a:lnTo>
                  <a:lnTo>
                    <a:pt x="71515" y="100398"/>
                  </a:lnTo>
                  <a:lnTo>
                    <a:pt x="71480" y="100398"/>
                  </a:lnTo>
                  <a:lnTo>
                    <a:pt x="71411" y="100398"/>
                  </a:lnTo>
                  <a:lnTo>
                    <a:pt x="71341" y="100398"/>
                  </a:lnTo>
                  <a:lnTo>
                    <a:pt x="71238" y="99442"/>
                  </a:lnTo>
                  <a:lnTo>
                    <a:pt x="71134" y="98007"/>
                  </a:lnTo>
                  <a:lnTo>
                    <a:pt x="71134" y="97051"/>
                  </a:lnTo>
                  <a:lnTo>
                    <a:pt x="71134" y="96573"/>
                  </a:lnTo>
                  <a:lnTo>
                    <a:pt x="71134" y="95617"/>
                  </a:lnTo>
                  <a:lnTo>
                    <a:pt x="71134" y="94661"/>
                  </a:lnTo>
                  <a:lnTo>
                    <a:pt x="71203" y="94661"/>
                  </a:lnTo>
                  <a:lnTo>
                    <a:pt x="71238" y="94183"/>
                  </a:lnTo>
                  <a:lnTo>
                    <a:pt x="71307" y="94183"/>
                  </a:lnTo>
                  <a:lnTo>
                    <a:pt x="71341" y="93227"/>
                  </a:lnTo>
                  <a:lnTo>
                    <a:pt x="71480" y="93227"/>
                  </a:lnTo>
                  <a:lnTo>
                    <a:pt x="71584" y="93227"/>
                  </a:lnTo>
                  <a:lnTo>
                    <a:pt x="71688" y="93227"/>
                  </a:lnTo>
                  <a:lnTo>
                    <a:pt x="71861" y="93227"/>
                  </a:lnTo>
                  <a:lnTo>
                    <a:pt x="71930" y="94183"/>
                  </a:lnTo>
                  <a:lnTo>
                    <a:pt x="72034" y="94183"/>
                  </a:lnTo>
                  <a:lnTo>
                    <a:pt x="72103" y="93227"/>
                  </a:lnTo>
                  <a:lnTo>
                    <a:pt x="72138" y="93227"/>
                  </a:lnTo>
                  <a:lnTo>
                    <a:pt x="72207" y="92270"/>
                  </a:lnTo>
                  <a:lnTo>
                    <a:pt x="72207" y="91792"/>
                  </a:lnTo>
                  <a:lnTo>
                    <a:pt x="72277" y="91792"/>
                  </a:lnTo>
                  <a:lnTo>
                    <a:pt x="72311" y="90836"/>
                  </a:lnTo>
                  <a:lnTo>
                    <a:pt x="72380" y="90836"/>
                  </a:lnTo>
                  <a:lnTo>
                    <a:pt x="72450" y="90836"/>
                  </a:lnTo>
                  <a:lnTo>
                    <a:pt x="72484" y="90836"/>
                  </a:lnTo>
                  <a:lnTo>
                    <a:pt x="72484" y="90836"/>
                  </a:lnTo>
                  <a:lnTo>
                    <a:pt x="72554" y="90358"/>
                  </a:lnTo>
                  <a:lnTo>
                    <a:pt x="72554" y="89402"/>
                  </a:lnTo>
                  <a:lnTo>
                    <a:pt x="72554" y="88446"/>
                  </a:lnTo>
                  <a:lnTo>
                    <a:pt x="72554" y="88446"/>
                  </a:lnTo>
                  <a:lnTo>
                    <a:pt x="72484" y="87968"/>
                  </a:lnTo>
                  <a:lnTo>
                    <a:pt x="72450" y="87968"/>
                  </a:lnTo>
                  <a:lnTo>
                    <a:pt x="72380" y="87968"/>
                  </a:lnTo>
                  <a:lnTo>
                    <a:pt x="72311" y="87968"/>
                  </a:lnTo>
                  <a:lnTo>
                    <a:pt x="72277" y="87968"/>
                  </a:lnTo>
                  <a:lnTo>
                    <a:pt x="72207" y="88446"/>
                  </a:lnTo>
                  <a:lnTo>
                    <a:pt x="72138" y="88446"/>
                  </a:lnTo>
                  <a:lnTo>
                    <a:pt x="72103" y="89402"/>
                  </a:lnTo>
                  <a:lnTo>
                    <a:pt x="71965" y="90836"/>
                  </a:lnTo>
                  <a:lnTo>
                    <a:pt x="71826" y="90836"/>
                  </a:lnTo>
                  <a:lnTo>
                    <a:pt x="71688" y="91792"/>
                  </a:lnTo>
                  <a:lnTo>
                    <a:pt x="71584" y="90836"/>
                  </a:lnTo>
                  <a:lnTo>
                    <a:pt x="71480" y="90836"/>
                  </a:lnTo>
                  <a:lnTo>
                    <a:pt x="71480" y="90836"/>
                  </a:lnTo>
                  <a:lnTo>
                    <a:pt x="71411" y="90836"/>
                  </a:lnTo>
                  <a:lnTo>
                    <a:pt x="71307" y="90836"/>
                  </a:lnTo>
                  <a:lnTo>
                    <a:pt x="71203" y="90836"/>
                  </a:lnTo>
                  <a:lnTo>
                    <a:pt x="71064" y="90836"/>
                  </a:lnTo>
                  <a:lnTo>
                    <a:pt x="70961" y="91792"/>
                  </a:lnTo>
                  <a:lnTo>
                    <a:pt x="70961" y="87968"/>
                  </a:lnTo>
                  <a:lnTo>
                    <a:pt x="70961" y="87011"/>
                  </a:lnTo>
                  <a:lnTo>
                    <a:pt x="70961" y="86055"/>
                  </a:lnTo>
                  <a:lnTo>
                    <a:pt x="71064" y="85577"/>
                  </a:lnTo>
                  <a:lnTo>
                    <a:pt x="71203" y="85577"/>
                  </a:lnTo>
                  <a:lnTo>
                    <a:pt x="71307" y="84621"/>
                  </a:lnTo>
                  <a:lnTo>
                    <a:pt x="71411" y="84621"/>
                  </a:lnTo>
                  <a:lnTo>
                    <a:pt x="71515" y="85577"/>
                  </a:lnTo>
                  <a:lnTo>
                    <a:pt x="71653" y="84621"/>
                  </a:lnTo>
                  <a:lnTo>
                    <a:pt x="71688" y="84621"/>
                  </a:lnTo>
                  <a:lnTo>
                    <a:pt x="71757" y="83665"/>
                  </a:lnTo>
                  <a:lnTo>
                    <a:pt x="71826" y="83665"/>
                  </a:lnTo>
                  <a:lnTo>
                    <a:pt x="71861" y="83187"/>
                  </a:lnTo>
                  <a:lnTo>
                    <a:pt x="71965" y="83187"/>
                  </a:lnTo>
                  <a:lnTo>
                    <a:pt x="72103" y="83187"/>
                  </a:lnTo>
                  <a:lnTo>
                    <a:pt x="72138" y="83665"/>
                  </a:lnTo>
                  <a:lnTo>
                    <a:pt x="72207" y="83665"/>
                  </a:lnTo>
                  <a:lnTo>
                    <a:pt x="72311" y="83665"/>
                  </a:lnTo>
                  <a:lnTo>
                    <a:pt x="72450" y="83665"/>
                  </a:lnTo>
                  <a:lnTo>
                    <a:pt x="72484" y="84621"/>
                  </a:lnTo>
                  <a:lnTo>
                    <a:pt x="72588" y="83665"/>
                  </a:lnTo>
                  <a:lnTo>
                    <a:pt x="72588" y="83665"/>
                  </a:lnTo>
                  <a:lnTo>
                    <a:pt x="72588" y="83187"/>
                  </a:lnTo>
                  <a:lnTo>
                    <a:pt x="72658" y="83187"/>
                  </a:lnTo>
                  <a:lnTo>
                    <a:pt x="72588" y="82231"/>
                  </a:lnTo>
                  <a:lnTo>
                    <a:pt x="72588" y="82231"/>
                  </a:lnTo>
                  <a:lnTo>
                    <a:pt x="72588" y="80796"/>
                  </a:lnTo>
                  <a:lnTo>
                    <a:pt x="72588" y="79362"/>
                  </a:lnTo>
                  <a:lnTo>
                    <a:pt x="72484" y="77450"/>
                  </a:lnTo>
                  <a:lnTo>
                    <a:pt x="72277" y="79840"/>
                  </a:lnTo>
                  <a:lnTo>
                    <a:pt x="71861" y="79840"/>
                  </a:lnTo>
                  <a:lnTo>
                    <a:pt x="71861" y="78406"/>
                  </a:lnTo>
                  <a:lnTo>
                    <a:pt x="71826" y="76972"/>
                  </a:lnTo>
                  <a:lnTo>
                    <a:pt x="71826" y="76015"/>
                  </a:lnTo>
                  <a:lnTo>
                    <a:pt x="71826" y="75059"/>
                  </a:lnTo>
                  <a:lnTo>
                    <a:pt x="71826" y="75059"/>
                  </a:lnTo>
                  <a:lnTo>
                    <a:pt x="71757" y="74581"/>
                  </a:lnTo>
                  <a:lnTo>
                    <a:pt x="71688" y="74581"/>
                  </a:lnTo>
                  <a:lnTo>
                    <a:pt x="71480" y="74581"/>
                  </a:lnTo>
                  <a:lnTo>
                    <a:pt x="71480" y="76972"/>
                  </a:lnTo>
                  <a:lnTo>
                    <a:pt x="71515" y="77450"/>
                  </a:lnTo>
                  <a:lnTo>
                    <a:pt x="71515" y="78406"/>
                  </a:lnTo>
                  <a:lnTo>
                    <a:pt x="71480" y="79362"/>
                  </a:lnTo>
                  <a:lnTo>
                    <a:pt x="71411" y="79362"/>
                  </a:lnTo>
                  <a:lnTo>
                    <a:pt x="71341" y="79362"/>
                  </a:lnTo>
                  <a:lnTo>
                    <a:pt x="71307" y="79362"/>
                  </a:lnTo>
                  <a:lnTo>
                    <a:pt x="71238" y="79840"/>
                  </a:lnTo>
                  <a:lnTo>
                    <a:pt x="71238" y="80796"/>
                  </a:lnTo>
                  <a:lnTo>
                    <a:pt x="71238" y="81752"/>
                  </a:lnTo>
                  <a:lnTo>
                    <a:pt x="71238" y="82231"/>
                  </a:lnTo>
                  <a:lnTo>
                    <a:pt x="71203" y="83187"/>
                  </a:lnTo>
                  <a:lnTo>
                    <a:pt x="71134" y="83665"/>
                  </a:lnTo>
                  <a:lnTo>
                    <a:pt x="71064" y="83665"/>
                  </a:lnTo>
                  <a:lnTo>
                    <a:pt x="71030" y="83665"/>
                  </a:lnTo>
                  <a:lnTo>
                    <a:pt x="70891" y="83665"/>
                  </a:lnTo>
                  <a:lnTo>
                    <a:pt x="70787" y="83665"/>
                  </a:lnTo>
                  <a:lnTo>
                    <a:pt x="70718" y="83665"/>
                  </a:lnTo>
                  <a:lnTo>
                    <a:pt x="70683" y="83665"/>
                  </a:lnTo>
                  <a:lnTo>
                    <a:pt x="70614" y="83187"/>
                  </a:lnTo>
                  <a:lnTo>
                    <a:pt x="70580" y="82231"/>
                  </a:lnTo>
                  <a:lnTo>
                    <a:pt x="70510" y="82231"/>
                  </a:lnTo>
                  <a:lnTo>
                    <a:pt x="70441" y="80796"/>
                  </a:lnTo>
                  <a:lnTo>
                    <a:pt x="70441" y="79840"/>
                  </a:lnTo>
                  <a:lnTo>
                    <a:pt x="70406" y="79362"/>
                  </a:lnTo>
                  <a:lnTo>
                    <a:pt x="70337" y="78406"/>
                  </a:lnTo>
                  <a:lnTo>
                    <a:pt x="70268" y="78406"/>
                  </a:lnTo>
                  <a:lnTo>
                    <a:pt x="70164" y="78406"/>
                  </a:lnTo>
                  <a:lnTo>
                    <a:pt x="70164" y="79362"/>
                  </a:lnTo>
                  <a:lnTo>
                    <a:pt x="70164" y="79840"/>
                  </a:lnTo>
                  <a:lnTo>
                    <a:pt x="70164" y="81752"/>
                  </a:lnTo>
                  <a:lnTo>
                    <a:pt x="70164" y="83187"/>
                  </a:lnTo>
                  <a:lnTo>
                    <a:pt x="70095" y="83187"/>
                  </a:lnTo>
                  <a:lnTo>
                    <a:pt x="70060" y="83187"/>
                  </a:lnTo>
                  <a:lnTo>
                    <a:pt x="69991" y="83187"/>
                  </a:lnTo>
                  <a:lnTo>
                    <a:pt x="69887" y="83187"/>
                  </a:lnTo>
                  <a:lnTo>
                    <a:pt x="69818" y="82231"/>
                  </a:lnTo>
                  <a:lnTo>
                    <a:pt x="69783" y="81752"/>
                  </a:lnTo>
                  <a:lnTo>
                    <a:pt x="69714" y="80796"/>
                  </a:lnTo>
                  <a:lnTo>
                    <a:pt x="69645" y="79840"/>
                  </a:lnTo>
                  <a:lnTo>
                    <a:pt x="69610" y="79362"/>
                  </a:lnTo>
                  <a:lnTo>
                    <a:pt x="69541" y="77450"/>
                  </a:lnTo>
                  <a:lnTo>
                    <a:pt x="69541" y="76972"/>
                  </a:lnTo>
                  <a:lnTo>
                    <a:pt x="69541" y="76015"/>
                  </a:lnTo>
                  <a:lnTo>
                    <a:pt x="69541" y="74581"/>
                  </a:lnTo>
                  <a:lnTo>
                    <a:pt x="69437" y="73625"/>
                  </a:lnTo>
                  <a:lnTo>
                    <a:pt x="69471" y="73147"/>
                  </a:lnTo>
                  <a:lnTo>
                    <a:pt x="69541" y="73625"/>
                  </a:lnTo>
                  <a:lnTo>
                    <a:pt x="69610" y="73625"/>
                  </a:lnTo>
                  <a:lnTo>
                    <a:pt x="69645" y="73625"/>
                  </a:lnTo>
                  <a:lnTo>
                    <a:pt x="69714" y="74581"/>
                  </a:lnTo>
                  <a:lnTo>
                    <a:pt x="69783" y="75059"/>
                  </a:lnTo>
                  <a:lnTo>
                    <a:pt x="69818" y="76015"/>
                  </a:lnTo>
                  <a:lnTo>
                    <a:pt x="69818" y="76972"/>
                  </a:lnTo>
                  <a:lnTo>
                    <a:pt x="69818" y="77450"/>
                  </a:lnTo>
                  <a:lnTo>
                    <a:pt x="69887" y="78406"/>
                  </a:lnTo>
                  <a:lnTo>
                    <a:pt x="69956" y="79362"/>
                  </a:lnTo>
                  <a:lnTo>
                    <a:pt x="69991" y="79362"/>
                  </a:lnTo>
                  <a:lnTo>
                    <a:pt x="70060" y="79840"/>
                  </a:lnTo>
                  <a:lnTo>
                    <a:pt x="70095" y="79362"/>
                  </a:lnTo>
                  <a:lnTo>
                    <a:pt x="70095" y="77450"/>
                  </a:lnTo>
                  <a:lnTo>
                    <a:pt x="70095" y="76015"/>
                  </a:lnTo>
                  <a:lnTo>
                    <a:pt x="70095" y="75059"/>
                  </a:lnTo>
                  <a:lnTo>
                    <a:pt x="70060" y="74581"/>
                  </a:lnTo>
                  <a:lnTo>
                    <a:pt x="69991" y="74581"/>
                  </a:lnTo>
                  <a:lnTo>
                    <a:pt x="69991" y="73625"/>
                  </a:lnTo>
                  <a:lnTo>
                    <a:pt x="69991" y="73147"/>
                  </a:lnTo>
                  <a:lnTo>
                    <a:pt x="69991" y="72191"/>
                  </a:lnTo>
                  <a:lnTo>
                    <a:pt x="69991" y="71235"/>
                  </a:lnTo>
                  <a:lnTo>
                    <a:pt x="69991" y="71235"/>
                  </a:lnTo>
                  <a:lnTo>
                    <a:pt x="70060" y="70756"/>
                  </a:lnTo>
                  <a:lnTo>
                    <a:pt x="70095" y="69800"/>
                  </a:lnTo>
                  <a:lnTo>
                    <a:pt x="70095" y="68844"/>
                  </a:lnTo>
                  <a:lnTo>
                    <a:pt x="70095" y="68366"/>
                  </a:lnTo>
                  <a:lnTo>
                    <a:pt x="70095" y="67410"/>
                  </a:lnTo>
                  <a:lnTo>
                    <a:pt x="69991" y="67410"/>
                  </a:lnTo>
                  <a:lnTo>
                    <a:pt x="69991" y="67410"/>
                  </a:lnTo>
                  <a:lnTo>
                    <a:pt x="69887" y="67410"/>
                  </a:lnTo>
                  <a:lnTo>
                    <a:pt x="69783" y="67410"/>
                  </a:lnTo>
                  <a:lnTo>
                    <a:pt x="69645" y="67410"/>
                  </a:lnTo>
                  <a:lnTo>
                    <a:pt x="69645" y="66454"/>
                  </a:lnTo>
                  <a:lnTo>
                    <a:pt x="69610" y="66454"/>
                  </a:lnTo>
                  <a:lnTo>
                    <a:pt x="69610" y="65976"/>
                  </a:lnTo>
                  <a:lnTo>
                    <a:pt x="69541" y="65019"/>
                  </a:lnTo>
                  <a:lnTo>
                    <a:pt x="69471" y="64541"/>
                  </a:lnTo>
                  <a:lnTo>
                    <a:pt x="69471" y="62629"/>
                  </a:lnTo>
                  <a:lnTo>
                    <a:pt x="69437" y="61195"/>
                  </a:lnTo>
                  <a:lnTo>
                    <a:pt x="69471" y="61195"/>
                  </a:lnTo>
                  <a:lnTo>
                    <a:pt x="69541" y="60239"/>
                  </a:lnTo>
                  <a:lnTo>
                    <a:pt x="69645" y="60239"/>
                  </a:lnTo>
                  <a:lnTo>
                    <a:pt x="69818" y="60239"/>
                  </a:lnTo>
                  <a:lnTo>
                    <a:pt x="69887" y="59760"/>
                  </a:lnTo>
                  <a:lnTo>
                    <a:pt x="69956" y="59760"/>
                  </a:lnTo>
                  <a:lnTo>
                    <a:pt x="70614" y="59760"/>
                  </a:lnTo>
                  <a:lnTo>
                    <a:pt x="70614" y="59760"/>
                  </a:lnTo>
                  <a:lnTo>
                    <a:pt x="70683" y="58804"/>
                  </a:lnTo>
                  <a:lnTo>
                    <a:pt x="70683" y="57848"/>
                  </a:lnTo>
                  <a:lnTo>
                    <a:pt x="70787" y="57370"/>
                  </a:lnTo>
                  <a:lnTo>
                    <a:pt x="70857" y="57370"/>
                  </a:lnTo>
                  <a:lnTo>
                    <a:pt x="70891" y="56414"/>
                  </a:lnTo>
                  <a:lnTo>
                    <a:pt x="70961" y="56414"/>
                  </a:lnTo>
                  <a:lnTo>
                    <a:pt x="71030" y="56414"/>
                  </a:lnTo>
                  <a:lnTo>
                    <a:pt x="71030" y="57848"/>
                  </a:lnTo>
                  <a:lnTo>
                    <a:pt x="70961" y="58804"/>
                  </a:lnTo>
                  <a:lnTo>
                    <a:pt x="70891" y="58804"/>
                  </a:lnTo>
                  <a:lnTo>
                    <a:pt x="70857" y="58804"/>
                  </a:lnTo>
                  <a:lnTo>
                    <a:pt x="70787" y="58804"/>
                  </a:lnTo>
                  <a:lnTo>
                    <a:pt x="70787" y="59760"/>
                  </a:lnTo>
                  <a:lnTo>
                    <a:pt x="70787" y="60239"/>
                  </a:lnTo>
                  <a:lnTo>
                    <a:pt x="70718" y="60239"/>
                  </a:lnTo>
                  <a:lnTo>
                    <a:pt x="70718" y="63585"/>
                  </a:lnTo>
                  <a:lnTo>
                    <a:pt x="71134" y="63585"/>
                  </a:lnTo>
                  <a:lnTo>
                    <a:pt x="71134" y="62629"/>
                  </a:lnTo>
                  <a:lnTo>
                    <a:pt x="71203" y="62629"/>
                  </a:lnTo>
                  <a:lnTo>
                    <a:pt x="71238" y="62151"/>
                  </a:lnTo>
                  <a:lnTo>
                    <a:pt x="71307" y="61195"/>
                  </a:lnTo>
                  <a:lnTo>
                    <a:pt x="71341" y="61195"/>
                  </a:lnTo>
                  <a:lnTo>
                    <a:pt x="71341" y="60239"/>
                  </a:lnTo>
                  <a:lnTo>
                    <a:pt x="71411" y="59760"/>
                  </a:lnTo>
                  <a:lnTo>
                    <a:pt x="71480" y="58804"/>
                  </a:lnTo>
                  <a:lnTo>
                    <a:pt x="71584" y="57848"/>
                  </a:lnTo>
                  <a:lnTo>
                    <a:pt x="71826" y="57848"/>
                  </a:lnTo>
                  <a:lnTo>
                    <a:pt x="71826" y="59760"/>
                  </a:lnTo>
                  <a:lnTo>
                    <a:pt x="71861" y="61195"/>
                  </a:lnTo>
                  <a:lnTo>
                    <a:pt x="71861" y="62629"/>
                  </a:lnTo>
                  <a:lnTo>
                    <a:pt x="71861" y="63585"/>
                  </a:lnTo>
                  <a:lnTo>
                    <a:pt x="71861" y="64541"/>
                  </a:lnTo>
                  <a:lnTo>
                    <a:pt x="71861" y="65019"/>
                  </a:lnTo>
                  <a:lnTo>
                    <a:pt x="71930" y="67410"/>
                  </a:lnTo>
                  <a:lnTo>
                    <a:pt x="71965" y="68844"/>
                  </a:lnTo>
                  <a:lnTo>
                    <a:pt x="72034" y="69800"/>
                  </a:lnTo>
                  <a:lnTo>
                    <a:pt x="72138" y="69800"/>
                  </a:lnTo>
                  <a:lnTo>
                    <a:pt x="72207" y="68844"/>
                  </a:lnTo>
                  <a:lnTo>
                    <a:pt x="72277" y="68366"/>
                  </a:lnTo>
                  <a:lnTo>
                    <a:pt x="72311" y="67410"/>
                  </a:lnTo>
                  <a:lnTo>
                    <a:pt x="72380" y="65976"/>
                  </a:lnTo>
                  <a:lnTo>
                    <a:pt x="72380" y="65019"/>
                  </a:lnTo>
                  <a:lnTo>
                    <a:pt x="72311" y="64541"/>
                  </a:lnTo>
                  <a:lnTo>
                    <a:pt x="72277" y="63585"/>
                  </a:lnTo>
                  <a:lnTo>
                    <a:pt x="72277" y="62629"/>
                  </a:lnTo>
                  <a:lnTo>
                    <a:pt x="72277" y="62151"/>
                  </a:lnTo>
                  <a:lnTo>
                    <a:pt x="72277" y="60239"/>
                  </a:lnTo>
                  <a:lnTo>
                    <a:pt x="72277" y="58804"/>
                  </a:lnTo>
                  <a:lnTo>
                    <a:pt x="72311" y="57370"/>
                  </a:lnTo>
                  <a:lnTo>
                    <a:pt x="72380" y="56414"/>
                  </a:lnTo>
                  <a:lnTo>
                    <a:pt x="72450" y="55936"/>
                  </a:lnTo>
                  <a:lnTo>
                    <a:pt x="72484" y="55936"/>
                  </a:lnTo>
                  <a:close/>
                  <a:moveTo>
                    <a:pt x="111722" y="54980"/>
                  </a:moveTo>
                  <a:lnTo>
                    <a:pt x="111792" y="54980"/>
                  </a:lnTo>
                  <a:lnTo>
                    <a:pt x="111826" y="54980"/>
                  </a:lnTo>
                  <a:lnTo>
                    <a:pt x="111930" y="54980"/>
                  </a:lnTo>
                  <a:lnTo>
                    <a:pt x="112000" y="55936"/>
                  </a:lnTo>
                  <a:lnTo>
                    <a:pt x="112069" y="55936"/>
                  </a:lnTo>
                  <a:lnTo>
                    <a:pt x="112103" y="56414"/>
                  </a:lnTo>
                  <a:lnTo>
                    <a:pt x="112242" y="56414"/>
                  </a:lnTo>
                  <a:lnTo>
                    <a:pt x="112242" y="56414"/>
                  </a:lnTo>
                  <a:lnTo>
                    <a:pt x="112277" y="57370"/>
                  </a:lnTo>
                  <a:lnTo>
                    <a:pt x="112346" y="57370"/>
                  </a:lnTo>
                  <a:lnTo>
                    <a:pt x="112415" y="57370"/>
                  </a:lnTo>
                  <a:lnTo>
                    <a:pt x="112450" y="57370"/>
                  </a:lnTo>
                  <a:lnTo>
                    <a:pt x="112519" y="57370"/>
                  </a:lnTo>
                  <a:lnTo>
                    <a:pt x="112554" y="57848"/>
                  </a:lnTo>
                  <a:lnTo>
                    <a:pt x="112554" y="58804"/>
                  </a:lnTo>
                  <a:lnTo>
                    <a:pt x="112554" y="60239"/>
                  </a:lnTo>
                  <a:lnTo>
                    <a:pt x="112554" y="61195"/>
                  </a:lnTo>
                  <a:lnTo>
                    <a:pt x="112554" y="62151"/>
                  </a:lnTo>
                  <a:lnTo>
                    <a:pt x="112519" y="62151"/>
                  </a:lnTo>
                  <a:lnTo>
                    <a:pt x="112450" y="62629"/>
                  </a:lnTo>
                  <a:lnTo>
                    <a:pt x="112415" y="62629"/>
                  </a:lnTo>
                  <a:lnTo>
                    <a:pt x="112346" y="63585"/>
                  </a:lnTo>
                  <a:lnTo>
                    <a:pt x="112173" y="63585"/>
                  </a:lnTo>
                  <a:lnTo>
                    <a:pt x="112103" y="62629"/>
                  </a:lnTo>
                  <a:lnTo>
                    <a:pt x="112103" y="62151"/>
                  </a:lnTo>
                  <a:lnTo>
                    <a:pt x="112103" y="62151"/>
                  </a:lnTo>
                  <a:lnTo>
                    <a:pt x="112069" y="61195"/>
                  </a:lnTo>
                  <a:lnTo>
                    <a:pt x="112000" y="60239"/>
                  </a:lnTo>
                  <a:lnTo>
                    <a:pt x="111896" y="60239"/>
                  </a:lnTo>
                  <a:lnTo>
                    <a:pt x="111722" y="60239"/>
                  </a:lnTo>
                  <a:lnTo>
                    <a:pt x="111619" y="60239"/>
                  </a:lnTo>
                  <a:lnTo>
                    <a:pt x="111445" y="60239"/>
                  </a:lnTo>
                  <a:lnTo>
                    <a:pt x="111445" y="58804"/>
                  </a:lnTo>
                  <a:lnTo>
                    <a:pt x="111445" y="57370"/>
                  </a:lnTo>
                  <a:lnTo>
                    <a:pt x="111445" y="55936"/>
                  </a:lnTo>
                  <a:lnTo>
                    <a:pt x="111619" y="55936"/>
                  </a:lnTo>
                  <a:lnTo>
                    <a:pt x="111653" y="55936"/>
                  </a:lnTo>
                  <a:lnTo>
                    <a:pt x="111653" y="54980"/>
                  </a:lnTo>
                  <a:lnTo>
                    <a:pt x="111722" y="54980"/>
                  </a:lnTo>
                  <a:close/>
                  <a:moveTo>
                    <a:pt x="114389" y="52589"/>
                  </a:moveTo>
                  <a:lnTo>
                    <a:pt x="114562" y="52589"/>
                  </a:lnTo>
                  <a:lnTo>
                    <a:pt x="114735" y="52589"/>
                  </a:lnTo>
                  <a:lnTo>
                    <a:pt x="114909" y="52589"/>
                  </a:lnTo>
                  <a:lnTo>
                    <a:pt x="114909" y="54023"/>
                  </a:lnTo>
                  <a:lnTo>
                    <a:pt x="114839" y="54980"/>
                  </a:lnTo>
                  <a:lnTo>
                    <a:pt x="114770" y="55936"/>
                  </a:lnTo>
                  <a:lnTo>
                    <a:pt x="114770" y="56414"/>
                  </a:lnTo>
                  <a:lnTo>
                    <a:pt x="114735" y="57370"/>
                  </a:lnTo>
                  <a:lnTo>
                    <a:pt x="114839" y="57370"/>
                  </a:lnTo>
                  <a:lnTo>
                    <a:pt x="114943" y="57370"/>
                  </a:lnTo>
                  <a:lnTo>
                    <a:pt x="115012" y="57370"/>
                  </a:lnTo>
                  <a:lnTo>
                    <a:pt x="115047" y="57370"/>
                  </a:lnTo>
                  <a:lnTo>
                    <a:pt x="115116" y="56414"/>
                  </a:lnTo>
                  <a:lnTo>
                    <a:pt x="115186" y="55936"/>
                  </a:lnTo>
                  <a:lnTo>
                    <a:pt x="115186" y="55936"/>
                  </a:lnTo>
                  <a:lnTo>
                    <a:pt x="115186" y="54980"/>
                  </a:lnTo>
                  <a:lnTo>
                    <a:pt x="115220" y="54023"/>
                  </a:lnTo>
                  <a:lnTo>
                    <a:pt x="115359" y="54023"/>
                  </a:lnTo>
                  <a:lnTo>
                    <a:pt x="115393" y="53545"/>
                  </a:lnTo>
                  <a:lnTo>
                    <a:pt x="115532" y="54023"/>
                  </a:lnTo>
                  <a:lnTo>
                    <a:pt x="115567" y="53545"/>
                  </a:lnTo>
                  <a:lnTo>
                    <a:pt x="115670" y="53545"/>
                  </a:lnTo>
                  <a:lnTo>
                    <a:pt x="115740" y="54023"/>
                  </a:lnTo>
                  <a:lnTo>
                    <a:pt x="115809" y="54980"/>
                  </a:lnTo>
                  <a:lnTo>
                    <a:pt x="115844" y="55936"/>
                  </a:lnTo>
                  <a:lnTo>
                    <a:pt x="115844" y="56414"/>
                  </a:lnTo>
                  <a:lnTo>
                    <a:pt x="115913" y="57370"/>
                  </a:lnTo>
                  <a:lnTo>
                    <a:pt x="115982" y="57848"/>
                  </a:lnTo>
                  <a:lnTo>
                    <a:pt x="115982" y="58804"/>
                  </a:lnTo>
                  <a:lnTo>
                    <a:pt x="115982" y="59760"/>
                  </a:lnTo>
                  <a:lnTo>
                    <a:pt x="115982" y="60239"/>
                  </a:lnTo>
                  <a:lnTo>
                    <a:pt x="115913" y="61195"/>
                  </a:lnTo>
                  <a:lnTo>
                    <a:pt x="115844" y="62151"/>
                  </a:lnTo>
                  <a:lnTo>
                    <a:pt x="115844" y="62629"/>
                  </a:lnTo>
                  <a:lnTo>
                    <a:pt x="115809" y="63585"/>
                  </a:lnTo>
                  <a:lnTo>
                    <a:pt x="115740" y="64541"/>
                  </a:lnTo>
                  <a:lnTo>
                    <a:pt x="115740" y="64541"/>
                  </a:lnTo>
                  <a:lnTo>
                    <a:pt x="115740" y="65976"/>
                  </a:lnTo>
                  <a:lnTo>
                    <a:pt x="115740" y="67410"/>
                  </a:lnTo>
                  <a:lnTo>
                    <a:pt x="115740" y="68366"/>
                  </a:lnTo>
                  <a:lnTo>
                    <a:pt x="115809" y="68366"/>
                  </a:lnTo>
                  <a:lnTo>
                    <a:pt x="115913" y="68366"/>
                  </a:lnTo>
                  <a:lnTo>
                    <a:pt x="115982" y="68366"/>
                  </a:lnTo>
                  <a:lnTo>
                    <a:pt x="115982" y="71235"/>
                  </a:lnTo>
                  <a:lnTo>
                    <a:pt x="115982" y="72191"/>
                  </a:lnTo>
                  <a:lnTo>
                    <a:pt x="115913" y="73147"/>
                  </a:lnTo>
                  <a:lnTo>
                    <a:pt x="115809" y="73625"/>
                  </a:lnTo>
                  <a:lnTo>
                    <a:pt x="115740" y="73625"/>
                  </a:lnTo>
                  <a:lnTo>
                    <a:pt x="115670" y="74581"/>
                  </a:lnTo>
                  <a:lnTo>
                    <a:pt x="115636" y="74581"/>
                  </a:lnTo>
                  <a:lnTo>
                    <a:pt x="115532" y="74581"/>
                  </a:lnTo>
                  <a:lnTo>
                    <a:pt x="115393" y="74581"/>
                  </a:lnTo>
                  <a:lnTo>
                    <a:pt x="115220" y="74581"/>
                  </a:lnTo>
                  <a:lnTo>
                    <a:pt x="115186" y="74581"/>
                  </a:lnTo>
                  <a:lnTo>
                    <a:pt x="115116" y="73625"/>
                  </a:lnTo>
                  <a:lnTo>
                    <a:pt x="114909" y="74581"/>
                  </a:lnTo>
                  <a:lnTo>
                    <a:pt x="114666" y="74581"/>
                  </a:lnTo>
                  <a:lnTo>
                    <a:pt x="114424" y="74581"/>
                  </a:lnTo>
                  <a:lnTo>
                    <a:pt x="114389" y="73625"/>
                  </a:lnTo>
                  <a:lnTo>
                    <a:pt x="114320" y="73147"/>
                  </a:lnTo>
                  <a:lnTo>
                    <a:pt x="114320" y="72191"/>
                  </a:lnTo>
                  <a:lnTo>
                    <a:pt x="114320" y="71235"/>
                  </a:lnTo>
                  <a:lnTo>
                    <a:pt x="114285" y="71235"/>
                  </a:lnTo>
                  <a:lnTo>
                    <a:pt x="114216" y="71235"/>
                  </a:lnTo>
                  <a:lnTo>
                    <a:pt x="114147" y="71235"/>
                  </a:lnTo>
                  <a:lnTo>
                    <a:pt x="114112" y="70756"/>
                  </a:lnTo>
                  <a:lnTo>
                    <a:pt x="114043" y="70756"/>
                  </a:lnTo>
                  <a:lnTo>
                    <a:pt x="113073" y="70756"/>
                  </a:lnTo>
                  <a:lnTo>
                    <a:pt x="113073" y="69800"/>
                  </a:lnTo>
                  <a:lnTo>
                    <a:pt x="113038" y="68366"/>
                  </a:lnTo>
                  <a:lnTo>
                    <a:pt x="113038" y="66454"/>
                  </a:lnTo>
                  <a:lnTo>
                    <a:pt x="113073" y="65976"/>
                  </a:lnTo>
                  <a:lnTo>
                    <a:pt x="113038" y="65019"/>
                  </a:lnTo>
                  <a:lnTo>
                    <a:pt x="113038" y="65019"/>
                  </a:lnTo>
                  <a:lnTo>
                    <a:pt x="112900" y="64541"/>
                  </a:lnTo>
                  <a:lnTo>
                    <a:pt x="112865" y="64541"/>
                  </a:lnTo>
                  <a:lnTo>
                    <a:pt x="112727" y="63585"/>
                  </a:lnTo>
                  <a:lnTo>
                    <a:pt x="112727" y="62629"/>
                  </a:lnTo>
                  <a:lnTo>
                    <a:pt x="112727" y="62629"/>
                  </a:lnTo>
                  <a:lnTo>
                    <a:pt x="112727" y="62151"/>
                  </a:lnTo>
                  <a:lnTo>
                    <a:pt x="112796" y="61195"/>
                  </a:lnTo>
                  <a:lnTo>
                    <a:pt x="112865" y="60239"/>
                  </a:lnTo>
                  <a:lnTo>
                    <a:pt x="112900" y="59760"/>
                  </a:lnTo>
                  <a:lnTo>
                    <a:pt x="113038" y="58804"/>
                  </a:lnTo>
                  <a:lnTo>
                    <a:pt x="113073" y="58804"/>
                  </a:lnTo>
                  <a:lnTo>
                    <a:pt x="113142" y="58804"/>
                  </a:lnTo>
                  <a:lnTo>
                    <a:pt x="113142" y="58804"/>
                  </a:lnTo>
                  <a:lnTo>
                    <a:pt x="113177" y="57848"/>
                  </a:lnTo>
                  <a:lnTo>
                    <a:pt x="113177" y="57370"/>
                  </a:lnTo>
                  <a:lnTo>
                    <a:pt x="113246" y="57370"/>
                  </a:lnTo>
                  <a:lnTo>
                    <a:pt x="113316" y="56414"/>
                  </a:lnTo>
                  <a:lnTo>
                    <a:pt x="113350" y="56414"/>
                  </a:lnTo>
                  <a:lnTo>
                    <a:pt x="113419" y="56414"/>
                  </a:lnTo>
                  <a:lnTo>
                    <a:pt x="113489" y="56414"/>
                  </a:lnTo>
                  <a:lnTo>
                    <a:pt x="113523" y="55936"/>
                  </a:lnTo>
                  <a:lnTo>
                    <a:pt x="113662" y="55936"/>
                  </a:lnTo>
                  <a:lnTo>
                    <a:pt x="113766" y="56414"/>
                  </a:lnTo>
                  <a:lnTo>
                    <a:pt x="113870" y="55936"/>
                  </a:lnTo>
                  <a:lnTo>
                    <a:pt x="113974" y="55936"/>
                  </a:lnTo>
                  <a:lnTo>
                    <a:pt x="113974" y="54980"/>
                  </a:lnTo>
                  <a:lnTo>
                    <a:pt x="114043" y="54980"/>
                  </a:lnTo>
                  <a:lnTo>
                    <a:pt x="114043" y="54023"/>
                  </a:lnTo>
                  <a:lnTo>
                    <a:pt x="114147" y="53545"/>
                  </a:lnTo>
                  <a:lnTo>
                    <a:pt x="114216" y="52589"/>
                  </a:lnTo>
                  <a:lnTo>
                    <a:pt x="114285" y="52589"/>
                  </a:lnTo>
                  <a:lnTo>
                    <a:pt x="114389" y="52589"/>
                  </a:lnTo>
                  <a:close/>
                  <a:moveTo>
                    <a:pt x="95064" y="52589"/>
                  </a:moveTo>
                  <a:lnTo>
                    <a:pt x="95064" y="53545"/>
                  </a:lnTo>
                  <a:lnTo>
                    <a:pt x="95099" y="54023"/>
                  </a:lnTo>
                  <a:lnTo>
                    <a:pt x="95099" y="54023"/>
                  </a:lnTo>
                  <a:lnTo>
                    <a:pt x="95099" y="54980"/>
                  </a:lnTo>
                  <a:lnTo>
                    <a:pt x="94891" y="55936"/>
                  </a:lnTo>
                  <a:lnTo>
                    <a:pt x="94822" y="56414"/>
                  </a:lnTo>
                  <a:lnTo>
                    <a:pt x="94753" y="56414"/>
                  </a:lnTo>
                  <a:lnTo>
                    <a:pt x="94718" y="56414"/>
                  </a:lnTo>
                  <a:lnTo>
                    <a:pt x="94649" y="56414"/>
                  </a:lnTo>
                  <a:lnTo>
                    <a:pt x="94614" y="57370"/>
                  </a:lnTo>
                  <a:lnTo>
                    <a:pt x="94545" y="56414"/>
                  </a:lnTo>
                  <a:lnTo>
                    <a:pt x="94545" y="55936"/>
                  </a:lnTo>
                  <a:lnTo>
                    <a:pt x="94476" y="54980"/>
                  </a:lnTo>
                  <a:lnTo>
                    <a:pt x="94476" y="54980"/>
                  </a:lnTo>
                  <a:lnTo>
                    <a:pt x="94476" y="54023"/>
                  </a:lnTo>
                  <a:lnTo>
                    <a:pt x="94614" y="54023"/>
                  </a:lnTo>
                  <a:lnTo>
                    <a:pt x="94649" y="53545"/>
                  </a:lnTo>
                  <a:lnTo>
                    <a:pt x="94649" y="53545"/>
                  </a:lnTo>
                  <a:lnTo>
                    <a:pt x="94753" y="53545"/>
                  </a:lnTo>
                  <a:lnTo>
                    <a:pt x="94891" y="53545"/>
                  </a:lnTo>
                  <a:lnTo>
                    <a:pt x="94926" y="52589"/>
                  </a:lnTo>
                  <a:lnTo>
                    <a:pt x="95064" y="52589"/>
                  </a:lnTo>
                  <a:close/>
                  <a:moveTo>
                    <a:pt x="11670" y="51155"/>
                  </a:moveTo>
                  <a:lnTo>
                    <a:pt x="12017" y="51155"/>
                  </a:lnTo>
                  <a:lnTo>
                    <a:pt x="12398" y="52589"/>
                  </a:lnTo>
                  <a:lnTo>
                    <a:pt x="12502" y="57848"/>
                  </a:lnTo>
                  <a:lnTo>
                    <a:pt x="12190" y="59760"/>
                  </a:lnTo>
                  <a:lnTo>
                    <a:pt x="12051" y="55936"/>
                  </a:lnTo>
                  <a:lnTo>
                    <a:pt x="11670" y="55936"/>
                  </a:lnTo>
                  <a:lnTo>
                    <a:pt x="11670" y="51155"/>
                  </a:lnTo>
                  <a:close/>
                  <a:moveTo>
                    <a:pt x="93748" y="47330"/>
                  </a:moveTo>
                  <a:lnTo>
                    <a:pt x="94614" y="47330"/>
                  </a:lnTo>
                  <a:lnTo>
                    <a:pt x="94614" y="47808"/>
                  </a:lnTo>
                  <a:lnTo>
                    <a:pt x="94614" y="48764"/>
                  </a:lnTo>
                  <a:lnTo>
                    <a:pt x="94614" y="50199"/>
                  </a:lnTo>
                  <a:lnTo>
                    <a:pt x="94129" y="50199"/>
                  </a:lnTo>
                  <a:lnTo>
                    <a:pt x="94129" y="51633"/>
                  </a:lnTo>
                  <a:lnTo>
                    <a:pt x="94129" y="53545"/>
                  </a:lnTo>
                  <a:lnTo>
                    <a:pt x="94129" y="54980"/>
                  </a:lnTo>
                  <a:lnTo>
                    <a:pt x="94095" y="54980"/>
                  </a:lnTo>
                  <a:lnTo>
                    <a:pt x="93991" y="54980"/>
                  </a:lnTo>
                  <a:lnTo>
                    <a:pt x="93991" y="54980"/>
                  </a:lnTo>
                  <a:lnTo>
                    <a:pt x="93922" y="55936"/>
                  </a:lnTo>
                  <a:lnTo>
                    <a:pt x="93922" y="55936"/>
                  </a:lnTo>
                  <a:lnTo>
                    <a:pt x="93818" y="55936"/>
                  </a:lnTo>
                  <a:lnTo>
                    <a:pt x="93748" y="54980"/>
                  </a:lnTo>
                  <a:lnTo>
                    <a:pt x="93679" y="54023"/>
                  </a:lnTo>
                  <a:lnTo>
                    <a:pt x="93679" y="52589"/>
                  </a:lnTo>
                  <a:lnTo>
                    <a:pt x="93679" y="51155"/>
                  </a:lnTo>
                  <a:lnTo>
                    <a:pt x="93645" y="51633"/>
                  </a:lnTo>
                  <a:lnTo>
                    <a:pt x="93645" y="51633"/>
                  </a:lnTo>
                  <a:lnTo>
                    <a:pt x="93645" y="52589"/>
                  </a:lnTo>
                  <a:lnTo>
                    <a:pt x="93645" y="53545"/>
                  </a:lnTo>
                  <a:lnTo>
                    <a:pt x="93575" y="54023"/>
                  </a:lnTo>
                  <a:lnTo>
                    <a:pt x="93506" y="54980"/>
                  </a:lnTo>
                  <a:lnTo>
                    <a:pt x="93021" y="54980"/>
                  </a:lnTo>
                  <a:lnTo>
                    <a:pt x="93021" y="51633"/>
                  </a:lnTo>
                  <a:lnTo>
                    <a:pt x="93194" y="51155"/>
                  </a:lnTo>
                  <a:lnTo>
                    <a:pt x="93298" y="50199"/>
                  </a:lnTo>
                  <a:lnTo>
                    <a:pt x="93367" y="49243"/>
                  </a:lnTo>
                  <a:lnTo>
                    <a:pt x="93402" y="49243"/>
                  </a:lnTo>
                  <a:lnTo>
                    <a:pt x="93506" y="48764"/>
                  </a:lnTo>
                  <a:lnTo>
                    <a:pt x="93645" y="47808"/>
                  </a:lnTo>
                  <a:lnTo>
                    <a:pt x="93679" y="47808"/>
                  </a:lnTo>
                  <a:lnTo>
                    <a:pt x="93748" y="47330"/>
                  </a:lnTo>
                  <a:close/>
                  <a:moveTo>
                    <a:pt x="76225" y="46374"/>
                  </a:moveTo>
                  <a:lnTo>
                    <a:pt x="76225" y="47330"/>
                  </a:lnTo>
                  <a:lnTo>
                    <a:pt x="76294" y="47808"/>
                  </a:lnTo>
                  <a:lnTo>
                    <a:pt x="76294" y="48764"/>
                  </a:lnTo>
                  <a:lnTo>
                    <a:pt x="76051" y="51633"/>
                  </a:lnTo>
                  <a:lnTo>
                    <a:pt x="76051" y="52589"/>
                  </a:lnTo>
                  <a:lnTo>
                    <a:pt x="76121" y="52589"/>
                  </a:lnTo>
                  <a:lnTo>
                    <a:pt x="76190" y="53545"/>
                  </a:lnTo>
                  <a:lnTo>
                    <a:pt x="76225" y="52589"/>
                  </a:lnTo>
                  <a:lnTo>
                    <a:pt x="76294" y="52589"/>
                  </a:lnTo>
                  <a:lnTo>
                    <a:pt x="76363" y="52589"/>
                  </a:lnTo>
                  <a:lnTo>
                    <a:pt x="76467" y="51633"/>
                  </a:lnTo>
                  <a:lnTo>
                    <a:pt x="76502" y="51155"/>
                  </a:lnTo>
                  <a:lnTo>
                    <a:pt x="76571" y="50199"/>
                  </a:lnTo>
                  <a:lnTo>
                    <a:pt x="76640" y="49243"/>
                  </a:lnTo>
                  <a:lnTo>
                    <a:pt x="76675" y="48764"/>
                  </a:lnTo>
                  <a:lnTo>
                    <a:pt x="76675" y="47808"/>
                  </a:lnTo>
                  <a:lnTo>
                    <a:pt x="76744" y="47808"/>
                  </a:lnTo>
                  <a:lnTo>
                    <a:pt x="76813" y="47330"/>
                  </a:lnTo>
                  <a:lnTo>
                    <a:pt x="76917" y="48764"/>
                  </a:lnTo>
                  <a:lnTo>
                    <a:pt x="76987" y="49243"/>
                  </a:lnTo>
                  <a:lnTo>
                    <a:pt x="76987" y="49243"/>
                  </a:lnTo>
                  <a:lnTo>
                    <a:pt x="77021" y="50199"/>
                  </a:lnTo>
                  <a:lnTo>
                    <a:pt x="77090" y="51155"/>
                  </a:lnTo>
                  <a:lnTo>
                    <a:pt x="77090" y="51633"/>
                  </a:lnTo>
                  <a:lnTo>
                    <a:pt x="77090" y="52589"/>
                  </a:lnTo>
                  <a:lnTo>
                    <a:pt x="77090" y="54023"/>
                  </a:lnTo>
                  <a:lnTo>
                    <a:pt x="77298" y="54023"/>
                  </a:lnTo>
                  <a:lnTo>
                    <a:pt x="77367" y="53545"/>
                  </a:lnTo>
                  <a:lnTo>
                    <a:pt x="77437" y="53545"/>
                  </a:lnTo>
                  <a:lnTo>
                    <a:pt x="77541" y="52589"/>
                  </a:lnTo>
                  <a:lnTo>
                    <a:pt x="77610" y="52589"/>
                  </a:lnTo>
                  <a:lnTo>
                    <a:pt x="77645" y="52589"/>
                  </a:lnTo>
                  <a:lnTo>
                    <a:pt x="77748" y="52589"/>
                  </a:lnTo>
                  <a:lnTo>
                    <a:pt x="77887" y="53545"/>
                  </a:lnTo>
                  <a:lnTo>
                    <a:pt x="77922" y="53545"/>
                  </a:lnTo>
                  <a:lnTo>
                    <a:pt x="77991" y="54980"/>
                  </a:lnTo>
                  <a:lnTo>
                    <a:pt x="78060" y="55936"/>
                  </a:lnTo>
                  <a:lnTo>
                    <a:pt x="77922" y="56414"/>
                  </a:lnTo>
                  <a:lnTo>
                    <a:pt x="77887" y="57370"/>
                  </a:lnTo>
                  <a:lnTo>
                    <a:pt x="77818" y="57370"/>
                  </a:lnTo>
                  <a:lnTo>
                    <a:pt x="77714" y="57848"/>
                  </a:lnTo>
                  <a:lnTo>
                    <a:pt x="77645" y="57848"/>
                  </a:lnTo>
                  <a:lnTo>
                    <a:pt x="77610" y="57848"/>
                  </a:lnTo>
                  <a:lnTo>
                    <a:pt x="77471" y="58804"/>
                  </a:lnTo>
                  <a:lnTo>
                    <a:pt x="77437" y="60239"/>
                  </a:lnTo>
                  <a:lnTo>
                    <a:pt x="77437" y="61195"/>
                  </a:lnTo>
                  <a:lnTo>
                    <a:pt x="77437" y="62151"/>
                  </a:lnTo>
                  <a:lnTo>
                    <a:pt x="77437" y="63585"/>
                  </a:lnTo>
                  <a:lnTo>
                    <a:pt x="77367" y="63585"/>
                  </a:lnTo>
                  <a:lnTo>
                    <a:pt x="77298" y="64541"/>
                  </a:lnTo>
                  <a:lnTo>
                    <a:pt x="77194" y="65019"/>
                  </a:lnTo>
                  <a:lnTo>
                    <a:pt x="77090" y="65019"/>
                  </a:lnTo>
                  <a:lnTo>
                    <a:pt x="76987" y="65019"/>
                  </a:lnTo>
                  <a:lnTo>
                    <a:pt x="76848" y="64541"/>
                  </a:lnTo>
                  <a:lnTo>
                    <a:pt x="76813" y="63585"/>
                  </a:lnTo>
                  <a:lnTo>
                    <a:pt x="76675" y="63585"/>
                  </a:lnTo>
                  <a:lnTo>
                    <a:pt x="76640" y="63585"/>
                  </a:lnTo>
                  <a:lnTo>
                    <a:pt x="76640" y="64541"/>
                  </a:lnTo>
                  <a:lnTo>
                    <a:pt x="76571" y="65019"/>
                  </a:lnTo>
                  <a:lnTo>
                    <a:pt x="76502" y="65976"/>
                  </a:lnTo>
                  <a:lnTo>
                    <a:pt x="76467" y="65976"/>
                  </a:lnTo>
                  <a:lnTo>
                    <a:pt x="76398" y="66454"/>
                  </a:lnTo>
                  <a:lnTo>
                    <a:pt x="76363" y="66454"/>
                  </a:lnTo>
                  <a:lnTo>
                    <a:pt x="76225" y="67410"/>
                  </a:lnTo>
                  <a:lnTo>
                    <a:pt x="76190" y="67410"/>
                  </a:lnTo>
                  <a:lnTo>
                    <a:pt x="76051" y="67410"/>
                  </a:lnTo>
                  <a:lnTo>
                    <a:pt x="76017" y="67410"/>
                  </a:lnTo>
                  <a:lnTo>
                    <a:pt x="75878" y="67410"/>
                  </a:lnTo>
                  <a:lnTo>
                    <a:pt x="75774" y="66454"/>
                  </a:lnTo>
                  <a:lnTo>
                    <a:pt x="75670" y="65976"/>
                  </a:lnTo>
                  <a:lnTo>
                    <a:pt x="75670" y="65976"/>
                  </a:lnTo>
                  <a:lnTo>
                    <a:pt x="75601" y="65019"/>
                  </a:lnTo>
                  <a:lnTo>
                    <a:pt x="75601" y="64541"/>
                  </a:lnTo>
                  <a:lnTo>
                    <a:pt x="75497" y="64541"/>
                  </a:lnTo>
                  <a:lnTo>
                    <a:pt x="75393" y="64541"/>
                  </a:lnTo>
                  <a:lnTo>
                    <a:pt x="75324" y="64541"/>
                  </a:lnTo>
                  <a:lnTo>
                    <a:pt x="75255" y="64541"/>
                  </a:lnTo>
                  <a:lnTo>
                    <a:pt x="74632" y="64541"/>
                  </a:lnTo>
                  <a:lnTo>
                    <a:pt x="74597" y="64541"/>
                  </a:lnTo>
                  <a:lnTo>
                    <a:pt x="74528" y="63585"/>
                  </a:lnTo>
                  <a:lnTo>
                    <a:pt x="74424" y="63585"/>
                  </a:lnTo>
                  <a:lnTo>
                    <a:pt x="74354" y="62629"/>
                  </a:lnTo>
                  <a:lnTo>
                    <a:pt x="74251" y="62151"/>
                  </a:lnTo>
                  <a:lnTo>
                    <a:pt x="74251" y="58804"/>
                  </a:lnTo>
                  <a:lnTo>
                    <a:pt x="75047" y="58804"/>
                  </a:lnTo>
                  <a:lnTo>
                    <a:pt x="75047" y="57848"/>
                  </a:lnTo>
                  <a:lnTo>
                    <a:pt x="74978" y="57370"/>
                  </a:lnTo>
                  <a:lnTo>
                    <a:pt x="74978" y="56414"/>
                  </a:lnTo>
                  <a:lnTo>
                    <a:pt x="74943" y="55936"/>
                  </a:lnTo>
                  <a:lnTo>
                    <a:pt x="74874" y="55936"/>
                  </a:lnTo>
                  <a:lnTo>
                    <a:pt x="74805" y="55936"/>
                  </a:lnTo>
                  <a:lnTo>
                    <a:pt x="74701" y="55936"/>
                  </a:lnTo>
                  <a:lnTo>
                    <a:pt x="74632" y="54980"/>
                  </a:lnTo>
                  <a:lnTo>
                    <a:pt x="74528" y="55936"/>
                  </a:lnTo>
                  <a:lnTo>
                    <a:pt x="74458" y="55936"/>
                  </a:lnTo>
                  <a:lnTo>
                    <a:pt x="74354" y="56414"/>
                  </a:lnTo>
                  <a:lnTo>
                    <a:pt x="74320" y="56414"/>
                  </a:lnTo>
                  <a:lnTo>
                    <a:pt x="74181" y="55936"/>
                  </a:lnTo>
                  <a:lnTo>
                    <a:pt x="74147" y="55936"/>
                  </a:lnTo>
                  <a:lnTo>
                    <a:pt x="74077" y="55936"/>
                  </a:lnTo>
                  <a:lnTo>
                    <a:pt x="74008" y="54980"/>
                  </a:lnTo>
                  <a:lnTo>
                    <a:pt x="73904" y="54980"/>
                  </a:lnTo>
                  <a:lnTo>
                    <a:pt x="73835" y="54980"/>
                  </a:lnTo>
                  <a:lnTo>
                    <a:pt x="73800" y="54023"/>
                  </a:lnTo>
                  <a:lnTo>
                    <a:pt x="73731" y="54023"/>
                  </a:lnTo>
                  <a:lnTo>
                    <a:pt x="73731" y="54023"/>
                  </a:lnTo>
                  <a:lnTo>
                    <a:pt x="73696" y="54023"/>
                  </a:lnTo>
                  <a:lnTo>
                    <a:pt x="73627" y="52589"/>
                  </a:lnTo>
                  <a:lnTo>
                    <a:pt x="73627" y="51155"/>
                  </a:lnTo>
                  <a:lnTo>
                    <a:pt x="73696" y="50199"/>
                  </a:lnTo>
                  <a:lnTo>
                    <a:pt x="73731" y="49243"/>
                  </a:lnTo>
                  <a:lnTo>
                    <a:pt x="73800" y="48764"/>
                  </a:lnTo>
                  <a:lnTo>
                    <a:pt x="73904" y="48764"/>
                  </a:lnTo>
                  <a:lnTo>
                    <a:pt x="73974" y="48764"/>
                  </a:lnTo>
                  <a:lnTo>
                    <a:pt x="74008" y="47808"/>
                  </a:lnTo>
                  <a:lnTo>
                    <a:pt x="74251" y="47808"/>
                  </a:lnTo>
                  <a:lnTo>
                    <a:pt x="74458" y="48764"/>
                  </a:lnTo>
                  <a:lnTo>
                    <a:pt x="74632" y="48764"/>
                  </a:lnTo>
                  <a:lnTo>
                    <a:pt x="74874" y="48764"/>
                  </a:lnTo>
                  <a:lnTo>
                    <a:pt x="74943" y="48764"/>
                  </a:lnTo>
                  <a:lnTo>
                    <a:pt x="74978" y="48764"/>
                  </a:lnTo>
                  <a:lnTo>
                    <a:pt x="75082" y="49243"/>
                  </a:lnTo>
                  <a:lnTo>
                    <a:pt x="75151" y="50199"/>
                  </a:lnTo>
                  <a:lnTo>
                    <a:pt x="75220" y="51155"/>
                  </a:lnTo>
                  <a:lnTo>
                    <a:pt x="75255" y="51633"/>
                  </a:lnTo>
                  <a:lnTo>
                    <a:pt x="75255" y="53545"/>
                  </a:lnTo>
                  <a:lnTo>
                    <a:pt x="75255" y="54980"/>
                  </a:lnTo>
                  <a:lnTo>
                    <a:pt x="75393" y="55936"/>
                  </a:lnTo>
                  <a:lnTo>
                    <a:pt x="75428" y="54980"/>
                  </a:lnTo>
                  <a:lnTo>
                    <a:pt x="75497" y="54023"/>
                  </a:lnTo>
                  <a:lnTo>
                    <a:pt x="75497" y="52589"/>
                  </a:lnTo>
                  <a:lnTo>
                    <a:pt x="75497" y="51155"/>
                  </a:lnTo>
                  <a:lnTo>
                    <a:pt x="75497" y="49243"/>
                  </a:lnTo>
                  <a:lnTo>
                    <a:pt x="75567" y="47330"/>
                  </a:lnTo>
                  <a:lnTo>
                    <a:pt x="75844" y="47330"/>
                  </a:lnTo>
                  <a:lnTo>
                    <a:pt x="75878" y="47808"/>
                  </a:lnTo>
                  <a:lnTo>
                    <a:pt x="75948" y="47808"/>
                  </a:lnTo>
                  <a:lnTo>
                    <a:pt x="75948" y="47808"/>
                  </a:lnTo>
                  <a:lnTo>
                    <a:pt x="76017" y="47808"/>
                  </a:lnTo>
                  <a:lnTo>
                    <a:pt x="76051" y="47808"/>
                  </a:lnTo>
                  <a:lnTo>
                    <a:pt x="76121" y="47330"/>
                  </a:lnTo>
                  <a:lnTo>
                    <a:pt x="76121" y="46374"/>
                  </a:lnTo>
                  <a:lnTo>
                    <a:pt x="76190" y="46374"/>
                  </a:lnTo>
                  <a:lnTo>
                    <a:pt x="76225" y="46374"/>
                  </a:lnTo>
                  <a:close/>
                  <a:moveTo>
                    <a:pt x="90251" y="36334"/>
                  </a:moveTo>
                  <a:lnTo>
                    <a:pt x="90285" y="36812"/>
                  </a:lnTo>
                  <a:lnTo>
                    <a:pt x="90354" y="36812"/>
                  </a:lnTo>
                  <a:lnTo>
                    <a:pt x="90354" y="41593"/>
                  </a:lnTo>
                  <a:lnTo>
                    <a:pt x="90458" y="41593"/>
                  </a:lnTo>
                  <a:lnTo>
                    <a:pt x="90632" y="42549"/>
                  </a:lnTo>
                  <a:lnTo>
                    <a:pt x="90632" y="44940"/>
                  </a:lnTo>
                  <a:lnTo>
                    <a:pt x="90632" y="46374"/>
                  </a:lnTo>
                  <a:lnTo>
                    <a:pt x="90562" y="46374"/>
                  </a:lnTo>
                  <a:lnTo>
                    <a:pt x="90528" y="47330"/>
                  </a:lnTo>
                  <a:lnTo>
                    <a:pt x="90458" y="47330"/>
                  </a:lnTo>
                  <a:lnTo>
                    <a:pt x="90389" y="47808"/>
                  </a:lnTo>
                  <a:lnTo>
                    <a:pt x="90354" y="48764"/>
                  </a:lnTo>
                  <a:lnTo>
                    <a:pt x="90285" y="48764"/>
                  </a:lnTo>
                  <a:lnTo>
                    <a:pt x="90181" y="48764"/>
                  </a:lnTo>
                  <a:lnTo>
                    <a:pt x="90112" y="48764"/>
                  </a:lnTo>
                  <a:lnTo>
                    <a:pt x="90077" y="48764"/>
                  </a:lnTo>
                  <a:lnTo>
                    <a:pt x="90008" y="48764"/>
                  </a:lnTo>
                  <a:lnTo>
                    <a:pt x="89835" y="48764"/>
                  </a:lnTo>
                  <a:lnTo>
                    <a:pt x="89662" y="48764"/>
                  </a:lnTo>
                  <a:lnTo>
                    <a:pt x="89662" y="50199"/>
                  </a:lnTo>
                  <a:lnTo>
                    <a:pt x="89662" y="51633"/>
                  </a:lnTo>
                  <a:lnTo>
                    <a:pt x="89731" y="53545"/>
                  </a:lnTo>
                  <a:lnTo>
                    <a:pt x="89662" y="54980"/>
                  </a:lnTo>
                  <a:lnTo>
                    <a:pt x="89627" y="55936"/>
                  </a:lnTo>
                  <a:lnTo>
                    <a:pt x="89558" y="56414"/>
                  </a:lnTo>
                  <a:lnTo>
                    <a:pt x="89489" y="56414"/>
                  </a:lnTo>
                  <a:lnTo>
                    <a:pt x="89385" y="57370"/>
                  </a:lnTo>
                  <a:lnTo>
                    <a:pt x="89316" y="57370"/>
                  </a:lnTo>
                  <a:lnTo>
                    <a:pt x="89212" y="57370"/>
                  </a:lnTo>
                  <a:lnTo>
                    <a:pt x="89108" y="56414"/>
                  </a:lnTo>
                  <a:lnTo>
                    <a:pt x="89004" y="55936"/>
                  </a:lnTo>
                  <a:lnTo>
                    <a:pt x="88865" y="54980"/>
                  </a:lnTo>
                  <a:lnTo>
                    <a:pt x="88831" y="54980"/>
                  </a:lnTo>
                  <a:lnTo>
                    <a:pt x="88761" y="54023"/>
                  </a:lnTo>
                  <a:lnTo>
                    <a:pt x="88692" y="53545"/>
                  </a:lnTo>
                  <a:lnTo>
                    <a:pt x="88692" y="52589"/>
                  </a:lnTo>
                  <a:lnTo>
                    <a:pt x="88692" y="49243"/>
                  </a:lnTo>
                  <a:lnTo>
                    <a:pt x="88831" y="49243"/>
                  </a:lnTo>
                  <a:lnTo>
                    <a:pt x="88935" y="49243"/>
                  </a:lnTo>
                  <a:lnTo>
                    <a:pt x="89004" y="48764"/>
                  </a:lnTo>
                  <a:lnTo>
                    <a:pt x="89004" y="48764"/>
                  </a:lnTo>
                  <a:lnTo>
                    <a:pt x="89038" y="47808"/>
                  </a:lnTo>
                  <a:lnTo>
                    <a:pt x="89038" y="45418"/>
                  </a:lnTo>
                  <a:lnTo>
                    <a:pt x="89004" y="45418"/>
                  </a:lnTo>
                  <a:lnTo>
                    <a:pt x="88935" y="45418"/>
                  </a:lnTo>
                  <a:lnTo>
                    <a:pt x="88865" y="45418"/>
                  </a:lnTo>
                  <a:lnTo>
                    <a:pt x="88831" y="45418"/>
                  </a:lnTo>
                  <a:lnTo>
                    <a:pt x="88692" y="45418"/>
                  </a:lnTo>
                  <a:lnTo>
                    <a:pt x="88588" y="44940"/>
                  </a:lnTo>
                  <a:lnTo>
                    <a:pt x="88484" y="45418"/>
                  </a:lnTo>
                  <a:lnTo>
                    <a:pt x="88380" y="45418"/>
                  </a:lnTo>
                  <a:lnTo>
                    <a:pt x="88311" y="45418"/>
                  </a:lnTo>
                  <a:lnTo>
                    <a:pt x="88242" y="46374"/>
                  </a:lnTo>
                  <a:lnTo>
                    <a:pt x="88207" y="46374"/>
                  </a:lnTo>
                  <a:lnTo>
                    <a:pt x="88138" y="47330"/>
                  </a:lnTo>
                  <a:lnTo>
                    <a:pt x="88034" y="47330"/>
                  </a:lnTo>
                  <a:lnTo>
                    <a:pt x="87896" y="47808"/>
                  </a:lnTo>
                  <a:lnTo>
                    <a:pt x="87861" y="48764"/>
                  </a:lnTo>
                  <a:lnTo>
                    <a:pt x="87792" y="48764"/>
                  </a:lnTo>
                  <a:lnTo>
                    <a:pt x="87688" y="47808"/>
                  </a:lnTo>
                  <a:lnTo>
                    <a:pt x="87619" y="47330"/>
                  </a:lnTo>
                  <a:lnTo>
                    <a:pt x="87584" y="46374"/>
                  </a:lnTo>
                  <a:lnTo>
                    <a:pt x="87515" y="44940"/>
                  </a:lnTo>
                  <a:lnTo>
                    <a:pt x="87515" y="43027"/>
                  </a:lnTo>
                  <a:lnTo>
                    <a:pt x="87757" y="43027"/>
                  </a:lnTo>
                  <a:lnTo>
                    <a:pt x="87861" y="43027"/>
                  </a:lnTo>
                  <a:lnTo>
                    <a:pt x="87965" y="43984"/>
                  </a:lnTo>
                  <a:lnTo>
                    <a:pt x="88069" y="43984"/>
                  </a:lnTo>
                  <a:lnTo>
                    <a:pt x="88069" y="44940"/>
                  </a:lnTo>
                  <a:lnTo>
                    <a:pt x="88138" y="44940"/>
                  </a:lnTo>
                  <a:lnTo>
                    <a:pt x="88207" y="44940"/>
                  </a:lnTo>
                  <a:lnTo>
                    <a:pt x="88242" y="44940"/>
                  </a:lnTo>
                  <a:lnTo>
                    <a:pt x="88311" y="44940"/>
                  </a:lnTo>
                  <a:lnTo>
                    <a:pt x="88311" y="43984"/>
                  </a:lnTo>
                  <a:lnTo>
                    <a:pt x="88311" y="43027"/>
                  </a:lnTo>
                  <a:lnTo>
                    <a:pt x="88311" y="43027"/>
                  </a:lnTo>
                  <a:lnTo>
                    <a:pt x="88380" y="40637"/>
                  </a:lnTo>
                  <a:lnTo>
                    <a:pt x="88484" y="41593"/>
                  </a:lnTo>
                  <a:lnTo>
                    <a:pt x="88519" y="41593"/>
                  </a:lnTo>
                  <a:lnTo>
                    <a:pt x="88658" y="42549"/>
                  </a:lnTo>
                  <a:lnTo>
                    <a:pt x="88692" y="42549"/>
                  </a:lnTo>
                  <a:lnTo>
                    <a:pt x="88831" y="42549"/>
                  </a:lnTo>
                  <a:lnTo>
                    <a:pt x="88865" y="42549"/>
                  </a:lnTo>
                  <a:lnTo>
                    <a:pt x="88935" y="42549"/>
                  </a:lnTo>
                  <a:lnTo>
                    <a:pt x="89004" y="41593"/>
                  </a:lnTo>
                  <a:lnTo>
                    <a:pt x="89038" y="41593"/>
                  </a:lnTo>
                  <a:lnTo>
                    <a:pt x="89038" y="40637"/>
                  </a:lnTo>
                  <a:lnTo>
                    <a:pt x="89142" y="40637"/>
                  </a:lnTo>
                  <a:lnTo>
                    <a:pt x="89281" y="40637"/>
                  </a:lnTo>
                  <a:lnTo>
                    <a:pt x="89454" y="40637"/>
                  </a:lnTo>
                  <a:lnTo>
                    <a:pt x="89558" y="41593"/>
                  </a:lnTo>
                  <a:lnTo>
                    <a:pt x="89662" y="41593"/>
                  </a:lnTo>
                  <a:lnTo>
                    <a:pt x="89731" y="40637"/>
                  </a:lnTo>
                  <a:lnTo>
                    <a:pt x="89766" y="40159"/>
                  </a:lnTo>
                  <a:lnTo>
                    <a:pt x="89835" y="39203"/>
                  </a:lnTo>
                  <a:lnTo>
                    <a:pt x="89904" y="38725"/>
                  </a:lnTo>
                  <a:lnTo>
                    <a:pt x="89904" y="38725"/>
                  </a:lnTo>
                  <a:lnTo>
                    <a:pt x="89904" y="37768"/>
                  </a:lnTo>
                  <a:lnTo>
                    <a:pt x="89904" y="36812"/>
                  </a:lnTo>
                  <a:lnTo>
                    <a:pt x="89939" y="36812"/>
                  </a:lnTo>
                  <a:lnTo>
                    <a:pt x="90008" y="36812"/>
                  </a:lnTo>
                  <a:lnTo>
                    <a:pt x="90112" y="36812"/>
                  </a:lnTo>
                  <a:lnTo>
                    <a:pt x="90181" y="36812"/>
                  </a:lnTo>
                  <a:lnTo>
                    <a:pt x="90251" y="36334"/>
                  </a:lnTo>
                  <a:close/>
                  <a:moveTo>
                    <a:pt x="95792" y="35378"/>
                  </a:moveTo>
                  <a:lnTo>
                    <a:pt x="95965" y="36334"/>
                  </a:lnTo>
                  <a:lnTo>
                    <a:pt x="95896" y="37768"/>
                  </a:lnTo>
                  <a:lnTo>
                    <a:pt x="95965" y="39203"/>
                  </a:lnTo>
                  <a:lnTo>
                    <a:pt x="95965" y="40159"/>
                  </a:lnTo>
                  <a:lnTo>
                    <a:pt x="96034" y="40637"/>
                  </a:lnTo>
                  <a:lnTo>
                    <a:pt x="96069" y="42549"/>
                  </a:lnTo>
                  <a:lnTo>
                    <a:pt x="96069" y="43027"/>
                  </a:lnTo>
                  <a:lnTo>
                    <a:pt x="96069" y="43984"/>
                  </a:lnTo>
                  <a:lnTo>
                    <a:pt x="96138" y="44940"/>
                  </a:lnTo>
                  <a:lnTo>
                    <a:pt x="96138" y="44940"/>
                  </a:lnTo>
                  <a:lnTo>
                    <a:pt x="96173" y="46374"/>
                  </a:lnTo>
                  <a:lnTo>
                    <a:pt x="96242" y="47330"/>
                  </a:lnTo>
                  <a:lnTo>
                    <a:pt x="96173" y="47330"/>
                  </a:lnTo>
                  <a:lnTo>
                    <a:pt x="96138" y="47330"/>
                  </a:lnTo>
                  <a:lnTo>
                    <a:pt x="96034" y="47330"/>
                  </a:lnTo>
                  <a:lnTo>
                    <a:pt x="95896" y="47330"/>
                  </a:lnTo>
                  <a:lnTo>
                    <a:pt x="95722" y="47330"/>
                  </a:lnTo>
                  <a:lnTo>
                    <a:pt x="95688" y="47330"/>
                  </a:lnTo>
                  <a:lnTo>
                    <a:pt x="95619" y="47330"/>
                  </a:lnTo>
                  <a:lnTo>
                    <a:pt x="95445" y="47330"/>
                  </a:lnTo>
                  <a:lnTo>
                    <a:pt x="95341" y="47330"/>
                  </a:lnTo>
                  <a:lnTo>
                    <a:pt x="95272" y="47330"/>
                  </a:lnTo>
                  <a:lnTo>
                    <a:pt x="95238" y="47330"/>
                  </a:lnTo>
                  <a:lnTo>
                    <a:pt x="95238" y="47808"/>
                  </a:lnTo>
                  <a:lnTo>
                    <a:pt x="95168" y="47808"/>
                  </a:lnTo>
                  <a:lnTo>
                    <a:pt x="95099" y="47808"/>
                  </a:lnTo>
                  <a:lnTo>
                    <a:pt x="95064" y="47808"/>
                  </a:lnTo>
                  <a:lnTo>
                    <a:pt x="94926" y="47808"/>
                  </a:lnTo>
                  <a:lnTo>
                    <a:pt x="94891" y="47330"/>
                  </a:lnTo>
                  <a:lnTo>
                    <a:pt x="94822" y="46374"/>
                  </a:lnTo>
                  <a:lnTo>
                    <a:pt x="94718" y="45418"/>
                  </a:lnTo>
                  <a:lnTo>
                    <a:pt x="94753" y="44940"/>
                  </a:lnTo>
                  <a:lnTo>
                    <a:pt x="94753" y="44940"/>
                  </a:lnTo>
                  <a:lnTo>
                    <a:pt x="94891" y="43027"/>
                  </a:lnTo>
                  <a:lnTo>
                    <a:pt x="94995" y="42549"/>
                  </a:lnTo>
                  <a:lnTo>
                    <a:pt x="95064" y="42549"/>
                  </a:lnTo>
                  <a:lnTo>
                    <a:pt x="95099" y="42549"/>
                  </a:lnTo>
                  <a:lnTo>
                    <a:pt x="95099" y="42549"/>
                  </a:lnTo>
                  <a:lnTo>
                    <a:pt x="95099" y="41593"/>
                  </a:lnTo>
                  <a:lnTo>
                    <a:pt x="95099" y="40637"/>
                  </a:lnTo>
                  <a:lnTo>
                    <a:pt x="95099" y="39203"/>
                  </a:lnTo>
                  <a:lnTo>
                    <a:pt x="95272" y="40159"/>
                  </a:lnTo>
                  <a:lnTo>
                    <a:pt x="95341" y="40159"/>
                  </a:lnTo>
                  <a:lnTo>
                    <a:pt x="95341" y="39203"/>
                  </a:lnTo>
                  <a:lnTo>
                    <a:pt x="95376" y="39203"/>
                  </a:lnTo>
                  <a:lnTo>
                    <a:pt x="95445" y="39203"/>
                  </a:lnTo>
                  <a:lnTo>
                    <a:pt x="95515" y="38725"/>
                  </a:lnTo>
                  <a:lnTo>
                    <a:pt x="95549" y="37768"/>
                  </a:lnTo>
                  <a:lnTo>
                    <a:pt x="95619" y="36812"/>
                  </a:lnTo>
                  <a:lnTo>
                    <a:pt x="95688" y="36334"/>
                  </a:lnTo>
                  <a:lnTo>
                    <a:pt x="95722" y="36334"/>
                  </a:lnTo>
                  <a:lnTo>
                    <a:pt x="95792" y="35378"/>
                  </a:lnTo>
                  <a:close/>
                  <a:moveTo>
                    <a:pt x="97558" y="35378"/>
                  </a:moveTo>
                  <a:lnTo>
                    <a:pt x="97662" y="35378"/>
                  </a:lnTo>
                  <a:lnTo>
                    <a:pt x="97731" y="35378"/>
                  </a:lnTo>
                  <a:lnTo>
                    <a:pt x="97835" y="35378"/>
                  </a:lnTo>
                  <a:lnTo>
                    <a:pt x="97904" y="35378"/>
                  </a:lnTo>
                  <a:lnTo>
                    <a:pt x="97939" y="35378"/>
                  </a:lnTo>
                  <a:lnTo>
                    <a:pt x="98043" y="35378"/>
                  </a:lnTo>
                  <a:lnTo>
                    <a:pt x="98112" y="36334"/>
                  </a:lnTo>
                  <a:lnTo>
                    <a:pt x="98181" y="36334"/>
                  </a:lnTo>
                  <a:lnTo>
                    <a:pt x="98181" y="37768"/>
                  </a:lnTo>
                  <a:lnTo>
                    <a:pt x="97939" y="38725"/>
                  </a:lnTo>
                  <a:lnTo>
                    <a:pt x="97904" y="39203"/>
                  </a:lnTo>
                  <a:lnTo>
                    <a:pt x="97835" y="39203"/>
                  </a:lnTo>
                  <a:lnTo>
                    <a:pt x="97766" y="40159"/>
                  </a:lnTo>
                  <a:lnTo>
                    <a:pt x="97731" y="40159"/>
                  </a:lnTo>
                  <a:lnTo>
                    <a:pt x="97662" y="40159"/>
                  </a:lnTo>
                  <a:lnTo>
                    <a:pt x="97593" y="40637"/>
                  </a:lnTo>
                  <a:lnTo>
                    <a:pt x="97593" y="41593"/>
                  </a:lnTo>
                  <a:lnTo>
                    <a:pt x="97558" y="42549"/>
                  </a:lnTo>
                  <a:lnTo>
                    <a:pt x="97558" y="43027"/>
                  </a:lnTo>
                  <a:lnTo>
                    <a:pt x="97489" y="43984"/>
                  </a:lnTo>
                  <a:lnTo>
                    <a:pt x="97419" y="43984"/>
                  </a:lnTo>
                  <a:lnTo>
                    <a:pt x="97385" y="44940"/>
                  </a:lnTo>
                  <a:lnTo>
                    <a:pt x="97316" y="44940"/>
                  </a:lnTo>
                  <a:lnTo>
                    <a:pt x="97281" y="44940"/>
                  </a:lnTo>
                  <a:lnTo>
                    <a:pt x="97212" y="45418"/>
                  </a:lnTo>
                  <a:lnTo>
                    <a:pt x="97108" y="45418"/>
                  </a:lnTo>
                  <a:lnTo>
                    <a:pt x="96969" y="45418"/>
                  </a:lnTo>
                  <a:lnTo>
                    <a:pt x="96796" y="44940"/>
                  </a:lnTo>
                  <a:lnTo>
                    <a:pt x="96796" y="43984"/>
                  </a:lnTo>
                  <a:lnTo>
                    <a:pt x="96761" y="43027"/>
                  </a:lnTo>
                  <a:lnTo>
                    <a:pt x="96658" y="42549"/>
                  </a:lnTo>
                  <a:lnTo>
                    <a:pt x="96519" y="40637"/>
                  </a:lnTo>
                  <a:lnTo>
                    <a:pt x="96484" y="39203"/>
                  </a:lnTo>
                  <a:lnTo>
                    <a:pt x="96519" y="39203"/>
                  </a:lnTo>
                  <a:lnTo>
                    <a:pt x="96588" y="40159"/>
                  </a:lnTo>
                  <a:lnTo>
                    <a:pt x="96658" y="39203"/>
                  </a:lnTo>
                  <a:lnTo>
                    <a:pt x="96658" y="39203"/>
                  </a:lnTo>
                  <a:lnTo>
                    <a:pt x="96692" y="38725"/>
                  </a:lnTo>
                  <a:lnTo>
                    <a:pt x="96761" y="38725"/>
                  </a:lnTo>
                  <a:lnTo>
                    <a:pt x="96796" y="37768"/>
                  </a:lnTo>
                  <a:lnTo>
                    <a:pt x="96935" y="36812"/>
                  </a:lnTo>
                  <a:lnTo>
                    <a:pt x="97038" y="36812"/>
                  </a:lnTo>
                  <a:lnTo>
                    <a:pt x="97142" y="36812"/>
                  </a:lnTo>
                  <a:lnTo>
                    <a:pt x="97281" y="36812"/>
                  </a:lnTo>
                  <a:lnTo>
                    <a:pt x="97316" y="36812"/>
                  </a:lnTo>
                  <a:lnTo>
                    <a:pt x="97385" y="36812"/>
                  </a:lnTo>
                  <a:lnTo>
                    <a:pt x="97385" y="36812"/>
                  </a:lnTo>
                  <a:lnTo>
                    <a:pt x="97385" y="36334"/>
                  </a:lnTo>
                  <a:lnTo>
                    <a:pt x="97385" y="35378"/>
                  </a:lnTo>
                  <a:lnTo>
                    <a:pt x="97489" y="35378"/>
                  </a:lnTo>
                  <a:lnTo>
                    <a:pt x="97558" y="35378"/>
                  </a:lnTo>
                  <a:close/>
                  <a:moveTo>
                    <a:pt x="113766" y="34422"/>
                  </a:moveTo>
                  <a:lnTo>
                    <a:pt x="113800" y="34422"/>
                  </a:lnTo>
                  <a:lnTo>
                    <a:pt x="113870" y="35378"/>
                  </a:lnTo>
                  <a:lnTo>
                    <a:pt x="113939" y="34422"/>
                  </a:lnTo>
                  <a:lnTo>
                    <a:pt x="113974" y="35378"/>
                  </a:lnTo>
                  <a:lnTo>
                    <a:pt x="113974" y="35378"/>
                  </a:lnTo>
                  <a:lnTo>
                    <a:pt x="113974" y="36334"/>
                  </a:lnTo>
                  <a:lnTo>
                    <a:pt x="114043" y="36334"/>
                  </a:lnTo>
                  <a:lnTo>
                    <a:pt x="114112" y="37768"/>
                  </a:lnTo>
                  <a:lnTo>
                    <a:pt x="114112" y="38725"/>
                  </a:lnTo>
                  <a:lnTo>
                    <a:pt x="114112" y="40159"/>
                  </a:lnTo>
                  <a:lnTo>
                    <a:pt x="114770" y="40159"/>
                  </a:lnTo>
                  <a:lnTo>
                    <a:pt x="114770" y="40637"/>
                  </a:lnTo>
                  <a:lnTo>
                    <a:pt x="114770" y="40637"/>
                  </a:lnTo>
                  <a:lnTo>
                    <a:pt x="114909" y="41593"/>
                  </a:lnTo>
                  <a:lnTo>
                    <a:pt x="114770" y="42549"/>
                  </a:lnTo>
                  <a:lnTo>
                    <a:pt x="114735" y="43027"/>
                  </a:lnTo>
                  <a:lnTo>
                    <a:pt x="114735" y="43984"/>
                  </a:lnTo>
                  <a:lnTo>
                    <a:pt x="114666" y="43984"/>
                  </a:lnTo>
                  <a:lnTo>
                    <a:pt x="114597" y="43027"/>
                  </a:lnTo>
                  <a:lnTo>
                    <a:pt x="114597" y="43984"/>
                  </a:lnTo>
                  <a:lnTo>
                    <a:pt x="114562" y="43984"/>
                  </a:lnTo>
                  <a:lnTo>
                    <a:pt x="114493" y="44940"/>
                  </a:lnTo>
                  <a:lnTo>
                    <a:pt x="114493" y="46374"/>
                  </a:lnTo>
                  <a:lnTo>
                    <a:pt x="114493" y="47808"/>
                  </a:lnTo>
                  <a:lnTo>
                    <a:pt x="114493" y="49243"/>
                  </a:lnTo>
                  <a:lnTo>
                    <a:pt x="114424" y="50199"/>
                  </a:lnTo>
                  <a:lnTo>
                    <a:pt x="114320" y="50199"/>
                  </a:lnTo>
                  <a:lnTo>
                    <a:pt x="114147" y="50199"/>
                  </a:lnTo>
                  <a:lnTo>
                    <a:pt x="114043" y="50199"/>
                  </a:lnTo>
                  <a:lnTo>
                    <a:pt x="113939" y="50199"/>
                  </a:lnTo>
                  <a:lnTo>
                    <a:pt x="113800" y="50199"/>
                  </a:lnTo>
                  <a:lnTo>
                    <a:pt x="113766" y="51155"/>
                  </a:lnTo>
                  <a:lnTo>
                    <a:pt x="113766" y="51633"/>
                  </a:lnTo>
                  <a:lnTo>
                    <a:pt x="113696" y="51633"/>
                  </a:lnTo>
                  <a:lnTo>
                    <a:pt x="113662" y="52589"/>
                  </a:lnTo>
                  <a:lnTo>
                    <a:pt x="113523" y="52589"/>
                  </a:lnTo>
                  <a:lnTo>
                    <a:pt x="113419" y="52589"/>
                  </a:lnTo>
                  <a:lnTo>
                    <a:pt x="113350" y="52589"/>
                  </a:lnTo>
                  <a:lnTo>
                    <a:pt x="113316" y="52589"/>
                  </a:lnTo>
                  <a:lnTo>
                    <a:pt x="113246" y="52589"/>
                  </a:lnTo>
                  <a:lnTo>
                    <a:pt x="113177" y="53545"/>
                  </a:lnTo>
                  <a:lnTo>
                    <a:pt x="113177" y="54023"/>
                  </a:lnTo>
                  <a:lnTo>
                    <a:pt x="113142" y="54023"/>
                  </a:lnTo>
                  <a:lnTo>
                    <a:pt x="113142" y="54980"/>
                  </a:lnTo>
                  <a:lnTo>
                    <a:pt x="113073" y="54980"/>
                  </a:lnTo>
                  <a:lnTo>
                    <a:pt x="113038" y="54980"/>
                  </a:lnTo>
                  <a:lnTo>
                    <a:pt x="112900" y="54980"/>
                  </a:lnTo>
                  <a:lnTo>
                    <a:pt x="112865" y="54980"/>
                  </a:lnTo>
                  <a:lnTo>
                    <a:pt x="112727" y="54980"/>
                  </a:lnTo>
                  <a:lnTo>
                    <a:pt x="112623" y="54023"/>
                  </a:lnTo>
                  <a:lnTo>
                    <a:pt x="112623" y="53545"/>
                  </a:lnTo>
                  <a:lnTo>
                    <a:pt x="112554" y="53545"/>
                  </a:lnTo>
                  <a:lnTo>
                    <a:pt x="112519" y="53545"/>
                  </a:lnTo>
                  <a:lnTo>
                    <a:pt x="112450" y="53545"/>
                  </a:lnTo>
                  <a:lnTo>
                    <a:pt x="112415" y="52589"/>
                  </a:lnTo>
                  <a:lnTo>
                    <a:pt x="112346" y="51633"/>
                  </a:lnTo>
                  <a:lnTo>
                    <a:pt x="112346" y="51155"/>
                  </a:lnTo>
                  <a:lnTo>
                    <a:pt x="112277" y="50199"/>
                  </a:lnTo>
                  <a:lnTo>
                    <a:pt x="112242" y="50199"/>
                  </a:lnTo>
                  <a:lnTo>
                    <a:pt x="112242" y="50199"/>
                  </a:lnTo>
                  <a:lnTo>
                    <a:pt x="112103" y="50199"/>
                  </a:lnTo>
                  <a:lnTo>
                    <a:pt x="112069" y="50199"/>
                  </a:lnTo>
                  <a:lnTo>
                    <a:pt x="112000" y="51155"/>
                  </a:lnTo>
                  <a:lnTo>
                    <a:pt x="111896" y="50199"/>
                  </a:lnTo>
                  <a:lnTo>
                    <a:pt x="111826" y="50199"/>
                  </a:lnTo>
                  <a:lnTo>
                    <a:pt x="111792" y="49243"/>
                  </a:lnTo>
                  <a:lnTo>
                    <a:pt x="111792" y="48764"/>
                  </a:lnTo>
                  <a:lnTo>
                    <a:pt x="111792" y="47808"/>
                  </a:lnTo>
                  <a:lnTo>
                    <a:pt x="111792" y="47330"/>
                  </a:lnTo>
                  <a:lnTo>
                    <a:pt x="111792" y="47330"/>
                  </a:lnTo>
                  <a:lnTo>
                    <a:pt x="111896" y="47330"/>
                  </a:lnTo>
                  <a:lnTo>
                    <a:pt x="111930" y="46374"/>
                  </a:lnTo>
                  <a:lnTo>
                    <a:pt x="112000" y="46374"/>
                  </a:lnTo>
                  <a:lnTo>
                    <a:pt x="112069" y="45418"/>
                  </a:lnTo>
                  <a:lnTo>
                    <a:pt x="112173" y="45418"/>
                  </a:lnTo>
                  <a:lnTo>
                    <a:pt x="112242" y="45418"/>
                  </a:lnTo>
                  <a:lnTo>
                    <a:pt x="112346" y="45418"/>
                  </a:lnTo>
                  <a:lnTo>
                    <a:pt x="112346" y="44940"/>
                  </a:lnTo>
                  <a:lnTo>
                    <a:pt x="112415" y="43984"/>
                  </a:lnTo>
                  <a:lnTo>
                    <a:pt x="112415" y="43027"/>
                  </a:lnTo>
                  <a:lnTo>
                    <a:pt x="112415" y="41593"/>
                  </a:lnTo>
                  <a:lnTo>
                    <a:pt x="112415" y="40159"/>
                  </a:lnTo>
                  <a:lnTo>
                    <a:pt x="112450" y="40159"/>
                  </a:lnTo>
                  <a:lnTo>
                    <a:pt x="112519" y="39203"/>
                  </a:lnTo>
                  <a:lnTo>
                    <a:pt x="112692" y="39203"/>
                  </a:lnTo>
                  <a:lnTo>
                    <a:pt x="112796" y="39203"/>
                  </a:lnTo>
                  <a:lnTo>
                    <a:pt x="112900" y="39203"/>
                  </a:lnTo>
                  <a:lnTo>
                    <a:pt x="112969" y="38725"/>
                  </a:lnTo>
                  <a:lnTo>
                    <a:pt x="113038" y="37768"/>
                  </a:lnTo>
                  <a:lnTo>
                    <a:pt x="113073" y="37768"/>
                  </a:lnTo>
                  <a:lnTo>
                    <a:pt x="113246" y="37768"/>
                  </a:lnTo>
                  <a:lnTo>
                    <a:pt x="113350" y="36812"/>
                  </a:lnTo>
                  <a:lnTo>
                    <a:pt x="113350" y="36812"/>
                  </a:lnTo>
                  <a:lnTo>
                    <a:pt x="113419" y="36334"/>
                  </a:lnTo>
                  <a:lnTo>
                    <a:pt x="113419" y="35378"/>
                  </a:lnTo>
                  <a:lnTo>
                    <a:pt x="113489" y="35378"/>
                  </a:lnTo>
                  <a:lnTo>
                    <a:pt x="113523" y="35378"/>
                  </a:lnTo>
                  <a:lnTo>
                    <a:pt x="113593" y="34422"/>
                  </a:lnTo>
                  <a:lnTo>
                    <a:pt x="113696" y="34422"/>
                  </a:lnTo>
                  <a:lnTo>
                    <a:pt x="113766" y="34422"/>
                  </a:lnTo>
                  <a:close/>
                  <a:moveTo>
                    <a:pt x="110857" y="32988"/>
                  </a:moveTo>
                  <a:lnTo>
                    <a:pt x="110995" y="33944"/>
                  </a:lnTo>
                  <a:lnTo>
                    <a:pt x="111099" y="33944"/>
                  </a:lnTo>
                  <a:lnTo>
                    <a:pt x="111168" y="34422"/>
                  </a:lnTo>
                  <a:lnTo>
                    <a:pt x="111203" y="33944"/>
                  </a:lnTo>
                  <a:lnTo>
                    <a:pt x="111272" y="32988"/>
                  </a:lnTo>
                  <a:lnTo>
                    <a:pt x="111307" y="32988"/>
                  </a:lnTo>
                  <a:lnTo>
                    <a:pt x="111376" y="32988"/>
                  </a:lnTo>
                  <a:lnTo>
                    <a:pt x="111480" y="34422"/>
                  </a:lnTo>
                  <a:lnTo>
                    <a:pt x="111480" y="34422"/>
                  </a:lnTo>
                  <a:lnTo>
                    <a:pt x="111480" y="35378"/>
                  </a:lnTo>
                  <a:lnTo>
                    <a:pt x="111480" y="36334"/>
                  </a:lnTo>
                  <a:lnTo>
                    <a:pt x="111549" y="36812"/>
                  </a:lnTo>
                  <a:lnTo>
                    <a:pt x="111480" y="37768"/>
                  </a:lnTo>
                  <a:lnTo>
                    <a:pt x="111480" y="38725"/>
                  </a:lnTo>
                  <a:lnTo>
                    <a:pt x="111480" y="39203"/>
                  </a:lnTo>
                  <a:lnTo>
                    <a:pt x="111445" y="39203"/>
                  </a:lnTo>
                  <a:lnTo>
                    <a:pt x="111376" y="39203"/>
                  </a:lnTo>
                  <a:lnTo>
                    <a:pt x="111307" y="40159"/>
                  </a:lnTo>
                  <a:lnTo>
                    <a:pt x="111203" y="40159"/>
                  </a:lnTo>
                  <a:lnTo>
                    <a:pt x="111168" y="40159"/>
                  </a:lnTo>
                  <a:lnTo>
                    <a:pt x="111099" y="40159"/>
                  </a:lnTo>
                  <a:lnTo>
                    <a:pt x="111099" y="39203"/>
                  </a:lnTo>
                  <a:lnTo>
                    <a:pt x="111030" y="39203"/>
                  </a:lnTo>
                  <a:lnTo>
                    <a:pt x="110995" y="38725"/>
                  </a:lnTo>
                  <a:lnTo>
                    <a:pt x="110926" y="37768"/>
                  </a:lnTo>
                  <a:lnTo>
                    <a:pt x="110857" y="37768"/>
                  </a:lnTo>
                  <a:lnTo>
                    <a:pt x="110822" y="37768"/>
                  </a:lnTo>
                  <a:lnTo>
                    <a:pt x="110822" y="34422"/>
                  </a:lnTo>
                  <a:lnTo>
                    <a:pt x="110857" y="32988"/>
                  </a:lnTo>
                  <a:close/>
                  <a:moveTo>
                    <a:pt x="15341" y="30597"/>
                  </a:moveTo>
                  <a:lnTo>
                    <a:pt x="15341" y="30597"/>
                  </a:lnTo>
                  <a:lnTo>
                    <a:pt x="15480" y="30597"/>
                  </a:lnTo>
                  <a:lnTo>
                    <a:pt x="15584" y="30597"/>
                  </a:lnTo>
                  <a:lnTo>
                    <a:pt x="15619" y="30597"/>
                  </a:lnTo>
                  <a:lnTo>
                    <a:pt x="15688" y="31553"/>
                  </a:lnTo>
                  <a:lnTo>
                    <a:pt x="15792" y="32031"/>
                  </a:lnTo>
                  <a:lnTo>
                    <a:pt x="15930" y="32988"/>
                  </a:lnTo>
                  <a:lnTo>
                    <a:pt x="16034" y="34422"/>
                  </a:lnTo>
                  <a:lnTo>
                    <a:pt x="16103" y="35378"/>
                  </a:lnTo>
                  <a:lnTo>
                    <a:pt x="16103" y="35378"/>
                  </a:lnTo>
                  <a:lnTo>
                    <a:pt x="16380" y="38725"/>
                  </a:lnTo>
                  <a:lnTo>
                    <a:pt x="16380" y="39203"/>
                  </a:lnTo>
                  <a:lnTo>
                    <a:pt x="16415" y="40159"/>
                  </a:lnTo>
                  <a:lnTo>
                    <a:pt x="16554" y="41593"/>
                  </a:lnTo>
                  <a:lnTo>
                    <a:pt x="16658" y="42549"/>
                  </a:lnTo>
                  <a:lnTo>
                    <a:pt x="16935" y="43027"/>
                  </a:lnTo>
                  <a:lnTo>
                    <a:pt x="17108" y="43984"/>
                  </a:lnTo>
                  <a:lnTo>
                    <a:pt x="17281" y="44940"/>
                  </a:lnTo>
                  <a:lnTo>
                    <a:pt x="17350" y="44940"/>
                  </a:lnTo>
                  <a:lnTo>
                    <a:pt x="17454" y="45418"/>
                  </a:lnTo>
                  <a:lnTo>
                    <a:pt x="17489" y="46374"/>
                  </a:lnTo>
                  <a:lnTo>
                    <a:pt x="17489" y="47808"/>
                  </a:lnTo>
                  <a:lnTo>
                    <a:pt x="17558" y="49243"/>
                  </a:lnTo>
                  <a:lnTo>
                    <a:pt x="17627" y="51155"/>
                  </a:lnTo>
                  <a:lnTo>
                    <a:pt x="17731" y="51633"/>
                  </a:lnTo>
                  <a:lnTo>
                    <a:pt x="17800" y="51155"/>
                  </a:lnTo>
                  <a:lnTo>
                    <a:pt x="17835" y="51155"/>
                  </a:lnTo>
                  <a:lnTo>
                    <a:pt x="17904" y="50199"/>
                  </a:lnTo>
                  <a:lnTo>
                    <a:pt x="17974" y="49243"/>
                  </a:lnTo>
                  <a:lnTo>
                    <a:pt x="18008" y="48764"/>
                  </a:lnTo>
                  <a:lnTo>
                    <a:pt x="18285" y="51633"/>
                  </a:lnTo>
                  <a:lnTo>
                    <a:pt x="18285" y="54023"/>
                  </a:lnTo>
                  <a:lnTo>
                    <a:pt x="18458" y="57848"/>
                  </a:lnTo>
                  <a:lnTo>
                    <a:pt x="18632" y="58804"/>
                  </a:lnTo>
                  <a:lnTo>
                    <a:pt x="18735" y="59760"/>
                  </a:lnTo>
                  <a:lnTo>
                    <a:pt x="18805" y="59760"/>
                  </a:lnTo>
                  <a:lnTo>
                    <a:pt x="18805" y="59760"/>
                  </a:lnTo>
                  <a:lnTo>
                    <a:pt x="19359" y="62151"/>
                  </a:lnTo>
                  <a:lnTo>
                    <a:pt x="19359" y="67410"/>
                  </a:lnTo>
                  <a:lnTo>
                    <a:pt x="19359" y="68366"/>
                  </a:lnTo>
                  <a:lnTo>
                    <a:pt x="19324" y="68844"/>
                  </a:lnTo>
                  <a:lnTo>
                    <a:pt x="19255" y="69800"/>
                  </a:lnTo>
                  <a:lnTo>
                    <a:pt x="19151" y="70756"/>
                  </a:lnTo>
                  <a:lnTo>
                    <a:pt x="19082" y="71235"/>
                  </a:lnTo>
                  <a:lnTo>
                    <a:pt x="19047" y="71235"/>
                  </a:lnTo>
                  <a:lnTo>
                    <a:pt x="18909" y="70756"/>
                  </a:lnTo>
                  <a:lnTo>
                    <a:pt x="18805" y="70756"/>
                  </a:lnTo>
                  <a:lnTo>
                    <a:pt x="18735" y="69800"/>
                  </a:lnTo>
                  <a:lnTo>
                    <a:pt x="18632" y="69800"/>
                  </a:lnTo>
                  <a:lnTo>
                    <a:pt x="18597" y="69800"/>
                  </a:lnTo>
                  <a:lnTo>
                    <a:pt x="18528" y="70756"/>
                  </a:lnTo>
                  <a:lnTo>
                    <a:pt x="18528" y="72191"/>
                  </a:lnTo>
                  <a:lnTo>
                    <a:pt x="18458" y="73147"/>
                  </a:lnTo>
                  <a:lnTo>
                    <a:pt x="18424" y="73625"/>
                  </a:lnTo>
                  <a:lnTo>
                    <a:pt x="18424" y="73625"/>
                  </a:lnTo>
                  <a:lnTo>
                    <a:pt x="18008" y="71235"/>
                  </a:lnTo>
                  <a:lnTo>
                    <a:pt x="17974" y="75059"/>
                  </a:lnTo>
                  <a:lnTo>
                    <a:pt x="17974" y="76015"/>
                  </a:lnTo>
                  <a:lnTo>
                    <a:pt x="17974" y="76972"/>
                  </a:lnTo>
                  <a:lnTo>
                    <a:pt x="17974" y="77450"/>
                  </a:lnTo>
                  <a:lnTo>
                    <a:pt x="17974" y="78406"/>
                  </a:lnTo>
                  <a:lnTo>
                    <a:pt x="17904" y="79362"/>
                  </a:lnTo>
                  <a:lnTo>
                    <a:pt x="17904" y="79362"/>
                  </a:lnTo>
                  <a:lnTo>
                    <a:pt x="17627" y="79362"/>
                  </a:lnTo>
                  <a:lnTo>
                    <a:pt x="17454" y="82231"/>
                  </a:lnTo>
                  <a:lnTo>
                    <a:pt x="16865" y="80796"/>
                  </a:lnTo>
                  <a:lnTo>
                    <a:pt x="16311" y="81752"/>
                  </a:lnTo>
                  <a:lnTo>
                    <a:pt x="15515" y="79362"/>
                  </a:lnTo>
                  <a:lnTo>
                    <a:pt x="15238" y="73625"/>
                  </a:lnTo>
                  <a:lnTo>
                    <a:pt x="14787" y="70756"/>
                  </a:lnTo>
                  <a:lnTo>
                    <a:pt x="15134" y="68366"/>
                  </a:lnTo>
                  <a:lnTo>
                    <a:pt x="15584" y="68366"/>
                  </a:lnTo>
                  <a:lnTo>
                    <a:pt x="15619" y="68366"/>
                  </a:lnTo>
                  <a:lnTo>
                    <a:pt x="15757" y="68366"/>
                  </a:lnTo>
                  <a:lnTo>
                    <a:pt x="15861" y="67410"/>
                  </a:lnTo>
                  <a:lnTo>
                    <a:pt x="15965" y="66454"/>
                  </a:lnTo>
                  <a:lnTo>
                    <a:pt x="16034" y="66454"/>
                  </a:lnTo>
                  <a:lnTo>
                    <a:pt x="16034" y="66454"/>
                  </a:lnTo>
                  <a:lnTo>
                    <a:pt x="15792" y="62629"/>
                  </a:lnTo>
                  <a:lnTo>
                    <a:pt x="15307" y="63585"/>
                  </a:lnTo>
                  <a:lnTo>
                    <a:pt x="14891" y="64541"/>
                  </a:lnTo>
                  <a:lnTo>
                    <a:pt x="14510" y="65019"/>
                  </a:lnTo>
                  <a:lnTo>
                    <a:pt x="14095" y="62629"/>
                  </a:lnTo>
                  <a:lnTo>
                    <a:pt x="14095" y="57370"/>
                  </a:lnTo>
                  <a:lnTo>
                    <a:pt x="13748" y="57370"/>
                  </a:lnTo>
                  <a:lnTo>
                    <a:pt x="13748" y="52589"/>
                  </a:lnTo>
                  <a:lnTo>
                    <a:pt x="13991" y="50199"/>
                  </a:lnTo>
                  <a:lnTo>
                    <a:pt x="13922" y="45418"/>
                  </a:lnTo>
                  <a:lnTo>
                    <a:pt x="14233" y="44940"/>
                  </a:lnTo>
                  <a:lnTo>
                    <a:pt x="14683" y="44940"/>
                  </a:lnTo>
                  <a:lnTo>
                    <a:pt x="14683" y="44940"/>
                  </a:lnTo>
                  <a:lnTo>
                    <a:pt x="14683" y="43984"/>
                  </a:lnTo>
                  <a:lnTo>
                    <a:pt x="14718" y="43027"/>
                  </a:lnTo>
                  <a:lnTo>
                    <a:pt x="14683" y="42549"/>
                  </a:lnTo>
                  <a:lnTo>
                    <a:pt x="14614" y="41593"/>
                  </a:lnTo>
                  <a:lnTo>
                    <a:pt x="14545" y="40637"/>
                  </a:lnTo>
                  <a:lnTo>
                    <a:pt x="14441" y="40159"/>
                  </a:lnTo>
                  <a:lnTo>
                    <a:pt x="14372" y="39203"/>
                  </a:lnTo>
                  <a:lnTo>
                    <a:pt x="14337" y="39203"/>
                  </a:lnTo>
                  <a:lnTo>
                    <a:pt x="14268" y="38725"/>
                  </a:lnTo>
                  <a:lnTo>
                    <a:pt x="14510" y="37768"/>
                  </a:lnTo>
                  <a:lnTo>
                    <a:pt x="14995" y="37768"/>
                  </a:lnTo>
                  <a:lnTo>
                    <a:pt x="15064" y="37768"/>
                  </a:lnTo>
                  <a:lnTo>
                    <a:pt x="15134" y="37768"/>
                  </a:lnTo>
                  <a:lnTo>
                    <a:pt x="15168" y="37768"/>
                  </a:lnTo>
                  <a:lnTo>
                    <a:pt x="15307" y="37768"/>
                  </a:lnTo>
                  <a:lnTo>
                    <a:pt x="15341" y="36812"/>
                  </a:lnTo>
                  <a:lnTo>
                    <a:pt x="15341" y="36334"/>
                  </a:lnTo>
                  <a:lnTo>
                    <a:pt x="15341" y="35378"/>
                  </a:lnTo>
                  <a:lnTo>
                    <a:pt x="15341" y="34422"/>
                  </a:lnTo>
                  <a:lnTo>
                    <a:pt x="15307" y="33944"/>
                  </a:lnTo>
                  <a:lnTo>
                    <a:pt x="15168" y="33944"/>
                  </a:lnTo>
                  <a:lnTo>
                    <a:pt x="14787" y="33944"/>
                  </a:lnTo>
                  <a:lnTo>
                    <a:pt x="14857" y="32988"/>
                  </a:lnTo>
                  <a:lnTo>
                    <a:pt x="14961" y="32031"/>
                  </a:lnTo>
                  <a:lnTo>
                    <a:pt x="15064" y="31553"/>
                  </a:lnTo>
                  <a:lnTo>
                    <a:pt x="15168" y="30597"/>
                  </a:lnTo>
                  <a:lnTo>
                    <a:pt x="15307" y="30597"/>
                  </a:lnTo>
                  <a:lnTo>
                    <a:pt x="15341" y="30597"/>
                  </a:lnTo>
                  <a:close/>
                  <a:moveTo>
                    <a:pt x="94199" y="29163"/>
                  </a:moveTo>
                  <a:lnTo>
                    <a:pt x="94268" y="29163"/>
                  </a:lnTo>
                  <a:lnTo>
                    <a:pt x="94268" y="30597"/>
                  </a:lnTo>
                  <a:lnTo>
                    <a:pt x="94199" y="31553"/>
                  </a:lnTo>
                  <a:lnTo>
                    <a:pt x="94129" y="32988"/>
                  </a:lnTo>
                  <a:lnTo>
                    <a:pt x="94095" y="33944"/>
                  </a:lnTo>
                  <a:lnTo>
                    <a:pt x="94025" y="34422"/>
                  </a:lnTo>
                  <a:lnTo>
                    <a:pt x="93991" y="35378"/>
                  </a:lnTo>
                  <a:lnTo>
                    <a:pt x="93922" y="36334"/>
                  </a:lnTo>
                  <a:lnTo>
                    <a:pt x="93991" y="36812"/>
                  </a:lnTo>
                  <a:lnTo>
                    <a:pt x="94025" y="36812"/>
                  </a:lnTo>
                  <a:lnTo>
                    <a:pt x="94129" y="36812"/>
                  </a:lnTo>
                  <a:lnTo>
                    <a:pt x="94268" y="36812"/>
                  </a:lnTo>
                  <a:lnTo>
                    <a:pt x="94303" y="36812"/>
                  </a:lnTo>
                  <a:lnTo>
                    <a:pt x="94372" y="36334"/>
                  </a:lnTo>
                  <a:lnTo>
                    <a:pt x="94476" y="36334"/>
                  </a:lnTo>
                  <a:lnTo>
                    <a:pt x="94614" y="36334"/>
                  </a:lnTo>
                  <a:lnTo>
                    <a:pt x="94614" y="38725"/>
                  </a:lnTo>
                  <a:lnTo>
                    <a:pt x="94614" y="39203"/>
                  </a:lnTo>
                  <a:lnTo>
                    <a:pt x="94649" y="40159"/>
                  </a:lnTo>
                  <a:lnTo>
                    <a:pt x="94614" y="40637"/>
                  </a:lnTo>
                  <a:lnTo>
                    <a:pt x="94614" y="41593"/>
                  </a:lnTo>
                  <a:lnTo>
                    <a:pt x="94441" y="41593"/>
                  </a:lnTo>
                  <a:lnTo>
                    <a:pt x="94303" y="42549"/>
                  </a:lnTo>
                  <a:lnTo>
                    <a:pt x="94129" y="41593"/>
                  </a:lnTo>
                  <a:lnTo>
                    <a:pt x="94025" y="40637"/>
                  </a:lnTo>
                  <a:lnTo>
                    <a:pt x="94025" y="40159"/>
                  </a:lnTo>
                  <a:lnTo>
                    <a:pt x="93991" y="39203"/>
                  </a:lnTo>
                  <a:lnTo>
                    <a:pt x="93991" y="39203"/>
                  </a:lnTo>
                  <a:lnTo>
                    <a:pt x="93922" y="38725"/>
                  </a:lnTo>
                  <a:lnTo>
                    <a:pt x="93852" y="38725"/>
                  </a:lnTo>
                  <a:lnTo>
                    <a:pt x="93818" y="38725"/>
                  </a:lnTo>
                  <a:lnTo>
                    <a:pt x="93679" y="37768"/>
                  </a:lnTo>
                  <a:lnTo>
                    <a:pt x="93645" y="37768"/>
                  </a:lnTo>
                  <a:lnTo>
                    <a:pt x="93575" y="38725"/>
                  </a:lnTo>
                  <a:lnTo>
                    <a:pt x="93506" y="39203"/>
                  </a:lnTo>
                  <a:lnTo>
                    <a:pt x="93471" y="40159"/>
                  </a:lnTo>
                  <a:lnTo>
                    <a:pt x="93506" y="40637"/>
                  </a:lnTo>
                  <a:lnTo>
                    <a:pt x="93506" y="41593"/>
                  </a:lnTo>
                  <a:lnTo>
                    <a:pt x="93575" y="43027"/>
                  </a:lnTo>
                  <a:lnTo>
                    <a:pt x="93575" y="43027"/>
                  </a:lnTo>
                  <a:lnTo>
                    <a:pt x="93575" y="44940"/>
                  </a:lnTo>
                  <a:lnTo>
                    <a:pt x="93367" y="44940"/>
                  </a:lnTo>
                  <a:lnTo>
                    <a:pt x="93298" y="43984"/>
                  </a:lnTo>
                  <a:lnTo>
                    <a:pt x="93229" y="43984"/>
                  </a:lnTo>
                  <a:lnTo>
                    <a:pt x="93125" y="43984"/>
                  </a:lnTo>
                  <a:lnTo>
                    <a:pt x="93021" y="43027"/>
                  </a:lnTo>
                  <a:lnTo>
                    <a:pt x="92952" y="42549"/>
                  </a:lnTo>
                  <a:lnTo>
                    <a:pt x="92883" y="42549"/>
                  </a:lnTo>
                  <a:lnTo>
                    <a:pt x="92848" y="42549"/>
                  </a:lnTo>
                  <a:lnTo>
                    <a:pt x="92848" y="43027"/>
                  </a:lnTo>
                  <a:lnTo>
                    <a:pt x="92848" y="43984"/>
                  </a:lnTo>
                  <a:lnTo>
                    <a:pt x="92848" y="43984"/>
                  </a:lnTo>
                  <a:lnTo>
                    <a:pt x="92744" y="44940"/>
                  </a:lnTo>
                  <a:lnTo>
                    <a:pt x="92606" y="44940"/>
                  </a:lnTo>
                  <a:lnTo>
                    <a:pt x="92502" y="44940"/>
                  </a:lnTo>
                  <a:lnTo>
                    <a:pt x="92398" y="44940"/>
                  </a:lnTo>
                  <a:lnTo>
                    <a:pt x="92329" y="44940"/>
                  </a:lnTo>
                  <a:lnTo>
                    <a:pt x="92329" y="45418"/>
                  </a:lnTo>
                  <a:lnTo>
                    <a:pt x="92259" y="45418"/>
                  </a:lnTo>
                  <a:lnTo>
                    <a:pt x="92155" y="45418"/>
                  </a:lnTo>
                  <a:lnTo>
                    <a:pt x="92051" y="45418"/>
                  </a:lnTo>
                  <a:lnTo>
                    <a:pt x="91982" y="46374"/>
                  </a:lnTo>
                  <a:lnTo>
                    <a:pt x="91948" y="47330"/>
                  </a:lnTo>
                  <a:lnTo>
                    <a:pt x="91878" y="47330"/>
                  </a:lnTo>
                  <a:lnTo>
                    <a:pt x="91774" y="47330"/>
                  </a:lnTo>
                  <a:lnTo>
                    <a:pt x="91705" y="47330"/>
                  </a:lnTo>
                  <a:lnTo>
                    <a:pt x="91636" y="47330"/>
                  </a:lnTo>
                  <a:lnTo>
                    <a:pt x="91601" y="47808"/>
                  </a:lnTo>
                  <a:lnTo>
                    <a:pt x="91601" y="48764"/>
                  </a:lnTo>
                  <a:lnTo>
                    <a:pt x="91601" y="49243"/>
                  </a:lnTo>
                  <a:lnTo>
                    <a:pt x="91601" y="50199"/>
                  </a:lnTo>
                  <a:lnTo>
                    <a:pt x="91532" y="51155"/>
                  </a:lnTo>
                  <a:lnTo>
                    <a:pt x="91497" y="51155"/>
                  </a:lnTo>
                  <a:lnTo>
                    <a:pt x="91497" y="51155"/>
                  </a:lnTo>
                  <a:lnTo>
                    <a:pt x="91359" y="50199"/>
                  </a:lnTo>
                  <a:lnTo>
                    <a:pt x="91497" y="48764"/>
                  </a:lnTo>
                  <a:lnTo>
                    <a:pt x="91532" y="47808"/>
                  </a:lnTo>
                  <a:lnTo>
                    <a:pt x="91601" y="47330"/>
                  </a:lnTo>
                  <a:lnTo>
                    <a:pt x="91636" y="46374"/>
                  </a:lnTo>
                  <a:lnTo>
                    <a:pt x="91705" y="46374"/>
                  </a:lnTo>
                  <a:lnTo>
                    <a:pt x="91774" y="46374"/>
                  </a:lnTo>
                  <a:lnTo>
                    <a:pt x="91809" y="46374"/>
                  </a:lnTo>
                  <a:lnTo>
                    <a:pt x="91878" y="45418"/>
                  </a:lnTo>
                  <a:lnTo>
                    <a:pt x="91878" y="45418"/>
                  </a:lnTo>
                  <a:lnTo>
                    <a:pt x="91982" y="44940"/>
                  </a:lnTo>
                  <a:lnTo>
                    <a:pt x="92121" y="44940"/>
                  </a:lnTo>
                  <a:lnTo>
                    <a:pt x="92155" y="44940"/>
                  </a:lnTo>
                  <a:lnTo>
                    <a:pt x="92259" y="44940"/>
                  </a:lnTo>
                  <a:lnTo>
                    <a:pt x="92432" y="44940"/>
                  </a:lnTo>
                  <a:lnTo>
                    <a:pt x="92571" y="44940"/>
                  </a:lnTo>
                  <a:lnTo>
                    <a:pt x="92571" y="41593"/>
                  </a:lnTo>
                  <a:lnTo>
                    <a:pt x="92571" y="40637"/>
                  </a:lnTo>
                  <a:lnTo>
                    <a:pt x="92571" y="40637"/>
                  </a:lnTo>
                  <a:lnTo>
                    <a:pt x="92571" y="40159"/>
                  </a:lnTo>
                  <a:lnTo>
                    <a:pt x="92571" y="40159"/>
                  </a:lnTo>
                  <a:lnTo>
                    <a:pt x="92571" y="40159"/>
                  </a:lnTo>
                  <a:lnTo>
                    <a:pt x="92606" y="40159"/>
                  </a:lnTo>
                  <a:lnTo>
                    <a:pt x="92606" y="39203"/>
                  </a:lnTo>
                  <a:lnTo>
                    <a:pt x="92606" y="38725"/>
                  </a:lnTo>
                  <a:lnTo>
                    <a:pt x="92606" y="37768"/>
                  </a:lnTo>
                  <a:lnTo>
                    <a:pt x="92606" y="36812"/>
                  </a:lnTo>
                  <a:lnTo>
                    <a:pt x="92675" y="36334"/>
                  </a:lnTo>
                  <a:lnTo>
                    <a:pt x="92779" y="36334"/>
                  </a:lnTo>
                  <a:lnTo>
                    <a:pt x="92848" y="36334"/>
                  </a:lnTo>
                  <a:lnTo>
                    <a:pt x="93056" y="36334"/>
                  </a:lnTo>
                  <a:lnTo>
                    <a:pt x="93125" y="36812"/>
                  </a:lnTo>
                  <a:lnTo>
                    <a:pt x="93194" y="36812"/>
                  </a:lnTo>
                  <a:lnTo>
                    <a:pt x="93298" y="36812"/>
                  </a:lnTo>
                  <a:lnTo>
                    <a:pt x="93402" y="36812"/>
                  </a:lnTo>
                  <a:lnTo>
                    <a:pt x="93471" y="36334"/>
                  </a:lnTo>
                  <a:lnTo>
                    <a:pt x="93471" y="35378"/>
                  </a:lnTo>
                  <a:lnTo>
                    <a:pt x="93471" y="34422"/>
                  </a:lnTo>
                  <a:lnTo>
                    <a:pt x="93402" y="33944"/>
                  </a:lnTo>
                  <a:lnTo>
                    <a:pt x="93402" y="32031"/>
                  </a:lnTo>
                  <a:lnTo>
                    <a:pt x="93471" y="31553"/>
                  </a:lnTo>
                  <a:lnTo>
                    <a:pt x="93506" y="31553"/>
                  </a:lnTo>
                  <a:lnTo>
                    <a:pt x="93506" y="30597"/>
                  </a:lnTo>
                  <a:lnTo>
                    <a:pt x="93575" y="30597"/>
                  </a:lnTo>
                  <a:lnTo>
                    <a:pt x="93679" y="30597"/>
                  </a:lnTo>
                  <a:lnTo>
                    <a:pt x="93748" y="30119"/>
                  </a:lnTo>
                  <a:lnTo>
                    <a:pt x="93818" y="30119"/>
                  </a:lnTo>
                  <a:lnTo>
                    <a:pt x="93922" y="30119"/>
                  </a:lnTo>
                  <a:lnTo>
                    <a:pt x="93991" y="30119"/>
                  </a:lnTo>
                  <a:lnTo>
                    <a:pt x="93991" y="30119"/>
                  </a:lnTo>
                  <a:lnTo>
                    <a:pt x="94095" y="30119"/>
                  </a:lnTo>
                  <a:lnTo>
                    <a:pt x="94129" y="29163"/>
                  </a:lnTo>
                  <a:lnTo>
                    <a:pt x="94199" y="29163"/>
                  </a:lnTo>
                  <a:close/>
                  <a:moveTo>
                    <a:pt x="26874" y="0"/>
                  </a:moveTo>
                  <a:lnTo>
                    <a:pt x="26909" y="0"/>
                  </a:lnTo>
                  <a:lnTo>
                    <a:pt x="27012" y="956"/>
                  </a:lnTo>
                  <a:lnTo>
                    <a:pt x="27186" y="956"/>
                  </a:lnTo>
                  <a:lnTo>
                    <a:pt x="27359" y="2390"/>
                  </a:lnTo>
                  <a:lnTo>
                    <a:pt x="27809" y="2390"/>
                  </a:lnTo>
                  <a:lnTo>
                    <a:pt x="27809" y="3346"/>
                  </a:lnTo>
                  <a:lnTo>
                    <a:pt x="27878" y="4302"/>
                  </a:lnTo>
                  <a:lnTo>
                    <a:pt x="27948" y="5737"/>
                  </a:lnTo>
                  <a:lnTo>
                    <a:pt x="27982" y="5737"/>
                  </a:lnTo>
                  <a:lnTo>
                    <a:pt x="28051" y="5737"/>
                  </a:lnTo>
                  <a:lnTo>
                    <a:pt x="28155" y="5737"/>
                  </a:lnTo>
                  <a:lnTo>
                    <a:pt x="28225" y="5737"/>
                  </a:lnTo>
                  <a:lnTo>
                    <a:pt x="28329" y="4780"/>
                  </a:lnTo>
                  <a:lnTo>
                    <a:pt x="28329" y="4780"/>
                  </a:lnTo>
                  <a:lnTo>
                    <a:pt x="28779" y="5737"/>
                  </a:lnTo>
                  <a:lnTo>
                    <a:pt x="28779" y="8605"/>
                  </a:lnTo>
                  <a:lnTo>
                    <a:pt x="29402" y="6215"/>
                  </a:lnTo>
                  <a:lnTo>
                    <a:pt x="29991" y="6215"/>
                  </a:lnTo>
                  <a:lnTo>
                    <a:pt x="30372" y="4780"/>
                  </a:lnTo>
                  <a:lnTo>
                    <a:pt x="30926" y="8605"/>
                  </a:lnTo>
                  <a:lnTo>
                    <a:pt x="31064" y="12908"/>
                  </a:lnTo>
                  <a:lnTo>
                    <a:pt x="31445" y="13386"/>
                  </a:lnTo>
                  <a:lnTo>
                    <a:pt x="31896" y="11952"/>
                  </a:lnTo>
                  <a:lnTo>
                    <a:pt x="31896" y="11952"/>
                  </a:lnTo>
                  <a:lnTo>
                    <a:pt x="31965" y="12908"/>
                  </a:lnTo>
                  <a:lnTo>
                    <a:pt x="32000" y="14342"/>
                  </a:lnTo>
                  <a:lnTo>
                    <a:pt x="32069" y="14820"/>
                  </a:lnTo>
                  <a:lnTo>
                    <a:pt x="32000" y="16733"/>
                  </a:lnTo>
                  <a:lnTo>
                    <a:pt x="31965" y="18167"/>
                  </a:lnTo>
                  <a:lnTo>
                    <a:pt x="31965" y="19123"/>
                  </a:lnTo>
                  <a:lnTo>
                    <a:pt x="31896" y="19601"/>
                  </a:lnTo>
                  <a:lnTo>
                    <a:pt x="31861" y="20557"/>
                  </a:lnTo>
                  <a:lnTo>
                    <a:pt x="31861" y="21513"/>
                  </a:lnTo>
                  <a:lnTo>
                    <a:pt x="31272" y="21513"/>
                  </a:lnTo>
                  <a:lnTo>
                    <a:pt x="31238" y="21513"/>
                  </a:lnTo>
                  <a:lnTo>
                    <a:pt x="31168" y="21992"/>
                  </a:lnTo>
                  <a:lnTo>
                    <a:pt x="31064" y="22948"/>
                  </a:lnTo>
                  <a:lnTo>
                    <a:pt x="30926" y="22948"/>
                  </a:lnTo>
                  <a:lnTo>
                    <a:pt x="30822" y="23426"/>
                  </a:lnTo>
                  <a:lnTo>
                    <a:pt x="30718" y="23426"/>
                  </a:lnTo>
                  <a:lnTo>
                    <a:pt x="30614" y="23426"/>
                  </a:lnTo>
                  <a:lnTo>
                    <a:pt x="30476" y="24382"/>
                  </a:lnTo>
                  <a:lnTo>
                    <a:pt x="30303" y="24382"/>
                  </a:lnTo>
                  <a:lnTo>
                    <a:pt x="30268" y="25338"/>
                  </a:lnTo>
                  <a:lnTo>
                    <a:pt x="30129" y="25338"/>
                  </a:lnTo>
                  <a:lnTo>
                    <a:pt x="30129" y="25338"/>
                  </a:lnTo>
                  <a:lnTo>
                    <a:pt x="28952" y="25338"/>
                  </a:lnTo>
                  <a:lnTo>
                    <a:pt x="28432" y="26772"/>
                  </a:lnTo>
                  <a:lnTo>
                    <a:pt x="28329" y="30597"/>
                  </a:lnTo>
                  <a:lnTo>
                    <a:pt x="28329" y="30597"/>
                  </a:lnTo>
                  <a:lnTo>
                    <a:pt x="28432" y="30597"/>
                  </a:lnTo>
                  <a:lnTo>
                    <a:pt x="28571" y="30119"/>
                  </a:lnTo>
                  <a:lnTo>
                    <a:pt x="28744" y="30119"/>
                  </a:lnTo>
                  <a:lnTo>
                    <a:pt x="28848" y="30119"/>
                  </a:lnTo>
                  <a:lnTo>
                    <a:pt x="29021" y="30119"/>
                  </a:lnTo>
                  <a:lnTo>
                    <a:pt x="29056" y="30119"/>
                  </a:lnTo>
                  <a:lnTo>
                    <a:pt x="29125" y="30597"/>
                  </a:lnTo>
                  <a:lnTo>
                    <a:pt x="29194" y="30597"/>
                  </a:lnTo>
                  <a:lnTo>
                    <a:pt x="29194" y="30597"/>
                  </a:lnTo>
                  <a:lnTo>
                    <a:pt x="29229" y="31553"/>
                  </a:lnTo>
                  <a:lnTo>
                    <a:pt x="29298" y="31553"/>
                  </a:lnTo>
                  <a:lnTo>
                    <a:pt x="29402" y="31553"/>
                  </a:lnTo>
                  <a:lnTo>
                    <a:pt x="29506" y="30597"/>
                  </a:lnTo>
                  <a:lnTo>
                    <a:pt x="29645" y="30597"/>
                  </a:lnTo>
                  <a:lnTo>
                    <a:pt x="29748" y="30119"/>
                  </a:lnTo>
                  <a:lnTo>
                    <a:pt x="29818" y="30119"/>
                  </a:lnTo>
                  <a:lnTo>
                    <a:pt x="29922" y="30119"/>
                  </a:lnTo>
                  <a:lnTo>
                    <a:pt x="29991" y="29163"/>
                  </a:lnTo>
                  <a:lnTo>
                    <a:pt x="30095" y="28207"/>
                  </a:lnTo>
                  <a:lnTo>
                    <a:pt x="30129" y="28207"/>
                  </a:lnTo>
                  <a:lnTo>
                    <a:pt x="30129" y="27729"/>
                  </a:lnTo>
                  <a:lnTo>
                    <a:pt x="30372" y="31553"/>
                  </a:lnTo>
                  <a:lnTo>
                    <a:pt x="30095" y="33944"/>
                  </a:lnTo>
                  <a:lnTo>
                    <a:pt x="29645" y="34422"/>
                  </a:lnTo>
                  <a:lnTo>
                    <a:pt x="29575" y="34422"/>
                  </a:lnTo>
                  <a:lnTo>
                    <a:pt x="29506" y="35378"/>
                  </a:lnTo>
                  <a:lnTo>
                    <a:pt x="29471" y="36334"/>
                  </a:lnTo>
                  <a:lnTo>
                    <a:pt x="29402" y="36812"/>
                  </a:lnTo>
                  <a:lnTo>
                    <a:pt x="29298" y="37768"/>
                  </a:lnTo>
                  <a:lnTo>
                    <a:pt x="29194" y="38725"/>
                  </a:lnTo>
                  <a:lnTo>
                    <a:pt x="29125" y="39203"/>
                  </a:lnTo>
                  <a:lnTo>
                    <a:pt x="29021" y="39203"/>
                  </a:lnTo>
                  <a:lnTo>
                    <a:pt x="28883" y="40159"/>
                  </a:lnTo>
                  <a:lnTo>
                    <a:pt x="28779" y="40637"/>
                  </a:lnTo>
                  <a:lnTo>
                    <a:pt x="28675" y="40637"/>
                  </a:lnTo>
                  <a:lnTo>
                    <a:pt x="28571" y="41593"/>
                  </a:lnTo>
                  <a:lnTo>
                    <a:pt x="28571" y="41593"/>
                  </a:lnTo>
                  <a:lnTo>
                    <a:pt x="28051" y="45418"/>
                  </a:lnTo>
                  <a:lnTo>
                    <a:pt x="27601" y="47808"/>
                  </a:lnTo>
                  <a:lnTo>
                    <a:pt x="27359" y="51155"/>
                  </a:lnTo>
                  <a:lnTo>
                    <a:pt x="26389" y="51155"/>
                  </a:lnTo>
                  <a:lnTo>
                    <a:pt x="26735" y="53545"/>
                  </a:lnTo>
                  <a:lnTo>
                    <a:pt x="26978" y="57848"/>
                  </a:lnTo>
                  <a:lnTo>
                    <a:pt x="26458" y="60239"/>
                  </a:lnTo>
                  <a:lnTo>
                    <a:pt x="26008" y="61195"/>
                  </a:lnTo>
                  <a:lnTo>
                    <a:pt x="25766" y="57370"/>
                  </a:lnTo>
                  <a:lnTo>
                    <a:pt x="25212" y="57848"/>
                  </a:lnTo>
                  <a:lnTo>
                    <a:pt x="25731" y="62629"/>
                  </a:lnTo>
                  <a:lnTo>
                    <a:pt x="25662" y="62629"/>
                  </a:lnTo>
                  <a:lnTo>
                    <a:pt x="25627" y="63585"/>
                  </a:lnTo>
                  <a:lnTo>
                    <a:pt x="25489" y="64541"/>
                  </a:lnTo>
                  <a:lnTo>
                    <a:pt x="25385" y="65976"/>
                  </a:lnTo>
                  <a:lnTo>
                    <a:pt x="25316" y="66454"/>
                  </a:lnTo>
                  <a:lnTo>
                    <a:pt x="25212" y="67410"/>
                  </a:lnTo>
                  <a:lnTo>
                    <a:pt x="25108" y="67410"/>
                  </a:lnTo>
                  <a:lnTo>
                    <a:pt x="25004" y="67410"/>
                  </a:lnTo>
                  <a:lnTo>
                    <a:pt x="25004" y="67410"/>
                  </a:lnTo>
                  <a:lnTo>
                    <a:pt x="24415" y="66454"/>
                  </a:lnTo>
                  <a:lnTo>
                    <a:pt x="24242" y="63585"/>
                  </a:lnTo>
                  <a:lnTo>
                    <a:pt x="23792" y="63585"/>
                  </a:lnTo>
                  <a:lnTo>
                    <a:pt x="23792" y="63585"/>
                  </a:lnTo>
                  <a:lnTo>
                    <a:pt x="23757" y="64541"/>
                  </a:lnTo>
                  <a:lnTo>
                    <a:pt x="23619" y="65019"/>
                  </a:lnTo>
                  <a:lnTo>
                    <a:pt x="23584" y="65019"/>
                  </a:lnTo>
                  <a:lnTo>
                    <a:pt x="23515" y="65976"/>
                  </a:lnTo>
                  <a:lnTo>
                    <a:pt x="23445" y="65976"/>
                  </a:lnTo>
                  <a:lnTo>
                    <a:pt x="23445" y="66454"/>
                  </a:lnTo>
                  <a:lnTo>
                    <a:pt x="23445" y="67410"/>
                  </a:lnTo>
                  <a:lnTo>
                    <a:pt x="23445" y="68366"/>
                  </a:lnTo>
                  <a:lnTo>
                    <a:pt x="23445" y="68366"/>
                  </a:lnTo>
                  <a:lnTo>
                    <a:pt x="22995" y="69800"/>
                  </a:lnTo>
                  <a:lnTo>
                    <a:pt x="23099" y="73625"/>
                  </a:lnTo>
                  <a:lnTo>
                    <a:pt x="23411" y="71235"/>
                  </a:lnTo>
                  <a:lnTo>
                    <a:pt x="23757" y="68844"/>
                  </a:lnTo>
                  <a:lnTo>
                    <a:pt x="23792" y="68844"/>
                  </a:lnTo>
                  <a:lnTo>
                    <a:pt x="23861" y="68844"/>
                  </a:lnTo>
                  <a:lnTo>
                    <a:pt x="23965" y="68844"/>
                  </a:lnTo>
                  <a:lnTo>
                    <a:pt x="24069" y="68844"/>
                  </a:lnTo>
                  <a:lnTo>
                    <a:pt x="24207" y="69800"/>
                  </a:lnTo>
                  <a:lnTo>
                    <a:pt x="24311" y="70756"/>
                  </a:lnTo>
                  <a:lnTo>
                    <a:pt x="24484" y="71235"/>
                  </a:lnTo>
                  <a:lnTo>
                    <a:pt x="24588" y="71235"/>
                  </a:lnTo>
                  <a:lnTo>
                    <a:pt x="24658" y="71235"/>
                  </a:lnTo>
                  <a:lnTo>
                    <a:pt x="24658" y="72191"/>
                  </a:lnTo>
                  <a:lnTo>
                    <a:pt x="24692" y="73147"/>
                  </a:lnTo>
                  <a:lnTo>
                    <a:pt x="24831" y="73625"/>
                  </a:lnTo>
                  <a:lnTo>
                    <a:pt x="24865" y="75059"/>
                  </a:lnTo>
                  <a:lnTo>
                    <a:pt x="24865" y="76015"/>
                  </a:lnTo>
                  <a:lnTo>
                    <a:pt x="24865" y="76972"/>
                  </a:lnTo>
                  <a:lnTo>
                    <a:pt x="24831" y="77450"/>
                  </a:lnTo>
                  <a:lnTo>
                    <a:pt x="24761" y="77450"/>
                  </a:lnTo>
                  <a:lnTo>
                    <a:pt x="24658" y="76972"/>
                  </a:lnTo>
                  <a:lnTo>
                    <a:pt x="24588" y="76972"/>
                  </a:lnTo>
                  <a:lnTo>
                    <a:pt x="24138" y="76972"/>
                  </a:lnTo>
                  <a:lnTo>
                    <a:pt x="24034" y="77450"/>
                  </a:lnTo>
                  <a:lnTo>
                    <a:pt x="24034" y="77450"/>
                  </a:lnTo>
                  <a:lnTo>
                    <a:pt x="24069" y="78406"/>
                  </a:lnTo>
                  <a:lnTo>
                    <a:pt x="24138" y="79362"/>
                  </a:lnTo>
                  <a:lnTo>
                    <a:pt x="24207" y="79840"/>
                  </a:lnTo>
                  <a:lnTo>
                    <a:pt x="24311" y="80796"/>
                  </a:lnTo>
                  <a:lnTo>
                    <a:pt x="24380" y="81752"/>
                  </a:lnTo>
                  <a:lnTo>
                    <a:pt x="24380" y="81752"/>
                  </a:lnTo>
                  <a:lnTo>
                    <a:pt x="24380" y="82231"/>
                  </a:lnTo>
                  <a:lnTo>
                    <a:pt x="24380" y="83187"/>
                  </a:lnTo>
                  <a:lnTo>
                    <a:pt x="24380" y="85577"/>
                  </a:lnTo>
                  <a:lnTo>
                    <a:pt x="24380" y="86055"/>
                  </a:lnTo>
                  <a:lnTo>
                    <a:pt x="24242" y="87011"/>
                  </a:lnTo>
                  <a:lnTo>
                    <a:pt x="24207" y="87968"/>
                  </a:lnTo>
                  <a:lnTo>
                    <a:pt x="24138" y="87011"/>
                  </a:lnTo>
                  <a:lnTo>
                    <a:pt x="24069" y="87011"/>
                  </a:lnTo>
                  <a:lnTo>
                    <a:pt x="23515" y="87011"/>
                  </a:lnTo>
                  <a:lnTo>
                    <a:pt x="23168" y="87011"/>
                  </a:lnTo>
                  <a:lnTo>
                    <a:pt x="23341" y="91792"/>
                  </a:lnTo>
                  <a:lnTo>
                    <a:pt x="23168" y="97051"/>
                  </a:lnTo>
                  <a:lnTo>
                    <a:pt x="22718" y="98007"/>
                  </a:lnTo>
                  <a:lnTo>
                    <a:pt x="22891" y="103266"/>
                  </a:lnTo>
                  <a:lnTo>
                    <a:pt x="23272" y="101354"/>
                  </a:lnTo>
                  <a:lnTo>
                    <a:pt x="23411" y="105179"/>
                  </a:lnTo>
                  <a:lnTo>
                    <a:pt x="23411" y="105657"/>
                  </a:lnTo>
                  <a:lnTo>
                    <a:pt x="23341" y="106613"/>
                  </a:lnTo>
                  <a:lnTo>
                    <a:pt x="23272" y="108047"/>
                  </a:lnTo>
                  <a:lnTo>
                    <a:pt x="23168" y="109003"/>
                  </a:lnTo>
                  <a:lnTo>
                    <a:pt x="23064" y="109960"/>
                  </a:lnTo>
                  <a:lnTo>
                    <a:pt x="22961" y="109960"/>
                  </a:lnTo>
                  <a:lnTo>
                    <a:pt x="22891" y="110438"/>
                  </a:lnTo>
                  <a:lnTo>
                    <a:pt x="22891" y="111394"/>
                  </a:lnTo>
                  <a:lnTo>
                    <a:pt x="22891" y="111394"/>
                  </a:lnTo>
                  <a:lnTo>
                    <a:pt x="22441" y="113784"/>
                  </a:lnTo>
                  <a:lnTo>
                    <a:pt x="22095" y="113784"/>
                  </a:lnTo>
                  <a:lnTo>
                    <a:pt x="22095" y="113784"/>
                  </a:lnTo>
                  <a:lnTo>
                    <a:pt x="21991" y="114262"/>
                  </a:lnTo>
                  <a:lnTo>
                    <a:pt x="21852" y="114262"/>
                  </a:lnTo>
                  <a:lnTo>
                    <a:pt x="21748" y="114262"/>
                  </a:lnTo>
                  <a:lnTo>
                    <a:pt x="21541" y="113784"/>
                  </a:lnTo>
                  <a:lnTo>
                    <a:pt x="21471" y="113784"/>
                  </a:lnTo>
                  <a:lnTo>
                    <a:pt x="21541" y="112828"/>
                  </a:lnTo>
                  <a:lnTo>
                    <a:pt x="21541" y="111872"/>
                  </a:lnTo>
                  <a:lnTo>
                    <a:pt x="21575" y="110438"/>
                  </a:lnTo>
                  <a:lnTo>
                    <a:pt x="21541" y="109960"/>
                  </a:lnTo>
                  <a:lnTo>
                    <a:pt x="21125" y="109960"/>
                  </a:lnTo>
                  <a:lnTo>
                    <a:pt x="21021" y="109960"/>
                  </a:lnTo>
                  <a:lnTo>
                    <a:pt x="21021" y="109960"/>
                  </a:lnTo>
                  <a:lnTo>
                    <a:pt x="20952" y="109960"/>
                  </a:lnTo>
                  <a:lnTo>
                    <a:pt x="20917" y="110438"/>
                  </a:lnTo>
                  <a:lnTo>
                    <a:pt x="20848" y="111394"/>
                  </a:lnTo>
                  <a:lnTo>
                    <a:pt x="20744" y="110438"/>
                  </a:lnTo>
                  <a:lnTo>
                    <a:pt x="20606" y="110438"/>
                  </a:lnTo>
                  <a:lnTo>
                    <a:pt x="20502" y="110438"/>
                  </a:lnTo>
                  <a:lnTo>
                    <a:pt x="20467" y="110438"/>
                  </a:lnTo>
                  <a:lnTo>
                    <a:pt x="20329" y="109960"/>
                  </a:lnTo>
                  <a:lnTo>
                    <a:pt x="20294" y="109003"/>
                  </a:lnTo>
                  <a:lnTo>
                    <a:pt x="20225" y="109003"/>
                  </a:lnTo>
                  <a:lnTo>
                    <a:pt x="20155" y="108047"/>
                  </a:lnTo>
                  <a:lnTo>
                    <a:pt x="20155" y="108047"/>
                  </a:lnTo>
                  <a:lnTo>
                    <a:pt x="20051" y="109003"/>
                  </a:lnTo>
                  <a:lnTo>
                    <a:pt x="19982" y="109960"/>
                  </a:lnTo>
                  <a:lnTo>
                    <a:pt x="19878" y="109960"/>
                  </a:lnTo>
                  <a:lnTo>
                    <a:pt x="19844" y="111394"/>
                  </a:lnTo>
                  <a:lnTo>
                    <a:pt x="19844" y="111394"/>
                  </a:lnTo>
                  <a:lnTo>
                    <a:pt x="19705" y="111394"/>
                  </a:lnTo>
                  <a:lnTo>
                    <a:pt x="19670" y="111394"/>
                  </a:lnTo>
                  <a:lnTo>
                    <a:pt x="19532" y="111394"/>
                  </a:lnTo>
                  <a:lnTo>
                    <a:pt x="19428" y="111394"/>
                  </a:lnTo>
                  <a:lnTo>
                    <a:pt x="19324" y="110438"/>
                  </a:lnTo>
                  <a:lnTo>
                    <a:pt x="19151" y="110438"/>
                  </a:lnTo>
                  <a:lnTo>
                    <a:pt x="18978" y="109960"/>
                  </a:lnTo>
                  <a:lnTo>
                    <a:pt x="18874" y="109003"/>
                  </a:lnTo>
                  <a:lnTo>
                    <a:pt x="18805" y="109003"/>
                  </a:lnTo>
                  <a:lnTo>
                    <a:pt x="18805" y="109960"/>
                  </a:lnTo>
                  <a:lnTo>
                    <a:pt x="18735" y="109960"/>
                  </a:lnTo>
                  <a:lnTo>
                    <a:pt x="18735" y="109960"/>
                  </a:lnTo>
                  <a:lnTo>
                    <a:pt x="18251" y="111872"/>
                  </a:lnTo>
                  <a:lnTo>
                    <a:pt x="17800" y="109960"/>
                  </a:lnTo>
                  <a:lnTo>
                    <a:pt x="17385" y="103266"/>
                  </a:lnTo>
                  <a:lnTo>
                    <a:pt x="17627" y="99442"/>
                  </a:lnTo>
                  <a:lnTo>
                    <a:pt x="17627" y="99442"/>
                  </a:lnTo>
                  <a:lnTo>
                    <a:pt x="17731" y="99442"/>
                  </a:lnTo>
                  <a:lnTo>
                    <a:pt x="17835" y="98964"/>
                  </a:lnTo>
                  <a:lnTo>
                    <a:pt x="17974" y="98964"/>
                  </a:lnTo>
                  <a:lnTo>
                    <a:pt x="18077" y="98964"/>
                  </a:lnTo>
                  <a:lnTo>
                    <a:pt x="18112" y="98964"/>
                  </a:lnTo>
                  <a:lnTo>
                    <a:pt x="18112" y="98007"/>
                  </a:lnTo>
                  <a:lnTo>
                    <a:pt x="18112" y="97051"/>
                  </a:lnTo>
                  <a:lnTo>
                    <a:pt x="18112" y="96573"/>
                  </a:lnTo>
                  <a:lnTo>
                    <a:pt x="18112" y="94661"/>
                  </a:lnTo>
                  <a:lnTo>
                    <a:pt x="18077" y="94183"/>
                  </a:lnTo>
                  <a:lnTo>
                    <a:pt x="18077" y="92270"/>
                  </a:lnTo>
                  <a:lnTo>
                    <a:pt x="18008" y="92270"/>
                  </a:lnTo>
                  <a:lnTo>
                    <a:pt x="17904" y="88446"/>
                  </a:lnTo>
                  <a:lnTo>
                    <a:pt x="17974" y="88446"/>
                  </a:lnTo>
                  <a:lnTo>
                    <a:pt x="18077" y="88446"/>
                  </a:lnTo>
                  <a:lnTo>
                    <a:pt x="18251" y="87968"/>
                  </a:lnTo>
                  <a:lnTo>
                    <a:pt x="18424" y="87968"/>
                  </a:lnTo>
                  <a:lnTo>
                    <a:pt x="18528" y="87968"/>
                  </a:lnTo>
                  <a:lnTo>
                    <a:pt x="18632" y="88446"/>
                  </a:lnTo>
                  <a:lnTo>
                    <a:pt x="18735" y="89402"/>
                  </a:lnTo>
                  <a:lnTo>
                    <a:pt x="18909" y="90358"/>
                  </a:lnTo>
                  <a:lnTo>
                    <a:pt x="18978" y="90836"/>
                  </a:lnTo>
                  <a:lnTo>
                    <a:pt x="19082" y="91792"/>
                  </a:lnTo>
                  <a:lnTo>
                    <a:pt x="19082" y="91792"/>
                  </a:lnTo>
                  <a:lnTo>
                    <a:pt x="19878" y="94661"/>
                  </a:lnTo>
                  <a:lnTo>
                    <a:pt x="20329" y="94661"/>
                  </a:lnTo>
                  <a:lnTo>
                    <a:pt x="20779" y="90836"/>
                  </a:lnTo>
                  <a:lnTo>
                    <a:pt x="20952" y="85577"/>
                  </a:lnTo>
                  <a:lnTo>
                    <a:pt x="20917" y="86055"/>
                  </a:lnTo>
                  <a:lnTo>
                    <a:pt x="20848" y="87011"/>
                  </a:lnTo>
                  <a:lnTo>
                    <a:pt x="20779" y="87968"/>
                  </a:lnTo>
                  <a:lnTo>
                    <a:pt x="20675" y="88446"/>
                  </a:lnTo>
                  <a:lnTo>
                    <a:pt x="20571" y="89402"/>
                  </a:lnTo>
                  <a:lnTo>
                    <a:pt x="20467" y="90358"/>
                  </a:lnTo>
                  <a:lnTo>
                    <a:pt x="20398" y="90836"/>
                  </a:lnTo>
                  <a:lnTo>
                    <a:pt x="20294" y="91792"/>
                  </a:lnTo>
                  <a:lnTo>
                    <a:pt x="20155" y="91792"/>
                  </a:lnTo>
                  <a:lnTo>
                    <a:pt x="20121" y="91792"/>
                  </a:lnTo>
                  <a:lnTo>
                    <a:pt x="20121" y="92270"/>
                  </a:lnTo>
                  <a:lnTo>
                    <a:pt x="19670" y="91792"/>
                  </a:lnTo>
                  <a:lnTo>
                    <a:pt x="19532" y="87011"/>
                  </a:lnTo>
                  <a:lnTo>
                    <a:pt x="19982" y="83665"/>
                  </a:lnTo>
                  <a:lnTo>
                    <a:pt x="19497" y="84621"/>
                  </a:lnTo>
                  <a:lnTo>
                    <a:pt x="18909" y="84621"/>
                  </a:lnTo>
                  <a:lnTo>
                    <a:pt x="18528" y="83187"/>
                  </a:lnTo>
                  <a:lnTo>
                    <a:pt x="18458" y="80796"/>
                  </a:lnTo>
                  <a:lnTo>
                    <a:pt x="18458" y="76015"/>
                  </a:lnTo>
                  <a:lnTo>
                    <a:pt x="18874" y="73625"/>
                  </a:lnTo>
                  <a:lnTo>
                    <a:pt x="19324" y="73147"/>
                  </a:lnTo>
                  <a:lnTo>
                    <a:pt x="19878" y="72191"/>
                  </a:lnTo>
                  <a:lnTo>
                    <a:pt x="20329" y="73147"/>
                  </a:lnTo>
                  <a:lnTo>
                    <a:pt x="21021" y="79362"/>
                  </a:lnTo>
                  <a:lnTo>
                    <a:pt x="21021" y="74581"/>
                  </a:lnTo>
                  <a:lnTo>
                    <a:pt x="21021" y="73625"/>
                  </a:lnTo>
                  <a:lnTo>
                    <a:pt x="21090" y="73625"/>
                  </a:lnTo>
                  <a:lnTo>
                    <a:pt x="21125" y="73147"/>
                  </a:lnTo>
                  <a:lnTo>
                    <a:pt x="21194" y="73147"/>
                  </a:lnTo>
                  <a:lnTo>
                    <a:pt x="21298" y="73625"/>
                  </a:lnTo>
                  <a:lnTo>
                    <a:pt x="21367" y="73147"/>
                  </a:lnTo>
                  <a:lnTo>
                    <a:pt x="21402" y="72191"/>
                  </a:lnTo>
                  <a:lnTo>
                    <a:pt x="21471" y="71235"/>
                  </a:lnTo>
                  <a:lnTo>
                    <a:pt x="21471" y="70756"/>
                  </a:lnTo>
                  <a:lnTo>
                    <a:pt x="20744" y="69800"/>
                  </a:lnTo>
                  <a:lnTo>
                    <a:pt x="20294" y="67410"/>
                  </a:lnTo>
                  <a:lnTo>
                    <a:pt x="19532" y="61195"/>
                  </a:lnTo>
                  <a:lnTo>
                    <a:pt x="19151" y="56414"/>
                  </a:lnTo>
                  <a:lnTo>
                    <a:pt x="18874" y="53545"/>
                  </a:lnTo>
                  <a:lnTo>
                    <a:pt x="18909" y="49243"/>
                  </a:lnTo>
                  <a:lnTo>
                    <a:pt x="19705" y="50199"/>
                  </a:lnTo>
                  <a:lnTo>
                    <a:pt x="19774" y="50199"/>
                  </a:lnTo>
                  <a:lnTo>
                    <a:pt x="19878" y="50199"/>
                  </a:lnTo>
                  <a:lnTo>
                    <a:pt x="20051" y="51155"/>
                  </a:lnTo>
                  <a:lnTo>
                    <a:pt x="20155" y="51155"/>
                  </a:lnTo>
                  <a:lnTo>
                    <a:pt x="20294" y="51155"/>
                  </a:lnTo>
                  <a:lnTo>
                    <a:pt x="20329" y="51155"/>
                  </a:lnTo>
                  <a:lnTo>
                    <a:pt x="20467" y="51633"/>
                  </a:lnTo>
                  <a:lnTo>
                    <a:pt x="20571" y="52589"/>
                  </a:lnTo>
                  <a:lnTo>
                    <a:pt x="20675" y="53545"/>
                  </a:lnTo>
                  <a:lnTo>
                    <a:pt x="20779" y="54980"/>
                  </a:lnTo>
                  <a:lnTo>
                    <a:pt x="20917" y="55936"/>
                  </a:lnTo>
                  <a:lnTo>
                    <a:pt x="20952" y="55936"/>
                  </a:lnTo>
                  <a:lnTo>
                    <a:pt x="21090" y="56414"/>
                  </a:lnTo>
                  <a:lnTo>
                    <a:pt x="21194" y="57370"/>
                  </a:lnTo>
                  <a:lnTo>
                    <a:pt x="21298" y="58804"/>
                  </a:lnTo>
                  <a:lnTo>
                    <a:pt x="21402" y="59760"/>
                  </a:lnTo>
                  <a:lnTo>
                    <a:pt x="21471" y="60239"/>
                  </a:lnTo>
                  <a:lnTo>
                    <a:pt x="21541" y="60239"/>
                  </a:lnTo>
                  <a:lnTo>
                    <a:pt x="21922" y="61195"/>
                  </a:lnTo>
                  <a:lnTo>
                    <a:pt x="22268" y="60239"/>
                  </a:lnTo>
                  <a:lnTo>
                    <a:pt x="21541" y="58804"/>
                  </a:lnTo>
                  <a:lnTo>
                    <a:pt x="21402" y="54980"/>
                  </a:lnTo>
                  <a:lnTo>
                    <a:pt x="21125" y="52589"/>
                  </a:lnTo>
                  <a:lnTo>
                    <a:pt x="20779" y="51633"/>
                  </a:lnTo>
                  <a:lnTo>
                    <a:pt x="20779" y="47808"/>
                  </a:lnTo>
                  <a:lnTo>
                    <a:pt x="21125" y="47330"/>
                  </a:lnTo>
                  <a:lnTo>
                    <a:pt x="21471" y="47330"/>
                  </a:lnTo>
                  <a:lnTo>
                    <a:pt x="21471" y="47330"/>
                  </a:lnTo>
                  <a:lnTo>
                    <a:pt x="21575" y="47330"/>
                  </a:lnTo>
                  <a:lnTo>
                    <a:pt x="21748" y="46374"/>
                  </a:lnTo>
                  <a:lnTo>
                    <a:pt x="21922" y="46374"/>
                  </a:lnTo>
                  <a:lnTo>
                    <a:pt x="22095" y="44940"/>
                  </a:lnTo>
                  <a:lnTo>
                    <a:pt x="22337" y="44940"/>
                  </a:lnTo>
                  <a:lnTo>
                    <a:pt x="22649" y="43027"/>
                  </a:lnTo>
                  <a:lnTo>
                    <a:pt x="23099" y="43027"/>
                  </a:lnTo>
                  <a:lnTo>
                    <a:pt x="23757" y="43027"/>
                  </a:lnTo>
                  <a:lnTo>
                    <a:pt x="23896" y="40159"/>
                  </a:lnTo>
                  <a:lnTo>
                    <a:pt x="23619" y="39203"/>
                  </a:lnTo>
                  <a:lnTo>
                    <a:pt x="23411" y="38725"/>
                  </a:lnTo>
                  <a:lnTo>
                    <a:pt x="22787" y="39203"/>
                  </a:lnTo>
                  <a:lnTo>
                    <a:pt x="22822" y="38725"/>
                  </a:lnTo>
                  <a:lnTo>
                    <a:pt x="22891" y="38725"/>
                  </a:lnTo>
                  <a:lnTo>
                    <a:pt x="22995" y="37768"/>
                  </a:lnTo>
                  <a:lnTo>
                    <a:pt x="23099" y="36334"/>
                  </a:lnTo>
                  <a:lnTo>
                    <a:pt x="23238" y="35378"/>
                  </a:lnTo>
                  <a:lnTo>
                    <a:pt x="23619" y="32031"/>
                  </a:lnTo>
                  <a:lnTo>
                    <a:pt x="23965" y="31553"/>
                  </a:lnTo>
                  <a:lnTo>
                    <a:pt x="23515" y="30597"/>
                  </a:lnTo>
                  <a:lnTo>
                    <a:pt x="23515" y="30597"/>
                  </a:lnTo>
                  <a:lnTo>
                    <a:pt x="23411" y="31553"/>
                  </a:lnTo>
                  <a:lnTo>
                    <a:pt x="23341" y="32031"/>
                  </a:lnTo>
                  <a:lnTo>
                    <a:pt x="23238" y="32031"/>
                  </a:lnTo>
                  <a:lnTo>
                    <a:pt x="23099" y="32988"/>
                  </a:lnTo>
                  <a:lnTo>
                    <a:pt x="22995" y="33944"/>
                  </a:lnTo>
                  <a:lnTo>
                    <a:pt x="22891" y="33944"/>
                  </a:lnTo>
                  <a:lnTo>
                    <a:pt x="22787" y="33944"/>
                  </a:lnTo>
                  <a:lnTo>
                    <a:pt x="22718" y="33944"/>
                  </a:lnTo>
                  <a:lnTo>
                    <a:pt x="22649" y="33944"/>
                  </a:lnTo>
                  <a:lnTo>
                    <a:pt x="22614" y="36334"/>
                  </a:lnTo>
                  <a:lnTo>
                    <a:pt x="22337" y="39203"/>
                  </a:lnTo>
                  <a:lnTo>
                    <a:pt x="21922" y="43027"/>
                  </a:lnTo>
                  <a:lnTo>
                    <a:pt x="21229" y="43027"/>
                  </a:lnTo>
                  <a:lnTo>
                    <a:pt x="20744" y="42549"/>
                  </a:lnTo>
                  <a:lnTo>
                    <a:pt x="20744" y="42549"/>
                  </a:lnTo>
                  <a:lnTo>
                    <a:pt x="20675" y="43027"/>
                  </a:lnTo>
                  <a:lnTo>
                    <a:pt x="20606" y="44940"/>
                  </a:lnTo>
                  <a:lnTo>
                    <a:pt x="20571" y="45418"/>
                  </a:lnTo>
                  <a:lnTo>
                    <a:pt x="20502" y="47330"/>
                  </a:lnTo>
                  <a:lnTo>
                    <a:pt x="20467" y="47808"/>
                  </a:lnTo>
                  <a:lnTo>
                    <a:pt x="20329" y="47808"/>
                  </a:lnTo>
                  <a:lnTo>
                    <a:pt x="20225" y="47808"/>
                  </a:lnTo>
                  <a:lnTo>
                    <a:pt x="20051" y="47808"/>
                  </a:lnTo>
                  <a:lnTo>
                    <a:pt x="19948" y="47330"/>
                  </a:lnTo>
                  <a:lnTo>
                    <a:pt x="19878" y="47330"/>
                  </a:lnTo>
                  <a:lnTo>
                    <a:pt x="19844" y="47330"/>
                  </a:lnTo>
                  <a:lnTo>
                    <a:pt x="19047" y="47330"/>
                  </a:lnTo>
                  <a:lnTo>
                    <a:pt x="18978" y="43027"/>
                  </a:lnTo>
                  <a:lnTo>
                    <a:pt x="19255" y="38725"/>
                  </a:lnTo>
                  <a:lnTo>
                    <a:pt x="19601" y="35378"/>
                  </a:lnTo>
                  <a:lnTo>
                    <a:pt x="19047" y="35378"/>
                  </a:lnTo>
                  <a:lnTo>
                    <a:pt x="18874" y="38725"/>
                  </a:lnTo>
                  <a:lnTo>
                    <a:pt x="18632" y="43027"/>
                  </a:lnTo>
                  <a:lnTo>
                    <a:pt x="18597" y="43027"/>
                  </a:lnTo>
                  <a:lnTo>
                    <a:pt x="18458" y="42549"/>
                  </a:lnTo>
                  <a:lnTo>
                    <a:pt x="18285" y="42549"/>
                  </a:lnTo>
                  <a:lnTo>
                    <a:pt x="18112" y="42549"/>
                  </a:lnTo>
                  <a:lnTo>
                    <a:pt x="18008" y="41593"/>
                  </a:lnTo>
                  <a:lnTo>
                    <a:pt x="17904" y="40637"/>
                  </a:lnTo>
                  <a:lnTo>
                    <a:pt x="17800" y="40159"/>
                  </a:lnTo>
                  <a:lnTo>
                    <a:pt x="17731" y="40159"/>
                  </a:lnTo>
                  <a:lnTo>
                    <a:pt x="17731" y="40159"/>
                  </a:lnTo>
                  <a:lnTo>
                    <a:pt x="17627" y="40159"/>
                  </a:lnTo>
                  <a:lnTo>
                    <a:pt x="17489" y="40159"/>
                  </a:lnTo>
                  <a:lnTo>
                    <a:pt x="17385" y="40159"/>
                  </a:lnTo>
                  <a:lnTo>
                    <a:pt x="17281" y="40159"/>
                  </a:lnTo>
                  <a:lnTo>
                    <a:pt x="17212" y="39203"/>
                  </a:lnTo>
                  <a:lnTo>
                    <a:pt x="17177" y="38725"/>
                  </a:lnTo>
                  <a:lnTo>
                    <a:pt x="17108" y="36812"/>
                  </a:lnTo>
                  <a:lnTo>
                    <a:pt x="17038" y="36334"/>
                  </a:lnTo>
                  <a:lnTo>
                    <a:pt x="17038" y="35378"/>
                  </a:lnTo>
                  <a:lnTo>
                    <a:pt x="16588" y="34422"/>
                  </a:lnTo>
                  <a:lnTo>
                    <a:pt x="16588" y="30119"/>
                  </a:lnTo>
                  <a:lnTo>
                    <a:pt x="16415" y="29163"/>
                  </a:lnTo>
                  <a:lnTo>
                    <a:pt x="16103" y="28207"/>
                  </a:lnTo>
                  <a:lnTo>
                    <a:pt x="16103" y="25338"/>
                  </a:lnTo>
                  <a:lnTo>
                    <a:pt x="16658" y="25338"/>
                  </a:lnTo>
                  <a:lnTo>
                    <a:pt x="16727" y="22948"/>
                  </a:lnTo>
                  <a:lnTo>
                    <a:pt x="17281" y="22948"/>
                  </a:lnTo>
                  <a:lnTo>
                    <a:pt x="17385" y="21992"/>
                  </a:lnTo>
                  <a:lnTo>
                    <a:pt x="17454" y="21992"/>
                  </a:lnTo>
                  <a:lnTo>
                    <a:pt x="17489" y="21513"/>
                  </a:lnTo>
                  <a:lnTo>
                    <a:pt x="17489" y="21513"/>
                  </a:lnTo>
                  <a:lnTo>
                    <a:pt x="17800" y="18167"/>
                  </a:lnTo>
                  <a:lnTo>
                    <a:pt x="18008" y="18167"/>
                  </a:lnTo>
                  <a:lnTo>
                    <a:pt x="18458" y="19601"/>
                  </a:lnTo>
                  <a:lnTo>
                    <a:pt x="18874" y="19601"/>
                  </a:lnTo>
                  <a:lnTo>
                    <a:pt x="18909" y="19601"/>
                  </a:lnTo>
                  <a:lnTo>
                    <a:pt x="18909" y="19123"/>
                  </a:lnTo>
                  <a:lnTo>
                    <a:pt x="18909" y="18167"/>
                  </a:lnTo>
                  <a:lnTo>
                    <a:pt x="18874" y="16733"/>
                  </a:lnTo>
                  <a:lnTo>
                    <a:pt x="18874" y="15776"/>
                  </a:lnTo>
                  <a:lnTo>
                    <a:pt x="18874" y="15776"/>
                  </a:lnTo>
                  <a:lnTo>
                    <a:pt x="18909" y="12908"/>
                  </a:lnTo>
                  <a:lnTo>
                    <a:pt x="19220" y="11952"/>
                  </a:lnTo>
                  <a:lnTo>
                    <a:pt x="19324" y="10996"/>
                  </a:lnTo>
                  <a:lnTo>
                    <a:pt x="19359" y="11952"/>
                  </a:lnTo>
                  <a:lnTo>
                    <a:pt x="19428" y="11952"/>
                  </a:lnTo>
                  <a:lnTo>
                    <a:pt x="19774" y="14342"/>
                  </a:lnTo>
                  <a:lnTo>
                    <a:pt x="19774" y="14342"/>
                  </a:lnTo>
                  <a:lnTo>
                    <a:pt x="19878" y="14342"/>
                  </a:lnTo>
                  <a:lnTo>
                    <a:pt x="19982" y="14342"/>
                  </a:lnTo>
                  <a:lnTo>
                    <a:pt x="20121" y="13386"/>
                  </a:lnTo>
                  <a:lnTo>
                    <a:pt x="20155" y="13386"/>
                  </a:lnTo>
                  <a:lnTo>
                    <a:pt x="20294" y="13386"/>
                  </a:lnTo>
                  <a:lnTo>
                    <a:pt x="20329" y="14342"/>
                  </a:lnTo>
                  <a:lnTo>
                    <a:pt x="20398" y="15776"/>
                  </a:lnTo>
                  <a:lnTo>
                    <a:pt x="20398" y="16733"/>
                  </a:lnTo>
                  <a:lnTo>
                    <a:pt x="20467" y="17211"/>
                  </a:lnTo>
                  <a:lnTo>
                    <a:pt x="20571" y="18167"/>
                  </a:lnTo>
                  <a:lnTo>
                    <a:pt x="20606" y="19123"/>
                  </a:lnTo>
                  <a:lnTo>
                    <a:pt x="20744" y="19601"/>
                  </a:lnTo>
                  <a:lnTo>
                    <a:pt x="20848" y="19601"/>
                  </a:lnTo>
                  <a:lnTo>
                    <a:pt x="20848" y="19601"/>
                  </a:lnTo>
                  <a:lnTo>
                    <a:pt x="21471" y="19601"/>
                  </a:lnTo>
                  <a:lnTo>
                    <a:pt x="21575" y="19601"/>
                  </a:lnTo>
                  <a:lnTo>
                    <a:pt x="21748" y="21513"/>
                  </a:lnTo>
                  <a:lnTo>
                    <a:pt x="21852" y="22948"/>
                  </a:lnTo>
                  <a:lnTo>
                    <a:pt x="21922" y="23426"/>
                  </a:lnTo>
                  <a:lnTo>
                    <a:pt x="22025" y="23426"/>
                  </a:lnTo>
                  <a:lnTo>
                    <a:pt x="22164" y="23426"/>
                  </a:lnTo>
                  <a:lnTo>
                    <a:pt x="22268" y="23426"/>
                  </a:lnTo>
                  <a:lnTo>
                    <a:pt x="22372" y="23426"/>
                  </a:lnTo>
                  <a:lnTo>
                    <a:pt x="22372" y="23426"/>
                  </a:lnTo>
                  <a:lnTo>
                    <a:pt x="22372" y="23426"/>
                  </a:lnTo>
                  <a:lnTo>
                    <a:pt x="22337" y="21992"/>
                  </a:lnTo>
                  <a:lnTo>
                    <a:pt x="22268" y="20557"/>
                  </a:lnTo>
                  <a:lnTo>
                    <a:pt x="22268" y="19123"/>
                  </a:lnTo>
                  <a:lnTo>
                    <a:pt x="22199" y="18167"/>
                  </a:lnTo>
                  <a:lnTo>
                    <a:pt x="22164" y="18167"/>
                  </a:lnTo>
                  <a:lnTo>
                    <a:pt x="22095" y="18167"/>
                  </a:lnTo>
                  <a:lnTo>
                    <a:pt x="22025" y="19123"/>
                  </a:lnTo>
                  <a:lnTo>
                    <a:pt x="22025" y="19123"/>
                  </a:lnTo>
                  <a:lnTo>
                    <a:pt x="22025" y="19123"/>
                  </a:lnTo>
                  <a:lnTo>
                    <a:pt x="21922" y="18167"/>
                  </a:lnTo>
                  <a:lnTo>
                    <a:pt x="21818" y="18167"/>
                  </a:lnTo>
                  <a:lnTo>
                    <a:pt x="21645" y="17211"/>
                  </a:lnTo>
                  <a:lnTo>
                    <a:pt x="21471" y="16733"/>
                  </a:lnTo>
                  <a:lnTo>
                    <a:pt x="21367" y="15776"/>
                  </a:lnTo>
                  <a:lnTo>
                    <a:pt x="21229" y="14820"/>
                  </a:lnTo>
                  <a:lnTo>
                    <a:pt x="20606" y="14820"/>
                  </a:lnTo>
                  <a:lnTo>
                    <a:pt x="20848" y="10517"/>
                  </a:lnTo>
                  <a:lnTo>
                    <a:pt x="20917" y="10517"/>
                  </a:lnTo>
                  <a:lnTo>
                    <a:pt x="21021" y="9561"/>
                  </a:lnTo>
                  <a:lnTo>
                    <a:pt x="21125" y="9561"/>
                  </a:lnTo>
                  <a:lnTo>
                    <a:pt x="21298" y="8605"/>
                  </a:lnTo>
                  <a:lnTo>
                    <a:pt x="21402" y="7171"/>
                  </a:lnTo>
                  <a:lnTo>
                    <a:pt x="21402" y="7171"/>
                  </a:lnTo>
                  <a:lnTo>
                    <a:pt x="21541" y="7171"/>
                  </a:lnTo>
                  <a:lnTo>
                    <a:pt x="21645" y="7171"/>
                  </a:lnTo>
                  <a:lnTo>
                    <a:pt x="21818" y="7171"/>
                  </a:lnTo>
                  <a:lnTo>
                    <a:pt x="21991" y="7171"/>
                  </a:lnTo>
                  <a:lnTo>
                    <a:pt x="22095" y="8127"/>
                  </a:lnTo>
                  <a:lnTo>
                    <a:pt x="22545" y="8127"/>
                  </a:lnTo>
                  <a:lnTo>
                    <a:pt x="22545" y="4780"/>
                  </a:lnTo>
                  <a:lnTo>
                    <a:pt x="23064" y="4780"/>
                  </a:lnTo>
                  <a:lnTo>
                    <a:pt x="23168" y="4780"/>
                  </a:lnTo>
                  <a:lnTo>
                    <a:pt x="23238" y="5737"/>
                  </a:lnTo>
                  <a:lnTo>
                    <a:pt x="23272" y="6215"/>
                  </a:lnTo>
                  <a:lnTo>
                    <a:pt x="23272" y="6215"/>
                  </a:lnTo>
                  <a:lnTo>
                    <a:pt x="23619" y="8605"/>
                  </a:lnTo>
                  <a:lnTo>
                    <a:pt x="23861" y="8605"/>
                  </a:lnTo>
                  <a:lnTo>
                    <a:pt x="23861" y="8605"/>
                  </a:lnTo>
                  <a:lnTo>
                    <a:pt x="23861" y="7171"/>
                  </a:lnTo>
                  <a:lnTo>
                    <a:pt x="23792" y="5737"/>
                  </a:lnTo>
                  <a:lnTo>
                    <a:pt x="23792" y="4302"/>
                  </a:lnTo>
                  <a:lnTo>
                    <a:pt x="23792" y="1912"/>
                  </a:lnTo>
                  <a:lnTo>
                    <a:pt x="23861" y="956"/>
                  </a:lnTo>
                  <a:lnTo>
                    <a:pt x="23965" y="956"/>
                  </a:lnTo>
                  <a:lnTo>
                    <a:pt x="24069" y="956"/>
                  </a:lnTo>
                  <a:lnTo>
                    <a:pt x="24138" y="1912"/>
                  </a:lnTo>
                  <a:lnTo>
                    <a:pt x="24242" y="1912"/>
                  </a:lnTo>
                  <a:lnTo>
                    <a:pt x="24242" y="1912"/>
                  </a:lnTo>
                  <a:lnTo>
                    <a:pt x="24761" y="2390"/>
                  </a:lnTo>
                  <a:lnTo>
                    <a:pt x="24831" y="2390"/>
                  </a:lnTo>
                  <a:lnTo>
                    <a:pt x="24865" y="2390"/>
                  </a:lnTo>
                  <a:lnTo>
                    <a:pt x="25004" y="3346"/>
                  </a:lnTo>
                  <a:lnTo>
                    <a:pt x="25108" y="4302"/>
                  </a:lnTo>
                  <a:lnTo>
                    <a:pt x="25281" y="6215"/>
                  </a:lnTo>
                  <a:lnTo>
                    <a:pt x="25281" y="6215"/>
                  </a:lnTo>
                  <a:lnTo>
                    <a:pt x="25385" y="7171"/>
                  </a:lnTo>
                  <a:lnTo>
                    <a:pt x="25454" y="7171"/>
                  </a:lnTo>
                  <a:lnTo>
                    <a:pt x="25558" y="7171"/>
                  </a:lnTo>
                  <a:lnTo>
                    <a:pt x="25662" y="7171"/>
                  </a:lnTo>
                  <a:lnTo>
                    <a:pt x="25766" y="6215"/>
                  </a:lnTo>
                  <a:lnTo>
                    <a:pt x="25766" y="6215"/>
                  </a:lnTo>
                  <a:lnTo>
                    <a:pt x="25766" y="5737"/>
                  </a:lnTo>
                  <a:lnTo>
                    <a:pt x="25766" y="4302"/>
                  </a:lnTo>
                  <a:lnTo>
                    <a:pt x="25835" y="3346"/>
                  </a:lnTo>
                  <a:lnTo>
                    <a:pt x="25835" y="2390"/>
                  </a:lnTo>
                  <a:lnTo>
                    <a:pt x="25939" y="2390"/>
                  </a:lnTo>
                  <a:lnTo>
                    <a:pt x="26077" y="2390"/>
                  </a:lnTo>
                  <a:lnTo>
                    <a:pt x="26251" y="2390"/>
                  </a:lnTo>
                  <a:lnTo>
                    <a:pt x="26285" y="2390"/>
                  </a:lnTo>
                  <a:lnTo>
                    <a:pt x="26354" y="2390"/>
                  </a:lnTo>
                  <a:lnTo>
                    <a:pt x="26389" y="3346"/>
                  </a:lnTo>
                  <a:lnTo>
                    <a:pt x="26389" y="4302"/>
                  </a:lnTo>
                  <a:lnTo>
                    <a:pt x="26458" y="5737"/>
                  </a:lnTo>
                  <a:lnTo>
                    <a:pt x="26528" y="6215"/>
                  </a:lnTo>
                  <a:lnTo>
                    <a:pt x="26632" y="5737"/>
                  </a:lnTo>
                  <a:lnTo>
                    <a:pt x="26701" y="5737"/>
                  </a:lnTo>
                  <a:lnTo>
                    <a:pt x="26735" y="5737"/>
                  </a:lnTo>
                  <a:lnTo>
                    <a:pt x="26805" y="5737"/>
                  </a:lnTo>
                  <a:lnTo>
                    <a:pt x="26874" y="4302"/>
                  </a:lnTo>
                  <a:lnTo>
                    <a:pt x="26874" y="3346"/>
                  </a:lnTo>
                  <a:lnTo>
                    <a:pt x="26874" y="1912"/>
                  </a:lnTo>
                  <a:lnTo>
                    <a:pt x="26874" y="956"/>
                  </a:lnTo>
                  <a:lnTo>
                    <a:pt x="26874" y="0"/>
                  </a:lnTo>
                  <a:close/>
                </a:path>
              </a:pathLst>
            </a:custGeom>
            <a:solidFill>
              <a:srgbClr val="C6C5C5">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16" name="Google Shape;816;p49"/>
            <p:cNvSpPr/>
            <p:nvPr/>
          </p:nvSpPr>
          <p:spPr>
            <a:xfrm>
              <a:off x="4076701" y="1333500"/>
              <a:ext cx="1428600" cy="1081200"/>
            </a:xfrm>
            <a:custGeom>
              <a:rect b="b" l="l" r="r" t="t"/>
              <a:pathLst>
                <a:path extrusionOk="0" h="120000" w="120000">
                  <a:moveTo>
                    <a:pt x="76133" y="0"/>
                  </a:moveTo>
                  <a:lnTo>
                    <a:pt x="79200" y="0"/>
                  </a:lnTo>
                  <a:lnTo>
                    <a:pt x="82000" y="0"/>
                  </a:lnTo>
                  <a:lnTo>
                    <a:pt x="85066" y="0"/>
                  </a:lnTo>
                  <a:lnTo>
                    <a:pt x="85333" y="0"/>
                  </a:lnTo>
                  <a:lnTo>
                    <a:pt x="85733" y="352"/>
                  </a:lnTo>
                  <a:lnTo>
                    <a:pt x="86000" y="352"/>
                  </a:lnTo>
                  <a:lnTo>
                    <a:pt x="86400" y="352"/>
                  </a:lnTo>
                  <a:lnTo>
                    <a:pt x="87066" y="352"/>
                  </a:lnTo>
                  <a:lnTo>
                    <a:pt x="87466" y="352"/>
                  </a:lnTo>
                  <a:lnTo>
                    <a:pt x="87733" y="352"/>
                  </a:lnTo>
                  <a:lnTo>
                    <a:pt x="88000" y="352"/>
                  </a:lnTo>
                  <a:lnTo>
                    <a:pt x="88400" y="352"/>
                  </a:lnTo>
                  <a:lnTo>
                    <a:pt x="88800" y="352"/>
                  </a:lnTo>
                  <a:lnTo>
                    <a:pt x="89200" y="352"/>
                  </a:lnTo>
                  <a:lnTo>
                    <a:pt x="89733" y="352"/>
                  </a:lnTo>
                  <a:lnTo>
                    <a:pt x="89866" y="352"/>
                  </a:lnTo>
                  <a:lnTo>
                    <a:pt x="90133" y="352"/>
                  </a:lnTo>
                  <a:lnTo>
                    <a:pt x="90400" y="528"/>
                  </a:lnTo>
                  <a:lnTo>
                    <a:pt x="90533" y="528"/>
                  </a:lnTo>
                  <a:lnTo>
                    <a:pt x="91066" y="528"/>
                  </a:lnTo>
                  <a:lnTo>
                    <a:pt x="91466" y="881"/>
                  </a:lnTo>
                  <a:lnTo>
                    <a:pt x="91866" y="881"/>
                  </a:lnTo>
                  <a:lnTo>
                    <a:pt x="92266" y="881"/>
                  </a:lnTo>
                  <a:lnTo>
                    <a:pt x="92933" y="881"/>
                  </a:lnTo>
                  <a:lnTo>
                    <a:pt x="93466" y="881"/>
                  </a:lnTo>
                  <a:lnTo>
                    <a:pt x="93866" y="1233"/>
                  </a:lnTo>
                  <a:lnTo>
                    <a:pt x="94266" y="1409"/>
                  </a:lnTo>
                  <a:lnTo>
                    <a:pt x="94533" y="1762"/>
                  </a:lnTo>
                  <a:lnTo>
                    <a:pt x="94666" y="1938"/>
                  </a:lnTo>
                  <a:lnTo>
                    <a:pt x="94666" y="2290"/>
                  </a:lnTo>
                  <a:lnTo>
                    <a:pt x="94666" y="2643"/>
                  </a:lnTo>
                  <a:lnTo>
                    <a:pt x="82000" y="2643"/>
                  </a:lnTo>
                  <a:lnTo>
                    <a:pt x="82000" y="2819"/>
                  </a:lnTo>
                  <a:lnTo>
                    <a:pt x="81866" y="3171"/>
                  </a:lnTo>
                  <a:lnTo>
                    <a:pt x="81866" y="3524"/>
                  </a:lnTo>
                  <a:lnTo>
                    <a:pt x="81600" y="3700"/>
                  </a:lnTo>
                  <a:lnTo>
                    <a:pt x="81600" y="3700"/>
                  </a:lnTo>
                  <a:lnTo>
                    <a:pt x="81200" y="3700"/>
                  </a:lnTo>
                  <a:lnTo>
                    <a:pt x="80933" y="3700"/>
                  </a:lnTo>
                  <a:lnTo>
                    <a:pt x="80800" y="3700"/>
                  </a:lnTo>
                  <a:lnTo>
                    <a:pt x="79866" y="3700"/>
                  </a:lnTo>
                  <a:lnTo>
                    <a:pt x="79866" y="4405"/>
                  </a:lnTo>
                  <a:lnTo>
                    <a:pt x="83333" y="4405"/>
                  </a:lnTo>
                  <a:lnTo>
                    <a:pt x="83600" y="4052"/>
                  </a:lnTo>
                  <a:lnTo>
                    <a:pt x="83866" y="3700"/>
                  </a:lnTo>
                  <a:lnTo>
                    <a:pt x="84266" y="3700"/>
                  </a:lnTo>
                  <a:lnTo>
                    <a:pt x="84666" y="3700"/>
                  </a:lnTo>
                  <a:lnTo>
                    <a:pt x="90400" y="3700"/>
                  </a:lnTo>
                  <a:lnTo>
                    <a:pt x="90800" y="3700"/>
                  </a:lnTo>
                  <a:lnTo>
                    <a:pt x="91200" y="3700"/>
                  </a:lnTo>
                  <a:lnTo>
                    <a:pt x="91600" y="3700"/>
                  </a:lnTo>
                  <a:lnTo>
                    <a:pt x="91866" y="4052"/>
                  </a:lnTo>
                  <a:lnTo>
                    <a:pt x="92133" y="4405"/>
                  </a:lnTo>
                  <a:lnTo>
                    <a:pt x="92533" y="4581"/>
                  </a:lnTo>
                  <a:lnTo>
                    <a:pt x="94533" y="4581"/>
                  </a:lnTo>
                  <a:lnTo>
                    <a:pt x="94666" y="4405"/>
                  </a:lnTo>
                  <a:lnTo>
                    <a:pt x="94933" y="4405"/>
                  </a:lnTo>
                  <a:lnTo>
                    <a:pt x="94933" y="4052"/>
                  </a:lnTo>
                  <a:lnTo>
                    <a:pt x="95200" y="4052"/>
                  </a:lnTo>
                  <a:lnTo>
                    <a:pt x="95600" y="4052"/>
                  </a:lnTo>
                  <a:lnTo>
                    <a:pt x="95866" y="4405"/>
                  </a:lnTo>
                  <a:lnTo>
                    <a:pt x="96000" y="4405"/>
                  </a:lnTo>
                  <a:lnTo>
                    <a:pt x="96266" y="4405"/>
                  </a:lnTo>
                  <a:lnTo>
                    <a:pt x="96400" y="4405"/>
                  </a:lnTo>
                  <a:lnTo>
                    <a:pt x="96400" y="4581"/>
                  </a:lnTo>
                  <a:lnTo>
                    <a:pt x="96666" y="4581"/>
                  </a:lnTo>
                  <a:lnTo>
                    <a:pt x="96666" y="4933"/>
                  </a:lnTo>
                  <a:lnTo>
                    <a:pt x="96666" y="5110"/>
                  </a:lnTo>
                  <a:lnTo>
                    <a:pt x="96400" y="5110"/>
                  </a:lnTo>
                  <a:lnTo>
                    <a:pt x="96266" y="5110"/>
                  </a:lnTo>
                  <a:lnTo>
                    <a:pt x="96400" y="5462"/>
                  </a:lnTo>
                  <a:lnTo>
                    <a:pt x="96666" y="5462"/>
                  </a:lnTo>
                  <a:lnTo>
                    <a:pt x="97066" y="5814"/>
                  </a:lnTo>
                  <a:lnTo>
                    <a:pt x="97733" y="5814"/>
                  </a:lnTo>
                  <a:lnTo>
                    <a:pt x="98266" y="5814"/>
                  </a:lnTo>
                  <a:lnTo>
                    <a:pt x="98666" y="5462"/>
                  </a:lnTo>
                  <a:lnTo>
                    <a:pt x="99333" y="5814"/>
                  </a:lnTo>
                  <a:lnTo>
                    <a:pt x="100000" y="5814"/>
                  </a:lnTo>
                  <a:lnTo>
                    <a:pt x="100000" y="5991"/>
                  </a:lnTo>
                  <a:lnTo>
                    <a:pt x="100133" y="5991"/>
                  </a:lnTo>
                  <a:lnTo>
                    <a:pt x="100400" y="5991"/>
                  </a:lnTo>
                  <a:lnTo>
                    <a:pt x="100666" y="5991"/>
                  </a:lnTo>
                  <a:lnTo>
                    <a:pt x="100800" y="5991"/>
                  </a:lnTo>
                  <a:lnTo>
                    <a:pt x="101200" y="5814"/>
                  </a:lnTo>
                  <a:lnTo>
                    <a:pt x="102400" y="5991"/>
                  </a:lnTo>
                  <a:lnTo>
                    <a:pt x="102400" y="7224"/>
                  </a:lnTo>
                  <a:lnTo>
                    <a:pt x="102133" y="7224"/>
                  </a:lnTo>
                  <a:lnTo>
                    <a:pt x="101866" y="7577"/>
                  </a:lnTo>
                  <a:lnTo>
                    <a:pt x="101466" y="7577"/>
                  </a:lnTo>
                  <a:lnTo>
                    <a:pt x="101066" y="7224"/>
                  </a:lnTo>
                  <a:lnTo>
                    <a:pt x="100666" y="7577"/>
                  </a:lnTo>
                  <a:lnTo>
                    <a:pt x="100400" y="7577"/>
                  </a:lnTo>
                  <a:lnTo>
                    <a:pt x="100400" y="7753"/>
                  </a:lnTo>
                  <a:lnTo>
                    <a:pt x="100133" y="7753"/>
                  </a:lnTo>
                  <a:lnTo>
                    <a:pt x="100000" y="7753"/>
                  </a:lnTo>
                  <a:lnTo>
                    <a:pt x="99733" y="7753"/>
                  </a:lnTo>
                  <a:lnTo>
                    <a:pt x="99466" y="7753"/>
                  </a:lnTo>
                  <a:lnTo>
                    <a:pt x="99333" y="7753"/>
                  </a:lnTo>
                  <a:lnTo>
                    <a:pt x="99066" y="8105"/>
                  </a:lnTo>
                  <a:lnTo>
                    <a:pt x="98800" y="8105"/>
                  </a:lnTo>
                  <a:lnTo>
                    <a:pt x="98666" y="8105"/>
                  </a:lnTo>
                  <a:lnTo>
                    <a:pt x="98400" y="8105"/>
                  </a:lnTo>
                  <a:lnTo>
                    <a:pt x="98400" y="8281"/>
                  </a:lnTo>
                  <a:lnTo>
                    <a:pt x="98400" y="8281"/>
                  </a:lnTo>
                  <a:lnTo>
                    <a:pt x="98266" y="8634"/>
                  </a:lnTo>
                  <a:lnTo>
                    <a:pt x="98000" y="8986"/>
                  </a:lnTo>
                  <a:lnTo>
                    <a:pt x="97733" y="8986"/>
                  </a:lnTo>
                  <a:lnTo>
                    <a:pt x="97333" y="8986"/>
                  </a:lnTo>
                  <a:lnTo>
                    <a:pt x="96933" y="8986"/>
                  </a:lnTo>
                  <a:lnTo>
                    <a:pt x="96666" y="8986"/>
                  </a:lnTo>
                  <a:lnTo>
                    <a:pt x="96400" y="8986"/>
                  </a:lnTo>
                  <a:lnTo>
                    <a:pt x="90533" y="8986"/>
                  </a:lnTo>
                  <a:lnTo>
                    <a:pt x="90400" y="9162"/>
                  </a:lnTo>
                  <a:lnTo>
                    <a:pt x="90133" y="9162"/>
                  </a:lnTo>
                  <a:lnTo>
                    <a:pt x="89866" y="9515"/>
                  </a:lnTo>
                  <a:lnTo>
                    <a:pt x="89866" y="9867"/>
                  </a:lnTo>
                  <a:lnTo>
                    <a:pt x="89733" y="9867"/>
                  </a:lnTo>
                  <a:lnTo>
                    <a:pt x="89466" y="9867"/>
                  </a:lnTo>
                  <a:lnTo>
                    <a:pt x="82266" y="9867"/>
                  </a:lnTo>
                  <a:lnTo>
                    <a:pt x="82000" y="10044"/>
                  </a:lnTo>
                  <a:lnTo>
                    <a:pt x="81866" y="10044"/>
                  </a:lnTo>
                  <a:lnTo>
                    <a:pt x="81200" y="10044"/>
                  </a:lnTo>
                  <a:lnTo>
                    <a:pt x="80800" y="10748"/>
                  </a:lnTo>
                  <a:lnTo>
                    <a:pt x="80800" y="10925"/>
                  </a:lnTo>
                  <a:lnTo>
                    <a:pt x="80533" y="11277"/>
                  </a:lnTo>
                  <a:lnTo>
                    <a:pt x="80133" y="11453"/>
                  </a:lnTo>
                  <a:lnTo>
                    <a:pt x="79866" y="12158"/>
                  </a:lnTo>
                  <a:lnTo>
                    <a:pt x="79866" y="12334"/>
                  </a:lnTo>
                  <a:lnTo>
                    <a:pt x="79866" y="12687"/>
                  </a:lnTo>
                  <a:lnTo>
                    <a:pt x="79866" y="13039"/>
                  </a:lnTo>
                  <a:lnTo>
                    <a:pt x="80133" y="13039"/>
                  </a:lnTo>
                  <a:lnTo>
                    <a:pt x="80266" y="13039"/>
                  </a:lnTo>
                  <a:lnTo>
                    <a:pt x="80533" y="13039"/>
                  </a:lnTo>
                  <a:lnTo>
                    <a:pt x="80800" y="12687"/>
                  </a:lnTo>
                  <a:lnTo>
                    <a:pt x="81200" y="12687"/>
                  </a:lnTo>
                  <a:lnTo>
                    <a:pt x="81466" y="12334"/>
                  </a:lnTo>
                  <a:lnTo>
                    <a:pt x="81600" y="12334"/>
                  </a:lnTo>
                  <a:lnTo>
                    <a:pt x="81866" y="12334"/>
                  </a:lnTo>
                  <a:lnTo>
                    <a:pt x="82266" y="12334"/>
                  </a:lnTo>
                  <a:lnTo>
                    <a:pt x="82533" y="12158"/>
                  </a:lnTo>
                  <a:lnTo>
                    <a:pt x="82933" y="12158"/>
                  </a:lnTo>
                  <a:lnTo>
                    <a:pt x="83200" y="12158"/>
                  </a:lnTo>
                  <a:lnTo>
                    <a:pt x="83333" y="12158"/>
                  </a:lnTo>
                  <a:lnTo>
                    <a:pt x="83600" y="11806"/>
                  </a:lnTo>
                  <a:lnTo>
                    <a:pt x="84000" y="11806"/>
                  </a:lnTo>
                  <a:lnTo>
                    <a:pt x="84400" y="11453"/>
                  </a:lnTo>
                  <a:lnTo>
                    <a:pt x="84666" y="11453"/>
                  </a:lnTo>
                  <a:lnTo>
                    <a:pt x="84933" y="11277"/>
                  </a:lnTo>
                  <a:lnTo>
                    <a:pt x="85333" y="11277"/>
                  </a:lnTo>
                  <a:lnTo>
                    <a:pt x="86000" y="10925"/>
                  </a:lnTo>
                  <a:lnTo>
                    <a:pt x="86400" y="10925"/>
                  </a:lnTo>
                  <a:lnTo>
                    <a:pt x="86800" y="10925"/>
                  </a:lnTo>
                  <a:lnTo>
                    <a:pt x="87066" y="10925"/>
                  </a:lnTo>
                  <a:lnTo>
                    <a:pt x="87466" y="11277"/>
                  </a:lnTo>
                  <a:lnTo>
                    <a:pt x="90400" y="11277"/>
                  </a:lnTo>
                  <a:lnTo>
                    <a:pt x="90800" y="10925"/>
                  </a:lnTo>
                  <a:lnTo>
                    <a:pt x="91066" y="10925"/>
                  </a:lnTo>
                  <a:lnTo>
                    <a:pt x="91200" y="10925"/>
                  </a:lnTo>
                  <a:lnTo>
                    <a:pt x="91600" y="10925"/>
                  </a:lnTo>
                  <a:lnTo>
                    <a:pt x="92266" y="10925"/>
                  </a:lnTo>
                  <a:lnTo>
                    <a:pt x="92800" y="10748"/>
                  </a:lnTo>
                  <a:lnTo>
                    <a:pt x="93466" y="10748"/>
                  </a:lnTo>
                  <a:lnTo>
                    <a:pt x="93600" y="10748"/>
                  </a:lnTo>
                  <a:lnTo>
                    <a:pt x="94000" y="10748"/>
                  </a:lnTo>
                  <a:lnTo>
                    <a:pt x="94266" y="10748"/>
                  </a:lnTo>
                  <a:lnTo>
                    <a:pt x="94533" y="10748"/>
                  </a:lnTo>
                  <a:lnTo>
                    <a:pt x="94666" y="10925"/>
                  </a:lnTo>
                  <a:lnTo>
                    <a:pt x="94933" y="10925"/>
                  </a:lnTo>
                  <a:lnTo>
                    <a:pt x="95200" y="11453"/>
                  </a:lnTo>
                  <a:lnTo>
                    <a:pt x="94933" y="11806"/>
                  </a:lnTo>
                  <a:lnTo>
                    <a:pt x="94666" y="12158"/>
                  </a:lnTo>
                  <a:lnTo>
                    <a:pt x="94266" y="12158"/>
                  </a:lnTo>
                  <a:lnTo>
                    <a:pt x="93866" y="12158"/>
                  </a:lnTo>
                  <a:lnTo>
                    <a:pt x="93466" y="12158"/>
                  </a:lnTo>
                  <a:lnTo>
                    <a:pt x="92933" y="12158"/>
                  </a:lnTo>
                  <a:lnTo>
                    <a:pt x="92533" y="12158"/>
                  </a:lnTo>
                  <a:lnTo>
                    <a:pt x="92266" y="12334"/>
                  </a:lnTo>
                  <a:lnTo>
                    <a:pt x="92133" y="12334"/>
                  </a:lnTo>
                  <a:lnTo>
                    <a:pt x="91866" y="12687"/>
                  </a:lnTo>
                  <a:lnTo>
                    <a:pt x="91866" y="13039"/>
                  </a:lnTo>
                  <a:lnTo>
                    <a:pt x="91866" y="13215"/>
                  </a:lnTo>
                  <a:lnTo>
                    <a:pt x="91600" y="13568"/>
                  </a:lnTo>
                  <a:lnTo>
                    <a:pt x="91600" y="13920"/>
                  </a:lnTo>
                  <a:lnTo>
                    <a:pt x="91466" y="14449"/>
                  </a:lnTo>
                  <a:lnTo>
                    <a:pt x="91600" y="14449"/>
                  </a:lnTo>
                  <a:lnTo>
                    <a:pt x="91866" y="14449"/>
                  </a:lnTo>
                  <a:lnTo>
                    <a:pt x="92133" y="14096"/>
                  </a:lnTo>
                  <a:lnTo>
                    <a:pt x="92266" y="13920"/>
                  </a:lnTo>
                  <a:lnTo>
                    <a:pt x="92533" y="13920"/>
                  </a:lnTo>
                  <a:lnTo>
                    <a:pt x="92800" y="13920"/>
                  </a:lnTo>
                  <a:lnTo>
                    <a:pt x="93200" y="13568"/>
                  </a:lnTo>
                  <a:lnTo>
                    <a:pt x="93600" y="13215"/>
                  </a:lnTo>
                  <a:lnTo>
                    <a:pt x="94000" y="13215"/>
                  </a:lnTo>
                  <a:lnTo>
                    <a:pt x="94266" y="13215"/>
                  </a:lnTo>
                  <a:lnTo>
                    <a:pt x="94666" y="13215"/>
                  </a:lnTo>
                  <a:lnTo>
                    <a:pt x="95200" y="13215"/>
                  </a:lnTo>
                  <a:lnTo>
                    <a:pt x="95333" y="13215"/>
                  </a:lnTo>
                  <a:lnTo>
                    <a:pt x="95600" y="13568"/>
                  </a:lnTo>
                  <a:lnTo>
                    <a:pt x="95866" y="13568"/>
                  </a:lnTo>
                  <a:lnTo>
                    <a:pt x="96000" y="13215"/>
                  </a:lnTo>
                  <a:lnTo>
                    <a:pt x="96266" y="13215"/>
                  </a:lnTo>
                  <a:lnTo>
                    <a:pt x="96000" y="13039"/>
                  </a:lnTo>
                  <a:lnTo>
                    <a:pt x="96000" y="12687"/>
                  </a:lnTo>
                  <a:lnTo>
                    <a:pt x="96000" y="12334"/>
                  </a:lnTo>
                  <a:lnTo>
                    <a:pt x="96266" y="12158"/>
                  </a:lnTo>
                  <a:lnTo>
                    <a:pt x="96266" y="11277"/>
                  </a:lnTo>
                  <a:lnTo>
                    <a:pt x="96266" y="10396"/>
                  </a:lnTo>
                  <a:lnTo>
                    <a:pt x="96400" y="10748"/>
                  </a:lnTo>
                  <a:lnTo>
                    <a:pt x="96666" y="10748"/>
                  </a:lnTo>
                  <a:lnTo>
                    <a:pt x="97333" y="10748"/>
                  </a:lnTo>
                  <a:lnTo>
                    <a:pt x="98000" y="10748"/>
                  </a:lnTo>
                  <a:lnTo>
                    <a:pt x="98266" y="10748"/>
                  </a:lnTo>
                  <a:lnTo>
                    <a:pt x="98400" y="10748"/>
                  </a:lnTo>
                  <a:lnTo>
                    <a:pt x="98800" y="10748"/>
                  </a:lnTo>
                  <a:lnTo>
                    <a:pt x="99066" y="10748"/>
                  </a:lnTo>
                  <a:lnTo>
                    <a:pt x="99466" y="10748"/>
                  </a:lnTo>
                  <a:lnTo>
                    <a:pt x="99733" y="10396"/>
                  </a:lnTo>
                  <a:lnTo>
                    <a:pt x="100000" y="10396"/>
                  </a:lnTo>
                  <a:lnTo>
                    <a:pt x="100400" y="10396"/>
                  </a:lnTo>
                  <a:lnTo>
                    <a:pt x="100666" y="10396"/>
                  </a:lnTo>
                  <a:lnTo>
                    <a:pt x="100800" y="10396"/>
                  </a:lnTo>
                  <a:lnTo>
                    <a:pt x="101066" y="10748"/>
                  </a:lnTo>
                  <a:lnTo>
                    <a:pt x="101066" y="10925"/>
                  </a:lnTo>
                  <a:lnTo>
                    <a:pt x="101200" y="11277"/>
                  </a:lnTo>
                  <a:lnTo>
                    <a:pt x="101200" y="11453"/>
                  </a:lnTo>
                  <a:lnTo>
                    <a:pt x="101200" y="12158"/>
                  </a:lnTo>
                  <a:lnTo>
                    <a:pt x="101200" y="12334"/>
                  </a:lnTo>
                  <a:lnTo>
                    <a:pt x="101200" y="12687"/>
                  </a:lnTo>
                  <a:lnTo>
                    <a:pt x="101066" y="13039"/>
                  </a:lnTo>
                  <a:lnTo>
                    <a:pt x="100800" y="13039"/>
                  </a:lnTo>
                  <a:lnTo>
                    <a:pt x="100666" y="13215"/>
                  </a:lnTo>
                  <a:lnTo>
                    <a:pt x="100400" y="13215"/>
                  </a:lnTo>
                  <a:lnTo>
                    <a:pt x="100133" y="13568"/>
                  </a:lnTo>
                  <a:lnTo>
                    <a:pt x="100000" y="13920"/>
                  </a:lnTo>
                  <a:lnTo>
                    <a:pt x="100000" y="14977"/>
                  </a:lnTo>
                  <a:lnTo>
                    <a:pt x="100000" y="15330"/>
                  </a:lnTo>
                  <a:lnTo>
                    <a:pt x="100000" y="15506"/>
                  </a:lnTo>
                  <a:lnTo>
                    <a:pt x="99733" y="15859"/>
                  </a:lnTo>
                  <a:lnTo>
                    <a:pt x="99333" y="15859"/>
                  </a:lnTo>
                  <a:lnTo>
                    <a:pt x="99066" y="15859"/>
                  </a:lnTo>
                  <a:lnTo>
                    <a:pt x="98800" y="15859"/>
                  </a:lnTo>
                  <a:lnTo>
                    <a:pt x="98666" y="16387"/>
                  </a:lnTo>
                  <a:lnTo>
                    <a:pt x="98400" y="16740"/>
                  </a:lnTo>
                  <a:lnTo>
                    <a:pt x="98400" y="17092"/>
                  </a:lnTo>
                  <a:lnTo>
                    <a:pt x="98266" y="17268"/>
                  </a:lnTo>
                  <a:lnTo>
                    <a:pt x="98000" y="17621"/>
                  </a:lnTo>
                  <a:lnTo>
                    <a:pt x="98000" y="17797"/>
                  </a:lnTo>
                  <a:lnTo>
                    <a:pt x="97733" y="18149"/>
                  </a:lnTo>
                  <a:lnTo>
                    <a:pt x="97600" y="18502"/>
                  </a:lnTo>
                  <a:lnTo>
                    <a:pt x="97333" y="18502"/>
                  </a:lnTo>
                  <a:lnTo>
                    <a:pt x="97333" y="18678"/>
                  </a:lnTo>
                  <a:lnTo>
                    <a:pt x="97066" y="19030"/>
                  </a:lnTo>
                  <a:lnTo>
                    <a:pt x="97333" y="19030"/>
                  </a:lnTo>
                  <a:lnTo>
                    <a:pt x="97600" y="19383"/>
                  </a:lnTo>
                  <a:lnTo>
                    <a:pt x="97600" y="19383"/>
                  </a:lnTo>
                  <a:lnTo>
                    <a:pt x="97733" y="19383"/>
                  </a:lnTo>
                  <a:lnTo>
                    <a:pt x="98000" y="19030"/>
                  </a:lnTo>
                  <a:lnTo>
                    <a:pt x="98266" y="18678"/>
                  </a:lnTo>
                  <a:lnTo>
                    <a:pt x="98400" y="18502"/>
                  </a:lnTo>
                  <a:lnTo>
                    <a:pt x="98400" y="17797"/>
                  </a:lnTo>
                  <a:lnTo>
                    <a:pt x="98666" y="17621"/>
                  </a:lnTo>
                  <a:lnTo>
                    <a:pt x="98800" y="17268"/>
                  </a:lnTo>
                  <a:lnTo>
                    <a:pt x="99066" y="17092"/>
                  </a:lnTo>
                  <a:lnTo>
                    <a:pt x="99333" y="16740"/>
                  </a:lnTo>
                  <a:lnTo>
                    <a:pt x="99466" y="16740"/>
                  </a:lnTo>
                  <a:lnTo>
                    <a:pt x="100133" y="16387"/>
                  </a:lnTo>
                  <a:lnTo>
                    <a:pt x="100666" y="16387"/>
                  </a:lnTo>
                  <a:lnTo>
                    <a:pt x="100800" y="16211"/>
                  </a:lnTo>
                  <a:lnTo>
                    <a:pt x="101066" y="15859"/>
                  </a:lnTo>
                  <a:lnTo>
                    <a:pt x="101466" y="15859"/>
                  </a:lnTo>
                  <a:lnTo>
                    <a:pt x="101866" y="15859"/>
                  </a:lnTo>
                  <a:lnTo>
                    <a:pt x="102400" y="15506"/>
                  </a:lnTo>
                  <a:lnTo>
                    <a:pt x="102800" y="15859"/>
                  </a:lnTo>
                  <a:lnTo>
                    <a:pt x="103200" y="15859"/>
                  </a:lnTo>
                  <a:lnTo>
                    <a:pt x="103600" y="15506"/>
                  </a:lnTo>
                  <a:lnTo>
                    <a:pt x="103600" y="15330"/>
                  </a:lnTo>
                  <a:lnTo>
                    <a:pt x="103866" y="14977"/>
                  </a:lnTo>
                  <a:lnTo>
                    <a:pt x="104133" y="14449"/>
                  </a:lnTo>
                  <a:lnTo>
                    <a:pt x="104266" y="14096"/>
                  </a:lnTo>
                  <a:lnTo>
                    <a:pt x="104533" y="13920"/>
                  </a:lnTo>
                  <a:lnTo>
                    <a:pt x="104933" y="13920"/>
                  </a:lnTo>
                  <a:lnTo>
                    <a:pt x="105200" y="13920"/>
                  </a:lnTo>
                  <a:lnTo>
                    <a:pt x="105600" y="13920"/>
                  </a:lnTo>
                  <a:lnTo>
                    <a:pt x="106000" y="13920"/>
                  </a:lnTo>
                  <a:lnTo>
                    <a:pt x="106266" y="14096"/>
                  </a:lnTo>
                  <a:lnTo>
                    <a:pt x="106533" y="14096"/>
                  </a:lnTo>
                  <a:lnTo>
                    <a:pt x="106533" y="14449"/>
                  </a:lnTo>
                  <a:lnTo>
                    <a:pt x="106666" y="14625"/>
                  </a:lnTo>
                  <a:lnTo>
                    <a:pt x="107200" y="14625"/>
                  </a:lnTo>
                  <a:lnTo>
                    <a:pt x="107600" y="14625"/>
                  </a:lnTo>
                  <a:lnTo>
                    <a:pt x="108000" y="14625"/>
                  </a:lnTo>
                  <a:lnTo>
                    <a:pt x="108400" y="14625"/>
                  </a:lnTo>
                  <a:lnTo>
                    <a:pt x="108933" y="14625"/>
                  </a:lnTo>
                  <a:lnTo>
                    <a:pt x="109333" y="14625"/>
                  </a:lnTo>
                  <a:lnTo>
                    <a:pt x="109600" y="14449"/>
                  </a:lnTo>
                  <a:lnTo>
                    <a:pt x="109733" y="14449"/>
                  </a:lnTo>
                  <a:lnTo>
                    <a:pt x="110000" y="14096"/>
                  </a:lnTo>
                  <a:lnTo>
                    <a:pt x="110000" y="13920"/>
                  </a:lnTo>
                  <a:lnTo>
                    <a:pt x="110266" y="13215"/>
                  </a:lnTo>
                  <a:lnTo>
                    <a:pt x="110266" y="12687"/>
                  </a:lnTo>
                  <a:lnTo>
                    <a:pt x="110400" y="12687"/>
                  </a:lnTo>
                  <a:lnTo>
                    <a:pt x="110666" y="12334"/>
                  </a:lnTo>
                  <a:lnTo>
                    <a:pt x="110933" y="12158"/>
                  </a:lnTo>
                  <a:lnTo>
                    <a:pt x="111066" y="12158"/>
                  </a:lnTo>
                  <a:lnTo>
                    <a:pt x="111466" y="11806"/>
                  </a:lnTo>
                  <a:lnTo>
                    <a:pt x="112133" y="11806"/>
                  </a:lnTo>
                  <a:lnTo>
                    <a:pt x="112400" y="11806"/>
                  </a:lnTo>
                  <a:lnTo>
                    <a:pt x="112666" y="11806"/>
                  </a:lnTo>
                  <a:lnTo>
                    <a:pt x="112800" y="11453"/>
                  </a:lnTo>
                  <a:lnTo>
                    <a:pt x="113333" y="11453"/>
                  </a:lnTo>
                  <a:lnTo>
                    <a:pt x="113466" y="11453"/>
                  </a:lnTo>
                  <a:lnTo>
                    <a:pt x="113866" y="11453"/>
                  </a:lnTo>
                  <a:lnTo>
                    <a:pt x="114133" y="11806"/>
                  </a:lnTo>
                  <a:lnTo>
                    <a:pt x="114800" y="12158"/>
                  </a:lnTo>
                  <a:lnTo>
                    <a:pt x="115066" y="12158"/>
                  </a:lnTo>
                  <a:lnTo>
                    <a:pt x="115200" y="12158"/>
                  </a:lnTo>
                  <a:lnTo>
                    <a:pt x="115733" y="12334"/>
                  </a:lnTo>
                  <a:lnTo>
                    <a:pt x="116133" y="12334"/>
                  </a:lnTo>
                  <a:lnTo>
                    <a:pt x="116533" y="12334"/>
                  </a:lnTo>
                  <a:lnTo>
                    <a:pt x="116933" y="12334"/>
                  </a:lnTo>
                  <a:lnTo>
                    <a:pt x="117200" y="12158"/>
                  </a:lnTo>
                  <a:lnTo>
                    <a:pt x="117600" y="12158"/>
                  </a:lnTo>
                  <a:lnTo>
                    <a:pt x="118133" y="11806"/>
                  </a:lnTo>
                  <a:lnTo>
                    <a:pt x="118533" y="11806"/>
                  </a:lnTo>
                  <a:lnTo>
                    <a:pt x="118933" y="11806"/>
                  </a:lnTo>
                  <a:lnTo>
                    <a:pt x="119333" y="12158"/>
                  </a:lnTo>
                  <a:lnTo>
                    <a:pt x="119600" y="12158"/>
                  </a:lnTo>
                  <a:lnTo>
                    <a:pt x="119866" y="12158"/>
                  </a:lnTo>
                  <a:lnTo>
                    <a:pt x="120000" y="12687"/>
                  </a:lnTo>
                  <a:lnTo>
                    <a:pt x="120000" y="13039"/>
                  </a:lnTo>
                  <a:lnTo>
                    <a:pt x="120000" y="13215"/>
                  </a:lnTo>
                  <a:lnTo>
                    <a:pt x="120000" y="13920"/>
                  </a:lnTo>
                  <a:lnTo>
                    <a:pt x="120000" y="14449"/>
                  </a:lnTo>
                  <a:lnTo>
                    <a:pt x="119866" y="14625"/>
                  </a:lnTo>
                  <a:lnTo>
                    <a:pt x="119600" y="14977"/>
                  </a:lnTo>
                  <a:lnTo>
                    <a:pt x="119333" y="15330"/>
                  </a:lnTo>
                  <a:lnTo>
                    <a:pt x="119200" y="15506"/>
                  </a:lnTo>
                  <a:lnTo>
                    <a:pt x="118666" y="15859"/>
                  </a:lnTo>
                  <a:lnTo>
                    <a:pt x="118533" y="15859"/>
                  </a:lnTo>
                  <a:lnTo>
                    <a:pt x="118266" y="15859"/>
                  </a:lnTo>
                  <a:lnTo>
                    <a:pt x="117600" y="15859"/>
                  </a:lnTo>
                  <a:lnTo>
                    <a:pt x="116800" y="15859"/>
                  </a:lnTo>
                  <a:lnTo>
                    <a:pt x="116266" y="15859"/>
                  </a:lnTo>
                  <a:lnTo>
                    <a:pt x="115866" y="16211"/>
                  </a:lnTo>
                  <a:lnTo>
                    <a:pt x="115466" y="16211"/>
                  </a:lnTo>
                  <a:lnTo>
                    <a:pt x="115200" y="16211"/>
                  </a:lnTo>
                  <a:lnTo>
                    <a:pt x="115200" y="16387"/>
                  </a:lnTo>
                  <a:lnTo>
                    <a:pt x="115200" y="16740"/>
                  </a:lnTo>
                  <a:lnTo>
                    <a:pt x="114800" y="17092"/>
                  </a:lnTo>
                  <a:lnTo>
                    <a:pt x="114533" y="17268"/>
                  </a:lnTo>
                  <a:lnTo>
                    <a:pt x="114400" y="17621"/>
                  </a:lnTo>
                  <a:lnTo>
                    <a:pt x="114400" y="17797"/>
                  </a:lnTo>
                  <a:lnTo>
                    <a:pt x="114133" y="18149"/>
                  </a:lnTo>
                  <a:lnTo>
                    <a:pt x="114133" y="18502"/>
                  </a:lnTo>
                  <a:lnTo>
                    <a:pt x="113866" y="18502"/>
                  </a:lnTo>
                  <a:lnTo>
                    <a:pt x="113466" y="18678"/>
                  </a:lnTo>
                  <a:lnTo>
                    <a:pt x="113066" y="18678"/>
                  </a:lnTo>
                  <a:lnTo>
                    <a:pt x="112800" y="18678"/>
                  </a:lnTo>
                  <a:lnTo>
                    <a:pt x="112666" y="18678"/>
                  </a:lnTo>
                  <a:lnTo>
                    <a:pt x="112133" y="18678"/>
                  </a:lnTo>
                  <a:lnTo>
                    <a:pt x="112000" y="18678"/>
                  </a:lnTo>
                  <a:lnTo>
                    <a:pt x="111733" y="18678"/>
                  </a:lnTo>
                  <a:lnTo>
                    <a:pt x="111466" y="18678"/>
                  </a:lnTo>
                  <a:lnTo>
                    <a:pt x="111333" y="18502"/>
                  </a:lnTo>
                  <a:lnTo>
                    <a:pt x="111066" y="18502"/>
                  </a:lnTo>
                  <a:lnTo>
                    <a:pt x="110933" y="18149"/>
                  </a:lnTo>
                  <a:lnTo>
                    <a:pt x="110400" y="18149"/>
                  </a:lnTo>
                  <a:lnTo>
                    <a:pt x="110266" y="18149"/>
                  </a:lnTo>
                  <a:lnTo>
                    <a:pt x="110000" y="18502"/>
                  </a:lnTo>
                  <a:lnTo>
                    <a:pt x="109733" y="18678"/>
                  </a:lnTo>
                  <a:lnTo>
                    <a:pt x="109333" y="19030"/>
                  </a:lnTo>
                  <a:lnTo>
                    <a:pt x="108933" y="19383"/>
                  </a:lnTo>
                  <a:lnTo>
                    <a:pt x="108400" y="19383"/>
                  </a:lnTo>
                  <a:lnTo>
                    <a:pt x="109600" y="19559"/>
                  </a:lnTo>
                  <a:lnTo>
                    <a:pt x="113333" y="19559"/>
                  </a:lnTo>
                  <a:lnTo>
                    <a:pt x="113466" y="20264"/>
                  </a:lnTo>
                  <a:lnTo>
                    <a:pt x="113333" y="20440"/>
                  </a:lnTo>
                  <a:lnTo>
                    <a:pt x="113333" y="20792"/>
                  </a:lnTo>
                  <a:lnTo>
                    <a:pt x="113066" y="20792"/>
                  </a:lnTo>
                  <a:lnTo>
                    <a:pt x="112800" y="20792"/>
                  </a:lnTo>
                  <a:lnTo>
                    <a:pt x="112666" y="20792"/>
                  </a:lnTo>
                  <a:lnTo>
                    <a:pt x="112666" y="20969"/>
                  </a:lnTo>
                  <a:lnTo>
                    <a:pt x="112400" y="20969"/>
                  </a:lnTo>
                  <a:lnTo>
                    <a:pt x="112133" y="20969"/>
                  </a:lnTo>
                  <a:lnTo>
                    <a:pt x="112000" y="20969"/>
                  </a:lnTo>
                  <a:lnTo>
                    <a:pt x="111733" y="20969"/>
                  </a:lnTo>
                  <a:lnTo>
                    <a:pt x="111466" y="21321"/>
                  </a:lnTo>
                  <a:lnTo>
                    <a:pt x="111333" y="21321"/>
                  </a:lnTo>
                  <a:lnTo>
                    <a:pt x="111066" y="21674"/>
                  </a:lnTo>
                  <a:lnTo>
                    <a:pt x="110933" y="21850"/>
                  </a:lnTo>
                  <a:lnTo>
                    <a:pt x="110933" y="22202"/>
                  </a:lnTo>
                  <a:lnTo>
                    <a:pt x="110933" y="22555"/>
                  </a:lnTo>
                  <a:lnTo>
                    <a:pt x="110666" y="22731"/>
                  </a:lnTo>
                  <a:lnTo>
                    <a:pt x="110666" y="23083"/>
                  </a:lnTo>
                  <a:lnTo>
                    <a:pt x="110400" y="23083"/>
                  </a:lnTo>
                  <a:lnTo>
                    <a:pt x="110266" y="23436"/>
                  </a:lnTo>
                  <a:lnTo>
                    <a:pt x="110000" y="23436"/>
                  </a:lnTo>
                  <a:lnTo>
                    <a:pt x="109733" y="23436"/>
                  </a:lnTo>
                  <a:lnTo>
                    <a:pt x="109333" y="23436"/>
                  </a:lnTo>
                  <a:lnTo>
                    <a:pt x="108933" y="23083"/>
                  </a:lnTo>
                  <a:lnTo>
                    <a:pt x="108400" y="23436"/>
                  </a:lnTo>
                  <a:lnTo>
                    <a:pt x="108000" y="23612"/>
                  </a:lnTo>
                  <a:lnTo>
                    <a:pt x="107866" y="23964"/>
                  </a:lnTo>
                  <a:lnTo>
                    <a:pt x="107600" y="24140"/>
                  </a:lnTo>
                  <a:lnTo>
                    <a:pt x="107333" y="24845"/>
                  </a:lnTo>
                  <a:lnTo>
                    <a:pt x="107200" y="25022"/>
                  </a:lnTo>
                  <a:lnTo>
                    <a:pt x="107200" y="25374"/>
                  </a:lnTo>
                  <a:lnTo>
                    <a:pt x="106933" y="25726"/>
                  </a:lnTo>
                  <a:lnTo>
                    <a:pt x="106666" y="26255"/>
                  </a:lnTo>
                  <a:lnTo>
                    <a:pt x="106666" y="26607"/>
                  </a:lnTo>
                  <a:lnTo>
                    <a:pt x="106933" y="26784"/>
                  </a:lnTo>
                  <a:lnTo>
                    <a:pt x="106933" y="27136"/>
                  </a:lnTo>
                  <a:lnTo>
                    <a:pt x="106933" y="27312"/>
                  </a:lnTo>
                  <a:lnTo>
                    <a:pt x="106666" y="27665"/>
                  </a:lnTo>
                  <a:lnTo>
                    <a:pt x="106666" y="27665"/>
                  </a:lnTo>
                  <a:lnTo>
                    <a:pt x="106533" y="28017"/>
                  </a:lnTo>
                  <a:lnTo>
                    <a:pt x="106000" y="28017"/>
                  </a:lnTo>
                  <a:lnTo>
                    <a:pt x="105866" y="28017"/>
                  </a:lnTo>
                  <a:lnTo>
                    <a:pt x="105600" y="28017"/>
                  </a:lnTo>
                  <a:lnTo>
                    <a:pt x="105200" y="28017"/>
                  </a:lnTo>
                  <a:lnTo>
                    <a:pt x="105200" y="28193"/>
                  </a:lnTo>
                  <a:lnTo>
                    <a:pt x="104933" y="28546"/>
                  </a:lnTo>
                  <a:lnTo>
                    <a:pt x="104800" y="29074"/>
                  </a:lnTo>
                  <a:lnTo>
                    <a:pt x="104800" y="29427"/>
                  </a:lnTo>
                  <a:lnTo>
                    <a:pt x="104800" y="29955"/>
                  </a:lnTo>
                  <a:lnTo>
                    <a:pt x="103466" y="29955"/>
                  </a:lnTo>
                  <a:lnTo>
                    <a:pt x="103466" y="30837"/>
                  </a:lnTo>
                  <a:lnTo>
                    <a:pt x="103200" y="31365"/>
                  </a:lnTo>
                  <a:lnTo>
                    <a:pt x="103200" y="32070"/>
                  </a:lnTo>
                  <a:lnTo>
                    <a:pt x="103200" y="32599"/>
                  </a:lnTo>
                  <a:lnTo>
                    <a:pt x="103200" y="32951"/>
                  </a:lnTo>
                  <a:lnTo>
                    <a:pt x="103200" y="33127"/>
                  </a:lnTo>
                  <a:lnTo>
                    <a:pt x="103200" y="33480"/>
                  </a:lnTo>
                  <a:lnTo>
                    <a:pt x="103066" y="33656"/>
                  </a:lnTo>
                  <a:lnTo>
                    <a:pt x="102800" y="33656"/>
                  </a:lnTo>
                  <a:lnTo>
                    <a:pt x="102533" y="33656"/>
                  </a:lnTo>
                  <a:lnTo>
                    <a:pt x="102533" y="33656"/>
                  </a:lnTo>
                  <a:lnTo>
                    <a:pt x="102400" y="34361"/>
                  </a:lnTo>
                  <a:lnTo>
                    <a:pt x="102133" y="34889"/>
                  </a:lnTo>
                  <a:lnTo>
                    <a:pt x="102133" y="35418"/>
                  </a:lnTo>
                  <a:lnTo>
                    <a:pt x="102133" y="35770"/>
                  </a:lnTo>
                  <a:lnTo>
                    <a:pt x="102133" y="36123"/>
                  </a:lnTo>
                  <a:lnTo>
                    <a:pt x="102400" y="36299"/>
                  </a:lnTo>
                  <a:lnTo>
                    <a:pt x="102533" y="36651"/>
                  </a:lnTo>
                  <a:lnTo>
                    <a:pt x="102800" y="36651"/>
                  </a:lnTo>
                  <a:lnTo>
                    <a:pt x="103066" y="36651"/>
                  </a:lnTo>
                  <a:lnTo>
                    <a:pt x="103200" y="36299"/>
                  </a:lnTo>
                  <a:lnTo>
                    <a:pt x="103200" y="36123"/>
                  </a:lnTo>
                  <a:lnTo>
                    <a:pt x="103200" y="35418"/>
                  </a:lnTo>
                  <a:lnTo>
                    <a:pt x="103200" y="34889"/>
                  </a:lnTo>
                  <a:lnTo>
                    <a:pt x="103866" y="34889"/>
                  </a:lnTo>
                  <a:lnTo>
                    <a:pt x="104266" y="34889"/>
                  </a:lnTo>
                  <a:lnTo>
                    <a:pt x="104533" y="34889"/>
                  </a:lnTo>
                  <a:lnTo>
                    <a:pt x="104800" y="34889"/>
                  </a:lnTo>
                  <a:lnTo>
                    <a:pt x="104933" y="35242"/>
                  </a:lnTo>
                  <a:lnTo>
                    <a:pt x="105466" y="35242"/>
                  </a:lnTo>
                  <a:lnTo>
                    <a:pt x="105866" y="35242"/>
                  </a:lnTo>
                  <a:lnTo>
                    <a:pt x="105866" y="35418"/>
                  </a:lnTo>
                  <a:lnTo>
                    <a:pt x="106000" y="35418"/>
                  </a:lnTo>
                  <a:lnTo>
                    <a:pt x="106266" y="35770"/>
                  </a:lnTo>
                  <a:lnTo>
                    <a:pt x="106666" y="35770"/>
                  </a:lnTo>
                  <a:lnTo>
                    <a:pt x="107200" y="35418"/>
                  </a:lnTo>
                  <a:lnTo>
                    <a:pt x="107200" y="35770"/>
                  </a:lnTo>
                  <a:lnTo>
                    <a:pt x="107333" y="35770"/>
                  </a:lnTo>
                  <a:lnTo>
                    <a:pt x="107333" y="36123"/>
                  </a:lnTo>
                  <a:lnTo>
                    <a:pt x="107600" y="36299"/>
                  </a:lnTo>
                  <a:lnTo>
                    <a:pt x="107866" y="36651"/>
                  </a:lnTo>
                  <a:lnTo>
                    <a:pt x="107600" y="36828"/>
                  </a:lnTo>
                  <a:lnTo>
                    <a:pt x="107333" y="37180"/>
                  </a:lnTo>
                  <a:lnTo>
                    <a:pt x="106933" y="37180"/>
                  </a:lnTo>
                  <a:lnTo>
                    <a:pt x="106533" y="37180"/>
                  </a:lnTo>
                  <a:lnTo>
                    <a:pt x="106000" y="37180"/>
                  </a:lnTo>
                  <a:lnTo>
                    <a:pt x="105866" y="37180"/>
                  </a:lnTo>
                  <a:lnTo>
                    <a:pt x="105600" y="36828"/>
                  </a:lnTo>
                  <a:lnTo>
                    <a:pt x="105466" y="36828"/>
                  </a:lnTo>
                  <a:lnTo>
                    <a:pt x="105200" y="37180"/>
                  </a:lnTo>
                  <a:lnTo>
                    <a:pt x="105200" y="38942"/>
                  </a:lnTo>
                  <a:lnTo>
                    <a:pt x="105466" y="38590"/>
                  </a:lnTo>
                  <a:lnTo>
                    <a:pt x="105600" y="38590"/>
                  </a:lnTo>
                  <a:lnTo>
                    <a:pt x="105866" y="38942"/>
                  </a:lnTo>
                  <a:lnTo>
                    <a:pt x="106000" y="38942"/>
                  </a:lnTo>
                  <a:lnTo>
                    <a:pt x="106666" y="38942"/>
                  </a:lnTo>
                  <a:lnTo>
                    <a:pt x="107200" y="38942"/>
                  </a:lnTo>
                  <a:lnTo>
                    <a:pt x="107333" y="38942"/>
                  </a:lnTo>
                  <a:lnTo>
                    <a:pt x="107600" y="38590"/>
                  </a:lnTo>
                  <a:lnTo>
                    <a:pt x="107866" y="38590"/>
                  </a:lnTo>
                  <a:lnTo>
                    <a:pt x="108266" y="38414"/>
                  </a:lnTo>
                  <a:lnTo>
                    <a:pt x="108400" y="38414"/>
                  </a:lnTo>
                  <a:lnTo>
                    <a:pt x="108666" y="38590"/>
                  </a:lnTo>
                  <a:lnTo>
                    <a:pt x="108933" y="38942"/>
                  </a:lnTo>
                  <a:lnTo>
                    <a:pt x="109066" y="39295"/>
                  </a:lnTo>
                  <a:lnTo>
                    <a:pt x="109066" y="39295"/>
                  </a:lnTo>
                  <a:lnTo>
                    <a:pt x="109333" y="39471"/>
                  </a:lnTo>
                  <a:lnTo>
                    <a:pt x="109333" y="39823"/>
                  </a:lnTo>
                  <a:lnTo>
                    <a:pt x="109333" y="40176"/>
                  </a:lnTo>
                  <a:lnTo>
                    <a:pt x="109333" y="40352"/>
                  </a:lnTo>
                  <a:lnTo>
                    <a:pt x="109066" y="40352"/>
                  </a:lnTo>
                  <a:lnTo>
                    <a:pt x="108933" y="40704"/>
                  </a:lnTo>
                  <a:lnTo>
                    <a:pt x="108666" y="40881"/>
                  </a:lnTo>
                  <a:lnTo>
                    <a:pt x="108666" y="41233"/>
                  </a:lnTo>
                  <a:lnTo>
                    <a:pt x="108666" y="45638"/>
                  </a:lnTo>
                  <a:lnTo>
                    <a:pt x="108000" y="45814"/>
                  </a:lnTo>
                  <a:lnTo>
                    <a:pt x="107866" y="45286"/>
                  </a:lnTo>
                  <a:lnTo>
                    <a:pt x="107600" y="44757"/>
                  </a:lnTo>
                  <a:lnTo>
                    <a:pt x="107600" y="43876"/>
                  </a:lnTo>
                  <a:lnTo>
                    <a:pt x="107600" y="43524"/>
                  </a:lnTo>
                  <a:lnTo>
                    <a:pt x="107866" y="43348"/>
                  </a:lnTo>
                  <a:lnTo>
                    <a:pt x="107866" y="42995"/>
                  </a:lnTo>
                  <a:lnTo>
                    <a:pt x="108000" y="42995"/>
                  </a:lnTo>
                  <a:lnTo>
                    <a:pt x="108000" y="42643"/>
                  </a:lnTo>
                  <a:lnTo>
                    <a:pt x="108000" y="42466"/>
                  </a:lnTo>
                  <a:lnTo>
                    <a:pt x="108000" y="42114"/>
                  </a:lnTo>
                  <a:lnTo>
                    <a:pt x="108000" y="41762"/>
                  </a:lnTo>
                  <a:lnTo>
                    <a:pt x="107866" y="41762"/>
                  </a:lnTo>
                  <a:lnTo>
                    <a:pt x="107600" y="41585"/>
                  </a:lnTo>
                  <a:lnTo>
                    <a:pt x="107600" y="41233"/>
                  </a:lnTo>
                  <a:lnTo>
                    <a:pt x="107333" y="40881"/>
                  </a:lnTo>
                  <a:lnTo>
                    <a:pt x="106933" y="40881"/>
                  </a:lnTo>
                  <a:lnTo>
                    <a:pt x="106533" y="40881"/>
                  </a:lnTo>
                  <a:lnTo>
                    <a:pt x="105600" y="40881"/>
                  </a:lnTo>
                  <a:lnTo>
                    <a:pt x="105466" y="41233"/>
                  </a:lnTo>
                  <a:lnTo>
                    <a:pt x="105200" y="41233"/>
                  </a:lnTo>
                  <a:lnTo>
                    <a:pt x="104800" y="41233"/>
                  </a:lnTo>
                  <a:lnTo>
                    <a:pt x="104266" y="41233"/>
                  </a:lnTo>
                  <a:lnTo>
                    <a:pt x="104133" y="41233"/>
                  </a:lnTo>
                  <a:lnTo>
                    <a:pt x="103866" y="41233"/>
                  </a:lnTo>
                  <a:lnTo>
                    <a:pt x="103600" y="41585"/>
                  </a:lnTo>
                  <a:lnTo>
                    <a:pt x="103600" y="41762"/>
                  </a:lnTo>
                  <a:lnTo>
                    <a:pt x="103466" y="41762"/>
                  </a:lnTo>
                  <a:lnTo>
                    <a:pt x="103466" y="42114"/>
                  </a:lnTo>
                  <a:lnTo>
                    <a:pt x="103200" y="42114"/>
                  </a:lnTo>
                  <a:lnTo>
                    <a:pt x="103066" y="42114"/>
                  </a:lnTo>
                  <a:lnTo>
                    <a:pt x="103066" y="42466"/>
                  </a:lnTo>
                  <a:lnTo>
                    <a:pt x="103066" y="42466"/>
                  </a:lnTo>
                  <a:lnTo>
                    <a:pt x="103066" y="42995"/>
                  </a:lnTo>
                  <a:lnTo>
                    <a:pt x="103200" y="43348"/>
                  </a:lnTo>
                  <a:lnTo>
                    <a:pt x="103200" y="43524"/>
                  </a:lnTo>
                  <a:lnTo>
                    <a:pt x="103466" y="43876"/>
                  </a:lnTo>
                  <a:lnTo>
                    <a:pt x="103866" y="44052"/>
                  </a:lnTo>
                  <a:lnTo>
                    <a:pt x="104133" y="44405"/>
                  </a:lnTo>
                  <a:lnTo>
                    <a:pt x="104266" y="44405"/>
                  </a:lnTo>
                  <a:lnTo>
                    <a:pt x="104800" y="44405"/>
                  </a:lnTo>
                  <a:lnTo>
                    <a:pt x="104933" y="44757"/>
                  </a:lnTo>
                  <a:lnTo>
                    <a:pt x="105200" y="44757"/>
                  </a:lnTo>
                  <a:lnTo>
                    <a:pt x="105600" y="44757"/>
                  </a:lnTo>
                  <a:lnTo>
                    <a:pt x="106000" y="44757"/>
                  </a:lnTo>
                  <a:lnTo>
                    <a:pt x="106533" y="44757"/>
                  </a:lnTo>
                  <a:lnTo>
                    <a:pt x="106533" y="44933"/>
                  </a:lnTo>
                  <a:lnTo>
                    <a:pt x="106666" y="45638"/>
                  </a:lnTo>
                  <a:lnTo>
                    <a:pt x="106666" y="45814"/>
                  </a:lnTo>
                  <a:lnTo>
                    <a:pt x="106666" y="46167"/>
                  </a:lnTo>
                  <a:lnTo>
                    <a:pt x="106933" y="46519"/>
                  </a:lnTo>
                  <a:lnTo>
                    <a:pt x="107200" y="46696"/>
                  </a:lnTo>
                  <a:lnTo>
                    <a:pt x="107333" y="47048"/>
                  </a:lnTo>
                  <a:lnTo>
                    <a:pt x="107333" y="47577"/>
                  </a:lnTo>
                  <a:lnTo>
                    <a:pt x="107333" y="49339"/>
                  </a:lnTo>
                  <a:lnTo>
                    <a:pt x="106933" y="49339"/>
                  </a:lnTo>
                  <a:lnTo>
                    <a:pt x="106266" y="49339"/>
                  </a:lnTo>
                  <a:lnTo>
                    <a:pt x="105866" y="49339"/>
                  </a:lnTo>
                  <a:lnTo>
                    <a:pt x="105866" y="49339"/>
                  </a:lnTo>
                  <a:lnTo>
                    <a:pt x="105866" y="49691"/>
                  </a:lnTo>
                  <a:lnTo>
                    <a:pt x="105866" y="49867"/>
                  </a:lnTo>
                  <a:lnTo>
                    <a:pt x="105600" y="50220"/>
                  </a:lnTo>
                  <a:lnTo>
                    <a:pt x="105600" y="50396"/>
                  </a:lnTo>
                  <a:lnTo>
                    <a:pt x="105866" y="51101"/>
                  </a:lnTo>
                  <a:lnTo>
                    <a:pt x="105600" y="51277"/>
                  </a:lnTo>
                  <a:lnTo>
                    <a:pt x="105600" y="51629"/>
                  </a:lnTo>
                  <a:lnTo>
                    <a:pt x="105600" y="51982"/>
                  </a:lnTo>
                  <a:lnTo>
                    <a:pt x="105866" y="52158"/>
                  </a:lnTo>
                  <a:lnTo>
                    <a:pt x="105866" y="52511"/>
                  </a:lnTo>
                  <a:lnTo>
                    <a:pt x="106000" y="52863"/>
                  </a:lnTo>
                  <a:lnTo>
                    <a:pt x="106266" y="53039"/>
                  </a:lnTo>
                  <a:lnTo>
                    <a:pt x="106533" y="53392"/>
                  </a:lnTo>
                  <a:lnTo>
                    <a:pt x="106933" y="53392"/>
                  </a:lnTo>
                  <a:lnTo>
                    <a:pt x="107200" y="53392"/>
                  </a:lnTo>
                  <a:lnTo>
                    <a:pt x="107333" y="53392"/>
                  </a:lnTo>
                  <a:lnTo>
                    <a:pt x="107600" y="53568"/>
                  </a:lnTo>
                  <a:lnTo>
                    <a:pt x="107866" y="53920"/>
                  </a:lnTo>
                  <a:lnTo>
                    <a:pt x="108000" y="54273"/>
                  </a:lnTo>
                  <a:lnTo>
                    <a:pt x="108000" y="54449"/>
                  </a:lnTo>
                  <a:lnTo>
                    <a:pt x="108000" y="54801"/>
                  </a:lnTo>
                  <a:lnTo>
                    <a:pt x="108000" y="54801"/>
                  </a:lnTo>
                  <a:lnTo>
                    <a:pt x="107600" y="55154"/>
                  </a:lnTo>
                  <a:lnTo>
                    <a:pt x="107200" y="55154"/>
                  </a:lnTo>
                  <a:lnTo>
                    <a:pt x="106933" y="55154"/>
                  </a:lnTo>
                  <a:lnTo>
                    <a:pt x="106266" y="55154"/>
                  </a:lnTo>
                  <a:lnTo>
                    <a:pt x="106000" y="54801"/>
                  </a:lnTo>
                  <a:lnTo>
                    <a:pt x="105866" y="54801"/>
                  </a:lnTo>
                  <a:lnTo>
                    <a:pt x="105866" y="54801"/>
                  </a:lnTo>
                  <a:lnTo>
                    <a:pt x="105600" y="54801"/>
                  </a:lnTo>
                  <a:lnTo>
                    <a:pt x="105600" y="55154"/>
                  </a:lnTo>
                  <a:lnTo>
                    <a:pt x="105466" y="55154"/>
                  </a:lnTo>
                  <a:lnTo>
                    <a:pt x="104933" y="55330"/>
                  </a:lnTo>
                  <a:lnTo>
                    <a:pt x="104800" y="55682"/>
                  </a:lnTo>
                  <a:lnTo>
                    <a:pt x="104800" y="55682"/>
                  </a:lnTo>
                  <a:lnTo>
                    <a:pt x="104133" y="55682"/>
                  </a:lnTo>
                  <a:lnTo>
                    <a:pt x="103600" y="55682"/>
                  </a:lnTo>
                  <a:lnTo>
                    <a:pt x="103200" y="55682"/>
                  </a:lnTo>
                  <a:lnTo>
                    <a:pt x="102800" y="55682"/>
                  </a:lnTo>
                  <a:lnTo>
                    <a:pt x="102533" y="55682"/>
                  </a:lnTo>
                  <a:lnTo>
                    <a:pt x="102400" y="55682"/>
                  </a:lnTo>
                  <a:lnTo>
                    <a:pt x="102133" y="55682"/>
                  </a:lnTo>
                  <a:lnTo>
                    <a:pt x="101866" y="55330"/>
                  </a:lnTo>
                  <a:lnTo>
                    <a:pt x="101733" y="55682"/>
                  </a:lnTo>
                  <a:lnTo>
                    <a:pt x="101466" y="55682"/>
                  </a:lnTo>
                  <a:lnTo>
                    <a:pt x="101466" y="56035"/>
                  </a:lnTo>
                  <a:lnTo>
                    <a:pt x="101466" y="56211"/>
                  </a:lnTo>
                  <a:lnTo>
                    <a:pt x="101733" y="56563"/>
                  </a:lnTo>
                  <a:lnTo>
                    <a:pt x="101866" y="56740"/>
                  </a:lnTo>
                  <a:lnTo>
                    <a:pt x="102133" y="57092"/>
                  </a:lnTo>
                  <a:lnTo>
                    <a:pt x="102400" y="57092"/>
                  </a:lnTo>
                  <a:lnTo>
                    <a:pt x="102533" y="57092"/>
                  </a:lnTo>
                  <a:lnTo>
                    <a:pt x="102800" y="57092"/>
                  </a:lnTo>
                  <a:lnTo>
                    <a:pt x="103066" y="57092"/>
                  </a:lnTo>
                  <a:lnTo>
                    <a:pt x="103200" y="56740"/>
                  </a:lnTo>
                  <a:lnTo>
                    <a:pt x="103466" y="56740"/>
                  </a:lnTo>
                  <a:lnTo>
                    <a:pt x="103600" y="56563"/>
                  </a:lnTo>
                  <a:lnTo>
                    <a:pt x="104133" y="56563"/>
                  </a:lnTo>
                  <a:lnTo>
                    <a:pt x="104266" y="56740"/>
                  </a:lnTo>
                  <a:lnTo>
                    <a:pt x="104533" y="56740"/>
                  </a:lnTo>
                  <a:lnTo>
                    <a:pt x="104800" y="57092"/>
                  </a:lnTo>
                  <a:lnTo>
                    <a:pt x="104933" y="57444"/>
                  </a:lnTo>
                  <a:lnTo>
                    <a:pt x="104933" y="57973"/>
                  </a:lnTo>
                  <a:lnTo>
                    <a:pt x="105200" y="58325"/>
                  </a:lnTo>
                  <a:lnTo>
                    <a:pt x="105466" y="58502"/>
                  </a:lnTo>
                  <a:lnTo>
                    <a:pt x="105466" y="58854"/>
                  </a:lnTo>
                  <a:lnTo>
                    <a:pt x="105200" y="59207"/>
                  </a:lnTo>
                  <a:lnTo>
                    <a:pt x="104933" y="59207"/>
                  </a:lnTo>
                  <a:lnTo>
                    <a:pt x="104800" y="59383"/>
                  </a:lnTo>
                  <a:lnTo>
                    <a:pt x="104800" y="59735"/>
                  </a:lnTo>
                  <a:lnTo>
                    <a:pt x="104266" y="59911"/>
                  </a:lnTo>
                  <a:lnTo>
                    <a:pt x="104133" y="59911"/>
                  </a:lnTo>
                  <a:lnTo>
                    <a:pt x="103600" y="59911"/>
                  </a:lnTo>
                  <a:lnTo>
                    <a:pt x="103466" y="59735"/>
                  </a:lnTo>
                  <a:lnTo>
                    <a:pt x="103200" y="59735"/>
                  </a:lnTo>
                  <a:lnTo>
                    <a:pt x="102800" y="59383"/>
                  </a:lnTo>
                  <a:lnTo>
                    <a:pt x="102400" y="59383"/>
                  </a:lnTo>
                  <a:lnTo>
                    <a:pt x="101866" y="59383"/>
                  </a:lnTo>
                  <a:lnTo>
                    <a:pt x="101466" y="59735"/>
                  </a:lnTo>
                  <a:lnTo>
                    <a:pt x="101466" y="59735"/>
                  </a:lnTo>
                  <a:lnTo>
                    <a:pt x="101200" y="59911"/>
                  </a:lnTo>
                  <a:lnTo>
                    <a:pt x="101200" y="60264"/>
                  </a:lnTo>
                  <a:lnTo>
                    <a:pt x="101066" y="60264"/>
                  </a:lnTo>
                  <a:lnTo>
                    <a:pt x="100800" y="60264"/>
                  </a:lnTo>
                  <a:lnTo>
                    <a:pt x="99066" y="60264"/>
                  </a:lnTo>
                  <a:lnTo>
                    <a:pt x="99066" y="58854"/>
                  </a:lnTo>
                  <a:lnTo>
                    <a:pt x="97333" y="58854"/>
                  </a:lnTo>
                  <a:lnTo>
                    <a:pt x="97066" y="59207"/>
                  </a:lnTo>
                  <a:lnTo>
                    <a:pt x="97333" y="59383"/>
                  </a:lnTo>
                  <a:lnTo>
                    <a:pt x="97600" y="59383"/>
                  </a:lnTo>
                  <a:lnTo>
                    <a:pt x="98000" y="59735"/>
                  </a:lnTo>
                  <a:lnTo>
                    <a:pt x="98400" y="59911"/>
                  </a:lnTo>
                  <a:lnTo>
                    <a:pt x="98400" y="59911"/>
                  </a:lnTo>
                  <a:lnTo>
                    <a:pt x="98400" y="60264"/>
                  </a:lnTo>
                  <a:lnTo>
                    <a:pt x="98400" y="60616"/>
                  </a:lnTo>
                  <a:lnTo>
                    <a:pt x="98000" y="60792"/>
                  </a:lnTo>
                  <a:lnTo>
                    <a:pt x="97733" y="60792"/>
                  </a:lnTo>
                  <a:lnTo>
                    <a:pt x="97600" y="60792"/>
                  </a:lnTo>
                  <a:lnTo>
                    <a:pt x="97333" y="61145"/>
                  </a:lnTo>
                  <a:lnTo>
                    <a:pt x="97066" y="61497"/>
                  </a:lnTo>
                  <a:lnTo>
                    <a:pt x="97066" y="61674"/>
                  </a:lnTo>
                  <a:lnTo>
                    <a:pt x="98400" y="61674"/>
                  </a:lnTo>
                  <a:lnTo>
                    <a:pt x="98800" y="61674"/>
                  </a:lnTo>
                  <a:lnTo>
                    <a:pt x="99066" y="61674"/>
                  </a:lnTo>
                  <a:lnTo>
                    <a:pt x="99066" y="61497"/>
                  </a:lnTo>
                  <a:lnTo>
                    <a:pt x="99066" y="61145"/>
                  </a:lnTo>
                  <a:lnTo>
                    <a:pt x="99066" y="61145"/>
                  </a:lnTo>
                  <a:lnTo>
                    <a:pt x="99466" y="60792"/>
                  </a:lnTo>
                  <a:lnTo>
                    <a:pt x="100133" y="60792"/>
                  </a:lnTo>
                  <a:lnTo>
                    <a:pt x="100666" y="60792"/>
                  </a:lnTo>
                  <a:lnTo>
                    <a:pt x="101066" y="61145"/>
                  </a:lnTo>
                  <a:lnTo>
                    <a:pt x="101200" y="61497"/>
                  </a:lnTo>
                  <a:lnTo>
                    <a:pt x="101466" y="61497"/>
                  </a:lnTo>
                  <a:lnTo>
                    <a:pt x="101466" y="62026"/>
                  </a:lnTo>
                  <a:lnTo>
                    <a:pt x="101466" y="62378"/>
                  </a:lnTo>
                  <a:lnTo>
                    <a:pt x="101200" y="62555"/>
                  </a:lnTo>
                  <a:lnTo>
                    <a:pt x="101200" y="62907"/>
                  </a:lnTo>
                  <a:lnTo>
                    <a:pt x="101200" y="63083"/>
                  </a:lnTo>
                  <a:lnTo>
                    <a:pt x="101200" y="63788"/>
                  </a:lnTo>
                  <a:lnTo>
                    <a:pt x="101200" y="64317"/>
                  </a:lnTo>
                  <a:lnTo>
                    <a:pt x="101066" y="65198"/>
                  </a:lnTo>
                  <a:lnTo>
                    <a:pt x="101066" y="65726"/>
                  </a:lnTo>
                  <a:lnTo>
                    <a:pt x="100800" y="65726"/>
                  </a:lnTo>
                  <a:lnTo>
                    <a:pt x="100666" y="65726"/>
                  </a:lnTo>
                  <a:lnTo>
                    <a:pt x="100400" y="65726"/>
                  </a:lnTo>
                  <a:lnTo>
                    <a:pt x="100133" y="65726"/>
                  </a:lnTo>
                  <a:lnTo>
                    <a:pt x="99733" y="65726"/>
                  </a:lnTo>
                  <a:lnTo>
                    <a:pt x="99466" y="66079"/>
                  </a:lnTo>
                  <a:lnTo>
                    <a:pt x="99333" y="65726"/>
                  </a:lnTo>
                  <a:lnTo>
                    <a:pt x="99333" y="65726"/>
                  </a:lnTo>
                  <a:lnTo>
                    <a:pt x="99066" y="65550"/>
                  </a:lnTo>
                  <a:lnTo>
                    <a:pt x="99066" y="65550"/>
                  </a:lnTo>
                  <a:lnTo>
                    <a:pt x="98800" y="64845"/>
                  </a:lnTo>
                  <a:lnTo>
                    <a:pt x="98666" y="64669"/>
                  </a:lnTo>
                  <a:lnTo>
                    <a:pt x="98400" y="64317"/>
                  </a:lnTo>
                  <a:lnTo>
                    <a:pt x="98266" y="64317"/>
                  </a:lnTo>
                  <a:lnTo>
                    <a:pt x="98000" y="64669"/>
                  </a:lnTo>
                  <a:lnTo>
                    <a:pt x="97733" y="64845"/>
                  </a:lnTo>
                  <a:lnTo>
                    <a:pt x="97600" y="65198"/>
                  </a:lnTo>
                  <a:lnTo>
                    <a:pt x="97733" y="65198"/>
                  </a:lnTo>
                  <a:lnTo>
                    <a:pt x="98000" y="65550"/>
                  </a:lnTo>
                  <a:lnTo>
                    <a:pt x="98400" y="65726"/>
                  </a:lnTo>
                  <a:lnTo>
                    <a:pt x="98800" y="65726"/>
                  </a:lnTo>
                  <a:lnTo>
                    <a:pt x="99066" y="66079"/>
                  </a:lnTo>
                  <a:lnTo>
                    <a:pt x="99333" y="66079"/>
                  </a:lnTo>
                  <a:lnTo>
                    <a:pt x="99333" y="66255"/>
                  </a:lnTo>
                  <a:lnTo>
                    <a:pt x="99333" y="66607"/>
                  </a:lnTo>
                  <a:lnTo>
                    <a:pt x="99333" y="66960"/>
                  </a:lnTo>
                  <a:lnTo>
                    <a:pt x="99333" y="67136"/>
                  </a:lnTo>
                  <a:lnTo>
                    <a:pt x="99466" y="67488"/>
                  </a:lnTo>
                  <a:lnTo>
                    <a:pt x="99733" y="67488"/>
                  </a:lnTo>
                  <a:lnTo>
                    <a:pt x="99733" y="67488"/>
                  </a:lnTo>
                  <a:lnTo>
                    <a:pt x="99733" y="68017"/>
                  </a:lnTo>
                  <a:lnTo>
                    <a:pt x="99733" y="68370"/>
                  </a:lnTo>
                  <a:lnTo>
                    <a:pt x="99733" y="68722"/>
                  </a:lnTo>
                  <a:lnTo>
                    <a:pt x="100000" y="68898"/>
                  </a:lnTo>
                  <a:lnTo>
                    <a:pt x="100133" y="69427"/>
                  </a:lnTo>
                  <a:lnTo>
                    <a:pt x="100666" y="69427"/>
                  </a:lnTo>
                  <a:lnTo>
                    <a:pt x="101066" y="69779"/>
                  </a:lnTo>
                  <a:lnTo>
                    <a:pt x="101466" y="70132"/>
                  </a:lnTo>
                  <a:lnTo>
                    <a:pt x="101466" y="70308"/>
                  </a:lnTo>
                  <a:lnTo>
                    <a:pt x="101733" y="71013"/>
                  </a:lnTo>
                  <a:lnTo>
                    <a:pt x="101866" y="71541"/>
                  </a:lnTo>
                  <a:lnTo>
                    <a:pt x="102133" y="72070"/>
                  </a:lnTo>
                  <a:lnTo>
                    <a:pt x="102133" y="72599"/>
                  </a:lnTo>
                  <a:lnTo>
                    <a:pt x="102133" y="73303"/>
                  </a:lnTo>
                  <a:lnTo>
                    <a:pt x="102133" y="73303"/>
                  </a:lnTo>
                  <a:lnTo>
                    <a:pt x="101866" y="73480"/>
                  </a:lnTo>
                  <a:lnTo>
                    <a:pt x="101200" y="73480"/>
                  </a:lnTo>
                  <a:lnTo>
                    <a:pt x="100800" y="73480"/>
                  </a:lnTo>
                  <a:lnTo>
                    <a:pt x="100400" y="73480"/>
                  </a:lnTo>
                  <a:lnTo>
                    <a:pt x="100000" y="73480"/>
                  </a:lnTo>
                  <a:lnTo>
                    <a:pt x="99466" y="73832"/>
                  </a:lnTo>
                  <a:lnTo>
                    <a:pt x="99066" y="74185"/>
                  </a:lnTo>
                  <a:lnTo>
                    <a:pt x="99066" y="74361"/>
                  </a:lnTo>
                  <a:lnTo>
                    <a:pt x="99066" y="74713"/>
                  </a:lnTo>
                  <a:lnTo>
                    <a:pt x="98800" y="75066"/>
                  </a:lnTo>
                  <a:lnTo>
                    <a:pt x="98666" y="75242"/>
                  </a:lnTo>
                  <a:lnTo>
                    <a:pt x="98266" y="75242"/>
                  </a:lnTo>
                  <a:lnTo>
                    <a:pt x="97733" y="75066"/>
                  </a:lnTo>
                  <a:lnTo>
                    <a:pt x="97600" y="74713"/>
                  </a:lnTo>
                  <a:lnTo>
                    <a:pt x="97333" y="74185"/>
                  </a:lnTo>
                  <a:lnTo>
                    <a:pt x="97333" y="73832"/>
                  </a:lnTo>
                  <a:lnTo>
                    <a:pt x="97066" y="73480"/>
                  </a:lnTo>
                  <a:lnTo>
                    <a:pt x="97066" y="72951"/>
                  </a:lnTo>
                  <a:lnTo>
                    <a:pt x="97333" y="72599"/>
                  </a:lnTo>
                  <a:lnTo>
                    <a:pt x="97066" y="72070"/>
                  </a:lnTo>
                  <a:lnTo>
                    <a:pt x="97066" y="71894"/>
                  </a:lnTo>
                  <a:lnTo>
                    <a:pt x="96933" y="71541"/>
                  </a:lnTo>
                  <a:lnTo>
                    <a:pt x="96666" y="71541"/>
                  </a:lnTo>
                  <a:lnTo>
                    <a:pt x="96400" y="71541"/>
                  </a:lnTo>
                  <a:lnTo>
                    <a:pt x="96266" y="71894"/>
                  </a:lnTo>
                  <a:lnTo>
                    <a:pt x="96000" y="72422"/>
                  </a:lnTo>
                  <a:lnTo>
                    <a:pt x="95866" y="72599"/>
                  </a:lnTo>
                  <a:lnTo>
                    <a:pt x="95200" y="72599"/>
                  </a:lnTo>
                  <a:lnTo>
                    <a:pt x="94666" y="72951"/>
                  </a:lnTo>
                  <a:lnTo>
                    <a:pt x="94533" y="72951"/>
                  </a:lnTo>
                  <a:lnTo>
                    <a:pt x="94266" y="72951"/>
                  </a:lnTo>
                  <a:lnTo>
                    <a:pt x="93866" y="72951"/>
                  </a:lnTo>
                  <a:lnTo>
                    <a:pt x="93600" y="72951"/>
                  </a:lnTo>
                  <a:lnTo>
                    <a:pt x="93200" y="72951"/>
                  </a:lnTo>
                  <a:lnTo>
                    <a:pt x="92800" y="72951"/>
                  </a:lnTo>
                  <a:lnTo>
                    <a:pt x="92266" y="72951"/>
                  </a:lnTo>
                  <a:lnTo>
                    <a:pt x="92266" y="74185"/>
                  </a:lnTo>
                  <a:lnTo>
                    <a:pt x="92533" y="75066"/>
                  </a:lnTo>
                  <a:lnTo>
                    <a:pt x="92800" y="75066"/>
                  </a:lnTo>
                  <a:lnTo>
                    <a:pt x="92933" y="75242"/>
                  </a:lnTo>
                  <a:lnTo>
                    <a:pt x="93200" y="75594"/>
                  </a:lnTo>
                  <a:lnTo>
                    <a:pt x="93466" y="75770"/>
                  </a:lnTo>
                  <a:lnTo>
                    <a:pt x="93600" y="75770"/>
                  </a:lnTo>
                  <a:lnTo>
                    <a:pt x="94266" y="76123"/>
                  </a:lnTo>
                  <a:lnTo>
                    <a:pt x="94933" y="76123"/>
                  </a:lnTo>
                  <a:lnTo>
                    <a:pt x="95600" y="76123"/>
                  </a:lnTo>
                  <a:lnTo>
                    <a:pt x="96000" y="76123"/>
                  </a:lnTo>
                  <a:lnTo>
                    <a:pt x="96266" y="76123"/>
                  </a:lnTo>
                  <a:lnTo>
                    <a:pt x="96400" y="76123"/>
                  </a:lnTo>
                  <a:lnTo>
                    <a:pt x="96666" y="76475"/>
                  </a:lnTo>
                  <a:lnTo>
                    <a:pt x="96666" y="77004"/>
                  </a:lnTo>
                  <a:lnTo>
                    <a:pt x="96933" y="77356"/>
                  </a:lnTo>
                  <a:lnTo>
                    <a:pt x="97333" y="77533"/>
                  </a:lnTo>
                  <a:lnTo>
                    <a:pt x="97733" y="77533"/>
                  </a:lnTo>
                  <a:lnTo>
                    <a:pt x="98000" y="77533"/>
                  </a:lnTo>
                  <a:lnTo>
                    <a:pt x="98400" y="77533"/>
                  </a:lnTo>
                  <a:lnTo>
                    <a:pt x="98800" y="77533"/>
                  </a:lnTo>
                  <a:lnTo>
                    <a:pt x="98800" y="77356"/>
                  </a:lnTo>
                  <a:lnTo>
                    <a:pt x="98800" y="77356"/>
                  </a:lnTo>
                  <a:lnTo>
                    <a:pt x="98800" y="77004"/>
                  </a:lnTo>
                  <a:lnTo>
                    <a:pt x="99333" y="76475"/>
                  </a:lnTo>
                  <a:lnTo>
                    <a:pt x="99733" y="76123"/>
                  </a:lnTo>
                  <a:lnTo>
                    <a:pt x="100133" y="76475"/>
                  </a:lnTo>
                  <a:lnTo>
                    <a:pt x="100133" y="76651"/>
                  </a:lnTo>
                  <a:lnTo>
                    <a:pt x="100133" y="77004"/>
                  </a:lnTo>
                  <a:lnTo>
                    <a:pt x="100000" y="77356"/>
                  </a:lnTo>
                  <a:lnTo>
                    <a:pt x="99466" y="77533"/>
                  </a:lnTo>
                  <a:lnTo>
                    <a:pt x="99466" y="77885"/>
                  </a:lnTo>
                  <a:lnTo>
                    <a:pt x="99066" y="78237"/>
                  </a:lnTo>
                  <a:lnTo>
                    <a:pt x="98800" y="78414"/>
                  </a:lnTo>
                  <a:lnTo>
                    <a:pt x="98666" y="78414"/>
                  </a:lnTo>
                  <a:lnTo>
                    <a:pt x="98400" y="78766"/>
                  </a:lnTo>
                  <a:lnTo>
                    <a:pt x="96266" y="78766"/>
                  </a:lnTo>
                  <a:lnTo>
                    <a:pt x="95866" y="78766"/>
                  </a:lnTo>
                  <a:lnTo>
                    <a:pt x="95600" y="78942"/>
                  </a:lnTo>
                  <a:lnTo>
                    <a:pt x="95333" y="79295"/>
                  </a:lnTo>
                  <a:lnTo>
                    <a:pt x="94933" y="80176"/>
                  </a:lnTo>
                  <a:lnTo>
                    <a:pt x="94666" y="80528"/>
                  </a:lnTo>
                  <a:lnTo>
                    <a:pt x="94533" y="80704"/>
                  </a:lnTo>
                  <a:lnTo>
                    <a:pt x="94266" y="81057"/>
                  </a:lnTo>
                  <a:lnTo>
                    <a:pt x="94000" y="81409"/>
                  </a:lnTo>
                  <a:lnTo>
                    <a:pt x="93600" y="81585"/>
                  </a:lnTo>
                  <a:lnTo>
                    <a:pt x="93600" y="81938"/>
                  </a:lnTo>
                  <a:lnTo>
                    <a:pt x="93466" y="82114"/>
                  </a:lnTo>
                  <a:lnTo>
                    <a:pt x="93200" y="82114"/>
                  </a:lnTo>
                  <a:lnTo>
                    <a:pt x="92933" y="82114"/>
                  </a:lnTo>
                  <a:lnTo>
                    <a:pt x="92800" y="82114"/>
                  </a:lnTo>
                  <a:lnTo>
                    <a:pt x="92533" y="82466"/>
                  </a:lnTo>
                  <a:lnTo>
                    <a:pt x="92266" y="82466"/>
                  </a:lnTo>
                  <a:lnTo>
                    <a:pt x="92133" y="82819"/>
                  </a:lnTo>
                  <a:lnTo>
                    <a:pt x="91866" y="82819"/>
                  </a:lnTo>
                  <a:lnTo>
                    <a:pt x="91466" y="82819"/>
                  </a:lnTo>
                  <a:lnTo>
                    <a:pt x="91200" y="82819"/>
                  </a:lnTo>
                  <a:lnTo>
                    <a:pt x="91066" y="82995"/>
                  </a:lnTo>
                  <a:lnTo>
                    <a:pt x="90800" y="82995"/>
                  </a:lnTo>
                  <a:lnTo>
                    <a:pt x="90533" y="82995"/>
                  </a:lnTo>
                  <a:lnTo>
                    <a:pt x="90133" y="82995"/>
                  </a:lnTo>
                  <a:lnTo>
                    <a:pt x="89733" y="82995"/>
                  </a:lnTo>
                  <a:lnTo>
                    <a:pt x="89200" y="83348"/>
                  </a:lnTo>
                  <a:lnTo>
                    <a:pt x="88800" y="83700"/>
                  </a:lnTo>
                  <a:lnTo>
                    <a:pt x="88800" y="83876"/>
                  </a:lnTo>
                  <a:lnTo>
                    <a:pt x="88666" y="84229"/>
                  </a:lnTo>
                  <a:lnTo>
                    <a:pt x="88400" y="84581"/>
                  </a:lnTo>
                  <a:lnTo>
                    <a:pt x="88133" y="84757"/>
                  </a:lnTo>
                  <a:lnTo>
                    <a:pt x="87733" y="85286"/>
                  </a:lnTo>
                  <a:lnTo>
                    <a:pt x="87066" y="85638"/>
                  </a:lnTo>
                  <a:lnTo>
                    <a:pt x="86800" y="85638"/>
                  </a:lnTo>
                  <a:lnTo>
                    <a:pt x="86666" y="85991"/>
                  </a:lnTo>
                  <a:lnTo>
                    <a:pt x="86400" y="85991"/>
                  </a:lnTo>
                  <a:lnTo>
                    <a:pt x="86000" y="85991"/>
                  </a:lnTo>
                  <a:lnTo>
                    <a:pt x="85600" y="85991"/>
                  </a:lnTo>
                  <a:lnTo>
                    <a:pt x="85333" y="85991"/>
                  </a:lnTo>
                  <a:lnTo>
                    <a:pt x="84933" y="85638"/>
                  </a:lnTo>
                  <a:lnTo>
                    <a:pt x="84666" y="85286"/>
                  </a:lnTo>
                  <a:lnTo>
                    <a:pt x="84400" y="85110"/>
                  </a:lnTo>
                  <a:lnTo>
                    <a:pt x="84000" y="85110"/>
                  </a:lnTo>
                  <a:lnTo>
                    <a:pt x="83600" y="85110"/>
                  </a:lnTo>
                  <a:lnTo>
                    <a:pt x="83200" y="85110"/>
                  </a:lnTo>
                  <a:lnTo>
                    <a:pt x="82933" y="85110"/>
                  </a:lnTo>
                  <a:lnTo>
                    <a:pt x="82666" y="84757"/>
                  </a:lnTo>
                  <a:lnTo>
                    <a:pt x="82666" y="84757"/>
                  </a:lnTo>
                  <a:lnTo>
                    <a:pt x="82533" y="84581"/>
                  </a:lnTo>
                  <a:lnTo>
                    <a:pt x="82533" y="84581"/>
                  </a:lnTo>
                  <a:lnTo>
                    <a:pt x="82266" y="84581"/>
                  </a:lnTo>
                  <a:lnTo>
                    <a:pt x="82266" y="84229"/>
                  </a:lnTo>
                  <a:lnTo>
                    <a:pt x="82000" y="84229"/>
                  </a:lnTo>
                  <a:lnTo>
                    <a:pt x="82000" y="84229"/>
                  </a:lnTo>
                  <a:lnTo>
                    <a:pt x="81866" y="84229"/>
                  </a:lnTo>
                  <a:lnTo>
                    <a:pt x="81866" y="83876"/>
                  </a:lnTo>
                  <a:lnTo>
                    <a:pt x="81600" y="83876"/>
                  </a:lnTo>
                  <a:lnTo>
                    <a:pt x="81466" y="83876"/>
                  </a:lnTo>
                  <a:lnTo>
                    <a:pt x="81200" y="83876"/>
                  </a:lnTo>
                  <a:lnTo>
                    <a:pt x="81200" y="83876"/>
                  </a:lnTo>
                  <a:lnTo>
                    <a:pt x="81200" y="83876"/>
                  </a:lnTo>
                  <a:lnTo>
                    <a:pt x="81200" y="84581"/>
                  </a:lnTo>
                  <a:lnTo>
                    <a:pt x="81466" y="85110"/>
                  </a:lnTo>
                  <a:lnTo>
                    <a:pt x="81200" y="85638"/>
                  </a:lnTo>
                  <a:lnTo>
                    <a:pt x="81200" y="85991"/>
                  </a:lnTo>
                  <a:lnTo>
                    <a:pt x="80800" y="86167"/>
                  </a:lnTo>
                  <a:lnTo>
                    <a:pt x="80533" y="86167"/>
                  </a:lnTo>
                  <a:lnTo>
                    <a:pt x="80266" y="86519"/>
                  </a:lnTo>
                  <a:lnTo>
                    <a:pt x="80133" y="87048"/>
                  </a:lnTo>
                  <a:lnTo>
                    <a:pt x="80133" y="87048"/>
                  </a:lnTo>
                  <a:lnTo>
                    <a:pt x="80133" y="87400"/>
                  </a:lnTo>
                  <a:lnTo>
                    <a:pt x="80133" y="87400"/>
                  </a:lnTo>
                  <a:lnTo>
                    <a:pt x="79866" y="87753"/>
                  </a:lnTo>
                  <a:lnTo>
                    <a:pt x="79600" y="87753"/>
                  </a:lnTo>
                  <a:lnTo>
                    <a:pt x="79466" y="87929"/>
                  </a:lnTo>
                  <a:lnTo>
                    <a:pt x="79200" y="87929"/>
                  </a:lnTo>
                  <a:lnTo>
                    <a:pt x="79200" y="88281"/>
                  </a:lnTo>
                  <a:lnTo>
                    <a:pt x="79066" y="88458"/>
                  </a:lnTo>
                  <a:lnTo>
                    <a:pt x="78800" y="89162"/>
                  </a:lnTo>
                  <a:lnTo>
                    <a:pt x="78533" y="89691"/>
                  </a:lnTo>
                  <a:lnTo>
                    <a:pt x="78400" y="89691"/>
                  </a:lnTo>
                  <a:lnTo>
                    <a:pt x="78133" y="89691"/>
                  </a:lnTo>
                  <a:lnTo>
                    <a:pt x="77866" y="90044"/>
                  </a:lnTo>
                  <a:lnTo>
                    <a:pt x="77733" y="90220"/>
                  </a:lnTo>
                  <a:lnTo>
                    <a:pt x="77733" y="90572"/>
                  </a:lnTo>
                  <a:lnTo>
                    <a:pt x="77466" y="90925"/>
                  </a:lnTo>
                  <a:lnTo>
                    <a:pt x="77466" y="91101"/>
                  </a:lnTo>
                  <a:lnTo>
                    <a:pt x="77200" y="91101"/>
                  </a:lnTo>
                  <a:lnTo>
                    <a:pt x="76800" y="91453"/>
                  </a:lnTo>
                  <a:lnTo>
                    <a:pt x="76666" y="91629"/>
                  </a:lnTo>
                  <a:lnTo>
                    <a:pt x="76400" y="91982"/>
                  </a:lnTo>
                  <a:lnTo>
                    <a:pt x="76133" y="92511"/>
                  </a:lnTo>
                  <a:lnTo>
                    <a:pt x="76133" y="92511"/>
                  </a:lnTo>
                  <a:lnTo>
                    <a:pt x="76133" y="92863"/>
                  </a:lnTo>
                  <a:lnTo>
                    <a:pt x="76133" y="93215"/>
                  </a:lnTo>
                  <a:lnTo>
                    <a:pt x="76000" y="93215"/>
                  </a:lnTo>
                  <a:lnTo>
                    <a:pt x="76000" y="93215"/>
                  </a:lnTo>
                  <a:lnTo>
                    <a:pt x="75733" y="93215"/>
                  </a:lnTo>
                  <a:lnTo>
                    <a:pt x="75466" y="93392"/>
                  </a:lnTo>
                  <a:lnTo>
                    <a:pt x="75333" y="93392"/>
                  </a:lnTo>
                  <a:lnTo>
                    <a:pt x="74800" y="93392"/>
                  </a:lnTo>
                  <a:lnTo>
                    <a:pt x="74400" y="93392"/>
                  </a:lnTo>
                  <a:lnTo>
                    <a:pt x="74000" y="93392"/>
                  </a:lnTo>
                  <a:lnTo>
                    <a:pt x="73733" y="93392"/>
                  </a:lnTo>
                  <a:lnTo>
                    <a:pt x="73600" y="93744"/>
                  </a:lnTo>
                  <a:lnTo>
                    <a:pt x="73333" y="94096"/>
                  </a:lnTo>
                  <a:lnTo>
                    <a:pt x="73066" y="94273"/>
                  </a:lnTo>
                  <a:lnTo>
                    <a:pt x="72933" y="94625"/>
                  </a:lnTo>
                  <a:lnTo>
                    <a:pt x="72666" y="94801"/>
                  </a:lnTo>
                  <a:lnTo>
                    <a:pt x="72400" y="95154"/>
                  </a:lnTo>
                  <a:lnTo>
                    <a:pt x="72266" y="95682"/>
                  </a:lnTo>
                  <a:lnTo>
                    <a:pt x="72000" y="95682"/>
                  </a:lnTo>
                  <a:lnTo>
                    <a:pt x="71600" y="96035"/>
                  </a:lnTo>
                  <a:lnTo>
                    <a:pt x="71333" y="96035"/>
                  </a:lnTo>
                  <a:lnTo>
                    <a:pt x="71200" y="95682"/>
                  </a:lnTo>
                  <a:lnTo>
                    <a:pt x="70666" y="95682"/>
                  </a:lnTo>
                  <a:lnTo>
                    <a:pt x="70266" y="96035"/>
                  </a:lnTo>
                  <a:lnTo>
                    <a:pt x="70266" y="95682"/>
                  </a:lnTo>
                  <a:lnTo>
                    <a:pt x="70266" y="95154"/>
                  </a:lnTo>
                  <a:lnTo>
                    <a:pt x="70266" y="94625"/>
                  </a:lnTo>
                  <a:lnTo>
                    <a:pt x="70266" y="94273"/>
                  </a:lnTo>
                  <a:lnTo>
                    <a:pt x="70266" y="93744"/>
                  </a:lnTo>
                  <a:lnTo>
                    <a:pt x="68800" y="93744"/>
                  </a:lnTo>
                  <a:lnTo>
                    <a:pt x="68800" y="94096"/>
                  </a:lnTo>
                  <a:lnTo>
                    <a:pt x="68800" y="94273"/>
                  </a:lnTo>
                  <a:lnTo>
                    <a:pt x="68800" y="94801"/>
                  </a:lnTo>
                  <a:lnTo>
                    <a:pt x="68800" y="95682"/>
                  </a:lnTo>
                  <a:lnTo>
                    <a:pt x="66400" y="95682"/>
                  </a:lnTo>
                  <a:lnTo>
                    <a:pt x="66133" y="96035"/>
                  </a:lnTo>
                  <a:lnTo>
                    <a:pt x="66133" y="96387"/>
                  </a:lnTo>
                  <a:lnTo>
                    <a:pt x="66133" y="96916"/>
                  </a:lnTo>
                  <a:lnTo>
                    <a:pt x="66133" y="97268"/>
                  </a:lnTo>
                  <a:lnTo>
                    <a:pt x="66133" y="97444"/>
                  </a:lnTo>
                  <a:lnTo>
                    <a:pt x="65866" y="97444"/>
                  </a:lnTo>
                  <a:lnTo>
                    <a:pt x="65733" y="97797"/>
                  </a:lnTo>
                  <a:lnTo>
                    <a:pt x="65200" y="97973"/>
                  </a:lnTo>
                  <a:lnTo>
                    <a:pt x="64800" y="97973"/>
                  </a:lnTo>
                  <a:lnTo>
                    <a:pt x="64400" y="97973"/>
                  </a:lnTo>
                  <a:lnTo>
                    <a:pt x="64133" y="97973"/>
                  </a:lnTo>
                  <a:lnTo>
                    <a:pt x="64000" y="97973"/>
                  </a:lnTo>
                  <a:lnTo>
                    <a:pt x="64000" y="98325"/>
                  </a:lnTo>
                  <a:lnTo>
                    <a:pt x="64000" y="98678"/>
                  </a:lnTo>
                  <a:lnTo>
                    <a:pt x="64000" y="98854"/>
                  </a:lnTo>
                  <a:lnTo>
                    <a:pt x="64000" y="99207"/>
                  </a:lnTo>
                  <a:lnTo>
                    <a:pt x="64133" y="99207"/>
                  </a:lnTo>
                  <a:lnTo>
                    <a:pt x="64133" y="99207"/>
                  </a:lnTo>
                  <a:lnTo>
                    <a:pt x="64400" y="99559"/>
                  </a:lnTo>
                  <a:lnTo>
                    <a:pt x="64400" y="99735"/>
                  </a:lnTo>
                  <a:lnTo>
                    <a:pt x="64533" y="100088"/>
                  </a:lnTo>
                  <a:lnTo>
                    <a:pt x="64533" y="100440"/>
                  </a:lnTo>
                  <a:lnTo>
                    <a:pt x="64533" y="100969"/>
                  </a:lnTo>
                  <a:lnTo>
                    <a:pt x="64533" y="101145"/>
                  </a:lnTo>
                  <a:lnTo>
                    <a:pt x="64533" y="101497"/>
                  </a:lnTo>
                  <a:lnTo>
                    <a:pt x="64400" y="101850"/>
                  </a:lnTo>
                  <a:lnTo>
                    <a:pt x="64133" y="101850"/>
                  </a:lnTo>
                  <a:lnTo>
                    <a:pt x="64133" y="104669"/>
                  </a:lnTo>
                  <a:lnTo>
                    <a:pt x="64000" y="105022"/>
                  </a:lnTo>
                  <a:lnTo>
                    <a:pt x="64000" y="105022"/>
                  </a:lnTo>
                  <a:lnTo>
                    <a:pt x="63733" y="105022"/>
                  </a:lnTo>
                  <a:lnTo>
                    <a:pt x="63466" y="105022"/>
                  </a:lnTo>
                  <a:lnTo>
                    <a:pt x="63333" y="105198"/>
                  </a:lnTo>
                  <a:lnTo>
                    <a:pt x="63066" y="105550"/>
                  </a:lnTo>
                  <a:lnTo>
                    <a:pt x="62666" y="106079"/>
                  </a:lnTo>
                  <a:lnTo>
                    <a:pt x="62666" y="106431"/>
                  </a:lnTo>
                  <a:lnTo>
                    <a:pt x="62666" y="106784"/>
                  </a:lnTo>
                  <a:lnTo>
                    <a:pt x="62666" y="106960"/>
                  </a:lnTo>
                  <a:lnTo>
                    <a:pt x="62666" y="107488"/>
                  </a:lnTo>
                  <a:lnTo>
                    <a:pt x="62133" y="107488"/>
                  </a:lnTo>
                  <a:lnTo>
                    <a:pt x="61733" y="107488"/>
                  </a:lnTo>
                  <a:lnTo>
                    <a:pt x="61600" y="107488"/>
                  </a:lnTo>
                  <a:lnTo>
                    <a:pt x="61333" y="107841"/>
                  </a:lnTo>
                  <a:lnTo>
                    <a:pt x="61066" y="107841"/>
                  </a:lnTo>
                  <a:lnTo>
                    <a:pt x="60666" y="107841"/>
                  </a:lnTo>
                  <a:lnTo>
                    <a:pt x="60266" y="107841"/>
                  </a:lnTo>
                  <a:lnTo>
                    <a:pt x="60000" y="108193"/>
                  </a:lnTo>
                  <a:lnTo>
                    <a:pt x="60000" y="108370"/>
                  </a:lnTo>
                  <a:lnTo>
                    <a:pt x="60000" y="108722"/>
                  </a:lnTo>
                  <a:lnTo>
                    <a:pt x="60000" y="109074"/>
                  </a:lnTo>
                  <a:lnTo>
                    <a:pt x="60266" y="109603"/>
                  </a:lnTo>
                  <a:lnTo>
                    <a:pt x="60400" y="109603"/>
                  </a:lnTo>
                  <a:lnTo>
                    <a:pt x="60666" y="109955"/>
                  </a:lnTo>
                  <a:lnTo>
                    <a:pt x="60666" y="109955"/>
                  </a:lnTo>
                  <a:lnTo>
                    <a:pt x="60933" y="110484"/>
                  </a:lnTo>
                  <a:lnTo>
                    <a:pt x="60933" y="111013"/>
                  </a:lnTo>
                  <a:lnTo>
                    <a:pt x="60666" y="111365"/>
                  </a:lnTo>
                  <a:lnTo>
                    <a:pt x="60666" y="111541"/>
                  </a:lnTo>
                  <a:lnTo>
                    <a:pt x="60666" y="111894"/>
                  </a:lnTo>
                  <a:lnTo>
                    <a:pt x="60933" y="112246"/>
                  </a:lnTo>
                  <a:lnTo>
                    <a:pt x="60933" y="112422"/>
                  </a:lnTo>
                  <a:lnTo>
                    <a:pt x="60933" y="113127"/>
                  </a:lnTo>
                  <a:lnTo>
                    <a:pt x="60933" y="113303"/>
                  </a:lnTo>
                  <a:lnTo>
                    <a:pt x="60666" y="113832"/>
                  </a:lnTo>
                  <a:lnTo>
                    <a:pt x="60666" y="114185"/>
                  </a:lnTo>
                  <a:lnTo>
                    <a:pt x="60400" y="114537"/>
                  </a:lnTo>
                  <a:lnTo>
                    <a:pt x="60000" y="114713"/>
                  </a:lnTo>
                  <a:lnTo>
                    <a:pt x="59733" y="115418"/>
                  </a:lnTo>
                  <a:lnTo>
                    <a:pt x="59600" y="116299"/>
                  </a:lnTo>
                  <a:lnTo>
                    <a:pt x="59333" y="116828"/>
                  </a:lnTo>
                  <a:lnTo>
                    <a:pt x="59333" y="117709"/>
                  </a:lnTo>
                  <a:lnTo>
                    <a:pt x="59333" y="118237"/>
                  </a:lnTo>
                  <a:lnTo>
                    <a:pt x="59333" y="118590"/>
                  </a:lnTo>
                  <a:lnTo>
                    <a:pt x="59333" y="118766"/>
                  </a:lnTo>
                  <a:lnTo>
                    <a:pt x="59333" y="118766"/>
                  </a:lnTo>
                  <a:lnTo>
                    <a:pt x="58933" y="119118"/>
                  </a:lnTo>
                  <a:lnTo>
                    <a:pt x="58666" y="119471"/>
                  </a:lnTo>
                  <a:lnTo>
                    <a:pt x="58533" y="119471"/>
                  </a:lnTo>
                  <a:lnTo>
                    <a:pt x="58533" y="119647"/>
                  </a:lnTo>
                  <a:lnTo>
                    <a:pt x="58266" y="119647"/>
                  </a:lnTo>
                  <a:lnTo>
                    <a:pt x="57866" y="120000"/>
                  </a:lnTo>
                  <a:lnTo>
                    <a:pt x="57333" y="119647"/>
                  </a:lnTo>
                  <a:lnTo>
                    <a:pt x="56933" y="120000"/>
                  </a:lnTo>
                  <a:lnTo>
                    <a:pt x="56533" y="119647"/>
                  </a:lnTo>
                  <a:lnTo>
                    <a:pt x="56266" y="119647"/>
                  </a:lnTo>
                  <a:lnTo>
                    <a:pt x="56133" y="119471"/>
                  </a:lnTo>
                  <a:lnTo>
                    <a:pt x="56133" y="119118"/>
                  </a:lnTo>
                  <a:lnTo>
                    <a:pt x="55866" y="118766"/>
                  </a:lnTo>
                  <a:lnTo>
                    <a:pt x="55866" y="118237"/>
                  </a:lnTo>
                  <a:lnTo>
                    <a:pt x="55600" y="118237"/>
                  </a:lnTo>
                  <a:lnTo>
                    <a:pt x="55200" y="118237"/>
                  </a:lnTo>
                  <a:lnTo>
                    <a:pt x="54800" y="118237"/>
                  </a:lnTo>
                  <a:lnTo>
                    <a:pt x="54400" y="117885"/>
                  </a:lnTo>
                  <a:lnTo>
                    <a:pt x="54133" y="117885"/>
                  </a:lnTo>
                  <a:lnTo>
                    <a:pt x="53866" y="117709"/>
                  </a:lnTo>
                  <a:lnTo>
                    <a:pt x="53733" y="117356"/>
                  </a:lnTo>
                  <a:lnTo>
                    <a:pt x="53733" y="117180"/>
                  </a:lnTo>
                  <a:lnTo>
                    <a:pt x="53466" y="116828"/>
                  </a:lnTo>
                  <a:lnTo>
                    <a:pt x="53466" y="116475"/>
                  </a:lnTo>
                  <a:lnTo>
                    <a:pt x="53466" y="116299"/>
                  </a:lnTo>
                  <a:lnTo>
                    <a:pt x="53200" y="116299"/>
                  </a:lnTo>
                  <a:lnTo>
                    <a:pt x="53066" y="116299"/>
                  </a:lnTo>
                  <a:lnTo>
                    <a:pt x="52800" y="116299"/>
                  </a:lnTo>
                  <a:lnTo>
                    <a:pt x="52533" y="115947"/>
                  </a:lnTo>
                  <a:lnTo>
                    <a:pt x="52400" y="115947"/>
                  </a:lnTo>
                  <a:lnTo>
                    <a:pt x="52133" y="116299"/>
                  </a:lnTo>
                  <a:lnTo>
                    <a:pt x="51733" y="116299"/>
                  </a:lnTo>
                  <a:lnTo>
                    <a:pt x="51466" y="116299"/>
                  </a:lnTo>
                  <a:lnTo>
                    <a:pt x="51333" y="116475"/>
                  </a:lnTo>
                  <a:lnTo>
                    <a:pt x="50800" y="116475"/>
                  </a:lnTo>
                  <a:lnTo>
                    <a:pt x="50666" y="116475"/>
                  </a:lnTo>
                  <a:lnTo>
                    <a:pt x="50400" y="116475"/>
                  </a:lnTo>
                  <a:lnTo>
                    <a:pt x="50400" y="116299"/>
                  </a:lnTo>
                  <a:lnTo>
                    <a:pt x="50400" y="116299"/>
                  </a:lnTo>
                  <a:lnTo>
                    <a:pt x="50133" y="115947"/>
                  </a:lnTo>
                  <a:lnTo>
                    <a:pt x="50000" y="115594"/>
                  </a:lnTo>
                  <a:lnTo>
                    <a:pt x="49733" y="115418"/>
                  </a:lnTo>
                  <a:lnTo>
                    <a:pt x="49333" y="115066"/>
                  </a:lnTo>
                  <a:lnTo>
                    <a:pt x="48933" y="115066"/>
                  </a:lnTo>
                  <a:lnTo>
                    <a:pt x="48400" y="114713"/>
                  </a:lnTo>
                  <a:lnTo>
                    <a:pt x="48000" y="114537"/>
                  </a:lnTo>
                  <a:lnTo>
                    <a:pt x="47733" y="113832"/>
                  </a:lnTo>
                  <a:lnTo>
                    <a:pt x="47733" y="113656"/>
                  </a:lnTo>
                  <a:lnTo>
                    <a:pt x="47733" y="113303"/>
                  </a:lnTo>
                  <a:lnTo>
                    <a:pt x="47733" y="112775"/>
                  </a:lnTo>
                  <a:lnTo>
                    <a:pt x="47600" y="112422"/>
                  </a:lnTo>
                  <a:lnTo>
                    <a:pt x="47600" y="112246"/>
                  </a:lnTo>
                  <a:lnTo>
                    <a:pt x="47333" y="112246"/>
                  </a:lnTo>
                  <a:lnTo>
                    <a:pt x="47200" y="112246"/>
                  </a:lnTo>
                  <a:lnTo>
                    <a:pt x="46666" y="111894"/>
                  </a:lnTo>
                  <a:lnTo>
                    <a:pt x="46533" y="111541"/>
                  </a:lnTo>
                  <a:lnTo>
                    <a:pt x="46266" y="111013"/>
                  </a:lnTo>
                  <a:lnTo>
                    <a:pt x="46000" y="110484"/>
                  </a:lnTo>
                  <a:lnTo>
                    <a:pt x="46000" y="109955"/>
                  </a:lnTo>
                  <a:lnTo>
                    <a:pt x="45866" y="109603"/>
                  </a:lnTo>
                  <a:lnTo>
                    <a:pt x="45600" y="109251"/>
                  </a:lnTo>
                  <a:lnTo>
                    <a:pt x="45333" y="108722"/>
                  </a:lnTo>
                  <a:lnTo>
                    <a:pt x="45333" y="108722"/>
                  </a:lnTo>
                  <a:lnTo>
                    <a:pt x="45333" y="108370"/>
                  </a:lnTo>
                  <a:lnTo>
                    <a:pt x="45200" y="107841"/>
                  </a:lnTo>
                  <a:lnTo>
                    <a:pt x="44933" y="107488"/>
                  </a:lnTo>
                  <a:lnTo>
                    <a:pt x="44933" y="107312"/>
                  </a:lnTo>
                  <a:lnTo>
                    <a:pt x="44266" y="106431"/>
                  </a:lnTo>
                  <a:lnTo>
                    <a:pt x="43866" y="105550"/>
                  </a:lnTo>
                  <a:lnTo>
                    <a:pt x="43600" y="105198"/>
                  </a:lnTo>
                  <a:lnTo>
                    <a:pt x="43466" y="105022"/>
                  </a:lnTo>
                  <a:lnTo>
                    <a:pt x="43200" y="105022"/>
                  </a:lnTo>
                  <a:lnTo>
                    <a:pt x="42933" y="104669"/>
                  </a:lnTo>
                  <a:lnTo>
                    <a:pt x="42933" y="104317"/>
                  </a:lnTo>
                  <a:lnTo>
                    <a:pt x="42800" y="103788"/>
                  </a:lnTo>
                  <a:lnTo>
                    <a:pt x="42933" y="102907"/>
                  </a:lnTo>
                  <a:lnTo>
                    <a:pt x="43200" y="102731"/>
                  </a:lnTo>
                  <a:lnTo>
                    <a:pt x="43466" y="102731"/>
                  </a:lnTo>
                  <a:lnTo>
                    <a:pt x="43600" y="102378"/>
                  </a:lnTo>
                  <a:lnTo>
                    <a:pt x="43866" y="102026"/>
                  </a:lnTo>
                  <a:lnTo>
                    <a:pt x="44133" y="102026"/>
                  </a:lnTo>
                  <a:lnTo>
                    <a:pt x="44266" y="102026"/>
                  </a:lnTo>
                  <a:lnTo>
                    <a:pt x="44266" y="101850"/>
                  </a:lnTo>
                  <a:lnTo>
                    <a:pt x="44533" y="101497"/>
                  </a:lnTo>
                  <a:lnTo>
                    <a:pt x="44533" y="99207"/>
                  </a:lnTo>
                  <a:lnTo>
                    <a:pt x="44266" y="99207"/>
                  </a:lnTo>
                  <a:lnTo>
                    <a:pt x="43866" y="99207"/>
                  </a:lnTo>
                  <a:lnTo>
                    <a:pt x="43466" y="99207"/>
                  </a:lnTo>
                  <a:lnTo>
                    <a:pt x="43466" y="99559"/>
                  </a:lnTo>
                  <a:lnTo>
                    <a:pt x="43200" y="99735"/>
                  </a:lnTo>
                  <a:lnTo>
                    <a:pt x="43200" y="100088"/>
                  </a:lnTo>
                  <a:lnTo>
                    <a:pt x="42933" y="100440"/>
                  </a:lnTo>
                  <a:lnTo>
                    <a:pt x="42800" y="100616"/>
                  </a:lnTo>
                  <a:lnTo>
                    <a:pt x="42533" y="100969"/>
                  </a:lnTo>
                  <a:lnTo>
                    <a:pt x="42400" y="100969"/>
                  </a:lnTo>
                  <a:lnTo>
                    <a:pt x="42133" y="100969"/>
                  </a:lnTo>
                  <a:lnTo>
                    <a:pt x="41866" y="100969"/>
                  </a:lnTo>
                  <a:lnTo>
                    <a:pt x="41733" y="100969"/>
                  </a:lnTo>
                  <a:lnTo>
                    <a:pt x="41466" y="100616"/>
                  </a:lnTo>
                  <a:lnTo>
                    <a:pt x="41466" y="100440"/>
                  </a:lnTo>
                  <a:lnTo>
                    <a:pt x="41200" y="99735"/>
                  </a:lnTo>
                  <a:lnTo>
                    <a:pt x="41066" y="99207"/>
                  </a:lnTo>
                  <a:lnTo>
                    <a:pt x="41066" y="98678"/>
                  </a:lnTo>
                  <a:lnTo>
                    <a:pt x="41066" y="98325"/>
                  </a:lnTo>
                  <a:lnTo>
                    <a:pt x="41066" y="97973"/>
                  </a:lnTo>
                  <a:lnTo>
                    <a:pt x="41200" y="97797"/>
                  </a:lnTo>
                  <a:lnTo>
                    <a:pt x="41466" y="97797"/>
                  </a:lnTo>
                  <a:lnTo>
                    <a:pt x="41466" y="97444"/>
                  </a:lnTo>
                  <a:lnTo>
                    <a:pt x="41733" y="97268"/>
                  </a:lnTo>
                  <a:lnTo>
                    <a:pt x="41733" y="96916"/>
                  </a:lnTo>
                  <a:lnTo>
                    <a:pt x="41733" y="96563"/>
                  </a:lnTo>
                  <a:lnTo>
                    <a:pt x="41866" y="96387"/>
                  </a:lnTo>
                  <a:lnTo>
                    <a:pt x="42133" y="96387"/>
                  </a:lnTo>
                  <a:lnTo>
                    <a:pt x="42133" y="96387"/>
                  </a:lnTo>
                  <a:lnTo>
                    <a:pt x="42400" y="96387"/>
                  </a:lnTo>
                  <a:lnTo>
                    <a:pt x="42400" y="96387"/>
                  </a:lnTo>
                  <a:lnTo>
                    <a:pt x="42533" y="96035"/>
                  </a:lnTo>
                  <a:lnTo>
                    <a:pt x="42533" y="95682"/>
                  </a:lnTo>
                  <a:lnTo>
                    <a:pt x="42533" y="95506"/>
                  </a:lnTo>
                  <a:lnTo>
                    <a:pt x="42533" y="95154"/>
                  </a:lnTo>
                  <a:lnTo>
                    <a:pt x="42400" y="94801"/>
                  </a:lnTo>
                  <a:lnTo>
                    <a:pt x="42133" y="94801"/>
                  </a:lnTo>
                  <a:lnTo>
                    <a:pt x="41733" y="94801"/>
                  </a:lnTo>
                  <a:lnTo>
                    <a:pt x="41466" y="94801"/>
                  </a:lnTo>
                  <a:lnTo>
                    <a:pt x="41200" y="94801"/>
                  </a:lnTo>
                  <a:lnTo>
                    <a:pt x="41200" y="94801"/>
                  </a:lnTo>
                  <a:lnTo>
                    <a:pt x="41066" y="95154"/>
                  </a:lnTo>
                  <a:lnTo>
                    <a:pt x="41066" y="95506"/>
                  </a:lnTo>
                  <a:lnTo>
                    <a:pt x="40533" y="95506"/>
                  </a:lnTo>
                  <a:lnTo>
                    <a:pt x="40400" y="95506"/>
                  </a:lnTo>
                  <a:lnTo>
                    <a:pt x="40133" y="95506"/>
                  </a:lnTo>
                  <a:lnTo>
                    <a:pt x="40000" y="95506"/>
                  </a:lnTo>
                  <a:lnTo>
                    <a:pt x="39733" y="95506"/>
                  </a:lnTo>
                  <a:lnTo>
                    <a:pt x="39466" y="95154"/>
                  </a:lnTo>
                  <a:lnTo>
                    <a:pt x="39466" y="94801"/>
                  </a:lnTo>
                  <a:lnTo>
                    <a:pt x="39333" y="94273"/>
                  </a:lnTo>
                  <a:lnTo>
                    <a:pt x="39066" y="93744"/>
                  </a:lnTo>
                  <a:lnTo>
                    <a:pt x="38800" y="93392"/>
                  </a:lnTo>
                  <a:lnTo>
                    <a:pt x="38666" y="92863"/>
                  </a:lnTo>
                  <a:lnTo>
                    <a:pt x="38666" y="92334"/>
                  </a:lnTo>
                  <a:lnTo>
                    <a:pt x="38666" y="91982"/>
                  </a:lnTo>
                  <a:lnTo>
                    <a:pt x="38800" y="91453"/>
                  </a:lnTo>
                  <a:lnTo>
                    <a:pt x="39333" y="91453"/>
                  </a:lnTo>
                  <a:lnTo>
                    <a:pt x="39733" y="91101"/>
                  </a:lnTo>
                  <a:lnTo>
                    <a:pt x="39733" y="90572"/>
                  </a:lnTo>
                  <a:lnTo>
                    <a:pt x="39466" y="90220"/>
                  </a:lnTo>
                  <a:lnTo>
                    <a:pt x="39333" y="90044"/>
                  </a:lnTo>
                  <a:lnTo>
                    <a:pt x="39066" y="90044"/>
                  </a:lnTo>
                  <a:lnTo>
                    <a:pt x="38800" y="89691"/>
                  </a:lnTo>
                  <a:lnTo>
                    <a:pt x="38666" y="89339"/>
                  </a:lnTo>
                  <a:lnTo>
                    <a:pt x="38400" y="89339"/>
                  </a:lnTo>
                  <a:lnTo>
                    <a:pt x="38133" y="89339"/>
                  </a:lnTo>
                  <a:lnTo>
                    <a:pt x="38000" y="89162"/>
                  </a:lnTo>
                  <a:lnTo>
                    <a:pt x="37733" y="89162"/>
                  </a:lnTo>
                  <a:lnTo>
                    <a:pt x="37733" y="89162"/>
                  </a:lnTo>
                  <a:lnTo>
                    <a:pt x="37600" y="88810"/>
                  </a:lnTo>
                  <a:lnTo>
                    <a:pt x="37600" y="88458"/>
                  </a:lnTo>
                  <a:lnTo>
                    <a:pt x="37333" y="88281"/>
                  </a:lnTo>
                  <a:lnTo>
                    <a:pt x="37333" y="87753"/>
                  </a:lnTo>
                  <a:lnTo>
                    <a:pt x="37333" y="87400"/>
                  </a:lnTo>
                  <a:lnTo>
                    <a:pt x="37333" y="87048"/>
                  </a:lnTo>
                  <a:lnTo>
                    <a:pt x="37333" y="86872"/>
                  </a:lnTo>
                  <a:lnTo>
                    <a:pt x="37333" y="86519"/>
                  </a:lnTo>
                  <a:lnTo>
                    <a:pt x="37600" y="86519"/>
                  </a:lnTo>
                  <a:lnTo>
                    <a:pt x="37733" y="86519"/>
                  </a:lnTo>
                  <a:lnTo>
                    <a:pt x="38000" y="86167"/>
                  </a:lnTo>
                  <a:lnTo>
                    <a:pt x="38133" y="86167"/>
                  </a:lnTo>
                  <a:lnTo>
                    <a:pt x="38400" y="86167"/>
                  </a:lnTo>
                  <a:lnTo>
                    <a:pt x="38666" y="85991"/>
                  </a:lnTo>
                  <a:lnTo>
                    <a:pt x="38800" y="85991"/>
                  </a:lnTo>
                  <a:lnTo>
                    <a:pt x="38800" y="85638"/>
                  </a:lnTo>
                  <a:lnTo>
                    <a:pt x="39066" y="85286"/>
                  </a:lnTo>
                  <a:lnTo>
                    <a:pt x="39333" y="85638"/>
                  </a:lnTo>
                  <a:lnTo>
                    <a:pt x="39466" y="85638"/>
                  </a:lnTo>
                  <a:lnTo>
                    <a:pt x="39733" y="85638"/>
                  </a:lnTo>
                  <a:lnTo>
                    <a:pt x="40133" y="85991"/>
                  </a:lnTo>
                  <a:lnTo>
                    <a:pt x="40133" y="82995"/>
                  </a:lnTo>
                  <a:lnTo>
                    <a:pt x="40133" y="82995"/>
                  </a:lnTo>
                  <a:lnTo>
                    <a:pt x="40400" y="82995"/>
                  </a:lnTo>
                  <a:lnTo>
                    <a:pt x="40533" y="82995"/>
                  </a:lnTo>
                  <a:lnTo>
                    <a:pt x="40800" y="82995"/>
                  </a:lnTo>
                  <a:lnTo>
                    <a:pt x="40800" y="82995"/>
                  </a:lnTo>
                  <a:lnTo>
                    <a:pt x="41066" y="83348"/>
                  </a:lnTo>
                  <a:lnTo>
                    <a:pt x="41466" y="83348"/>
                  </a:lnTo>
                  <a:lnTo>
                    <a:pt x="41733" y="83348"/>
                  </a:lnTo>
                  <a:lnTo>
                    <a:pt x="41866" y="83348"/>
                  </a:lnTo>
                  <a:lnTo>
                    <a:pt x="42133" y="82995"/>
                  </a:lnTo>
                  <a:lnTo>
                    <a:pt x="42133" y="82819"/>
                  </a:lnTo>
                  <a:lnTo>
                    <a:pt x="42400" y="82819"/>
                  </a:lnTo>
                  <a:lnTo>
                    <a:pt x="42533" y="82466"/>
                  </a:lnTo>
                  <a:lnTo>
                    <a:pt x="42533" y="82114"/>
                  </a:lnTo>
                  <a:lnTo>
                    <a:pt x="42800" y="82114"/>
                  </a:lnTo>
                  <a:lnTo>
                    <a:pt x="42933" y="82114"/>
                  </a:lnTo>
                  <a:lnTo>
                    <a:pt x="42933" y="82466"/>
                  </a:lnTo>
                  <a:lnTo>
                    <a:pt x="44266" y="82466"/>
                  </a:lnTo>
                  <a:lnTo>
                    <a:pt x="44266" y="80704"/>
                  </a:lnTo>
                  <a:lnTo>
                    <a:pt x="44133" y="80528"/>
                  </a:lnTo>
                  <a:lnTo>
                    <a:pt x="44133" y="80176"/>
                  </a:lnTo>
                  <a:lnTo>
                    <a:pt x="43866" y="79823"/>
                  </a:lnTo>
                  <a:lnTo>
                    <a:pt x="43600" y="79647"/>
                  </a:lnTo>
                  <a:lnTo>
                    <a:pt x="43466" y="79295"/>
                  </a:lnTo>
                  <a:lnTo>
                    <a:pt x="43466" y="79295"/>
                  </a:lnTo>
                  <a:lnTo>
                    <a:pt x="43200" y="78942"/>
                  </a:lnTo>
                  <a:lnTo>
                    <a:pt x="43200" y="78766"/>
                  </a:lnTo>
                  <a:lnTo>
                    <a:pt x="43466" y="78414"/>
                  </a:lnTo>
                  <a:lnTo>
                    <a:pt x="43600" y="78414"/>
                  </a:lnTo>
                  <a:lnTo>
                    <a:pt x="43600" y="78237"/>
                  </a:lnTo>
                  <a:lnTo>
                    <a:pt x="43600" y="77885"/>
                  </a:lnTo>
                  <a:lnTo>
                    <a:pt x="43600" y="77533"/>
                  </a:lnTo>
                  <a:lnTo>
                    <a:pt x="43866" y="77533"/>
                  </a:lnTo>
                  <a:lnTo>
                    <a:pt x="44133" y="77356"/>
                  </a:lnTo>
                  <a:lnTo>
                    <a:pt x="44133" y="77356"/>
                  </a:lnTo>
                  <a:lnTo>
                    <a:pt x="44133" y="77004"/>
                  </a:lnTo>
                  <a:lnTo>
                    <a:pt x="44133" y="76475"/>
                  </a:lnTo>
                  <a:lnTo>
                    <a:pt x="43600" y="76123"/>
                  </a:lnTo>
                  <a:lnTo>
                    <a:pt x="43200" y="76123"/>
                  </a:lnTo>
                  <a:lnTo>
                    <a:pt x="42800" y="76123"/>
                  </a:lnTo>
                  <a:lnTo>
                    <a:pt x="42133" y="76123"/>
                  </a:lnTo>
                  <a:lnTo>
                    <a:pt x="41733" y="75770"/>
                  </a:lnTo>
                  <a:lnTo>
                    <a:pt x="41466" y="75770"/>
                  </a:lnTo>
                  <a:lnTo>
                    <a:pt x="41200" y="75770"/>
                  </a:lnTo>
                  <a:lnTo>
                    <a:pt x="41066" y="75770"/>
                  </a:lnTo>
                  <a:lnTo>
                    <a:pt x="40800" y="75770"/>
                  </a:lnTo>
                  <a:lnTo>
                    <a:pt x="40533" y="75594"/>
                  </a:lnTo>
                  <a:lnTo>
                    <a:pt x="40400" y="75242"/>
                  </a:lnTo>
                  <a:lnTo>
                    <a:pt x="40133" y="75242"/>
                  </a:lnTo>
                  <a:lnTo>
                    <a:pt x="40000" y="75066"/>
                  </a:lnTo>
                  <a:lnTo>
                    <a:pt x="39733" y="75066"/>
                  </a:lnTo>
                  <a:lnTo>
                    <a:pt x="39066" y="75066"/>
                  </a:lnTo>
                  <a:lnTo>
                    <a:pt x="38800" y="75594"/>
                  </a:lnTo>
                  <a:lnTo>
                    <a:pt x="39333" y="75770"/>
                  </a:lnTo>
                  <a:lnTo>
                    <a:pt x="39466" y="75770"/>
                  </a:lnTo>
                  <a:lnTo>
                    <a:pt x="39733" y="75770"/>
                  </a:lnTo>
                  <a:lnTo>
                    <a:pt x="39733" y="75770"/>
                  </a:lnTo>
                  <a:lnTo>
                    <a:pt x="39733" y="76123"/>
                  </a:lnTo>
                  <a:lnTo>
                    <a:pt x="39733" y="76475"/>
                  </a:lnTo>
                  <a:lnTo>
                    <a:pt x="40000" y="76475"/>
                  </a:lnTo>
                  <a:lnTo>
                    <a:pt x="40133" y="76475"/>
                  </a:lnTo>
                  <a:lnTo>
                    <a:pt x="40533" y="76475"/>
                  </a:lnTo>
                  <a:lnTo>
                    <a:pt x="41066" y="76475"/>
                  </a:lnTo>
                  <a:lnTo>
                    <a:pt x="41466" y="76475"/>
                  </a:lnTo>
                  <a:lnTo>
                    <a:pt x="41466" y="78414"/>
                  </a:lnTo>
                  <a:lnTo>
                    <a:pt x="41066" y="78414"/>
                  </a:lnTo>
                  <a:lnTo>
                    <a:pt x="40533" y="78414"/>
                  </a:lnTo>
                  <a:lnTo>
                    <a:pt x="40133" y="78414"/>
                  </a:lnTo>
                  <a:lnTo>
                    <a:pt x="39733" y="78414"/>
                  </a:lnTo>
                  <a:lnTo>
                    <a:pt x="39466" y="78766"/>
                  </a:lnTo>
                  <a:lnTo>
                    <a:pt x="39333" y="79295"/>
                  </a:lnTo>
                  <a:lnTo>
                    <a:pt x="39066" y="79295"/>
                  </a:lnTo>
                  <a:lnTo>
                    <a:pt x="39066" y="79647"/>
                  </a:lnTo>
                  <a:lnTo>
                    <a:pt x="38800" y="79823"/>
                  </a:lnTo>
                  <a:lnTo>
                    <a:pt x="38400" y="79647"/>
                  </a:lnTo>
                  <a:lnTo>
                    <a:pt x="38133" y="79295"/>
                  </a:lnTo>
                  <a:lnTo>
                    <a:pt x="38000" y="78942"/>
                  </a:lnTo>
                  <a:lnTo>
                    <a:pt x="37733" y="78414"/>
                  </a:lnTo>
                  <a:lnTo>
                    <a:pt x="37333" y="78237"/>
                  </a:lnTo>
                  <a:lnTo>
                    <a:pt x="36933" y="77885"/>
                  </a:lnTo>
                  <a:lnTo>
                    <a:pt x="36400" y="77885"/>
                  </a:lnTo>
                  <a:lnTo>
                    <a:pt x="36000" y="77885"/>
                  </a:lnTo>
                  <a:lnTo>
                    <a:pt x="35600" y="77885"/>
                  </a:lnTo>
                  <a:lnTo>
                    <a:pt x="35333" y="77533"/>
                  </a:lnTo>
                  <a:lnTo>
                    <a:pt x="35333" y="77004"/>
                  </a:lnTo>
                  <a:lnTo>
                    <a:pt x="35600" y="76651"/>
                  </a:lnTo>
                  <a:lnTo>
                    <a:pt x="35600" y="76475"/>
                  </a:lnTo>
                  <a:lnTo>
                    <a:pt x="35733" y="76123"/>
                  </a:lnTo>
                  <a:lnTo>
                    <a:pt x="36000" y="75770"/>
                  </a:lnTo>
                  <a:lnTo>
                    <a:pt x="36266" y="75770"/>
                  </a:lnTo>
                  <a:lnTo>
                    <a:pt x="36666" y="75594"/>
                  </a:lnTo>
                  <a:lnTo>
                    <a:pt x="37066" y="75594"/>
                  </a:lnTo>
                  <a:lnTo>
                    <a:pt x="37066" y="75242"/>
                  </a:lnTo>
                  <a:lnTo>
                    <a:pt x="37333" y="75242"/>
                  </a:lnTo>
                  <a:lnTo>
                    <a:pt x="37333" y="75066"/>
                  </a:lnTo>
                  <a:lnTo>
                    <a:pt x="37333" y="74713"/>
                  </a:lnTo>
                  <a:lnTo>
                    <a:pt x="37066" y="74713"/>
                  </a:lnTo>
                  <a:lnTo>
                    <a:pt x="36933" y="74361"/>
                  </a:lnTo>
                  <a:lnTo>
                    <a:pt x="36666" y="74361"/>
                  </a:lnTo>
                  <a:lnTo>
                    <a:pt x="36400" y="74185"/>
                  </a:lnTo>
                  <a:lnTo>
                    <a:pt x="36266" y="73480"/>
                  </a:lnTo>
                  <a:lnTo>
                    <a:pt x="36266" y="72951"/>
                  </a:lnTo>
                  <a:lnTo>
                    <a:pt x="36666" y="72599"/>
                  </a:lnTo>
                  <a:lnTo>
                    <a:pt x="36933" y="72599"/>
                  </a:lnTo>
                  <a:lnTo>
                    <a:pt x="37333" y="72599"/>
                  </a:lnTo>
                  <a:lnTo>
                    <a:pt x="38000" y="72599"/>
                  </a:lnTo>
                  <a:lnTo>
                    <a:pt x="38400" y="72599"/>
                  </a:lnTo>
                  <a:lnTo>
                    <a:pt x="38800" y="72599"/>
                  </a:lnTo>
                  <a:lnTo>
                    <a:pt x="39333" y="72951"/>
                  </a:lnTo>
                  <a:lnTo>
                    <a:pt x="39466" y="72599"/>
                  </a:lnTo>
                  <a:lnTo>
                    <a:pt x="39733" y="72951"/>
                  </a:lnTo>
                  <a:lnTo>
                    <a:pt x="39733" y="72951"/>
                  </a:lnTo>
                  <a:lnTo>
                    <a:pt x="39733" y="73303"/>
                  </a:lnTo>
                  <a:lnTo>
                    <a:pt x="39733" y="73303"/>
                  </a:lnTo>
                  <a:lnTo>
                    <a:pt x="40133" y="73480"/>
                  </a:lnTo>
                  <a:lnTo>
                    <a:pt x="40533" y="73832"/>
                  </a:lnTo>
                  <a:lnTo>
                    <a:pt x="41066" y="73832"/>
                  </a:lnTo>
                  <a:lnTo>
                    <a:pt x="41466" y="73832"/>
                  </a:lnTo>
                  <a:lnTo>
                    <a:pt x="42400" y="73832"/>
                  </a:lnTo>
                  <a:lnTo>
                    <a:pt x="42533" y="73832"/>
                  </a:lnTo>
                  <a:lnTo>
                    <a:pt x="42800" y="73832"/>
                  </a:lnTo>
                  <a:lnTo>
                    <a:pt x="43600" y="73832"/>
                  </a:lnTo>
                  <a:lnTo>
                    <a:pt x="43600" y="73303"/>
                  </a:lnTo>
                  <a:lnTo>
                    <a:pt x="43600" y="72951"/>
                  </a:lnTo>
                  <a:lnTo>
                    <a:pt x="43600" y="72951"/>
                  </a:lnTo>
                  <a:lnTo>
                    <a:pt x="43466" y="72599"/>
                  </a:lnTo>
                  <a:lnTo>
                    <a:pt x="43200" y="72422"/>
                  </a:lnTo>
                  <a:lnTo>
                    <a:pt x="42933" y="72070"/>
                  </a:lnTo>
                  <a:lnTo>
                    <a:pt x="42800" y="71894"/>
                  </a:lnTo>
                  <a:lnTo>
                    <a:pt x="42400" y="71541"/>
                  </a:lnTo>
                  <a:lnTo>
                    <a:pt x="42400" y="71541"/>
                  </a:lnTo>
                  <a:lnTo>
                    <a:pt x="42133" y="71189"/>
                  </a:lnTo>
                  <a:lnTo>
                    <a:pt x="41866" y="71189"/>
                  </a:lnTo>
                  <a:lnTo>
                    <a:pt x="41733" y="71189"/>
                  </a:lnTo>
                  <a:lnTo>
                    <a:pt x="41466" y="71189"/>
                  </a:lnTo>
                  <a:lnTo>
                    <a:pt x="41200" y="71189"/>
                  </a:lnTo>
                  <a:lnTo>
                    <a:pt x="41066" y="71189"/>
                  </a:lnTo>
                  <a:lnTo>
                    <a:pt x="40800" y="71013"/>
                  </a:lnTo>
                  <a:lnTo>
                    <a:pt x="40800" y="71013"/>
                  </a:lnTo>
                  <a:lnTo>
                    <a:pt x="40533" y="70660"/>
                  </a:lnTo>
                  <a:lnTo>
                    <a:pt x="40400" y="70308"/>
                  </a:lnTo>
                  <a:lnTo>
                    <a:pt x="40133" y="70132"/>
                  </a:lnTo>
                  <a:lnTo>
                    <a:pt x="40000" y="69779"/>
                  </a:lnTo>
                  <a:lnTo>
                    <a:pt x="40000" y="69427"/>
                  </a:lnTo>
                  <a:lnTo>
                    <a:pt x="40000" y="69251"/>
                  </a:lnTo>
                  <a:lnTo>
                    <a:pt x="40000" y="68898"/>
                  </a:lnTo>
                  <a:lnTo>
                    <a:pt x="40000" y="68370"/>
                  </a:lnTo>
                  <a:lnTo>
                    <a:pt x="39733" y="68370"/>
                  </a:lnTo>
                  <a:lnTo>
                    <a:pt x="39466" y="68722"/>
                  </a:lnTo>
                  <a:lnTo>
                    <a:pt x="39333" y="68370"/>
                  </a:lnTo>
                  <a:lnTo>
                    <a:pt x="39066" y="68370"/>
                  </a:lnTo>
                  <a:lnTo>
                    <a:pt x="38666" y="68370"/>
                  </a:lnTo>
                  <a:lnTo>
                    <a:pt x="38133" y="68370"/>
                  </a:lnTo>
                  <a:lnTo>
                    <a:pt x="38133" y="68722"/>
                  </a:lnTo>
                  <a:lnTo>
                    <a:pt x="38000" y="68898"/>
                  </a:lnTo>
                  <a:lnTo>
                    <a:pt x="38000" y="69251"/>
                  </a:lnTo>
                  <a:lnTo>
                    <a:pt x="38000" y="69427"/>
                  </a:lnTo>
                  <a:lnTo>
                    <a:pt x="36000" y="69427"/>
                  </a:lnTo>
                  <a:lnTo>
                    <a:pt x="35733" y="69427"/>
                  </a:lnTo>
                  <a:lnTo>
                    <a:pt x="35600" y="69427"/>
                  </a:lnTo>
                  <a:lnTo>
                    <a:pt x="35333" y="69427"/>
                  </a:lnTo>
                  <a:lnTo>
                    <a:pt x="35200" y="69251"/>
                  </a:lnTo>
                  <a:lnTo>
                    <a:pt x="34666" y="69251"/>
                  </a:lnTo>
                  <a:lnTo>
                    <a:pt x="34266" y="69251"/>
                  </a:lnTo>
                  <a:lnTo>
                    <a:pt x="33866" y="69251"/>
                  </a:lnTo>
                  <a:lnTo>
                    <a:pt x="33600" y="68898"/>
                  </a:lnTo>
                  <a:lnTo>
                    <a:pt x="33600" y="68722"/>
                  </a:lnTo>
                  <a:lnTo>
                    <a:pt x="33600" y="68370"/>
                  </a:lnTo>
                  <a:lnTo>
                    <a:pt x="33600" y="67136"/>
                  </a:lnTo>
                  <a:lnTo>
                    <a:pt x="34266" y="67136"/>
                  </a:lnTo>
                  <a:lnTo>
                    <a:pt x="34533" y="66960"/>
                  </a:lnTo>
                  <a:lnTo>
                    <a:pt x="34533" y="66255"/>
                  </a:lnTo>
                  <a:lnTo>
                    <a:pt x="34266" y="66079"/>
                  </a:lnTo>
                  <a:lnTo>
                    <a:pt x="34266" y="65550"/>
                  </a:lnTo>
                  <a:lnTo>
                    <a:pt x="34266" y="65198"/>
                  </a:lnTo>
                  <a:lnTo>
                    <a:pt x="34266" y="65198"/>
                  </a:lnTo>
                  <a:lnTo>
                    <a:pt x="34533" y="64845"/>
                  </a:lnTo>
                  <a:lnTo>
                    <a:pt x="34666" y="64845"/>
                  </a:lnTo>
                  <a:lnTo>
                    <a:pt x="34933" y="64845"/>
                  </a:lnTo>
                  <a:lnTo>
                    <a:pt x="35200" y="64845"/>
                  </a:lnTo>
                  <a:lnTo>
                    <a:pt x="35200" y="63788"/>
                  </a:lnTo>
                  <a:lnTo>
                    <a:pt x="34266" y="63788"/>
                  </a:lnTo>
                  <a:lnTo>
                    <a:pt x="34266" y="63436"/>
                  </a:lnTo>
                  <a:lnTo>
                    <a:pt x="34266" y="63083"/>
                  </a:lnTo>
                  <a:lnTo>
                    <a:pt x="34266" y="62907"/>
                  </a:lnTo>
                  <a:lnTo>
                    <a:pt x="34266" y="62555"/>
                  </a:lnTo>
                  <a:lnTo>
                    <a:pt x="34533" y="62555"/>
                  </a:lnTo>
                  <a:lnTo>
                    <a:pt x="34533" y="62378"/>
                  </a:lnTo>
                  <a:lnTo>
                    <a:pt x="34533" y="60792"/>
                  </a:lnTo>
                  <a:lnTo>
                    <a:pt x="34533" y="60616"/>
                  </a:lnTo>
                  <a:lnTo>
                    <a:pt x="34266" y="60264"/>
                  </a:lnTo>
                  <a:lnTo>
                    <a:pt x="34266" y="59911"/>
                  </a:lnTo>
                  <a:lnTo>
                    <a:pt x="34000" y="59735"/>
                  </a:lnTo>
                  <a:lnTo>
                    <a:pt x="34000" y="59735"/>
                  </a:lnTo>
                  <a:lnTo>
                    <a:pt x="34000" y="59383"/>
                  </a:lnTo>
                  <a:lnTo>
                    <a:pt x="34266" y="59207"/>
                  </a:lnTo>
                  <a:lnTo>
                    <a:pt x="34266" y="58854"/>
                  </a:lnTo>
                  <a:lnTo>
                    <a:pt x="34266" y="58854"/>
                  </a:lnTo>
                  <a:lnTo>
                    <a:pt x="34266" y="58502"/>
                  </a:lnTo>
                  <a:lnTo>
                    <a:pt x="34266" y="58325"/>
                  </a:lnTo>
                  <a:lnTo>
                    <a:pt x="34000" y="58325"/>
                  </a:lnTo>
                  <a:lnTo>
                    <a:pt x="33866" y="57973"/>
                  </a:lnTo>
                  <a:lnTo>
                    <a:pt x="33866" y="57973"/>
                  </a:lnTo>
                  <a:lnTo>
                    <a:pt x="33600" y="57621"/>
                  </a:lnTo>
                  <a:lnTo>
                    <a:pt x="33600" y="57621"/>
                  </a:lnTo>
                  <a:lnTo>
                    <a:pt x="33333" y="57621"/>
                  </a:lnTo>
                  <a:lnTo>
                    <a:pt x="33200" y="57092"/>
                  </a:lnTo>
                  <a:lnTo>
                    <a:pt x="32933" y="56740"/>
                  </a:lnTo>
                  <a:lnTo>
                    <a:pt x="32933" y="56563"/>
                  </a:lnTo>
                  <a:lnTo>
                    <a:pt x="32800" y="56035"/>
                  </a:lnTo>
                  <a:lnTo>
                    <a:pt x="32800" y="55682"/>
                  </a:lnTo>
                  <a:lnTo>
                    <a:pt x="32533" y="55330"/>
                  </a:lnTo>
                  <a:lnTo>
                    <a:pt x="32533" y="55154"/>
                  </a:lnTo>
                  <a:lnTo>
                    <a:pt x="32266" y="55154"/>
                  </a:lnTo>
                  <a:lnTo>
                    <a:pt x="32266" y="54801"/>
                  </a:lnTo>
                  <a:lnTo>
                    <a:pt x="32133" y="54449"/>
                  </a:lnTo>
                  <a:lnTo>
                    <a:pt x="32133" y="54449"/>
                  </a:lnTo>
                  <a:lnTo>
                    <a:pt x="31866" y="54273"/>
                  </a:lnTo>
                  <a:lnTo>
                    <a:pt x="31866" y="54273"/>
                  </a:lnTo>
                  <a:lnTo>
                    <a:pt x="31600" y="53920"/>
                  </a:lnTo>
                  <a:lnTo>
                    <a:pt x="31466" y="53392"/>
                  </a:lnTo>
                  <a:lnTo>
                    <a:pt x="31466" y="53392"/>
                  </a:lnTo>
                  <a:lnTo>
                    <a:pt x="31200" y="53392"/>
                  </a:lnTo>
                  <a:lnTo>
                    <a:pt x="31200" y="53392"/>
                  </a:lnTo>
                  <a:lnTo>
                    <a:pt x="31200" y="53039"/>
                  </a:lnTo>
                  <a:lnTo>
                    <a:pt x="31200" y="52863"/>
                  </a:lnTo>
                  <a:lnTo>
                    <a:pt x="30933" y="52511"/>
                  </a:lnTo>
                  <a:lnTo>
                    <a:pt x="30933" y="52158"/>
                  </a:lnTo>
                  <a:lnTo>
                    <a:pt x="30800" y="52158"/>
                  </a:lnTo>
                  <a:lnTo>
                    <a:pt x="30533" y="51982"/>
                  </a:lnTo>
                  <a:lnTo>
                    <a:pt x="30400" y="51982"/>
                  </a:lnTo>
                  <a:lnTo>
                    <a:pt x="30400" y="51982"/>
                  </a:lnTo>
                  <a:lnTo>
                    <a:pt x="30133" y="51629"/>
                  </a:lnTo>
                  <a:lnTo>
                    <a:pt x="29866" y="51629"/>
                  </a:lnTo>
                  <a:lnTo>
                    <a:pt x="29866" y="51629"/>
                  </a:lnTo>
                  <a:lnTo>
                    <a:pt x="29733" y="51629"/>
                  </a:lnTo>
                  <a:lnTo>
                    <a:pt x="29466" y="51629"/>
                  </a:lnTo>
                  <a:lnTo>
                    <a:pt x="29466" y="51277"/>
                  </a:lnTo>
                  <a:lnTo>
                    <a:pt x="29200" y="51101"/>
                  </a:lnTo>
                  <a:lnTo>
                    <a:pt x="29066" y="50748"/>
                  </a:lnTo>
                  <a:lnTo>
                    <a:pt x="29066" y="50396"/>
                  </a:lnTo>
                  <a:lnTo>
                    <a:pt x="29066" y="48458"/>
                  </a:lnTo>
                  <a:lnTo>
                    <a:pt x="28800" y="48105"/>
                  </a:lnTo>
                  <a:lnTo>
                    <a:pt x="28533" y="48105"/>
                  </a:lnTo>
                  <a:lnTo>
                    <a:pt x="28533" y="47929"/>
                  </a:lnTo>
                  <a:lnTo>
                    <a:pt x="28400" y="47929"/>
                  </a:lnTo>
                  <a:lnTo>
                    <a:pt x="27866" y="47929"/>
                  </a:lnTo>
                  <a:lnTo>
                    <a:pt x="27733" y="47929"/>
                  </a:lnTo>
                  <a:lnTo>
                    <a:pt x="27466" y="47577"/>
                  </a:lnTo>
                  <a:lnTo>
                    <a:pt x="27333" y="47577"/>
                  </a:lnTo>
                  <a:lnTo>
                    <a:pt x="27333" y="47577"/>
                  </a:lnTo>
                  <a:lnTo>
                    <a:pt x="27066" y="47224"/>
                  </a:lnTo>
                  <a:lnTo>
                    <a:pt x="26800" y="47048"/>
                  </a:lnTo>
                  <a:lnTo>
                    <a:pt x="26666" y="46696"/>
                  </a:lnTo>
                  <a:lnTo>
                    <a:pt x="26666" y="46696"/>
                  </a:lnTo>
                  <a:lnTo>
                    <a:pt x="26133" y="46696"/>
                  </a:lnTo>
                  <a:lnTo>
                    <a:pt x="25733" y="46696"/>
                  </a:lnTo>
                  <a:lnTo>
                    <a:pt x="25466" y="46519"/>
                  </a:lnTo>
                  <a:lnTo>
                    <a:pt x="25466" y="46519"/>
                  </a:lnTo>
                  <a:lnTo>
                    <a:pt x="25333" y="46519"/>
                  </a:lnTo>
                  <a:lnTo>
                    <a:pt x="25066" y="46167"/>
                  </a:lnTo>
                  <a:lnTo>
                    <a:pt x="24666" y="45814"/>
                  </a:lnTo>
                  <a:lnTo>
                    <a:pt x="24400" y="45814"/>
                  </a:lnTo>
                  <a:lnTo>
                    <a:pt x="24400" y="45814"/>
                  </a:lnTo>
                  <a:lnTo>
                    <a:pt x="24266" y="45814"/>
                  </a:lnTo>
                  <a:lnTo>
                    <a:pt x="22933" y="45814"/>
                  </a:lnTo>
                  <a:lnTo>
                    <a:pt x="22666" y="45638"/>
                  </a:lnTo>
                  <a:lnTo>
                    <a:pt x="22666" y="45638"/>
                  </a:lnTo>
                  <a:lnTo>
                    <a:pt x="22266" y="45638"/>
                  </a:lnTo>
                  <a:lnTo>
                    <a:pt x="22266" y="45286"/>
                  </a:lnTo>
                  <a:lnTo>
                    <a:pt x="22000" y="45286"/>
                  </a:lnTo>
                  <a:lnTo>
                    <a:pt x="21866" y="44933"/>
                  </a:lnTo>
                  <a:lnTo>
                    <a:pt x="21333" y="44757"/>
                  </a:lnTo>
                  <a:lnTo>
                    <a:pt x="21333" y="44757"/>
                  </a:lnTo>
                  <a:lnTo>
                    <a:pt x="21200" y="44757"/>
                  </a:lnTo>
                  <a:lnTo>
                    <a:pt x="20933" y="44757"/>
                  </a:lnTo>
                  <a:lnTo>
                    <a:pt x="20666" y="44757"/>
                  </a:lnTo>
                  <a:lnTo>
                    <a:pt x="20266" y="44757"/>
                  </a:lnTo>
                  <a:lnTo>
                    <a:pt x="19600" y="44757"/>
                  </a:lnTo>
                  <a:lnTo>
                    <a:pt x="19600" y="44757"/>
                  </a:lnTo>
                  <a:lnTo>
                    <a:pt x="19466" y="44405"/>
                  </a:lnTo>
                  <a:lnTo>
                    <a:pt x="19466" y="44052"/>
                  </a:lnTo>
                  <a:lnTo>
                    <a:pt x="19200" y="44052"/>
                  </a:lnTo>
                  <a:lnTo>
                    <a:pt x="18800" y="43876"/>
                  </a:lnTo>
                  <a:lnTo>
                    <a:pt x="18533" y="43876"/>
                  </a:lnTo>
                  <a:lnTo>
                    <a:pt x="18266" y="43876"/>
                  </a:lnTo>
                  <a:lnTo>
                    <a:pt x="18266" y="44052"/>
                  </a:lnTo>
                  <a:lnTo>
                    <a:pt x="18133" y="44052"/>
                  </a:lnTo>
                  <a:lnTo>
                    <a:pt x="17866" y="44405"/>
                  </a:lnTo>
                  <a:lnTo>
                    <a:pt x="17866" y="44405"/>
                  </a:lnTo>
                  <a:lnTo>
                    <a:pt x="17733" y="44757"/>
                  </a:lnTo>
                  <a:lnTo>
                    <a:pt x="17466" y="44757"/>
                  </a:lnTo>
                  <a:lnTo>
                    <a:pt x="17200" y="44757"/>
                  </a:lnTo>
                  <a:lnTo>
                    <a:pt x="17066" y="44757"/>
                  </a:lnTo>
                  <a:lnTo>
                    <a:pt x="16800" y="44933"/>
                  </a:lnTo>
                  <a:lnTo>
                    <a:pt x="16800" y="44933"/>
                  </a:lnTo>
                  <a:lnTo>
                    <a:pt x="16533" y="45286"/>
                  </a:lnTo>
                  <a:lnTo>
                    <a:pt x="16400" y="45286"/>
                  </a:lnTo>
                  <a:lnTo>
                    <a:pt x="16133" y="45286"/>
                  </a:lnTo>
                  <a:lnTo>
                    <a:pt x="15866" y="45286"/>
                  </a:lnTo>
                  <a:lnTo>
                    <a:pt x="15466" y="45286"/>
                  </a:lnTo>
                  <a:lnTo>
                    <a:pt x="15333" y="44933"/>
                  </a:lnTo>
                  <a:lnTo>
                    <a:pt x="15333" y="44933"/>
                  </a:lnTo>
                  <a:lnTo>
                    <a:pt x="15066" y="44757"/>
                  </a:lnTo>
                  <a:lnTo>
                    <a:pt x="14133" y="44757"/>
                  </a:lnTo>
                  <a:lnTo>
                    <a:pt x="14133" y="45286"/>
                  </a:lnTo>
                  <a:lnTo>
                    <a:pt x="14133" y="45286"/>
                  </a:lnTo>
                  <a:lnTo>
                    <a:pt x="14000" y="45638"/>
                  </a:lnTo>
                  <a:lnTo>
                    <a:pt x="14000" y="45286"/>
                  </a:lnTo>
                  <a:lnTo>
                    <a:pt x="13733" y="45286"/>
                  </a:lnTo>
                  <a:lnTo>
                    <a:pt x="13466" y="45286"/>
                  </a:lnTo>
                  <a:lnTo>
                    <a:pt x="13333" y="44933"/>
                  </a:lnTo>
                  <a:lnTo>
                    <a:pt x="13066" y="44933"/>
                  </a:lnTo>
                  <a:lnTo>
                    <a:pt x="12933" y="44757"/>
                  </a:lnTo>
                  <a:lnTo>
                    <a:pt x="12400" y="44757"/>
                  </a:lnTo>
                  <a:lnTo>
                    <a:pt x="12266" y="44757"/>
                  </a:lnTo>
                  <a:lnTo>
                    <a:pt x="11733" y="44757"/>
                  </a:lnTo>
                  <a:lnTo>
                    <a:pt x="11600" y="44757"/>
                  </a:lnTo>
                  <a:lnTo>
                    <a:pt x="11600" y="44757"/>
                  </a:lnTo>
                  <a:lnTo>
                    <a:pt x="11333" y="44757"/>
                  </a:lnTo>
                  <a:lnTo>
                    <a:pt x="11333" y="44933"/>
                  </a:lnTo>
                  <a:lnTo>
                    <a:pt x="11333" y="45286"/>
                  </a:lnTo>
                  <a:lnTo>
                    <a:pt x="11333" y="45638"/>
                  </a:lnTo>
                  <a:lnTo>
                    <a:pt x="11600" y="45638"/>
                  </a:lnTo>
                  <a:lnTo>
                    <a:pt x="11733" y="45814"/>
                  </a:lnTo>
                  <a:lnTo>
                    <a:pt x="11733" y="46167"/>
                  </a:lnTo>
                  <a:lnTo>
                    <a:pt x="11733" y="46519"/>
                  </a:lnTo>
                  <a:lnTo>
                    <a:pt x="11600" y="46519"/>
                  </a:lnTo>
                  <a:lnTo>
                    <a:pt x="11066" y="46519"/>
                  </a:lnTo>
                  <a:lnTo>
                    <a:pt x="10933" y="46519"/>
                  </a:lnTo>
                  <a:lnTo>
                    <a:pt x="10666" y="46519"/>
                  </a:lnTo>
                  <a:lnTo>
                    <a:pt x="10266" y="46167"/>
                  </a:lnTo>
                  <a:lnTo>
                    <a:pt x="10266" y="45814"/>
                  </a:lnTo>
                  <a:lnTo>
                    <a:pt x="10000" y="45814"/>
                  </a:lnTo>
                  <a:lnTo>
                    <a:pt x="9866" y="45814"/>
                  </a:lnTo>
                  <a:lnTo>
                    <a:pt x="9600" y="45638"/>
                  </a:lnTo>
                  <a:lnTo>
                    <a:pt x="9200" y="45638"/>
                  </a:lnTo>
                  <a:lnTo>
                    <a:pt x="8933" y="45286"/>
                  </a:lnTo>
                  <a:lnTo>
                    <a:pt x="8666" y="45286"/>
                  </a:lnTo>
                  <a:lnTo>
                    <a:pt x="8533" y="44933"/>
                  </a:lnTo>
                  <a:lnTo>
                    <a:pt x="8533" y="44933"/>
                  </a:lnTo>
                  <a:lnTo>
                    <a:pt x="8266" y="44933"/>
                  </a:lnTo>
                  <a:lnTo>
                    <a:pt x="8266" y="44757"/>
                  </a:lnTo>
                  <a:lnTo>
                    <a:pt x="8266" y="44757"/>
                  </a:lnTo>
                  <a:lnTo>
                    <a:pt x="8133" y="44405"/>
                  </a:lnTo>
                  <a:lnTo>
                    <a:pt x="8133" y="44052"/>
                  </a:lnTo>
                  <a:lnTo>
                    <a:pt x="7866" y="44052"/>
                  </a:lnTo>
                  <a:lnTo>
                    <a:pt x="7466" y="43876"/>
                  </a:lnTo>
                  <a:lnTo>
                    <a:pt x="7200" y="43876"/>
                  </a:lnTo>
                  <a:lnTo>
                    <a:pt x="7200" y="43524"/>
                  </a:lnTo>
                  <a:lnTo>
                    <a:pt x="7200" y="43524"/>
                  </a:lnTo>
                  <a:lnTo>
                    <a:pt x="7200" y="43348"/>
                  </a:lnTo>
                  <a:lnTo>
                    <a:pt x="7200" y="42995"/>
                  </a:lnTo>
                  <a:lnTo>
                    <a:pt x="7466" y="42995"/>
                  </a:lnTo>
                  <a:lnTo>
                    <a:pt x="7600" y="42995"/>
                  </a:lnTo>
                  <a:lnTo>
                    <a:pt x="8133" y="42995"/>
                  </a:lnTo>
                  <a:lnTo>
                    <a:pt x="7866" y="42643"/>
                  </a:lnTo>
                  <a:lnTo>
                    <a:pt x="7466" y="42643"/>
                  </a:lnTo>
                  <a:lnTo>
                    <a:pt x="7200" y="42466"/>
                  </a:lnTo>
                  <a:lnTo>
                    <a:pt x="6800" y="42114"/>
                  </a:lnTo>
                  <a:lnTo>
                    <a:pt x="6266" y="42114"/>
                  </a:lnTo>
                  <a:lnTo>
                    <a:pt x="6133" y="41762"/>
                  </a:lnTo>
                  <a:lnTo>
                    <a:pt x="5866" y="41762"/>
                  </a:lnTo>
                  <a:lnTo>
                    <a:pt x="5466" y="41585"/>
                  </a:lnTo>
                  <a:lnTo>
                    <a:pt x="5200" y="41585"/>
                  </a:lnTo>
                  <a:lnTo>
                    <a:pt x="4800" y="41585"/>
                  </a:lnTo>
                  <a:lnTo>
                    <a:pt x="4800" y="41585"/>
                  </a:lnTo>
                  <a:lnTo>
                    <a:pt x="4533" y="41233"/>
                  </a:lnTo>
                  <a:lnTo>
                    <a:pt x="4400" y="40881"/>
                  </a:lnTo>
                  <a:lnTo>
                    <a:pt x="4133" y="40881"/>
                  </a:lnTo>
                  <a:lnTo>
                    <a:pt x="3866" y="40704"/>
                  </a:lnTo>
                  <a:lnTo>
                    <a:pt x="3733" y="40352"/>
                  </a:lnTo>
                  <a:lnTo>
                    <a:pt x="3866" y="40176"/>
                  </a:lnTo>
                  <a:lnTo>
                    <a:pt x="3866" y="39823"/>
                  </a:lnTo>
                  <a:lnTo>
                    <a:pt x="4133" y="39823"/>
                  </a:lnTo>
                  <a:lnTo>
                    <a:pt x="4133" y="39823"/>
                  </a:lnTo>
                  <a:lnTo>
                    <a:pt x="5466" y="39823"/>
                  </a:lnTo>
                  <a:lnTo>
                    <a:pt x="5466" y="39471"/>
                  </a:lnTo>
                  <a:lnTo>
                    <a:pt x="5466" y="38942"/>
                  </a:lnTo>
                  <a:lnTo>
                    <a:pt x="5733" y="38942"/>
                  </a:lnTo>
                  <a:lnTo>
                    <a:pt x="6133" y="38942"/>
                  </a:lnTo>
                  <a:lnTo>
                    <a:pt x="6266" y="38942"/>
                  </a:lnTo>
                  <a:lnTo>
                    <a:pt x="6266" y="38942"/>
                  </a:lnTo>
                  <a:lnTo>
                    <a:pt x="6800" y="39295"/>
                  </a:lnTo>
                  <a:lnTo>
                    <a:pt x="6933" y="39295"/>
                  </a:lnTo>
                  <a:lnTo>
                    <a:pt x="7200" y="39295"/>
                  </a:lnTo>
                  <a:lnTo>
                    <a:pt x="7466" y="39295"/>
                  </a:lnTo>
                  <a:lnTo>
                    <a:pt x="7466" y="39295"/>
                  </a:lnTo>
                  <a:lnTo>
                    <a:pt x="7866" y="39295"/>
                  </a:lnTo>
                  <a:lnTo>
                    <a:pt x="8133" y="39295"/>
                  </a:lnTo>
                  <a:lnTo>
                    <a:pt x="8533" y="39295"/>
                  </a:lnTo>
                  <a:lnTo>
                    <a:pt x="8533" y="39295"/>
                  </a:lnTo>
                  <a:lnTo>
                    <a:pt x="8666" y="38942"/>
                  </a:lnTo>
                  <a:lnTo>
                    <a:pt x="8933" y="38942"/>
                  </a:lnTo>
                  <a:lnTo>
                    <a:pt x="9333" y="38942"/>
                  </a:lnTo>
                  <a:lnTo>
                    <a:pt x="9866" y="38942"/>
                  </a:lnTo>
                  <a:lnTo>
                    <a:pt x="10000" y="38942"/>
                  </a:lnTo>
                  <a:lnTo>
                    <a:pt x="10000" y="39295"/>
                  </a:lnTo>
                  <a:lnTo>
                    <a:pt x="10266" y="39295"/>
                  </a:lnTo>
                  <a:lnTo>
                    <a:pt x="10533" y="39295"/>
                  </a:lnTo>
                  <a:lnTo>
                    <a:pt x="10666" y="39295"/>
                  </a:lnTo>
                  <a:lnTo>
                    <a:pt x="10666" y="39295"/>
                  </a:lnTo>
                  <a:lnTo>
                    <a:pt x="11066" y="39295"/>
                  </a:lnTo>
                  <a:lnTo>
                    <a:pt x="11333" y="39295"/>
                  </a:lnTo>
                  <a:lnTo>
                    <a:pt x="11333" y="38942"/>
                  </a:lnTo>
                  <a:lnTo>
                    <a:pt x="11733" y="38590"/>
                  </a:lnTo>
                  <a:lnTo>
                    <a:pt x="12000" y="38590"/>
                  </a:lnTo>
                  <a:lnTo>
                    <a:pt x="12266" y="38590"/>
                  </a:lnTo>
                  <a:lnTo>
                    <a:pt x="12266" y="38414"/>
                  </a:lnTo>
                  <a:lnTo>
                    <a:pt x="12400" y="38061"/>
                  </a:lnTo>
                  <a:lnTo>
                    <a:pt x="12400" y="37709"/>
                  </a:lnTo>
                  <a:lnTo>
                    <a:pt x="12400" y="36651"/>
                  </a:lnTo>
                  <a:lnTo>
                    <a:pt x="12400" y="36828"/>
                  </a:lnTo>
                  <a:lnTo>
                    <a:pt x="12266" y="36651"/>
                  </a:lnTo>
                  <a:lnTo>
                    <a:pt x="12000" y="36651"/>
                  </a:lnTo>
                  <a:lnTo>
                    <a:pt x="11733" y="36651"/>
                  </a:lnTo>
                  <a:lnTo>
                    <a:pt x="11600" y="36651"/>
                  </a:lnTo>
                  <a:lnTo>
                    <a:pt x="11066" y="36828"/>
                  </a:lnTo>
                  <a:lnTo>
                    <a:pt x="10933" y="36828"/>
                  </a:lnTo>
                  <a:lnTo>
                    <a:pt x="10666" y="36828"/>
                  </a:lnTo>
                  <a:lnTo>
                    <a:pt x="9600" y="36828"/>
                  </a:lnTo>
                  <a:lnTo>
                    <a:pt x="9333" y="36828"/>
                  </a:lnTo>
                  <a:lnTo>
                    <a:pt x="9333" y="37180"/>
                  </a:lnTo>
                  <a:lnTo>
                    <a:pt x="9200" y="37180"/>
                  </a:lnTo>
                  <a:lnTo>
                    <a:pt x="8666" y="37533"/>
                  </a:lnTo>
                  <a:lnTo>
                    <a:pt x="8533" y="37533"/>
                  </a:lnTo>
                  <a:lnTo>
                    <a:pt x="7866" y="37533"/>
                  </a:lnTo>
                  <a:lnTo>
                    <a:pt x="7600" y="37533"/>
                  </a:lnTo>
                  <a:lnTo>
                    <a:pt x="7600" y="37533"/>
                  </a:lnTo>
                  <a:lnTo>
                    <a:pt x="7466" y="37533"/>
                  </a:lnTo>
                  <a:lnTo>
                    <a:pt x="7200" y="37533"/>
                  </a:lnTo>
                  <a:lnTo>
                    <a:pt x="6800" y="37180"/>
                  </a:lnTo>
                  <a:lnTo>
                    <a:pt x="6800" y="37180"/>
                  </a:lnTo>
                  <a:lnTo>
                    <a:pt x="6533" y="36828"/>
                  </a:lnTo>
                  <a:lnTo>
                    <a:pt x="6533" y="36828"/>
                  </a:lnTo>
                  <a:lnTo>
                    <a:pt x="6266" y="36828"/>
                  </a:lnTo>
                  <a:lnTo>
                    <a:pt x="6133" y="36828"/>
                  </a:lnTo>
                  <a:lnTo>
                    <a:pt x="5200" y="36299"/>
                  </a:lnTo>
                  <a:lnTo>
                    <a:pt x="3333" y="36299"/>
                  </a:lnTo>
                  <a:lnTo>
                    <a:pt x="3066" y="36123"/>
                  </a:lnTo>
                  <a:lnTo>
                    <a:pt x="3066" y="35770"/>
                  </a:lnTo>
                  <a:lnTo>
                    <a:pt x="2666" y="35418"/>
                  </a:lnTo>
                  <a:lnTo>
                    <a:pt x="2133" y="35242"/>
                  </a:lnTo>
                  <a:lnTo>
                    <a:pt x="2000" y="35242"/>
                  </a:lnTo>
                  <a:lnTo>
                    <a:pt x="1733" y="35242"/>
                  </a:lnTo>
                  <a:lnTo>
                    <a:pt x="1333" y="35242"/>
                  </a:lnTo>
                  <a:lnTo>
                    <a:pt x="1066" y="35242"/>
                  </a:lnTo>
                  <a:lnTo>
                    <a:pt x="933" y="35242"/>
                  </a:lnTo>
                  <a:lnTo>
                    <a:pt x="933" y="34889"/>
                  </a:lnTo>
                  <a:lnTo>
                    <a:pt x="933" y="34537"/>
                  </a:lnTo>
                  <a:lnTo>
                    <a:pt x="666" y="34537"/>
                  </a:lnTo>
                  <a:lnTo>
                    <a:pt x="400" y="34361"/>
                  </a:lnTo>
                  <a:lnTo>
                    <a:pt x="266" y="34008"/>
                  </a:lnTo>
                  <a:lnTo>
                    <a:pt x="0" y="33480"/>
                  </a:lnTo>
                  <a:lnTo>
                    <a:pt x="0" y="33480"/>
                  </a:lnTo>
                  <a:lnTo>
                    <a:pt x="0" y="33127"/>
                  </a:lnTo>
                  <a:lnTo>
                    <a:pt x="0" y="32951"/>
                  </a:lnTo>
                  <a:lnTo>
                    <a:pt x="266" y="32599"/>
                  </a:lnTo>
                  <a:lnTo>
                    <a:pt x="266" y="32246"/>
                  </a:lnTo>
                  <a:lnTo>
                    <a:pt x="400" y="32246"/>
                  </a:lnTo>
                  <a:lnTo>
                    <a:pt x="1466" y="32246"/>
                  </a:lnTo>
                  <a:lnTo>
                    <a:pt x="1466" y="32246"/>
                  </a:lnTo>
                  <a:lnTo>
                    <a:pt x="1733" y="32070"/>
                  </a:lnTo>
                  <a:lnTo>
                    <a:pt x="1733" y="31718"/>
                  </a:lnTo>
                  <a:lnTo>
                    <a:pt x="1733" y="31718"/>
                  </a:lnTo>
                  <a:lnTo>
                    <a:pt x="1733" y="31365"/>
                  </a:lnTo>
                  <a:lnTo>
                    <a:pt x="1733" y="31365"/>
                  </a:lnTo>
                  <a:lnTo>
                    <a:pt x="2000" y="31189"/>
                  </a:lnTo>
                  <a:lnTo>
                    <a:pt x="2000" y="30837"/>
                  </a:lnTo>
                  <a:lnTo>
                    <a:pt x="2133" y="30837"/>
                  </a:lnTo>
                  <a:lnTo>
                    <a:pt x="2400" y="30837"/>
                  </a:lnTo>
                  <a:lnTo>
                    <a:pt x="2800" y="30484"/>
                  </a:lnTo>
                  <a:lnTo>
                    <a:pt x="2800" y="30484"/>
                  </a:lnTo>
                  <a:lnTo>
                    <a:pt x="3066" y="30484"/>
                  </a:lnTo>
                  <a:lnTo>
                    <a:pt x="3333" y="30484"/>
                  </a:lnTo>
                  <a:lnTo>
                    <a:pt x="3466" y="30484"/>
                  </a:lnTo>
                  <a:lnTo>
                    <a:pt x="3733" y="30484"/>
                  </a:lnTo>
                  <a:lnTo>
                    <a:pt x="3866" y="30484"/>
                  </a:lnTo>
                  <a:lnTo>
                    <a:pt x="4133" y="30484"/>
                  </a:lnTo>
                  <a:lnTo>
                    <a:pt x="4400" y="30484"/>
                  </a:lnTo>
                  <a:lnTo>
                    <a:pt x="4800" y="30484"/>
                  </a:lnTo>
                  <a:lnTo>
                    <a:pt x="5066" y="30484"/>
                  </a:lnTo>
                  <a:lnTo>
                    <a:pt x="5200" y="30484"/>
                  </a:lnTo>
                  <a:lnTo>
                    <a:pt x="5733" y="30308"/>
                  </a:lnTo>
                  <a:lnTo>
                    <a:pt x="5733" y="30308"/>
                  </a:lnTo>
                  <a:lnTo>
                    <a:pt x="5866" y="29955"/>
                  </a:lnTo>
                  <a:lnTo>
                    <a:pt x="6133" y="29955"/>
                  </a:lnTo>
                  <a:lnTo>
                    <a:pt x="7200" y="29955"/>
                  </a:lnTo>
                  <a:lnTo>
                    <a:pt x="7466" y="29955"/>
                  </a:lnTo>
                  <a:lnTo>
                    <a:pt x="7466" y="29955"/>
                  </a:lnTo>
                  <a:lnTo>
                    <a:pt x="7600" y="29779"/>
                  </a:lnTo>
                  <a:lnTo>
                    <a:pt x="7866" y="29427"/>
                  </a:lnTo>
                  <a:lnTo>
                    <a:pt x="7866" y="29074"/>
                  </a:lnTo>
                  <a:lnTo>
                    <a:pt x="7866" y="28898"/>
                  </a:lnTo>
                  <a:lnTo>
                    <a:pt x="7866" y="28546"/>
                  </a:lnTo>
                  <a:lnTo>
                    <a:pt x="8133" y="28546"/>
                  </a:lnTo>
                  <a:lnTo>
                    <a:pt x="8533" y="28193"/>
                  </a:lnTo>
                  <a:lnTo>
                    <a:pt x="8666" y="28193"/>
                  </a:lnTo>
                  <a:lnTo>
                    <a:pt x="9200" y="28193"/>
                  </a:lnTo>
                  <a:lnTo>
                    <a:pt x="9333" y="28193"/>
                  </a:lnTo>
                  <a:lnTo>
                    <a:pt x="9600" y="28193"/>
                  </a:lnTo>
                  <a:lnTo>
                    <a:pt x="9600" y="28193"/>
                  </a:lnTo>
                  <a:lnTo>
                    <a:pt x="9866" y="28193"/>
                  </a:lnTo>
                  <a:lnTo>
                    <a:pt x="10000" y="28546"/>
                  </a:lnTo>
                  <a:lnTo>
                    <a:pt x="10533" y="28546"/>
                  </a:lnTo>
                  <a:lnTo>
                    <a:pt x="10933" y="28546"/>
                  </a:lnTo>
                  <a:lnTo>
                    <a:pt x="11733" y="28546"/>
                  </a:lnTo>
                  <a:lnTo>
                    <a:pt x="12000" y="28546"/>
                  </a:lnTo>
                  <a:lnTo>
                    <a:pt x="12266" y="28193"/>
                  </a:lnTo>
                  <a:lnTo>
                    <a:pt x="12400" y="28193"/>
                  </a:lnTo>
                  <a:lnTo>
                    <a:pt x="12400" y="28193"/>
                  </a:lnTo>
                  <a:lnTo>
                    <a:pt x="12666" y="28017"/>
                  </a:lnTo>
                  <a:lnTo>
                    <a:pt x="13066" y="28017"/>
                  </a:lnTo>
                  <a:lnTo>
                    <a:pt x="13333" y="28017"/>
                  </a:lnTo>
                  <a:lnTo>
                    <a:pt x="13466" y="28017"/>
                  </a:lnTo>
                  <a:lnTo>
                    <a:pt x="13733" y="28017"/>
                  </a:lnTo>
                  <a:lnTo>
                    <a:pt x="13733" y="28017"/>
                  </a:lnTo>
                  <a:lnTo>
                    <a:pt x="14000" y="28017"/>
                  </a:lnTo>
                  <a:lnTo>
                    <a:pt x="14400" y="28017"/>
                  </a:lnTo>
                  <a:lnTo>
                    <a:pt x="14666" y="28017"/>
                  </a:lnTo>
                  <a:lnTo>
                    <a:pt x="14800" y="28017"/>
                  </a:lnTo>
                  <a:lnTo>
                    <a:pt x="15066" y="27665"/>
                  </a:lnTo>
                  <a:lnTo>
                    <a:pt x="15333" y="27312"/>
                  </a:lnTo>
                  <a:lnTo>
                    <a:pt x="15466" y="27136"/>
                  </a:lnTo>
                  <a:lnTo>
                    <a:pt x="15733" y="26784"/>
                  </a:lnTo>
                  <a:lnTo>
                    <a:pt x="15733" y="26255"/>
                  </a:lnTo>
                  <a:lnTo>
                    <a:pt x="15733" y="24845"/>
                  </a:lnTo>
                  <a:lnTo>
                    <a:pt x="15733" y="24845"/>
                  </a:lnTo>
                  <a:lnTo>
                    <a:pt x="15466" y="24493"/>
                  </a:lnTo>
                  <a:lnTo>
                    <a:pt x="15466" y="24140"/>
                  </a:lnTo>
                  <a:lnTo>
                    <a:pt x="15466" y="24140"/>
                  </a:lnTo>
                  <a:lnTo>
                    <a:pt x="15466" y="23964"/>
                  </a:lnTo>
                  <a:lnTo>
                    <a:pt x="15466" y="23612"/>
                  </a:lnTo>
                  <a:lnTo>
                    <a:pt x="15466" y="23436"/>
                  </a:lnTo>
                  <a:lnTo>
                    <a:pt x="15466" y="22731"/>
                  </a:lnTo>
                  <a:lnTo>
                    <a:pt x="15333" y="22731"/>
                  </a:lnTo>
                  <a:lnTo>
                    <a:pt x="15333" y="22555"/>
                  </a:lnTo>
                  <a:lnTo>
                    <a:pt x="15066" y="22555"/>
                  </a:lnTo>
                  <a:lnTo>
                    <a:pt x="15066" y="22555"/>
                  </a:lnTo>
                  <a:lnTo>
                    <a:pt x="14800" y="22555"/>
                  </a:lnTo>
                  <a:lnTo>
                    <a:pt x="14666" y="22731"/>
                  </a:lnTo>
                  <a:lnTo>
                    <a:pt x="14666" y="22731"/>
                  </a:lnTo>
                  <a:lnTo>
                    <a:pt x="14400" y="22731"/>
                  </a:lnTo>
                  <a:lnTo>
                    <a:pt x="14133" y="23083"/>
                  </a:lnTo>
                  <a:lnTo>
                    <a:pt x="14000" y="23083"/>
                  </a:lnTo>
                  <a:lnTo>
                    <a:pt x="13466" y="23083"/>
                  </a:lnTo>
                  <a:lnTo>
                    <a:pt x="13333" y="23083"/>
                  </a:lnTo>
                  <a:lnTo>
                    <a:pt x="12933" y="23083"/>
                  </a:lnTo>
                  <a:lnTo>
                    <a:pt x="12666" y="23083"/>
                  </a:lnTo>
                  <a:lnTo>
                    <a:pt x="12400" y="23083"/>
                  </a:lnTo>
                  <a:lnTo>
                    <a:pt x="12400" y="23083"/>
                  </a:lnTo>
                  <a:lnTo>
                    <a:pt x="12266" y="22731"/>
                  </a:lnTo>
                  <a:lnTo>
                    <a:pt x="12000" y="22731"/>
                  </a:lnTo>
                  <a:lnTo>
                    <a:pt x="11733" y="22555"/>
                  </a:lnTo>
                  <a:lnTo>
                    <a:pt x="11600" y="22555"/>
                  </a:lnTo>
                  <a:lnTo>
                    <a:pt x="11333" y="22555"/>
                  </a:lnTo>
                  <a:lnTo>
                    <a:pt x="11066" y="22555"/>
                  </a:lnTo>
                  <a:lnTo>
                    <a:pt x="10666" y="22555"/>
                  </a:lnTo>
                  <a:lnTo>
                    <a:pt x="10666" y="22202"/>
                  </a:lnTo>
                  <a:lnTo>
                    <a:pt x="10666" y="21850"/>
                  </a:lnTo>
                  <a:lnTo>
                    <a:pt x="10666" y="21674"/>
                  </a:lnTo>
                  <a:lnTo>
                    <a:pt x="10933" y="21674"/>
                  </a:lnTo>
                  <a:lnTo>
                    <a:pt x="10933" y="21674"/>
                  </a:lnTo>
                  <a:lnTo>
                    <a:pt x="11066" y="21321"/>
                  </a:lnTo>
                  <a:lnTo>
                    <a:pt x="11066" y="21321"/>
                  </a:lnTo>
                  <a:lnTo>
                    <a:pt x="11066" y="20969"/>
                  </a:lnTo>
                  <a:lnTo>
                    <a:pt x="11333" y="20792"/>
                  </a:lnTo>
                  <a:lnTo>
                    <a:pt x="11600" y="20440"/>
                  </a:lnTo>
                  <a:lnTo>
                    <a:pt x="11600" y="20440"/>
                  </a:lnTo>
                  <a:lnTo>
                    <a:pt x="11600" y="20264"/>
                  </a:lnTo>
                  <a:lnTo>
                    <a:pt x="11733" y="20264"/>
                  </a:lnTo>
                  <a:lnTo>
                    <a:pt x="12000" y="20264"/>
                  </a:lnTo>
                  <a:lnTo>
                    <a:pt x="12000" y="20264"/>
                  </a:lnTo>
                  <a:lnTo>
                    <a:pt x="12266" y="20264"/>
                  </a:lnTo>
                  <a:lnTo>
                    <a:pt x="12266" y="19911"/>
                  </a:lnTo>
                  <a:lnTo>
                    <a:pt x="12266" y="19911"/>
                  </a:lnTo>
                  <a:lnTo>
                    <a:pt x="12400" y="19559"/>
                  </a:lnTo>
                  <a:lnTo>
                    <a:pt x="12666" y="19559"/>
                  </a:lnTo>
                  <a:lnTo>
                    <a:pt x="12666" y="19383"/>
                  </a:lnTo>
                  <a:lnTo>
                    <a:pt x="12666" y="19383"/>
                  </a:lnTo>
                  <a:lnTo>
                    <a:pt x="13066" y="19030"/>
                  </a:lnTo>
                  <a:lnTo>
                    <a:pt x="13066" y="19030"/>
                  </a:lnTo>
                  <a:lnTo>
                    <a:pt x="13333" y="19030"/>
                  </a:lnTo>
                  <a:lnTo>
                    <a:pt x="13466" y="19030"/>
                  </a:lnTo>
                  <a:lnTo>
                    <a:pt x="13733" y="18678"/>
                  </a:lnTo>
                  <a:lnTo>
                    <a:pt x="13733" y="18678"/>
                  </a:lnTo>
                  <a:lnTo>
                    <a:pt x="14000" y="18678"/>
                  </a:lnTo>
                  <a:lnTo>
                    <a:pt x="14133" y="18678"/>
                  </a:lnTo>
                  <a:lnTo>
                    <a:pt x="14400" y="18678"/>
                  </a:lnTo>
                  <a:lnTo>
                    <a:pt x="14666" y="18678"/>
                  </a:lnTo>
                  <a:lnTo>
                    <a:pt x="14800" y="18678"/>
                  </a:lnTo>
                  <a:lnTo>
                    <a:pt x="14800" y="18678"/>
                  </a:lnTo>
                  <a:lnTo>
                    <a:pt x="15066" y="18502"/>
                  </a:lnTo>
                  <a:lnTo>
                    <a:pt x="15333" y="18149"/>
                  </a:lnTo>
                  <a:lnTo>
                    <a:pt x="15466" y="17797"/>
                  </a:lnTo>
                  <a:lnTo>
                    <a:pt x="15733" y="17621"/>
                  </a:lnTo>
                  <a:lnTo>
                    <a:pt x="15866" y="17268"/>
                  </a:lnTo>
                  <a:lnTo>
                    <a:pt x="16133" y="17268"/>
                  </a:lnTo>
                  <a:lnTo>
                    <a:pt x="16533" y="17268"/>
                  </a:lnTo>
                  <a:lnTo>
                    <a:pt x="16800" y="17092"/>
                  </a:lnTo>
                  <a:lnTo>
                    <a:pt x="17200" y="16740"/>
                  </a:lnTo>
                  <a:lnTo>
                    <a:pt x="17733" y="16740"/>
                  </a:lnTo>
                  <a:lnTo>
                    <a:pt x="17733" y="16387"/>
                  </a:lnTo>
                  <a:lnTo>
                    <a:pt x="17866" y="16387"/>
                  </a:lnTo>
                  <a:lnTo>
                    <a:pt x="17866" y="15859"/>
                  </a:lnTo>
                  <a:lnTo>
                    <a:pt x="18133" y="15859"/>
                  </a:lnTo>
                  <a:lnTo>
                    <a:pt x="18133" y="15506"/>
                  </a:lnTo>
                  <a:lnTo>
                    <a:pt x="18933" y="15506"/>
                  </a:lnTo>
                  <a:lnTo>
                    <a:pt x="19600" y="15506"/>
                  </a:lnTo>
                  <a:lnTo>
                    <a:pt x="20533" y="15859"/>
                  </a:lnTo>
                  <a:lnTo>
                    <a:pt x="20666" y="15859"/>
                  </a:lnTo>
                  <a:lnTo>
                    <a:pt x="20933" y="15859"/>
                  </a:lnTo>
                  <a:lnTo>
                    <a:pt x="20933" y="16211"/>
                  </a:lnTo>
                  <a:lnTo>
                    <a:pt x="21200" y="16211"/>
                  </a:lnTo>
                  <a:lnTo>
                    <a:pt x="21333" y="16387"/>
                  </a:lnTo>
                  <a:lnTo>
                    <a:pt x="21600" y="16387"/>
                  </a:lnTo>
                  <a:lnTo>
                    <a:pt x="22933" y="16387"/>
                  </a:lnTo>
                  <a:lnTo>
                    <a:pt x="22933" y="14096"/>
                  </a:lnTo>
                  <a:lnTo>
                    <a:pt x="22933" y="14096"/>
                  </a:lnTo>
                  <a:lnTo>
                    <a:pt x="22933" y="13920"/>
                  </a:lnTo>
                  <a:lnTo>
                    <a:pt x="22933" y="13568"/>
                  </a:lnTo>
                  <a:lnTo>
                    <a:pt x="22666" y="13568"/>
                  </a:lnTo>
                  <a:lnTo>
                    <a:pt x="22666" y="13215"/>
                  </a:lnTo>
                  <a:lnTo>
                    <a:pt x="22533" y="13039"/>
                  </a:lnTo>
                  <a:lnTo>
                    <a:pt x="22533" y="12687"/>
                  </a:lnTo>
                  <a:lnTo>
                    <a:pt x="22533" y="12334"/>
                  </a:lnTo>
                  <a:lnTo>
                    <a:pt x="22666" y="12158"/>
                  </a:lnTo>
                  <a:lnTo>
                    <a:pt x="22933" y="12158"/>
                  </a:lnTo>
                  <a:lnTo>
                    <a:pt x="23066" y="12158"/>
                  </a:lnTo>
                  <a:lnTo>
                    <a:pt x="23333" y="11806"/>
                  </a:lnTo>
                  <a:lnTo>
                    <a:pt x="23333" y="11806"/>
                  </a:lnTo>
                  <a:lnTo>
                    <a:pt x="23600" y="11806"/>
                  </a:lnTo>
                  <a:lnTo>
                    <a:pt x="23733" y="11453"/>
                  </a:lnTo>
                  <a:lnTo>
                    <a:pt x="23733" y="11453"/>
                  </a:lnTo>
                  <a:lnTo>
                    <a:pt x="24000" y="11453"/>
                  </a:lnTo>
                  <a:lnTo>
                    <a:pt x="24000" y="11453"/>
                  </a:lnTo>
                  <a:lnTo>
                    <a:pt x="24266" y="11277"/>
                  </a:lnTo>
                  <a:lnTo>
                    <a:pt x="24400" y="11277"/>
                  </a:lnTo>
                  <a:lnTo>
                    <a:pt x="24400" y="11277"/>
                  </a:lnTo>
                  <a:lnTo>
                    <a:pt x="24933" y="10925"/>
                  </a:lnTo>
                  <a:lnTo>
                    <a:pt x="25333" y="10925"/>
                  </a:lnTo>
                  <a:lnTo>
                    <a:pt x="25466" y="10925"/>
                  </a:lnTo>
                  <a:lnTo>
                    <a:pt x="25733" y="10925"/>
                  </a:lnTo>
                  <a:lnTo>
                    <a:pt x="25733" y="11277"/>
                  </a:lnTo>
                  <a:lnTo>
                    <a:pt x="26000" y="11277"/>
                  </a:lnTo>
                  <a:lnTo>
                    <a:pt x="26000" y="11453"/>
                  </a:lnTo>
                  <a:lnTo>
                    <a:pt x="26133" y="11806"/>
                  </a:lnTo>
                  <a:lnTo>
                    <a:pt x="26400" y="12158"/>
                  </a:lnTo>
                  <a:lnTo>
                    <a:pt x="26666" y="12158"/>
                  </a:lnTo>
                  <a:lnTo>
                    <a:pt x="26800" y="12334"/>
                  </a:lnTo>
                  <a:lnTo>
                    <a:pt x="27066" y="12334"/>
                  </a:lnTo>
                  <a:lnTo>
                    <a:pt x="27066" y="12334"/>
                  </a:lnTo>
                  <a:lnTo>
                    <a:pt x="27333" y="12334"/>
                  </a:lnTo>
                  <a:lnTo>
                    <a:pt x="27466" y="12687"/>
                  </a:lnTo>
                  <a:lnTo>
                    <a:pt x="27733" y="12687"/>
                  </a:lnTo>
                  <a:lnTo>
                    <a:pt x="27866" y="13039"/>
                  </a:lnTo>
                  <a:lnTo>
                    <a:pt x="28133" y="13039"/>
                  </a:lnTo>
                  <a:lnTo>
                    <a:pt x="28400" y="13039"/>
                  </a:lnTo>
                  <a:lnTo>
                    <a:pt x="28400" y="13039"/>
                  </a:lnTo>
                  <a:lnTo>
                    <a:pt x="28533" y="13039"/>
                  </a:lnTo>
                  <a:lnTo>
                    <a:pt x="29066" y="13039"/>
                  </a:lnTo>
                  <a:lnTo>
                    <a:pt x="29200" y="13039"/>
                  </a:lnTo>
                  <a:lnTo>
                    <a:pt x="29466" y="13215"/>
                  </a:lnTo>
                  <a:lnTo>
                    <a:pt x="29466" y="13215"/>
                  </a:lnTo>
                  <a:lnTo>
                    <a:pt x="29733" y="13568"/>
                  </a:lnTo>
                  <a:lnTo>
                    <a:pt x="29866" y="13920"/>
                  </a:lnTo>
                  <a:lnTo>
                    <a:pt x="30133" y="13920"/>
                  </a:lnTo>
                  <a:lnTo>
                    <a:pt x="30133" y="14096"/>
                  </a:lnTo>
                  <a:lnTo>
                    <a:pt x="30533" y="14096"/>
                  </a:lnTo>
                  <a:lnTo>
                    <a:pt x="30800" y="14096"/>
                  </a:lnTo>
                  <a:lnTo>
                    <a:pt x="30933" y="14449"/>
                  </a:lnTo>
                  <a:lnTo>
                    <a:pt x="31200" y="14449"/>
                  </a:lnTo>
                  <a:lnTo>
                    <a:pt x="31200" y="14449"/>
                  </a:lnTo>
                  <a:lnTo>
                    <a:pt x="31466" y="14625"/>
                  </a:lnTo>
                  <a:lnTo>
                    <a:pt x="32266" y="14625"/>
                  </a:lnTo>
                  <a:lnTo>
                    <a:pt x="32533" y="14449"/>
                  </a:lnTo>
                  <a:lnTo>
                    <a:pt x="32266" y="14096"/>
                  </a:lnTo>
                  <a:lnTo>
                    <a:pt x="32133" y="13920"/>
                  </a:lnTo>
                  <a:lnTo>
                    <a:pt x="31866" y="13920"/>
                  </a:lnTo>
                  <a:lnTo>
                    <a:pt x="31600" y="13568"/>
                  </a:lnTo>
                  <a:lnTo>
                    <a:pt x="31200" y="13215"/>
                  </a:lnTo>
                  <a:lnTo>
                    <a:pt x="31200" y="13215"/>
                  </a:lnTo>
                  <a:lnTo>
                    <a:pt x="30933" y="13039"/>
                  </a:lnTo>
                  <a:lnTo>
                    <a:pt x="30933" y="13039"/>
                  </a:lnTo>
                  <a:lnTo>
                    <a:pt x="30800" y="13039"/>
                  </a:lnTo>
                  <a:lnTo>
                    <a:pt x="30533" y="13039"/>
                  </a:lnTo>
                  <a:lnTo>
                    <a:pt x="30400" y="13039"/>
                  </a:lnTo>
                  <a:lnTo>
                    <a:pt x="30133" y="13039"/>
                  </a:lnTo>
                  <a:lnTo>
                    <a:pt x="29866" y="12687"/>
                  </a:lnTo>
                  <a:lnTo>
                    <a:pt x="29733" y="12687"/>
                  </a:lnTo>
                  <a:lnTo>
                    <a:pt x="29466" y="12687"/>
                  </a:lnTo>
                  <a:lnTo>
                    <a:pt x="29466" y="12334"/>
                  </a:lnTo>
                  <a:lnTo>
                    <a:pt x="29200" y="12158"/>
                  </a:lnTo>
                  <a:lnTo>
                    <a:pt x="29200" y="12158"/>
                  </a:lnTo>
                  <a:lnTo>
                    <a:pt x="29066" y="11806"/>
                  </a:lnTo>
                  <a:lnTo>
                    <a:pt x="28800" y="11453"/>
                  </a:lnTo>
                  <a:lnTo>
                    <a:pt x="28533" y="11277"/>
                  </a:lnTo>
                  <a:lnTo>
                    <a:pt x="28400" y="11277"/>
                  </a:lnTo>
                  <a:lnTo>
                    <a:pt x="28400" y="10925"/>
                  </a:lnTo>
                  <a:lnTo>
                    <a:pt x="28133" y="10925"/>
                  </a:lnTo>
                  <a:lnTo>
                    <a:pt x="27733" y="10925"/>
                  </a:lnTo>
                  <a:lnTo>
                    <a:pt x="27466" y="10925"/>
                  </a:lnTo>
                  <a:lnTo>
                    <a:pt x="27466" y="10925"/>
                  </a:lnTo>
                  <a:lnTo>
                    <a:pt x="27333" y="10748"/>
                  </a:lnTo>
                  <a:lnTo>
                    <a:pt x="27333" y="10748"/>
                  </a:lnTo>
                  <a:lnTo>
                    <a:pt x="27333" y="10396"/>
                  </a:lnTo>
                  <a:lnTo>
                    <a:pt x="27333" y="10396"/>
                  </a:lnTo>
                  <a:lnTo>
                    <a:pt x="27333" y="10044"/>
                  </a:lnTo>
                  <a:lnTo>
                    <a:pt x="27466" y="10044"/>
                  </a:lnTo>
                  <a:lnTo>
                    <a:pt x="27733" y="10044"/>
                  </a:lnTo>
                  <a:lnTo>
                    <a:pt x="27866" y="9867"/>
                  </a:lnTo>
                  <a:lnTo>
                    <a:pt x="28533" y="9867"/>
                  </a:lnTo>
                  <a:lnTo>
                    <a:pt x="29200" y="9867"/>
                  </a:lnTo>
                  <a:lnTo>
                    <a:pt x="29466" y="9867"/>
                  </a:lnTo>
                  <a:lnTo>
                    <a:pt x="29466" y="10044"/>
                  </a:lnTo>
                  <a:lnTo>
                    <a:pt x="29733" y="10044"/>
                  </a:lnTo>
                  <a:lnTo>
                    <a:pt x="29866" y="9867"/>
                  </a:lnTo>
                  <a:lnTo>
                    <a:pt x="30133" y="9867"/>
                  </a:lnTo>
                  <a:lnTo>
                    <a:pt x="30133" y="9867"/>
                  </a:lnTo>
                  <a:lnTo>
                    <a:pt x="30400" y="9867"/>
                  </a:lnTo>
                  <a:lnTo>
                    <a:pt x="30533" y="9515"/>
                  </a:lnTo>
                  <a:lnTo>
                    <a:pt x="30800" y="9515"/>
                  </a:lnTo>
                  <a:lnTo>
                    <a:pt x="32133" y="9515"/>
                  </a:lnTo>
                  <a:lnTo>
                    <a:pt x="32266" y="9515"/>
                  </a:lnTo>
                  <a:lnTo>
                    <a:pt x="32266" y="9515"/>
                  </a:lnTo>
                  <a:lnTo>
                    <a:pt x="32533" y="9515"/>
                  </a:lnTo>
                  <a:lnTo>
                    <a:pt x="32800" y="9515"/>
                  </a:lnTo>
                  <a:lnTo>
                    <a:pt x="32933" y="9515"/>
                  </a:lnTo>
                  <a:lnTo>
                    <a:pt x="32933" y="9162"/>
                  </a:lnTo>
                  <a:lnTo>
                    <a:pt x="33333" y="9162"/>
                  </a:lnTo>
                  <a:lnTo>
                    <a:pt x="33600" y="8986"/>
                  </a:lnTo>
                  <a:lnTo>
                    <a:pt x="33866" y="8986"/>
                  </a:lnTo>
                  <a:lnTo>
                    <a:pt x="33866" y="8986"/>
                  </a:lnTo>
                  <a:lnTo>
                    <a:pt x="34000" y="8986"/>
                  </a:lnTo>
                  <a:lnTo>
                    <a:pt x="34266" y="8634"/>
                  </a:lnTo>
                  <a:lnTo>
                    <a:pt x="34266" y="8634"/>
                  </a:lnTo>
                  <a:lnTo>
                    <a:pt x="34533" y="8281"/>
                  </a:lnTo>
                  <a:lnTo>
                    <a:pt x="34666" y="8281"/>
                  </a:lnTo>
                  <a:lnTo>
                    <a:pt x="34933" y="8105"/>
                  </a:lnTo>
                  <a:lnTo>
                    <a:pt x="35200" y="8105"/>
                  </a:lnTo>
                  <a:lnTo>
                    <a:pt x="35200" y="8105"/>
                  </a:lnTo>
                  <a:lnTo>
                    <a:pt x="35600" y="7753"/>
                  </a:lnTo>
                  <a:lnTo>
                    <a:pt x="35733" y="7753"/>
                  </a:lnTo>
                  <a:lnTo>
                    <a:pt x="35733" y="7753"/>
                  </a:lnTo>
                  <a:lnTo>
                    <a:pt x="36000" y="7753"/>
                  </a:lnTo>
                  <a:lnTo>
                    <a:pt x="36266" y="7753"/>
                  </a:lnTo>
                  <a:lnTo>
                    <a:pt x="36400" y="7753"/>
                  </a:lnTo>
                  <a:lnTo>
                    <a:pt x="36666" y="7753"/>
                  </a:lnTo>
                  <a:lnTo>
                    <a:pt x="36666" y="7753"/>
                  </a:lnTo>
                  <a:lnTo>
                    <a:pt x="36666" y="8105"/>
                  </a:lnTo>
                  <a:lnTo>
                    <a:pt x="36933" y="8105"/>
                  </a:lnTo>
                  <a:lnTo>
                    <a:pt x="37333" y="8281"/>
                  </a:lnTo>
                  <a:lnTo>
                    <a:pt x="37600" y="8634"/>
                  </a:lnTo>
                  <a:lnTo>
                    <a:pt x="37733" y="8986"/>
                  </a:lnTo>
                  <a:lnTo>
                    <a:pt x="37733" y="9162"/>
                  </a:lnTo>
                  <a:lnTo>
                    <a:pt x="37733" y="9162"/>
                  </a:lnTo>
                  <a:lnTo>
                    <a:pt x="37733" y="9515"/>
                  </a:lnTo>
                  <a:lnTo>
                    <a:pt x="37733" y="9867"/>
                  </a:lnTo>
                  <a:lnTo>
                    <a:pt x="37733" y="9867"/>
                  </a:lnTo>
                  <a:lnTo>
                    <a:pt x="38000" y="10044"/>
                  </a:lnTo>
                  <a:lnTo>
                    <a:pt x="38133" y="10396"/>
                  </a:lnTo>
                  <a:lnTo>
                    <a:pt x="38133" y="10748"/>
                  </a:lnTo>
                  <a:lnTo>
                    <a:pt x="38133" y="10748"/>
                  </a:lnTo>
                  <a:lnTo>
                    <a:pt x="38400" y="10925"/>
                  </a:lnTo>
                  <a:lnTo>
                    <a:pt x="38400" y="11277"/>
                  </a:lnTo>
                  <a:lnTo>
                    <a:pt x="38133" y="11277"/>
                  </a:lnTo>
                  <a:lnTo>
                    <a:pt x="38133" y="11453"/>
                  </a:lnTo>
                  <a:lnTo>
                    <a:pt x="38000" y="11453"/>
                  </a:lnTo>
                  <a:lnTo>
                    <a:pt x="37733" y="11806"/>
                  </a:lnTo>
                  <a:lnTo>
                    <a:pt x="37733" y="12158"/>
                  </a:lnTo>
                  <a:lnTo>
                    <a:pt x="37600" y="12334"/>
                  </a:lnTo>
                  <a:lnTo>
                    <a:pt x="37600" y="12334"/>
                  </a:lnTo>
                  <a:lnTo>
                    <a:pt x="37600" y="12687"/>
                  </a:lnTo>
                  <a:lnTo>
                    <a:pt x="37600" y="13039"/>
                  </a:lnTo>
                  <a:lnTo>
                    <a:pt x="37600" y="13215"/>
                  </a:lnTo>
                  <a:lnTo>
                    <a:pt x="37600" y="13568"/>
                  </a:lnTo>
                  <a:lnTo>
                    <a:pt x="37733" y="13920"/>
                  </a:lnTo>
                  <a:lnTo>
                    <a:pt x="38133" y="14096"/>
                  </a:lnTo>
                  <a:lnTo>
                    <a:pt x="38400" y="14096"/>
                  </a:lnTo>
                  <a:lnTo>
                    <a:pt x="38400" y="14096"/>
                  </a:lnTo>
                  <a:lnTo>
                    <a:pt x="38800" y="14096"/>
                  </a:lnTo>
                  <a:lnTo>
                    <a:pt x="38800" y="14096"/>
                  </a:lnTo>
                  <a:lnTo>
                    <a:pt x="38800" y="13920"/>
                  </a:lnTo>
                  <a:lnTo>
                    <a:pt x="39066" y="13568"/>
                  </a:lnTo>
                  <a:lnTo>
                    <a:pt x="39333" y="13039"/>
                  </a:lnTo>
                  <a:lnTo>
                    <a:pt x="39333" y="12334"/>
                  </a:lnTo>
                  <a:lnTo>
                    <a:pt x="39466" y="12158"/>
                  </a:lnTo>
                  <a:lnTo>
                    <a:pt x="39466" y="12158"/>
                  </a:lnTo>
                  <a:lnTo>
                    <a:pt x="39466" y="11806"/>
                  </a:lnTo>
                  <a:lnTo>
                    <a:pt x="39466" y="11453"/>
                  </a:lnTo>
                  <a:lnTo>
                    <a:pt x="39466" y="11277"/>
                  </a:lnTo>
                  <a:lnTo>
                    <a:pt x="39466" y="10925"/>
                  </a:lnTo>
                  <a:lnTo>
                    <a:pt x="39466" y="10748"/>
                  </a:lnTo>
                  <a:lnTo>
                    <a:pt x="39466" y="10396"/>
                  </a:lnTo>
                  <a:lnTo>
                    <a:pt x="39466" y="10396"/>
                  </a:lnTo>
                  <a:lnTo>
                    <a:pt x="39333" y="9867"/>
                  </a:lnTo>
                  <a:lnTo>
                    <a:pt x="39066" y="9515"/>
                  </a:lnTo>
                  <a:lnTo>
                    <a:pt x="39066" y="9162"/>
                  </a:lnTo>
                  <a:lnTo>
                    <a:pt x="38800" y="8986"/>
                  </a:lnTo>
                  <a:lnTo>
                    <a:pt x="38800" y="8281"/>
                  </a:lnTo>
                  <a:lnTo>
                    <a:pt x="39733" y="8281"/>
                  </a:lnTo>
                  <a:lnTo>
                    <a:pt x="40000" y="8281"/>
                  </a:lnTo>
                  <a:lnTo>
                    <a:pt x="40133" y="8634"/>
                  </a:lnTo>
                  <a:lnTo>
                    <a:pt x="40400" y="8634"/>
                  </a:lnTo>
                  <a:lnTo>
                    <a:pt x="40533" y="8634"/>
                  </a:lnTo>
                  <a:lnTo>
                    <a:pt x="40533" y="8634"/>
                  </a:lnTo>
                  <a:lnTo>
                    <a:pt x="40800" y="8634"/>
                  </a:lnTo>
                  <a:lnTo>
                    <a:pt x="41066" y="8986"/>
                  </a:lnTo>
                  <a:lnTo>
                    <a:pt x="41066" y="9162"/>
                  </a:lnTo>
                  <a:lnTo>
                    <a:pt x="41200" y="9515"/>
                  </a:lnTo>
                  <a:lnTo>
                    <a:pt x="41466" y="9515"/>
                  </a:lnTo>
                  <a:lnTo>
                    <a:pt x="41733" y="9867"/>
                  </a:lnTo>
                  <a:lnTo>
                    <a:pt x="41866" y="9867"/>
                  </a:lnTo>
                  <a:lnTo>
                    <a:pt x="42133" y="9867"/>
                  </a:lnTo>
                  <a:lnTo>
                    <a:pt x="42400" y="9867"/>
                  </a:lnTo>
                  <a:lnTo>
                    <a:pt x="42533" y="10044"/>
                  </a:lnTo>
                  <a:lnTo>
                    <a:pt x="42800" y="10396"/>
                  </a:lnTo>
                  <a:lnTo>
                    <a:pt x="42933" y="10396"/>
                  </a:lnTo>
                  <a:lnTo>
                    <a:pt x="43200" y="10748"/>
                  </a:lnTo>
                  <a:lnTo>
                    <a:pt x="43466" y="10925"/>
                  </a:lnTo>
                  <a:lnTo>
                    <a:pt x="43600" y="10925"/>
                  </a:lnTo>
                  <a:lnTo>
                    <a:pt x="43866" y="11277"/>
                  </a:lnTo>
                  <a:lnTo>
                    <a:pt x="44133" y="11453"/>
                  </a:lnTo>
                  <a:lnTo>
                    <a:pt x="44533" y="11806"/>
                  </a:lnTo>
                  <a:lnTo>
                    <a:pt x="44800" y="12158"/>
                  </a:lnTo>
                  <a:lnTo>
                    <a:pt x="44933" y="12158"/>
                  </a:lnTo>
                  <a:lnTo>
                    <a:pt x="44933" y="12334"/>
                  </a:lnTo>
                  <a:lnTo>
                    <a:pt x="44933" y="12334"/>
                  </a:lnTo>
                  <a:lnTo>
                    <a:pt x="44933" y="12687"/>
                  </a:lnTo>
                  <a:lnTo>
                    <a:pt x="45200" y="12687"/>
                  </a:lnTo>
                  <a:lnTo>
                    <a:pt x="45333" y="12687"/>
                  </a:lnTo>
                  <a:lnTo>
                    <a:pt x="45333" y="13039"/>
                  </a:lnTo>
                  <a:lnTo>
                    <a:pt x="45600" y="13039"/>
                  </a:lnTo>
                  <a:lnTo>
                    <a:pt x="45866" y="13215"/>
                  </a:lnTo>
                  <a:lnTo>
                    <a:pt x="46000" y="13215"/>
                  </a:lnTo>
                  <a:lnTo>
                    <a:pt x="46000" y="13215"/>
                  </a:lnTo>
                  <a:lnTo>
                    <a:pt x="46666" y="13215"/>
                  </a:lnTo>
                  <a:lnTo>
                    <a:pt x="46666" y="12687"/>
                  </a:lnTo>
                  <a:lnTo>
                    <a:pt x="46533" y="12334"/>
                  </a:lnTo>
                  <a:lnTo>
                    <a:pt x="46533" y="12158"/>
                  </a:lnTo>
                  <a:lnTo>
                    <a:pt x="46533" y="12158"/>
                  </a:lnTo>
                  <a:lnTo>
                    <a:pt x="46266" y="11806"/>
                  </a:lnTo>
                  <a:lnTo>
                    <a:pt x="46266" y="11453"/>
                  </a:lnTo>
                  <a:lnTo>
                    <a:pt x="46000" y="10925"/>
                  </a:lnTo>
                  <a:lnTo>
                    <a:pt x="45866" y="10925"/>
                  </a:lnTo>
                  <a:lnTo>
                    <a:pt x="45866" y="10748"/>
                  </a:lnTo>
                  <a:lnTo>
                    <a:pt x="45600" y="10748"/>
                  </a:lnTo>
                  <a:lnTo>
                    <a:pt x="45600" y="10396"/>
                  </a:lnTo>
                  <a:lnTo>
                    <a:pt x="45333" y="10396"/>
                  </a:lnTo>
                  <a:lnTo>
                    <a:pt x="44933" y="9867"/>
                  </a:lnTo>
                  <a:lnTo>
                    <a:pt x="44933" y="9515"/>
                  </a:lnTo>
                  <a:lnTo>
                    <a:pt x="44933" y="9515"/>
                  </a:lnTo>
                  <a:lnTo>
                    <a:pt x="44800" y="9162"/>
                  </a:lnTo>
                  <a:lnTo>
                    <a:pt x="44533" y="9162"/>
                  </a:lnTo>
                  <a:lnTo>
                    <a:pt x="44266" y="9162"/>
                  </a:lnTo>
                  <a:lnTo>
                    <a:pt x="44133" y="9162"/>
                  </a:lnTo>
                  <a:lnTo>
                    <a:pt x="43866" y="8986"/>
                  </a:lnTo>
                  <a:lnTo>
                    <a:pt x="43600" y="8634"/>
                  </a:lnTo>
                  <a:lnTo>
                    <a:pt x="43466" y="8281"/>
                  </a:lnTo>
                  <a:lnTo>
                    <a:pt x="43466" y="8105"/>
                  </a:lnTo>
                  <a:lnTo>
                    <a:pt x="43466" y="8105"/>
                  </a:lnTo>
                  <a:lnTo>
                    <a:pt x="43466" y="7753"/>
                  </a:lnTo>
                  <a:lnTo>
                    <a:pt x="43466" y="7577"/>
                  </a:lnTo>
                  <a:lnTo>
                    <a:pt x="44133" y="7577"/>
                  </a:lnTo>
                  <a:lnTo>
                    <a:pt x="44800" y="7577"/>
                  </a:lnTo>
                  <a:lnTo>
                    <a:pt x="45333" y="7577"/>
                  </a:lnTo>
                  <a:lnTo>
                    <a:pt x="45866" y="7753"/>
                  </a:lnTo>
                  <a:lnTo>
                    <a:pt x="46000" y="8105"/>
                  </a:lnTo>
                  <a:lnTo>
                    <a:pt x="46533" y="8105"/>
                  </a:lnTo>
                  <a:lnTo>
                    <a:pt x="46666" y="8105"/>
                  </a:lnTo>
                  <a:lnTo>
                    <a:pt x="46933" y="8281"/>
                  </a:lnTo>
                  <a:lnTo>
                    <a:pt x="47200" y="8281"/>
                  </a:lnTo>
                  <a:lnTo>
                    <a:pt x="47200" y="8281"/>
                  </a:lnTo>
                  <a:lnTo>
                    <a:pt x="48266" y="8281"/>
                  </a:lnTo>
                  <a:lnTo>
                    <a:pt x="48400" y="8281"/>
                  </a:lnTo>
                  <a:lnTo>
                    <a:pt x="48400" y="8281"/>
                  </a:lnTo>
                  <a:lnTo>
                    <a:pt x="48666" y="8281"/>
                  </a:lnTo>
                  <a:lnTo>
                    <a:pt x="48933" y="8634"/>
                  </a:lnTo>
                  <a:lnTo>
                    <a:pt x="48933" y="8634"/>
                  </a:lnTo>
                  <a:lnTo>
                    <a:pt x="49066" y="8634"/>
                  </a:lnTo>
                  <a:lnTo>
                    <a:pt x="49066" y="8634"/>
                  </a:lnTo>
                  <a:lnTo>
                    <a:pt x="49333" y="8634"/>
                  </a:lnTo>
                  <a:lnTo>
                    <a:pt x="49333" y="8986"/>
                  </a:lnTo>
                  <a:lnTo>
                    <a:pt x="49600" y="8986"/>
                  </a:lnTo>
                  <a:lnTo>
                    <a:pt x="49600" y="9162"/>
                  </a:lnTo>
                  <a:lnTo>
                    <a:pt x="50000" y="9515"/>
                  </a:lnTo>
                  <a:lnTo>
                    <a:pt x="50133" y="9867"/>
                  </a:lnTo>
                  <a:lnTo>
                    <a:pt x="50400" y="9867"/>
                  </a:lnTo>
                  <a:lnTo>
                    <a:pt x="50666" y="10044"/>
                  </a:lnTo>
                  <a:lnTo>
                    <a:pt x="50666" y="10044"/>
                  </a:lnTo>
                  <a:lnTo>
                    <a:pt x="50800" y="10044"/>
                  </a:lnTo>
                  <a:lnTo>
                    <a:pt x="51066" y="10396"/>
                  </a:lnTo>
                  <a:lnTo>
                    <a:pt x="51466" y="10396"/>
                  </a:lnTo>
                  <a:lnTo>
                    <a:pt x="52000" y="10748"/>
                  </a:lnTo>
                  <a:lnTo>
                    <a:pt x="52133" y="10748"/>
                  </a:lnTo>
                  <a:lnTo>
                    <a:pt x="52533" y="10925"/>
                  </a:lnTo>
                  <a:lnTo>
                    <a:pt x="52800" y="10925"/>
                  </a:lnTo>
                  <a:lnTo>
                    <a:pt x="53066" y="11277"/>
                  </a:lnTo>
                  <a:lnTo>
                    <a:pt x="53200" y="11277"/>
                  </a:lnTo>
                  <a:lnTo>
                    <a:pt x="53733" y="11453"/>
                  </a:lnTo>
                  <a:lnTo>
                    <a:pt x="53866" y="11453"/>
                  </a:lnTo>
                  <a:lnTo>
                    <a:pt x="54133" y="11806"/>
                  </a:lnTo>
                  <a:lnTo>
                    <a:pt x="54400" y="11806"/>
                  </a:lnTo>
                  <a:lnTo>
                    <a:pt x="54400" y="11806"/>
                  </a:lnTo>
                  <a:lnTo>
                    <a:pt x="54533" y="12158"/>
                  </a:lnTo>
                  <a:lnTo>
                    <a:pt x="54800" y="12158"/>
                  </a:lnTo>
                  <a:lnTo>
                    <a:pt x="54800" y="12158"/>
                  </a:lnTo>
                  <a:lnTo>
                    <a:pt x="54933" y="12158"/>
                  </a:lnTo>
                  <a:lnTo>
                    <a:pt x="54933" y="12158"/>
                  </a:lnTo>
                  <a:lnTo>
                    <a:pt x="55200" y="12158"/>
                  </a:lnTo>
                  <a:lnTo>
                    <a:pt x="55600" y="12158"/>
                  </a:lnTo>
                  <a:lnTo>
                    <a:pt x="55600" y="12334"/>
                  </a:lnTo>
                  <a:lnTo>
                    <a:pt x="55866" y="12334"/>
                  </a:lnTo>
                  <a:lnTo>
                    <a:pt x="55866" y="12158"/>
                  </a:lnTo>
                  <a:lnTo>
                    <a:pt x="55866" y="12158"/>
                  </a:lnTo>
                  <a:lnTo>
                    <a:pt x="55866" y="11806"/>
                  </a:lnTo>
                  <a:lnTo>
                    <a:pt x="55866" y="11453"/>
                  </a:lnTo>
                  <a:lnTo>
                    <a:pt x="55866" y="11453"/>
                  </a:lnTo>
                  <a:lnTo>
                    <a:pt x="55866" y="11277"/>
                  </a:lnTo>
                  <a:lnTo>
                    <a:pt x="55866" y="10925"/>
                  </a:lnTo>
                  <a:lnTo>
                    <a:pt x="55866" y="10925"/>
                  </a:lnTo>
                  <a:lnTo>
                    <a:pt x="55600" y="10396"/>
                  </a:lnTo>
                  <a:lnTo>
                    <a:pt x="55466" y="10044"/>
                  </a:lnTo>
                  <a:lnTo>
                    <a:pt x="55200" y="10044"/>
                  </a:lnTo>
                  <a:lnTo>
                    <a:pt x="54933" y="9867"/>
                  </a:lnTo>
                  <a:lnTo>
                    <a:pt x="54800" y="9515"/>
                  </a:lnTo>
                  <a:lnTo>
                    <a:pt x="54533" y="9162"/>
                  </a:lnTo>
                  <a:lnTo>
                    <a:pt x="54400" y="8986"/>
                  </a:lnTo>
                  <a:lnTo>
                    <a:pt x="54400" y="8986"/>
                  </a:lnTo>
                  <a:lnTo>
                    <a:pt x="54133" y="8986"/>
                  </a:lnTo>
                  <a:lnTo>
                    <a:pt x="54133" y="8986"/>
                  </a:lnTo>
                  <a:lnTo>
                    <a:pt x="53866" y="8634"/>
                  </a:lnTo>
                  <a:lnTo>
                    <a:pt x="53466" y="8634"/>
                  </a:lnTo>
                  <a:lnTo>
                    <a:pt x="53200" y="8634"/>
                  </a:lnTo>
                  <a:lnTo>
                    <a:pt x="53066" y="8634"/>
                  </a:lnTo>
                  <a:lnTo>
                    <a:pt x="52800" y="8634"/>
                  </a:lnTo>
                  <a:lnTo>
                    <a:pt x="52533" y="8634"/>
                  </a:lnTo>
                  <a:lnTo>
                    <a:pt x="52400" y="8634"/>
                  </a:lnTo>
                  <a:lnTo>
                    <a:pt x="52000" y="8281"/>
                  </a:lnTo>
                  <a:lnTo>
                    <a:pt x="51733" y="8105"/>
                  </a:lnTo>
                  <a:lnTo>
                    <a:pt x="51333" y="8105"/>
                  </a:lnTo>
                  <a:lnTo>
                    <a:pt x="51066" y="7753"/>
                  </a:lnTo>
                  <a:lnTo>
                    <a:pt x="50800" y="7577"/>
                  </a:lnTo>
                  <a:lnTo>
                    <a:pt x="50800" y="7224"/>
                  </a:lnTo>
                  <a:lnTo>
                    <a:pt x="50666" y="6872"/>
                  </a:lnTo>
                  <a:lnTo>
                    <a:pt x="50666" y="6696"/>
                  </a:lnTo>
                  <a:lnTo>
                    <a:pt x="50666" y="6343"/>
                  </a:lnTo>
                  <a:lnTo>
                    <a:pt x="50666" y="6343"/>
                  </a:lnTo>
                  <a:lnTo>
                    <a:pt x="50800" y="5991"/>
                  </a:lnTo>
                  <a:lnTo>
                    <a:pt x="50800" y="5991"/>
                  </a:lnTo>
                  <a:lnTo>
                    <a:pt x="51066" y="5991"/>
                  </a:lnTo>
                  <a:lnTo>
                    <a:pt x="51333" y="5991"/>
                  </a:lnTo>
                  <a:lnTo>
                    <a:pt x="51466" y="5991"/>
                  </a:lnTo>
                  <a:lnTo>
                    <a:pt x="51733" y="5991"/>
                  </a:lnTo>
                  <a:lnTo>
                    <a:pt x="52133" y="5991"/>
                  </a:lnTo>
                  <a:lnTo>
                    <a:pt x="52133" y="5991"/>
                  </a:lnTo>
                  <a:lnTo>
                    <a:pt x="52400" y="5991"/>
                  </a:lnTo>
                  <a:lnTo>
                    <a:pt x="52533" y="6343"/>
                  </a:lnTo>
                  <a:lnTo>
                    <a:pt x="52533" y="6343"/>
                  </a:lnTo>
                  <a:lnTo>
                    <a:pt x="52800" y="6343"/>
                  </a:lnTo>
                  <a:lnTo>
                    <a:pt x="53066" y="6343"/>
                  </a:lnTo>
                  <a:lnTo>
                    <a:pt x="53066" y="6696"/>
                  </a:lnTo>
                  <a:lnTo>
                    <a:pt x="53200" y="6696"/>
                  </a:lnTo>
                  <a:lnTo>
                    <a:pt x="53466" y="6696"/>
                  </a:lnTo>
                  <a:lnTo>
                    <a:pt x="53733" y="6696"/>
                  </a:lnTo>
                  <a:lnTo>
                    <a:pt x="53866" y="6696"/>
                  </a:lnTo>
                  <a:lnTo>
                    <a:pt x="54133" y="6872"/>
                  </a:lnTo>
                  <a:lnTo>
                    <a:pt x="54133" y="6872"/>
                  </a:lnTo>
                  <a:lnTo>
                    <a:pt x="54400" y="7224"/>
                  </a:lnTo>
                  <a:lnTo>
                    <a:pt x="54533" y="7577"/>
                  </a:lnTo>
                  <a:lnTo>
                    <a:pt x="54533" y="7224"/>
                  </a:lnTo>
                  <a:lnTo>
                    <a:pt x="54533" y="6696"/>
                  </a:lnTo>
                  <a:lnTo>
                    <a:pt x="54400" y="6343"/>
                  </a:lnTo>
                  <a:lnTo>
                    <a:pt x="54400" y="5991"/>
                  </a:lnTo>
                  <a:lnTo>
                    <a:pt x="54400" y="5991"/>
                  </a:lnTo>
                  <a:lnTo>
                    <a:pt x="54133" y="5814"/>
                  </a:lnTo>
                  <a:lnTo>
                    <a:pt x="53733" y="5462"/>
                  </a:lnTo>
                  <a:lnTo>
                    <a:pt x="53466" y="5110"/>
                  </a:lnTo>
                  <a:lnTo>
                    <a:pt x="53200" y="4933"/>
                  </a:lnTo>
                  <a:lnTo>
                    <a:pt x="53066" y="4933"/>
                  </a:lnTo>
                  <a:lnTo>
                    <a:pt x="53066" y="4933"/>
                  </a:lnTo>
                  <a:lnTo>
                    <a:pt x="52800" y="4933"/>
                  </a:lnTo>
                  <a:lnTo>
                    <a:pt x="52800" y="4933"/>
                  </a:lnTo>
                  <a:lnTo>
                    <a:pt x="52533" y="4581"/>
                  </a:lnTo>
                  <a:lnTo>
                    <a:pt x="52400" y="4405"/>
                  </a:lnTo>
                  <a:lnTo>
                    <a:pt x="52133" y="4052"/>
                  </a:lnTo>
                  <a:lnTo>
                    <a:pt x="52533" y="3700"/>
                  </a:lnTo>
                  <a:lnTo>
                    <a:pt x="52800" y="3700"/>
                  </a:lnTo>
                  <a:lnTo>
                    <a:pt x="53200" y="3524"/>
                  </a:lnTo>
                  <a:lnTo>
                    <a:pt x="53466" y="3524"/>
                  </a:lnTo>
                  <a:lnTo>
                    <a:pt x="53733" y="3524"/>
                  </a:lnTo>
                  <a:lnTo>
                    <a:pt x="53866" y="3171"/>
                  </a:lnTo>
                  <a:lnTo>
                    <a:pt x="53866" y="3171"/>
                  </a:lnTo>
                  <a:lnTo>
                    <a:pt x="54400" y="3171"/>
                  </a:lnTo>
                  <a:lnTo>
                    <a:pt x="54933" y="3171"/>
                  </a:lnTo>
                  <a:lnTo>
                    <a:pt x="55866" y="3524"/>
                  </a:lnTo>
                  <a:lnTo>
                    <a:pt x="56266" y="3171"/>
                  </a:lnTo>
                  <a:lnTo>
                    <a:pt x="56533" y="2819"/>
                  </a:lnTo>
                  <a:lnTo>
                    <a:pt x="56933" y="2819"/>
                  </a:lnTo>
                  <a:lnTo>
                    <a:pt x="57200" y="3171"/>
                  </a:lnTo>
                  <a:lnTo>
                    <a:pt x="57333" y="3171"/>
                  </a:lnTo>
                  <a:lnTo>
                    <a:pt x="57600" y="3524"/>
                  </a:lnTo>
                  <a:lnTo>
                    <a:pt x="57866" y="3524"/>
                  </a:lnTo>
                  <a:lnTo>
                    <a:pt x="58266" y="3524"/>
                  </a:lnTo>
                  <a:lnTo>
                    <a:pt x="58533" y="3524"/>
                  </a:lnTo>
                  <a:lnTo>
                    <a:pt x="58933" y="3524"/>
                  </a:lnTo>
                  <a:lnTo>
                    <a:pt x="59333" y="3524"/>
                  </a:lnTo>
                  <a:lnTo>
                    <a:pt x="59733" y="3171"/>
                  </a:lnTo>
                  <a:lnTo>
                    <a:pt x="60000" y="3171"/>
                  </a:lnTo>
                  <a:lnTo>
                    <a:pt x="60000" y="2819"/>
                  </a:lnTo>
                  <a:lnTo>
                    <a:pt x="60266" y="2643"/>
                  </a:lnTo>
                  <a:lnTo>
                    <a:pt x="60266" y="2643"/>
                  </a:lnTo>
                  <a:lnTo>
                    <a:pt x="60666" y="2290"/>
                  </a:lnTo>
                  <a:lnTo>
                    <a:pt x="60933" y="2290"/>
                  </a:lnTo>
                  <a:lnTo>
                    <a:pt x="61333" y="2290"/>
                  </a:lnTo>
                  <a:lnTo>
                    <a:pt x="61733" y="2290"/>
                  </a:lnTo>
                  <a:lnTo>
                    <a:pt x="62400" y="2643"/>
                  </a:lnTo>
                  <a:lnTo>
                    <a:pt x="62800" y="2643"/>
                  </a:lnTo>
                  <a:lnTo>
                    <a:pt x="63066" y="2819"/>
                  </a:lnTo>
                  <a:lnTo>
                    <a:pt x="63466" y="3524"/>
                  </a:lnTo>
                  <a:lnTo>
                    <a:pt x="63733" y="3700"/>
                  </a:lnTo>
                  <a:lnTo>
                    <a:pt x="64133" y="3700"/>
                  </a:lnTo>
                  <a:lnTo>
                    <a:pt x="66400" y="3700"/>
                  </a:lnTo>
                  <a:lnTo>
                    <a:pt x="66533" y="4052"/>
                  </a:lnTo>
                  <a:lnTo>
                    <a:pt x="66800" y="4052"/>
                  </a:lnTo>
                  <a:lnTo>
                    <a:pt x="67200" y="4405"/>
                  </a:lnTo>
                  <a:lnTo>
                    <a:pt x="67600" y="4405"/>
                  </a:lnTo>
                  <a:lnTo>
                    <a:pt x="68133" y="4405"/>
                  </a:lnTo>
                  <a:lnTo>
                    <a:pt x="68533" y="4405"/>
                  </a:lnTo>
                  <a:lnTo>
                    <a:pt x="68800" y="4052"/>
                  </a:lnTo>
                  <a:lnTo>
                    <a:pt x="68933" y="4052"/>
                  </a:lnTo>
                  <a:lnTo>
                    <a:pt x="69200" y="3700"/>
                  </a:lnTo>
                  <a:lnTo>
                    <a:pt x="69333" y="3524"/>
                  </a:lnTo>
                  <a:lnTo>
                    <a:pt x="69200" y="3171"/>
                  </a:lnTo>
                  <a:lnTo>
                    <a:pt x="69200" y="2819"/>
                  </a:lnTo>
                  <a:lnTo>
                    <a:pt x="68933" y="2290"/>
                  </a:lnTo>
                  <a:lnTo>
                    <a:pt x="68800" y="1762"/>
                  </a:lnTo>
                  <a:lnTo>
                    <a:pt x="69200" y="1409"/>
                  </a:lnTo>
                  <a:lnTo>
                    <a:pt x="69600" y="1233"/>
                  </a:lnTo>
                  <a:lnTo>
                    <a:pt x="70000" y="881"/>
                  </a:lnTo>
                  <a:lnTo>
                    <a:pt x="70533" y="881"/>
                  </a:lnTo>
                  <a:lnTo>
                    <a:pt x="70666" y="881"/>
                  </a:lnTo>
                  <a:lnTo>
                    <a:pt x="71200" y="881"/>
                  </a:lnTo>
                  <a:lnTo>
                    <a:pt x="71600" y="881"/>
                  </a:lnTo>
                  <a:lnTo>
                    <a:pt x="71866" y="881"/>
                  </a:lnTo>
                  <a:lnTo>
                    <a:pt x="72000" y="1233"/>
                  </a:lnTo>
                  <a:lnTo>
                    <a:pt x="72400" y="1233"/>
                  </a:lnTo>
                  <a:lnTo>
                    <a:pt x="72666" y="1233"/>
                  </a:lnTo>
                  <a:lnTo>
                    <a:pt x="72933" y="1233"/>
                  </a:lnTo>
                  <a:lnTo>
                    <a:pt x="73600" y="1233"/>
                  </a:lnTo>
                  <a:lnTo>
                    <a:pt x="73733" y="1233"/>
                  </a:lnTo>
                  <a:lnTo>
                    <a:pt x="74000" y="1233"/>
                  </a:lnTo>
                  <a:lnTo>
                    <a:pt x="74000" y="1233"/>
                  </a:lnTo>
                  <a:lnTo>
                    <a:pt x="74266" y="881"/>
                  </a:lnTo>
                  <a:lnTo>
                    <a:pt x="74400" y="528"/>
                  </a:lnTo>
                  <a:lnTo>
                    <a:pt x="74666" y="352"/>
                  </a:lnTo>
                  <a:lnTo>
                    <a:pt x="74800" y="352"/>
                  </a:lnTo>
                  <a:lnTo>
                    <a:pt x="75066" y="352"/>
                  </a:lnTo>
                  <a:lnTo>
                    <a:pt x="75333" y="352"/>
                  </a:lnTo>
                  <a:lnTo>
                    <a:pt x="75733" y="0"/>
                  </a:lnTo>
                  <a:lnTo>
                    <a:pt x="76133" y="0"/>
                  </a:lnTo>
                  <a:close/>
                </a:path>
              </a:pathLst>
            </a:custGeom>
            <a:solidFill>
              <a:srgbClr val="C6C5C5">
                <a:alpha val="7269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817" name="Google Shape;817;p49"/>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Global </a:t>
            </a:r>
            <a:r>
              <a:rPr b="1" lang="en-GB">
                <a:solidFill>
                  <a:srgbClr val="EE795B"/>
                </a:solidFill>
              </a:rPr>
              <a:t>Market</a:t>
            </a:r>
            <a:endParaRPr b="1">
              <a:solidFill>
                <a:srgbClr val="EE795B"/>
              </a:solidFill>
            </a:endParaRPr>
          </a:p>
        </p:txBody>
      </p:sp>
      <p:sp>
        <p:nvSpPr>
          <p:cNvPr id="818" name="Google Shape;818;p49"/>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819" name="Google Shape;819;p49"/>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
        <p:nvSpPr>
          <p:cNvPr id="820" name="Google Shape;820;p49"/>
          <p:cNvSpPr/>
          <p:nvPr/>
        </p:nvSpPr>
        <p:spPr>
          <a:xfrm>
            <a:off x="1862225" y="1855775"/>
            <a:ext cx="584400" cy="5844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p>
        </p:txBody>
      </p:sp>
      <p:sp>
        <p:nvSpPr>
          <p:cNvPr id="821" name="Google Shape;821;p49"/>
          <p:cNvSpPr/>
          <p:nvPr/>
        </p:nvSpPr>
        <p:spPr>
          <a:xfrm>
            <a:off x="3022975" y="2979975"/>
            <a:ext cx="469200" cy="4692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p>
        </p:txBody>
      </p:sp>
      <p:sp>
        <p:nvSpPr>
          <p:cNvPr id="822" name="Google Shape;822;p49"/>
          <p:cNvSpPr/>
          <p:nvPr/>
        </p:nvSpPr>
        <p:spPr>
          <a:xfrm>
            <a:off x="4644925" y="1518750"/>
            <a:ext cx="469200" cy="4692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p>
        </p:txBody>
      </p:sp>
      <p:sp>
        <p:nvSpPr>
          <p:cNvPr id="823" name="Google Shape;823;p49"/>
          <p:cNvSpPr/>
          <p:nvPr/>
        </p:nvSpPr>
        <p:spPr>
          <a:xfrm>
            <a:off x="4170025" y="2526975"/>
            <a:ext cx="469200" cy="4692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p>
        </p:txBody>
      </p:sp>
      <p:sp>
        <p:nvSpPr>
          <p:cNvPr id="824" name="Google Shape;824;p49"/>
          <p:cNvSpPr/>
          <p:nvPr/>
        </p:nvSpPr>
        <p:spPr>
          <a:xfrm>
            <a:off x="5821200" y="2819225"/>
            <a:ext cx="469200" cy="4692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p>
        </p:txBody>
      </p:sp>
      <p:sp>
        <p:nvSpPr>
          <p:cNvPr id="825" name="Google Shape;825;p49"/>
          <p:cNvSpPr txBox="1"/>
          <p:nvPr/>
        </p:nvSpPr>
        <p:spPr>
          <a:xfrm>
            <a:off x="1843925" y="2041175"/>
            <a:ext cx="6210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99M</a:t>
            </a:r>
            <a:endParaRPr>
              <a:solidFill>
                <a:srgbClr val="FFFFFF"/>
              </a:solidFill>
            </a:endParaRPr>
          </a:p>
        </p:txBody>
      </p:sp>
      <p:sp>
        <p:nvSpPr>
          <p:cNvPr id="826" name="Google Shape;826;p49"/>
          <p:cNvSpPr txBox="1"/>
          <p:nvPr/>
        </p:nvSpPr>
        <p:spPr>
          <a:xfrm>
            <a:off x="4637650" y="1646625"/>
            <a:ext cx="4839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rPr>
              <a:t>9M</a:t>
            </a:r>
            <a:endParaRPr sz="1300">
              <a:solidFill>
                <a:srgbClr val="FFFFFF"/>
              </a:solidFill>
            </a:endParaRPr>
          </a:p>
        </p:txBody>
      </p:sp>
      <p:sp>
        <p:nvSpPr>
          <p:cNvPr id="827" name="Google Shape;827;p49"/>
          <p:cNvSpPr txBox="1"/>
          <p:nvPr/>
        </p:nvSpPr>
        <p:spPr>
          <a:xfrm>
            <a:off x="4162750" y="2669475"/>
            <a:ext cx="4839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rPr>
              <a:t>9M</a:t>
            </a:r>
            <a:endParaRPr sz="1300">
              <a:solidFill>
                <a:srgbClr val="FFFFFF"/>
              </a:solidFill>
            </a:endParaRPr>
          </a:p>
        </p:txBody>
      </p:sp>
      <p:sp>
        <p:nvSpPr>
          <p:cNvPr id="828" name="Google Shape;828;p49"/>
          <p:cNvSpPr txBox="1"/>
          <p:nvPr/>
        </p:nvSpPr>
        <p:spPr>
          <a:xfrm>
            <a:off x="5821225" y="2954425"/>
            <a:ext cx="4839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rPr>
              <a:t>9M</a:t>
            </a:r>
            <a:endParaRPr sz="1300">
              <a:solidFill>
                <a:srgbClr val="FFFFFF"/>
              </a:solidFill>
            </a:endParaRPr>
          </a:p>
        </p:txBody>
      </p:sp>
      <p:sp>
        <p:nvSpPr>
          <p:cNvPr id="829" name="Google Shape;829;p49"/>
          <p:cNvSpPr txBox="1"/>
          <p:nvPr/>
        </p:nvSpPr>
        <p:spPr>
          <a:xfrm>
            <a:off x="3015700" y="3115150"/>
            <a:ext cx="4839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rPr>
              <a:t>9M</a:t>
            </a:r>
            <a:endParaRPr sz="1300">
              <a:solidFill>
                <a:srgbClr val="FFFFFF"/>
              </a:solidFill>
            </a:endParaRPr>
          </a:p>
        </p:txBody>
      </p:sp>
      <p:grpSp>
        <p:nvGrpSpPr>
          <p:cNvPr id="830" name="Google Shape;830;p49"/>
          <p:cNvGrpSpPr/>
          <p:nvPr/>
        </p:nvGrpSpPr>
        <p:grpSpPr>
          <a:xfrm>
            <a:off x="1412138" y="4179075"/>
            <a:ext cx="6319725" cy="316500"/>
            <a:chOff x="1439300" y="4179075"/>
            <a:chExt cx="6319725" cy="316500"/>
          </a:xfrm>
        </p:grpSpPr>
        <p:sp>
          <p:nvSpPr>
            <p:cNvPr id="831" name="Google Shape;831;p49"/>
            <p:cNvSpPr txBox="1"/>
            <p:nvPr/>
          </p:nvSpPr>
          <p:spPr>
            <a:xfrm>
              <a:off x="1439300" y="4179075"/>
              <a:ext cx="1395600" cy="3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UAS: </a:t>
              </a:r>
              <a:r>
                <a:rPr lang="en-GB">
                  <a:solidFill>
                    <a:srgbClr val="566579"/>
                  </a:solidFill>
                  <a:latin typeface="Trebuchet MS"/>
                  <a:ea typeface="Trebuchet MS"/>
                  <a:cs typeface="Trebuchet MS"/>
                  <a:sym typeface="Trebuchet MS"/>
                </a:rPr>
                <a:t>99 Million</a:t>
              </a:r>
              <a:endParaRPr>
                <a:solidFill>
                  <a:srgbClr val="566579"/>
                </a:solidFill>
                <a:latin typeface="Trebuchet MS"/>
                <a:ea typeface="Trebuchet MS"/>
                <a:cs typeface="Trebuchet MS"/>
                <a:sym typeface="Trebuchet MS"/>
              </a:endParaRPr>
            </a:p>
          </p:txBody>
        </p:sp>
        <p:sp>
          <p:nvSpPr>
            <p:cNvPr id="832" name="Google Shape;832;p49"/>
            <p:cNvSpPr txBox="1"/>
            <p:nvPr/>
          </p:nvSpPr>
          <p:spPr>
            <a:xfrm>
              <a:off x="2898175" y="4179075"/>
              <a:ext cx="1541700" cy="3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Africa</a:t>
              </a:r>
              <a:r>
                <a:rPr b="1" lang="en-GB">
                  <a:solidFill>
                    <a:srgbClr val="566579"/>
                  </a:solidFill>
                  <a:latin typeface="Trebuchet MS"/>
                  <a:ea typeface="Trebuchet MS"/>
                  <a:cs typeface="Trebuchet MS"/>
                  <a:sym typeface="Trebuchet MS"/>
                </a:rPr>
                <a:t>: </a:t>
              </a:r>
              <a:r>
                <a:rPr lang="en-GB">
                  <a:solidFill>
                    <a:srgbClr val="566579"/>
                  </a:solidFill>
                  <a:latin typeface="Trebuchet MS"/>
                  <a:ea typeface="Trebuchet MS"/>
                  <a:cs typeface="Trebuchet MS"/>
                  <a:sym typeface="Trebuchet MS"/>
                </a:rPr>
                <a:t>9 Million</a:t>
              </a:r>
              <a:endParaRPr>
                <a:solidFill>
                  <a:srgbClr val="566579"/>
                </a:solidFill>
                <a:latin typeface="Trebuchet MS"/>
                <a:ea typeface="Trebuchet MS"/>
                <a:cs typeface="Trebuchet MS"/>
                <a:sym typeface="Trebuchet MS"/>
              </a:endParaRPr>
            </a:p>
          </p:txBody>
        </p:sp>
        <p:sp>
          <p:nvSpPr>
            <p:cNvPr id="833" name="Google Shape;833;p49"/>
            <p:cNvSpPr txBox="1"/>
            <p:nvPr/>
          </p:nvSpPr>
          <p:spPr>
            <a:xfrm>
              <a:off x="4503150" y="4179075"/>
              <a:ext cx="1431900" cy="3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Asia</a:t>
              </a:r>
              <a:r>
                <a:rPr b="1" lang="en-GB">
                  <a:solidFill>
                    <a:srgbClr val="566579"/>
                  </a:solidFill>
                  <a:latin typeface="Trebuchet MS"/>
                  <a:ea typeface="Trebuchet MS"/>
                  <a:cs typeface="Trebuchet MS"/>
                  <a:sym typeface="Trebuchet MS"/>
                </a:rPr>
                <a:t>: </a:t>
              </a:r>
              <a:r>
                <a:rPr lang="en-GB">
                  <a:solidFill>
                    <a:srgbClr val="566579"/>
                  </a:solidFill>
                  <a:latin typeface="Trebuchet MS"/>
                  <a:ea typeface="Trebuchet MS"/>
                  <a:cs typeface="Trebuchet MS"/>
                  <a:sym typeface="Trebuchet MS"/>
                </a:rPr>
                <a:t>9 Million</a:t>
              </a:r>
              <a:endParaRPr>
                <a:solidFill>
                  <a:srgbClr val="566579"/>
                </a:solidFill>
                <a:latin typeface="Trebuchet MS"/>
                <a:ea typeface="Trebuchet MS"/>
                <a:cs typeface="Trebuchet MS"/>
                <a:sym typeface="Trebuchet MS"/>
              </a:endParaRPr>
            </a:p>
          </p:txBody>
        </p:sp>
        <p:sp>
          <p:nvSpPr>
            <p:cNvPr id="834" name="Google Shape;834;p49"/>
            <p:cNvSpPr txBox="1"/>
            <p:nvPr/>
          </p:nvSpPr>
          <p:spPr>
            <a:xfrm>
              <a:off x="5998325" y="4179075"/>
              <a:ext cx="1760700" cy="31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566579"/>
                  </a:solidFill>
                  <a:latin typeface="Trebuchet MS"/>
                  <a:ea typeface="Trebuchet MS"/>
                  <a:cs typeface="Trebuchet MS"/>
                  <a:sym typeface="Trebuchet MS"/>
                </a:rPr>
                <a:t>Australia</a:t>
              </a:r>
              <a:r>
                <a:rPr b="1" lang="en-GB">
                  <a:solidFill>
                    <a:srgbClr val="566579"/>
                  </a:solidFill>
                  <a:latin typeface="Trebuchet MS"/>
                  <a:ea typeface="Trebuchet MS"/>
                  <a:cs typeface="Trebuchet MS"/>
                  <a:sym typeface="Trebuchet MS"/>
                </a:rPr>
                <a:t>: </a:t>
              </a:r>
              <a:r>
                <a:rPr lang="en-GB">
                  <a:solidFill>
                    <a:srgbClr val="566579"/>
                  </a:solidFill>
                  <a:latin typeface="Trebuchet MS"/>
                  <a:ea typeface="Trebuchet MS"/>
                  <a:cs typeface="Trebuchet MS"/>
                  <a:sym typeface="Trebuchet MS"/>
                </a:rPr>
                <a:t>9 Million</a:t>
              </a:r>
              <a:endParaRPr>
                <a:solidFill>
                  <a:srgbClr val="566579"/>
                </a:solidFill>
                <a:latin typeface="Trebuchet MS"/>
                <a:ea typeface="Trebuchet MS"/>
                <a:cs typeface="Trebuchet MS"/>
                <a:sym typeface="Trebuchet M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8" name="Shape 838"/>
        <p:cNvGrpSpPr/>
        <p:nvPr/>
      </p:nvGrpSpPr>
      <p:grpSpPr>
        <a:xfrm>
          <a:off x="0" y="0"/>
          <a:ext cx="0" cy="0"/>
          <a:chOff x="0" y="0"/>
          <a:chExt cx="0" cy="0"/>
        </a:xfrm>
      </p:grpSpPr>
      <p:sp>
        <p:nvSpPr>
          <p:cNvPr id="839" name="Google Shape;839;p50"/>
          <p:cNvSpPr/>
          <p:nvPr/>
        </p:nvSpPr>
        <p:spPr>
          <a:xfrm>
            <a:off x="0" y="0"/>
            <a:ext cx="9144000" cy="5143500"/>
          </a:xfrm>
          <a:prstGeom prst="rect">
            <a:avLst/>
          </a:prstGeom>
          <a:solidFill>
            <a:srgbClr val="566579">
              <a:alpha val="857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40" name="Google Shape;840;p50"/>
          <p:cNvGrpSpPr/>
          <p:nvPr/>
        </p:nvGrpSpPr>
        <p:grpSpPr>
          <a:xfrm>
            <a:off x="954450" y="516938"/>
            <a:ext cx="7235100" cy="4109625"/>
            <a:chOff x="954450" y="623900"/>
            <a:chExt cx="7235100" cy="4109625"/>
          </a:xfrm>
        </p:grpSpPr>
        <p:grpSp>
          <p:nvGrpSpPr>
            <p:cNvPr id="841" name="Google Shape;841;p50"/>
            <p:cNvGrpSpPr/>
            <p:nvPr/>
          </p:nvGrpSpPr>
          <p:grpSpPr>
            <a:xfrm>
              <a:off x="954450" y="623900"/>
              <a:ext cx="7235100" cy="878725"/>
              <a:chOff x="558650" y="623900"/>
              <a:chExt cx="7235100" cy="878725"/>
            </a:xfrm>
          </p:grpSpPr>
          <p:sp>
            <p:nvSpPr>
              <p:cNvPr id="842" name="Google Shape;842;p50"/>
              <p:cNvSpPr txBox="1"/>
              <p:nvPr/>
            </p:nvSpPr>
            <p:spPr>
              <a:xfrm>
                <a:off x="558650" y="895725"/>
                <a:ext cx="72351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rgbClr val="D9D9D9"/>
                    </a:solidFill>
                  </a:rPr>
                  <a:t>Lorem ipsum dolor sit amet, consectetur adipiscing elit. Integer non est in enim placerat varius. Maecenas tempus massa eget ex consequat, ut rhoncus urna dignissim. Lorem ipsum dolor sit amet, consectetur adipiscing elit. Integer non est in enim placerat varius. Maecenas tempus massa eget ex consequat, ut rhoncus urna dignissim.</a:t>
                </a:r>
                <a:endParaRPr sz="900">
                  <a:solidFill>
                    <a:srgbClr val="D9D9D9"/>
                  </a:solidFill>
                </a:endParaRPr>
              </a:p>
            </p:txBody>
          </p:sp>
          <p:sp>
            <p:nvSpPr>
              <p:cNvPr id="843" name="Google Shape;843;p50"/>
              <p:cNvSpPr txBox="1"/>
              <p:nvPr/>
            </p:nvSpPr>
            <p:spPr>
              <a:xfrm>
                <a:off x="558650" y="623900"/>
                <a:ext cx="7235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Muli"/>
                    <a:ea typeface="Muli"/>
                    <a:cs typeface="Muli"/>
                    <a:sym typeface="Muli"/>
                  </a:rPr>
                  <a:t>This is a </a:t>
                </a:r>
                <a:r>
                  <a:rPr b="1" lang="en-GB" sz="1600">
                    <a:solidFill>
                      <a:srgbClr val="EE795B"/>
                    </a:solidFill>
                    <a:latin typeface="Muli"/>
                    <a:ea typeface="Muli"/>
                    <a:cs typeface="Muli"/>
                    <a:sym typeface="Muli"/>
                  </a:rPr>
                  <a:t>feature</a:t>
                </a:r>
                <a:endParaRPr b="1" sz="1600">
                  <a:solidFill>
                    <a:srgbClr val="EE795B"/>
                  </a:solidFill>
                  <a:latin typeface="Muli"/>
                  <a:ea typeface="Muli"/>
                  <a:cs typeface="Muli"/>
                  <a:sym typeface="Muli"/>
                </a:endParaRPr>
              </a:p>
            </p:txBody>
          </p:sp>
        </p:grpSp>
        <p:grpSp>
          <p:nvGrpSpPr>
            <p:cNvPr id="844" name="Google Shape;844;p50"/>
            <p:cNvGrpSpPr/>
            <p:nvPr/>
          </p:nvGrpSpPr>
          <p:grpSpPr>
            <a:xfrm>
              <a:off x="954450" y="1700867"/>
              <a:ext cx="7235100" cy="878725"/>
              <a:chOff x="558650" y="623900"/>
              <a:chExt cx="7235100" cy="878725"/>
            </a:xfrm>
          </p:grpSpPr>
          <p:sp>
            <p:nvSpPr>
              <p:cNvPr id="845" name="Google Shape;845;p50"/>
              <p:cNvSpPr txBox="1"/>
              <p:nvPr/>
            </p:nvSpPr>
            <p:spPr>
              <a:xfrm>
                <a:off x="558650" y="895725"/>
                <a:ext cx="72351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rgbClr val="D9D9D9"/>
                    </a:solidFill>
                  </a:rPr>
                  <a:t>Lorem ipsum dolor sit amet, consectetur adipiscing elit. Integer non est in enim placerat varius. Maecenas tempus massa eget ex consequat, ut rhoncus urna dignissim. Lorem ipsum dolor sit amet, consectetur adipiscing elit. Integer non est in enim placerat varius. Maecenas tempus massa eget ex consequat, ut rhoncus urna dignissim.</a:t>
                </a:r>
                <a:endParaRPr sz="900">
                  <a:solidFill>
                    <a:srgbClr val="D9D9D9"/>
                  </a:solidFill>
                </a:endParaRPr>
              </a:p>
            </p:txBody>
          </p:sp>
          <p:sp>
            <p:nvSpPr>
              <p:cNvPr id="846" name="Google Shape;846;p50"/>
              <p:cNvSpPr txBox="1"/>
              <p:nvPr/>
            </p:nvSpPr>
            <p:spPr>
              <a:xfrm>
                <a:off x="558650" y="623900"/>
                <a:ext cx="7235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Muli"/>
                    <a:ea typeface="Muli"/>
                    <a:cs typeface="Muli"/>
                    <a:sym typeface="Muli"/>
                  </a:rPr>
                  <a:t>This is a </a:t>
                </a:r>
                <a:r>
                  <a:rPr b="1" lang="en-GB" sz="1600">
                    <a:solidFill>
                      <a:srgbClr val="EE795B"/>
                    </a:solidFill>
                    <a:latin typeface="Muli"/>
                    <a:ea typeface="Muli"/>
                    <a:cs typeface="Muli"/>
                    <a:sym typeface="Muli"/>
                  </a:rPr>
                  <a:t>feature</a:t>
                </a:r>
                <a:endParaRPr b="1" sz="1600">
                  <a:solidFill>
                    <a:srgbClr val="EE795B"/>
                  </a:solidFill>
                  <a:latin typeface="Muli"/>
                  <a:ea typeface="Muli"/>
                  <a:cs typeface="Muli"/>
                  <a:sym typeface="Muli"/>
                </a:endParaRPr>
              </a:p>
            </p:txBody>
          </p:sp>
        </p:grpSp>
        <p:grpSp>
          <p:nvGrpSpPr>
            <p:cNvPr id="847" name="Google Shape;847;p50"/>
            <p:cNvGrpSpPr/>
            <p:nvPr/>
          </p:nvGrpSpPr>
          <p:grpSpPr>
            <a:xfrm>
              <a:off x="954450" y="2777833"/>
              <a:ext cx="7235100" cy="878725"/>
              <a:chOff x="558650" y="623900"/>
              <a:chExt cx="7235100" cy="878725"/>
            </a:xfrm>
          </p:grpSpPr>
          <p:sp>
            <p:nvSpPr>
              <p:cNvPr id="848" name="Google Shape;848;p50"/>
              <p:cNvSpPr txBox="1"/>
              <p:nvPr/>
            </p:nvSpPr>
            <p:spPr>
              <a:xfrm>
                <a:off x="558650" y="895725"/>
                <a:ext cx="72351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rgbClr val="D9D9D9"/>
                    </a:solidFill>
                  </a:rPr>
                  <a:t>Lorem ipsum dolor sit amet, consectetur adipiscing elit. Integer non est in enim placerat varius. Maecenas tempus massa eget ex consequat, ut rhoncus urna dignissim. Lorem ipsum dolor sit amet, consectetur adipiscing elit. Integer non est in enim placerat varius. Maecenas tempus massa eget ex consequat, ut rhoncus urna dignissim.</a:t>
                </a:r>
                <a:endParaRPr sz="900">
                  <a:solidFill>
                    <a:srgbClr val="D9D9D9"/>
                  </a:solidFill>
                </a:endParaRPr>
              </a:p>
            </p:txBody>
          </p:sp>
          <p:sp>
            <p:nvSpPr>
              <p:cNvPr id="849" name="Google Shape;849;p50"/>
              <p:cNvSpPr txBox="1"/>
              <p:nvPr/>
            </p:nvSpPr>
            <p:spPr>
              <a:xfrm>
                <a:off x="558650" y="623900"/>
                <a:ext cx="7235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Muli"/>
                    <a:ea typeface="Muli"/>
                    <a:cs typeface="Muli"/>
                    <a:sym typeface="Muli"/>
                  </a:rPr>
                  <a:t>This is a </a:t>
                </a:r>
                <a:r>
                  <a:rPr b="1" lang="en-GB" sz="1600">
                    <a:solidFill>
                      <a:srgbClr val="EE795B"/>
                    </a:solidFill>
                    <a:latin typeface="Muli"/>
                    <a:ea typeface="Muli"/>
                    <a:cs typeface="Muli"/>
                    <a:sym typeface="Muli"/>
                  </a:rPr>
                  <a:t>feature</a:t>
                </a:r>
                <a:endParaRPr b="1" sz="1600">
                  <a:solidFill>
                    <a:srgbClr val="EE795B"/>
                  </a:solidFill>
                  <a:latin typeface="Muli"/>
                  <a:ea typeface="Muli"/>
                  <a:cs typeface="Muli"/>
                  <a:sym typeface="Muli"/>
                </a:endParaRPr>
              </a:p>
            </p:txBody>
          </p:sp>
        </p:grpSp>
        <p:grpSp>
          <p:nvGrpSpPr>
            <p:cNvPr id="850" name="Google Shape;850;p50"/>
            <p:cNvGrpSpPr/>
            <p:nvPr/>
          </p:nvGrpSpPr>
          <p:grpSpPr>
            <a:xfrm>
              <a:off x="954450" y="3854800"/>
              <a:ext cx="7235100" cy="878725"/>
              <a:chOff x="558650" y="623900"/>
              <a:chExt cx="7235100" cy="878725"/>
            </a:xfrm>
          </p:grpSpPr>
          <p:sp>
            <p:nvSpPr>
              <p:cNvPr id="851" name="Google Shape;851;p50"/>
              <p:cNvSpPr txBox="1"/>
              <p:nvPr/>
            </p:nvSpPr>
            <p:spPr>
              <a:xfrm>
                <a:off x="558650" y="895725"/>
                <a:ext cx="72351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rgbClr val="D9D9D9"/>
                    </a:solidFill>
                  </a:rPr>
                  <a:t>Lorem ipsum dolor sit amet, consectetur adipiscing elit. Integer non est in enim placerat varius. Maecenas tempus massa eget ex consequat, ut rhoncus urna dignissim. Lorem ipsum dolor sit amet, consectetur adipiscing elit. Integer non est in enim placerat varius. Maecenas tempus massa eget ex consequat, ut rhoncus urna dignissim.</a:t>
                </a:r>
                <a:endParaRPr sz="900">
                  <a:solidFill>
                    <a:srgbClr val="D9D9D9"/>
                  </a:solidFill>
                </a:endParaRPr>
              </a:p>
            </p:txBody>
          </p:sp>
          <p:sp>
            <p:nvSpPr>
              <p:cNvPr id="852" name="Google Shape;852;p50"/>
              <p:cNvSpPr txBox="1"/>
              <p:nvPr/>
            </p:nvSpPr>
            <p:spPr>
              <a:xfrm>
                <a:off x="558650" y="623900"/>
                <a:ext cx="7235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FFFFFF"/>
                    </a:solidFill>
                    <a:latin typeface="Muli"/>
                    <a:ea typeface="Muli"/>
                    <a:cs typeface="Muli"/>
                    <a:sym typeface="Muli"/>
                  </a:rPr>
                  <a:t>This is a </a:t>
                </a:r>
                <a:r>
                  <a:rPr b="1" lang="en-GB" sz="1600">
                    <a:solidFill>
                      <a:srgbClr val="EE795B"/>
                    </a:solidFill>
                    <a:latin typeface="Muli"/>
                    <a:ea typeface="Muli"/>
                    <a:cs typeface="Muli"/>
                    <a:sym typeface="Muli"/>
                  </a:rPr>
                  <a:t>feature</a:t>
                </a:r>
                <a:endParaRPr b="1" sz="1600">
                  <a:solidFill>
                    <a:srgbClr val="EE795B"/>
                  </a:solidFill>
                  <a:latin typeface="Muli"/>
                  <a:ea typeface="Muli"/>
                  <a:cs typeface="Muli"/>
                  <a:sym typeface="Muli"/>
                </a:endParaRPr>
              </a:p>
            </p:txBody>
          </p:sp>
        </p:grpSp>
      </p:grpSp>
      <p:cxnSp>
        <p:nvCxnSpPr>
          <p:cNvPr id="853" name="Google Shape;853;p50"/>
          <p:cNvCxnSpPr/>
          <p:nvPr/>
        </p:nvCxnSpPr>
        <p:spPr>
          <a:xfrm>
            <a:off x="2724300" y="1502750"/>
            <a:ext cx="3695400" cy="0"/>
          </a:xfrm>
          <a:prstGeom prst="straightConnector1">
            <a:avLst/>
          </a:prstGeom>
          <a:noFill/>
          <a:ln cap="flat" cmpd="sng" w="28575">
            <a:solidFill>
              <a:srgbClr val="EE795B"/>
            </a:solidFill>
            <a:prstDash val="solid"/>
            <a:round/>
            <a:headEnd len="med" w="med" type="none"/>
            <a:tailEnd len="med" w="med" type="none"/>
          </a:ln>
        </p:spPr>
      </p:cxnSp>
      <p:cxnSp>
        <p:nvCxnSpPr>
          <p:cNvPr id="854" name="Google Shape;854;p50"/>
          <p:cNvCxnSpPr/>
          <p:nvPr/>
        </p:nvCxnSpPr>
        <p:spPr>
          <a:xfrm>
            <a:off x="2724300" y="2582000"/>
            <a:ext cx="3695400" cy="0"/>
          </a:xfrm>
          <a:prstGeom prst="straightConnector1">
            <a:avLst/>
          </a:prstGeom>
          <a:noFill/>
          <a:ln cap="flat" cmpd="sng" w="28575">
            <a:solidFill>
              <a:srgbClr val="EE795B"/>
            </a:solidFill>
            <a:prstDash val="solid"/>
            <a:round/>
            <a:headEnd len="med" w="med" type="none"/>
            <a:tailEnd len="med" w="med" type="none"/>
          </a:ln>
        </p:spPr>
      </p:cxnSp>
      <p:cxnSp>
        <p:nvCxnSpPr>
          <p:cNvPr id="855" name="Google Shape;855;p50"/>
          <p:cNvCxnSpPr/>
          <p:nvPr/>
        </p:nvCxnSpPr>
        <p:spPr>
          <a:xfrm>
            <a:off x="2724300" y="3647575"/>
            <a:ext cx="3695400" cy="0"/>
          </a:xfrm>
          <a:prstGeom prst="straightConnector1">
            <a:avLst/>
          </a:prstGeom>
          <a:noFill/>
          <a:ln cap="flat" cmpd="sng" w="28575">
            <a:solidFill>
              <a:srgbClr val="EE795B"/>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51"/>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Company </a:t>
            </a:r>
            <a:r>
              <a:rPr b="1" lang="en-GB">
                <a:solidFill>
                  <a:srgbClr val="EE795B"/>
                </a:solidFill>
              </a:rPr>
              <a:t>Contacts</a:t>
            </a:r>
            <a:endParaRPr b="1">
              <a:solidFill>
                <a:srgbClr val="EE795B"/>
              </a:solidFill>
            </a:endParaRPr>
          </a:p>
        </p:txBody>
      </p:sp>
      <p:sp>
        <p:nvSpPr>
          <p:cNvPr id="861" name="Google Shape;861;p51"/>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862" name="Google Shape;862;p51"/>
          <p:cNvSpPr/>
          <p:nvPr/>
        </p:nvSpPr>
        <p:spPr>
          <a:xfrm>
            <a:off x="5297248" y="765653"/>
            <a:ext cx="0" cy="0"/>
          </a:xfrm>
          <a:prstGeom prst="ellipse">
            <a:avLst/>
          </a:prstGeom>
          <a:solidFill>
            <a:srgbClr val="626263"/>
          </a:solidFill>
          <a:ln>
            <a:noFill/>
          </a:ln>
        </p:spPr>
        <p:txBody>
          <a:bodyPr anchorCtr="0" anchor="t" bIns="45675" lIns="91375" spcFirstLastPara="1" rIns="91375" wrap="square" tIns="45675">
            <a:noAutofit/>
          </a:bodyPr>
          <a:lstStyle/>
          <a:p>
            <a:pPr indent="0" lvl="0" marL="0" marR="0" rtl="0" algn="ctr">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grpSp>
        <p:nvGrpSpPr>
          <p:cNvPr id="863" name="Google Shape;863;p51"/>
          <p:cNvGrpSpPr/>
          <p:nvPr/>
        </p:nvGrpSpPr>
        <p:grpSpPr>
          <a:xfrm>
            <a:off x="0" y="1271275"/>
            <a:ext cx="6595425" cy="2951700"/>
            <a:chOff x="0" y="1271275"/>
            <a:chExt cx="6595425" cy="2951700"/>
          </a:xfrm>
        </p:grpSpPr>
        <p:sp>
          <p:nvSpPr>
            <p:cNvPr id="864" name="Google Shape;864;p51"/>
            <p:cNvSpPr/>
            <p:nvPr/>
          </p:nvSpPr>
          <p:spPr>
            <a:xfrm>
              <a:off x="0" y="1271275"/>
              <a:ext cx="4157100" cy="2951700"/>
            </a:xfrm>
            <a:prstGeom prst="rect">
              <a:avLst/>
            </a:prstGeom>
            <a:solidFill>
              <a:srgbClr val="566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1"/>
            <p:cNvSpPr/>
            <p:nvPr/>
          </p:nvSpPr>
          <p:spPr>
            <a:xfrm>
              <a:off x="5257613" y="3450946"/>
              <a:ext cx="0" cy="0"/>
            </a:xfrm>
            <a:prstGeom prst="ellipse">
              <a:avLst/>
            </a:prstGeom>
            <a:solidFill>
              <a:srgbClr val="D5D3D7"/>
            </a:solidFill>
            <a:ln>
              <a:noFill/>
            </a:ln>
          </p:spPr>
          <p:txBody>
            <a:bodyPr anchorCtr="0" anchor="t" bIns="45675" lIns="91375" spcFirstLastPara="1" rIns="91375" wrap="square" tIns="45675">
              <a:noAutofit/>
            </a:bodyPr>
            <a:lstStyle/>
            <a:p>
              <a:pPr indent="0" lvl="0" marL="0" marR="0" rtl="0" algn="ctr">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866" name="Google Shape;866;p51"/>
            <p:cNvSpPr txBox="1"/>
            <p:nvPr/>
          </p:nvSpPr>
          <p:spPr>
            <a:xfrm>
              <a:off x="1615725" y="1942100"/>
              <a:ext cx="19173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rgbClr val="FFFFFF"/>
                  </a:solidFill>
                </a:rPr>
                <a:t>1234 This is Your Street</a:t>
              </a:r>
              <a:endParaRPr sz="900">
                <a:solidFill>
                  <a:srgbClr val="FFFFFF"/>
                </a:solidFill>
              </a:endParaRPr>
            </a:p>
            <a:p>
              <a:pPr indent="0" lvl="0" marL="0" rtl="0" algn="l">
                <a:spcBef>
                  <a:spcPts val="0"/>
                </a:spcBef>
                <a:spcAft>
                  <a:spcPts val="0"/>
                </a:spcAft>
                <a:buNone/>
              </a:pPr>
              <a:r>
                <a:rPr lang="en-GB" sz="900">
                  <a:solidFill>
                    <a:srgbClr val="FFFFFF"/>
                  </a:solidFill>
                </a:rPr>
                <a:t>Your City, Your State</a:t>
              </a:r>
              <a:endParaRPr sz="900">
                <a:solidFill>
                  <a:srgbClr val="FFFFFF"/>
                </a:solidFill>
              </a:endParaRPr>
            </a:p>
            <a:p>
              <a:pPr indent="0" lvl="0" marL="0" rtl="0" algn="l">
                <a:spcBef>
                  <a:spcPts val="0"/>
                </a:spcBef>
                <a:spcAft>
                  <a:spcPts val="0"/>
                </a:spcAft>
                <a:buNone/>
              </a:pPr>
              <a:r>
                <a:rPr lang="en-GB" sz="900">
                  <a:solidFill>
                    <a:srgbClr val="FFFFFF"/>
                  </a:solidFill>
                </a:rPr>
                <a:t>56789 (US)</a:t>
              </a:r>
              <a:endParaRPr sz="900">
                <a:solidFill>
                  <a:srgbClr val="FFFFFF"/>
                </a:solidFill>
              </a:endParaRPr>
            </a:p>
          </p:txBody>
        </p:sp>
        <p:sp>
          <p:nvSpPr>
            <p:cNvPr id="867" name="Google Shape;867;p51"/>
            <p:cNvSpPr txBox="1"/>
            <p:nvPr/>
          </p:nvSpPr>
          <p:spPr>
            <a:xfrm>
              <a:off x="1615725" y="1663200"/>
              <a:ext cx="1917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FFFFFF"/>
                  </a:solidFill>
                  <a:latin typeface="Trebuchet MS"/>
                  <a:ea typeface="Trebuchet MS"/>
                  <a:cs typeface="Trebuchet MS"/>
                  <a:sym typeface="Trebuchet MS"/>
                </a:rPr>
                <a:t>Address</a:t>
              </a:r>
              <a:endParaRPr b="1" sz="1200">
                <a:solidFill>
                  <a:srgbClr val="FFFFFF"/>
                </a:solidFill>
                <a:latin typeface="Trebuchet MS"/>
                <a:ea typeface="Trebuchet MS"/>
                <a:cs typeface="Trebuchet MS"/>
                <a:sym typeface="Trebuchet MS"/>
              </a:endParaRPr>
            </a:p>
          </p:txBody>
        </p:sp>
        <p:sp>
          <p:nvSpPr>
            <p:cNvPr id="868" name="Google Shape;868;p51"/>
            <p:cNvSpPr txBox="1"/>
            <p:nvPr/>
          </p:nvSpPr>
          <p:spPr>
            <a:xfrm>
              <a:off x="1615725" y="2896300"/>
              <a:ext cx="1917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rgbClr val="FFFFFF"/>
                  </a:solidFill>
                </a:rPr>
                <a:t>+1 123-654-0987</a:t>
              </a:r>
              <a:endParaRPr sz="900">
                <a:solidFill>
                  <a:srgbClr val="FFFFFF"/>
                </a:solidFill>
              </a:endParaRPr>
            </a:p>
          </p:txBody>
        </p:sp>
        <p:sp>
          <p:nvSpPr>
            <p:cNvPr id="869" name="Google Shape;869;p51"/>
            <p:cNvSpPr txBox="1"/>
            <p:nvPr/>
          </p:nvSpPr>
          <p:spPr>
            <a:xfrm>
              <a:off x="1615725" y="2617400"/>
              <a:ext cx="1917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FFFFFF"/>
                  </a:solidFill>
                  <a:latin typeface="Trebuchet MS"/>
                  <a:ea typeface="Trebuchet MS"/>
                  <a:cs typeface="Trebuchet MS"/>
                  <a:sym typeface="Trebuchet MS"/>
                </a:rPr>
                <a:t>Phone</a:t>
              </a:r>
              <a:endParaRPr b="1" sz="1200">
                <a:solidFill>
                  <a:srgbClr val="FFFFFF"/>
                </a:solidFill>
                <a:latin typeface="Trebuchet MS"/>
                <a:ea typeface="Trebuchet MS"/>
                <a:cs typeface="Trebuchet MS"/>
                <a:sym typeface="Trebuchet MS"/>
              </a:endParaRPr>
            </a:p>
          </p:txBody>
        </p:sp>
        <p:sp>
          <p:nvSpPr>
            <p:cNvPr id="870" name="Google Shape;870;p51"/>
            <p:cNvSpPr txBox="1"/>
            <p:nvPr/>
          </p:nvSpPr>
          <p:spPr>
            <a:xfrm>
              <a:off x="1615725" y="3394300"/>
              <a:ext cx="1917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rgbClr val="FFFFFF"/>
                  </a:solidFill>
                </a:rPr>
                <a:t>yourmail@domain.com</a:t>
              </a:r>
              <a:endParaRPr sz="900">
                <a:solidFill>
                  <a:srgbClr val="FFFFFF"/>
                </a:solidFill>
              </a:endParaRPr>
            </a:p>
          </p:txBody>
        </p:sp>
        <p:sp>
          <p:nvSpPr>
            <p:cNvPr id="871" name="Google Shape;871;p51"/>
            <p:cNvSpPr txBox="1"/>
            <p:nvPr/>
          </p:nvSpPr>
          <p:spPr>
            <a:xfrm>
              <a:off x="1615725" y="3115400"/>
              <a:ext cx="1917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FFFFFF"/>
                  </a:solidFill>
                  <a:latin typeface="Trebuchet MS"/>
                  <a:ea typeface="Trebuchet MS"/>
                  <a:cs typeface="Trebuchet MS"/>
                  <a:sym typeface="Trebuchet MS"/>
                </a:rPr>
                <a:t>Email</a:t>
              </a:r>
              <a:endParaRPr b="1" sz="1200">
                <a:solidFill>
                  <a:srgbClr val="FFFFFF"/>
                </a:solidFill>
                <a:latin typeface="Trebuchet MS"/>
                <a:ea typeface="Trebuchet MS"/>
                <a:cs typeface="Trebuchet MS"/>
                <a:sym typeface="Trebuchet MS"/>
              </a:endParaRPr>
            </a:p>
          </p:txBody>
        </p:sp>
        <p:sp>
          <p:nvSpPr>
            <p:cNvPr id="872" name="Google Shape;872;p51"/>
            <p:cNvSpPr txBox="1"/>
            <p:nvPr/>
          </p:nvSpPr>
          <p:spPr>
            <a:xfrm>
              <a:off x="4377525" y="2291275"/>
              <a:ext cx="22179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google.com/+youruser</a:t>
              </a:r>
              <a:endParaRPr sz="1000">
                <a:solidFill>
                  <a:srgbClr val="999999"/>
                </a:solidFill>
              </a:endParaRPr>
            </a:p>
          </p:txBody>
        </p:sp>
        <p:sp>
          <p:nvSpPr>
            <p:cNvPr id="873" name="Google Shape;873;p51"/>
            <p:cNvSpPr txBox="1"/>
            <p:nvPr/>
          </p:nvSpPr>
          <p:spPr>
            <a:xfrm>
              <a:off x="4377525" y="2834975"/>
              <a:ext cx="22179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twitter.com/youruser</a:t>
              </a:r>
              <a:endParaRPr sz="1000">
                <a:solidFill>
                  <a:srgbClr val="999999"/>
                </a:solidFill>
              </a:endParaRPr>
            </a:p>
          </p:txBody>
        </p:sp>
        <p:sp>
          <p:nvSpPr>
            <p:cNvPr id="874" name="Google Shape;874;p51"/>
            <p:cNvSpPr txBox="1"/>
            <p:nvPr/>
          </p:nvSpPr>
          <p:spPr>
            <a:xfrm>
              <a:off x="4377525" y="3322875"/>
              <a:ext cx="22179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facebook.com/youruser</a:t>
              </a:r>
              <a:endParaRPr sz="1000">
                <a:solidFill>
                  <a:srgbClr val="999999"/>
                </a:solidFill>
              </a:endParaRPr>
            </a:p>
          </p:txBody>
        </p:sp>
        <p:sp>
          <p:nvSpPr>
            <p:cNvPr id="875" name="Google Shape;875;p51"/>
            <p:cNvSpPr txBox="1"/>
            <p:nvPr/>
          </p:nvSpPr>
          <p:spPr>
            <a:xfrm>
              <a:off x="4377525" y="1747575"/>
              <a:ext cx="22179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999999"/>
                  </a:solidFill>
                </a:rPr>
                <a:t>freegoogleslidestemplates.com</a:t>
              </a:r>
              <a:endParaRPr sz="1000">
                <a:solidFill>
                  <a:srgbClr val="999999"/>
                </a:solidFill>
              </a:endParaRPr>
            </a:p>
          </p:txBody>
        </p:sp>
        <p:sp>
          <p:nvSpPr>
            <p:cNvPr id="876" name="Google Shape;876;p51"/>
            <p:cNvSpPr/>
            <p:nvPr/>
          </p:nvSpPr>
          <p:spPr>
            <a:xfrm>
              <a:off x="3945225" y="1703675"/>
              <a:ext cx="380100" cy="3801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1"/>
            <p:cNvSpPr/>
            <p:nvPr/>
          </p:nvSpPr>
          <p:spPr>
            <a:xfrm>
              <a:off x="3945225" y="2258950"/>
              <a:ext cx="380100" cy="3801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1"/>
            <p:cNvSpPr/>
            <p:nvPr/>
          </p:nvSpPr>
          <p:spPr>
            <a:xfrm>
              <a:off x="3945225" y="2791750"/>
              <a:ext cx="380100" cy="3801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1"/>
            <p:cNvSpPr/>
            <p:nvPr/>
          </p:nvSpPr>
          <p:spPr>
            <a:xfrm>
              <a:off x="3945225" y="3297225"/>
              <a:ext cx="380100" cy="3801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1"/>
            <p:cNvSpPr/>
            <p:nvPr/>
          </p:nvSpPr>
          <p:spPr>
            <a:xfrm>
              <a:off x="4101750" y="3397803"/>
              <a:ext cx="80700" cy="174600"/>
            </a:xfrm>
            <a:custGeom>
              <a:rect b="b" l="l" r="r" t="t"/>
              <a:pathLst>
                <a:path extrusionOk="0" h="120000" w="120000">
                  <a:moveTo>
                    <a:pt x="80111" y="0"/>
                  </a:moveTo>
                  <a:lnTo>
                    <a:pt x="120000" y="102"/>
                  </a:lnTo>
                  <a:lnTo>
                    <a:pt x="120000" y="20599"/>
                  </a:lnTo>
                  <a:lnTo>
                    <a:pt x="91111" y="20599"/>
                  </a:lnTo>
                  <a:lnTo>
                    <a:pt x="89666" y="20599"/>
                  </a:lnTo>
                  <a:lnTo>
                    <a:pt x="88000" y="20753"/>
                  </a:lnTo>
                  <a:lnTo>
                    <a:pt x="86444" y="20958"/>
                  </a:lnTo>
                  <a:lnTo>
                    <a:pt x="85000" y="21318"/>
                  </a:lnTo>
                  <a:lnTo>
                    <a:pt x="83555" y="21729"/>
                  </a:lnTo>
                  <a:lnTo>
                    <a:pt x="82222" y="22294"/>
                  </a:lnTo>
                  <a:lnTo>
                    <a:pt x="81222" y="23065"/>
                  </a:lnTo>
                  <a:lnTo>
                    <a:pt x="80333" y="23938"/>
                  </a:lnTo>
                  <a:lnTo>
                    <a:pt x="79777" y="25017"/>
                  </a:lnTo>
                  <a:lnTo>
                    <a:pt x="79555" y="26352"/>
                  </a:lnTo>
                  <a:lnTo>
                    <a:pt x="79555" y="38784"/>
                  </a:lnTo>
                  <a:lnTo>
                    <a:pt x="119888" y="38784"/>
                  </a:lnTo>
                  <a:lnTo>
                    <a:pt x="115222" y="59897"/>
                  </a:lnTo>
                  <a:lnTo>
                    <a:pt x="79555" y="59897"/>
                  </a:lnTo>
                  <a:lnTo>
                    <a:pt x="79555" y="119999"/>
                  </a:lnTo>
                  <a:lnTo>
                    <a:pt x="25666" y="119999"/>
                  </a:lnTo>
                  <a:lnTo>
                    <a:pt x="25666" y="59897"/>
                  </a:lnTo>
                  <a:lnTo>
                    <a:pt x="0" y="59897"/>
                  </a:lnTo>
                  <a:lnTo>
                    <a:pt x="0" y="38784"/>
                  </a:lnTo>
                  <a:lnTo>
                    <a:pt x="25666" y="38784"/>
                  </a:lnTo>
                  <a:lnTo>
                    <a:pt x="25666" y="25068"/>
                  </a:lnTo>
                  <a:lnTo>
                    <a:pt x="25777" y="23681"/>
                  </a:lnTo>
                  <a:lnTo>
                    <a:pt x="26000" y="22140"/>
                  </a:lnTo>
                  <a:lnTo>
                    <a:pt x="26333" y="20599"/>
                  </a:lnTo>
                  <a:lnTo>
                    <a:pt x="27000" y="19058"/>
                  </a:lnTo>
                  <a:lnTo>
                    <a:pt x="27777" y="17465"/>
                  </a:lnTo>
                  <a:lnTo>
                    <a:pt x="28666" y="15821"/>
                  </a:lnTo>
                  <a:lnTo>
                    <a:pt x="29888" y="14229"/>
                  </a:lnTo>
                  <a:lnTo>
                    <a:pt x="31444" y="12636"/>
                  </a:lnTo>
                  <a:lnTo>
                    <a:pt x="33111" y="11147"/>
                  </a:lnTo>
                  <a:lnTo>
                    <a:pt x="35222" y="9606"/>
                  </a:lnTo>
                  <a:lnTo>
                    <a:pt x="37444" y="8167"/>
                  </a:lnTo>
                  <a:lnTo>
                    <a:pt x="40111" y="6780"/>
                  </a:lnTo>
                  <a:lnTo>
                    <a:pt x="43000" y="5547"/>
                  </a:lnTo>
                  <a:lnTo>
                    <a:pt x="46222" y="4366"/>
                  </a:lnTo>
                  <a:lnTo>
                    <a:pt x="49888" y="3287"/>
                  </a:lnTo>
                  <a:lnTo>
                    <a:pt x="54000" y="2311"/>
                  </a:lnTo>
                  <a:lnTo>
                    <a:pt x="58333" y="1541"/>
                  </a:lnTo>
                  <a:lnTo>
                    <a:pt x="63111" y="924"/>
                  </a:lnTo>
                  <a:lnTo>
                    <a:pt x="68333" y="410"/>
                  </a:lnTo>
                  <a:lnTo>
                    <a:pt x="73888" y="102"/>
                  </a:lnTo>
                  <a:lnTo>
                    <a:pt x="8011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81" name="Google Shape;881;p51"/>
            <p:cNvSpPr/>
            <p:nvPr/>
          </p:nvSpPr>
          <p:spPr>
            <a:xfrm>
              <a:off x="4061104" y="2916236"/>
              <a:ext cx="162000" cy="131100"/>
            </a:xfrm>
            <a:custGeom>
              <a:rect b="b" l="l" r="r" t="t"/>
              <a:pathLst>
                <a:path extrusionOk="0" h="120000" w="120000">
                  <a:moveTo>
                    <a:pt x="83116" y="0"/>
                  </a:moveTo>
                  <a:lnTo>
                    <a:pt x="86099" y="212"/>
                  </a:lnTo>
                  <a:lnTo>
                    <a:pt x="88967" y="849"/>
                  </a:lnTo>
                  <a:lnTo>
                    <a:pt x="91778" y="1911"/>
                  </a:lnTo>
                  <a:lnTo>
                    <a:pt x="94359" y="3327"/>
                  </a:lnTo>
                  <a:lnTo>
                    <a:pt x="96768" y="5026"/>
                  </a:lnTo>
                  <a:lnTo>
                    <a:pt x="99063" y="7150"/>
                  </a:lnTo>
                  <a:lnTo>
                    <a:pt x="101070" y="9557"/>
                  </a:lnTo>
                  <a:lnTo>
                    <a:pt x="105200" y="8283"/>
                  </a:lnTo>
                  <a:lnTo>
                    <a:pt x="109216" y="6654"/>
                  </a:lnTo>
                  <a:lnTo>
                    <a:pt x="113059" y="4672"/>
                  </a:lnTo>
                  <a:lnTo>
                    <a:pt x="116730" y="2123"/>
                  </a:lnTo>
                  <a:lnTo>
                    <a:pt x="115640" y="5663"/>
                  </a:lnTo>
                  <a:lnTo>
                    <a:pt x="114263" y="8849"/>
                  </a:lnTo>
                  <a:lnTo>
                    <a:pt x="112543" y="11823"/>
                  </a:lnTo>
                  <a:lnTo>
                    <a:pt x="110592" y="14513"/>
                  </a:lnTo>
                  <a:lnTo>
                    <a:pt x="108355" y="16849"/>
                  </a:lnTo>
                  <a:lnTo>
                    <a:pt x="105889" y="18973"/>
                  </a:lnTo>
                  <a:lnTo>
                    <a:pt x="109560" y="18265"/>
                  </a:lnTo>
                  <a:lnTo>
                    <a:pt x="113173" y="17203"/>
                  </a:lnTo>
                  <a:lnTo>
                    <a:pt x="116615" y="15858"/>
                  </a:lnTo>
                  <a:lnTo>
                    <a:pt x="120000" y="14159"/>
                  </a:lnTo>
                  <a:lnTo>
                    <a:pt x="117992" y="17699"/>
                  </a:lnTo>
                  <a:lnTo>
                    <a:pt x="115697" y="21097"/>
                  </a:lnTo>
                  <a:lnTo>
                    <a:pt x="113231" y="24283"/>
                  </a:lnTo>
                  <a:lnTo>
                    <a:pt x="110592" y="27115"/>
                  </a:lnTo>
                  <a:lnTo>
                    <a:pt x="107724" y="29876"/>
                  </a:lnTo>
                  <a:lnTo>
                    <a:pt x="107839" y="33769"/>
                  </a:lnTo>
                  <a:lnTo>
                    <a:pt x="107724" y="38230"/>
                  </a:lnTo>
                  <a:lnTo>
                    <a:pt x="107380" y="42690"/>
                  </a:lnTo>
                  <a:lnTo>
                    <a:pt x="106921" y="47221"/>
                  </a:lnTo>
                  <a:lnTo>
                    <a:pt x="106175" y="51823"/>
                  </a:lnTo>
                  <a:lnTo>
                    <a:pt x="105315" y="56283"/>
                  </a:lnTo>
                  <a:lnTo>
                    <a:pt x="104168" y="60814"/>
                  </a:lnTo>
                  <a:lnTo>
                    <a:pt x="102906" y="65203"/>
                  </a:lnTo>
                  <a:lnTo>
                    <a:pt x="101414" y="69592"/>
                  </a:lnTo>
                  <a:lnTo>
                    <a:pt x="99751" y="73840"/>
                  </a:lnTo>
                  <a:lnTo>
                    <a:pt x="97858" y="78159"/>
                  </a:lnTo>
                  <a:lnTo>
                    <a:pt x="95736" y="82194"/>
                  </a:lnTo>
                  <a:lnTo>
                    <a:pt x="93499" y="86159"/>
                  </a:lnTo>
                  <a:lnTo>
                    <a:pt x="91089" y="89982"/>
                  </a:lnTo>
                  <a:lnTo>
                    <a:pt x="88393" y="93734"/>
                  </a:lnTo>
                  <a:lnTo>
                    <a:pt x="85640" y="97203"/>
                  </a:lnTo>
                  <a:lnTo>
                    <a:pt x="82600" y="100530"/>
                  </a:lnTo>
                  <a:lnTo>
                    <a:pt x="79445" y="103646"/>
                  </a:lnTo>
                  <a:lnTo>
                    <a:pt x="76061" y="106477"/>
                  </a:lnTo>
                  <a:lnTo>
                    <a:pt x="72447" y="109168"/>
                  </a:lnTo>
                  <a:lnTo>
                    <a:pt x="68776" y="111575"/>
                  </a:lnTo>
                  <a:lnTo>
                    <a:pt x="64875" y="113699"/>
                  </a:lnTo>
                  <a:lnTo>
                    <a:pt x="60745" y="115539"/>
                  </a:lnTo>
                  <a:lnTo>
                    <a:pt x="56500" y="117097"/>
                  </a:lnTo>
                  <a:lnTo>
                    <a:pt x="52084" y="118371"/>
                  </a:lnTo>
                  <a:lnTo>
                    <a:pt x="47495" y="119221"/>
                  </a:lnTo>
                  <a:lnTo>
                    <a:pt x="42734" y="119787"/>
                  </a:lnTo>
                  <a:lnTo>
                    <a:pt x="37801" y="120000"/>
                  </a:lnTo>
                  <a:lnTo>
                    <a:pt x="32581" y="119716"/>
                  </a:lnTo>
                  <a:lnTo>
                    <a:pt x="27533" y="119008"/>
                  </a:lnTo>
                  <a:lnTo>
                    <a:pt x="22600" y="117946"/>
                  </a:lnTo>
                  <a:lnTo>
                    <a:pt x="17782" y="116389"/>
                  </a:lnTo>
                  <a:lnTo>
                    <a:pt x="13078" y="114477"/>
                  </a:lnTo>
                  <a:lnTo>
                    <a:pt x="8546" y="112141"/>
                  </a:lnTo>
                  <a:lnTo>
                    <a:pt x="4187" y="109380"/>
                  </a:lnTo>
                  <a:lnTo>
                    <a:pt x="0" y="106336"/>
                  </a:lnTo>
                  <a:lnTo>
                    <a:pt x="2925" y="106690"/>
                  </a:lnTo>
                  <a:lnTo>
                    <a:pt x="5908" y="106831"/>
                  </a:lnTo>
                  <a:lnTo>
                    <a:pt x="10210" y="106548"/>
                  </a:lnTo>
                  <a:lnTo>
                    <a:pt x="14397" y="105911"/>
                  </a:lnTo>
                  <a:lnTo>
                    <a:pt x="18413" y="104778"/>
                  </a:lnTo>
                  <a:lnTo>
                    <a:pt x="22370" y="103292"/>
                  </a:lnTo>
                  <a:lnTo>
                    <a:pt x="26156" y="101522"/>
                  </a:lnTo>
                  <a:lnTo>
                    <a:pt x="29770" y="99256"/>
                  </a:lnTo>
                  <a:lnTo>
                    <a:pt x="33212" y="96707"/>
                  </a:lnTo>
                  <a:lnTo>
                    <a:pt x="36481" y="93805"/>
                  </a:lnTo>
                  <a:lnTo>
                    <a:pt x="33613" y="93592"/>
                  </a:lnTo>
                  <a:lnTo>
                    <a:pt x="30803" y="92884"/>
                  </a:lnTo>
                  <a:lnTo>
                    <a:pt x="28107" y="91752"/>
                  </a:lnTo>
                  <a:lnTo>
                    <a:pt x="25583" y="90477"/>
                  </a:lnTo>
                  <a:lnTo>
                    <a:pt x="23231" y="88637"/>
                  </a:lnTo>
                  <a:lnTo>
                    <a:pt x="20994" y="86654"/>
                  </a:lnTo>
                  <a:lnTo>
                    <a:pt x="19043" y="84389"/>
                  </a:lnTo>
                  <a:lnTo>
                    <a:pt x="17265" y="81840"/>
                  </a:lnTo>
                  <a:lnTo>
                    <a:pt x="15774" y="79008"/>
                  </a:lnTo>
                  <a:lnTo>
                    <a:pt x="14512" y="75964"/>
                  </a:lnTo>
                  <a:lnTo>
                    <a:pt x="13479" y="72778"/>
                  </a:lnTo>
                  <a:lnTo>
                    <a:pt x="15774" y="73203"/>
                  </a:lnTo>
                  <a:lnTo>
                    <a:pt x="18126" y="73345"/>
                  </a:lnTo>
                  <a:lnTo>
                    <a:pt x="20305" y="73203"/>
                  </a:lnTo>
                  <a:lnTo>
                    <a:pt x="22485" y="72849"/>
                  </a:lnTo>
                  <a:lnTo>
                    <a:pt x="24608" y="72212"/>
                  </a:lnTo>
                  <a:lnTo>
                    <a:pt x="21854" y="71362"/>
                  </a:lnTo>
                  <a:lnTo>
                    <a:pt x="19216" y="70159"/>
                  </a:lnTo>
                  <a:lnTo>
                    <a:pt x="16749" y="68530"/>
                  </a:lnTo>
                  <a:lnTo>
                    <a:pt x="14512" y="66548"/>
                  </a:lnTo>
                  <a:lnTo>
                    <a:pt x="12332" y="64353"/>
                  </a:lnTo>
                  <a:lnTo>
                    <a:pt x="10497" y="61876"/>
                  </a:lnTo>
                  <a:lnTo>
                    <a:pt x="8891" y="59185"/>
                  </a:lnTo>
                  <a:lnTo>
                    <a:pt x="7456" y="56141"/>
                  </a:lnTo>
                  <a:lnTo>
                    <a:pt x="6309" y="53026"/>
                  </a:lnTo>
                  <a:lnTo>
                    <a:pt x="5506" y="49628"/>
                  </a:lnTo>
                  <a:lnTo>
                    <a:pt x="4990" y="46159"/>
                  </a:lnTo>
                  <a:lnTo>
                    <a:pt x="4818" y="42548"/>
                  </a:lnTo>
                  <a:lnTo>
                    <a:pt x="4818" y="42194"/>
                  </a:lnTo>
                  <a:lnTo>
                    <a:pt x="7399" y="43681"/>
                  </a:lnTo>
                  <a:lnTo>
                    <a:pt x="10152" y="44814"/>
                  </a:lnTo>
                  <a:lnTo>
                    <a:pt x="13021" y="45592"/>
                  </a:lnTo>
                  <a:lnTo>
                    <a:pt x="16003" y="46017"/>
                  </a:lnTo>
                  <a:lnTo>
                    <a:pt x="13594" y="43752"/>
                  </a:lnTo>
                  <a:lnTo>
                    <a:pt x="11529" y="41274"/>
                  </a:lnTo>
                  <a:lnTo>
                    <a:pt x="9636" y="38371"/>
                  </a:lnTo>
                  <a:lnTo>
                    <a:pt x="8030" y="35256"/>
                  </a:lnTo>
                  <a:lnTo>
                    <a:pt x="6768" y="31929"/>
                  </a:lnTo>
                  <a:lnTo>
                    <a:pt x="5850" y="28318"/>
                  </a:lnTo>
                  <a:lnTo>
                    <a:pt x="5277" y="24637"/>
                  </a:lnTo>
                  <a:lnTo>
                    <a:pt x="5047" y="20743"/>
                  </a:lnTo>
                  <a:lnTo>
                    <a:pt x="5219" y="17486"/>
                  </a:lnTo>
                  <a:lnTo>
                    <a:pt x="5621" y="14300"/>
                  </a:lnTo>
                  <a:lnTo>
                    <a:pt x="6252" y="11185"/>
                  </a:lnTo>
                  <a:lnTo>
                    <a:pt x="7227" y="8283"/>
                  </a:lnTo>
                  <a:lnTo>
                    <a:pt x="8374" y="5522"/>
                  </a:lnTo>
                  <a:lnTo>
                    <a:pt x="11529" y="9911"/>
                  </a:lnTo>
                  <a:lnTo>
                    <a:pt x="14913" y="14159"/>
                  </a:lnTo>
                  <a:lnTo>
                    <a:pt x="18527" y="18053"/>
                  </a:lnTo>
                  <a:lnTo>
                    <a:pt x="22428" y="21592"/>
                  </a:lnTo>
                  <a:lnTo>
                    <a:pt x="26386" y="24778"/>
                  </a:lnTo>
                  <a:lnTo>
                    <a:pt x="30630" y="27752"/>
                  </a:lnTo>
                  <a:lnTo>
                    <a:pt x="34990" y="30230"/>
                  </a:lnTo>
                  <a:lnTo>
                    <a:pt x="39579" y="32424"/>
                  </a:lnTo>
                  <a:lnTo>
                    <a:pt x="44225" y="34265"/>
                  </a:lnTo>
                  <a:lnTo>
                    <a:pt x="49101" y="35610"/>
                  </a:lnTo>
                  <a:lnTo>
                    <a:pt x="54034" y="36672"/>
                  </a:lnTo>
                  <a:lnTo>
                    <a:pt x="59139" y="37168"/>
                  </a:lnTo>
                  <a:lnTo>
                    <a:pt x="58680" y="33769"/>
                  </a:lnTo>
                  <a:lnTo>
                    <a:pt x="58508" y="30230"/>
                  </a:lnTo>
                  <a:lnTo>
                    <a:pt x="58680" y="26477"/>
                  </a:lnTo>
                  <a:lnTo>
                    <a:pt x="59254" y="22796"/>
                  </a:lnTo>
                  <a:lnTo>
                    <a:pt x="60114" y="19256"/>
                  </a:lnTo>
                  <a:lnTo>
                    <a:pt x="61376" y="16000"/>
                  </a:lnTo>
                  <a:lnTo>
                    <a:pt x="62925" y="12955"/>
                  </a:lnTo>
                  <a:lnTo>
                    <a:pt x="64703" y="10194"/>
                  </a:lnTo>
                  <a:lnTo>
                    <a:pt x="66768" y="7575"/>
                  </a:lnTo>
                  <a:lnTo>
                    <a:pt x="69063" y="5451"/>
                  </a:lnTo>
                  <a:lnTo>
                    <a:pt x="71529" y="3539"/>
                  </a:lnTo>
                  <a:lnTo>
                    <a:pt x="74168" y="1982"/>
                  </a:lnTo>
                  <a:lnTo>
                    <a:pt x="77036" y="920"/>
                  </a:lnTo>
                  <a:lnTo>
                    <a:pt x="80019" y="212"/>
                  </a:lnTo>
                  <a:lnTo>
                    <a:pt x="8311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882" name="Google Shape;882;p51"/>
            <p:cNvGrpSpPr/>
            <p:nvPr/>
          </p:nvGrpSpPr>
          <p:grpSpPr>
            <a:xfrm>
              <a:off x="4044325" y="2378362"/>
              <a:ext cx="202949" cy="128415"/>
              <a:chOff x="6339200" y="2792883"/>
              <a:chExt cx="585374" cy="370500"/>
            </a:xfrm>
          </p:grpSpPr>
          <p:sp>
            <p:nvSpPr>
              <p:cNvPr id="883" name="Google Shape;883;p51"/>
              <p:cNvSpPr/>
              <p:nvPr/>
            </p:nvSpPr>
            <p:spPr>
              <a:xfrm>
                <a:off x="6339200" y="2792883"/>
                <a:ext cx="364200" cy="370500"/>
              </a:xfrm>
              <a:custGeom>
                <a:rect b="b" l="l" r="r" t="t"/>
                <a:pathLst>
                  <a:path extrusionOk="0" h="120000" w="120000">
                    <a:moveTo>
                      <a:pt x="63475" y="0"/>
                    </a:moveTo>
                    <a:lnTo>
                      <a:pt x="68772" y="325"/>
                    </a:lnTo>
                    <a:lnTo>
                      <a:pt x="73986" y="1219"/>
                    </a:lnTo>
                    <a:lnTo>
                      <a:pt x="79117" y="2439"/>
                    </a:lnTo>
                    <a:lnTo>
                      <a:pt x="84000" y="4227"/>
                    </a:lnTo>
                    <a:lnTo>
                      <a:pt x="88882" y="6422"/>
                    </a:lnTo>
                    <a:lnTo>
                      <a:pt x="93517" y="8943"/>
                    </a:lnTo>
                    <a:lnTo>
                      <a:pt x="97903" y="11788"/>
                    </a:lnTo>
                    <a:lnTo>
                      <a:pt x="102124" y="14959"/>
                    </a:lnTo>
                    <a:lnTo>
                      <a:pt x="97075" y="20243"/>
                    </a:lnTo>
                    <a:lnTo>
                      <a:pt x="91862" y="25528"/>
                    </a:lnTo>
                    <a:lnTo>
                      <a:pt x="86565" y="30650"/>
                    </a:lnTo>
                    <a:lnTo>
                      <a:pt x="82924" y="28617"/>
                    </a:lnTo>
                    <a:lnTo>
                      <a:pt x="79117" y="26747"/>
                    </a:lnTo>
                    <a:lnTo>
                      <a:pt x="75144" y="25040"/>
                    </a:lnTo>
                    <a:lnTo>
                      <a:pt x="71172" y="23658"/>
                    </a:lnTo>
                    <a:lnTo>
                      <a:pt x="67034" y="22682"/>
                    </a:lnTo>
                    <a:lnTo>
                      <a:pt x="62979" y="22113"/>
                    </a:lnTo>
                    <a:lnTo>
                      <a:pt x="58758" y="22113"/>
                    </a:lnTo>
                    <a:lnTo>
                      <a:pt x="54537" y="22601"/>
                    </a:lnTo>
                    <a:lnTo>
                      <a:pt x="50317" y="23739"/>
                    </a:lnTo>
                    <a:lnTo>
                      <a:pt x="46427" y="25121"/>
                    </a:lnTo>
                    <a:lnTo>
                      <a:pt x="42703" y="26910"/>
                    </a:lnTo>
                    <a:lnTo>
                      <a:pt x="39310" y="29024"/>
                    </a:lnTo>
                    <a:lnTo>
                      <a:pt x="36082" y="31626"/>
                    </a:lnTo>
                    <a:lnTo>
                      <a:pt x="33186" y="34471"/>
                    </a:lnTo>
                    <a:lnTo>
                      <a:pt x="30620" y="37642"/>
                    </a:lnTo>
                    <a:lnTo>
                      <a:pt x="28468" y="41056"/>
                    </a:lnTo>
                    <a:lnTo>
                      <a:pt x="26648" y="44634"/>
                    </a:lnTo>
                    <a:lnTo>
                      <a:pt x="25075" y="48373"/>
                    </a:lnTo>
                    <a:lnTo>
                      <a:pt x="24000" y="52195"/>
                    </a:lnTo>
                    <a:lnTo>
                      <a:pt x="23337" y="56260"/>
                    </a:lnTo>
                    <a:lnTo>
                      <a:pt x="23172" y="60243"/>
                    </a:lnTo>
                    <a:lnTo>
                      <a:pt x="23420" y="64308"/>
                    </a:lnTo>
                    <a:lnTo>
                      <a:pt x="24165" y="68211"/>
                    </a:lnTo>
                    <a:lnTo>
                      <a:pt x="25324" y="72113"/>
                    </a:lnTo>
                    <a:lnTo>
                      <a:pt x="26731" y="75772"/>
                    </a:lnTo>
                    <a:lnTo>
                      <a:pt x="28551" y="79268"/>
                    </a:lnTo>
                    <a:lnTo>
                      <a:pt x="30703" y="82520"/>
                    </a:lnTo>
                    <a:lnTo>
                      <a:pt x="33186" y="85447"/>
                    </a:lnTo>
                    <a:lnTo>
                      <a:pt x="36000" y="88130"/>
                    </a:lnTo>
                    <a:lnTo>
                      <a:pt x="39062" y="90569"/>
                    </a:lnTo>
                    <a:lnTo>
                      <a:pt x="42289" y="92601"/>
                    </a:lnTo>
                    <a:lnTo>
                      <a:pt x="45765" y="94390"/>
                    </a:lnTo>
                    <a:lnTo>
                      <a:pt x="49406" y="95853"/>
                    </a:lnTo>
                    <a:lnTo>
                      <a:pt x="53296" y="96910"/>
                    </a:lnTo>
                    <a:lnTo>
                      <a:pt x="57103" y="97560"/>
                    </a:lnTo>
                    <a:lnTo>
                      <a:pt x="60993" y="97886"/>
                    </a:lnTo>
                    <a:lnTo>
                      <a:pt x="64965" y="97804"/>
                    </a:lnTo>
                    <a:lnTo>
                      <a:pt x="68772" y="97398"/>
                    </a:lnTo>
                    <a:lnTo>
                      <a:pt x="72744" y="96341"/>
                    </a:lnTo>
                    <a:lnTo>
                      <a:pt x="76468" y="95040"/>
                    </a:lnTo>
                    <a:lnTo>
                      <a:pt x="79696" y="93577"/>
                    </a:lnTo>
                    <a:lnTo>
                      <a:pt x="82675" y="91869"/>
                    </a:lnTo>
                    <a:lnTo>
                      <a:pt x="85489" y="89756"/>
                    </a:lnTo>
                    <a:lnTo>
                      <a:pt x="87972" y="87317"/>
                    </a:lnTo>
                    <a:lnTo>
                      <a:pt x="90124" y="84634"/>
                    </a:lnTo>
                    <a:lnTo>
                      <a:pt x="92110" y="81788"/>
                    </a:lnTo>
                    <a:lnTo>
                      <a:pt x="93848" y="78780"/>
                    </a:lnTo>
                    <a:lnTo>
                      <a:pt x="95172" y="75609"/>
                    </a:lnTo>
                    <a:lnTo>
                      <a:pt x="96331" y="72357"/>
                    </a:lnTo>
                    <a:lnTo>
                      <a:pt x="78703" y="72113"/>
                    </a:lnTo>
                    <a:lnTo>
                      <a:pt x="61241" y="71869"/>
                    </a:lnTo>
                    <a:lnTo>
                      <a:pt x="61241" y="51463"/>
                    </a:lnTo>
                    <a:lnTo>
                      <a:pt x="90455" y="51463"/>
                    </a:lnTo>
                    <a:lnTo>
                      <a:pt x="119751" y="51544"/>
                    </a:lnTo>
                    <a:lnTo>
                      <a:pt x="120000" y="56097"/>
                    </a:lnTo>
                    <a:lnTo>
                      <a:pt x="120000" y="60813"/>
                    </a:lnTo>
                    <a:lnTo>
                      <a:pt x="119834" y="65365"/>
                    </a:lnTo>
                    <a:lnTo>
                      <a:pt x="119337" y="70000"/>
                    </a:lnTo>
                    <a:lnTo>
                      <a:pt x="118675" y="74552"/>
                    </a:lnTo>
                    <a:lnTo>
                      <a:pt x="117600" y="79024"/>
                    </a:lnTo>
                    <a:lnTo>
                      <a:pt x="116275" y="83414"/>
                    </a:lnTo>
                    <a:lnTo>
                      <a:pt x="114620" y="87723"/>
                    </a:lnTo>
                    <a:lnTo>
                      <a:pt x="112634" y="91788"/>
                    </a:lnTo>
                    <a:lnTo>
                      <a:pt x="110151" y="95853"/>
                    </a:lnTo>
                    <a:lnTo>
                      <a:pt x="107337" y="99593"/>
                    </a:lnTo>
                    <a:lnTo>
                      <a:pt x="104110" y="103170"/>
                    </a:lnTo>
                    <a:lnTo>
                      <a:pt x="100634" y="106504"/>
                    </a:lnTo>
                    <a:lnTo>
                      <a:pt x="96827" y="109430"/>
                    </a:lnTo>
                    <a:lnTo>
                      <a:pt x="92772" y="112032"/>
                    </a:lnTo>
                    <a:lnTo>
                      <a:pt x="88634" y="114146"/>
                    </a:lnTo>
                    <a:lnTo>
                      <a:pt x="84165" y="116016"/>
                    </a:lnTo>
                    <a:lnTo>
                      <a:pt x="79531" y="117560"/>
                    </a:lnTo>
                    <a:lnTo>
                      <a:pt x="74813" y="118699"/>
                    </a:lnTo>
                    <a:lnTo>
                      <a:pt x="70096" y="119512"/>
                    </a:lnTo>
                    <a:lnTo>
                      <a:pt x="65213" y="119918"/>
                    </a:lnTo>
                    <a:lnTo>
                      <a:pt x="60413" y="120000"/>
                    </a:lnTo>
                    <a:lnTo>
                      <a:pt x="55448" y="119756"/>
                    </a:lnTo>
                    <a:lnTo>
                      <a:pt x="50731" y="119105"/>
                    </a:lnTo>
                    <a:lnTo>
                      <a:pt x="45931" y="118130"/>
                    </a:lnTo>
                    <a:lnTo>
                      <a:pt x="41296" y="116747"/>
                    </a:lnTo>
                    <a:lnTo>
                      <a:pt x="36165" y="114878"/>
                    </a:lnTo>
                    <a:lnTo>
                      <a:pt x="31365" y="112601"/>
                    </a:lnTo>
                    <a:lnTo>
                      <a:pt x="26813" y="109674"/>
                    </a:lnTo>
                    <a:lnTo>
                      <a:pt x="22427" y="106585"/>
                    </a:lnTo>
                    <a:lnTo>
                      <a:pt x="18372" y="103008"/>
                    </a:lnTo>
                    <a:lnTo>
                      <a:pt x="14731" y="99024"/>
                    </a:lnTo>
                    <a:lnTo>
                      <a:pt x="11337" y="94959"/>
                    </a:lnTo>
                    <a:lnTo>
                      <a:pt x="8441" y="90487"/>
                    </a:lnTo>
                    <a:lnTo>
                      <a:pt x="5875" y="85853"/>
                    </a:lnTo>
                    <a:lnTo>
                      <a:pt x="3724" y="80894"/>
                    </a:lnTo>
                    <a:lnTo>
                      <a:pt x="2068" y="75934"/>
                    </a:lnTo>
                    <a:lnTo>
                      <a:pt x="827" y="70731"/>
                    </a:lnTo>
                    <a:lnTo>
                      <a:pt x="248" y="65447"/>
                    </a:lnTo>
                    <a:lnTo>
                      <a:pt x="0" y="60081"/>
                    </a:lnTo>
                    <a:lnTo>
                      <a:pt x="165" y="54634"/>
                    </a:lnTo>
                    <a:lnTo>
                      <a:pt x="744" y="49349"/>
                    </a:lnTo>
                    <a:lnTo>
                      <a:pt x="1986" y="44065"/>
                    </a:lnTo>
                    <a:lnTo>
                      <a:pt x="3558" y="38943"/>
                    </a:lnTo>
                    <a:lnTo>
                      <a:pt x="5793" y="34065"/>
                    </a:lnTo>
                    <a:lnTo>
                      <a:pt x="8441" y="29268"/>
                    </a:lnTo>
                    <a:lnTo>
                      <a:pt x="11420" y="24796"/>
                    </a:lnTo>
                    <a:lnTo>
                      <a:pt x="14896" y="20650"/>
                    </a:lnTo>
                    <a:lnTo>
                      <a:pt x="18703" y="16747"/>
                    </a:lnTo>
                    <a:lnTo>
                      <a:pt x="22758" y="13170"/>
                    </a:lnTo>
                    <a:lnTo>
                      <a:pt x="27227" y="10000"/>
                    </a:lnTo>
                    <a:lnTo>
                      <a:pt x="31944" y="7154"/>
                    </a:lnTo>
                    <a:lnTo>
                      <a:pt x="36744" y="4796"/>
                    </a:lnTo>
                    <a:lnTo>
                      <a:pt x="41875" y="2845"/>
                    </a:lnTo>
                    <a:lnTo>
                      <a:pt x="47172" y="1382"/>
                    </a:lnTo>
                    <a:lnTo>
                      <a:pt x="52551" y="487"/>
                    </a:lnTo>
                    <a:lnTo>
                      <a:pt x="58096" y="162"/>
                    </a:lnTo>
                    <a:lnTo>
                      <a:pt x="6347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84" name="Google Shape;884;p51"/>
              <p:cNvSpPr/>
              <p:nvPr/>
            </p:nvSpPr>
            <p:spPr>
              <a:xfrm>
                <a:off x="6764974" y="2898384"/>
                <a:ext cx="159600" cy="159600"/>
              </a:xfrm>
              <a:custGeom>
                <a:rect b="b" l="l" r="r" t="t"/>
                <a:pathLst>
                  <a:path extrusionOk="0" h="120000" w="120000">
                    <a:moveTo>
                      <a:pt x="40251" y="0"/>
                    </a:moveTo>
                    <a:lnTo>
                      <a:pt x="80125" y="0"/>
                    </a:lnTo>
                    <a:lnTo>
                      <a:pt x="80314" y="39747"/>
                    </a:lnTo>
                    <a:lnTo>
                      <a:pt x="120000" y="40126"/>
                    </a:lnTo>
                    <a:lnTo>
                      <a:pt x="120000" y="79873"/>
                    </a:lnTo>
                    <a:lnTo>
                      <a:pt x="80314" y="80252"/>
                    </a:lnTo>
                    <a:lnTo>
                      <a:pt x="80125" y="120000"/>
                    </a:lnTo>
                    <a:lnTo>
                      <a:pt x="40251" y="120000"/>
                    </a:lnTo>
                    <a:lnTo>
                      <a:pt x="39874" y="80252"/>
                    </a:lnTo>
                    <a:lnTo>
                      <a:pt x="0" y="79873"/>
                    </a:lnTo>
                    <a:lnTo>
                      <a:pt x="0" y="40126"/>
                    </a:lnTo>
                    <a:lnTo>
                      <a:pt x="39874" y="39747"/>
                    </a:lnTo>
                    <a:lnTo>
                      <a:pt x="402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885" name="Google Shape;885;p51"/>
            <p:cNvSpPr/>
            <p:nvPr/>
          </p:nvSpPr>
          <p:spPr>
            <a:xfrm>
              <a:off x="4046631" y="1804472"/>
              <a:ext cx="177300" cy="177300"/>
            </a:xfrm>
            <a:custGeom>
              <a:rect b="b" l="l" r="r" t="t"/>
              <a:pathLst>
                <a:path extrusionOk="0" h="120000" w="120000">
                  <a:moveTo>
                    <a:pt x="87293" y="81671"/>
                  </a:moveTo>
                  <a:lnTo>
                    <a:pt x="86339" y="84557"/>
                  </a:lnTo>
                  <a:lnTo>
                    <a:pt x="85301" y="87303"/>
                  </a:lnTo>
                  <a:lnTo>
                    <a:pt x="84151" y="89936"/>
                  </a:lnTo>
                  <a:lnTo>
                    <a:pt x="83001" y="92402"/>
                  </a:lnTo>
                  <a:lnTo>
                    <a:pt x="81711" y="94784"/>
                  </a:lnTo>
                  <a:lnTo>
                    <a:pt x="80392" y="96997"/>
                  </a:lnTo>
                  <a:lnTo>
                    <a:pt x="79074" y="99098"/>
                  </a:lnTo>
                  <a:lnTo>
                    <a:pt x="77699" y="101060"/>
                  </a:lnTo>
                  <a:lnTo>
                    <a:pt x="80392" y="99771"/>
                  </a:lnTo>
                  <a:lnTo>
                    <a:pt x="82945" y="98370"/>
                  </a:lnTo>
                  <a:lnTo>
                    <a:pt x="85441" y="96745"/>
                  </a:lnTo>
                  <a:lnTo>
                    <a:pt x="87798" y="95008"/>
                  </a:lnTo>
                  <a:lnTo>
                    <a:pt x="90042" y="93102"/>
                  </a:lnTo>
                  <a:lnTo>
                    <a:pt x="92117" y="91057"/>
                  </a:lnTo>
                  <a:lnTo>
                    <a:pt x="94081" y="88900"/>
                  </a:lnTo>
                  <a:lnTo>
                    <a:pt x="95904" y="86602"/>
                  </a:lnTo>
                  <a:lnTo>
                    <a:pt x="97587" y="84193"/>
                  </a:lnTo>
                  <a:lnTo>
                    <a:pt x="99102" y="81671"/>
                  </a:lnTo>
                  <a:lnTo>
                    <a:pt x="87293" y="81671"/>
                  </a:lnTo>
                  <a:close/>
                  <a:moveTo>
                    <a:pt x="64516" y="81671"/>
                  </a:moveTo>
                  <a:lnTo>
                    <a:pt x="64516" y="102825"/>
                  </a:lnTo>
                  <a:lnTo>
                    <a:pt x="65834" y="101452"/>
                  </a:lnTo>
                  <a:lnTo>
                    <a:pt x="67208" y="99883"/>
                  </a:lnTo>
                  <a:lnTo>
                    <a:pt x="68639" y="98202"/>
                  </a:lnTo>
                  <a:lnTo>
                    <a:pt x="70070" y="96353"/>
                  </a:lnTo>
                  <a:lnTo>
                    <a:pt x="71472" y="94307"/>
                  </a:lnTo>
                  <a:lnTo>
                    <a:pt x="72875" y="92122"/>
                  </a:lnTo>
                  <a:lnTo>
                    <a:pt x="74221" y="89740"/>
                  </a:lnTo>
                  <a:lnTo>
                    <a:pt x="75539" y="87219"/>
                  </a:lnTo>
                  <a:lnTo>
                    <a:pt x="76746" y="84529"/>
                  </a:lnTo>
                  <a:lnTo>
                    <a:pt x="77840" y="81671"/>
                  </a:lnTo>
                  <a:lnTo>
                    <a:pt x="64516" y="81671"/>
                  </a:lnTo>
                  <a:close/>
                  <a:moveTo>
                    <a:pt x="42215" y="81671"/>
                  </a:moveTo>
                  <a:lnTo>
                    <a:pt x="43309" y="84529"/>
                  </a:lnTo>
                  <a:lnTo>
                    <a:pt x="44544" y="87191"/>
                  </a:lnTo>
                  <a:lnTo>
                    <a:pt x="45806" y="89712"/>
                  </a:lnTo>
                  <a:lnTo>
                    <a:pt x="47180" y="92038"/>
                  </a:lnTo>
                  <a:lnTo>
                    <a:pt x="48555" y="94223"/>
                  </a:lnTo>
                  <a:lnTo>
                    <a:pt x="49985" y="96240"/>
                  </a:lnTo>
                  <a:lnTo>
                    <a:pt x="51416" y="98090"/>
                  </a:lnTo>
                  <a:lnTo>
                    <a:pt x="52791" y="99827"/>
                  </a:lnTo>
                  <a:lnTo>
                    <a:pt x="54165" y="101340"/>
                  </a:lnTo>
                  <a:lnTo>
                    <a:pt x="55483" y="102741"/>
                  </a:lnTo>
                  <a:lnTo>
                    <a:pt x="55483" y="81671"/>
                  </a:lnTo>
                  <a:lnTo>
                    <a:pt x="42215" y="81671"/>
                  </a:lnTo>
                  <a:close/>
                  <a:moveTo>
                    <a:pt x="20925" y="81671"/>
                  </a:moveTo>
                  <a:lnTo>
                    <a:pt x="22412" y="84193"/>
                  </a:lnTo>
                  <a:lnTo>
                    <a:pt x="24095" y="86602"/>
                  </a:lnTo>
                  <a:lnTo>
                    <a:pt x="25918" y="88900"/>
                  </a:lnTo>
                  <a:lnTo>
                    <a:pt x="27882" y="91057"/>
                  </a:lnTo>
                  <a:lnTo>
                    <a:pt x="29957" y="93102"/>
                  </a:lnTo>
                  <a:lnTo>
                    <a:pt x="32201" y="95008"/>
                  </a:lnTo>
                  <a:lnTo>
                    <a:pt x="34558" y="96745"/>
                  </a:lnTo>
                  <a:lnTo>
                    <a:pt x="37054" y="98370"/>
                  </a:lnTo>
                  <a:lnTo>
                    <a:pt x="39607" y="99771"/>
                  </a:lnTo>
                  <a:lnTo>
                    <a:pt x="42300" y="101060"/>
                  </a:lnTo>
                  <a:lnTo>
                    <a:pt x="40925" y="99098"/>
                  </a:lnTo>
                  <a:lnTo>
                    <a:pt x="39607" y="96969"/>
                  </a:lnTo>
                  <a:lnTo>
                    <a:pt x="38288" y="94756"/>
                  </a:lnTo>
                  <a:lnTo>
                    <a:pt x="37054" y="92402"/>
                  </a:lnTo>
                  <a:lnTo>
                    <a:pt x="35848" y="89936"/>
                  </a:lnTo>
                  <a:lnTo>
                    <a:pt x="34726" y="87303"/>
                  </a:lnTo>
                  <a:lnTo>
                    <a:pt x="33660" y="84557"/>
                  </a:lnTo>
                  <a:lnTo>
                    <a:pt x="32706" y="81671"/>
                  </a:lnTo>
                  <a:lnTo>
                    <a:pt x="20925" y="81671"/>
                  </a:lnTo>
                  <a:close/>
                  <a:moveTo>
                    <a:pt x="89424" y="47321"/>
                  </a:moveTo>
                  <a:lnTo>
                    <a:pt x="89845" y="50319"/>
                  </a:lnTo>
                  <a:lnTo>
                    <a:pt x="90182" y="53429"/>
                  </a:lnTo>
                  <a:lnTo>
                    <a:pt x="90350" y="56679"/>
                  </a:lnTo>
                  <a:lnTo>
                    <a:pt x="90434" y="59985"/>
                  </a:lnTo>
                  <a:lnTo>
                    <a:pt x="90350" y="63348"/>
                  </a:lnTo>
                  <a:lnTo>
                    <a:pt x="90182" y="66570"/>
                  </a:lnTo>
                  <a:lnTo>
                    <a:pt x="89845" y="69652"/>
                  </a:lnTo>
                  <a:lnTo>
                    <a:pt x="89424" y="72706"/>
                  </a:lnTo>
                  <a:lnTo>
                    <a:pt x="102861" y="72706"/>
                  </a:lnTo>
                  <a:lnTo>
                    <a:pt x="103506" y="70240"/>
                  </a:lnTo>
                  <a:lnTo>
                    <a:pt x="104011" y="67774"/>
                  </a:lnTo>
                  <a:lnTo>
                    <a:pt x="104431" y="65197"/>
                  </a:lnTo>
                  <a:lnTo>
                    <a:pt x="104628" y="62619"/>
                  </a:lnTo>
                  <a:lnTo>
                    <a:pt x="104712" y="59985"/>
                  </a:lnTo>
                  <a:lnTo>
                    <a:pt x="104628" y="57352"/>
                  </a:lnTo>
                  <a:lnTo>
                    <a:pt x="104375" y="54802"/>
                  </a:lnTo>
                  <a:lnTo>
                    <a:pt x="104011" y="52253"/>
                  </a:lnTo>
                  <a:lnTo>
                    <a:pt x="103506" y="49759"/>
                  </a:lnTo>
                  <a:lnTo>
                    <a:pt x="102861" y="47321"/>
                  </a:lnTo>
                  <a:lnTo>
                    <a:pt x="89424" y="47321"/>
                  </a:lnTo>
                  <a:close/>
                  <a:moveTo>
                    <a:pt x="64488" y="47321"/>
                  </a:moveTo>
                  <a:lnTo>
                    <a:pt x="64488" y="72706"/>
                  </a:lnTo>
                  <a:lnTo>
                    <a:pt x="80252" y="72706"/>
                  </a:lnTo>
                  <a:lnTo>
                    <a:pt x="80701" y="70324"/>
                  </a:lnTo>
                  <a:lnTo>
                    <a:pt x="81009" y="67886"/>
                  </a:lnTo>
                  <a:lnTo>
                    <a:pt x="81262" y="65309"/>
                  </a:lnTo>
                  <a:lnTo>
                    <a:pt x="81430" y="62703"/>
                  </a:lnTo>
                  <a:lnTo>
                    <a:pt x="81458" y="59985"/>
                  </a:lnTo>
                  <a:lnTo>
                    <a:pt x="81430" y="57296"/>
                  </a:lnTo>
                  <a:lnTo>
                    <a:pt x="81262" y="54690"/>
                  </a:lnTo>
                  <a:lnTo>
                    <a:pt x="81009" y="52141"/>
                  </a:lnTo>
                  <a:lnTo>
                    <a:pt x="80701" y="49703"/>
                  </a:lnTo>
                  <a:lnTo>
                    <a:pt x="80252" y="47321"/>
                  </a:lnTo>
                  <a:lnTo>
                    <a:pt x="64488" y="47321"/>
                  </a:lnTo>
                  <a:close/>
                  <a:moveTo>
                    <a:pt x="39747" y="47321"/>
                  </a:moveTo>
                  <a:lnTo>
                    <a:pt x="39326" y="49703"/>
                  </a:lnTo>
                  <a:lnTo>
                    <a:pt x="38990" y="52141"/>
                  </a:lnTo>
                  <a:lnTo>
                    <a:pt x="38737" y="54690"/>
                  </a:lnTo>
                  <a:lnTo>
                    <a:pt x="38597" y="57296"/>
                  </a:lnTo>
                  <a:lnTo>
                    <a:pt x="38541" y="59985"/>
                  </a:lnTo>
                  <a:lnTo>
                    <a:pt x="38597" y="62703"/>
                  </a:lnTo>
                  <a:lnTo>
                    <a:pt x="38737" y="65309"/>
                  </a:lnTo>
                  <a:lnTo>
                    <a:pt x="38990" y="67886"/>
                  </a:lnTo>
                  <a:lnTo>
                    <a:pt x="39326" y="70324"/>
                  </a:lnTo>
                  <a:lnTo>
                    <a:pt x="39747" y="72706"/>
                  </a:lnTo>
                  <a:lnTo>
                    <a:pt x="55539" y="72706"/>
                  </a:lnTo>
                  <a:lnTo>
                    <a:pt x="55539" y="47321"/>
                  </a:lnTo>
                  <a:lnTo>
                    <a:pt x="39747" y="47321"/>
                  </a:lnTo>
                  <a:close/>
                  <a:moveTo>
                    <a:pt x="17110" y="47321"/>
                  </a:moveTo>
                  <a:lnTo>
                    <a:pt x="16465" y="49759"/>
                  </a:lnTo>
                  <a:lnTo>
                    <a:pt x="15960" y="52253"/>
                  </a:lnTo>
                  <a:lnTo>
                    <a:pt x="15596" y="54802"/>
                  </a:lnTo>
                  <a:lnTo>
                    <a:pt x="15371" y="57352"/>
                  </a:lnTo>
                  <a:lnTo>
                    <a:pt x="15259" y="59985"/>
                  </a:lnTo>
                  <a:lnTo>
                    <a:pt x="15371" y="62619"/>
                  </a:lnTo>
                  <a:lnTo>
                    <a:pt x="15596" y="65197"/>
                  </a:lnTo>
                  <a:lnTo>
                    <a:pt x="15960" y="67774"/>
                  </a:lnTo>
                  <a:lnTo>
                    <a:pt x="16465" y="70240"/>
                  </a:lnTo>
                  <a:lnTo>
                    <a:pt x="17110" y="72706"/>
                  </a:lnTo>
                  <a:lnTo>
                    <a:pt x="30546" y="72706"/>
                  </a:lnTo>
                  <a:lnTo>
                    <a:pt x="30154" y="69652"/>
                  </a:lnTo>
                  <a:lnTo>
                    <a:pt x="29817" y="66570"/>
                  </a:lnTo>
                  <a:lnTo>
                    <a:pt x="29593" y="63348"/>
                  </a:lnTo>
                  <a:lnTo>
                    <a:pt x="29537" y="59985"/>
                  </a:lnTo>
                  <a:lnTo>
                    <a:pt x="29593" y="56679"/>
                  </a:lnTo>
                  <a:lnTo>
                    <a:pt x="29789" y="53429"/>
                  </a:lnTo>
                  <a:lnTo>
                    <a:pt x="30126" y="50319"/>
                  </a:lnTo>
                  <a:lnTo>
                    <a:pt x="30546" y="47321"/>
                  </a:lnTo>
                  <a:lnTo>
                    <a:pt x="17110" y="47321"/>
                  </a:lnTo>
                  <a:close/>
                  <a:moveTo>
                    <a:pt x="77699" y="18939"/>
                  </a:moveTo>
                  <a:lnTo>
                    <a:pt x="79074" y="20929"/>
                  </a:lnTo>
                  <a:lnTo>
                    <a:pt x="80392" y="23002"/>
                  </a:lnTo>
                  <a:lnTo>
                    <a:pt x="81711" y="25243"/>
                  </a:lnTo>
                  <a:lnTo>
                    <a:pt x="82945" y="27597"/>
                  </a:lnTo>
                  <a:lnTo>
                    <a:pt x="84151" y="30091"/>
                  </a:lnTo>
                  <a:lnTo>
                    <a:pt x="85301" y="32724"/>
                  </a:lnTo>
                  <a:lnTo>
                    <a:pt x="86339" y="35442"/>
                  </a:lnTo>
                  <a:lnTo>
                    <a:pt x="87293" y="38328"/>
                  </a:lnTo>
                  <a:lnTo>
                    <a:pt x="99102" y="38328"/>
                  </a:lnTo>
                  <a:lnTo>
                    <a:pt x="97587" y="35806"/>
                  </a:lnTo>
                  <a:lnTo>
                    <a:pt x="95904" y="33397"/>
                  </a:lnTo>
                  <a:lnTo>
                    <a:pt x="94081" y="31099"/>
                  </a:lnTo>
                  <a:lnTo>
                    <a:pt x="92117" y="28914"/>
                  </a:lnTo>
                  <a:lnTo>
                    <a:pt x="90042" y="26869"/>
                  </a:lnTo>
                  <a:lnTo>
                    <a:pt x="87798" y="24963"/>
                  </a:lnTo>
                  <a:lnTo>
                    <a:pt x="85441" y="23226"/>
                  </a:lnTo>
                  <a:lnTo>
                    <a:pt x="82945" y="21657"/>
                  </a:lnTo>
                  <a:lnTo>
                    <a:pt x="80392" y="20200"/>
                  </a:lnTo>
                  <a:lnTo>
                    <a:pt x="77699" y="18939"/>
                  </a:lnTo>
                  <a:close/>
                  <a:moveTo>
                    <a:pt x="42300" y="18939"/>
                  </a:moveTo>
                  <a:lnTo>
                    <a:pt x="39607" y="20200"/>
                  </a:lnTo>
                  <a:lnTo>
                    <a:pt x="37054" y="21657"/>
                  </a:lnTo>
                  <a:lnTo>
                    <a:pt x="34558" y="23226"/>
                  </a:lnTo>
                  <a:lnTo>
                    <a:pt x="32201" y="24963"/>
                  </a:lnTo>
                  <a:lnTo>
                    <a:pt x="29957" y="26869"/>
                  </a:lnTo>
                  <a:lnTo>
                    <a:pt x="27882" y="28914"/>
                  </a:lnTo>
                  <a:lnTo>
                    <a:pt x="25918" y="31099"/>
                  </a:lnTo>
                  <a:lnTo>
                    <a:pt x="24095" y="33397"/>
                  </a:lnTo>
                  <a:lnTo>
                    <a:pt x="22412" y="35806"/>
                  </a:lnTo>
                  <a:lnTo>
                    <a:pt x="20925" y="38328"/>
                  </a:lnTo>
                  <a:lnTo>
                    <a:pt x="32706" y="38328"/>
                  </a:lnTo>
                  <a:lnTo>
                    <a:pt x="33660" y="35442"/>
                  </a:lnTo>
                  <a:lnTo>
                    <a:pt x="34726" y="32668"/>
                  </a:lnTo>
                  <a:lnTo>
                    <a:pt x="35848" y="30091"/>
                  </a:lnTo>
                  <a:lnTo>
                    <a:pt x="37026" y="27597"/>
                  </a:lnTo>
                  <a:lnTo>
                    <a:pt x="38288" y="25243"/>
                  </a:lnTo>
                  <a:lnTo>
                    <a:pt x="39579" y="23002"/>
                  </a:lnTo>
                  <a:lnTo>
                    <a:pt x="40925" y="20929"/>
                  </a:lnTo>
                  <a:lnTo>
                    <a:pt x="42300" y="18939"/>
                  </a:lnTo>
                  <a:close/>
                  <a:moveTo>
                    <a:pt x="64516" y="17230"/>
                  </a:moveTo>
                  <a:lnTo>
                    <a:pt x="64516" y="38328"/>
                  </a:lnTo>
                  <a:lnTo>
                    <a:pt x="77812" y="38328"/>
                  </a:lnTo>
                  <a:lnTo>
                    <a:pt x="76718" y="35498"/>
                  </a:lnTo>
                  <a:lnTo>
                    <a:pt x="75455" y="32836"/>
                  </a:lnTo>
                  <a:lnTo>
                    <a:pt x="74193" y="30315"/>
                  </a:lnTo>
                  <a:lnTo>
                    <a:pt x="72847" y="27961"/>
                  </a:lnTo>
                  <a:lnTo>
                    <a:pt x="71444" y="25776"/>
                  </a:lnTo>
                  <a:lnTo>
                    <a:pt x="70014" y="23731"/>
                  </a:lnTo>
                  <a:lnTo>
                    <a:pt x="68611" y="21881"/>
                  </a:lnTo>
                  <a:lnTo>
                    <a:pt x="67208" y="20200"/>
                  </a:lnTo>
                  <a:lnTo>
                    <a:pt x="65834" y="18631"/>
                  </a:lnTo>
                  <a:lnTo>
                    <a:pt x="64516" y="17230"/>
                  </a:lnTo>
                  <a:close/>
                  <a:moveTo>
                    <a:pt x="55483" y="17174"/>
                  </a:moveTo>
                  <a:lnTo>
                    <a:pt x="54165" y="18547"/>
                  </a:lnTo>
                  <a:lnTo>
                    <a:pt x="52791" y="20116"/>
                  </a:lnTo>
                  <a:lnTo>
                    <a:pt x="51360" y="21797"/>
                  </a:lnTo>
                  <a:lnTo>
                    <a:pt x="49929" y="23674"/>
                  </a:lnTo>
                  <a:lnTo>
                    <a:pt x="48527" y="25720"/>
                  </a:lnTo>
                  <a:lnTo>
                    <a:pt x="47124" y="27905"/>
                  </a:lnTo>
                  <a:lnTo>
                    <a:pt x="45778" y="30231"/>
                  </a:lnTo>
                  <a:lnTo>
                    <a:pt x="44460" y="32752"/>
                  </a:lnTo>
                  <a:lnTo>
                    <a:pt x="43253" y="35442"/>
                  </a:lnTo>
                  <a:lnTo>
                    <a:pt x="42159" y="38328"/>
                  </a:lnTo>
                  <a:lnTo>
                    <a:pt x="55483" y="38328"/>
                  </a:lnTo>
                  <a:lnTo>
                    <a:pt x="55483" y="17174"/>
                  </a:lnTo>
                  <a:close/>
                  <a:moveTo>
                    <a:pt x="59971" y="0"/>
                  </a:moveTo>
                  <a:lnTo>
                    <a:pt x="63646" y="112"/>
                  </a:lnTo>
                  <a:lnTo>
                    <a:pt x="67237" y="448"/>
                  </a:lnTo>
                  <a:lnTo>
                    <a:pt x="70743" y="980"/>
                  </a:lnTo>
                  <a:lnTo>
                    <a:pt x="74221" y="1709"/>
                  </a:lnTo>
                  <a:lnTo>
                    <a:pt x="77615" y="2633"/>
                  </a:lnTo>
                  <a:lnTo>
                    <a:pt x="80897" y="3754"/>
                  </a:lnTo>
                  <a:lnTo>
                    <a:pt x="84123" y="5071"/>
                  </a:lnTo>
                  <a:lnTo>
                    <a:pt x="87237" y="6528"/>
                  </a:lnTo>
                  <a:lnTo>
                    <a:pt x="90266" y="8209"/>
                  </a:lnTo>
                  <a:lnTo>
                    <a:pt x="93183" y="10058"/>
                  </a:lnTo>
                  <a:lnTo>
                    <a:pt x="95960" y="12019"/>
                  </a:lnTo>
                  <a:lnTo>
                    <a:pt x="98625" y="14120"/>
                  </a:lnTo>
                  <a:lnTo>
                    <a:pt x="101178" y="16390"/>
                  </a:lnTo>
                  <a:lnTo>
                    <a:pt x="103590" y="18855"/>
                  </a:lnTo>
                  <a:lnTo>
                    <a:pt x="105890" y="21349"/>
                  </a:lnTo>
                  <a:lnTo>
                    <a:pt x="107994" y="24067"/>
                  </a:lnTo>
                  <a:lnTo>
                    <a:pt x="109985" y="26840"/>
                  </a:lnTo>
                  <a:lnTo>
                    <a:pt x="111809" y="29754"/>
                  </a:lnTo>
                  <a:lnTo>
                    <a:pt x="113436" y="32752"/>
                  </a:lnTo>
                  <a:lnTo>
                    <a:pt x="114950" y="35890"/>
                  </a:lnTo>
                  <a:lnTo>
                    <a:pt x="116241" y="39112"/>
                  </a:lnTo>
                  <a:lnTo>
                    <a:pt x="117335" y="42390"/>
                  </a:lnTo>
                  <a:lnTo>
                    <a:pt x="118288" y="45780"/>
                  </a:lnTo>
                  <a:lnTo>
                    <a:pt x="119018" y="49227"/>
                  </a:lnTo>
                  <a:lnTo>
                    <a:pt x="119579" y="52757"/>
                  </a:lnTo>
                  <a:lnTo>
                    <a:pt x="119915" y="56343"/>
                  </a:lnTo>
                  <a:lnTo>
                    <a:pt x="120000" y="59985"/>
                  </a:lnTo>
                  <a:lnTo>
                    <a:pt x="119915" y="63628"/>
                  </a:lnTo>
                  <a:lnTo>
                    <a:pt x="119579" y="67242"/>
                  </a:lnTo>
                  <a:lnTo>
                    <a:pt x="119018" y="70744"/>
                  </a:lnTo>
                  <a:lnTo>
                    <a:pt x="118288" y="74219"/>
                  </a:lnTo>
                  <a:lnTo>
                    <a:pt x="117335" y="77609"/>
                  </a:lnTo>
                  <a:lnTo>
                    <a:pt x="116241" y="80915"/>
                  </a:lnTo>
                  <a:lnTo>
                    <a:pt x="114950" y="84109"/>
                  </a:lnTo>
                  <a:lnTo>
                    <a:pt x="113436" y="87219"/>
                  </a:lnTo>
                  <a:lnTo>
                    <a:pt x="111809" y="90245"/>
                  </a:lnTo>
                  <a:lnTo>
                    <a:pt x="109985" y="93187"/>
                  </a:lnTo>
                  <a:lnTo>
                    <a:pt x="107994" y="95960"/>
                  </a:lnTo>
                  <a:lnTo>
                    <a:pt x="105890" y="98622"/>
                  </a:lnTo>
                  <a:lnTo>
                    <a:pt x="103590" y="101172"/>
                  </a:lnTo>
                  <a:lnTo>
                    <a:pt x="101178" y="103581"/>
                  </a:lnTo>
                  <a:lnTo>
                    <a:pt x="98625" y="105879"/>
                  </a:lnTo>
                  <a:lnTo>
                    <a:pt x="95960" y="108008"/>
                  </a:lnTo>
                  <a:lnTo>
                    <a:pt x="93183" y="109969"/>
                  </a:lnTo>
                  <a:lnTo>
                    <a:pt x="90266" y="111790"/>
                  </a:lnTo>
                  <a:lnTo>
                    <a:pt x="87237" y="113443"/>
                  </a:lnTo>
                  <a:lnTo>
                    <a:pt x="84123" y="114928"/>
                  </a:lnTo>
                  <a:lnTo>
                    <a:pt x="80897" y="116245"/>
                  </a:lnTo>
                  <a:lnTo>
                    <a:pt x="77615" y="117338"/>
                  </a:lnTo>
                  <a:lnTo>
                    <a:pt x="74221" y="118290"/>
                  </a:lnTo>
                  <a:lnTo>
                    <a:pt x="70743" y="119019"/>
                  </a:lnTo>
                  <a:lnTo>
                    <a:pt x="67237" y="119579"/>
                  </a:lnTo>
                  <a:lnTo>
                    <a:pt x="63646" y="119887"/>
                  </a:lnTo>
                  <a:lnTo>
                    <a:pt x="59971" y="119999"/>
                  </a:lnTo>
                  <a:lnTo>
                    <a:pt x="56381" y="119887"/>
                  </a:lnTo>
                  <a:lnTo>
                    <a:pt x="52762" y="119579"/>
                  </a:lnTo>
                  <a:lnTo>
                    <a:pt x="49256" y="119019"/>
                  </a:lnTo>
                  <a:lnTo>
                    <a:pt x="45778" y="118290"/>
                  </a:lnTo>
                  <a:lnTo>
                    <a:pt x="42384" y="117338"/>
                  </a:lnTo>
                  <a:lnTo>
                    <a:pt x="39102" y="116245"/>
                  </a:lnTo>
                  <a:lnTo>
                    <a:pt x="35876" y="114928"/>
                  </a:lnTo>
                  <a:lnTo>
                    <a:pt x="32734" y="113443"/>
                  </a:lnTo>
                  <a:lnTo>
                    <a:pt x="29761" y="111790"/>
                  </a:lnTo>
                  <a:lnTo>
                    <a:pt x="26816" y="109969"/>
                  </a:lnTo>
                  <a:lnTo>
                    <a:pt x="24067" y="108008"/>
                  </a:lnTo>
                  <a:lnTo>
                    <a:pt x="21346" y="105879"/>
                  </a:lnTo>
                  <a:lnTo>
                    <a:pt x="18821" y="103581"/>
                  </a:lnTo>
                  <a:lnTo>
                    <a:pt x="16409" y="101172"/>
                  </a:lnTo>
                  <a:lnTo>
                    <a:pt x="14109" y="98622"/>
                  </a:lnTo>
                  <a:lnTo>
                    <a:pt x="12005" y="95960"/>
                  </a:lnTo>
                  <a:lnTo>
                    <a:pt x="10042" y="93187"/>
                  </a:lnTo>
                  <a:lnTo>
                    <a:pt x="8218" y="90245"/>
                  </a:lnTo>
                  <a:lnTo>
                    <a:pt x="6563" y="87219"/>
                  </a:lnTo>
                  <a:lnTo>
                    <a:pt x="5077" y="84109"/>
                  </a:lnTo>
                  <a:lnTo>
                    <a:pt x="3758" y="80915"/>
                  </a:lnTo>
                  <a:lnTo>
                    <a:pt x="2608" y="77609"/>
                  </a:lnTo>
                  <a:lnTo>
                    <a:pt x="1711" y="74219"/>
                  </a:lnTo>
                  <a:lnTo>
                    <a:pt x="981" y="70744"/>
                  </a:lnTo>
                  <a:lnTo>
                    <a:pt x="420" y="67242"/>
                  </a:lnTo>
                  <a:lnTo>
                    <a:pt x="112" y="63628"/>
                  </a:lnTo>
                  <a:lnTo>
                    <a:pt x="0" y="59985"/>
                  </a:lnTo>
                  <a:lnTo>
                    <a:pt x="112" y="56343"/>
                  </a:lnTo>
                  <a:lnTo>
                    <a:pt x="420" y="52757"/>
                  </a:lnTo>
                  <a:lnTo>
                    <a:pt x="981" y="49227"/>
                  </a:lnTo>
                  <a:lnTo>
                    <a:pt x="1711" y="45780"/>
                  </a:lnTo>
                  <a:lnTo>
                    <a:pt x="2608" y="42390"/>
                  </a:lnTo>
                  <a:lnTo>
                    <a:pt x="3758" y="39112"/>
                  </a:lnTo>
                  <a:lnTo>
                    <a:pt x="5077" y="35890"/>
                  </a:lnTo>
                  <a:lnTo>
                    <a:pt x="6563" y="32752"/>
                  </a:lnTo>
                  <a:lnTo>
                    <a:pt x="8218" y="29754"/>
                  </a:lnTo>
                  <a:lnTo>
                    <a:pt x="10042" y="26840"/>
                  </a:lnTo>
                  <a:lnTo>
                    <a:pt x="12005" y="24067"/>
                  </a:lnTo>
                  <a:lnTo>
                    <a:pt x="14109" y="21349"/>
                  </a:lnTo>
                  <a:lnTo>
                    <a:pt x="16409" y="18855"/>
                  </a:lnTo>
                  <a:lnTo>
                    <a:pt x="18821" y="16390"/>
                  </a:lnTo>
                  <a:lnTo>
                    <a:pt x="21346" y="14120"/>
                  </a:lnTo>
                  <a:lnTo>
                    <a:pt x="24067" y="12019"/>
                  </a:lnTo>
                  <a:lnTo>
                    <a:pt x="26816" y="10058"/>
                  </a:lnTo>
                  <a:lnTo>
                    <a:pt x="29761" y="8209"/>
                  </a:lnTo>
                  <a:lnTo>
                    <a:pt x="32734" y="6528"/>
                  </a:lnTo>
                  <a:lnTo>
                    <a:pt x="35876" y="5071"/>
                  </a:lnTo>
                  <a:lnTo>
                    <a:pt x="39102" y="3754"/>
                  </a:lnTo>
                  <a:lnTo>
                    <a:pt x="42384" y="2633"/>
                  </a:lnTo>
                  <a:lnTo>
                    <a:pt x="45778" y="1709"/>
                  </a:lnTo>
                  <a:lnTo>
                    <a:pt x="49256" y="980"/>
                  </a:lnTo>
                  <a:lnTo>
                    <a:pt x="52762" y="448"/>
                  </a:lnTo>
                  <a:lnTo>
                    <a:pt x="56381" y="112"/>
                  </a:lnTo>
                  <a:lnTo>
                    <a:pt x="5997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Google Shape;890;p52"/>
          <p:cNvSpPr/>
          <p:nvPr/>
        </p:nvSpPr>
        <p:spPr>
          <a:xfrm>
            <a:off x="3742050" y="1069100"/>
            <a:ext cx="1659900" cy="1659900"/>
          </a:xfrm>
          <a:prstGeom prst="ellipse">
            <a:avLst/>
          </a:prstGeom>
          <a:no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2"/>
          <p:cNvSpPr txBox="1"/>
          <p:nvPr/>
        </p:nvSpPr>
        <p:spPr>
          <a:xfrm>
            <a:off x="2329050" y="2933600"/>
            <a:ext cx="4485900" cy="65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350">
                <a:solidFill>
                  <a:srgbClr val="566579"/>
                </a:solidFill>
                <a:latin typeface="Trebuchet MS"/>
                <a:ea typeface="Trebuchet MS"/>
                <a:cs typeface="Trebuchet MS"/>
                <a:sym typeface="Trebuchet MS"/>
              </a:rPr>
              <a:t>Thanks </a:t>
            </a:r>
            <a:r>
              <a:rPr lang="en-GB" sz="3350">
                <a:solidFill>
                  <a:srgbClr val="566579"/>
                </a:solidFill>
                <a:latin typeface="Trebuchet MS"/>
                <a:ea typeface="Trebuchet MS"/>
                <a:cs typeface="Trebuchet MS"/>
                <a:sym typeface="Trebuchet MS"/>
              </a:rPr>
              <a:t>for</a:t>
            </a:r>
            <a:r>
              <a:rPr b="1" lang="en-GB" sz="3350">
                <a:solidFill>
                  <a:srgbClr val="566579"/>
                </a:solidFill>
                <a:latin typeface="Trebuchet MS"/>
                <a:ea typeface="Trebuchet MS"/>
                <a:cs typeface="Trebuchet MS"/>
                <a:sym typeface="Trebuchet MS"/>
              </a:rPr>
              <a:t> </a:t>
            </a:r>
            <a:r>
              <a:rPr b="1" lang="en-GB" sz="3350">
                <a:solidFill>
                  <a:srgbClr val="566579"/>
                </a:solidFill>
                <a:latin typeface="Trebuchet MS"/>
                <a:ea typeface="Trebuchet MS"/>
                <a:cs typeface="Trebuchet MS"/>
                <a:sym typeface="Trebuchet MS"/>
              </a:rPr>
              <a:t>Watching</a:t>
            </a:r>
            <a:endParaRPr b="1" sz="3350">
              <a:solidFill>
                <a:srgbClr val="566579"/>
              </a:solidFill>
              <a:latin typeface="Trebuchet MS"/>
              <a:ea typeface="Trebuchet MS"/>
              <a:cs typeface="Trebuchet MS"/>
              <a:sym typeface="Trebuchet MS"/>
            </a:endParaRPr>
          </a:p>
        </p:txBody>
      </p:sp>
      <p:sp>
        <p:nvSpPr>
          <p:cNvPr id="892" name="Google Shape;892;p52"/>
          <p:cNvSpPr/>
          <p:nvPr/>
        </p:nvSpPr>
        <p:spPr>
          <a:xfrm>
            <a:off x="4027800" y="1495700"/>
            <a:ext cx="1088400" cy="806700"/>
          </a:xfrm>
          <a:custGeom>
            <a:rect b="b" l="l" r="r" t="t"/>
            <a:pathLst>
              <a:path extrusionOk="0" h="120000" w="120000">
                <a:moveTo>
                  <a:pt x="48851" y="106586"/>
                </a:moveTo>
                <a:lnTo>
                  <a:pt x="48263" y="106624"/>
                </a:lnTo>
                <a:lnTo>
                  <a:pt x="47703" y="106889"/>
                </a:lnTo>
                <a:lnTo>
                  <a:pt x="47170" y="107267"/>
                </a:lnTo>
                <a:lnTo>
                  <a:pt x="46694" y="107758"/>
                </a:lnTo>
                <a:lnTo>
                  <a:pt x="46246" y="108551"/>
                </a:lnTo>
                <a:lnTo>
                  <a:pt x="45966" y="109382"/>
                </a:lnTo>
                <a:lnTo>
                  <a:pt x="45826" y="110251"/>
                </a:lnTo>
                <a:lnTo>
                  <a:pt x="45826" y="111158"/>
                </a:lnTo>
                <a:lnTo>
                  <a:pt x="45966" y="112027"/>
                </a:lnTo>
                <a:lnTo>
                  <a:pt x="46246" y="112858"/>
                </a:lnTo>
                <a:lnTo>
                  <a:pt x="46694" y="113614"/>
                </a:lnTo>
                <a:lnTo>
                  <a:pt x="47170" y="114143"/>
                </a:lnTo>
                <a:lnTo>
                  <a:pt x="47675" y="114559"/>
                </a:lnTo>
                <a:lnTo>
                  <a:pt x="48263" y="114748"/>
                </a:lnTo>
                <a:lnTo>
                  <a:pt x="48851" y="114823"/>
                </a:lnTo>
                <a:lnTo>
                  <a:pt x="49467" y="114748"/>
                </a:lnTo>
                <a:lnTo>
                  <a:pt x="50000" y="114559"/>
                </a:lnTo>
                <a:lnTo>
                  <a:pt x="50560" y="114143"/>
                </a:lnTo>
                <a:lnTo>
                  <a:pt x="51036" y="113614"/>
                </a:lnTo>
                <a:lnTo>
                  <a:pt x="51456" y="112858"/>
                </a:lnTo>
                <a:lnTo>
                  <a:pt x="51764" y="112027"/>
                </a:lnTo>
                <a:lnTo>
                  <a:pt x="51904" y="111158"/>
                </a:lnTo>
                <a:lnTo>
                  <a:pt x="51904" y="110251"/>
                </a:lnTo>
                <a:lnTo>
                  <a:pt x="51764" y="109382"/>
                </a:lnTo>
                <a:lnTo>
                  <a:pt x="51456" y="108551"/>
                </a:lnTo>
                <a:lnTo>
                  <a:pt x="51036" y="107758"/>
                </a:lnTo>
                <a:lnTo>
                  <a:pt x="50560" y="107267"/>
                </a:lnTo>
                <a:lnTo>
                  <a:pt x="50000" y="106889"/>
                </a:lnTo>
                <a:lnTo>
                  <a:pt x="49411" y="106624"/>
                </a:lnTo>
                <a:lnTo>
                  <a:pt x="48851" y="106586"/>
                </a:lnTo>
                <a:close/>
                <a:moveTo>
                  <a:pt x="41820" y="97027"/>
                </a:moveTo>
                <a:lnTo>
                  <a:pt x="41232" y="97141"/>
                </a:lnTo>
                <a:lnTo>
                  <a:pt x="40644" y="97367"/>
                </a:lnTo>
                <a:lnTo>
                  <a:pt x="40140" y="97745"/>
                </a:lnTo>
                <a:lnTo>
                  <a:pt x="39607" y="98274"/>
                </a:lnTo>
                <a:lnTo>
                  <a:pt x="39187" y="98992"/>
                </a:lnTo>
                <a:lnTo>
                  <a:pt x="38879" y="99861"/>
                </a:lnTo>
                <a:lnTo>
                  <a:pt x="38739" y="100730"/>
                </a:lnTo>
                <a:lnTo>
                  <a:pt x="38739" y="101675"/>
                </a:lnTo>
                <a:lnTo>
                  <a:pt x="38879" y="102544"/>
                </a:lnTo>
                <a:lnTo>
                  <a:pt x="39187" y="103375"/>
                </a:lnTo>
                <a:lnTo>
                  <a:pt x="39607" y="104130"/>
                </a:lnTo>
                <a:lnTo>
                  <a:pt x="40084" y="104659"/>
                </a:lnTo>
                <a:lnTo>
                  <a:pt x="40644" y="105000"/>
                </a:lnTo>
                <a:lnTo>
                  <a:pt x="41176" y="105264"/>
                </a:lnTo>
                <a:lnTo>
                  <a:pt x="41820" y="105340"/>
                </a:lnTo>
                <a:lnTo>
                  <a:pt x="42380" y="105264"/>
                </a:lnTo>
                <a:lnTo>
                  <a:pt x="42969" y="105000"/>
                </a:lnTo>
                <a:lnTo>
                  <a:pt x="43473" y="104659"/>
                </a:lnTo>
                <a:lnTo>
                  <a:pt x="43949" y="104130"/>
                </a:lnTo>
                <a:lnTo>
                  <a:pt x="44397" y="103375"/>
                </a:lnTo>
                <a:lnTo>
                  <a:pt x="44677" y="102544"/>
                </a:lnTo>
                <a:lnTo>
                  <a:pt x="44845" y="101675"/>
                </a:lnTo>
                <a:lnTo>
                  <a:pt x="44845" y="100730"/>
                </a:lnTo>
                <a:lnTo>
                  <a:pt x="44677" y="99861"/>
                </a:lnTo>
                <a:lnTo>
                  <a:pt x="44397" y="98992"/>
                </a:lnTo>
                <a:lnTo>
                  <a:pt x="43949" y="98274"/>
                </a:lnTo>
                <a:lnTo>
                  <a:pt x="43473" y="97745"/>
                </a:lnTo>
                <a:lnTo>
                  <a:pt x="42969" y="97367"/>
                </a:lnTo>
                <a:lnTo>
                  <a:pt x="42380" y="97141"/>
                </a:lnTo>
                <a:lnTo>
                  <a:pt x="41820" y="97027"/>
                </a:lnTo>
                <a:close/>
                <a:moveTo>
                  <a:pt x="34565" y="87317"/>
                </a:moveTo>
                <a:lnTo>
                  <a:pt x="33977" y="87392"/>
                </a:lnTo>
                <a:lnTo>
                  <a:pt x="33417" y="87619"/>
                </a:lnTo>
                <a:lnTo>
                  <a:pt x="32885" y="87997"/>
                </a:lnTo>
                <a:lnTo>
                  <a:pt x="32408" y="88526"/>
                </a:lnTo>
                <a:lnTo>
                  <a:pt x="32016" y="89130"/>
                </a:lnTo>
                <a:lnTo>
                  <a:pt x="31736" y="89848"/>
                </a:lnTo>
                <a:lnTo>
                  <a:pt x="31568" y="90642"/>
                </a:lnTo>
                <a:lnTo>
                  <a:pt x="31484" y="91435"/>
                </a:lnTo>
                <a:lnTo>
                  <a:pt x="31568" y="92267"/>
                </a:lnTo>
                <a:lnTo>
                  <a:pt x="31736" y="93022"/>
                </a:lnTo>
                <a:lnTo>
                  <a:pt x="32016" y="93740"/>
                </a:lnTo>
                <a:lnTo>
                  <a:pt x="32408" y="94382"/>
                </a:lnTo>
                <a:lnTo>
                  <a:pt x="32941" y="94987"/>
                </a:lnTo>
                <a:lnTo>
                  <a:pt x="33585" y="95365"/>
                </a:lnTo>
                <a:lnTo>
                  <a:pt x="34229" y="95554"/>
                </a:lnTo>
                <a:lnTo>
                  <a:pt x="34929" y="95554"/>
                </a:lnTo>
                <a:lnTo>
                  <a:pt x="35574" y="95365"/>
                </a:lnTo>
                <a:lnTo>
                  <a:pt x="36190" y="94987"/>
                </a:lnTo>
                <a:lnTo>
                  <a:pt x="36750" y="94382"/>
                </a:lnTo>
                <a:lnTo>
                  <a:pt x="37170" y="93589"/>
                </a:lnTo>
                <a:lnTo>
                  <a:pt x="37478" y="92758"/>
                </a:lnTo>
                <a:lnTo>
                  <a:pt x="37619" y="91889"/>
                </a:lnTo>
                <a:lnTo>
                  <a:pt x="37619" y="90982"/>
                </a:lnTo>
                <a:lnTo>
                  <a:pt x="37478" y="90113"/>
                </a:lnTo>
                <a:lnTo>
                  <a:pt x="37170" y="89282"/>
                </a:lnTo>
                <a:lnTo>
                  <a:pt x="36750" y="88526"/>
                </a:lnTo>
                <a:lnTo>
                  <a:pt x="36274" y="87997"/>
                </a:lnTo>
                <a:lnTo>
                  <a:pt x="35714" y="87619"/>
                </a:lnTo>
                <a:lnTo>
                  <a:pt x="35126" y="87392"/>
                </a:lnTo>
                <a:lnTo>
                  <a:pt x="34565" y="87317"/>
                </a:lnTo>
                <a:close/>
                <a:moveTo>
                  <a:pt x="85686" y="26297"/>
                </a:moveTo>
                <a:lnTo>
                  <a:pt x="83025" y="29924"/>
                </a:lnTo>
                <a:lnTo>
                  <a:pt x="82016" y="31133"/>
                </a:lnTo>
                <a:lnTo>
                  <a:pt x="80924" y="32040"/>
                </a:lnTo>
                <a:lnTo>
                  <a:pt x="79719" y="32833"/>
                </a:lnTo>
                <a:lnTo>
                  <a:pt x="78459" y="33324"/>
                </a:lnTo>
                <a:lnTo>
                  <a:pt x="77198" y="33664"/>
                </a:lnTo>
                <a:lnTo>
                  <a:pt x="75882" y="33702"/>
                </a:lnTo>
                <a:lnTo>
                  <a:pt x="74565" y="33589"/>
                </a:lnTo>
                <a:lnTo>
                  <a:pt x="73305" y="33173"/>
                </a:lnTo>
                <a:lnTo>
                  <a:pt x="72016" y="32531"/>
                </a:lnTo>
                <a:lnTo>
                  <a:pt x="70784" y="31889"/>
                </a:lnTo>
                <a:lnTo>
                  <a:pt x="69467" y="31397"/>
                </a:lnTo>
                <a:lnTo>
                  <a:pt x="68123" y="31133"/>
                </a:lnTo>
                <a:lnTo>
                  <a:pt x="66778" y="31020"/>
                </a:lnTo>
                <a:lnTo>
                  <a:pt x="65378" y="31133"/>
                </a:lnTo>
                <a:lnTo>
                  <a:pt x="64005" y="31473"/>
                </a:lnTo>
                <a:lnTo>
                  <a:pt x="62661" y="31964"/>
                </a:lnTo>
                <a:lnTo>
                  <a:pt x="61344" y="32644"/>
                </a:lnTo>
                <a:lnTo>
                  <a:pt x="60112" y="33589"/>
                </a:lnTo>
                <a:lnTo>
                  <a:pt x="58907" y="34722"/>
                </a:lnTo>
                <a:lnTo>
                  <a:pt x="57815" y="36045"/>
                </a:lnTo>
                <a:lnTo>
                  <a:pt x="45154" y="53085"/>
                </a:lnTo>
                <a:lnTo>
                  <a:pt x="44677" y="53879"/>
                </a:lnTo>
                <a:lnTo>
                  <a:pt x="44313" y="54748"/>
                </a:lnTo>
                <a:lnTo>
                  <a:pt x="44117" y="55730"/>
                </a:lnTo>
                <a:lnTo>
                  <a:pt x="44033" y="56712"/>
                </a:lnTo>
                <a:lnTo>
                  <a:pt x="44117" y="57770"/>
                </a:lnTo>
                <a:lnTo>
                  <a:pt x="44313" y="58753"/>
                </a:lnTo>
                <a:lnTo>
                  <a:pt x="44677" y="59622"/>
                </a:lnTo>
                <a:lnTo>
                  <a:pt x="45154" y="60415"/>
                </a:lnTo>
                <a:lnTo>
                  <a:pt x="45770" y="61095"/>
                </a:lnTo>
                <a:lnTo>
                  <a:pt x="46442" y="61549"/>
                </a:lnTo>
                <a:lnTo>
                  <a:pt x="47170" y="61851"/>
                </a:lnTo>
                <a:lnTo>
                  <a:pt x="47899" y="61926"/>
                </a:lnTo>
                <a:lnTo>
                  <a:pt x="48627" y="61851"/>
                </a:lnTo>
                <a:lnTo>
                  <a:pt x="49355" y="61549"/>
                </a:lnTo>
                <a:lnTo>
                  <a:pt x="50000" y="61095"/>
                </a:lnTo>
                <a:lnTo>
                  <a:pt x="50616" y="60415"/>
                </a:lnTo>
                <a:lnTo>
                  <a:pt x="57955" y="50591"/>
                </a:lnTo>
                <a:lnTo>
                  <a:pt x="57955" y="50516"/>
                </a:lnTo>
                <a:lnTo>
                  <a:pt x="57955" y="50516"/>
                </a:lnTo>
                <a:lnTo>
                  <a:pt x="61120" y="46246"/>
                </a:lnTo>
                <a:lnTo>
                  <a:pt x="61512" y="45869"/>
                </a:lnTo>
                <a:lnTo>
                  <a:pt x="61988" y="45566"/>
                </a:lnTo>
                <a:lnTo>
                  <a:pt x="62464" y="45528"/>
                </a:lnTo>
                <a:lnTo>
                  <a:pt x="62969" y="45566"/>
                </a:lnTo>
                <a:lnTo>
                  <a:pt x="63417" y="45869"/>
                </a:lnTo>
                <a:lnTo>
                  <a:pt x="63809" y="46246"/>
                </a:lnTo>
                <a:lnTo>
                  <a:pt x="64173" y="46926"/>
                </a:lnTo>
                <a:lnTo>
                  <a:pt x="64369" y="47682"/>
                </a:lnTo>
                <a:lnTo>
                  <a:pt x="64369" y="48476"/>
                </a:lnTo>
                <a:lnTo>
                  <a:pt x="64173" y="49269"/>
                </a:lnTo>
                <a:lnTo>
                  <a:pt x="63809" y="49911"/>
                </a:lnTo>
                <a:lnTo>
                  <a:pt x="61988" y="52405"/>
                </a:lnTo>
                <a:lnTo>
                  <a:pt x="63641" y="54559"/>
                </a:lnTo>
                <a:lnTo>
                  <a:pt x="63641" y="54559"/>
                </a:lnTo>
                <a:lnTo>
                  <a:pt x="63669" y="54672"/>
                </a:lnTo>
                <a:lnTo>
                  <a:pt x="63669" y="54672"/>
                </a:lnTo>
                <a:lnTo>
                  <a:pt x="63753" y="54748"/>
                </a:lnTo>
                <a:lnTo>
                  <a:pt x="63781" y="54748"/>
                </a:lnTo>
                <a:lnTo>
                  <a:pt x="63977" y="55050"/>
                </a:lnTo>
                <a:lnTo>
                  <a:pt x="64341" y="55465"/>
                </a:lnTo>
                <a:lnTo>
                  <a:pt x="64761" y="55957"/>
                </a:lnTo>
                <a:lnTo>
                  <a:pt x="65322" y="56599"/>
                </a:lnTo>
                <a:lnTo>
                  <a:pt x="65966" y="57204"/>
                </a:lnTo>
                <a:lnTo>
                  <a:pt x="66694" y="57921"/>
                </a:lnTo>
                <a:lnTo>
                  <a:pt x="67507" y="58602"/>
                </a:lnTo>
                <a:lnTo>
                  <a:pt x="68375" y="59282"/>
                </a:lnTo>
                <a:lnTo>
                  <a:pt x="69299" y="59886"/>
                </a:lnTo>
                <a:lnTo>
                  <a:pt x="70280" y="60377"/>
                </a:lnTo>
                <a:lnTo>
                  <a:pt x="71260" y="60755"/>
                </a:lnTo>
                <a:lnTo>
                  <a:pt x="72268" y="60944"/>
                </a:lnTo>
                <a:lnTo>
                  <a:pt x="73305" y="61020"/>
                </a:lnTo>
                <a:lnTo>
                  <a:pt x="74285" y="60869"/>
                </a:lnTo>
                <a:lnTo>
                  <a:pt x="75294" y="60415"/>
                </a:lnTo>
                <a:lnTo>
                  <a:pt x="75770" y="60264"/>
                </a:lnTo>
                <a:lnTo>
                  <a:pt x="76274" y="60264"/>
                </a:lnTo>
                <a:lnTo>
                  <a:pt x="76750" y="60415"/>
                </a:lnTo>
                <a:lnTo>
                  <a:pt x="77198" y="60755"/>
                </a:lnTo>
                <a:lnTo>
                  <a:pt x="77535" y="61246"/>
                </a:lnTo>
                <a:lnTo>
                  <a:pt x="77787" y="61851"/>
                </a:lnTo>
                <a:lnTo>
                  <a:pt x="77927" y="62531"/>
                </a:lnTo>
                <a:lnTo>
                  <a:pt x="77927" y="63173"/>
                </a:lnTo>
                <a:lnTo>
                  <a:pt x="77787" y="63816"/>
                </a:lnTo>
                <a:lnTo>
                  <a:pt x="77535" y="64382"/>
                </a:lnTo>
                <a:lnTo>
                  <a:pt x="77198" y="64874"/>
                </a:lnTo>
                <a:lnTo>
                  <a:pt x="76750" y="65251"/>
                </a:lnTo>
                <a:lnTo>
                  <a:pt x="75490" y="65780"/>
                </a:lnTo>
                <a:lnTo>
                  <a:pt x="74229" y="66120"/>
                </a:lnTo>
                <a:lnTo>
                  <a:pt x="72997" y="66234"/>
                </a:lnTo>
                <a:lnTo>
                  <a:pt x="72212" y="66158"/>
                </a:lnTo>
                <a:lnTo>
                  <a:pt x="84341" y="82481"/>
                </a:lnTo>
                <a:lnTo>
                  <a:pt x="85798" y="80516"/>
                </a:lnTo>
                <a:lnTo>
                  <a:pt x="87366" y="78211"/>
                </a:lnTo>
                <a:lnTo>
                  <a:pt x="88795" y="75755"/>
                </a:lnTo>
                <a:lnTo>
                  <a:pt x="89971" y="73186"/>
                </a:lnTo>
                <a:lnTo>
                  <a:pt x="91036" y="70428"/>
                </a:lnTo>
                <a:lnTo>
                  <a:pt x="91904" y="67632"/>
                </a:lnTo>
                <a:lnTo>
                  <a:pt x="92605" y="64685"/>
                </a:lnTo>
                <a:lnTo>
                  <a:pt x="93109" y="61662"/>
                </a:lnTo>
                <a:lnTo>
                  <a:pt x="93361" y="60226"/>
                </a:lnTo>
                <a:lnTo>
                  <a:pt x="93781" y="58828"/>
                </a:lnTo>
                <a:lnTo>
                  <a:pt x="94285" y="57581"/>
                </a:lnTo>
                <a:lnTo>
                  <a:pt x="94901" y="56335"/>
                </a:lnTo>
                <a:lnTo>
                  <a:pt x="95630" y="55201"/>
                </a:lnTo>
                <a:lnTo>
                  <a:pt x="101344" y="47493"/>
                </a:lnTo>
                <a:lnTo>
                  <a:pt x="85686" y="26297"/>
                </a:lnTo>
                <a:close/>
                <a:moveTo>
                  <a:pt x="37507" y="24521"/>
                </a:moveTo>
                <a:lnTo>
                  <a:pt x="18291" y="50440"/>
                </a:lnTo>
                <a:lnTo>
                  <a:pt x="21652" y="55012"/>
                </a:lnTo>
                <a:lnTo>
                  <a:pt x="22464" y="56183"/>
                </a:lnTo>
                <a:lnTo>
                  <a:pt x="23109" y="57506"/>
                </a:lnTo>
                <a:lnTo>
                  <a:pt x="23669" y="58904"/>
                </a:lnTo>
                <a:lnTo>
                  <a:pt x="24061" y="60377"/>
                </a:lnTo>
                <a:lnTo>
                  <a:pt x="24341" y="61889"/>
                </a:lnTo>
                <a:lnTo>
                  <a:pt x="24873" y="64874"/>
                </a:lnTo>
                <a:lnTo>
                  <a:pt x="25546" y="67783"/>
                </a:lnTo>
                <a:lnTo>
                  <a:pt x="26442" y="70579"/>
                </a:lnTo>
                <a:lnTo>
                  <a:pt x="27478" y="73299"/>
                </a:lnTo>
                <a:lnTo>
                  <a:pt x="28711" y="75869"/>
                </a:lnTo>
                <a:lnTo>
                  <a:pt x="30112" y="78249"/>
                </a:lnTo>
                <a:lnTo>
                  <a:pt x="31652" y="80516"/>
                </a:lnTo>
                <a:lnTo>
                  <a:pt x="33025" y="82405"/>
                </a:lnTo>
                <a:lnTo>
                  <a:pt x="33977" y="82178"/>
                </a:lnTo>
                <a:lnTo>
                  <a:pt x="34957" y="82141"/>
                </a:lnTo>
                <a:lnTo>
                  <a:pt x="35938" y="82329"/>
                </a:lnTo>
                <a:lnTo>
                  <a:pt x="36890" y="82670"/>
                </a:lnTo>
                <a:lnTo>
                  <a:pt x="37787" y="83236"/>
                </a:lnTo>
                <a:lnTo>
                  <a:pt x="38683" y="83954"/>
                </a:lnTo>
                <a:lnTo>
                  <a:pt x="39439" y="84861"/>
                </a:lnTo>
                <a:lnTo>
                  <a:pt x="40084" y="85881"/>
                </a:lnTo>
                <a:lnTo>
                  <a:pt x="40644" y="86977"/>
                </a:lnTo>
                <a:lnTo>
                  <a:pt x="41036" y="88148"/>
                </a:lnTo>
                <a:lnTo>
                  <a:pt x="41288" y="89357"/>
                </a:lnTo>
                <a:lnTo>
                  <a:pt x="41456" y="90642"/>
                </a:lnTo>
                <a:lnTo>
                  <a:pt x="41456" y="91889"/>
                </a:lnTo>
                <a:lnTo>
                  <a:pt x="41820" y="91889"/>
                </a:lnTo>
                <a:lnTo>
                  <a:pt x="42913" y="92040"/>
                </a:lnTo>
                <a:lnTo>
                  <a:pt x="43949" y="92304"/>
                </a:lnTo>
                <a:lnTo>
                  <a:pt x="44929" y="92909"/>
                </a:lnTo>
                <a:lnTo>
                  <a:pt x="45854" y="93664"/>
                </a:lnTo>
                <a:lnTo>
                  <a:pt x="46694" y="94647"/>
                </a:lnTo>
                <a:lnTo>
                  <a:pt x="47422" y="95818"/>
                </a:lnTo>
                <a:lnTo>
                  <a:pt x="48011" y="97103"/>
                </a:lnTo>
                <a:lnTo>
                  <a:pt x="48403" y="98501"/>
                </a:lnTo>
                <a:lnTo>
                  <a:pt x="48627" y="99937"/>
                </a:lnTo>
                <a:lnTo>
                  <a:pt x="48683" y="101410"/>
                </a:lnTo>
                <a:lnTo>
                  <a:pt x="48851" y="101410"/>
                </a:lnTo>
                <a:lnTo>
                  <a:pt x="49943" y="101523"/>
                </a:lnTo>
                <a:lnTo>
                  <a:pt x="50980" y="101863"/>
                </a:lnTo>
                <a:lnTo>
                  <a:pt x="51988" y="102392"/>
                </a:lnTo>
                <a:lnTo>
                  <a:pt x="52885" y="103186"/>
                </a:lnTo>
                <a:lnTo>
                  <a:pt x="53725" y="104130"/>
                </a:lnTo>
                <a:lnTo>
                  <a:pt x="54453" y="105264"/>
                </a:lnTo>
                <a:lnTo>
                  <a:pt x="55014" y="106511"/>
                </a:lnTo>
                <a:lnTo>
                  <a:pt x="55406" y="107871"/>
                </a:lnTo>
                <a:lnTo>
                  <a:pt x="55658" y="109231"/>
                </a:lnTo>
                <a:lnTo>
                  <a:pt x="55742" y="110667"/>
                </a:lnTo>
                <a:lnTo>
                  <a:pt x="55658" y="112103"/>
                </a:lnTo>
                <a:lnTo>
                  <a:pt x="55910" y="112141"/>
                </a:lnTo>
                <a:lnTo>
                  <a:pt x="56162" y="112141"/>
                </a:lnTo>
                <a:lnTo>
                  <a:pt x="56862" y="112027"/>
                </a:lnTo>
                <a:lnTo>
                  <a:pt x="57478" y="111687"/>
                </a:lnTo>
                <a:lnTo>
                  <a:pt x="58011" y="111083"/>
                </a:lnTo>
                <a:lnTo>
                  <a:pt x="58431" y="110365"/>
                </a:lnTo>
                <a:lnTo>
                  <a:pt x="58683" y="109534"/>
                </a:lnTo>
                <a:lnTo>
                  <a:pt x="58795" y="108627"/>
                </a:lnTo>
                <a:lnTo>
                  <a:pt x="58683" y="107720"/>
                </a:lnTo>
                <a:lnTo>
                  <a:pt x="58431" y="106889"/>
                </a:lnTo>
                <a:lnTo>
                  <a:pt x="58011" y="106133"/>
                </a:lnTo>
                <a:lnTo>
                  <a:pt x="57983" y="106133"/>
                </a:lnTo>
                <a:lnTo>
                  <a:pt x="45490" y="89206"/>
                </a:lnTo>
                <a:lnTo>
                  <a:pt x="45126" y="88526"/>
                </a:lnTo>
                <a:lnTo>
                  <a:pt x="44929" y="87808"/>
                </a:lnTo>
                <a:lnTo>
                  <a:pt x="44929" y="87015"/>
                </a:lnTo>
                <a:lnTo>
                  <a:pt x="45126" y="86221"/>
                </a:lnTo>
                <a:lnTo>
                  <a:pt x="45490" y="85579"/>
                </a:lnTo>
                <a:lnTo>
                  <a:pt x="45966" y="85088"/>
                </a:lnTo>
                <a:lnTo>
                  <a:pt x="46554" y="84861"/>
                </a:lnTo>
                <a:lnTo>
                  <a:pt x="47114" y="84861"/>
                </a:lnTo>
                <a:lnTo>
                  <a:pt x="47675" y="85088"/>
                </a:lnTo>
                <a:lnTo>
                  <a:pt x="48179" y="85579"/>
                </a:lnTo>
                <a:lnTo>
                  <a:pt x="65098" y="108362"/>
                </a:lnTo>
                <a:lnTo>
                  <a:pt x="65630" y="108929"/>
                </a:lnTo>
                <a:lnTo>
                  <a:pt x="66274" y="109269"/>
                </a:lnTo>
                <a:lnTo>
                  <a:pt x="66918" y="109382"/>
                </a:lnTo>
                <a:lnTo>
                  <a:pt x="67619" y="109269"/>
                </a:lnTo>
                <a:lnTo>
                  <a:pt x="68235" y="108929"/>
                </a:lnTo>
                <a:lnTo>
                  <a:pt x="68767" y="108362"/>
                </a:lnTo>
                <a:lnTo>
                  <a:pt x="69187" y="107607"/>
                </a:lnTo>
                <a:lnTo>
                  <a:pt x="69467" y="106775"/>
                </a:lnTo>
                <a:lnTo>
                  <a:pt x="69551" y="105906"/>
                </a:lnTo>
                <a:lnTo>
                  <a:pt x="69467" y="104962"/>
                </a:lnTo>
                <a:lnTo>
                  <a:pt x="69215" y="104130"/>
                </a:lnTo>
                <a:lnTo>
                  <a:pt x="68823" y="103450"/>
                </a:lnTo>
                <a:lnTo>
                  <a:pt x="53221" y="82405"/>
                </a:lnTo>
                <a:lnTo>
                  <a:pt x="52857" y="81687"/>
                </a:lnTo>
                <a:lnTo>
                  <a:pt x="52661" y="80969"/>
                </a:lnTo>
                <a:lnTo>
                  <a:pt x="52661" y="80176"/>
                </a:lnTo>
                <a:lnTo>
                  <a:pt x="52857" y="79382"/>
                </a:lnTo>
                <a:lnTo>
                  <a:pt x="53221" y="78740"/>
                </a:lnTo>
                <a:lnTo>
                  <a:pt x="53725" y="78249"/>
                </a:lnTo>
                <a:lnTo>
                  <a:pt x="54257" y="78022"/>
                </a:lnTo>
                <a:lnTo>
                  <a:pt x="54845" y="78022"/>
                </a:lnTo>
                <a:lnTo>
                  <a:pt x="55434" y="78249"/>
                </a:lnTo>
                <a:lnTo>
                  <a:pt x="55910" y="78740"/>
                </a:lnTo>
                <a:lnTo>
                  <a:pt x="71484" y="99710"/>
                </a:lnTo>
                <a:lnTo>
                  <a:pt x="71484" y="99710"/>
                </a:lnTo>
                <a:lnTo>
                  <a:pt x="71540" y="99785"/>
                </a:lnTo>
                <a:lnTo>
                  <a:pt x="74929" y="104357"/>
                </a:lnTo>
                <a:lnTo>
                  <a:pt x="75490" y="104924"/>
                </a:lnTo>
                <a:lnTo>
                  <a:pt x="76106" y="105264"/>
                </a:lnTo>
                <a:lnTo>
                  <a:pt x="76750" y="105415"/>
                </a:lnTo>
                <a:lnTo>
                  <a:pt x="77422" y="105264"/>
                </a:lnTo>
                <a:lnTo>
                  <a:pt x="78067" y="104924"/>
                </a:lnTo>
                <a:lnTo>
                  <a:pt x="78627" y="104357"/>
                </a:lnTo>
                <a:lnTo>
                  <a:pt x="79019" y="103639"/>
                </a:lnTo>
                <a:lnTo>
                  <a:pt x="79271" y="102808"/>
                </a:lnTo>
                <a:lnTo>
                  <a:pt x="79383" y="101863"/>
                </a:lnTo>
                <a:lnTo>
                  <a:pt x="79271" y="100919"/>
                </a:lnTo>
                <a:lnTo>
                  <a:pt x="79019" y="100088"/>
                </a:lnTo>
                <a:lnTo>
                  <a:pt x="78627" y="99370"/>
                </a:lnTo>
                <a:lnTo>
                  <a:pt x="58571" y="72355"/>
                </a:lnTo>
                <a:lnTo>
                  <a:pt x="58207" y="71675"/>
                </a:lnTo>
                <a:lnTo>
                  <a:pt x="58011" y="70919"/>
                </a:lnTo>
                <a:lnTo>
                  <a:pt x="58011" y="70163"/>
                </a:lnTo>
                <a:lnTo>
                  <a:pt x="58207" y="69370"/>
                </a:lnTo>
                <a:lnTo>
                  <a:pt x="58571" y="68690"/>
                </a:lnTo>
                <a:lnTo>
                  <a:pt x="59075" y="68236"/>
                </a:lnTo>
                <a:lnTo>
                  <a:pt x="59635" y="67972"/>
                </a:lnTo>
                <a:lnTo>
                  <a:pt x="60224" y="67972"/>
                </a:lnTo>
                <a:lnTo>
                  <a:pt x="60784" y="68236"/>
                </a:lnTo>
                <a:lnTo>
                  <a:pt x="61316" y="68690"/>
                </a:lnTo>
                <a:lnTo>
                  <a:pt x="79887" y="93778"/>
                </a:lnTo>
                <a:lnTo>
                  <a:pt x="80448" y="94345"/>
                </a:lnTo>
                <a:lnTo>
                  <a:pt x="81064" y="94685"/>
                </a:lnTo>
                <a:lnTo>
                  <a:pt x="81708" y="94836"/>
                </a:lnTo>
                <a:lnTo>
                  <a:pt x="82408" y="94685"/>
                </a:lnTo>
                <a:lnTo>
                  <a:pt x="83025" y="94345"/>
                </a:lnTo>
                <a:lnTo>
                  <a:pt x="83557" y="93778"/>
                </a:lnTo>
                <a:lnTo>
                  <a:pt x="84005" y="93060"/>
                </a:lnTo>
                <a:lnTo>
                  <a:pt x="84257" y="92229"/>
                </a:lnTo>
                <a:lnTo>
                  <a:pt x="84341" y="91284"/>
                </a:lnTo>
                <a:lnTo>
                  <a:pt x="84257" y="90340"/>
                </a:lnTo>
                <a:lnTo>
                  <a:pt x="84005" y="89508"/>
                </a:lnTo>
                <a:lnTo>
                  <a:pt x="83557" y="88790"/>
                </a:lnTo>
                <a:lnTo>
                  <a:pt x="61092" y="58488"/>
                </a:lnTo>
                <a:lnTo>
                  <a:pt x="61036" y="58413"/>
                </a:lnTo>
                <a:lnTo>
                  <a:pt x="61036" y="58413"/>
                </a:lnTo>
                <a:lnTo>
                  <a:pt x="61036" y="58413"/>
                </a:lnTo>
                <a:lnTo>
                  <a:pt x="60980" y="58299"/>
                </a:lnTo>
                <a:lnTo>
                  <a:pt x="60896" y="58186"/>
                </a:lnTo>
                <a:lnTo>
                  <a:pt x="60896" y="58186"/>
                </a:lnTo>
                <a:lnTo>
                  <a:pt x="59299" y="56032"/>
                </a:lnTo>
                <a:lnTo>
                  <a:pt x="53333" y="64118"/>
                </a:lnTo>
                <a:lnTo>
                  <a:pt x="52549" y="64987"/>
                </a:lnTo>
                <a:lnTo>
                  <a:pt x="51680" y="65780"/>
                </a:lnTo>
                <a:lnTo>
                  <a:pt x="50812" y="66347"/>
                </a:lnTo>
                <a:lnTo>
                  <a:pt x="49859" y="66763"/>
                </a:lnTo>
                <a:lnTo>
                  <a:pt x="48879" y="67065"/>
                </a:lnTo>
                <a:lnTo>
                  <a:pt x="47899" y="67103"/>
                </a:lnTo>
                <a:lnTo>
                  <a:pt x="46918" y="67065"/>
                </a:lnTo>
                <a:lnTo>
                  <a:pt x="45966" y="66763"/>
                </a:lnTo>
                <a:lnTo>
                  <a:pt x="45014" y="66347"/>
                </a:lnTo>
                <a:lnTo>
                  <a:pt x="44117" y="65780"/>
                </a:lnTo>
                <a:lnTo>
                  <a:pt x="43277" y="64987"/>
                </a:lnTo>
                <a:lnTo>
                  <a:pt x="42464" y="64118"/>
                </a:lnTo>
                <a:lnTo>
                  <a:pt x="41652" y="62833"/>
                </a:lnTo>
                <a:lnTo>
                  <a:pt x="41036" y="61435"/>
                </a:lnTo>
                <a:lnTo>
                  <a:pt x="40560" y="59962"/>
                </a:lnTo>
                <a:lnTo>
                  <a:pt x="40308" y="58413"/>
                </a:lnTo>
                <a:lnTo>
                  <a:pt x="40196" y="56712"/>
                </a:lnTo>
                <a:lnTo>
                  <a:pt x="40308" y="55088"/>
                </a:lnTo>
                <a:lnTo>
                  <a:pt x="40560" y="53539"/>
                </a:lnTo>
                <a:lnTo>
                  <a:pt x="41036" y="52065"/>
                </a:lnTo>
                <a:lnTo>
                  <a:pt x="41652" y="50667"/>
                </a:lnTo>
                <a:lnTo>
                  <a:pt x="42464" y="49420"/>
                </a:lnTo>
                <a:lnTo>
                  <a:pt x="54341" y="33438"/>
                </a:lnTo>
                <a:lnTo>
                  <a:pt x="53473" y="33627"/>
                </a:lnTo>
                <a:lnTo>
                  <a:pt x="52661" y="33967"/>
                </a:lnTo>
                <a:lnTo>
                  <a:pt x="51540" y="34458"/>
                </a:lnTo>
                <a:lnTo>
                  <a:pt x="50364" y="34722"/>
                </a:lnTo>
                <a:lnTo>
                  <a:pt x="49215" y="34798"/>
                </a:lnTo>
                <a:lnTo>
                  <a:pt x="47927" y="34722"/>
                </a:lnTo>
                <a:lnTo>
                  <a:pt x="46694" y="34345"/>
                </a:lnTo>
                <a:lnTo>
                  <a:pt x="45490" y="33816"/>
                </a:lnTo>
                <a:lnTo>
                  <a:pt x="44369" y="33098"/>
                </a:lnTo>
                <a:lnTo>
                  <a:pt x="43277" y="32153"/>
                </a:lnTo>
                <a:lnTo>
                  <a:pt x="42324" y="30982"/>
                </a:lnTo>
                <a:lnTo>
                  <a:pt x="37507" y="24521"/>
                </a:lnTo>
                <a:close/>
                <a:moveTo>
                  <a:pt x="94789" y="7216"/>
                </a:moveTo>
                <a:lnTo>
                  <a:pt x="85854" y="19269"/>
                </a:lnTo>
                <a:lnTo>
                  <a:pt x="106470" y="47002"/>
                </a:lnTo>
                <a:lnTo>
                  <a:pt x="115378" y="34949"/>
                </a:lnTo>
                <a:lnTo>
                  <a:pt x="94789" y="7216"/>
                </a:lnTo>
                <a:close/>
                <a:moveTo>
                  <a:pt x="27815" y="6234"/>
                </a:moveTo>
                <a:lnTo>
                  <a:pt x="4593" y="37518"/>
                </a:lnTo>
                <a:lnTo>
                  <a:pt x="13529" y="49534"/>
                </a:lnTo>
                <a:lnTo>
                  <a:pt x="36750" y="18287"/>
                </a:lnTo>
                <a:lnTo>
                  <a:pt x="27815" y="6234"/>
                </a:lnTo>
                <a:close/>
                <a:moveTo>
                  <a:pt x="27535" y="0"/>
                </a:moveTo>
                <a:lnTo>
                  <a:pt x="28095" y="0"/>
                </a:lnTo>
                <a:lnTo>
                  <a:pt x="28655" y="226"/>
                </a:lnTo>
                <a:lnTo>
                  <a:pt x="29159" y="717"/>
                </a:lnTo>
                <a:lnTo>
                  <a:pt x="40784" y="16397"/>
                </a:lnTo>
                <a:lnTo>
                  <a:pt x="41120" y="16964"/>
                </a:lnTo>
                <a:lnTo>
                  <a:pt x="41288" y="17607"/>
                </a:lnTo>
                <a:lnTo>
                  <a:pt x="41372" y="18287"/>
                </a:lnTo>
                <a:lnTo>
                  <a:pt x="41288" y="18929"/>
                </a:lnTo>
                <a:lnTo>
                  <a:pt x="41120" y="19571"/>
                </a:lnTo>
                <a:lnTo>
                  <a:pt x="40784" y="20100"/>
                </a:lnTo>
                <a:lnTo>
                  <a:pt x="40252" y="20894"/>
                </a:lnTo>
                <a:lnTo>
                  <a:pt x="45014" y="27317"/>
                </a:lnTo>
                <a:lnTo>
                  <a:pt x="45770" y="28148"/>
                </a:lnTo>
                <a:lnTo>
                  <a:pt x="46582" y="28866"/>
                </a:lnTo>
                <a:lnTo>
                  <a:pt x="47507" y="29282"/>
                </a:lnTo>
                <a:lnTo>
                  <a:pt x="48431" y="29584"/>
                </a:lnTo>
                <a:lnTo>
                  <a:pt x="49383" y="29622"/>
                </a:lnTo>
                <a:lnTo>
                  <a:pt x="50364" y="29508"/>
                </a:lnTo>
                <a:lnTo>
                  <a:pt x="51344" y="29093"/>
                </a:lnTo>
                <a:lnTo>
                  <a:pt x="52773" y="28564"/>
                </a:lnTo>
                <a:lnTo>
                  <a:pt x="54257" y="28224"/>
                </a:lnTo>
                <a:lnTo>
                  <a:pt x="55770" y="28073"/>
                </a:lnTo>
                <a:lnTo>
                  <a:pt x="57338" y="28224"/>
                </a:lnTo>
                <a:lnTo>
                  <a:pt x="58851" y="28564"/>
                </a:lnTo>
                <a:lnTo>
                  <a:pt x="60308" y="27619"/>
                </a:lnTo>
                <a:lnTo>
                  <a:pt x="61876" y="26826"/>
                </a:lnTo>
                <a:lnTo>
                  <a:pt x="63501" y="26297"/>
                </a:lnTo>
                <a:lnTo>
                  <a:pt x="65126" y="25957"/>
                </a:lnTo>
                <a:lnTo>
                  <a:pt x="66778" y="25843"/>
                </a:lnTo>
                <a:lnTo>
                  <a:pt x="68515" y="25994"/>
                </a:lnTo>
                <a:lnTo>
                  <a:pt x="70280" y="26335"/>
                </a:lnTo>
                <a:lnTo>
                  <a:pt x="71988" y="26977"/>
                </a:lnTo>
                <a:lnTo>
                  <a:pt x="73613" y="27808"/>
                </a:lnTo>
                <a:lnTo>
                  <a:pt x="74593" y="28299"/>
                </a:lnTo>
                <a:lnTo>
                  <a:pt x="75630" y="28564"/>
                </a:lnTo>
                <a:lnTo>
                  <a:pt x="76638" y="28564"/>
                </a:lnTo>
                <a:lnTo>
                  <a:pt x="77675" y="28299"/>
                </a:lnTo>
                <a:lnTo>
                  <a:pt x="78627" y="27808"/>
                </a:lnTo>
                <a:lnTo>
                  <a:pt x="79495" y="27128"/>
                </a:lnTo>
                <a:lnTo>
                  <a:pt x="80280" y="26259"/>
                </a:lnTo>
                <a:lnTo>
                  <a:pt x="82941" y="22670"/>
                </a:lnTo>
                <a:lnTo>
                  <a:pt x="81820" y="21083"/>
                </a:lnTo>
                <a:lnTo>
                  <a:pt x="81484" y="20554"/>
                </a:lnTo>
                <a:lnTo>
                  <a:pt x="81316" y="19949"/>
                </a:lnTo>
                <a:lnTo>
                  <a:pt x="81232" y="19269"/>
                </a:lnTo>
                <a:lnTo>
                  <a:pt x="81316" y="18589"/>
                </a:lnTo>
                <a:lnTo>
                  <a:pt x="81484" y="17984"/>
                </a:lnTo>
                <a:lnTo>
                  <a:pt x="81820" y="17455"/>
                </a:lnTo>
                <a:lnTo>
                  <a:pt x="93445" y="1700"/>
                </a:lnTo>
                <a:lnTo>
                  <a:pt x="93949" y="1284"/>
                </a:lnTo>
                <a:lnTo>
                  <a:pt x="94509" y="1020"/>
                </a:lnTo>
                <a:lnTo>
                  <a:pt x="95098" y="1020"/>
                </a:lnTo>
                <a:lnTo>
                  <a:pt x="95658" y="1284"/>
                </a:lnTo>
                <a:lnTo>
                  <a:pt x="96134" y="1700"/>
                </a:lnTo>
                <a:lnTo>
                  <a:pt x="119439" y="33136"/>
                </a:lnTo>
                <a:lnTo>
                  <a:pt x="119747" y="33664"/>
                </a:lnTo>
                <a:lnTo>
                  <a:pt x="119943" y="34307"/>
                </a:lnTo>
                <a:lnTo>
                  <a:pt x="120000" y="34949"/>
                </a:lnTo>
                <a:lnTo>
                  <a:pt x="119943" y="35629"/>
                </a:lnTo>
                <a:lnTo>
                  <a:pt x="119747" y="36272"/>
                </a:lnTo>
                <a:lnTo>
                  <a:pt x="119439" y="36801"/>
                </a:lnTo>
                <a:lnTo>
                  <a:pt x="107815" y="52518"/>
                </a:lnTo>
                <a:lnTo>
                  <a:pt x="107394" y="52896"/>
                </a:lnTo>
                <a:lnTo>
                  <a:pt x="106918" y="53198"/>
                </a:lnTo>
                <a:lnTo>
                  <a:pt x="106470" y="53236"/>
                </a:lnTo>
                <a:lnTo>
                  <a:pt x="105938" y="53198"/>
                </a:lnTo>
                <a:lnTo>
                  <a:pt x="105518" y="52896"/>
                </a:lnTo>
                <a:lnTo>
                  <a:pt x="105070" y="52518"/>
                </a:lnTo>
                <a:lnTo>
                  <a:pt x="104089" y="51120"/>
                </a:lnTo>
                <a:lnTo>
                  <a:pt x="98375" y="58828"/>
                </a:lnTo>
                <a:lnTo>
                  <a:pt x="97815" y="59659"/>
                </a:lnTo>
                <a:lnTo>
                  <a:pt x="97422" y="60566"/>
                </a:lnTo>
                <a:lnTo>
                  <a:pt x="97086" y="61549"/>
                </a:lnTo>
                <a:lnTo>
                  <a:pt x="96918" y="62569"/>
                </a:lnTo>
                <a:lnTo>
                  <a:pt x="96386" y="65629"/>
                </a:lnTo>
                <a:lnTo>
                  <a:pt x="95742" y="68576"/>
                </a:lnTo>
                <a:lnTo>
                  <a:pt x="94901" y="71486"/>
                </a:lnTo>
                <a:lnTo>
                  <a:pt x="93949" y="74244"/>
                </a:lnTo>
                <a:lnTo>
                  <a:pt x="92829" y="76889"/>
                </a:lnTo>
                <a:lnTo>
                  <a:pt x="91512" y="79458"/>
                </a:lnTo>
                <a:lnTo>
                  <a:pt x="90084" y="81914"/>
                </a:lnTo>
                <a:lnTo>
                  <a:pt x="88515" y="84143"/>
                </a:lnTo>
                <a:lnTo>
                  <a:pt x="87002" y="86259"/>
                </a:lnTo>
                <a:lnTo>
                  <a:pt x="87507" y="87392"/>
                </a:lnTo>
                <a:lnTo>
                  <a:pt x="87871" y="88639"/>
                </a:lnTo>
                <a:lnTo>
                  <a:pt x="88095" y="89924"/>
                </a:lnTo>
                <a:lnTo>
                  <a:pt x="88151" y="91284"/>
                </a:lnTo>
                <a:lnTo>
                  <a:pt x="88095" y="92682"/>
                </a:lnTo>
                <a:lnTo>
                  <a:pt x="87871" y="94005"/>
                </a:lnTo>
                <a:lnTo>
                  <a:pt x="87478" y="95214"/>
                </a:lnTo>
                <a:lnTo>
                  <a:pt x="86946" y="96385"/>
                </a:lnTo>
                <a:lnTo>
                  <a:pt x="86302" y="97443"/>
                </a:lnTo>
                <a:lnTo>
                  <a:pt x="85574" y="98274"/>
                </a:lnTo>
                <a:lnTo>
                  <a:pt x="84761" y="98954"/>
                </a:lnTo>
                <a:lnTo>
                  <a:pt x="83949" y="99445"/>
                </a:lnTo>
                <a:lnTo>
                  <a:pt x="83025" y="99785"/>
                </a:lnTo>
                <a:lnTo>
                  <a:pt x="83165" y="100843"/>
                </a:lnTo>
                <a:lnTo>
                  <a:pt x="83193" y="101863"/>
                </a:lnTo>
                <a:lnTo>
                  <a:pt x="83137" y="103224"/>
                </a:lnTo>
                <a:lnTo>
                  <a:pt x="82885" y="104546"/>
                </a:lnTo>
                <a:lnTo>
                  <a:pt x="82521" y="105793"/>
                </a:lnTo>
                <a:lnTo>
                  <a:pt x="81960" y="106964"/>
                </a:lnTo>
                <a:lnTo>
                  <a:pt x="81316" y="108022"/>
                </a:lnTo>
                <a:lnTo>
                  <a:pt x="80504" y="108929"/>
                </a:lnTo>
                <a:lnTo>
                  <a:pt x="79635" y="109609"/>
                </a:lnTo>
                <a:lnTo>
                  <a:pt x="78711" y="110176"/>
                </a:lnTo>
                <a:lnTo>
                  <a:pt x="77731" y="110478"/>
                </a:lnTo>
                <a:lnTo>
                  <a:pt x="76750" y="110554"/>
                </a:lnTo>
                <a:lnTo>
                  <a:pt x="75770" y="110478"/>
                </a:lnTo>
                <a:lnTo>
                  <a:pt x="74789" y="110100"/>
                </a:lnTo>
                <a:lnTo>
                  <a:pt x="73837" y="109609"/>
                </a:lnTo>
                <a:lnTo>
                  <a:pt x="72969" y="108891"/>
                </a:lnTo>
                <a:lnTo>
                  <a:pt x="72605" y="110025"/>
                </a:lnTo>
                <a:lnTo>
                  <a:pt x="72100" y="111045"/>
                </a:lnTo>
                <a:lnTo>
                  <a:pt x="71484" y="112027"/>
                </a:lnTo>
                <a:lnTo>
                  <a:pt x="70700" y="112934"/>
                </a:lnTo>
                <a:lnTo>
                  <a:pt x="69831" y="113652"/>
                </a:lnTo>
                <a:lnTo>
                  <a:pt x="68879" y="114143"/>
                </a:lnTo>
                <a:lnTo>
                  <a:pt x="67899" y="114445"/>
                </a:lnTo>
                <a:lnTo>
                  <a:pt x="66918" y="114559"/>
                </a:lnTo>
                <a:lnTo>
                  <a:pt x="65938" y="114445"/>
                </a:lnTo>
                <a:lnTo>
                  <a:pt x="64985" y="114143"/>
                </a:lnTo>
                <a:lnTo>
                  <a:pt x="64033" y="113652"/>
                </a:lnTo>
                <a:lnTo>
                  <a:pt x="63165" y="112934"/>
                </a:lnTo>
                <a:lnTo>
                  <a:pt x="62352" y="112027"/>
                </a:lnTo>
                <a:lnTo>
                  <a:pt x="62184" y="111725"/>
                </a:lnTo>
                <a:lnTo>
                  <a:pt x="61820" y="112821"/>
                </a:lnTo>
                <a:lnTo>
                  <a:pt x="61316" y="113841"/>
                </a:lnTo>
                <a:lnTo>
                  <a:pt x="60728" y="114785"/>
                </a:lnTo>
                <a:lnTo>
                  <a:pt x="59943" y="115654"/>
                </a:lnTo>
                <a:lnTo>
                  <a:pt x="59075" y="116372"/>
                </a:lnTo>
                <a:lnTo>
                  <a:pt x="58179" y="116901"/>
                </a:lnTo>
                <a:lnTo>
                  <a:pt x="57198" y="117204"/>
                </a:lnTo>
                <a:lnTo>
                  <a:pt x="56162" y="117279"/>
                </a:lnTo>
                <a:lnTo>
                  <a:pt x="55070" y="117204"/>
                </a:lnTo>
                <a:lnTo>
                  <a:pt x="54061" y="116788"/>
                </a:lnTo>
                <a:lnTo>
                  <a:pt x="53725" y="117279"/>
                </a:lnTo>
                <a:lnTo>
                  <a:pt x="52885" y="118224"/>
                </a:lnTo>
                <a:lnTo>
                  <a:pt x="51988" y="119017"/>
                </a:lnTo>
                <a:lnTo>
                  <a:pt x="50980" y="119546"/>
                </a:lnTo>
                <a:lnTo>
                  <a:pt x="49943" y="119886"/>
                </a:lnTo>
                <a:lnTo>
                  <a:pt x="48851" y="120000"/>
                </a:lnTo>
                <a:lnTo>
                  <a:pt x="47759" y="119886"/>
                </a:lnTo>
                <a:lnTo>
                  <a:pt x="46722" y="119546"/>
                </a:lnTo>
                <a:lnTo>
                  <a:pt x="45714" y="119017"/>
                </a:lnTo>
                <a:lnTo>
                  <a:pt x="44789" y="118224"/>
                </a:lnTo>
                <a:lnTo>
                  <a:pt x="43949" y="117279"/>
                </a:lnTo>
                <a:lnTo>
                  <a:pt x="43221" y="116108"/>
                </a:lnTo>
                <a:lnTo>
                  <a:pt x="42633" y="114785"/>
                </a:lnTo>
                <a:lnTo>
                  <a:pt x="42240" y="113425"/>
                </a:lnTo>
                <a:lnTo>
                  <a:pt x="42016" y="111989"/>
                </a:lnTo>
                <a:lnTo>
                  <a:pt x="41960" y="110516"/>
                </a:lnTo>
                <a:lnTo>
                  <a:pt x="41820" y="110516"/>
                </a:lnTo>
                <a:lnTo>
                  <a:pt x="40728" y="110403"/>
                </a:lnTo>
                <a:lnTo>
                  <a:pt x="39663" y="110062"/>
                </a:lnTo>
                <a:lnTo>
                  <a:pt x="38683" y="109496"/>
                </a:lnTo>
                <a:lnTo>
                  <a:pt x="37759" y="108740"/>
                </a:lnTo>
                <a:lnTo>
                  <a:pt x="36918" y="107758"/>
                </a:lnTo>
                <a:lnTo>
                  <a:pt x="36274" y="106775"/>
                </a:lnTo>
                <a:lnTo>
                  <a:pt x="35770" y="105642"/>
                </a:lnTo>
                <a:lnTo>
                  <a:pt x="35350" y="104471"/>
                </a:lnTo>
                <a:lnTo>
                  <a:pt x="35070" y="103224"/>
                </a:lnTo>
                <a:lnTo>
                  <a:pt x="34929" y="102015"/>
                </a:lnTo>
                <a:lnTo>
                  <a:pt x="34929" y="100730"/>
                </a:lnTo>
                <a:lnTo>
                  <a:pt x="34565" y="100730"/>
                </a:lnTo>
                <a:lnTo>
                  <a:pt x="33501" y="100617"/>
                </a:lnTo>
                <a:lnTo>
                  <a:pt x="32464" y="100277"/>
                </a:lnTo>
                <a:lnTo>
                  <a:pt x="31484" y="99748"/>
                </a:lnTo>
                <a:lnTo>
                  <a:pt x="30560" y="98992"/>
                </a:lnTo>
                <a:lnTo>
                  <a:pt x="29719" y="98010"/>
                </a:lnTo>
                <a:lnTo>
                  <a:pt x="28991" y="96876"/>
                </a:lnTo>
                <a:lnTo>
                  <a:pt x="28431" y="95667"/>
                </a:lnTo>
                <a:lnTo>
                  <a:pt x="27983" y="94345"/>
                </a:lnTo>
                <a:lnTo>
                  <a:pt x="27731" y="92909"/>
                </a:lnTo>
                <a:lnTo>
                  <a:pt x="27675" y="91435"/>
                </a:lnTo>
                <a:lnTo>
                  <a:pt x="27731" y="90000"/>
                </a:lnTo>
                <a:lnTo>
                  <a:pt x="27983" y="88639"/>
                </a:lnTo>
                <a:lnTo>
                  <a:pt x="28347" y="87355"/>
                </a:lnTo>
                <a:lnTo>
                  <a:pt x="28907" y="86146"/>
                </a:lnTo>
                <a:lnTo>
                  <a:pt x="29551" y="85050"/>
                </a:lnTo>
                <a:lnTo>
                  <a:pt x="28935" y="84143"/>
                </a:lnTo>
                <a:lnTo>
                  <a:pt x="27366" y="81914"/>
                </a:lnTo>
                <a:lnTo>
                  <a:pt x="25966" y="79534"/>
                </a:lnTo>
                <a:lnTo>
                  <a:pt x="24677" y="76964"/>
                </a:lnTo>
                <a:lnTo>
                  <a:pt x="23557" y="74395"/>
                </a:lnTo>
                <a:lnTo>
                  <a:pt x="22577" y="71637"/>
                </a:lnTo>
                <a:lnTo>
                  <a:pt x="21764" y="68765"/>
                </a:lnTo>
                <a:lnTo>
                  <a:pt x="21120" y="65818"/>
                </a:lnTo>
                <a:lnTo>
                  <a:pt x="20588" y="62833"/>
                </a:lnTo>
                <a:lnTo>
                  <a:pt x="20392" y="61700"/>
                </a:lnTo>
                <a:lnTo>
                  <a:pt x="20028" y="60604"/>
                </a:lnTo>
                <a:lnTo>
                  <a:pt x="19551" y="59584"/>
                </a:lnTo>
                <a:lnTo>
                  <a:pt x="18963" y="58677"/>
                </a:lnTo>
                <a:lnTo>
                  <a:pt x="15574" y="54105"/>
                </a:lnTo>
                <a:lnTo>
                  <a:pt x="14873" y="55050"/>
                </a:lnTo>
                <a:lnTo>
                  <a:pt x="14481" y="55465"/>
                </a:lnTo>
                <a:lnTo>
                  <a:pt x="14033" y="55730"/>
                </a:lnTo>
                <a:lnTo>
                  <a:pt x="13529" y="55806"/>
                </a:lnTo>
                <a:lnTo>
                  <a:pt x="13025" y="55730"/>
                </a:lnTo>
                <a:lnTo>
                  <a:pt x="12577" y="55465"/>
                </a:lnTo>
                <a:lnTo>
                  <a:pt x="12184" y="55050"/>
                </a:lnTo>
                <a:lnTo>
                  <a:pt x="532" y="39370"/>
                </a:lnTo>
                <a:lnTo>
                  <a:pt x="196" y="38690"/>
                </a:lnTo>
                <a:lnTo>
                  <a:pt x="0" y="37896"/>
                </a:lnTo>
                <a:lnTo>
                  <a:pt x="0" y="37103"/>
                </a:lnTo>
                <a:lnTo>
                  <a:pt x="196" y="36385"/>
                </a:lnTo>
                <a:lnTo>
                  <a:pt x="532" y="35705"/>
                </a:lnTo>
                <a:lnTo>
                  <a:pt x="26442" y="717"/>
                </a:lnTo>
                <a:lnTo>
                  <a:pt x="26946" y="226"/>
                </a:lnTo>
                <a:lnTo>
                  <a:pt x="2753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893" name="Google Shape;893;p52"/>
          <p:cNvSpPr txBox="1"/>
          <p:nvPr/>
        </p:nvSpPr>
        <p:spPr>
          <a:xfrm>
            <a:off x="3092550" y="3669650"/>
            <a:ext cx="2958900" cy="55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text.Insert your desired text here. </a:t>
            </a:r>
            <a:r>
              <a:rPr lang="en-GB" sz="1000">
                <a:solidFill>
                  <a:srgbClr val="999999"/>
                </a:solidFill>
              </a:rPr>
              <a:t>This is a sample text.Insert your desired text here. </a:t>
            </a:r>
            <a:endParaRPr sz="1100">
              <a:solidFill>
                <a:srgbClr val="9999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grpSp>
        <p:nvGrpSpPr>
          <p:cNvPr id="898" name="Google Shape;898;p53"/>
          <p:cNvGrpSpPr/>
          <p:nvPr/>
        </p:nvGrpSpPr>
        <p:grpSpPr>
          <a:xfrm>
            <a:off x="894545" y="776717"/>
            <a:ext cx="354792" cy="255571"/>
            <a:chOff x="1446213" y="968375"/>
            <a:chExt cx="3411463" cy="2457413"/>
          </a:xfrm>
        </p:grpSpPr>
        <p:sp>
          <p:nvSpPr>
            <p:cNvPr id="899" name="Google Shape;899;p53"/>
            <p:cNvSpPr/>
            <p:nvPr/>
          </p:nvSpPr>
          <p:spPr>
            <a:xfrm>
              <a:off x="3595688" y="1165225"/>
              <a:ext cx="897000" cy="897000"/>
            </a:xfrm>
            <a:custGeom>
              <a:rect b="b" l="l" r="r" t="t"/>
              <a:pathLst>
                <a:path extrusionOk="0" h="120000" w="120000">
                  <a:moveTo>
                    <a:pt x="60000" y="0"/>
                  </a:moveTo>
                  <a:lnTo>
                    <a:pt x="66902" y="424"/>
                  </a:lnTo>
                  <a:lnTo>
                    <a:pt x="73699" y="1591"/>
                  </a:lnTo>
                  <a:lnTo>
                    <a:pt x="80176" y="3607"/>
                  </a:lnTo>
                  <a:lnTo>
                    <a:pt x="86336" y="6047"/>
                  </a:lnTo>
                  <a:lnTo>
                    <a:pt x="92176" y="9336"/>
                  </a:lnTo>
                  <a:lnTo>
                    <a:pt x="97592" y="13156"/>
                  </a:lnTo>
                  <a:lnTo>
                    <a:pt x="102371" y="17506"/>
                  </a:lnTo>
                  <a:lnTo>
                    <a:pt x="106831" y="22493"/>
                  </a:lnTo>
                  <a:lnTo>
                    <a:pt x="110761" y="27798"/>
                  </a:lnTo>
                  <a:lnTo>
                    <a:pt x="113946" y="33633"/>
                  </a:lnTo>
                  <a:lnTo>
                    <a:pt x="116495" y="39681"/>
                  </a:lnTo>
                  <a:lnTo>
                    <a:pt x="118513" y="46153"/>
                  </a:lnTo>
                  <a:lnTo>
                    <a:pt x="119575" y="52944"/>
                  </a:lnTo>
                  <a:lnTo>
                    <a:pt x="120000" y="59840"/>
                  </a:lnTo>
                  <a:lnTo>
                    <a:pt x="119575" y="66949"/>
                  </a:lnTo>
                  <a:lnTo>
                    <a:pt x="118513" y="73740"/>
                  </a:lnTo>
                  <a:lnTo>
                    <a:pt x="116495" y="80212"/>
                  </a:lnTo>
                  <a:lnTo>
                    <a:pt x="113946" y="86366"/>
                  </a:lnTo>
                  <a:lnTo>
                    <a:pt x="110761" y="92095"/>
                  </a:lnTo>
                  <a:lnTo>
                    <a:pt x="106831" y="97400"/>
                  </a:lnTo>
                  <a:lnTo>
                    <a:pt x="102371" y="102387"/>
                  </a:lnTo>
                  <a:lnTo>
                    <a:pt x="97592" y="106843"/>
                  </a:lnTo>
                  <a:lnTo>
                    <a:pt x="92176" y="110557"/>
                  </a:lnTo>
                  <a:lnTo>
                    <a:pt x="86336" y="113846"/>
                  </a:lnTo>
                  <a:lnTo>
                    <a:pt x="80176" y="116392"/>
                  </a:lnTo>
                  <a:lnTo>
                    <a:pt x="73699" y="118302"/>
                  </a:lnTo>
                  <a:lnTo>
                    <a:pt x="66902" y="119575"/>
                  </a:lnTo>
                  <a:lnTo>
                    <a:pt x="60000" y="120000"/>
                  </a:lnTo>
                  <a:lnTo>
                    <a:pt x="52884" y="119575"/>
                  </a:lnTo>
                  <a:lnTo>
                    <a:pt x="46300" y="118302"/>
                  </a:lnTo>
                  <a:lnTo>
                    <a:pt x="39716" y="116392"/>
                  </a:lnTo>
                  <a:lnTo>
                    <a:pt x="33451" y="113846"/>
                  </a:lnTo>
                  <a:lnTo>
                    <a:pt x="27823" y="110557"/>
                  </a:lnTo>
                  <a:lnTo>
                    <a:pt x="22407" y="106843"/>
                  </a:lnTo>
                  <a:lnTo>
                    <a:pt x="17522" y="102387"/>
                  </a:lnTo>
                  <a:lnTo>
                    <a:pt x="13168" y="97400"/>
                  </a:lnTo>
                  <a:lnTo>
                    <a:pt x="9238" y="92095"/>
                  </a:lnTo>
                  <a:lnTo>
                    <a:pt x="6053" y="86366"/>
                  </a:lnTo>
                  <a:lnTo>
                    <a:pt x="3398" y="80212"/>
                  </a:lnTo>
                  <a:lnTo>
                    <a:pt x="1486" y="73740"/>
                  </a:lnTo>
                  <a:lnTo>
                    <a:pt x="318" y="66949"/>
                  </a:lnTo>
                  <a:lnTo>
                    <a:pt x="0" y="59840"/>
                  </a:lnTo>
                  <a:lnTo>
                    <a:pt x="318" y="52944"/>
                  </a:lnTo>
                  <a:lnTo>
                    <a:pt x="1486" y="46153"/>
                  </a:lnTo>
                  <a:lnTo>
                    <a:pt x="3398" y="39681"/>
                  </a:lnTo>
                  <a:lnTo>
                    <a:pt x="6053" y="33633"/>
                  </a:lnTo>
                  <a:lnTo>
                    <a:pt x="9238" y="27798"/>
                  </a:lnTo>
                  <a:lnTo>
                    <a:pt x="13168" y="22493"/>
                  </a:lnTo>
                  <a:lnTo>
                    <a:pt x="17522" y="17506"/>
                  </a:lnTo>
                  <a:lnTo>
                    <a:pt x="22407" y="13156"/>
                  </a:lnTo>
                  <a:lnTo>
                    <a:pt x="27823" y="9336"/>
                  </a:lnTo>
                  <a:lnTo>
                    <a:pt x="33451" y="6047"/>
                  </a:lnTo>
                  <a:lnTo>
                    <a:pt x="39716" y="3607"/>
                  </a:lnTo>
                  <a:lnTo>
                    <a:pt x="46300" y="1591"/>
                  </a:lnTo>
                  <a:lnTo>
                    <a:pt x="52884" y="424"/>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00" name="Google Shape;900;p53"/>
            <p:cNvSpPr/>
            <p:nvPr/>
          </p:nvSpPr>
          <p:spPr>
            <a:xfrm>
              <a:off x="1446213" y="2401888"/>
              <a:ext cx="2047800" cy="1023900"/>
            </a:xfrm>
            <a:custGeom>
              <a:rect b="b" l="l" r="r" t="t"/>
              <a:pathLst>
                <a:path extrusionOk="0" h="120000" w="120000">
                  <a:moveTo>
                    <a:pt x="60023" y="0"/>
                  </a:moveTo>
                  <a:lnTo>
                    <a:pt x="64719" y="372"/>
                  </a:lnTo>
                  <a:lnTo>
                    <a:pt x="69275" y="1488"/>
                  </a:lnTo>
                  <a:lnTo>
                    <a:pt x="73738" y="3162"/>
                  </a:lnTo>
                  <a:lnTo>
                    <a:pt x="78109" y="5581"/>
                  </a:lnTo>
                  <a:lnTo>
                    <a:pt x="82293" y="8651"/>
                  </a:lnTo>
                  <a:lnTo>
                    <a:pt x="86385" y="12279"/>
                  </a:lnTo>
                  <a:lnTo>
                    <a:pt x="90244" y="16372"/>
                  </a:lnTo>
                  <a:lnTo>
                    <a:pt x="94010" y="21116"/>
                  </a:lnTo>
                  <a:lnTo>
                    <a:pt x="97543" y="26325"/>
                  </a:lnTo>
                  <a:lnTo>
                    <a:pt x="100798" y="32186"/>
                  </a:lnTo>
                  <a:lnTo>
                    <a:pt x="103959" y="38418"/>
                  </a:lnTo>
                  <a:lnTo>
                    <a:pt x="106842" y="45023"/>
                  </a:lnTo>
                  <a:lnTo>
                    <a:pt x="109445" y="52093"/>
                  </a:lnTo>
                  <a:lnTo>
                    <a:pt x="111817" y="59441"/>
                  </a:lnTo>
                  <a:lnTo>
                    <a:pt x="113909" y="67255"/>
                  </a:lnTo>
                  <a:lnTo>
                    <a:pt x="115676" y="75348"/>
                  </a:lnTo>
                  <a:lnTo>
                    <a:pt x="117210" y="83720"/>
                  </a:lnTo>
                  <a:lnTo>
                    <a:pt x="118419" y="92465"/>
                  </a:lnTo>
                  <a:lnTo>
                    <a:pt x="119256" y="101488"/>
                  </a:lnTo>
                  <a:lnTo>
                    <a:pt x="119814" y="110697"/>
                  </a:lnTo>
                  <a:lnTo>
                    <a:pt x="120000" y="120000"/>
                  </a:lnTo>
                  <a:lnTo>
                    <a:pt x="0" y="120000"/>
                  </a:lnTo>
                  <a:lnTo>
                    <a:pt x="185" y="110697"/>
                  </a:lnTo>
                  <a:lnTo>
                    <a:pt x="743" y="101488"/>
                  </a:lnTo>
                  <a:lnTo>
                    <a:pt x="1580" y="92465"/>
                  </a:lnTo>
                  <a:lnTo>
                    <a:pt x="2789" y="83720"/>
                  </a:lnTo>
                  <a:lnTo>
                    <a:pt x="4323" y="75348"/>
                  </a:lnTo>
                  <a:lnTo>
                    <a:pt x="6090" y="67255"/>
                  </a:lnTo>
                  <a:lnTo>
                    <a:pt x="8182" y="59441"/>
                  </a:lnTo>
                  <a:lnTo>
                    <a:pt x="10554" y="52093"/>
                  </a:lnTo>
                  <a:lnTo>
                    <a:pt x="13157" y="45023"/>
                  </a:lnTo>
                  <a:lnTo>
                    <a:pt x="16040" y="38418"/>
                  </a:lnTo>
                  <a:lnTo>
                    <a:pt x="19201" y="32186"/>
                  </a:lnTo>
                  <a:lnTo>
                    <a:pt x="22456" y="26325"/>
                  </a:lnTo>
                  <a:lnTo>
                    <a:pt x="25989" y="21116"/>
                  </a:lnTo>
                  <a:lnTo>
                    <a:pt x="29755" y="16372"/>
                  </a:lnTo>
                  <a:lnTo>
                    <a:pt x="33614" y="12279"/>
                  </a:lnTo>
                  <a:lnTo>
                    <a:pt x="37706" y="8651"/>
                  </a:lnTo>
                  <a:lnTo>
                    <a:pt x="41890" y="5581"/>
                  </a:lnTo>
                  <a:lnTo>
                    <a:pt x="46261" y="3162"/>
                  </a:lnTo>
                  <a:lnTo>
                    <a:pt x="50724" y="1488"/>
                  </a:lnTo>
                  <a:lnTo>
                    <a:pt x="55280" y="372"/>
                  </a:lnTo>
                  <a:lnTo>
                    <a:pt x="6002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01" name="Google Shape;901;p53"/>
            <p:cNvSpPr/>
            <p:nvPr/>
          </p:nvSpPr>
          <p:spPr>
            <a:xfrm>
              <a:off x="3495676" y="2366963"/>
              <a:ext cx="1362000" cy="812700"/>
            </a:xfrm>
            <a:custGeom>
              <a:rect b="b" l="l" r="r" t="t"/>
              <a:pathLst>
                <a:path extrusionOk="0" h="120000" w="120000">
                  <a:moveTo>
                    <a:pt x="48321" y="0"/>
                  </a:moveTo>
                  <a:lnTo>
                    <a:pt x="54545" y="468"/>
                  </a:lnTo>
                  <a:lnTo>
                    <a:pt x="60559" y="1640"/>
                  </a:lnTo>
                  <a:lnTo>
                    <a:pt x="66363" y="3867"/>
                  </a:lnTo>
                  <a:lnTo>
                    <a:pt x="72027" y="6679"/>
                  </a:lnTo>
                  <a:lnTo>
                    <a:pt x="77552" y="10429"/>
                  </a:lnTo>
                  <a:lnTo>
                    <a:pt x="82797" y="14882"/>
                  </a:lnTo>
                  <a:lnTo>
                    <a:pt x="87762" y="19921"/>
                  </a:lnTo>
                  <a:lnTo>
                    <a:pt x="92517" y="25546"/>
                  </a:lnTo>
                  <a:lnTo>
                    <a:pt x="96853" y="31757"/>
                  </a:lnTo>
                  <a:lnTo>
                    <a:pt x="100979" y="38671"/>
                  </a:lnTo>
                  <a:lnTo>
                    <a:pt x="104755" y="46054"/>
                  </a:lnTo>
                  <a:lnTo>
                    <a:pt x="108111" y="53906"/>
                  </a:lnTo>
                  <a:lnTo>
                    <a:pt x="111118" y="62226"/>
                  </a:lnTo>
                  <a:lnTo>
                    <a:pt x="113776" y="71132"/>
                  </a:lnTo>
                  <a:lnTo>
                    <a:pt x="115944" y="80273"/>
                  </a:lnTo>
                  <a:lnTo>
                    <a:pt x="117692" y="89765"/>
                  </a:lnTo>
                  <a:lnTo>
                    <a:pt x="118951" y="99492"/>
                  </a:lnTo>
                  <a:lnTo>
                    <a:pt x="119720" y="109570"/>
                  </a:lnTo>
                  <a:lnTo>
                    <a:pt x="120000" y="120000"/>
                  </a:lnTo>
                  <a:lnTo>
                    <a:pt x="24825" y="120000"/>
                  </a:lnTo>
                  <a:lnTo>
                    <a:pt x="23216" y="107929"/>
                  </a:lnTo>
                  <a:lnTo>
                    <a:pt x="21188" y="95976"/>
                  </a:lnTo>
                  <a:lnTo>
                    <a:pt x="18741" y="84492"/>
                  </a:lnTo>
                  <a:lnTo>
                    <a:pt x="15804" y="73242"/>
                  </a:lnTo>
                  <a:lnTo>
                    <a:pt x="12447" y="62226"/>
                  </a:lnTo>
                  <a:lnTo>
                    <a:pt x="8671" y="51562"/>
                  </a:lnTo>
                  <a:lnTo>
                    <a:pt x="4545" y="41250"/>
                  </a:lnTo>
                  <a:lnTo>
                    <a:pt x="0" y="31523"/>
                  </a:lnTo>
                  <a:lnTo>
                    <a:pt x="4405" y="25195"/>
                  </a:lnTo>
                  <a:lnTo>
                    <a:pt x="9020" y="19570"/>
                  </a:lnTo>
                  <a:lnTo>
                    <a:pt x="13986" y="14648"/>
                  </a:lnTo>
                  <a:lnTo>
                    <a:pt x="19300" y="10195"/>
                  </a:lnTo>
                  <a:lnTo>
                    <a:pt x="24685" y="6679"/>
                  </a:lnTo>
                  <a:lnTo>
                    <a:pt x="30349" y="3867"/>
                  </a:lnTo>
                  <a:lnTo>
                    <a:pt x="36153" y="1640"/>
                  </a:lnTo>
                  <a:lnTo>
                    <a:pt x="42167" y="468"/>
                  </a:lnTo>
                  <a:lnTo>
                    <a:pt x="4832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02" name="Google Shape;902;p53"/>
            <p:cNvSpPr/>
            <p:nvPr/>
          </p:nvSpPr>
          <p:spPr>
            <a:xfrm>
              <a:off x="1905001" y="968375"/>
              <a:ext cx="1130400" cy="1128600"/>
            </a:xfrm>
            <a:custGeom>
              <a:rect b="b" l="l" r="r" t="t"/>
              <a:pathLst>
                <a:path extrusionOk="0" h="120000" w="120000">
                  <a:moveTo>
                    <a:pt x="60042" y="0"/>
                  </a:moveTo>
                  <a:lnTo>
                    <a:pt x="66105" y="337"/>
                  </a:lnTo>
                  <a:lnTo>
                    <a:pt x="72000" y="1180"/>
                  </a:lnTo>
                  <a:lnTo>
                    <a:pt x="77894" y="2698"/>
                  </a:lnTo>
                  <a:lnTo>
                    <a:pt x="83368" y="4722"/>
                  </a:lnTo>
                  <a:lnTo>
                    <a:pt x="88505" y="7252"/>
                  </a:lnTo>
                  <a:lnTo>
                    <a:pt x="93473" y="10203"/>
                  </a:lnTo>
                  <a:lnTo>
                    <a:pt x="98105" y="13745"/>
                  </a:lnTo>
                  <a:lnTo>
                    <a:pt x="102400" y="17624"/>
                  </a:lnTo>
                  <a:lnTo>
                    <a:pt x="106189" y="21841"/>
                  </a:lnTo>
                  <a:lnTo>
                    <a:pt x="109726" y="26479"/>
                  </a:lnTo>
                  <a:lnTo>
                    <a:pt x="112673" y="31454"/>
                  </a:lnTo>
                  <a:lnTo>
                    <a:pt x="115200" y="36598"/>
                  </a:lnTo>
                  <a:lnTo>
                    <a:pt x="117221" y="42080"/>
                  </a:lnTo>
                  <a:lnTo>
                    <a:pt x="118736" y="47983"/>
                  </a:lnTo>
                  <a:lnTo>
                    <a:pt x="119663" y="53886"/>
                  </a:lnTo>
                  <a:lnTo>
                    <a:pt x="120000" y="59957"/>
                  </a:lnTo>
                  <a:lnTo>
                    <a:pt x="119663" y="66113"/>
                  </a:lnTo>
                  <a:lnTo>
                    <a:pt x="118736" y="72016"/>
                  </a:lnTo>
                  <a:lnTo>
                    <a:pt x="117221" y="77835"/>
                  </a:lnTo>
                  <a:lnTo>
                    <a:pt x="115200" y="83401"/>
                  </a:lnTo>
                  <a:lnTo>
                    <a:pt x="112673" y="88545"/>
                  </a:lnTo>
                  <a:lnTo>
                    <a:pt x="109726" y="93520"/>
                  </a:lnTo>
                  <a:lnTo>
                    <a:pt x="106189" y="98074"/>
                  </a:lnTo>
                  <a:lnTo>
                    <a:pt x="102400" y="102375"/>
                  </a:lnTo>
                  <a:lnTo>
                    <a:pt x="98105" y="106254"/>
                  </a:lnTo>
                  <a:lnTo>
                    <a:pt x="93473" y="109796"/>
                  </a:lnTo>
                  <a:lnTo>
                    <a:pt x="88505" y="112747"/>
                  </a:lnTo>
                  <a:lnTo>
                    <a:pt x="83368" y="115277"/>
                  </a:lnTo>
                  <a:lnTo>
                    <a:pt x="77894" y="117217"/>
                  </a:lnTo>
                  <a:lnTo>
                    <a:pt x="72000" y="118819"/>
                  </a:lnTo>
                  <a:lnTo>
                    <a:pt x="66105" y="119662"/>
                  </a:lnTo>
                  <a:lnTo>
                    <a:pt x="60042" y="120000"/>
                  </a:lnTo>
                  <a:lnTo>
                    <a:pt x="53894" y="119662"/>
                  </a:lnTo>
                  <a:lnTo>
                    <a:pt x="47915" y="118819"/>
                  </a:lnTo>
                  <a:lnTo>
                    <a:pt x="42105" y="117217"/>
                  </a:lnTo>
                  <a:lnTo>
                    <a:pt x="36631" y="115277"/>
                  </a:lnTo>
                  <a:lnTo>
                    <a:pt x="31494" y="112747"/>
                  </a:lnTo>
                  <a:lnTo>
                    <a:pt x="26526" y="109796"/>
                  </a:lnTo>
                  <a:lnTo>
                    <a:pt x="21894" y="106254"/>
                  </a:lnTo>
                  <a:lnTo>
                    <a:pt x="17600" y="102375"/>
                  </a:lnTo>
                  <a:lnTo>
                    <a:pt x="13726" y="98074"/>
                  </a:lnTo>
                  <a:lnTo>
                    <a:pt x="10273" y="93520"/>
                  </a:lnTo>
                  <a:lnTo>
                    <a:pt x="7242" y="88545"/>
                  </a:lnTo>
                  <a:lnTo>
                    <a:pt x="4715" y="83401"/>
                  </a:lnTo>
                  <a:lnTo>
                    <a:pt x="2778" y="77835"/>
                  </a:lnTo>
                  <a:lnTo>
                    <a:pt x="1263" y="72016"/>
                  </a:lnTo>
                  <a:lnTo>
                    <a:pt x="336" y="66113"/>
                  </a:lnTo>
                  <a:lnTo>
                    <a:pt x="0" y="59957"/>
                  </a:lnTo>
                  <a:lnTo>
                    <a:pt x="336" y="53886"/>
                  </a:lnTo>
                  <a:lnTo>
                    <a:pt x="1263" y="47983"/>
                  </a:lnTo>
                  <a:lnTo>
                    <a:pt x="2778" y="42080"/>
                  </a:lnTo>
                  <a:lnTo>
                    <a:pt x="4715" y="36598"/>
                  </a:lnTo>
                  <a:lnTo>
                    <a:pt x="7242" y="31454"/>
                  </a:lnTo>
                  <a:lnTo>
                    <a:pt x="10273" y="26479"/>
                  </a:lnTo>
                  <a:lnTo>
                    <a:pt x="13726" y="21841"/>
                  </a:lnTo>
                  <a:lnTo>
                    <a:pt x="17600" y="17624"/>
                  </a:lnTo>
                  <a:lnTo>
                    <a:pt x="21894" y="13745"/>
                  </a:lnTo>
                  <a:lnTo>
                    <a:pt x="26526" y="10203"/>
                  </a:lnTo>
                  <a:lnTo>
                    <a:pt x="31494" y="7252"/>
                  </a:lnTo>
                  <a:lnTo>
                    <a:pt x="36631" y="4722"/>
                  </a:lnTo>
                  <a:lnTo>
                    <a:pt x="42105" y="2698"/>
                  </a:lnTo>
                  <a:lnTo>
                    <a:pt x="47915" y="1180"/>
                  </a:lnTo>
                  <a:lnTo>
                    <a:pt x="53894" y="337"/>
                  </a:lnTo>
                  <a:lnTo>
                    <a:pt x="6004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03" name="Google Shape;903;p53"/>
          <p:cNvGrpSpPr/>
          <p:nvPr/>
        </p:nvGrpSpPr>
        <p:grpSpPr>
          <a:xfrm>
            <a:off x="1621100" y="735765"/>
            <a:ext cx="312691" cy="337641"/>
            <a:chOff x="5683250" y="3505200"/>
            <a:chExt cx="2837486" cy="3063893"/>
          </a:xfrm>
        </p:grpSpPr>
        <p:sp>
          <p:nvSpPr>
            <p:cNvPr id="904" name="Google Shape;904;p53"/>
            <p:cNvSpPr/>
            <p:nvPr/>
          </p:nvSpPr>
          <p:spPr>
            <a:xfrm>
              <a:off x="6466036" y="4743593"/>
              <a:ext cx="2054700" cy="1825500"/>
            </a:xfrm>
            <a:custGeom>
              <a:rect b="b" l="l" r="r" t="t"/>
              <a:pathLst>
                <a:path extrusionOk="0" h="120000" w="120000">
                  <a:moveTo>
                    <a:pt x="0" y="0"/>
                  </a:moveTo>
                  <a:lnTo>
                    <a:pt x="120000" y="0"/>
                  </a:lnTo>
                  <a:lnTo>
                    <a:pt x="120000" y="119999"/>
                  </a:lnTo>
                  <a:lnTo>
                    <a:pt x="50404"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05" name="Google Shape;905;p53"/>
            <p:cNvSpPr/>
            <p:nvPr/>
          </p:nvSpPr>
          <p:spPr>
            <a:xfrm>
              <a:off x="5683250" y="3505200"/>
              <a:ext cx="1337400" cy="1238400"/>
            </a:xfrm>
            <a:custGeom>
              <a:rect b="b" l="l" r="r" t="t"/>
              <a:pathLst>
                <a:path extrusionOk="0" h="120000" w="120000">
                  <a:moveTo>
                    <a:pt x="60045" y="0"/>
                  </a:moveTo>
                  <a:lnTo>
                    <a:pt x="65442" y="246"/>
                  </a:lnTo>
                  <a:lnTo>
                    <a:pt x="70792" y="1086"/>
                  </a:lnTo>
                  <a:lnTo>
                    <a:pt x="75960" y="2320"/>
                  </a:lnTo>
                  <a:lnTo>
                    <a:pt x="80853" y="4049"/>
                  </a:lnTo>
                  <a:lnTo>
                    <a:pt x="85701" y="6222"/>
                  </a:lnTo>
                  <a:lnTo>
                    <a:pt x="90320" y="8839"/>
                  </a:lnTo>
                  <a:lnTo>
                    <a:pt x="94527" y="11851"/>
                  </a:lnTo>
                  <a:lnTo>
                    <a:pt x="98643" y="15209"/>
                  </a:lnTo>
                  <a:lnTo>
                    <a:pt x="102393" y="18962"/>
                  </a:lnTo>
                  <a:lnTo>
                    <a:pt x="105868" y="23012"/>
                  </a:lnTo>
                  <a:lnTo>
                    <a:pt x="108978" y="27456"/>
                  </a:lnTo>
                  <a:lnTo>
                    <a:pt x="111814" y="32098"/>
                  </a:lnTo>
                  <a:lnTo>
                    <a:pt x="114237" y="36987"/>
                  </a:lnTo>
                  <a:lnTo>
                    <a:pt x="116250" y="42172"/>
                  </a:lnTo>
                  <a:lnTo>
                    <a:pt x="117804" y="47604"/>
                  </a:lnTo>
                  <a:lnTo>
                    <a:pt x="119085" y="53086"/>
                  </a:lnTo>
                  <a:lnTo>
                    <a:pt x="119725" y="58814"/>
                  </a:lnTo>
                  <a:lnTo>
                    <a:pt x="120000" y="64790"/>
                  </a:lnTo>
                  <a:lnTo>
                    <a:pt x="120000" y="101037"/>
                  </a:lnTo>
                  <a:lnTo>
                    <a:pt x="102484" y="101037"/>
                  </a:lnTo>
                  <a:lnTo>
                    <a:pt x="102484" y="64790"/>
                  </a:lnTo>
                  <a:lnTo>
                    <a:pt x="102210" y="59753"/>
                  </a:lnTo>
                  <a:lnTo>
                    <a:pt x="101478" y="54962"/>
                  </a:lnTo>
                  <a:lnTo>
                    <a:pt x="100289" y="50271"/>
                  </a:lnTo>
                  <a:lnTo>
                    <a:pt x="98643" y="45876"/>
                  </a:lnTo>
                  <a:lnTo>
                    <a:pt x="96631" y="41679"/>
                  </a:lnTo>
                  <a:lnTo>
                    <a:pt x="94207" y="37679"/>
                  </a:lnTo>
                  <a:lnTo>
                    <a:pt x="91463" y="34074"/>
                  </a:lnTo>
                  <a:lnTo>
                    <a:pt x="88399" y="30765"/>
                  </a:lnTo>
                  <a:lnTo>
                    <a:pt x="85060" y="27802"/>
                  </a:lnTo>
                  <a:lnTo>
                    <a:pt x="81356" y="25185"/>
                  </a:lnTo>
                  <a:lnTo>
                    <a:pt x="77560" y="23012"/>
                  </a:lnTo>
                  <a:lnTo>
                    <a:pt x="73353" y="21333"/>
                  </a:lnTo>
                  <a:lnTo>
                    <a:pt x="69100" y="19950"/>
                  </a:lnTo>
                  <a:lnTo>
                    <a:pt x="64618" y="19259"/>
                  </a:lnTo>
                  <a:lnTo>
                    <a:pt x="60045" y="18962"/>
                  </a:lnTo>
                  <a:lnTo>
                    <a:pt x="55381" y="19259"/>
                  </a:lnTo>
                  <a:lnTo>
                    <a:pt x="50853" y="19950"/>
                  </a:lnTo>
                  <a:lnTo>
                    <a:pt x="46600" y="21333"/>
                  </a:lnTo>
                  <a:lnTo>
                    <a:pt x="42530" y="23012"/>
                  </a:lnTo>
                  <a:lnTo>
                    <a:pt x="38597" y="25185"/>
                  </a:lnTo>
                  <a:lnTo>
                    <a:pt x="34939" y="27802"/>
                  </a:lnTo>
                  <a:lnTo>
                    <a:pt x="31600" y="30765"/>
                  </a:lnTo>
                  <a:lnTo>
                    <a:pt x="28536" y="34074"/>
                  </a:lnTo>
                  <a:lnTo>
                    <a:pt x="25746" y="37679"/>
                  </a:lnTo>
                  <a:lnTo>
                    <a:pt x="23323" y="41679"/>
                  </a:lnTo>
                  <a:lnTo>
                    <a:pt x="21356" y="45876"/>
                  </a:lnTo>
                  <a:lnTo>
                    <a:pt x="19756" y="50271"/>
                  </a:lnTo>
                  <a:lnTo>
                    <a:pt x="18521" y="54962"/>
                  </a:lnTo>
                  <a:lnTo>
                    <a:pt x="17835" y="59753"/>
                  </a:lnTo>
                  <a:lnTo>
                    <a:pt x="17606" y="64790"/>
                  </a:lnTo>
                  <a:lnTo>
                    <a:pt x="17606" y="120000"/>
                  </a:lnTo>
                  <a:lnTo>
                    <a:pt x="0" y="120000"/>
                  </a:lnTo>
                  <a:lnTo>
                    <a:pt x="0" y="64790"/>
                  </a:lnTo>
                  <a:lnTo>
                    <a:pt x="228" y="58814"/>
                  </a:lnTo>
                  <a:lnTo>
                    <a:pt x="914" y="53086"/>
                  </a:lnTo>
                  <a:lnTo>
                    <a:pt x="2149" y="47604"/>
                  </a:lnTo>
                  <a:lnTo>
                    <a:pt x="3750" y="42172"/>
                  </a:lnTo>
                  <a:lnTo>
                    <a:pt x="5762" y="36987"/>
                  </a:lnTo>
                  <a:lnTo>
                    <a:pt x="8185" y="32098"/>
                  </a:lnTo>
                  <a:lnTo>
                    <a:pt x="11021" y="27456"/>
                  </a:lnTo>
                  <a:lnTo>
                    <a:pt x="14085" y="23012"/>
                  </a:lnTo>
                  <a:lnTo>
                    <a:pt x="17606" y="18962"/>
                  </a:lnTo>
                  <a:lnTo>
                    <a:pt x="21356" y="15209"/>
                  </a:lnTo>
                  <a:lnTo>
                    <a:pt x="25426" y="11851"/>
                  </a:lnTo>
                  <a:lnTo>
                    <a:pt x="29771" y="8839"/>
                  </a:lnTo>
                  <a:lnTo>
                    <a:pt x="34253" y="6222"/>
                  </a:lnTo>
                  <a:lnTo>
                    <a:pt x="39100" y="4049"/>
                  </a:lnTo>
                  <a:lnTo>
                    <a:pt x="44039" y="2320"/>
                  </a:lnTo>
                  <a:lnTo>
                    <a:pt x="49207" y="1086"/>
                  </a:lnTo>
                  <a:lnTo>
                    <a:pt x="54512" y="246"/>
                  </a:lnTo>
                  <a:lnTo>
                    <a:pt x="6004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06" name="Google Shape;906;p53"/>
          <p:cNvGrpSpPr/>
          <p:nvPr/>
        </p:nvGrpSpPr>
        <p:grpSpPr>
          <a:xfrm>
            <a:off x="2305758" y="783838"/>
            <a:ext cx="438430" cy="241713"/>
            <a:chOff x="5667375" y="2360613"/>
            <a:chExt cx="4765538" cy="2627312"/>
          </a:xfrm>
        </p:grpSpPr>
        <p:sp>
          <p:nvSpPr>
            <p:cNvPr id="907" name="Google Shape;907;p53"/>
            <p:cNvSpPr/>
            <p:nvPr/>
          </p:nvSpPr>
          <p:spPr>
            <a:xfrm>
              <a:off x="9172575" y="2643188"/>
              <a:ext cx="897000" cy="895200"/>
            </a:xfrm>
            <a:custGeom>
              <a:rect b="b" l="l" r="r" t="t"/>
              <a:pathLst>
                <a:path extrusionOk="0" h="120000" w="120000">
                  <a:moveTo>
                    <a:pt x="60000" y="0"/>
                  </a:moveTo>
                  <a:lnTo>
                    <a:pt x="68070" y="637"/>
                  </a:lnTo>
                  <a:lnTo>
                    <a:pt x="76035" y="2123"/>
                  </a:lnTo>
                  <a:lnTo>
                    <a:pt x="83362" y="4672"/>
                  </a:lnTo>
                  <a:lnTo>
                    <a:pt x="90371" y="8176"/>
                  </a:lnTo>
                  <a:lnTo>
                    <a:pt x="96743" y="12637"/>
                  </a:lnTo>
                  <a:lnTo>
                    <a:pt x="102371" y="17628"/>
                  </a:lnTo>
                  <a:lnTo>
                    <a:pt x="107575" y="23469"/>
                  </a:lnTo>
                  <a:lnTo>
                    <a:pt x="111823" y="29628"/>
                  </a:lnTo>
                  <a:lnTo>
                    <a:pt x="115327" y="36637"/>
                  </a:lnTo>
                  <a:lnTo>
                    <a:pt x="117876" y="44176"/>
                  </a:lnTo>
                  <a:lnTo>
                    <a:pt x="119362" y="51823"/>
                  </a:lnTo>
                  <a:lnTo>
                    <a:pt x="120000" y="60000"/>
                  </a:lnTo>
                  <a:lnTo>
                    <a:pt x="119362" y="68070"/>
                  </a:lnTo>
                  <a:lnTo>
                    <a:pt x="117876" y="75823"/>
                  </a:lnTo>
                  <a:lnTo>
                    <a:pt x="115327" y="83362"/>
                  </a:lnTo>
                  <a:lnTo>
                    <a:pt x="111823" y="90159"/>
                  </a:lnTo>
                  <a:lnTo>
                    <a:pt x="107575" y="96530"/>
                  </a:lnTo>
                  <a:lnTo>
                    <a:pt x="102371" y="102371"/>
                  </a:lnTo>
                  <a:lnTo>
                    <a:pt x="96743" y="107362"/>
                  </a:lnTo>
                  <a:lnTo>
                    <a:pt x="90371" y="111610"/>
                  </a:lnTo>
                  <a:lnTo>
                    <a:pt x="83362" y="115115"/>
                  </a:lnTo>
                  <a:lnTo>
                    <a:pt x="76035" y="117876"/>
                  </a:lnTo>
                  <a:lnTo>
                    <a:pt x="68070" y="119362"/>
                  </a:lnTo>
                  <a:lnTo>
                    <a:pt x="60000" y="120000"/>
                  </a:lnTo>
                  <a:lnTo>
                    <a:pt x="51823" y="119362"/>
                  </a:lnTo>
                  <a:lnTo>
                    <a:pt x="44070" y="117876"/>
                  </a:lnTo>
                  <a:lnTo>
                    <a:pt x="36743" y="115115"/>
                  </a:lnTo>
                  <a:lnTo>
                    <a:pt x="29840" y="111610"/>
                  </a:lnTo>
                  <a:lnTo>
                    <a:pt x="23469" y="107362"/>
                  </a:lnTo>
                  <a:lnTo>
                    <a:pt x="17628" y="102371"/>
                  </a:lnTo>
                  <a:lnTo>
                    <a:pt x="12637" y="96530"/>
                  </a:lnTo>
                  <a:lnTo>
                    <a:pt x="8283" y="90159"/>
                  </a:lnTo>
                  <a:lnTo>
                    <a:pt x="4884" y="83362"/>
                  </a:lnTo>
                  <a:lnTo>
                    <a:pt x="2123" y="75823"/>
                  </a:lnTo>
                  <a:lnTo>
                    <a:pt x="637" y="68070"/>
                  </a:lnTo>
                  <a:lnTo>
                    <a:pt x="0" y="60000"/>
                  </a:lnTo>
                  <a:lnTo>
                    <a:pt x="637" y="51823"/>
                  </a:lnTo>
                  <a:lnTo>
                    <a:pt x="2123" y="44176"/>
                  </a:lnTo>
                  <a:lnTo>
                    <a:pt x="4884" y="36637"/>
                  </a:lnTo>
                  <a:lnTo>
                    <a:pt x="8283" y="29628"/>
                  </a:lnTo>
                  <a:lnTo>
                    <a:pt x="12637" y="23469"/>
                  </a:lnTo>
                  <a:lnTo>
                    <a:pt x="17628" y="17628"/>
                  </a:lnTo>
                  <a:lnTo>
                    <a:pt x="23469" y="12637"/>
                  </a:lnTo>
                  <a:lnTo>
                    <a:pt x="29840" y="8176"/>
                  </a:lnTo>
                  <a:lnTo>
                    <a:pt x="36743" y="4672"/>
                  </a:lnTo>
                  <a:lnTo>
                    <a:pt x="44070" y="2123"/>
                  </a:lnTo>
                  <a:lnTo>
                    <a:pt x="51823" y="637"/>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08" name="Google Shape;908;p53"/>
            <p:cNvSpPr/>
            <p:nvPr/>
          </p:nvSpPr>
          <p:spPr>
            <a:xfrm>
              <a:off x="6032500" y="2643188"/>
              <a:ext cx="895200" cy="895200"/>
            </a:xfrm>
            <a:custGeom>
              <a:rect b="b" l="l" r="r" t="t"/>
              <a:pathLst>
                <a:path extrusionOk="0" h="120000" w="120000">
                  <a:moveTo>
                    <a:pt x="60000" y="0"/>
                  </a:moveTo>
                  <a:lnTo>
                    <a:pt x="68070" y="637"/>
                  </a:lnTo>
                  <a:lnTo>
                    <a:pt x="75823" y="2123"/>
                  </a:lnTo>
                  <a:lnTo>
                    <a:pt x="83150" y="4672"/>
                  </a:lnTo>
                  <a:lnTo>
                    <a:pt x="90159" y="8176"/>
                  </a:lnTo>
                  <a:lnTo>
                    <a:pt x="96530" y="12637"/>
                  </a:lnTo>
                  <a:lnTo>
                    <a:pt x="102371" y="17628"/>
                  </a:lnTo>
                  <a:lnTo>
                    <a:pt x="107362" y="23469"/>
                  </a:lnTo>
                  <a:lnTo>
                    <a:pt x="111610" y="29628"/>
                  </a:lnTo>
                  <a:lnTo>
                    <a:pt x="115115" y="36637"/>
                  </a:lnTo>
                  <a:lnTo>
                    <a:pt x="117876" y="44176"/>
                  </a:lnTo>
                  <a:lnTo>
                    <a:pt x="119362" y="51823"/>
                  </a:lnTo>
                  <a:lnTo>
                    <a:pt x="120000" y="60000"/>
                  </a:lnTo>
                  <a:lnTo>
                    <a:pt x="119362" y="68070"/>
                  </a:lnTo>
                  <a:lnTo>
                    <a:pt x="117876" y="75823"/>
                  </a:lnTo>
                  <a:lnTo>
                    <a:pt x="115115" y="83362"/>
                  </a:lnTo>
                  <a:lnTo>
                    <a:pt x="111610" y="90159"/>
                  </a:lnTo>
                  <a:lnTo>
                    <a:pt x="107362" y="96530"/>
                  </a:lnTo>
                  <a:lnTo>
                    <a:pt x="102371" y="102371"/>
                  </a:lnTo>
                  <a:lnTo>
                    <a:pt x="96530" y="107362"/>
                  </a:lnTo>
                  <a:lnTo>
                    <a:pt x="90159" y="111610"/>
                  </a:lnTo>
                  <a:lnTo>
                    <a:pt x="83150" y="115115"/>
                  </a:lnTo>
                  <a:lnTo>
                    <a:pt x="75823" y="117876"/>
                  </a:lnTo>
                  <a:lnTo>
                    <a:pt x="68070" y="119362"/>
                  </a:lnTo>
                  <a:lnTo>
                    <a:pt x="60000" y="120000"/>
                  </a:lnTo>
                  <a:lnTo>
                    <a:pt x="51823" y="119362"/>
                  </a:lnTo>
                  <a:lnTo>
                    <a:pt x="43964" y="117876"/>
                  </a:lnTo>
                  <a:lnTo>
                    <a:pt x="36530" y="115115"/>
                  </a:lnTo>
                  <a:lnTo>
                    <a:pt x="29628" y="111610"/>
                  </a:lnTo>
                  <a:lnTo>
                    <a:pt x="23256" y="107362"/>
                  </a:lnTo>
                  <a:lnTo>
                    <a:pt x="17628" y="102371"/>
                  </a:lnTo>
                  <a:lnTo>
                    <a:pt x="12424" y="96530"/>
                  </a:lnTo>
                  <a:lnTo>
                    <a:pt x="8176" y="90159"/>
                  </a:lnTo>
                  <a:lnTo>
                    <a:pt x="4672" y="83362"/>
                  </a:lnTo>
                  <a:lnTo>
                    <a:pt x="2123" y="75823"/>
                  </a:lnTo>
                  <a:lnTo>
                    <a:pt x="637" y="68070"/>
                  </a:lnTo>
                  <a:lnTo>
                    <a:pt x="0" y="60000"/>
                  </a:lnTo>
                  <a:lnTo>
                    <a:pt x="637" y="51823"/>
                  </a:lnTo>
                  <a:lnTo>
                    <a:pt x="2123" y="44176"/>
                  </a:lnTo>
                  <a:lnTo>
                    <a:pt x="4672" y="36637"/>
                  </a:lnTo>
                  <a:lnTo>
                    <a:pt x="8176" y="29628"/>
                  </a:lnTo>
                  <a:lnTo>
                    <a:pt x="12424" y="23469"/>
                  </a:lnTo>
                  <a:lnTo>
                    <a:pt x="17628" y="17628"/>
                  </a:lnTo>
                  <a:lnTo>
                    <a:pt x="23256" y="12637"/>
                  </a:lnTo>
                  <a:lnTo>
                    <a:pt x="29628" y="8176"/>
                  </a:lnTo>
                  <a:lnTo>
                    <a:pt x="36530" y="4672"/>
                  </a:lnTo>
                  <a:lnTo>
                    <a:pt x="43964" y="2123"/>
                  </a:lnTo>
                  <a:lnTo>
                    <a:pt x="51823" y="637"/>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09" name="Google Shape;909;p53"/>
            <p:cNvSpPr/>
            <p:nvPr/>
          </p:nvSpPr>
          <p:spPr>
            <a:xfrm>
              <a:off x="9091613" y="3843338"/>
              <a:ext cx="1341300" cy="811200"/>
            </a:xfrm>
            <a:custGeom>
              <a:rect b="b" l="l" r="r" t="t"/>
              <a:pathLst>
                <a:path extrusionOk="0" h="120000" w="120000">
                  <a:moveTo>
                    <a:pt x="47332" y="0"/>
                  </a:moveTo>
                  <a:lnTo>
                    <a:pt x="54855" y="703"/>
                  </a:lnTo>
                  <a:lnTo>
                    <a:pt x="61951" y="2578"/>
                  </a:lnTo>
                  <a:lnTo>
                    <a:pt x="68905" y="5507"/>
                  </a:lnTo>
                  <a:lnTo>
                    <a:pt x="75647" y="9609"/>
                  </a:lnTo>
                  <a:lnTo>
                    <a:pt x="81963" y="14531"/>
                  </a:lnTo>
                  <a:lnTo>
                    <a:pt x="87924" y="20507"/>
                  </a:lnTo>
                  <a:lnTo>
                    <a:pt x="93601" y="27539"/>
                  </a:lnTo>
                  <a:lnTo>
                    <a:pt x="98639" y="35273"/>
                  </a:lnTo>
                  <a:lnTo>
                    <a:pt x="103465" y="43710"/>
                  </a:lnTo>
                  <a:lnTo>
                    <a:pt x="107581" y="52968"/>
                  </a:lnTo>
                  <a:lnTo>
                    <a:pt x="111200" y="62812"/>
                  </a:lnTo>
                  <a:lnTo>
                    <a:pt x="114322" y="73242"/>
                  </a:lnTo>
                  <a:lnTo>
                    <a:pt x="116735" y="84375"/>
                  </a:lnTo>
                  <a:lnTo>
                    <a:pt x="118580" y="95859"/>
                  </a:lnTo>
                  <a:lnTo>
                    <a:pt x="119574" y="107812"/>
                  </a:lnTo>
                  <a:lnTo>
                    <a:pt x="120000" y="120000"/>
                  </a:lnTo>
                  <a:lnTo>
                    <a:pt x="29379" y="120000"/>
                  </a:lnTo>
                  <a:lnTo>
                    <a:pt x="26895" y="105703"/>
                  </a:lnTo>
                  <a:lnTo>
                    <a:pt x="23914" y="91757"/>
                  </a:lnTo>
                  <a:lnTo>
                    <a:pt x="20295" y="78398"/>
                  </a:lnTo>
                  <a:lnTo>
                    <a:pt x="16037" y="65156"/>
                  </a:lnTo>
                  <a:lnTo>
                    <a:pt x="11283" y="52500"/>
                  </a:lnTo>
                  <a:lnTo>
                    <a:pt x="5960" y="40546"/>
                  </a:lnTo>
                  <a:lnTo>
                    <a:pt x="0" y="29062"/>
                  </a:lnTo>
                  <a:lnTo>
                    <a:pt x="5677" y="21796"/>
                  </a:lnTo>
                  <a:lnTo>
                    <a:pt x="11780" y="15351"/>
                  </a:lnTo>
                  <a:lnTo>
                    <a:pt x="18379" y="10078"/>
                  </a:lnTo>
                  <a:lnTo>
                    <a:pt x="25050" y="5742"/>
                  </a:lnTo>
                  <a:lnTo>
                    <a:pt x="32359" y="2812"/>
                  </a:lnTo>
                  <a:lnTo>
                    <a:pt x="39668" y="820"/>
                  </a:lnTo>
                  <a:lnTo>
                    <a:pt x="4733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10" name="Google Shape;910;p53"/>
            <p:cNvSpPr/>
            <p:nvPr/>
          </p:nvSpPr>
          <p:spPr>
            <a:xfrm>
              <a:off x="6945313" y="3883025"/>
              <a:ext cx="2209800" cy="1104900"/>
            </a:xfrm>
            <a:custGeom>
              <a:rect b="b" l="l" r="r" t="t"/>
              <a:pathLst>
                <a:path extrusionOk="0" h="120000" w="120000">
                  <a:moveTo>
                    <a:pt x="60000" y="0"/>
                  </a:moveTo>
                  <a:lnTo>
                    <a:pt x="65431" y="603"/>
                  </a:lnTo>
                  <a:lnTo>
                    <a:pt x="70775" y="2068"/>
                  </a:lnTo>
                  <a:lnTo>
                    <a:pt x="75948" y="4396"/>
                  </a:lnTo>
                  <a:lnTo>
                    <a:pt x="80905" y="7586"/>
                  </a:lnTo>
                  <a:lnTo>
                    <a:pt x="85689" y="11637"/>
                  </a:lnTo>
                  <a:lnTo>
                    <a:pt x="90258" y="16465"/>
                  </a:lnTo>
                  <a:lnTo>
                    <a:pt x="94568" y="21982"/>
                  </a:lnTo>
                  <a:lnTo>
                    <a:pt x="98663" y="28275"/>
                  </a:lnTo>
                  <a:lnTo>
                    <a:pt x="102413" y="35172"/>
                  </a:lnTo>
                  <a:lnTo>
                    <a:pt x="105862" y="42672"/>
                  </a:lnTo>
                  <a:lnTo>
                    <a:pt x="109008" y="50862"/>
                  </a:lnTo>
                  <a:lnTo>
                    <a:pt x="111767" y="59482"/>
                  </a:lnTo>
                  <a:lnTo>
                    <a:pt x="114181" y="68620"/>
                  </a:lnTo>
                  <a:lnTo>
                    <a:pt x="116250" y="78189"/>
                  </a:lnTo>
                  <a:lnTo>
                    <a:pt x="117801" y="88103"/>
                  </a:lnTo>
                  <a:lnTo>
                    <a:pt x="119008" y="98448"/>
                  </a:lnTo>
                  <a:lnTo>
                    <a:pt x="119698" y="108965"/>
                  </a:lnTo>
                  <a:lnTo>
                    <a:pt x="120000" y="120000"/>
                  </a:lnTo>
                  <a:lnTo>
                    <a:pt x="0" y="120000"/>
                  </a:lnTo>
                  <a:lnTo>
                    <a:pt x="344" y="108965"/>
                  </a:lnTo>
                  <a:lnTo>
                    <a:pt x="1034" y="98448"/>
                  </a:lnTo>
                  <a:lnTo>
                    <a:pt x="2198" y="88103"/>
                  </a:lnTo>
                  <a:lnTo>
                    <a:pt x="3793" y="78189"/>
                  </a:lnTo>
                  <a:lnTo>
                    <a:pt x="5818" y="68620"/>
                  </a:lnTo>
                  <a:lnTo>
                    <a:pt x="8275" y="59482"/>
                  </a:lnTo>
                  <a:lnTo>
                    <a:pt x="11034" y="50862"/>
                  </a:lnTo>
                  <a:lnTo>
                    <a:pt x="14137" y="42672"/>
                  </a:lnTo>
                  <a:lnTo>
                    <a:pt x="17629" y="35172"/>
                  </a:lnTo>
                  <a:lnTo>
                    <a:pt x="21379" y="28275"/>
                  </a:lnTo>
                  <a:lnTo>
                    <a:pt x="25474" y="21982"/>
                  </a:lnTo>
                  <a:lnTo>
                    <a:pt x="29784" y="16465"/>
                  </a:lnTo>
                  <a:lnTo>
                    <a:pt x="34353" y="11637"/>
                  </a:lnTo>
                  <a:lnTo>
                    <a:pt x="39137" y="7586"/>
                  </a:lnTo>
                  <a:lnTo>
                    <a:pt x="44094" y="4396"/>
                  </a:lnTo>
                  <a:lnTo>
                    <a:pt x="49267" y="2068"/>
                  </a:lnTo>
                  <a:lnTo>
                    <a:pt x="54525" y="60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11" name="Google Shape;911;p53"/>
            <p:cNvSpPr/>
            <p:nvPr/>
          </p:nvSpPr>
          <p:spPr>
            <a:xfrm>
              <a:off x="5667375" y="3843338"/>
              <a:ext cx="1341300" cy="811200"/>
            </a:xfrm>
            <a:custGeom>
              <a:rect b="b" l="l" r="r" t="t"/>
              <a:pathLst>
                <a:path extrusionOk="0" h="120000" w="120000">
                  <a:moveTo>
                    <a:pt x="72667" y="0"/>
                  </a:moveTo>
                  <a:lnTo>
                    <a:pt x="80260" y="820"/>
                  </a:lnTo>
                  <a:lnTo>
                    <a:pt x="87640" y="2812"/>
                  </a:lnTo>
                  <a:lnTo>
                    <a:pt x="94736" y="5742"/>
                  </a:lnTo>
                  <a:lnTo>
                    <a:pt x="101620" y="10078"/>
                  </a:lnTo>
                  <a:lnTo>
                    <a:pt x="108219" y="15351"/>
                  </a:lnTo>
                  <a:lnTo>
                    <a:pt x="114251" y="21796"/>
                  </a:lnTo>
                  <a:lnTo>
                    <a:pt x="120000" y="29062"/>
                  </a:lnTo>
                  <a:lnTo>
                    <a:pt x="114039" y="40546"/>
                  </a:lnTo>
                  <a:lnTo>
                    <a:pt x="108716" y="52500"/>
                  </a:lnTo>
                  <a:lnTo>
                    <a:pt x="103962" y="65156"/>
                  </a:lnTo>
                  <a:lnTo>
                    <a:pt x="99704" y="78398"/>
                  </a:lnTo>
                  <a:lnTo>
                    <a:pt x="96085" y="91757"/>
                  </a:lnTo>
                  <a:lnTo>
                    <a:pt x="93104" y="105703"/>
                  </a:lnTo>
                  <a:lnTo>
                    <a:pt x="90620" y="120000"/>
                  </a:lnTo>
                  <a:lnTo>
                    <a:pt x="0" y="120000"/>
                  </a:lnTo>
                  <a:lnTo>
                    <a:pt x="354" y="107812"/>
                  </a:lnTo>
                  <a:lnTo>
                    <a:pt x="1419" y="95859"/>
                  </a:lnTo>
                  <a:lnTo>
                    <a:pt x="3264" y="84375"/>
                  </a:lnTo>
                  <a:lnTo>
                    <a:pt x="5677" y="73242"/>
                  </a:lnTo>
                  <a:lnTo>
                    <a:pt x="8799" y="62812"/>
                  </a:lnTo>
                  <a:lnTo>
                    <a:pt x="12418" y="52968"/>
                  </a:lnTo>
                  <a:lnTo>
                    <a:pt x="16534" y="43710"/>
                  </a:lnTo>
                  <a:lnTo>
                    <a:pt x="21360" y="35273"/>
                  </a:lnTo>
                  <a:lnTo>
                    <a:pt x="26398" y="27539"/>
                  </a:lnTo>
                  <a:lnTo>
                    <a:pt x="32075" y="20507"/>
                  </a:lnTo>
                  <a:lnTo>
                    <a:pt x="38036" y="14531"/>
                  </a:lnTo>
                  <a:lnTo>
                    <a:pt x="44352" y="9609"/>
                  </a:lnTo>
                  <a:lnTo>
                    <a:pt x="51094" y="5507"/>
                  </a:lnTo>
                  <a:lnTo>
                    <a:pt x="57906" y="2578"/>
                  </a:lnTo>
                  <a:lnTo>
                    <a:pt x="65144" y="703"/>
                  </a:lnTo>
                  <a:lnTo>
                    <a:pt x="7266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12" name="Google Shape;912;p53"/>
            <p:cNvSpPr/>
            <p:nvPr/>
          </p:nvSpPr>
          <p:spPr>
            <a:xfrm>
              <a:off x="7442200" y="2360613"/>
              <a:ext cx="1217700" cy="1219200"/>
            </a:xfrm>
            <a:custGeom>
              <a:rect b="b" l="l" r="r" t="t"/>
              <a:pathLst>
                <a:path extrusionOk="0" h="120000" w="120000">
                  <a:moveTo>
                    <a:pt x="60000" y="0"/>
                  </a:moveTo>
                  <a:lnTo>
                    <a:pt x="67040" y="468"/>
                  </a:lnTo>
                  <a:lnTo>
                    <a:pt x="73846" y="1562"/>
                  </a:lnTo>
                  <a:lnTo>
                    <a:pt x="80260" y="3593"/>
                  </a:lnTo>
                  <a:lnTo>
                    <a:pt x="86362" y="6093"/>
                  </a:lnTo>
                  <a:lnTo>
                    <a:pt x="92229" y="9375"/>
                  </a:lnTo>
                  <a:lnTo>
                    <a:pt x="97470" y="13281"/>
                  </a:lnTo>
                  <a:lnTo>
                    <a:pt x="102477" y="17656"/>
                  </a:lnTo>
                  <a:lnTo>
                    <a:pt x="106936" y="22500"/>
                  </a:lnTo>
                  <a:lnTo>
                    <a:pt x="110769" y="27890"/>
                  </a:lnTo>
                  <a:lnTo>
                    <a:pt x="113898" y="33593"/>
                  </a:lnTo>
                  <a:lnTo>
                    <a:pt x="116636" y="39687"/>
                  </a:lnTo>
                  <a:lnTo>
                    <a:pt x="118435" y="46250"/>
                  </a:lnTo>
                  <a:lnTo>
                    <a:pt x="119608" y="52968"/>
                  </a:lnTo>
                  <a:lnTo>
                    <a:pt x="120000" y="60078"/>
                  </a:lnTo>
                  <a:lnTo>
                    <a:pt x="119608" y="67031"/>
                  </a:lnTo>
                  <a:lnTo>
                    <a:pt x="118435" y="73750"/>
                  </a:lnTo>
                  <a:lnTo>
                    <a:pt x="116636" y="80234"/>
                  </a:lnTo>
                  <a:lnTo>
                    <a:pt x="113898" y="86406"/>
                  </a:lnTo>
                  <a:lnTo>
                    <a:pt x="110769" y="92109"/>
                  </a:lnTo>
                  <a:lnTo>
                    <a:pt x="106936" y="97500"/>
                  </a:lnTo>
                  <a:lnTo>
                    <a:pt x="102477" y="102343"/>
                  </a:lnTo>
                  <a:lnTo>
                    <a:pt x="97470" y="106718"/>
                  </a:lnTo>
                  <a:lnTo>
                    <a:pt x="92229" y="110546"/>
                  </a:lnTo>
                  <a:lnTo>
                    <a:pt x="86362" y="113828"/>
                  </a:lnTo>
                  <a:lnTo>
                    <a:pt x="80260" y="116406"/>
                  </a:lnTo>
                  <a:lnTo>
                    <a:pt x="73846" y="118437"/>
                  </a:lnTo>
                  <a:lnTo>
                    <a:pt x="67040" y="119531"/>
                  </a:lnTo>
                  <a:lnTo>
                    <a:pt x="60000" y="120000"/>
                  </a:lnTo>
                  <a:lnTo>
                    <a:pt x="53037" y="119531"/>
                  </a:lnTo>
                  <a:lnTo>
                    <a:pt x="46232" y="118437"/>
                  </a:lnTo>
                  <a:lnTo>
                    <a:pt x="39817" y="116406"/>
                  </a:lnTo>
                  <a:lnTo>
                    <a:pt x="33637" y="113828"/>
                  </a:lnTo>
                  <a:lnTo>
                    <a:pt x="27848" y="110546"/>
                  </a:lnTo>
                  <a:lnTo>
                    <a:pt x="22372" y="106718"/>
                  </a:lnTo>
                  <a:lnTo>
                    <a:pt x="17522" y="102343"/>
                  </a:lnTo>
                  <a:lnTo>
                    <a:pt x="13142" y="97500"/>
                  </a:lnTo>
                  <a:lnTo>
                    <a:pt x="9308" y="92109"/>
                  </a:lnTo>
                  <a:lnTo>
                    <a:pt x="6179" y="86406"/>
                  </a:lnTo>
                  <a:lnTo>
                    <a:pt x="3441" y="80234"/>
                  </a:lnTo>
                  <a:lnTo>
                    <a:pt x="1564" y="73750"/>
                  </a:lnTo>
                  <a:lnTo>
                    <a:pt x="469" y="67031"/>
                  </a:lnTo>
                  <a:lnTo>
                    <a:pt x="0" y="60078"/>
                  </a:lnTo>
                  <a:lnTo>
                    <a:pt x="469" y="52968"/>
                  </a:lnTo>
                  <a:lnTo>
                    <a:pt x="1564" y="46250"/>
                  </a:lnTo>
                  <a:lnTo>
                    <a:pt x="3441" y="39687"/>
                  </a:lnTo>
                  <a:lnTo>
                    <a:pt x="6179" y="33593"/>
                  </a:lnTo>
                  <a:lnTo>
                    <a:pt x="9308" y="27890"/>
                  </a:lnTo>
                  <a:lnTo>
                    <a:pt x="13142" y="22500"/>
                  </a:lnTo>
                  <a:lnTo>
                    <a:pt x="17522" y="17656"/>
                  </a:lnTo>
                  <a:lnTo>
                    <a:pt x="22372" y="13281"/>
                  </a:lnTo>
                  <a:lnTo>
                    <a:pt x="27848" y="9375"/>
                  </a:lnTo>
                  <a:lnTo>
                    <a:pt x="33637" y="6093"/>
                  </a:lnTo>
                  <a:lnTo>
                    <a:pt x="39817" y="3593"/>
                  </a:lnTo>
                  <a:lnTo>
                    <a:pt x="46232" y="1562"/>
                  </a:lnTo>
                  <a:lnTo>
                    <a:pt x="53037" y="468"/>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13" name="Google Shape;913;p53"/>
          <p:cNvGrpSpPr/>
          <p:nvPr/>
        </p:nvGrpSpPr>
        <p:grpSpPr>
          <a:xfrm>
            <a:off x="3224099" y="740851"/>
            <a:ext cx="219650" cy="327367"/>
            <a:chOff x="7616826" y="1219200"/>
            <a:chExt cx="3201900" cy="4772113"/>
          </a:xfrm>
        </p:grpSpPr>
        <p:sp>
          <p:nvSpPr>
            <p:cNvPr id="914" name="Google Shape;914;p53"/>
            <p:cNvSpPr/>
            <p:nvPr/>
          </p:nvSpPr>
          <p:spPr>
            <a:xfrm>
              <a:off x="7616826" y="2792413"/>
              <a:ext cx="3201900" cy="3198900"/>
            </a:xfrm>
            <a:custGeom>
              <a:rect b="b" l="l" r="r" t="t"/>
              <a:pathLst>
                <a:path extrusionOk="0" h="120000" w="12000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15" name="Google Shape;915;p53"/>
            <p:cNvSpPr/>
            <p:nvPr/>
          </p:nvSpPr>
          <p:spPr>
            <a:xfrm>
              <a:off x="8175626" y="1219200"/>
              <a:ext cx="2084400" cy="1579500"/>
            </a:xfrm>
            <a:custGeom>
              <a:rect b="b" l="l" r="r" t="t"/>
              <a:pathLst>
                <a:path extrusionOk="0" h="120000" w="120000">
                  <a:moveTo>
                    <a:pt x="60000" y="0"/>
                  </a:moveTo>
                  <a:lnTo>
                    <a:pt x="65437" y="301"/>
                  </a:lnTo>
                  <a:lnTo>
                    <a:pt x="70738" y="1327"/>
                  </a:lnTo>
                  <a:lnTo>
                    <a:pt x="75902" y="2835"/>
                  </a:lnTo>
                  <a:lnTo>
                    <a:pt x="80929" y="4947"/>
                  </a:lnTo>
                  <a:lnTo>
                    <a:pt x="85681" y="7601"/>
                  </a:lnTo>
                  <a:lnTo>
                    <a:pt x="90251" y="10799"/>
                  </a:lnTo>
                  <a:lnTo>
                    <a:pt x="94592" y="14479"/>
                  </a:lnTo>
                  <a:lnTo>
                    <a:pt x="98568" y="18582"/>
                  </a:lnTo>
                  <a:lnTo>
                    <a:pt x="102406" y="23167"/>
                  </a:lnTo>
                  <a:lnTo>
                    <a:pt x="105833" y="28114"/>
                  </a:lnTo>
                  <a:lnTo>
                    <a:pt x="108987" y="33544"/>
                  </a:lnTo>
                  <a:lnTo>
                    <a:pt x="111774" y="39215"/>
                  </a:lnTo>
                  <a:lnTo>
                    <a:pt x="114150" y="45188"/>
                  </a:lnTo>
                  <a:lnTo>
                    <a:pt x="116252" y="51523"/>
                  </a:lnTo>
                  <a:lnTo>
                    <a:pt x="117852" y="58159"/>
                  </a:lnTo>
                  <a:lnTo>
                    <a:pt x="118994" y="64856"/>
                  </a:lnTo>
                  <a:lnTo>
                    <a:pt x="119771" y="71855"/>
                  </a:lnTo>
                  <a:lnTo>
                    <a:pt x="120000" y="79155"/>
                  </a:lnTo>
                  <a:lnTo>
                    <a:pt x="120000" y="120000"/>
                  </a:lnTo>
                  <a:lnTo>
                    <a:pt x="114424" y="115535"/>
                  </a:lnTo>
                  <a:lnTo>
                    <a:pt x="108667" y="111432"/>
                  </a:lnTo>
                  <a:lnTo>
                    <a:pt x="102772" y="107812"/>
                  </a:lnTo>
                  <a:lnTo>
                    <a:pt x="102406" y="107692"/>
                  </a:lnTo>
                  <a:lnTo>
                    <a:pt x="102406" y="79155"/>
                  </a:lnTo>
                  <a:lnTo>
                    <a:pt x="102178" y="73001"/>
                  </a:lnTo>
                  <a:lnTo>
                    <a:pt x="101401" y="67149"/>
                  </a:lnTo>
                  <a:lnTo>
                    <a:pt x="100258" y="61417"/>
                  </a:lnTo>
                  <a:lnTo>
                    <a:pt x="98659" y="56048"/>
                  </a:lnTo>
                  <a:lnTo>
                    <a:pt x="96603" y="50920"/>
                  </a:lnTo>
                  <a:lnTo>
                    <a:pt x="94272" y="46033"/>
                  </a:lnTo>
                  <a:lnTo>
                    <a:pt x="91485" y="41628"/>
                  </a:lnTo>
                  <a:lnTo>
                    <a:pt x="88423" y="37586"/>
                  </a:lnTo>
                  <a:lnTo>
                    <a:pt x="84996" y="33966"/>
                  </a:lnTo>
                  <a:lnTo>
                    <a:pt x="81431" y="30769"/>
                  </a:lnTo>
                  <a:lnTo>
                    <a:pt x="77501" y="28114"/>
                  </a:lnTo>
                  <a:lnTo>
                    <a:pt x="73434" y="26063"/>
                  </a:lnTo>
                  <a:lnTo>
                    <a:pt x="69093" y="24374"/>
                  </a:lnTo>
                  <a:lnTo>
                    <a:pt x="64569" y="23529"/>
                  </a:lnTo>
                  <a:lnTo>
                    <a:pt x="60000" y="23167"/>
                  </a:lnTo>
                  <a:lnTo>
                    <a:pt x="55430" y="23529"/>
                  </a:lnTo>
                  <a:lnTo>
                    <a:pt x="50906" y="24374"/>
                  </a:lnTo>
                  <a:lnTo>
                    <a:pt x="46565" y="26063"/>
                  </a:lnTo>
                  <a:lnTo>
                    <a:pt x="42498" y="28114"/>
                  </a:lnTo>
                  <a:lnTo>
                    <a:pt x="38568" y="30769"/>
                  </a:lnTo>
                  <a:lnTo>
                    <a:pt x="35003" y="33966"/>
                  </a:lnTo>
                  <a:lnTo>
                    <a:pt x="31576" y="37586"/>
                  </a:lnTo>
                  <a:lnTo>
                    <a:pt x="28514" y="41628"/>
                  </a:lnTo>
                  <a:lnTo>
                    <a:pt x="25773" y="46033"/>
                  </a:lnTo>
                  <a:lnTo>
                    <a:pt x="23442" y="50920"/>
                  </a:lnTo>
                  <a:lnTo>
                    <a:pt x="21340" y="56048"/>
                  </a:lnTo>
                  <a:lnTo>
                    <a:pt x="19741" y="61417"/>
                  </a:lnTo>
                  <a:lnTo>
                    <a:pt x="18598" y="67149"/>
                  </a:lnTo>
                  <a:lnTo>
                    <a:pt x="17821" y="73001"/>
                  </a:lnTo>
                  <a:lnTo>
                    <a:pt x="17593" y="79155"/>
                  </a:lnTo>
                  <a:lnTo>
                    <a:pt x="17593" y="107692"/>
                  </a:lnTo>
                  <a:lnTo>
                    <a:pt x="17273" y="107812"/>
                  </a:lnTo>
                  <a:lnTo>
                    <a:pt x="11332" y="111432"/>
                  </a:lnTo>
                  <a:lnTo>
                    <a:pt x="5575" y="115535"/>
                  </a:lnTo>
                  <a:lnTo>
                    <a:pt x="0" y="120000"/>
                  </a:lnTo>
                  <a:lnTo>
                    <a:pt x="0" y="79155"/>
                  </a:lnTo>
                  <a:lnTo>
                    <a:pt x="274" y="71855"/>
                  </a:lnTo>
                  <a:lnTo>
                    <a:pt x="1005" y="64856"/>
                  </a:lnTo>
                  <a:lnTo>
                    <a:pt x="2193" y="58159"/>
                  </a:lnTo>
                  <a:lnTo>
                    <a:pt x="3747" y="51523"/>
                  </a:lnTo>
                  <a:lnTo>
                    <a:pt x="5849" y="45188"/>
                  </a:lnTo>
                  <a:lnTo>
                    <a:pt x="8271" y="39215"/>
                  </a:lnTo>
                  <a:lnTo>
                    <a:pt x="11012" y="33544"/>
                  </a:lnTo>
                  <a:lnTo>
                    <a:pt x="14166" y="28114"/>
                  </a:lnTo>
                  <a:lnTo>
                    <a:pt x="17593" y="23167"/>
                  </a:lnTo>
                  <a:lnTo>
                    <a:pt x="21431" y="18582"/>
                  </a:lnTo>
                  <a:lnTo>
                    <a:pt x="25407" y="14479"/>
                  </a:lnTo>
                  <a:lnTo>
                    <a:pt x="29748" y="10799"/>
                  </a:lnTo>
                  <a:lnTo>
                    <a:pt x="34318" y="7601"/>
                  </a:lnTo>
                  <a:lnTo>
                    <a:pt x="39070" y="4947"/>
                  </a:lnTo>
                  <a:lnTo>
                    <a:pt x="44097" y="2835"/>
                  </a:lnTo>
                  <a:lnTo>
                    <a:pt x="49261" y="1327"/>
                  </a:lnTo>
                  <a:lnTo>
                    <a:pt x="54607" y="30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16" name="Google Shape;916;p53"/>
          <p:cNvGrpSpPr/>
          <p:nvPr/>
        </p:nvGrpSpPr>
        <p:grpSpPr>
          <a:xfrm>
            <a:off x="4743248" y="732851"/>
            <a:ext cx="317551" cy="342827"/>
            <a:chOff x="2092325" y="3079750"/>
            <a:chExt cx="2773375" cy="2994125"/>
          </a:xfrm>
        </p:grpSpPr>
        <p:sp>
          <p:nvSpPr>
            <p:cNvPr id="917" name="Google Shape;917;p53"/>
            <p:cNvSpPr/>
            <p:nvPr/>
          </p:nvSpPr>
          <p:spPr>
            <a:xfrm>
              <a:off x="2857500" y="4067175"/>
              <a:ext cx="2008200" cy="2006700"/>
            </a:xfrm>
            <a:custGeom>
              <a:rect b="b" l="l" r="r" t="t"/>
              <a:pathLst>
                <a:path extrusionOk="0" h="120000" w="120000">
                  <a:moveTo>
                    <a:pt x="60023" y="0"/>
                  </a:moveTo>
                  <a:lnTo>
                    <a:pt x="64527" y="142"/>
                  </a:lnTo>
                  <a:lnTo>
                    <a:pt x="68889" y="617"/>
                  </a:lnTo>
                  <a:lnTo>
                    <a:pt x="73204" y="1424"/>
                  </a:lnTo>
                  <a:lnTo>
                    <a:pt x="77376" y="2515"/>
                  </a:lnTo>
                  <a:lnTo>
                    <a:pt x="81359" y="3939"/>
                  </a:lnTo>
                  <a:lnTo>
                    <a:pt x="85294" y="5553"/>
                  </a:lnTo>
                  <a:lnTo>
                    <a:pt x="89087" y="7452"/>
                  </a:lnTo>
                  <a:lnTo>
                    <a:pt x="92643" y="9636"/>
                  </a:lnTo>
                  <a:lnTo>
                    <a:pt x="96151" y="12104"/>
                  </a:lnTo>
                  <a:lnTo>
                    <a:pt x="99375" y="14762"/>
                  </a:lnTo>
                  <a:lnTo>
                    <a:pt x="102410" y="17563"/>
                  </a:lnTo>
                  <a:lnTo>
                    <a:pt x="105302" y="20648"/>
                  </a:lnTo>
                  <a:lnTo>
                    <a:pt x="107957" y="23924"/>
                  </a:lnTo>
                  <a:lnTo>
                    <a:pt x="110327" y="27341"/>
                  </a:lnTo>
                  <a:lnTo>
                    <a:pt x="112508" y="30949"/>
                  </a:lnTo>
                  <a:lnTo>
                    <a:pt x="114405" y="34699"/>
                  </a:lnTo>
                  <a:lnTo>
                    <a:pt x="116112" y="38591"/>
                  </a:lnTo>
                  <a:lnTo>
                    <a:pt x="117439" y="42674"/>
                  </a:lnTo>
                  <a:lnTo>
                    <a:pt x="118530" y="46851"/>
                  </a:lnTo>
                  <a:lnTo>
                    <a:pt x="119336" y="51123"/>
                  </a:lnTo>
                  <a:lnTo>
                    <a:pt x="119857" y="55537"/>
                  </a:lnTo>
                  <a:lnTo>
                    <a:pt x="119999" y="60000"/>
                  </a:lnTo>
                  <a:lnTo>
                    <a:pt x="119857" y="64509"/>
                  </a:lnTo>
                  <a:lnTo>
                    <a:pt x="119336" y="68876"/>
                  </a:lnTo>
                  <a:lnTo>
                    <a:pt x="118530" y="73196"/>
                  </a:lnTo>
                  <a:lnTo>
                    <a:pt x="117439" y="77373"/>
                  </a:lnTo>
                  <a:lnTo>
                    <a:pt x="116112" y="81360"/>
                  </a:lnTo>
                  <a:lnTo>
                    <a:pt x="114405" y="85253"/>
                  </a:lnTo>
                  <a:lnTo>
                    <a:pt x="112508" y="89050"/>
                  </a:lnTo>
                  <a:lnTo>
                    <a:pt x="110327" y="92658"/>
                  </a:lnTo>
                  <a:lnTo>
                    <a:pt x="107957" y="96123"/>
                  </a:lnTo>
                  <a:lnTo>
                    <a:pt x="105302" y="99398"/>
                  </a:lnTo>
                  <a:lnTo>
                    <a:pt x="102410" y="102436"/>
                  </a:lnTo>
                  <a:lnTo>
                    <a:pt x="99375" y="105284"/>
                  </a:lnTo>
                  <a:lnTo>
                    <a:pt x="96151" y="107895"/>
                  </a:lnTo>
                  <a:lnTo>
                    <a:pt x="92643" y="110363"/>
                  </a:lnTo>
                  <a:lnTo>
                    <a:pt x="89087" y="112500"/>
                  </a:lnTo>
                  <a:lnTo>
                    <a:pt x="85294" y="114398"/>
                  </a:lnTo>
                  <a:lnTo>
                    <a:pt x="81359" y="116107"/>
                  </a:lnTo>
                  <a:lnTo>
                    <a:pt x="77376" y="117436"/>
                  </a:lnTo>
                  <a:lnTo>
                    <a:pt x="73204" y="118528"/>
                  </a:lnTo>
                  <a:lnTo>
                    <a:pt x="68889" y="119335"/>
                  </a:lnTo>
                  <a:lnTo>
                    <a:pt x="64527" y="119857"/>
                  </a:lnTo>
                  <a:lnTo>
                    <a:pt x="60023" y="120000"/>
                  </a:lnTo>
                  <a:lnTo>
                    <a:pt x="60023" y="120000"/>
                  </a:lnTo>
                  <a:lnTo>
                    <a:pt x="55566" y="119857"/>
                  </a:lnTo>
                  <a:lnTo>
                    <a:pt x="51157" y="119335"/>
                  </a:lnTo>
                  <a:lnTo>
                    <a:pt x="46890" y="118528"/>
                  </a:lnTo>
                  <a:lnTo>
                    <a:pt x="42718" y="117436"/>
                  </a:lnTo>
                  <a:lnTo>
                    <a:pt x="38640" y="116107"/>
                  </a:lnTo>
                  <a:lnTo>
                    <a:pt x="34753" y="114398"/>
                  </a:lnTo>
                  <a:lnTo>
                    <a:pt x="31007" y="112500"/>
                  </a:lnTo>
                  <a:lnTo>
                    <a:pt x="27356" y="110363"/>
                  </a:lnTo>
                  <a:lnTo>
                    <a:pt x="23943" y="107895"/>
                  </a:lnTo>
                  <a:lnTo>
                    <a:pt x="20671" y="105284"/>
                  </a:lnTo>
                  <a:lnTo>
                    <a:pt x="17589" y="102436"/>
                  </a:lnTo>
                  <a:lnTo>
                    <a:pt x="14745" y="99398"/>
                  </a:lnTo>
                  <a:lnTo>
                    <a:pt x="12090" y="96123"/>
                  </a:lnTo>
                  <a:lnTo>
                    <a:pt x="9719" y="92658"/>
                  </a:lnTo>
                  <a:lnTo>
                    <a:pt x="7538" y="89050"/>
                  </a:lnTo>
                  <a:lnTo>
                    <a:pt x="5594" y="85253"/>
                  </a:lnTo>
                  <a:lnTo>
                    <a:pt x="3982" y="81360"/>
                  </a:lnTo>
                  <a:lnTo>
                    <a:pt x="2560" y="77373"/>
                  </a:lnTo>
                  <a:lnTo>
                    <a:pt x="1469" y="73196"/>
                  </a:lnTo>
                  <a:lnTo>
                    <a:pt x="663" y="68876"/>
                  </a:lnTo>
                  <a:lnTo>
                    <a:pt x="189" y="64509"/>
                  </a:lnTo>
                  <a:lnTo>
                    <a:pt x="0" y="60000"/>
                  </a:lnTo>
                  <a:lnTo>
                    <a:pt x="189" y="55537"/>
                  </a:lnTo>
                  <a:lnTo>
                    <a:pt x="663" y="51123"/>
                  </a:lnTo>
                  <a:lnTo>
                    <a:pt x="1469" y="46851"/>
                  </a:lnTo>
                  <a:lnTo>
                    <a:pt x="2560" y="42674"/>
                  </a:lnTo>
                  <a:lnTo>
                    <a:pt x="3982" y="38591"/>
                  </a:lnTo>
                  <a:lnTo>
                    <a:pt x="5594" y="34699"/>
                  </a:lnTo>
                  <a:lnTo>
                    <a:pt x="7538" y="30949"/>
                  </a:lnTo>
                  <a:lnTo>
                    <a:pt x="9719" y="27341"/>
                  </a:lnTo>
                  <a:lnTo>
                    <a:pt x="12090" y="23924"/>
                  </a:lnTo>
                  <a:lnTo>
                    <a:pt x="14745" y="20648"/>
                  </a:lnTo>
                  <a:lnTo>
                    <a:pt x="17589" y="17563"/>
                  </a:lnTo>
                  <a:lnTo>
                    <a:pt x="20671" y="14762"/>
                  </a:lnTo>
                  <a:lnTo>
                    <a:pt x="23943" y="12104"/>
                  </a:lnTo>
                  <a:lnTo>
                    <a:pt x="27356" y="9636"/>
                  </a:lnTo>
                  <a:lnTo>
                    <a:pt x="31007" y="7452"/>
                  </a:lnTo>
                  <a:lnTo>
                    <a:pt x="34753" y="5553"/>
                  </a:lnTo>
                  <a:lnTo>
                    <a:pt x="38640" y="3939"/>
                  </a:lnTo>
                  <a:lnTo>
                    <a:pt x="42718" y="2515"/>
                  </a:lnTo>
                  <a:lnTo>
                    <a:pt x="46890" y="1424"/>
                  </a:lnTo>
                  <a:lnTo>
                    <a:pt x="51157" y="617"/>
                  </a:lnTo>
                  <a:lnTo>
                    <a:pt x="55566" y="142"/>
                  </a:lnTo>
                  <a:lnTo>
                    <a:pt x="6002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18" name="Google Shape;918;p53"/>
            <p:cNvSpPr/>
            <p:nvPr/>
          </p:nvSpPr>
          <p:spPr>
            <a:xfrm>
              <a:off x="2092325" y="3079750"/>
              <a:ext cx="1306500" cy="1157400"/>
            </a:xfrm>
            <a:custGeom>
              <a:rect b="b" l="l" r="r" t="t"/>
              <a:pathLst>
                <a:path extrusionOk="0" h="120000" w="120000">
                  <a:moveTo>
                    <a:pt x="60072" y="0"/>
                  </a:moveTo>
                  <a:lnTo>
                    <a:pt x="65467" y="247"/>
                  </a:lnTo>
                  <a:lnTo>
                    <a:pt x="70789" y="1153"/>
                  </a:lnTo>
                  <a:lnTo>
                    <a:pt x="75965" y="2470"/>
                  </a:lnTo>
                  <a:lnTo>
                    <a:pt x="80923" y="4200"/>
                  </a:lnTo>
                  <a:lnTo>
                    <a:pt x="85735" y="6506"/>
                  </a:lnTo>
                  <a:lnTo>
                    <a:pt x="90328" y="9224"/>
                  </a:lnTo>
                  <a:lnTo>
                    <a:pt x="94556" y="12436"/>
                  </a:lnTo>
                  <a:lnTo>
                    <a:pt x="98639" y="15895"/>
                  </a:lnTo>
                  <a:lnTo>
                    <a:pt x="102430" y="19849"/>
                  </a:lnTo>
                  <a:lnTo>
                    <a:pt x="105929" y="24131"/>
                  </a:lnTo>
                  <a:lnTo>
                    <a:pt x="108991" y="28743"/>
                  </a:lnTo>
                  <a:lnTo>
                    <a:pt x="111834" y="33603"/>
                  </a:lnTo>
                  <a:lnTo>
                    <a:pt x="114240" y="38709"/>
                  </a:lnTo>
                  <a:lnTo>
                    <a:pt x="116281" y="44145"/>
                  </a:lnTo>
                  <a:lnTo>
                    <a:pt x="117885" y="49828"/>
                  </a:lnTo>
                  <a:lnTo>
                    <a:pt x="119125" y="55511"/>
                  </a:lnTo>
                  <a:lnTo>
                    <a:pt x="119781" y="61606"/>
                  </a:lnTo>
                  <a:lnTo>
                    <a:pt x="120000" y="67783"/>
                  </a:lnTo>
                  <a:lnTo>
                    <a:pt x="120000" y="92244"/>
                  </a:lnTo>
                  <a:lnTo>
                    <a:pt x="119781" y="92326"/>
                  </a:lnTo>
                  <a:lnTo>
                    <a:pt x="113803" y="95456"/>
                  </a:lnTo>
                  <a:lnTo>
                    <a:pt x="108043" y="98915"/>
                  </a:lnTo>
                  <a:lnTo>
                    <a:pt x="102503" y="102786"/>
                  </a:lnTo>
                  <a:lnTo>
                    <a:pt x="102503" y="67783"/>
                  </a:lnTo>
                  <a:lnTo>
                    <a:pt x="102284" y="62512"/>
                  </a:lnTo>
                  <a:lnTo>
                    <a:pt x="101482" y="57487"/>
                  </a:lnTo>
                  <a:lnTo>
                    <a:pt x="100315" y="52628"/>
                  </a:lnTo>
                  <a:lnTo>
                    <a:pt x="98639" y="48016"/>
                  </a:lnTo>
                  <a:lnTo>
                    <a:pt x="96670" y="43568"/>
                  </a:lnTo>
                  <a:lnTo>
                    <a:pt x="94264" y="39450"/>
                  </a:lnTo>
                  <a:lnTo>
                    <a:pt x="91494" y="35662"/>
                  </a:lnTo>
                  <a:lnTo>
                    <a:pt x="88432" y="32203"/>
                  </a:lnTo>
                  <a:lnTo>
                    <a:pt x="85078" y="29073"/>
                  </a:lnTo>
                  <a:lnTo>
                    <a:pt x="81433" y="26355"/>
                  </a:lnTo>
                  <a:lnTo>
                    <a:pt x="77569" y="24131"/>
                  </a:lnTo>
                  <a:lnTo>
                    <a:pt x="73414" y="22319"/>
                  </a:lnTo>
                  <a:lnTo>
                    <a:pt x="69113" y="20919"/>
                  </a:lnTo>
                  <a:lnTo>
                    <a:pt x="64665" y="20178"/>
                  </a:lnTo>
                  <a:lnTo>
                    <a:pt x="60072" y="19849"/>
                  </a:lnTo>
                  <a:lnTo>
                    <a:pt x="55407" y="20178"/>
                  </a:lnTo>
                  <a:lnTo>
                    <a:pt x="50886" y="20919"/>
                  </a:lnTo>
                  <a:lnTo>
                    <a:pt x="46658" y="22319"/>
                  </a:lnTo>
                  <a:lnTo>
                    <a:pt x="42503" y="24131"/>
                  </a:lnTo>
                  <a:lnTo>
                    <a:pt x="38639" y="26355"/>
                  </a:lnTo>
                  <a:lnTo>
                    <a:pt x="34921" y="29073"/>
                  </a:lnTo>
                  <a:lnTo>
                    <a:pt x="31640" y="32203"/>
                  </a:lnTo>
                  <a:lnTo>
                    <a:pt x="28505" y="35662"/>
                  </a:lnTo>
                  <a:lnTo>
                    <a:pt x="25808" y="39450"/>
                  </a:lnTo>
                  <a:lnTo>
                    <a:pt x="23329" y="43568"/>
                  </a:lnTo>
                  <a:lnTo>
                    <a:pt x="21360" y="48016"/>
                  </a:lnTo>
                  <a:lnTo>
                    <a:pt x="19756" y="52628"/>
                  </a:lnTo>
                  <a:lnTo>
                    <a:pt x="18517" y="57487"/>
                  </a:lnTo>
                  <a:lnTo>
                    <a:pt x="17861" y="62512"/>
                  </a:lnTo>
                  <a:lnTo>
                    <a:pt x="17569" y="67783"/>
                  </a:lnTo>
                  <a:lnTo>
                    <a:pt x="17569" y="120000"/>
                  </a:lnTo>
                  <a:lnTo>
                    <a:pt x="0" y="120000"/>
                  </a:lnTo>
                  <a:lnTo>
                    <a:pt x="0" y="67783"/>
                  </a:lnTo>
                  <a:lnTo>
                    <a:pt x="218" y="61606"/>
                  </a:lnTo>
                  <a:lnTo>
                    <a:pt x="947" y="55511"/>
                  </a:lnTo>
                  <a:lnTo>
                    <a:pt x="2187" y="49828"/>
                  </a:lnTo>
                  <a:lnTo>
                    <a:pt x="3718" y="44145"/>
                  </a:lnTo>
                  <a:lnTo>
                    <a:pt x="5759" y="38709"/>
                  </a:lnTo>
                  <a:lnTo>
                    <a:pt x="8165" y="33603"/>
                  </a:lnTo>
                  <a:lnTo>
                    <a:pt x="11008" y="28743"/>
                  </a:lnTo>
                  <a:lnTo>
                    <a:pt x="14070" y="24131"/>
                  </a:lnTo>
                  <a:lnTo>
                    <a:pt x="17569" y="19849"/>
                  </a:lnTo>
                  <a:lnTo>
                    <a:pt x="21360" y="15895"/>
                  </a:lnTo>
                  <a:lnTo>
                    <a:pt x="25443" y="12436"/>
                  </a:lnTo>
                  <a:lnTo>
                    <a:pt x="29744" y="9224"/>
                  </a:lnTo>
                  <a:lnTo>
                    <a:pt x="34264" y="6506"/>
                  </a:lnTo>
                  <a:lnTo>
                    <a:pt x="39149" y="4200"/>
                  </a:lnTo>
                  <a:lnTo>
                    <a:pt x="44034" y="2470"/>
                  </a:lnTo>
                  <a:lnTo>
                    <a:pt x="49210" y="1153"/>
                  </a:lnTo>
                  <a:lnTo>
                    <a:pt x="54532" y="247"/>
                  </a:lnTo>
                  <a:lnTo>
                    <a:pt x="6007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19" name="Google Shape;919;p53"/>
          <p:cNvGrpSpPr/>
          <p:nvPr/>
        </p:nvGrpSpPr>
        <p:grpSpPr>
          <a:xfrm>
            <a:off x="7130808" y="733102"/>
            <a:ext cx="230217" cy="343101"/>
            <a:chOff x="7235826" y="2190750"/>
            <a:chExt cx="3201900" cy="4771913"/>
          </a:xfrm>
        </p:grpSpPr>
        <p:sp>
          <p:nvSpPr>
            <p:cNvPr id="920" name="Google Shape;920;p53"/>
            <p:cNvSpPr/>
            <p:nvPr/>
          </p:nvSpPr>
          <p:spPr>
            <a:xfrm>
              <a:off x="7794626" y="2190750"/>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21" name="Google Shape;921;p53"/>
            <p:cNvSpPr/>
            <p:nvPr/>
          </p:nvSpPr>
          <p:spPr>
            <a:xfrm>
              <a:off x="7235826" y="4119563"/>
              <a:ext cx="3201900" cy="2843100"/>
            </a:xfrm>
            <a:custGeom>
              <a:rect b="b" l="l" r="r" t="t"/>
              <a:pathLst>
                <a:path extrusionOk="0" h="120000" w="120000">
                  <a:moveTo>
                    <a:pt x="47476" y="36817"/>
                  </a:moveTo>
                  <a:lnTo>
                    <a:pt x="39385" y="45896"/>
                  </a:lnTo>
                  <a:lnTo>
                    <a:pt x="51908" y="59999"/>
                  </a:lnTo>
                  <a:lnTo>
                    <a:pt x="39385" y="74103"/>
                  </a:lnTo>
                  <a:lnTo>
                    <a:pt x="47476" y="83182"/>
                  </a:lnTo>
                  <a:lnTo>
                    <a:pt x="60000" y="69112"/>
                  </a:lnTo>
                  <a:lnTo>
                    <a:pt x="72523" y="83182"/>
                  </a:lnTo>
                  <a:lnTo>
                    <a:pt x="80614" y="74103"/>
                  </a:lnTo>
                  <a:lnTo>
                    <a:pt x="68091" y="59999"/>
                  </a:lnTo>
                  <a:lnTo>
                    <a:pt x="80614" y="45896"/>
                  </a:lnTo>
                  <a:lnTo>
                    <a:pt x="72523" y="36817"/>
                  </a:lnTo>
                  <a:lnTo>
                    <a:pt x="60000" y="50921"/>
                  </a:lnTo>
                  <a:lnTo>
                    <a:pt x="47476" y="36817"/>
                  </a:lnTo>
                  <a:close/>
                  <a:moveTo>
                    <a:pt x="0" y="0"/>
                  </a:moveTo>
                  <a:lnTo>
                    <a:pt x="120000" y="0"/>
                  </a:lnTo>
                  <a:lnTo>
                    <a:pt x="120000"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22" name="Google Shape;922;p53"/>
          <p:cNvGrpSpPr/>
          <p:nvPr/>
        </p:nvGrpSpPr>
        <p:grpSpPr>
          <a:xfrm>
            <a:off x="6289613" y="732245"/>
            <a:ext cx="375639" cy="345167"/>
            <a:chOff x="1751013" y="3106738"/>
            <a:chExt cx="3484588" cy="3201925"/>
          </a:xfrm>
        </p:grpSpPr>
        <p:sp>
          <p:nvSpPr>
            <p:cNvPr id="923" name="Google Shape;923;p53"/>
            <p:cNvSpPr/>
            <p:nvPr/>
          </p:nvSpPr>
          <p:spPr>
            <a:xfrm>
              <a:off x="3492501" y="3325813"/>
              <a:ext cx="700200" cy="701700"/>
            </a:xfrm>
            <a:custGeom>
              <a:rect b="b" l="l" r="r" t="t"/>
              <a:pathLst>
                <a:path extrusionOk="0" h="120000" w="120000">
                  <a:moveTo>
                    <a:pt x="60067" y="0"/>
                  </a:moveTo>
                  <a:lnTo>
                    <a:pt x="68221" y="542"/>
                  </a:lnTo>
                  <a:lnTo>
                    <a:pt x="75968" y="2171"/>
                  </a:lnTo>
                  <a:lnTo>
                    <a:pt x="83442" y="4751"/>
                  </a:lnTo>
                  <a:lnTo>
                    <a:pt x="90237" y="8144"/>
                  </a:lnTo>
                  <a:lnTo>
                    <a:pt x="96625" y="12488"/>
                  </a:lnTo>
                  <a:lnTo>
                    <a:pt x="102468" y="17511"/>
                  </a:lnTo>
                  <a:lnTo>
                    <a:pt x="107497" y="23348"/>
                  </a:lnTo>
                  <a:lnTo>
                    <a:pt x="111845" y="29728"/>
                  </a:lnTo>
                  <a:lnTo>
                    <a:pt x="115243" y="36651"/>
                  </a:lnTo>
                  <a:lnTo>
                    <a:pt x="117825" y="43981"/>
                  </a:lnTo>
                  <a:lnTo>
                    <a:pt x="119456" y="51855"/>
                  </a:lnTo>
                  <a:lnTo>
                    <a:pt x="120000" y="60000"/>
                  </a:lnTo>
                  <a:lnTo>
                    <a:pt x="119456" y="68144"/>
                  </a:lnTo>
                  <a:lnTo>
                    <a:pt x="117825" y="75882"/>
                  </a:lnTo>
                  <a:lnTo>
                    <a:pt x="115243" y="83348"/>
                  </a:lnTo>
                  <a:lnTo>
                    <a:pt x="111845" y="90271"/>
                  </a:lnTo>
                  <a:lnTo>
                    <a:pt x="107497" y="96515"/>
                  </a:lnTo>
                  <a:lnTo>
                    <a:pt x="102468" y="102352"/>
                  </a:lnTo>
                  <a:lnTo>
                    <a:pt x="96625" y="107511"/>
                  </a:lnTo>
                  <a:lnTo>
                    <a:pt x="90237" y="111855"/>
                  </a:lnTo>
                  <a:lnTo>
                    <a:pt x="83442" y="115248"/>
                  </a:lnTo>
                  <a:lnTo>
                    <a:pt x="75968" y="117828"/>
                  </a:lnTo>
                  <a:lnTo>
                    <a:pt x="68221" y="119457"/>
                  </a:lnTo>
                  <a:lnTo>
                    <a:pt x="60067" y="120000"/>
                  </a:lnTo>
                  <a:lnTo>
                    <a:pt x="51913" y="119457"/>
                  </a:lnTo>
                  <a:lnTo>
                    <a:pt x="44031" y="117828"/>
                  </a:lnTo>
                  <a:lnTo>
                    <a:pt x="36693" y="115248"/>
                  </a:lnTo>
                  <a:lnTo>
                    <a:pt x="29762" y="111855"/>
                  </a:lnTo>
                  <a:lnTo>
                    <a:pt x="23374" y="107511"/>
                  </a:lnTo>
                  <a:lnTo>
                    <a:pt x="17667" y="102352"/>
                  </a:lnTo>
                  <a:lnTo>
                    <a:pt x="12502" y="96515"/>
                  </a:lnTo>
                  <a:lnTo>
                    <a:pt x="8154" y="90271"/>
                  </a:lnTo>
                  <a:lnTo>
                    <a:pt x="4756" y="83348"/>
                  </a:lnTo>
                  <a:lnTo>
                    <a:pt x="2174" y="75882"/>
                  </a:lnTo>
                  <a:lnTo>
                    <a:pt x="543" y="68144"/>
                  </a:lnTo>
                  <a:lnTo>
                    <a:pt x="0" y="60000"/>
                  </a:lnTo>
                  <a:lnTo>
                    <a:pt x="543" y="51855"/>
                  </a:lnTo>
                  <a:lnTo>
                    <a:pt x="2174" y="43981"/>
                  </a:lnTo>
                  <a:lnTo>
                    <a:pt x="4756" y="36651"/>
                  </a:lnTo>
                  <a:lnTo>
                    <a:pt x="8154" y="29728"/>
                  </a:lnTo>
                  <a:lnTo>
                    <a:pt x="12502" y="23348"/>
                  </a:lnTo>
                  <a:lnTo>
                    <a:pt x="17667" y="17511"/>
                  </a:lnTo>
                  <a:lnTo>
                    <a:pt x="23374" y="12488"/>
                  </a:lnTo>
                  <a:lnTo>
                    <a:pt x="29762" y="8144"/>
                  </a:lnTo>
                  <a:lnTo>
                    <a:pt x="36693" y="4751"/>
                  </a:lnTo>
                  <a:lnTo>
                    <a:pt x="44031" y="2171"/>
                  </a:lnTo>
                  <a:lnTo>
                    <a:pt x="51913" y="542"/>
                  </a:lnTo>
                  <a:lnTo>
                    <a:pt x="6006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24" name="Google Shape;924;p53"/>
            <p:cNvSpPr/>
            <p:nvPr/>
          </p:nvSpPr>
          <p:spPr>
            <a:xfrm>
              <a:off x="1751013" y="4298950"/>
              <a:ext cx="1725600" cy="863700"/>
            </a:xfrm>
            <a:custGeom>
              <a:rect b="b" l="l" r="r" t="t"/>
              <a:pathLst>
                <a:path extrusionOk="0" h="120000" w="120000">
                  <a:moveTo>
                    <a:pt x="60027" y="0"/>
                  </a:moveTo>
                  <a:lnTo>
                    <a:pt x="65158" y="440"/>
                  </a:lnTo>
                  <a:lnTo>
                    <a:pt x="70234" y="1763"/>
                  </a:lnTo>
                  <a:lnTo>
                    <a:pt x="75200" y="3856"/>
                  </a:lnTo>
                  <a:lnTo>
                    <a:pt x="79889" y="6721"/>
                  </a:lnTo>
                  <a:lnTo>
                    <a:pt x="84468" y="10468"/>
                  </a:lnTo>
                  <a:lnTo>
                    <a:pt x="88882" y="14765"/>
                  </a:lnTo>
                  <a:lnTo>
                    <a:pt x="93075" y="19834"/>
                  </a:lnTo>
                  <a:lnTo>
                    <a:pt x="96937" y="25454"/>
                  </a:lnTo>
                  <a:lnTo>
                    <a:pt x="100689" y="31735"/>
                  </a:lnTo>
                  <a:lnTo>
                    <a:pt x="104110" y="38677"/>
                  </a:lnTo>
                  <a:lnTo>
                    <a:pt x="107255" y="46060"/>
                  </a:lnTo>
                  <a:lnTo>
                    <a:pt x="110124" y="53884"/>
                  </a:lnTo>
                  <a:lnTo>
                    <a:pt x="112606" y="62258"/>
                  </a:lnTo>
                  <a:lnTo>
                    <a:pt x="114758" y="71074"/>
                  </a:lnTo>
                  <a:lnTo>
                    <a:pt x="116579" y="80220"/>
                  </a:lnTo>
                  <a:lnTo>
                    <a:pt x="118068" y="89696"/>
                  </a:lnTo>
                  <a:lnTo>
                    <a:pt x="119117" y="99393"/>
                  </a:lnTo>
                  <a:lnTo>
                    <a:pt x="119779" y="109641"/>
                  </a:lnTo>
                  <a:lnTo>
                    <a:pt x="119999" y="120000"/>
                  </a:lnTo>
                  <a:lnTo>
                    <a:pt x="0" y="120000"/>
                  </a:lnTo>
                  <a:lnTo>
                    <a:pt x="220" y="109641"/>
                  </a:lnTo>
                  <a:lnTo>
                    <a:pt x="882" y="99393"/>
                  </a:lnTo>
                  <a:lnTo>
                    <a:pt x="1931" y="89696"/>
                  </a:lnTo>
                  <a:lnTo>
                    <a:pt x="3365" y="80220"/>
                  </a:lnTo>
                  <a:lnTo>
                    <a:pt x="5241" y="71074"/>
                  </a:lnTo>
                  <a:lnTo>
                    <a:pt x="7337" y="62258"/>
                  </a:lnTo>
                  <a:lnTo>
                    <a:pt x="9931" y="53884"/>
                  </a:lnTo>
                  <a:lnTo>
                    <a:pt x="12744" y="46060"/>
                  </a:lnTo>
                  <a:lnTo>
                    <a:pt x="15889" y="38677"/>
                  </a:lnTo>
                  <a:lnTo>
                    <a:pt x="19365" y="31735"/>
                  </a:lnTo>
                  <a:lnTo>
                    <a:pt x="23006" y="25454"/>
                  </a:lnTo>
                  <a:lnTo>
                    <a:pt x="26924" y="19834"/>
                  </a:lnTo>
                  <a:lnTo>
                    <a:pt x="31117" y="14765"/>
                  </a:lnTo>
                  <a:lnTo>
                    <a:pt x="35531" y="10468"/>
                  </a:lnTo>
                  <a:lnTo>
                    <a:pt x="40110" y="6721"/>
                  </a:lnTo>
                  <a:lnTo>
                    <a:pt x="44855" y="3856"/>
                  </a:lnTo>
                  <a:lnTo>
                    <a:pt x="49820" y="1763"/>
                  </a:lnTo>
                  <a:lnTo>
                    <a:pt x="54786" y="440"/>
                  </a:lnTo>
                  <a:lnTo>
                    <a:pt x="6002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25" name="Google Shape;925;p53"/>
            <p:cNvSpPr/>
            <p:nvPr/>
          </p:nvSpPr>
          <p:spPr>
            <a:xfrm>
              <a:off x="3429001" y="4267200"/>
              <a:ext cx="903300" cy="579300"/>
            </a:xfrm>
            <a:custGeom>
              <a:rect b="b" l="l" r="r" t="t"/>
              <a:pathLst>
                <a:path extrusionOk="0" h="120000" w="120000">
                  <a:moveTo>
                    <a:pt x="54995" y="0"/>
                  </a:moveTo>
                  <a:lnTo>
                    <a:pt x="63529" y="657"/>
                  </a:lnTo>
                  <a:lnTo>
                    <a:pt x="71957" y="2630"/>
                  </a:lnTo>
                  <a:lnTo>
                    <a:pt x="79964" y="5917"/>
                  </a:lnTo>
                  <a:lnTo>
                    <a:pt x="87655" y="10356"/>
                  </a:lnTo>
                  <a:lnTo>
                    <a:pt x="95136" y="15780"/>
                  </a:lnTo>
                  <a:lnTo>
                    <a:pt x="101984" y="22356"/>
                  </a:lnTo>
                  <a:lnTo>
                    <a:pt x="108516" y="30082"/>
                  </a:lnTo>
                  <a:lnTo>
                    <a:pt x="114521" y="38465"/>
                  </a:lnTo>
                  <a:lnTo>
                    <a:pt x="120000" y="47835"/>
                  </a:lnTo>
                  <a:lnTo>
                    <a:pt x="109569" y="50301"/>
                  </a:lnTo>
                  <a:lnTo>
                    <a:pt x="99455" y="53917"/>
                  </a:lnTo>
                  <a:lnTo>
                    <a:pt x="89657" y="58520"/>
                  </a:lnTo>
                  <a:lnTo>
                    <a:pt x="80280" y="64438"/>
                  </a:lnTo>
                  <a:lnTo>
                    <a:pt x="71115" y="71506"/>
                  </a:lnTo>
                  <a:lnTo>
                    <a:pt x="62370" y="79397"/>
                  </a:lnTo>
                  <a:lnTo>
                    <a:pt x="54152" y="88273"/>
                  </a:lnTo>
                  <a:lnTo>
                    <a:pt x="46251" y="98136"/>
                  </a:lnTo>
                  <a:lnTo>
                    <a:pt x="38981" y="108657"/>
                  </a:lnTo>
                  <a:lnTo>
                    <a:pt x="32028" y="119999"/>
                  </a:lnTo>
                  <a:lnTo>
                    <a:pt x="29078" y="106191"/>
                  </a:lnTo>
                  <a:lnTo>
                    <a:pt x="25601" y="92876"/>
                  </a:lnTo>
                  <a:lnTo>
                    <a:pt x="21492" y="79726"/>
                  </a:lnTo>
                  <a:lnTo>
                    <a:pt x="17067" y="67068"/>
                  </a:lnTo>
                  <a:lnTo>
                    <a:pt x="11799" y="54904"/>
                  </a:lnTo>
                  <a:lnTo>
                    <a:pt x="6215" y="43068"/>
                  </a:lnTo>
                  <a:lnTo>
                    <a:pt x="0" y="31890"/>
                  </a:lnTo>
                  <a:lnTo>
                    <a:pt x="5794" y="24821"/>
                  </a:lnTo>
                  <a:lnTo>
                    <a:pt x="11799" y="18410"/>
                  </a:lnTo>
                  <a:lnTo>
                    <a:pt x="18437" y="12986"/>
                  </a:lnTo>
                  <a:lnTo>
                    <a:pt x="25179" y="8547"/>
                  </a:lnTo>
                  <a:lnTo>
                    <a:pt x="32238" y="4767"/>
                  </a:lnTo>
                  <a:lnTo>
                    <a:pt x="39613" y="2136"/>
                  </a:lnTo>
                  <a:lnTo>
                    <a:pt x="47199" y="657"/>
                  </a:lnTo>
                  <a:lnTo>
                    <a:pt x="5499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26" name="Google Shape;926;p53"/>
            <p:cNvSpPr/>
            <p:nvPr/>
          </p:nvSpPr>
          <p:spPr>
            <a:xfrm>
              <a:off x="2138363" y="3106738"/>
              <a:ext cx="952500" cy="952500"/>
            </a:xfrm>
            <a:custGeom>
              <a:rect b="b" l="l" r="r" t="t"/>
              <a:pathLst>
                <a:path extrusionOk="0" h="120000" w="120000">
                  <a:moveTo>
                    <a:pt x="60000" y="0"/>
                  </a:moveTo>
                  <a:lnTo>
                    <a:pt x="66900" y="399"/>
                  </a:lnTo>
                  <a:lnTo>
                    <a:pt x="73700" y="1597"/>
                  </a:lnTo>
                  <a:lnTo>
                    <a:pt x="80100" y="3494"/>
                  </a:lnTo>
                  <a:lnTo>
                    <a:pt x="86400" y="6189"/>
                  </a:lnTo>
                  <a:lnTo>
                    <a:pt x="92100" y="9384"/>
                  </a:lnTo>
                  <a:lnTo>
                    <a:pt x="97500" y="13178"/>
                  </a:lnTo>
                  <a:lnTo>
                    <a:pt x="102400" y="17670"/>
                  </a:lnTo>
                  <a:lnTo>
                    <a:pt x="106800" y="22462"/>
                  </a:lnTo>
                  <a:lnTo>
                    <a:pt x="110700" y="27853"/>
                  </a:lnTo>
                  <a:lnTo>
                    <a:pt x="113900" y="33643"/>
                  </a:lnTo>
                  <a:lnTo>
                    <a:pt x="116400" y="39733"/>
                  </a:lnTo>
                  <a:lnTo>
                    <a:pt x="118400" y="46322"/>
                  </a:lnTo>
                  <a:lnTo>
                    <a:pt x="119600" y="52911"/>
                  </a:lnTo>
                  <a:lnTo>
                    <a:pt x="120000" y="60000"/>
                  </a:lnTo>
                  <a:lnTo>
                    <a:pt x="119600" y="66888"/>
                  </a:lnTo>
                  <a:lnTo>
                    <a:pt x="118400" y="73777"/>
                  </a:lnTo>
                  <a:lnTo>
                    <a:pt x="116400" y="80266"/>
                  </a:lnTo>
                  <a:lnTo>
                    <a:pt x="113900" y="86356"/>
                  </a:lnTo>
                  <a:lnTo>
                    <a:pt x="110700" y="92146"/>
                  </a:lnTo>
                  <a:lnTo>
                    <a:pt x="106800" y="97437"/>
                  </a:lnTo>
                  <a:lnTo>
                    <a:pt x="102400" y="102429"/>
                  </a:lnTo>
                  <a:lnTo>
                    <a:pt x="97500" y="106821"/>
                  </a:lnTo>
                  <a:lnTo>
                    <a:pt x="92100" y="110615"/>
                  </a:lnTo>
                  <a:lnTo>
                    <a:pt x="86400" y="113810"/>
                  </a:lnTo>
                  <a:lnTo>
                    <a:pt x="80100" y="116505"/>
                  </a:lnTo>
                  <a:lnTo>
                    <a:pt x="73700" y="118402"/>
                  </a:lnTo>
                  <a:lnTo>
                    <a:pt x="66900" y="119600"/>
                  </a:lnTo>
                  <a:lnTo>
                    <a:pt x="60000" y="120000"/>
                  </a:lnTo>
                  <a:lnTo>
                    <a:pt x="52900" y="119600"/>
                  </a:lnTo>
                  <a:lnTo>
                    <a:pt x="46100" y="118402"/>
                  </a:lnTo>
                  <a:lnTo>
                    <a:pt x="39700" y="116505"/>
                  </a:lnTo>
                  <a:lnTo>
                    <a:pt x="33600" y="113810"/>
                  </a:lnTo>
                  <a:lnTo>
                    <a:pt x="27700" y="110615"/>
                  </a:lnTo>
                  <a:lnTo>
                    <a:pt x="22400" y="106821"/>
                  </a:lnTo>
                  <a:lnTo>
                    <a:pt x="17500" y="102429"/>
                  </a:lnTo>
                  <a:lnTo>
                    <a:pt x="13100" y="97437"/>
                  </a:lnTo>
                  <a:lnTo>
                    <a:pt x="9300" y="92146"/>
                  </a:lnTo>
                  <a:lnTo>
                    <a:pt x="6000" y="86356"/>
                  </a:lnTo>
                  <a:lnTo>
                    <a:pt x="3500" y="80266"/>
                  </a:lnTo>
                  <a:lnTo>
                    <a:pt x="1600" y="73777"/>
                  </a:lnTo>
                  <a:lnTo>
                    <a:pt x="400" y="66888"/>
                  </a:lnTo>
                  <a:lnTo>
                    <a:pt x="0" y="60000"/>
                  </a:lnTo>
                  <a:lnTo>
                    <a:pt x="400" y="52911"/>
                  </a:lnTo>
                  <a:lnTo>
                    <a:pt x="1600" y="46322"/>
                  </a:lnTo>
                  <a:lnTo>
                    <a:pt x="3500" y="39733"/>
                  </a:lnTo>
                  <a:lnTo>
                    <a:pt x="6000" y="33643"/>
                  </a:lnTo>
                  <a:lnTo>
                    <a:pt x="9300" y="27853"/>
                  </a:lnTo>
                  <a:lnTo>
                    <a:pt x="13100" y="22462"/>
                  </a:lnTo>
                  <a:lnTo>
                    <a:pt x="17500" y="17670"/>
                  </a:lnTo>
                  <a:lnTo>
                    <a:pt x="22400" y="13178"/>
                  </a:lnTo>
                  <a:lnTo>
                    <a:pt x="27700" y="9384"/>
                  </a:lnTo>
                  <a:lnTo>
                    <a:pt x="33600" y="6189"/>
                  </a:lnTo>
                  <a:lnTo>
                    <a:pt x="39700" y="3494"/>
                  </a:lnTo>
                  <a:lnTo>
                    <a:pt x="46100" y="1597"/>
                  </a:lnTo>
                  <a:lnTo>
                    <a:pt x="52900" y="399"/>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27" name="Google Shape;927;p53"/>
            <p:cNvSpPr/>
            <p:nvPr/>
          </p:nvSpPr>
          <p:spPr>
            <a:xfrm>
              <a:off x="3657601" y="4729163"/>
              <a:ext cx="1578000" cy="1579500"/>
            </a:xfrm>
            <a:custGeom>
              <a:rect b="b" l="l" r="r" t="t"/>
              <a:pathLst>
                <a:path extrusionOk="0" h="120000" w="120000">
                  <a:moveTo>
                    <a:pt x="22877" y="50929"/>
                  </a:moveTo>
                  <a:lnTo>
                    <a:pt x="22877" y="69070"/>
                  </a:lnTo>
                  <a:lnTo>
                    <a:pt x="97183" y="69070"/>
                  </a:lnTo>
                  <a:lnTo>
                    <a:pt x="97183" y="50929"/>
                  </a:lnTo>
                  <a:lnTo>
                    <a:pt x="22877" y="50929"/>
                  </a:lnTo>
                  <a:close/>
                  <a:moveTo>
                    <a:pt x="60000" y="0"/>
                  </a:moveTo>
                  <a:lnTo>
                    <a:pt x="65432" y="241"/>
                  </a:lnTo>
                  <a:lnTo>
                    <a:pt x="70744" y="964"/>
                  </a:lnTo>
                  <a:lnTo>
                    <a:pt x="75935" y="2169"/>
                  </a:lnTo>
                  <a:lnTo>
                    <a:pt x="80885" y="3797"/>
                  </a:lnTo>
                  <a:lnTo>
                    <a:pt x="85714" y="5786"/>
                  </a:lnTo>
                  <a:lnTo>
                    <a:pt x="90241" y="8257"/>
                  </a:lnTo>
                  <a:lnTo>
                    <a:pt x="94587" y="11029"/>
                  </a:lnTo>
                  <a:lnTo>
                    <a:pt x="98692" y="14163"/>
                  </a:lnTo>
                  <a:lnTo>
                    <a:pt x="102374" y="17659"/>
                  </a:lnTo>
                  <a:lnTo>
                    <a:pt x="105875" y="21336"/>
                  </a:lnTo>
                  <a:lnTo>
                    <a:pt x="109014" y="25434"/>
                  </a:lnTo>
                  <a:lnTo>
                    <a:pt x="111790" y="29773"/>
                  </a:lnTo>
                  <a:lnTo>
                    <a:pt x="114205" y="34294"/>
                  </a:lnTo>
                  <a:lnTo>
                    <a:pt x="116257" y="39116"/>
                  </a:lnTo>
                  <a:lnTo>
                    <a:pt x="117826" y="44118"/>
                  </a:lnTo>
                  <a:lnTo>
                    <a:pt x="119034" y="49241"/>
                  </a:lnTo>
                  <a:lnTo>
                    <a:pt x="119758" y="54545"/>
                  </a:lnTo>
                  <a:lnTo>
                    <a:pt x="120000" y="60030"/>
                  </a:lnTo>
                  <a:lnTo>
                    <a:pt x="119758" y="65454"/>
                  </a:lnTo>
                  <a:lnTo>
                    <a:pt x="119034" y="70818"/>
                  </a:lnTo>
                  <a:lnTo>
                    <a:pt x="117826" y="75941"/>
                  </a:lnTo>
                  <a:lnTo>
                    <a:pt x="116257" y="80944"/>
                  </a:lnTo>
                  <a:lnTo>
                    <a:pt x="114205" y="85705"/>
                  </a:lnTo>
                  <a:lnTo>
                    <a:pt x="111790" y="90286"/>
                  </a:lnTo>
                  <a:lnTo>
                    <a:pt x="109014" y="94565"/>
                  </a:lnTo>
                  <a:lnTo>
                    <a:pt x="105875" y="98663"/>
                  </a:lnTo>
                  <a:lnTo>
                    <a:pt x="102374" y="102461"/>
                  </a:lnTo>
                  <a:lnTo>
                    <a:pt x="98692" y="105896"/>
                  </a:lnTo>
                  <a:lnTo>
                    <a:pt x="94587" y="109030"/>
                  </a:lnTo>
                  <a:lnTo>
                    <a:pt x="90241" y="111742"/>
                  </a:lnTo>
                  <a:lnTo>
                    <a:pt x="85714" y="114213"/>
                  </a:lnTo>
                  <a:lnTo>
                    <a:pt x="80885" y="116263"/>
                  </a:lnTo>
                  <a:lnTo>
                    <a:pt x="75935" y="117890"/>
                  </a:lnTo>
                  <a:lnTo>
                    <a:pt x="70744" y="119035"/>
                  </a:lnTo>
                  <a:lnTo>
                    <a:pt x="65432" y="119758"/>
                  </a:lnTo>
                  <a:lnTo>
                    <a:pt x="60000" y="120000"/>
                  </a:lnTo>
                  <a:lnTo>
                    <a:pt x="54567" y="119758"/>
                  </a:lnTo>
                  <a:lnTo>
                    <a:pt x="49255" y="119035"/>
                  </a:lnTo>
                  <a:lnTo>
                    <a:pt x="44064" y="117890"/>
                  </a:lnTo>
                  <a:lnTo>
                    <a:pt x="39054" y="116263"/>
                  </a:lnTo>
                  <a:lnTo>
                    <a:pt x="34285" y="114213"/>
                  </a:lnTo>
                  <a:lnTo>
                    <a:pt x="29698" y="111742"/>
                  </a:lnTo>
                  <a:lnTo>
                    <a:pt x="25472" y="109030"/>
                  </a:lnTo>
                  <a:lnTo>
                    <a:pt x="21368" y="105896"/>
                  </a:lnTo>
                  <a:lnTo>
                    <a:pt x="17565" y="102461"/>
                  </a:lnTo>
                  <a:lnTo>
                    <a:pt x="14124" y="98663"/>
                  </a:lnTo>
                  <a:lnTo>
                    <a:pt x="10985" y="94565"/>
                  </a:lnTo>
                  <a:lnTo>
                    <a:pt x="8209" y="90286"/>
                  </a:lnTo>
                  <a:lnTo>
                    <a:pt x="5794" y="85705"/>
                  </a:lnTo>
                  <a:lnTo>
                    <a:pt x="3742" y="80944"/>
                  </a:lnTo>
                  <a:lnTo>
                    <a:pt x="2112" y="75941"/>
                  </a:lnTo>
                  <a:lnTo>
                    <a:pt x="965" y="70818"/>
                  </a:lnTo>
                  <a:lnTo>
                    <a:pt x="241" y="65454"/>
                  </a:lnTo>
                  <a:lnTo>
                    <a:pt x="0" y="60030"/>
                  </a:lnTo>
                  <a:lnTo>
                    <a:pt x="241" y="54545"/>
                  </a:lnTo>
                  <a:lnTo>
                    <a:pt x="965" y="49241"/>
                  </a:lnTo>
                  <a:lnTo>
                    <a:pt x="2112" y="44118"/>
                  </a:lnTo>
                  <a:lnTo>
                    <a:pt x="3742" y="39116"/>
                  </a:lnTo>
                  <a:lnTo>
                    <a:pt x="5794" y="34294"/>
                  </a:lnTo>
                  <a:lnTo>
                    <a:pt x="8209" y="29773"/>
                  </a:lnTo>
                  <a:lnTo>
                    <a:pt x="10985" y="25434"/>
                  </a:lnTo>
                  <a:lnTo>
                    <a:pt x="14124" y="21336"/>
                  </a:lnTo>
                  <a:lnTo>
                    <a:pt x="17565" y="17659"/>
                  </a:lnTo>
                  <a:lnTo>
                    <a:pt x="21368" y="14163"/>
                  </a:lnTo>
                  <a:lnTo>
                    <a:pt x="25472" y="11029"/>
                  </a:lnTo>
                  <a:lnTo>
                    <a:pt x="29698" y="8257"/>
                  </a:lnTo>
                  <a:lnTo>
                    <a:pt x="34285" y="5786"/>
                  </a:lnTo>
                  <a:lnTo>
                    <a:pt x="39054" y="3797"/>
                  </a:lnTo>
                  <a:lnTo>
                    <a:pt x="44064" y="2169"/>
                  </a:lnTo>
                  <a:lnTo>
                    <a:pt x="49195" y="964"/>
                  </a:lnTo>
                  <a:lnTo>
                    <a:pt x="54567" y="24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28" name="Google Shape;928;p53"/>
          <p:cNvGrpSpPr/>
          <p:nvPr/>
        </p:nvGrpSpPr>
        <p:grpSpPr>
          <a:xfrm>
            <a:off x="5623049" y="743278"/>
            <a:ext cx="216769" cy="323059"/>
            <a:chOff x="4152901" y="1627188"/>
            <a:chExt cx="3201900" cy="4771913"/>
          </a:xfrm>
        </p:grpSpPr>
        <p:sp>
          <p:nvSpPr>
            <p:cNvPr id="929" name="Google Shape;929;p53"/>
            <p:cNvSpPr/>
            <p:nvPr/>
          </p:nvSpPr>
          <p:spPr>
            <a:xfrm>
              <a:off x="4711701" y="1627188"/>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30" name="Google Shape;930;p53"/>
            <p:cNvSpPr/>
            <p:nvPr/>
          </p:nvSpPr>
          <p:spPr>
            <a:xfrm>
              <a:off x="4152901" y="3556001"/>
              <a:ext cx="3201900" cy="2843100"/>
            </a:xfrm>
            <a:custGeom>
              <a:rect b="b" l="l" r="r" t="t"/>
              <a:pathLst>
                <a:path extrusionOk="0" h="120000" w="120000">
                  <a:moveTo>
                    <a:pt x="0" y="0"/>
                  </a:moveTo>
                  <a:lnTo>
                    <a:pt x="120000" y="0"/>
                  </a:lnTo>
                  <a:lnTo>
                    <a:pt x="120000" y="119999"/>
                  </a:lnTo>
                  <a:lnTo>
                    <a:pt x="60000"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31" name="Google Shape;931;p53"/>
          <p:cNvGrpSpPr/>
          <p:nvPr/>
        </p:nvGrpSpPr>
        <p:grpSpPr>
          <a:xfrm>
            <a:off x="3981266" y="733437"/>
            <a:ext cx="229256" cy="341669"/>
            <a:chOff x="-750888" y="1720850"/>
            <a:chExt cx="3201900" cy="4771913"/>
          </a:xfrm>
        </p:grpSpPr>
        <p:sp>
          <p:nvSpPr>
            <p:cNvPr id="932" name="Google Shape;932;p53"/>
            <p:cNvSpPr/>
            <p:nvPr/>
          </p:nvSpPr>
          <p:spPr>
            <a:xfrm>
              <a:off x="-192088" y="1720850"/>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33" name="Google Shape;933;p53"/>
            <p:cNvSpPr/>
            <p:nvPr/>
          </p:nvSpPr>
          <p:spPr>
            <a:xfrm>
              <a:off x="-750888" y="3649663"/>
              <a:ext cx="3201900" cy="2843100"/>
            </a:xfrm>
            <a:custGeom>
              <a:rect b="b" l="l" r="r" t="t"/>
              <a:pathLst>
                <a:path extrusionOk="0" h="120000" w="120000">
                  <a:moveTo>
                    <a:pt x="60000" y="34907"/>
                  </a:moveTo>
                  <a:lnTo>
                    <a:pt x="58036" y="35041"/>
                  </a:lnTo>
                  <a:lnTo>
                    <a:pt x="56162" y="35544"/>
                  </a:lnTo>
                  <a:lnTo>
                    <a:pt x="54348" y="36314"/>
                  </a:lnTo>
                  <a:lnTo>
                    <a:pt x="52741" y="37286"/>
                  </a:lnTo>
                  <a:lnTo>
                    <a:pt x="51254" y="38592"/>
                  </a:lnTo>
                  <a:lnTo>
                    <a:pt x="49975" y="40033"/>
                  </a:lnTo>
                  <a:lnTo>
                    <a:pt x="48815" y="41742"/>
                  </a:lnTo>
                  <a:lnTo>
                    <a:pt x="47892" y="43584"/>
                  </a:lnTo>
                  <a:lnTo>
                    <a:pt x="47268" y="45594"/>
                  </a:lnTo>
                  <a:lnTo>
                    <a:pt x="46822" y="47671"/>
                  </a:lnTo>
                  <a:lnTo>
                    <a:pt x="46643" y="49949"/>
                  </a:lnTo>
                  <a:lnTo>
                    <a:pt x="46822" y="52127"/>
                  </a:lnTo>
                  <a:lnTo>
                    <a:pt x="47268" y="54204"/>
                  </a:lnTo>
                  <a:lnTo>
                    <a:pt x="47892" y="56147"/>
                  </a:lnTo>
                  <a:lnTo>
                    <a:pt x="48785" y="58056"/>
                  </a:lnTo>
                  <a:lnTo>
                    <a:pt x="49915" y="59698"/>
                  </a:lnTo>
                  <a:lnTo>
                    <a:pt x="51224" y="61172"/>
                  </a:lnTo>
                  <a:lnTo>
                    <a:pt x="52682" y="62445"/>
                  </a:lnTo>
                  <a:lnTo>
                    <a:pt x="54318" y="63484"/>
                  </a:lnTo>
                  <a:lnTo>
                    <a:pt x="54318" y="86432"/>
                  </a:lnTo>
                  <a:lnTo>
                    <a:pt x="65711" y="86432"/>
                  </a:lnTo>
                  <a:lnTo>
                    <a:pt x="65711" y="63484"/>
                  </a:lnTo>
                  <a:lnTo>
                    <a:pt x="67317" y="62445"/>
                  </a:lnTo>
                  <a:lnTo>
                    <a:pt x="68805" y="61172"/>
                  </a:lnTo>
                  <a:lnTo>
                    <a:pt x="70084" y="59698"/>
                  </a:lnTo>
                  <a:lnTo>
                    <a:pt x="71244" y="58056"/>
                  </a:lnTo>
                  <a:lnTo>
                    <a:pt x="72107" y="56147"/>
                  </a:lnTo>
                  <a:lnTo>
                    <a:pt x="72761" y="54204"/>
                  </a:lnTo>
                  <a:lnTo>
                    <a:pt x="73177" y="52127"/>
                  </a:lnTo>
                  <a:lnTo>
                    <a:pt x="73356" y="49949"/>
                  </a:lnTo>
                  <a:lnTo>
                    <a:pt x="73177" y="47671"/>
                  </a:lnTo>
                  <a:lnTo>
                    <a:pt x="72761" y="45594"/>
                  </a:lnTo>
                  <a:lnTo>
                    <a:pt x="72107" y="43584"/>
                  </a:lnTo>
                  <a:lnTo>
                    <a:pt x="71184" y="41742"/>
                  </a:lnTo>
                  <a:lnTo>
                    <a:pt x="70024" y="40033"/>
                  </a:lnTo>
                  <a:lnTo>
                    <a:pt x="68745" y="38592"/>
                  </a:lnTo>
                  <a:lnTo>
                    <a:pt x="67258" y="37286"/>
                  </a:lnTo>
                  <a:lnTo>
                    <a:pt x="65651" y="36314"/>
                  </a:lnTo>
                  <a:lnTo>
                    <a:pt x="63867" y="35544"/>
                  </a:lnTo>
                  <a:lnTo>
                    <a:pt x="61963" y="35041"/>
                  </a:lnTo>
                  <a:lnTo>
                    <a:pt x="60000" y="34907"/>
                  </a:lnTo>
                  <a:close/>
                  <a:moveTo>
                    <a:pt x="0" y="0"/>
                  </a:moveTo>
                  <a:lnTo>
                    <a:pt x="120000" y="0"/>
                  </a:lnTo>
                  <a:lnTo>
                    <a:pt x="120000"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34" name="Google Shape;934;p53"/>
          <p:cNvGrpSpPr/>
          <p:nvPr/>
        </p:nvGrpSpPr>
        <p:grpSpPr>
          <a:xfrm>
            <a:off x="7925561" y="735855"/>
            <a:ext cx="226695" cy="337851"/>
            <a:chOff x="7735888" y="1514475"/>
            <a:chExt cx="3201900" cy="4771913"/>
          </a:xfrm>
        </p:grpSpPr>
        <p:sp>
          <p:nvSpPr>
            <p:cNvPr id="935" name="Google Shape;935;p53"/>
            <p:cNvSpPr/>
            <p:nvPr/>
          </p:nvSpPr>
          <p:spPr>
            <a:xfrm>
              <a:off x="8294688" y="1514475"/>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36" name="Google Shape;936;p53"/>
            <p:cNvSpPr/>
            <p:nvPr/>
          </p:nvSpPr>
          <p:spPr>
            <a:xfrm>
              <a:off x="7735888" y="3443288"/>
              <a:ext cx="3201900" cy="2843100"/>
            </a:xfrm>
            <a:custGeom>
              <a:rect b="b" l="l" r="r" t="t"/>
              <a:pathLst>
                <a:path extrusionOk="0" h="120000" w="120000">
                  <a:moveTo>
                    <a:pt x="76598" y="41206"/>
                  </a:moveTo>
                  <a:lnTo>
                    <a:pt x="55270" y="65192"/>
                  </a:lnTo>
                  <a:lnTo>
                    <a:pt x="40961" y="49078"/>
                  </a:lnTo>
                  <a:lnTo>
                    <a:pt x="32870" y="58157"/>
                  </a:lnTo>
                  <a:lnTo>
                    <a:pt x="55270" y="83383"/>
                  </a:lnTo>
                  <a:lnTo>
                    <a:pt x="84690" y="50284"/>
                  </a:lnTo>
                  <a:lnTo>
                    <a:pt x="76598" y="41206"/>
                  </a:lnTo>
                  <a:close/>
                  <a:moveTo>
                    <a:pt x="0" y="0"/>
                  </a:moveTo>
                  <a:lnTo>
                    <a:pt x="120000" y="0"/>
                  </a:lnTo>
                  <a:lnTo>
                    <a:pt x="120000"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37" name="Google Shape;937;p53"/>
          <p:cNvGrpSpPr/>
          <p:nvPr/>
        </p:nvGrpSpPr>
        <p:grpSpPr>
          <a:xfrm>
            <a:off x="888166" y="1387441"/>
            <a:ext cx="367635" cy="312767"/>
            <a:chOff x="774343" y="3179731"/>
            <a:chExt cx="2863200" cy="2435878"/>
          </a:xfrm>
        </p:grpSpPr>
        <p:sp>
          <p:nvSpPr>
            <p:cNvPr id="938" name="Google Shape;938;p53"/>
            <p:cNvSpPr/>
            <p:nvPr/>
          </p:nvSpPr>
          <p:spPr>
            <a:xfrm>
              <a:off x="2487834" y="3179731"/>
              <a:ext cx="506100" cy="297900"/>
            </a:xfrm>
            <a:custGeom>
              <a:rect b="b" l="l" r="r" t="t"/>
              <a:pathLst>
                <a:path extrusionOk="0" h="120000" w="120000">
                  <a:moveTo>
                    <a:pt x="61140" y="0"/>
                  </a:moveTo>
                  <a:lnTo>
                    <a:pt x="69176" y="738"/>
                  </a:lnTo>
                  <a:lnTo>
                    <a:pt x="76995" y="2953"/>
                  </a:lnTo>
                  <a:lnTo>
                    <a:pt x="84380" y="6461"/>
                  </a:lnTo>
                  <a:lnTo>
                    <a:pt x="91438" y="10892"/>
                  </a:lnTo>
                  <a:lnTo>
                    <a:pt x="97737" y="16615"/>
                  </a:lnTo>
                  <a:lnTo>
                    <a:pt x="103384" y="23446"/>
                  </a:lnTo>
                  <a:lnTo>
                    <a:pt x="108271" y="30830"/>
                  </a:lnTo>
                  <a:lnTo>
                    <a:pt x="112180" y="39323"/>
                  </a:lnTo>
                  <a:lnTo>
                    <a:pt x="115221" y="48369"/>
                  </a:lnTo>
                  <a:lnTo>
                    <a:pt x="117285" y="58153"/>
                  </a:lnTo>
                  <a:lnTo>
                    <a:pt x="118371" y="68307"/>
                  </a:lnTo>
                  <a:lnTo>
                    <a:pt x="120000" y="91015"/>
                  </a:lnTo>
                  <a:lnTo>
                    <a:pt x="119782" y="95630"/>
                  </a:lnTo>
                  <a:lnTo>
                    <a:pt x="118805" y="99507"/>
                  </a:lnTo>
                  <a:lnTo>
                    <a:pt x="116742" y="102276"/>
                  </a:lnTo>
                  <a:lnTo>
                    <a:pt x="114461" y="103938"/>
                  </a:lnTo>
                  <a:lnTo>
                    <a:pt x="111529" y="103569"/>
                  </a:lnTo>
                  <a:lnTo>
                    <a:pt x="99800" y="99507"/>
                  </a:lnTo>
                  <a:lnTo>
                    <a:pt x="87638" y="96923"/>
                  </a:lnTo>
                  <a:lnTo>
                    <a:pt x="75149" y="96000"/>
                  </a:lnTo>
                  <a:lnTo>
                    <a:pt x="61791" y="96923"/>
                  </a:lnTo>
                  <a:lnTo>
                    <a:pt x="48542" y="99876"/>
                  </a:lnTo>
                  <a:lnTo>
                    <a:pt x="35619" y="104676"/>
                  </a:lnTo>
                  <a:lnTo>
                    <a:pt x="23022" y="110953"/>
                  </a:lnTo>
                  <a:lnTo>
                    <a:pt x="10968" y="119446"/>
                  </a:lnTo>
                  <a:lnTo>
                    <a:pt x="8253" y="120000"/>
                  </a:lnTo>
                  <a:lnTo>
                    <a:pt x="5755" y="119446"/>
                  </a:lnTo>
                  <a:lnTo>
                    <a:pt x="3692" y="117230"/>
                  </a:lnTo>
                  <a:lnTo>
                    <a:pt x="2063" y="113723"/>
                  </a:lnTo>
                  <a:lnTo>
                    <a:pt x="1303" y="109292"/>
                  </a:lnTo>
                  <a:lnTo>
                    <a:pt x="0" y="71446"/>
                  </a:lnTo>
                  <a:lnTo>
                    <a:pt x="651" y="61661"/>
                  </a:lnTo>
                  <a:lnTo>
                    <a:pt x="2280" y="52246"/>
                  </a:lnTo>
                  <a:lnTo>
                    <a:pt x="5212" y="43384"/>
                  </a:lnTo>
                  <a:lnTo>
                    <a:pt x="8904" y="35446"/>
                  </a:lnTo>
                  <a:lnTo>
                    <a:pt x="13357" y="27692"/>
                  </a:lnTo>
                  <a:lnTo>
                    <a:pt x="18787" y="20676"/>
                  </a:lnTo>
                  <a:lnTo>
                    <a:pt x="24760" y="14769"/>
                  </a:lnTo>
                  <a:lnTo>
                    <a:pt x="31276" y="9600"/>
                  </a:lnTo>
                  <a:lnTo>
                    <a:pt x="38334" y="5723"/>
                  </a:lnTo>
                  <a:lnTo>
                    <a:pt x="45719" y="2584"/>
                  </a:lnTo>
                  <a:lnTo>
                    <a:pt x="53321" y="369"/>
                  </a:lnTo>
                  <a:lnTo>
                    <a:pt x="6114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39" name="Google Shape;939;p53"/>
            <p:cNvSpPr/>
            <p:nvPr/>
          </p:nvSpPr>
          <p:spPr>
            <a:xfrm>
              <a:off x="774343" y="3500609"/>
              <a:ext cx="2863200" cy="2115000"/>
            </a:xfrm>
            <a:custGeom>
              <a:rect b="b" l="l" r="r" t="t"/>
              <a:pathLst>
                <a:path extrusionOk="0" h="120000" w="120000">
                  <a:moveTo>
                    <a:pt x="94332" y="75890"/>
                  </a:moveTo>
                  <a:lnTo>
                    <a:pt x="92372" y="75994"/>
                  </a:lnTo>
                  <a:lnTo>
                    <a:pt x="90432" y="76332"/>
                  </a:lnTo>
                  <a:lnTo>
                    <a:pt x="88587" y="76775"/>
                  </a:lnTo>
                  <a:lnTo>
                    <a:pt x="86801" y="77451"/>
                  </a:lnTo>
                  <a:lnTo>
                    <a:pt x="85129" y="78309"/>
                  </a:lnTo>
                  <a:lnTo>
                    <a:pt x="83515" y="79297"/>
                  </a:lnTo>
                  <a:lnTo>
                    <a:pt x="82074" y="80364"/>
                  </a:lnTo>
                  <a:lnTo>
                    <a:pt x="80710" y="81664"/>
                  </a:lnTo>
                  <a:lnTo>
                    <a:pt x="79519" y="83042"/>
                  </a:lnTo>
                  <a:lnTo>
                    <a:pt x="78463" y="84499"/>
                  </a:lnTo>
                  <a:lnTo>
                    <a:pt x="77560" y="86085"/>
                  </a:lnTo>
                  <a:lnTo>
                    <a:pt x="76868" y="87724"/>
                  </a:lnTo>
                  <a:lnTo>
                    <a:pt x="76311" y="89492"/>
                  </a:lnTo>
                  <a:lnTo>
                    <a:pt x="75984" y="91261"/>
                  </a:lnTo>
                  <a:lnTo>
                    <a:pt x="75869" y="93081"/>
                  </a:lnTo>
                  <a:lnTo>
                    <a:pt x="76023" y="95110"/>
                  </a:lnTo>
                  <a:lnTo>
                    <a:pt x="76388" y="96983"/>
                  </a:lnTo>
                  <a:lnTo>
                    <a:pt x="76964" y="98855"/>
                  </a:lnTo>
                  <a:lnTo>
                    <a:pt x="77809" y="100572"/>
                  </a:lnTo>
                  <a:lnTo>
                    <a:pt x="78828" y="102262"/>
                  </a:lnTo>
                  <a:lnTo>
                    <a:pt x="80000" y="103771"/>
                  </a:lnTo>
                  <a:lnTo>
                    <a:pt x="81383" y="105201"/>
                  </a:lnTo>
                  <a:lnTo>
                    <a:pt x="82862" y="106501"/>
                  </a:lnTo>
                  <a:lnTo>
                    <a:pt x="84534" y="107568"/>
                  </a:lnTo>
                  <a:lnTo>
                    <a:pt x="86320" y="108504"/>
                  </a:lnTo>
                  <a:lnTo>
                    <a:pt x="88184" y="109310"/>
                  </a:lnTo>
                  <a:lnTo>
                    <a:pt x="90182" y="109830"/>
                  </a:lnTo>
                  <a:lnTo>
                    <a:pt x="92219" y="110195"/>
                  </a:lnTo>
                  <a:lnTo>
                    <a:pt x="94332" y="110325"/>
                  </a:lnTo>
                  <a:lnTo>
                    <a:pt x="96484" y="110195"/>
                  </a:lnTo>
                  <a:lnTo>
                    <a:pt x="98520" y="109830"/>
                  </a:lnTo>
                  <a:lnTo>
                    <a:pt x="100499" y="109310"/>
                  </a:lnTo>
                  <a:lnTo>
                    <a:pt x="102382" y="108504"/>
                  </a:lnTo>
                  <a:lnTo>
                    <a:pt x="104169" y="107568"/>
                  </a:lnTo>
                  <a:lnTo>
                    <a:pt x="105802" y="106501"/>
                  </a:lnTo>
                  <a:lnTo>
                    <a:pt x="107339" y="105201"/>
                  </a:lnTo>
                  <a:lnTo>
                    <a:pt x="108683" y="103771"/>
                  </a:lnTo>
                  <a:lnTo>
                    <a:pt x="109875" y="102262"/>
                  </a:lnTo>
                  <a:lnTo>
                    <a:pt x="110912" y="100572"/>
                  </a:lnTo>
                  <a:lnTo>
                    <a:pt x="111700" y="98855"/>
                  </a:lnTo>
                  <a:lnTo>
                    <a:pt x="112315" y="96983"/>
                  </a:lnTo>
                  <a:lnTo>
                    <a:pt x="112680" y="95110"/>
                  </a:lnTo>
                  <a:lnTo>
                    <a:pt x="112795" y="93081"/>
                  </a:lnTo>
                  <a:lnTo>
                    <a:pt x="112680" y="91105"/>
                  </a:lnTo>
                  <a:lnTo>
                    <a:pt x="112315" y="89232"/>
                  </a:lnTo>
                  <a:lnTo>
                    <a:pt x="111700" y="87360"/>
                  </a:lnTo>
                  <a:lnTo>
                    <a:pt x="110912" y="85643"/>
                  </a:lnTo>
                  <a:lnTo>
                    <a:pt x="109875" y="83979"/>
                  </a:lnTo>
                  <a:lnTo>
                    <a:pt x="108683" y="82444"/>
                  </a:lnTo>
                  <a:lnTo>
                    <a:pt x="107339" y="81014"/>
                  </a:lnTo>
                  <a:lnTo>
                    <a:pt x="105802" y="79739"/>
                  </a:lnTo>
                  <a:lnTo>
                    <a:pt x="104169" y="78647"/>
                  </a:lnTo>
                  <a:lnTo>
                    <a:pt x="102382" y="77711"/>
                  </a:lnTo>
                  <a:lnTo>
                    <a:pt x="100499" y="76931"/>
                  </a:lnTo>
                  <a:lnTo>
                    <a:pt x="98520" y="76384"/>
                  </a:lnTo>
                  <a:lnTo>
                    <a:pt x="96484" y="76046"/>
                  </a:lnTo>
                  <a:lnTo>
                    <a:pt x="94332" y="75890"/>
                  </a:lnTo>
                  <a:close/>
                  <a:moveTo>
                    <a:pt x="25629" y="75890"/>
                  </a:moveTo>
                  <a:lnTo>
                    <a:pt x="23631" y="75994"/>
                  </a:lnTo>
                  <a:lnTo>
                    <a:pt x="21690" y="76332"/>
                  </a:lnTo>
                  <a:lnTo>
                    <a:pt x="19846" y="76775"/>
                  </a:lnTo>
                  <a:lnTo>
                    <a:pt x="18059" y="77451"/>
                  </a:lnTo>
                  <a:lnTo>
                    <a:pt x="16388" y="78309"/>
                  </a:lnTo>
                  <a:lnTo>
                    <a:pt x="14774" y="79297"/>
                  </a:lnTo>
                  <a:lnTo>
                    <a:pt x="13333" y="80364"/>
                  </a:lnTo>
                  <a:lnTo>
                    <a:pt x="11969" y="81664"/>
                  </a:lnTo>
                  <a:lnTo>
                    <a:pt x="10778" y="83042"/>
                  </a:lnTo>
                  <a:lnTo>
                    <a:pt x="9721" y="84499"/>
                  </a:lnTo>
                  <a:lnTo>
                    <a:pt x="8818" y="86085"/>
                  </a:lnTo>
                  <a:lnTo>
                    <a:pt x="8126" y="87724"/>
                  </a:lnTo>
                  <a:lnTo>
                    <a:pt x="7569" y="89492"/>
                  </a:lnTo>
                  <a:lnTo>
                    <a:pt x="7281" y="91261"/>
                  </a:lnTo>
                  <a:lnTo>
                    <a:pt x="7127" y="93081"/>
                  </a:lnTo>
                  <a:lnTo>
                    <a:pt x="7281" y="95110"/>
                  </a:lnTo>
                  <a:lnTo>
                    <a:pt x="7646" y="96983"/>
                  </a:lnTo>
                  <a:lnTo>
                    <a:pt x="8261" y="98855"/>
                  </a:lnTo>
                  <a:lnTo>
                    <a:pt x="9068" y="100572"/>
                  </a:lnTo>
                  <a:lnTo>
                    <a:pt x="10086" y="102262"/>
                  </a:lnTo>
                  <a:lnTo>
                    <a:pt x="11277" y="103771"/>
                  </a:lnTo>
                  <a:lnTo>
                    <a:pt x="12641" y="105201"/>
                  </a:lnTo>
                  <a:lnTo>
                    <a:pt x="14159" y="106501"/>
                  </a:lnTo>
                  <a:lnTo>
                    <a:pt x="15792" y="107568"/>
                  </a:lnTo>
                  <a:lnTo>
                    <a:pt x="17579" y="108504"/>
                  </a:lnTo>
                  <a:lnTo>
                    <a:pt x="19481" y="109310"/>
                  </a:lnTo>
                  <a:lnTo>
                    <a:pt x="21440" y="109830"/>
                  </a:lnTo>
                  <a:lnTo>
                    <a:pt x="23477" y="110195"/>
                  </a:lnTo>
                  <a:lnTo>
                    <a:pt x="25629" y="110325"/>
                  </a:lnTo>
                  <a:lnTo>
                    <a:pt x="27742" y="110195"/>
                  </a:lnTo>
                  <a:lnTo>
                    <a:pt x="29779" y="109830"/>
                  </a:lnTo>
                  <a:lnTo>
                    <a:pt x="31757" y="109310"/>
                  </a:lnTo>
                  <a:lnTo>
                    <a:pt x="33640" y="108504"/>
                  </a:lnTo>
                  <a:lnTo>
                    <a:pt x="35427" y="107568"/>
                  </a:lnTo>
                  <a:lnTo>
                    <a:pt x="37098" y="106501"/>
                  </a:lnTo>
                  <a:lnTo>
                    <a:pt x="38597" y="105201"/>
                  </a:lnTo>
                  <a:lnTo>
                    <a:pt x="39980" y="103771"/>
                  </a:lnTo>
                  <a:lnTo>
                    <a:pt x="41133" y="102262"/>
                  </a:lnTo>
                  <a:lnTo>
                    <a:pt x="42170" y="100572"/>
                  </a:lnTo>
                  <a:lnTo>
                    <a:pt x="42958" y="98855"/>
                  </a:lnTo>
                  <a:lnTo>
                    <a:pt x="43573" y="96983"/>
                  </a:lnTo>
                  <a:lnTo>
                    <a:pt x="43938" y="95110"/>
                  </a:lnTo>
                  <a:lnTo>
                    <a:pt x="44092" y="93081"/>
                  </a:lnTo>
                  <a:lnTo>
                    <a:pt x="43938" y="91105"/>
                  </a:lnTo>
                  <a:lnTo>
                    <a:pt x="43573" y="89232"/>
                  </a:lnTo>
                  <a:lnTo>
                    <a:pt x="42958" y="87360"/>
                  </a:lnTo>
                  <a:lnTo>
                    <a:pt x="42170" y="85643"/>
                  </a:lnTo>
                  <a:lnTo>
                    <a:pt x="41133" y="83979"/>
                  </a:lnTo>
                  <a:lnTo>
                    <a:pt x="39980" y="82444"/>
                  </a:lnTo>
                  <a:lnTo>
                    <a:pt x="38597" y="81014"/>
                  </a:lnTo>
                  <a:lnTo>
                    <a:pt x="37098" y="79739"/>
                  </a:lnTo>
                  <a:lnTo>
                    <a:pt x="35427" y="78647"/>
                  </a:lnTo>
                  <a:lnTo>
                    <a:pt x="33640" y="77711"/>
                  </a:lnTo>
                  <a:lnTo>
                    <a:pt x="31757" y="76931"/>
                  </a:lnTo>
                  <a:lnTo>
                    <a:pt x="29779" y="76384"/>
                  </a:lnTo>
                  <a:lnTo>
                    <a:pt x="27742" y="76046"/>
                  </a:lnTo>
                  <a:lnTo>
                    <a:pt x="25629" y="75890"/>
                  </a:lnTo>
                  <a:close/>
                  <a:moveTo>
                    <a:pt x="60000" y="60416"/>
                  </a:moveTo>
                  <a:lnTo>
                    <a:pt x="58770" y="60520"/>
                  </a:lnTo>
                  <a:lnTo>
                    <a:pt x="57598" y="60754"/>
                  </a:lnTo>
                  <a:lnTo>
                    <a:pt x="56503" y="61196"/>
                  </a:lnTo>
                  <a:lnTo>
                    <a:pt x="55523" y="61794"/>
                  </a:lnTo>
                  <a:lnTo>
                    <a:pt x="54620" y="62522"/>
                  </a:lnTo>
                  <a:lnTo>
                    <a:pt x="53852" y="63381"/>
                  </a:lnTo>
                  <a:lnTo>
                    <a:pt x="53237" y="64317"/>
                  </a:lnTo>
                  <a:lnTo>
                    <a:pt x="52795" y="65331"/>
                  </a:lnTo>
                  <a:lnTo>
                    <a:pt x="52507" y="66423"/>
                  </a:lnTo>
                  <a:lnTo>
                    <a:pt x="52391" y="67594"/>
                  </a:lnTo>
                  <a:lnTo>
                    <a:pt x="52507" y="68738"/>
                  </a:lnTo>
                  <a:lnTo>
                    <a:pt x="52795" y="69882"/>
                  </a:lnTo>
                  <a:lnTo>
                    <a:pt x="53237" y="70897"/>
                  </a:lnTo>
                  <a:lnTo>
                    <a:pt x="53852" y="71833"/>
                  </a:lnTo>
                  <a:lnTo>
                    <a:pt x="54620" y="72691"/>
                  </a:lnTo>
                  <a:lnTo>
                    <a:pt x="55523" y="73368"/>
                  </a:lnTo>
                  <a:lnTo>
                    <a:pt x="56503" y="73966"/>
                  </a:lnTo>
                  <a:lnTo>
                    <a:pt x="57598" y="74408"/>
                  </a:lnTo>
                  <a:lnTo>
                    <a:pt x="58770" y="74694"/>
                  </a:lnTo>
                  <a:lnTo>
                    <a:pt x="60000" y="74746"/>
                  </a:lnTo>
                  <a:lnTo>
                    <a:pt x="61248" y="74694"/>
                  </a:lnTo>
                  <a:lnTo>
                    <a:pt x="62401" y="74408"/>
                  </a:lnTo>
                  <a:lnTo>
                    <a:pt x="63496" y="73966"/>
                  </a:lnTo>
                  <a:lnTo>
                    <a:pt x="64514" y="73368"/>
                  </a:lnTo>
                  <a:lnTo>
                    <a:pt x="65398" y="72691"/>
                  </a:lnTo>
                  <a:lnTo>
                    <a:pt x="66147" y="71833"/>
                  </a:lnTo>
                  <a:lnTo>
                    <a:pt x="66781" y="70897"/>
                  </a:lnTo>
                  <a:lnTo>
                    <a:pt x="67243" y="69882"/>
                  </a:lnTo>
                  <a:lnTo>
                    <a:pt x="67531" y="68738"/>
                  </a:lnTo>
                  <a:lnTo>
                    <a:pt x="67608" y="67594"/>
                  </a:lnTo>
                  <a:lnTo>
                    <a:pt x="67531" y="66423"/>
                  </a:lnTo>
                  <a:lnTo>
                    <a:pt x="67243" y="65331"/>
                  </a:lnTo>
                  <a:lnTo>
                    <a:pt x="66781" y="64317"/>
                  </a:lnTo>
                  <a:lnTo>
                    <a:pt x="66147" y="63381"/>
                  </a:lnTo>
                  <a:lnTo>
                    <a:pt x="65398" y="62522"/>
                  </a:lnTo>
                  <a:lnTo>
                    <a:pt x="64514" y="61794"/>
                  </a:lnTo>
                  <a:lnTo>
                    <a:pt x="63496" y="61196"/>
                  </a:lnTo>
                  <a:lnTo>
                    <a:pt x="62401" y="60754"/>
                  </a:lnTo>
                  <a:lnTo>
                    <a:pt x="61248" y="60520"/>
                  </a:lnTo>
                  <a:lnTo>
                    <a:pt x="60000" y="60416"/>
                  </a:lnTo>
                  <a:close/>
                  <a:moveTo>
                    <a:pt x="34889" y="0"/>
                  </a:moveTo>
                  <a:lnTo>
                    <a:pt x="36810" y="78"/>
                  </a:lnTo>
                  <a:lnTo>
                    <a:pt x="38712" y="390"/>
                  </a:lnTo>
                  <a:lnTo>
                    <a:pt x="40557" y="884"/>
                  </a:lnTo>
                  <a:lnTo>
                    <a:pt x="42343" y="1508"/>
                  </a:lnTo>
                  <a:lnTo>
                    <a:pt x="44053" y="2366"/>
                  </a:lnTo>
                  <a:lnTo>
                    <a:pt x="45686" y="3328"/>
                  </a:lnTo>
                  <a:lnTo>
                    <a:pt x="47223" y="4473"/>
                  </a:lnTo>
                  <a:lnTo>
                    <a:pt x="48607" y="5747"/>
                  </a:lnTo>
                  <a:lnTo>
                    <a:pt x="49875" y="7126"/>
                  </a:lnTo>
                  <a:lnTo>
                    <a:pt x="51008" y="8660"/>
                  </a:lnTo>
                  <a:lnTo>
                    <a:pt x="51950" y="10247"/>
                  </a:lnTo>
                  <a:lnTo>
                    <a:pt x="52718" y="11963"/>
                  </a:lnTo>
                  <a:lnTo>
                    <a:pt x="53275" y="13732"/>
                  </a:lnTo>
                  <a:lnTo>
                    <a:pt x="53640" y="15552"/>
                  </a:lnTo>
                  <a:lnTo>
                    <a:pt x="53736" y="17477"/>
                  </a:lnTo>
                  <a:lnTo>
                    <a:pt x="53698" y="18231"/>
                  </a:lnTo>
                  <a:lnTo>
                    <a:pt x="53659" y="18907"/>
                  </a:lnTo>
                  <a:lnTo>
                    <a:pt x="53563" y="21378"/>
                  </a:lnTo>
                  <a:lnTo>
                    <a:pt x="55043" y="20728"/>
                  </a:lnTo>
                  <a:lnTo>
                    <a:pt x="56618" y="20286"/>
                  </a:lnTo>
                  <a:lnTo>
                    <a:pt x="58290" y="20000"/>
                  </a:lnTo>
                  <a:lnTo>
                    <a:pt x="60000" y="19895"/>
                  </a:lnTo>
                  <a:lnTo>
                    <a:pt x="61709" y="20000"/>
                  </a:lnTo>
                  <a:lnTo>
                    <a:pt x="63362" y="20286"/>
                  </a:lnTo>
                  <a:lnTo>
                    <a:pt x="64956" y="20728"/>
                  </a:lnTo>
                  <a:lnTo>
                    <a:pt x="66416" y="21378"/>
                  </a:lnTo>
                  <a:lnTo>
                    <a:pt x="66301" y="18907"/>
                  </a:lnTo>
                  <a:lnTo>
                    <a:pt x="66224" y="18179"/>
                  </a:lnTo>
                  <a:lnTo>
                    <a:pt x="66224" y="17477"/>
                  </a:lnTo>
                  <a:lnTo>
                    <a:pt x="66340" y="15552"/>
                  </a:lnTo>
                  <a:lnTo>
                    <a:pt x="66705" y="13680"/>
                  </a:lnTo>
                  <a:lnTo>
                    <a:pt x="67243" y="11911"/>
                  </a:lnTo>
                  <a:lnTo>
                    <a:pt x="68011" y="10247"/>
                  </a:lnTo>
                  <a:lnTo>
                    <a:pt x="68952" y="8608"/>
                  </a:lnTo>
                  <a:lnTo>
                    <a:pt x="70086" y="7126"/>
                  </a:lnTo>
                  <a:lnTo>
                    <a:pt x="71354" y="5747"/>
                  </a:lnTo>
                  <a:lnTo>
                    <a:pt x="72737" y="4473"/>
                  </a:lnTo>
                  <a:lnTo>
                    <a:pt x="74274" y="3328"/>
                  </a:lnTo>
                  <a:lnTo>
                    <a:pt x="75907" y="2366"/>
                  </a:lnTo>
                  <a:lnTo>
                    <a:pt x="77617" y="1508"/>
                  </a:lnTo>
                  <a:lnTo>
                    <a:pt x="79404" y="884"/>
                  </a:lnTo>
                  <a:lnTo>
                    <a:pt x="81268" y="390"/>
                  </a:lnTo>
                  <a:lnTo>
                    <a:pt x="83150" y="78"/>
                  </a:lnTo>
                  <a:lnTo>
                    <a:pt x="85091" y="0"/>
                  </a:lnTo>
                  <a:lnTo>
                    <a:pt x="87127" y="78"/>
                  </a:lnTo>
                  <a:lnTo>
                    <a:pt x="89087" y="442"/>
                  </a:lnTo>
                  <a:lnTo>
                    <a:pt x="91027" y="988"/>
                  </a:lnTo>
                  <a:lnTo>
                    <a:pt x="92814" y="1768"/>
                  </a:lnTo>
                  <a:lnTo>
                    <a:pt x="94524" y="2704"/>
                  </a:lnTo>
                  <a:lnTo>
                    <a:pt x="96119" y="3823"/>
                  </a:lnTo>
                  <a:lnTo>
                    <a:pt x="97579" y="5123"/>
                  </a:lnTo>
                  <a:lnTo>
                    <a:pt x="98885" y="6553"/>
                  </a:lnTo>
                  <a:lnTo>
                    <a:pt x="100019" y="8114"/>
                  </a:lnTo>
                  <a:lnTo>
                    <a:pt x="100999" y="9804"/>
                  </a:lnTo>
                  <a:lnTo>
                    <a:pt x="101767" y="11625"/>
                  </a:lnTo>
                  <a:lnTo>
                    <a:pt x="102343" y="13498"/>
                  </a:lnTo>
                  <a:lnTo>
                    <a:pt x="102670" y="15474"/>
                  </a:lnTo>
                  <a:lnTo>
                    <a:pt x="102824" y="17477"/>
                  </a:lnTo>
                  <a:lnTo>
                    <a:pt x="104975" y="40260"/>
                  </a:lnTo>
                  <a:lnTo>
                    <a:pt x="106609" y="41482"/>
                  </a:lnTo>
                  <a:lnTo>
                    <a:pt x="108146" y="42860"/>
                  </a:lnTo>
                  <a:lnTo>
                    <a:pt x="109548" y="44343"/>
                  </a:lnTo>
                  <a:lnTo>
                    <a:pt x="110797" y="45981"/>
                  </a:lnTo>
                  <a:lnTo>
                    <a:pt x="111930" y="47698"/>
                  </a:lnTo>
                  <a:lnTo>
                    <a:pt x="112910" y="49518"/>
                  </a:lnTo>
                  <a:lnTo>
                    <a:pt x="113698" y="51443"/>
                  </a:lnTo>
                  <a:lnTo>
                    <a:pt x="114370" y="53420"/>
                  </a:lnTo>
                  <a:lnTo>
                    <a:pt x="114831" y="55474"/>
                  </a:lnTo>
                  <a:lnTo>
                    <a:pt x="115081" y="57659"/>
                  </a:lnTo>
                  <a:lnTo>
                    <a:pt x="119634" y="88894"/>
                  </a:lnTo>
                  <a:lnTo>
                    <a:pt x="119634" y="88998"/>
                  </a:lnTo>
                  <a:lnTo>
                    <a:pt x="119673" y="89102"/>
                  </a:lnTo>
                  <a:lnTo>
                    <a:pt x="119788" y="90091"/>
                  </a:lnTo>
                  <a:lnTo>
                    <a:pt x="119942" y="91547"/>
                  </a:lnTo>
                  <a:lnTo>
                    <a:pt x="120000" y="93081"/>
                  </a:lnTo>
                  <a:lnTo>
                    <a:pt x="119865" y="95708"/>
                  </a:lnTo>
                  <a:lnTo>
                    <a:pt x="119538" y="98205"/>
                  </a:lnTo>
                  <a:lnTo>
                    <a:pt x="118943" y="100676"/>
                  </a:lnTo>
                  <a:lnTo>
                    <a:pt x="118194" y="102990"/>
                  </a:lnTo>
                  <a:lnTo>
                    <a:pt x="117233" y="105253"/>
                  </a:lnTo>
                  <a:lnTo>
                    <a:pt x="116080" y="107386"/>
                  </a:lnTo>
                  <a:lnTo>
                    <a:pt x="114755" y="109388"/>
                  </a:lnTo>
                  <a:lnTo>
                    <a:pt x="113275" y="111235"/>
                  </a:lnTo>
                  <a:lnTo>
                    <a:pt x="111623" y="112951"/>
                  </a:lnTo>
                  <a:lnTo>
                    <a:pt x="109855" y="114512"/>
                  </a:lnTo>
                  <a:lnTo>
                    <a:pt x="107953" y="115916"/>
                  </a:lnTo>
                  <a:lnTo>
                    <a:pt x="105917" y="117087"/>
                  </a:lnTo>
                  <a:lnTo>
                    <a:pt x="103804" y="118127"/>
                  </a:lnTo>
                  <a:lnTo>
                    <a:pt x="101536" y="118907"/>
                  </a:lnTo>
                  <a:lnTo>
                    <a:pt x="99212" y="119505"/>
                  </a:lnTo>
                  <a:lnTo>
                    <a:pt x="96849" y="119895"/>
                  </a:lnTo>
                  <a:lnTo>
                    <a:pt x="94370" y="120000"/>
                  </a:lnTo>
                  <a:lnTo>
                    <a:pt x="91892" y="119895"/>
                  </a:lnTo>
                  <a:lnTo>
                    <a:pt x="89490" y="119505"/>
                  </a:lnTo>
                  <a:lnTo>
                    <a:pt x="87204" y="118907"/>
                  </a:lnTo>
                  <a:lnTo>
                    <a:pt x="84937" y="118127"/>
                  </a:lnTo>
                  <a:lnTo>
                    <a:pt x="82824" y="117087"/>
                  </a:lnTo>
                  <a:lnTo>
                    <a:pt x="80787" y="115916"/>
                  </a:lnTo>
                  <a:lnTo>
                    <a:pt x="78904" y="114512"/>
                  </a:lnTo>
                  <a:lnTo>
                    <a:pt x="77118" y="112951"/>
                  </a:lnTo>
                  <a:lnTo>
                    <a:pt x="75485" y="111235"/>
                  </a:lnTo>
                  <a:lnTo>
                    <a:pt x="73986" y="109388"/>
                  </a:lnTo>
                  <a:lnTo>
                    <a:pt x="72680" y="107386"/>
                  </a:lnTo>
                  <a:lnTo>
                    <a:pt x="71508" y="105253"/>
                  </a:lnTo>
                  <a:lnTo>
                    <a:pt x="70566" y="102990"/>
                  </a:lnTo>
                  <a:lnTo>
                    <a:pt x="69798" y="100676"/>
                  </a:lnTo>
                  <a:lnTo>
                    <a:pt x="69221" y="98205"/>
                  </a:lnTo>
                  <a:lnTo>
                    <a:pt x="68895" y="95708"/>
                  </a:lnTo>
                  <a:lnTo>
                    <a:pt x="68780" y="93081"/>
                  </a:lnTo>
                  <a:lnTo>
                    <a:pt x="68780" y="80806"/>
                  </a:lnTo>
                  <a:lnTo>
                    <a:pt x="67166" y="81690"/>
                  </a:lnTo>
                  <a:lnTo>
                    <a:pt x="65494" y="82392"/>
                  </a:lnTo>
                  <a:lnTo>
                    <a:pt x="63746" y="82886"/>
                  </a:lnTo>
                  <a:lnTo>
                    <a:pt x="61902" y="83172"/>
                  </a:lnTo>
                  <a:lnTo>
                    <a:pt x="60000" y="83276"/>
                  </a:lnTo>
                  <a:lnTo>
                    <a:pt x="58117" y="83172"/>
                  </a:lnTo>
                  <a:lnTo>
                    <a:pt x="56253" y="82886"/>
                  </a:lnTo>
                  <a:lnTo>
                    <a:pt x="54505" y="82340"/>
                  </a:lnTo>
                  <a:lnTo>
                    <a:pt x="52795" y="81664"/>
                  </a:lnTo>
                  <a:lnTo>
                    <a:pt x="51219" y="80806"/>
                  </a:lnTo>
                  <a:lnTo>
                    <a:pt x="51219" y="93081"/>
                  </a:lnTo>
                  <a:lnTo>
                    <a:pt x="51123" y="95708"/>
                  </a:lnTo>
                  <a:lnTo>
                    <a:pt x="50758" y="98205"/>
                  </a:lnTo>
                  <a:lnTo>
                    <a:pt x="50201" y="100676"/>
                  </a:lnTo>
                  <a:lnTo>
                    <a:pt x="49452" y="102990"/>
                  </a:lnTo>
                  <a:lnTo>
                    <a:pt x="48453" y="105253"/>
                  </a:lnTo>
                  <a:lnTo>
                    <a:pt x="47339" y="107386"/>
                  </a:lnTo>
                  <a:lnTo>
                    <a:pt x="46013" y="109388"/>
                  </a:lnTo>
                  <a:lnTo>
                    <a:pt x="44534" y="111235"/>
                  </a:lnTo>
                  <a:lnTo>
                    <a:pt x="42881" y="112951"/>
                  </a:lnTo>
                  <a:lnTo>
                    <a:pt x="41114" y="114512"/>
                  </a:lnTo>
                  <a:lnTo>
                    <a:pt x="39212" y="115916"/>
                  </a:lnTo>
                  <a:lnTo>
                    <a:pt x="37175" y="117087"/>
                  </a:lnTo>
                  <a:lnTo>
                    <a:pt x="35024" y="118127"/>
                  </a:lnTo>
                  <a:lnTo>
                    <a:pt x="32814" y="118907"/>
                  </a:lnTo>
                  <a:lnTo>
                    <a:pt x="30470" y="119505"/>
                  </a:lnTo>
                  <a:lnTo>
                    <a:pt x="28069" y="119895"/>
                  </a:lnTo>
                  <a:lnTo>
                    <a:pt x="25629" y="120000"/>
                  </a:lnTo>
                  <a:lnTo>
                    <a:pt x="23150" y="119895"/>
                  </a:lnTo>
                  <a:lnTo>
                    <a:pt x="20749" y="119505"/>
                  </a:lnTo>
                  <a:lnTo>
                    <a:pt x="18424" y="118907"/>
                  </a:lnTo>
                  <a:lnTo>
                    <a:pt x="16195" y="118127"/>
                  </a:lnTo>
                  <a:lnTo>
                    <a:pt x="14063" y="117087"/>
                  </a:lnTo>
                  <a:lnTo>
                    <a:pt x="12007" y="115916"/>
                  </a:lnTo>
                  <a:lnTo>
                    <a:pt x="10124" y="114512"/>
                  </a:lnTo>
                  <a:lnTo>
                    <a:pt x="8338" y="112951"/>
                  </a:lnTo>
                  <a:lnTo>
                    <a:pt x="6705" y="111235"/>
                  </a:lnTo>
                  <a:lnTo>
                    <a:pt x="5206" y="109388"/>
                  </a:lnTo>
                  <a:lnTo>
                    <a:pt x="3900" y="107386"/>
                  </a:lnTo>
                  <a:lnTo>
                    <a:pt x="2766" y="105253"/>
                  </a:lnTo>
                  <a:lnTo>
                    <a:pt x="1786" y="102990"/>
                  </a:lnTo>
                  <a:lnTo>
                    <a:pt x="1018" y="100676"/>
                  </a:lnTo>
                  <a:lnTo>
                    <a:pt x="480" y="98205"/>
                  </a:lnTo>
                  <a:lnTo>
                    <a:pt x="115" y="95708"/>
                  </a:lnTo>
                  <a:lnTo>
                    <a:pt x="0" y="93081"/>
                  </a:lnTo>
                  <a:lnTo>
                    <a:pt x="38" y="91547"/>
                  </a:lnTo>
                  <a:lnTo>
                    <a:pt x="172" y="90091"/>
                  </a:lnTo>
                  <a:lnTo>
                    <a:pt x="288" y="89102"/>
                  </a:lnTo>
                  <a:lnTo>
                    <a:pt x="288" y="88998"/>
                  </a:lnTo>
                  <a:lnTo>
                    <a:pt x="326" y="88894"/>
                  </a:lnTo>
                  <a:lnTo>
                    <a:pt x="4879" y="57659"/>
                  </a:lnTo>
                  <a:lnTo>
                    <a:pt x="5129" y="55474"/>
                  </a:lnTo>
                  <a:lnTo>
                    <a:pt x="5609" y="53420"/>
                  </a:lnTo>
                  <a:lnTo>
                    <a:pt x="6263" y="51443"/>
                  </a:lnTo>
                  <a:lnTo>
                    <a:pt x="7070" y="49518"/>
                  </a:lnTo>
                  <a:lnTo>
                    <a:pt x="8049" y="47698"/>
                  </a:lnTo>
                  <a:lnTo>
                    <a:pt x="9183" y="45981"/>
                  </a:lnTo>
                  <a:lnTo>
                    <a:pt x="10413" y="44343"/>
                  </a:lnTo>
                  <a:lnTo>
                    <a:pt x="11834" y="42808"/>
                  </a:lnTo>
                  <a:lnTo>
                    <a:pt x="13371" y="41482"/>
                  </a:lnTo>
                  <a:lnTo>
                    <a:pt x="15004" y="40260"/>
                  </a:lnTo>
                  <a:lnTo>
                    <a:pt x="17156" y="17477"/>
                  </a:lnTo>
                  <a:lnTo>
                    <a:pt x="17291" y="15474"/>
                  </a:lnTo>
                  <a:lnTo>
                    <a:pt x="17617" y="13498"/>
                  </a:lnTo>
                  <a:lnTo>
                    <a:pt x="18213" y="11625"/>
                  </a:lnTo>
                  <a:lnTo>
                    <a:pt x="18962" y="9804"/>
                  </a:lnTo>
                  <a:lnTo>
                    <a:pt x="19961" y="8114"/>
                  </a:lnTo>
                  <a:lnTo>
                    <a:pt x="21075" y="6553"/>
                  </a:lnTo>
                  <a:lnTo>
                    <a:pt x="22382" y="5123"/>
                  </a:lnTo>
                  <a:lnTo>
                    <a:pt x="23842" y="3823"/>
                  </a:lnTo>
                  <a:lnTo>
                    <a:pt x="25456" y="2704"/>
                  </a:lnTo>
                  <a:lnTo>
                    <a:pt x="27166" y="1768"/>
                  </a:lnTo>
                  <a:lnTo>
                    <a:pt x="28952" y="988"/>
                  </a:lnTo>
                  <a:lnTo>
                    <a:pt x="30874" y="442"/>
                  </a:lnTo>
                  <a:lnTo>
                    <a:pt x="32833" y="78"/>
                  </a:lnTo>
                  <a:lnTo>
                    <a:pt x="3488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40" name="Google Shape;940;p53"/>
            <p:cNvSpPr/>
            <p:nvPr/>
          </p:nvSpPr>
          <p:spPr>
            <a:xfrm>
              <a:off x="1416100" y="3179731"/>
              <a:ext cx="507000" cy="297900"/>
            </a:xfrm>
            <a:custGeom>
              <a:rect b="b" l="l" r="r" t="t"/>
              <a:pathLst>
                <a:path extrusionOk="0" h="120000" w="120000">
                  <a:moveTo>
                    <a:pt x="58859" y="0"/>
                  </a:moveTo>
                  <a:lnTo>
                    <a:pt x="66787" y="738"/>
                  </a:lnTo>
                  <a:lnTo>
                    <a:pt x="74389" y="2953"/>
                  </a:lnTo>
                  <a:lnTo>
                    <a:pt x="81556" y="5723"/>
                  </a:lnTo>
                  <a:lnTo>
                    <a:pt x="88506" y="9969"/>
                  </a:lnTo>
                  <a:lnTo>
                    <a:pt x="95131" y="15138"/>
                  </a:lnTo>
                  <a:lnTo>
                    <a:pt x="101104" y="21046"/>
                  </a:lnTo>
                  <a:lnTo>
                    <a:pt x="106425" y="28061"/>
                  </a:lnTo>
                  <a:lnTo>
                    <a:pt x="111203" y="35446"/>
                  </a:lnTo>
                  <a:lnTo>
                    <a:pt x="114895" y="43753"/>
                  </a:lnTo>
                  <a:lnTo>
                    <a:pt x="117828" y="52615"/>
                  </a:lnTo>
                  <a:lnTo>
                    <a:pt x="119457" y="61661"/>
                  </a:lnTo>
                  <a:lnTo>
                    <a:pt x="120000" y="71446"/>
                  </a:lnTo>
                  <a:lnTo>
                    <a:pt x="118588" y="109292"/>
                  </a:lnTo>
                  <a:lnTo>
                    <a:pt x="117936" y="113723"/>
                  </a:lnTo>
                  <a:lnTo>
                    <a:pt x="116524" y="117230"/>
                  </a:lnTo>
                  <a:lnTo>
                    <a:pt x="114244" y="119446"/>
                  </a:lnTo>
                  <a:lnTo>
                    <a:pt x="111855" y="120000"/>
                  </a:lnTo>
                  <a:lnTo>
                    <a:pt x="109140" y="119446"/>
                  </a:lnTo>
                  <a:lnTo>
                    <a:pt x="97194" y="110953"/>
                  </a:lnTo>
                  <a:lnTo>
                    <a:pt x="84380" y="104676"/>
                  </a:lnTo>
                  <a:lnTo>
                    <a:pt x="71457" y="99876"/>
                  </a:lnTo>
                  <a:lnTo>
                    <a:pt x="58316" y="96923"/>
                  </a:lnTo>
                  <a:lnTo>
                    <a:pt x="44959" y="96000"/>
                  </a:lnTo>
                  <a:lnTo>
                    <a:pt x="32579" y="96923"/>
                  </a:lnTo>
                  <a:lnTo>
                    <a:pt x="20199" y="99507"/>
                  </a:lnTo>
                  <a:lnTo>
                    <a:pt x="8470" y="103569"/>
                  </a:lnTo>
                  <a:lnTo>
                    <a:pt x="5647" y="103938"/>
                  </a:lnTo>
                  <a:lnTo>
                    <a:pt x="3366" y="102276"/>
                  </a:lnTo>
                  <a:lnTo>
                    <a:pt x="1303" y="99507"/>
                  </a:lnTo>
                  <a:lnTo>
                    <a:pt x="217" y="95630"/>
                  </a:lnTo>
                  <a:lnTo>
                    <a:pt x="0" y="91015"/>
                  </a:lnTo>
                  <a:lnTo>
                    <a:pt x="1737" y="68307"/>
                  </a:lnTo>
                  <a:lnTo>
                    <a:pt x="2714" y="58523"/>
                  </a:lnTo>
                  <a:lnTo>
                    <a:pt x="4778" y="48738"/>
                  </a:lnTo>
                  <a:lnTo>
                    <a:pt x="7927" y="39692"/>
                  </a:lnTo>
                  <a:lnTo>
                    <a:pt x="11837" y="31200"/>
                  </a:lnTo>
                  <a:lnTo>
                    <a:pt x="16723" y="23446"/>
                  </a:lnTo>
                  <a:lnTo>
                    <a:pt x="22262" y="16800"/>
                  </a:lnTo>
                  <a:lnTo>
                    <a:pt x="28669" y="11261"/>
                  </a:lnTo>
                  <a:lnTo>
                    <a:pt x="35402" y="6461"/>
                  </a:lnTo>
                  <a:lnTo>
                    <a:pt x="42895" y="2953"/>
                  </a:lnTo>
                  <a:lnTo>
                    <a:pt x="50714" y="738"/>
                  </a:lnTo>
                  <a:lnTo>
                    <a:pt x="5885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41" name="Google Shape;941;p53"/>
          <p:cNvGrpSpPr/>
          <p:nvPr/>
        </p:nvGrpSpPr>
        <p:grpSpPr>
          <a:xfrm>
            <a:off x="1624277" y="1370013"/>
            <a:ext cx="306358" cy="347945"/>
            <a:chOff x="855663" y="1754188"/>
            <a:chExt cx="4314900" cy="4900637"/>
          </a:xfrm>
        </p:grpSpPr>
        <p:sp>
          <p:nvSpPr>
            <p:cNvPr id="942" name="Google Shape;942;p53"/>
            <p:cNvSpPr/>
            <p:nvPr/>
          </p:nvSpPr>
          <p:spPr>
            <a:xfrm>
              <a:off x="855663" y="4657725"/>
              <a:ext cx="4314900" cy="1997100"/>
            </a:xfrm>
            <a:custGeom>
              <a:rect b="b" l="l" r="r" t="t"/>
              <a:pathLst>
                <a:path extrusionOk="0" h="120000" w="120000">
                  <a:moveTo>
                    <a:pt x="81059" y="0"/>
                  </a:moveTo>
                  <a:lnTo>
                    <a:pt x="81125" y="95"/>
                  </a:lnTo>
                  <a:lnTo>
                    <a:pt x="81390" y="525"/>
                  </a:lnTo>
                  <a:lnTo>
                    <a:pt x="81832" y="1050"/>
                  </a:lnTo>
                  <a:lnTo>
                    <a:pt x="82450" y="1861"/>
                  </a:lnTo>
                  <a:lnTo>
                    <a:pt x="83245" y="2863"/>
                  </a:lnTo>
                  <a:lnTo>
                    <a:pt x="84194" y="4105"/>
                  </a:lnTo>
                  <a:lnTo>
                    <a:pt x="85320" y="5441"/>
                  </a:lnTo>
                  <a:lnTo>
                    <a:pt x="86556" y="6873"/>
                  </a:lnTo>
                  <a:lnTo>
                    <a:pt x="88013" y="8591"/>
                  </a:lnTo>
                  <a:lnTo>
                    <a:pt x="89580" y="10310"/>
                  </a:lnTo>
                  <a:lnTo>
                    <a:pt x="91280" y="12171"/>
                  </a:lnTo>
                  <a:lnTo>
                    <a:pt x="93134" y="14033"/>
                  </a:lnTo>
                  <a:lnTo>
                    <a:pt x="95165" y="16133"/>
                  </a:lnTo>
                  <a:lnTo>
                    <a:pt x="97284" y="18186"/>
                  </a:lnTo>
                  <a:lnTo>
                    <a:pt x="99558" y="20238"/>
                  </a:lnTo>
                  <a:lnTo>
                    <a:pt x="101964" y="22386"/>
                  </a:lnTo>
                  <a:lnTo>
                    <a:pt x="104481" y="24534"/>
                  </a:lnTo>
                  <a:lnTo>
                    <a:pt x="106600" y="26396"/>
                  </a:lnTo>
                  <a:lnTo>
                    <a:pt x="108498" y="28400"/>
                  </a:lnTo>
                  <a:lnTo>
                    <a:pt x="110198" y="30692"/>
                  </a:lnTo>
                  <a:lnTo>
                    <a:pt x="111721" y="33126"/>
                  </a:lnTo>
                  <a:lnTo>
                    <a:pt x="113090" y="35799"/>
                  </a:lnTo>
                  <a:lnTo>
                    <a:pt x="114282" y="38758"/>
                  </a:lnTo>
                  <a:lnTo>
                    <a:pt x="115320" y="41909"/>
                  </a:lnTo>
                  <a:lnTo>
                    <a:pt x="116225" y="45202"/>
                  </a:lnTo>
                  <a:lnTo>
                    <a:pt x="116975" y="48878"/>
                  </a:lnTo>
                  <a:lnTo>
                    <a:pt x="117637" y="52744"/>
                  </a:lnTo>
                  <a:lnTo>
                    <a:pt x="118189" y="56849"/>
                  </a:lnTo>
                  <a:lnTo>
                    <a:pt x="118631" y="61145"/>
                  </a:lnTo>
                  <a:lnTo>
                    <a:pt x="119006" y="65823"/>
                  </a:lnTo>
                  <a:lnTo>
                    <a:pt x="119249" y="70739"/>
                  </a:lnTo>
                  <a:lnTo>
                    <a:pt x="119514" y="75847"/>
                  </a:lnTo>
                  <a:lnTo>
                    <a:pt x="119624" y="81336"/>
                  </a:lnTo>
                  <a:lnTo>
                    <a:pt x="119757" y="87064"/>
                  </a:lnTo>
                  <a:lnTo>
                    <a:pt x="119845" y="93031"/>
                  </a:lnTo>
                  <a:lnTo>
                    <a:pt x="119867" y="99331"/>
                  </a:lnTo>
                  <a:lnTo>
                    <a:pt x="119911" y="105966"/>
                  </a:lnTo>
                  <a:lnTo>
                    <a:pt x="119955" y="112840"/>
                  </a:lnTo>
                  <a:lnTo>
                    <a:pt x="120000" y="120000"/>
                  </a:lnTo>
                  <a:lnTo>
                    <a:pt x="0" y="120000"/>
                  </a:lnTo>
                  <a:lnTo>
                    <a:pt x="44" y="112840"/>
                  </a:lnTo>
                  <a:lnTo>
                    <a:pt x="88" y="105966"/>
                  </a:lnTo>
                  <a:lnTo>
                    <a:pt x="132" y="99331"/>
                  </a:lnTo>
                  <a:lnTo>
                    <a:pt x="176" y="93031"/>
                  </a:lnTo>
                  <a:lnTo>
                    <a:pt x="242" y="87064"/>
                  </a:lnTo>
                  <a:lnTo>
                    <a:pt x="331" y="81336"/>
                  </a:lnTo>
                  <a:lnTo>
                    <a:pt x="507" y="75942"/>
                  </a:lnTo>
                  <a:lnTo>
                    <a:pt x="706" y="70739"/>
                  </a:lnTo>
                  <a:lnTo>
                    <a:pt x="993" y="65823"/>
                  </a:lnTo>
                  <a:lnTo>
                    <a:pt x="1368" y="61241"/>
                  </a:lnTo>
                  <a:lnTo>
                    <a:pt x="1832" y="56849"/>
                  </a:lnTo>
                  <a:lnTo>
                    <a:pt x="2362" y="52744"/>
                  </a:lnTo>
                  <a:lnTo>
                    <a:pt x="2980" y="48878"/>
                  </a:lnTo>
                  <a:lnTo>
                    <a:pt x="3774" y="45298"/>
                  </a:lnTo>
                  <a:lnTo>
                    <a:pt x="4679" y="41909"/>
                  </a:lnTo>
                  <a:lnTo>
                    <a:pt x="5717" y="38758"/>
                  </a:lnTo>
                  <a:lnTo>
                    <a:pt x="6909" y="35894"/>
                  </a:lnTo>
                  <a:lnTo>
                    <a:pt x="8278" y="33221"/>
                  </a:lnTo>
                  <a:lnTo>
                    <a:pt x="9779" y="30692"/>
                  </a:lnTo>
                  <a:lnTo>
                    <a:pt x="11501" y="28448"/>
                  </a:lnTo>
                  <a:lnTo>
                    <a:pt x="13377" y="26396"/>
                  </a:lnTo>
                  <a:lnTo>
                    <a:pt x="15474" y="24630"/>
                  </a:lnTo>
                  <a:lnTo>
                    <a:pt x="18013" y="22482"/>
                  </a:lnTo>
                  <a:lnTo>
                    <a:pt x="20419" y="20334"/>
                  </a:lnTo>
                  <a:lnTo>
                    <a:pt x="22693" y="18281"/>
                  </a:lnTo>
                  <a:lnTo>
                    <a:pt x="24834" y="16133"/>
                  </a:lnTo>
                  <a:lnTo>
                    <a:pt x="26821" y="14128"/>
                  </a:lnTo>
                  <a:lnTo>
                    <a:pt x="28697" y="12171"/>
                  </a:lnTo>
                  <a:lnTo>
                    <a:pt x="30419" y="10357"/>
                  </a:lnTo>
                  <a:lnTo>
                    <a:pt x="32008" y="8591"/>
                  </a:lnTo>
                  <a:lnTo>
                    <a:pt x="33399" y="6968"/>
                  </a:lnTo>
                  <a:lnTo>
                    <a:pt x="34679" y="5441"/>
                  </a:lnTo>
                  <a:lnTo>
                    <a:pt x="35805" y="4105"/>
                  </a:lnTo>
                  <a:lnTo>
                    <a:pt x="36754" y="2959"/>
                  </a:lnTo>
                  <a:lnTo>
                    <a:pt x="37549" y="1957"/>
                  </a:lnTo>
                  <a:lnTo>
                    <a:pt x="38167" y="1145"/>
                  </a:lnTo>
                  <a:lnTo>
                    <a:pt x="38587" y="525"/>
                  </a:lnTo>
                  <a:lnTo>
                    <a:pt x="38874" y="190"/>
                  </a:lnTo>
                  <a:lnTo>
                    <a:pt x="38962" y="95"/>
                  </a:lnTo>
                  <a:lnTo>
                    <a:pt x="50264" y="77374"/>
                  </a:lnTo>
                  <a:lnTo>
                    <a:pt x="51788" y="87923"/>
                  </a:lnTo>
                  <a:lnTo>
                    <a:pt x="56909" y="56754"/>
                  </a:lnTo>
                  <a:lnTo>
                    <a:pt x="55717" y="53031"/>
                  </a:lnTo>
                  <a:lnTo>
                    <a:pt x="54724" y="49498"/>
                  </a:lnTo>
                  <a:lnTo>
                    <a:pt x="53907" y="46300"/>
                  </a:lnTo>
                  <a:lnTo>
                    <a:pt x="53245" y="43341"/>
                  </a:lnTo>
                  <a:lnTo>
                    <a:pt x="52737" y="40572"/>
                  </a:lnTo>
                  <a:lnTo>
                    <a:pt x="52362" y="37947"/>
                  </a:lnTo>
                  <a:lnTo>
                    <a:pt x="52119" y="35704"/>
                  </a:lnTo>
                  <a:lnTo>
                    <a:pt x="52030" y="33556"/>
                  </a:lnTo>
                  <a:lnTo>
                    <a:pt x="52030" y="31694"/>
                  </a:lnTo>
                  <a:lnTo>
                    <a:pt x="52163" y="29880"/>
                  </a:lnTo>
                  <a:lnTo>
                    <a:pt x="52406" y="28400"/>
                  </a:lnTo>
                  <a:lnTo>
                    <a:pt x="52693" y="27016"/>
                  </a:lnTo>
                  <a:lnTo>
                    <a:pt x="53068" y="25775"/>
                  </a:lnTo>
                  <a:lnTo>
                    <a:pt x="53487" y="24725"/>
                  </a:lnTo>
                  <a:lnTo>
                    <a:pt x="53973" y="23818"/>
                  </a:lnTo>
                  <a:lnTo>
                    <a:pt x="54481" y="23007"/>
                  </a:lnTo>
                  <a:lnTo>
                    <a:pt x="55055" y="22291"/>
                  </a:lnTo>
                  <a:lnTo>
                    <a:pt x="55629" y="21766"/>
                  </a:lnTo>
                  <a:lnTo>
                    <a:pt x="56225" y="21288"/>
                  </a:lnTo>
                  <a:lnTo>
                    <a:pt x="56799" y="20859"/>
                  </a:lnTo>
                  <a:lnTo>
                    <a:pt x="57373" y="20572"/>
                  </a:lnTo>
                  <a:lnTo>
                    <a:pt x="57902" y="20429"/>
                  </a:lnTo>
                  <a:lnTo>
                    <a:pt x="58454" y="20238"/>
                  </a:lnTo>
                  <a:lnTo>
                    <a:pt x="58896" y="20047"/>
                  </a:lnTo>
                  <a:lnTo>
                    <a:pt x="59315" y="20047"/>
                  </a:lnTo>
                  <a:lnTo>
                    <a:pt x="59690" y="19952"/>
                  </a:lnTo>
                  <a:lnTo>
                    <a:pt x="59977" y="19952"/>
                  </a:lnTo>
                  <a:lnTo>
                    <a:pt x="60066" y="19952"/>
                  </a:lnTo>
                  <a:lnTo>
                    <a:pt x="60353" y="19952"/>
                  </a:lnTo>
                  <a:lnTo>
                    <a:pt x="60728" y="20047"/>
                  </a:lnTo>
                  <a:lnTo>
                    <a:pt x="61147" y="20047"/>
                  </a:lnTo>
                  <a:lnTo>
                    <a:pt x="61589" y="20238"/>
                  </a:lnTo>
                  <a:lnTo>
                    <a:pt x="62141" y="20429"/>
                  </a:lnTo>
                  <a:lnTo>
                    <a:pt x="62671" y="20572"/>
                  </a:lnTo>
                  <a:lnTo>
                    <a:pt x="63245" y="20859"/>
                  </a:lnTo>
                  <a:lnTo>
                    <a:pt x="63841" y="21288"/>
                  </a:lnTo>
                  <a:lnTo>
                    <a:pt x="64415" y="21766"/>
                  </a:lnTo>
                  <a:lnTo>
                    <a:pt x="64988" y="22291"/>
                  </a:lnTo>
                  <a:lnTo>
                    <a:pt x="65562" y="23007"/>
                  </a:lnTo>
                  <a:lnTo>
                    <a:pt x="66070" y="23818"/>
                  </a:lnTo>
                  <a:lnTo>
                    <a:pt x="66556" y="24725"/>
                  </a:lnTo>
                  <a:lnTo>
                    <a:pt x="66975" y="25775"/>
                  </a:lnTo>
                  <a:lnTo>
                    <a:pt x="67350" y="27016"/>
                  </a:lnTo>
                  <a:lnTo>
                    <a:pt x="67637" y="28400"/>
                  </a:lnTo>
                  <a:lnTo>
                    <a:pt x="67880" y="29880"/>
                  </a:lnTo>
                  <a:lnTo>
                    <a:pt x="68013" y="31694"/>
                  </a:lnTo>
                  <a:lnTo>
                    <a:pt x="68013" y="33556"/>
                  </a:lnTo>
                  <a:lnTo>
                    <a:pt x="67924" y="35704"/>
                  </a:lnTo>
                  <a:lnTo>
                    <a:pt x="67682" y="37947"/>
                  </a:lnTo>
                  <a:lnTo>
                    <a:pt x="67306" y="40572"/>
                  </a:lnTo>
                  <a:lnTo>
                    <a:pt x="66821" y="43341"/>
                  </a:lnTo>
                  <a:lnTo>
                    <a:pt x="66158" y="46300"/>
                  </a:lnTo>
                  <a:lnTo>
                    <a:pt x="65320" y="49498"/>
                  </a:lnTo>
                  <a:lnTo>
                    <a:pt x="64326" y="53031"/>
                  </a:lnTo>
                  <a:lnTo>
                    <a:pt x="63134" y="56754"/>
                  </a:lnTo>
                  <a:lnTo>
                    <a:pt x="68167" y="87828"/>
                  </a:lnTo>
                  <a:lnTo>
                    <a:pt x="69757" y="77374"/>
                  </a:lnTo>
                  <a:lnTo>
                    <a:pt x="8105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43" name="Google Shape;943;p53"/>
            <p:cNvSpPr/>
            <p:nvPr/>
          </p:nvSpPr>
          <p:spPr>
            <a:xfrm>
              <a:off x="1541463" y="1754188"/>
              <a:ext cx="2889300" cy="2889300"/>
            </a:xfrm>
            <a:custGeom>
              <a:rect b="b" l="l" r="r" t="t"/>
              <a:pathLst>
                <a:path extrusionOk="0" h="120000" w="120000">
                  <a:moveTo>
                    <a:pt x="59917" y="32406"/>
                  </a:moveTo>
                  <a:lnTo>
                    <a:pt x="56685" y="32670"/>
                  </a:lnTo>
                  <a:lnTo>
                    <a:pt x="53520" y="33197"/>
                  </a:lnTo>
                  <a:lnTo>
                    <a:pt x="50552" y="34087"/>
                  </a:lnTo>
                  <a:lnTo>
                    <a:pt x="47782" y="35241"/>
                  </a:lnTo>
                  <a:lnTo>
                    <a:pt x="45111" y="36791"/>
                  </a:lnTo>
                  <a:lnTo>
                    <a:pt x="42638" y="38538"/>
                  </a:lnTo>
                  <a:lnTo>
                    <a:pt x="40428" y="40582"/>
                  </a:lnTo>
                  <a:lnTo>
                    <a:pt x="38384" y="42857"/>
                  </a:lnTo>
                  <a:lnTo>
                    <a:pt x="36669" y="45329"/>
                  </a:lnTo>
                  <a:lnTo>
                    <a:pt x="35185" y="47999"/>
                  </a:lnTo>
                  <a:lnTo>
                    <a:pt x="33998" y="50769"/>
                  </a:lnTo>
                  <a:lnTo>
                    <a:pt x="33140" y="53802"/>
                  </a:lnTo>
                  <a:lnTo>
                    <a:pt x="32580" y="56901"/>
                  </a:lnTo>
                  <a:lnTo>
                    <a:pt x="32382" y="60131"/>
                  </a:lnTo>
                  <a:lnTo>
                    <a:pt x="32646" y="63329"/>
                  </a:lnTo>
                  <a:lnTo>
                    <a:pt x="33206" y="66428"/>
                  </a:lnTo>
                  <a:lnTo>
                    <a:pt x="34064" y="69395"/>
                  </a:lnTo>
                  <a:lnTo>
                    <a:pt x="35218" y="72230"/>
                  </a:lnTo>
                  <a:lnTo>
                    <a:pt x="36768" y="74835"/>
                  </a:lnTo>
                  <a:lnTo>
                    <a:pt x="38516" y="77307"/>
                  </a:lnTo>
                  <a:lnTo>
                    <a:pt x="40560" y="79549"/>
                  </a:lnTo>
                  <a:lnTo>
                    <a:pt x="42835" y="81593"/>
                  </a:lnTo>
                  <a:lnTo>
                    <a:pt x="45309" y="83307"/>
                  </a:lnTo>
                  <a:lnTo>
                    <a:pt x="47980" y="84791"/>
                  </a:lnTo>
                  <a:lnTo>
                    <a:pt x="50750" y="85978"/>
                  </a:lnTo>
                  <a:lnTo>
                    <a:pt x="53784" y="86835"/>
                  </a:lnTo>
                  <a:lnTo>
                    <a:pt x="56883" y="87395"/>
                  </a:lnTo>
                  <a:lnTo>
                    <a:pt x="60082" y="87593"/>
                  </a:lnTo>
                  <a:lnTo>
                    <a:pt x="63314" y="87395"/>
                  </a:lnTo>
                  <a:lnTo>
                    <a:pt x="66380" y="86835"/>
                  </a:lnTo>
                  <a:lnTo>
                    <a:pt x="69348" y="85912"/>
                  </a:lnTo>
                  <a:lnTo>
                    <a:pt x="72217" y="84725"/>
                  </a:lnTo>
                  <a:lnTo>
                    <a:pt x="74855" y="83241"/>
                  </a:lnTo>
                  <a:lnTo>
                    <a:pt x="77262" y="81461"/>
                  </a:lnTo>
                  <a:lnTo>
                    <a:pt x="79571" y="79417"/>
                  </a:lnTo>
                  <a:lnTo>
                    <a:pt x="81549" y="77208"/>
                  </a:lnTo>
                  <a:lnTo>
                    <a:pt x="83264" y="74736"/>
                  </a:lnTo>
                  <a:lnTo>
                    <a:pt x="84748" y="72065"/>
                  </a:lnTo>
                  <a:lnTo>
                    <a:pt x="86001" y="69230"/>
                  </a:lnTo>
                  <a:lnTo>
                    <a:pt x="86859" y="66230"/>
                  </a:lnTo>
                  <a:lnTo>
                    <a:pt x="87353" y="63098"/>
                  </a:lnTo>
                  <a:lnTo>
                    <a:pt x="87551" y="59868"/>
                  </a:lnTo>
                  <a:lnTo>
                    <a:pt x="87353" y="56670"/>
                  </a:lnTo>
                  <a:lnTo>
                    <a:pt x="86793" y="53571"/>
                  </a:lnTo>
                  <a:lnTo>
                    <a:pt x="85935" y="50604"/>
                  </a:lnTo>
                  <a:lnTo>
                    <a:pt x="84682" y="47802"/>
                  </a:lnTo>
                  <a:lnTo>
                    <a:pt x="83198" y="45164"/>
                  </a:lnTo>
                  <a:lnTo>
                    <a:pt x="81417" y="42692"/>
                  </a:lnTo>
                  <a:lnTo>
                    <a:pt x="79373" y="40450"/>
                  </a:lnTo>
                  <a:lnTo>
                    <a:pt x="77164" y="38406"/>
                  </a:lnTo>
                  <a:lnTo>
                    <a:pt x="74690" y="36692"/>
                  </a:lnTo>
                  <a:lnTo>
                    <a:pt x="72019" y="35208"/>
                  </a:lnTo>
                  <a:lnTo>
                    <a:pt x="69183" y="34021"/>
                  </a:lnTo>
                  <a:lnTo>
                    <a:pt x="66215" y="33164"/>
                  </a:lnTo>
                  <a:lnTo>
                    <a:pt x="63116" y="32604"/>
                  </a:lnTo>
                  <a:lnTo>
                    <a:pt x="59917" y="32406"/>
                  </a:lnTo>
                  <a:close/>
                  <a:moveTo>
                    <a:pt x="63973" y="0"/>
                  </a:moveTo>
                  <a:lnTo>
                    <a:pt x="65358" y="131"/>
                  </a:lnTo>
                  <a:lnTo>
                    <a:pt x="66578" y="626"/>
                  </a:lnTo>
                  <a:lnTo>
                    <a:pt x="67633" y="1417"/>
                  </a:lnTo>
                  <a:lnTo>
                    <a:pt x="68425" y="2472"/>
                  </a:lnTo>
                  <a:lnTo>
                    <a:pt x="68920" y="3692"/>
                  </a:lnTo>
                  <a:lnTo>
                    <a:pt x="69117" y="5076"/>
                  </a:lnTo>
                  <a:lnTo>
                    <a:pt x="69183" y="12923"/>
                  </a:lnTo>
                  <a:lnTo>
                    <a:pt x="72877" y="13780"/>
                  </a:lnTo>
                  <a:lnTo>
                    <a:pt x="76471" y="14967"/>
                  </a:lnTo>
                  <a:lnTo>
                    <a:pt x="79934" y="16384"/>
                  </a:lnTo>
                  <a:lnTo>
                    <a:pt x="83198" y="18065"/>
                  </a:lnTo>
                  <a:lnTo>
                    <a:pt x="86430" y="20043"/>
                  </a:lnTo>
                  <a:lnTo>
                    <a:pt x="92003" y="14472"/>
                  </a:lnTo>
                  <a:lnTo>
                    <a:pt x="92926" y="13714"/>
                  </a:lnTo>
                  <a:lnTo>
                    <a:pt x="93915" y="13219"/>
                  </a:lnTo>
                  <a:lnTo>
                    <a:pt x="95037" y="12989"/>
                  </a:lnTo>
                  <a:lnTo>
                    <a:pt x="96125" y="12923"/>
                  </a:lnTo>
                  <a:lnTo>
                    <a:pt x="97246" y="13186"/>
                  </a:lnTo>
                  <a:lnTo>
                    <a:pt x="98235" y="13681"/>
                  </a:lnTo>
                  <a:lnTo>
                    <a:pt x="99159" y="14406"/>
                  </a:lnTo>
                  <a:lnTo>
                    <a:pt x="105292" y="20472"/>
                  </a:lnTo>
                  <a:lnTo>
                    <a:pt x="106018" y="21395"/>
                  </a:lnTo>
                  <a:lnTo>
                    <a:pt x="106512" y="22450"/>
                  </a:lnTo>
                  <a:lnTo>
                    <a:pt x="106776" y="23505"/>
                  </a:lnTo>
                  <a:lnTo>
                    <a:pt x="106776" y="24692"/>
                  </a:lnTo>
                  <a:lnTo>
                    <a:pt x="106512" y="25714"/>
                  </a:lnTo>
                  <a:lnTo>
                    <a:pt x="106018" y="26769"/>
                  </a:lnTo>
                  <a:lnTo>
                    <a:pt x="105292" y="27692"/>
                  </a:lnTo>
                  <a:lnTo>
                    <a:pt x="99719" y="33263"/>
                  </a:lnTo>
                  <a:lnTo>
                    <a:pt x="101698" y="36428"/>
                  </a:lnTo>
                  <a:lnTo>
                    <a:pt x="103446" y="39725"/>
                  </a:lnTo>
                  <a:lnTo>
                    <a:pt x="104863" y="43186"/>
                  </a:lnTo>
                  <a:lnTo>
                    <a:pt x="106018" y="46747"/>
                  </a:lnTo>
                  <a:lnTo>
                    <a:pt x="106974" y="50472"/>
                  </a:lnTo>
                  <a:lnTo>
                    <a:pt x="114822" y="50472"/>
                  </a:lnTo>
                  <a:lnTo>
                    <a:pt x="116174" y="50604"/>
                  </a:lnTo>
                  <a:lnTo>
                    <a:pt x="117394" y="51098"/>
                  </a:lnTo>
                  <a:lnTo>
                    <a:pt x="118450" y="51890"/>
                  </a:lnTo>
                  <a:lnTo>
                    <a:pt x="119274" y="52945"/>
                  </a:lnTo>
                  <a:lnTo>
                    <a:pt x="119769" y="54131"/>
                  </a:lnTo>
                  <a:lnTo>
                    <a:pt x="119934" y="55483"/>
                  </a:lnTo>
                  <a:lnTo>
                    <a:pt x="120000" y="64087"/>
                  </a:lnTo>
                  <a:lnTo>
                    <a:pt x="119835" y="65439"/>
                  </a:lnTo>
                  <a:lnTo>
                    <a:pt x="119340" y="66626"/>
                  </a:lnTo>
                  <a:lnTo>
                    <a:pt x="118516" y="67681"/>
                  </a:lnTo>
                  <a:lnTo>
                    <a:pt x="117460" y="68472"/>
                  </a:lnTo>
                  <a:lnTo>
                    <a:pt x="116306" y="68967"/>
                  </a:lnTo>
                  <a:lnTo>
                    <a:pt x="114921" y="69164"/>
                  </a:lnTo>
                  <a:lnTo>
                    <a:pt x="107007" y="69230"/>
                  </a:lnTo>
                  <a:lnTo>
                    <a:pt x="106150" y="72923"/>
                  </a:lnTo>
                  <a:lnTo>
                    <a:pt x="104995" y="76516"/>
                  </a:lnTo>
                  <a:lnTo>
                    <a:pt x="103544" y="79978"/>
                  </a:lnTo>
                  <a:lnTo>
                    <a:pt x="101896" y="83307"/>
                  </a:lnTo>
                  <a:lnTo>
                    <a:pt x="99983" y="86472"/>
                  </a:lnTo>
                  <a:lnTo>
                    <a:pt x="105523" y="91978"/>
                  </a:lnTo>
                  <a:lnTo>
                    <a:pt x="106281" y="92901"/>
                  </a:lnTo>
                  <a:lnTo>
                    <a:pt x="106776" y="93956"/>
                  </a:lnTo>
                  <a:lnTo>
                    <a:pt x="107007" y="95076"/>
                  </a:lnTo>
                  <a:lnTo>
                    <a:pt x="107007" y="96197"/>
                  </a:lnTo>
                  <a:lnTo>
                    <a:pt x="106776" y="97285"/>
                  </a:lnTo>
                  <a:lnTo>
                    <a:pt x="106281" y="98274"/>
                  </a:lnTo>
                  <a:lnTo>
                    <a:pt x="105523" y="99230"/>
                  </a:lnTo>
                  <a:lnTo>
                    <a:pt x="99554" y="105263"/>
                  </a:lnTo>
                  <a:lnTo>
                    <a:pt x="98598" y="106021"/>
                  </a:lnTo>
                  <a:lnTo>
                    <a:pt x="97576" y="106516"/>
                  </a:lnTo>
                  <a:lnTo>
                    <a:pt x="96455" y="106747"/>
                  </a:lnTo>
                  <a:lnTo>
                    <a:pt x="95333" y="106813"/>
                  </a:lnTo>
                  <a:lnTo>
                    <a:pt x="94278" y="106582"/>
                  </a:lnTo>
                  <a:lnTo>
                    <a:pt x="93223" y="106087"/>
                  </a:lnTo>
                  <a:lnTo>
                    <a:pt x="92300" y="105329"/>
                  </a:lnTo>
                  <a:lnTo>
                    <a:pt x="86727" y="99758"/>
                  </a:lnTo>
                  <a:lnTo>
                    <a:pt x="83594" y="101736"/>
                  </a:lnTo>
                  <a:lnTo>
                    <a:pt x="80296" y="103417"/>
                  </a:lnTo>
                  <a:lnTo>
                    <a:pt x="76834" y="104901"/>
                  </a:lnTo>
                  <a:lnTo>
                    <a:pt x="73272" y="106087"/>
                  </a:lnTo>
                  <a:lnTo>
                    <a:pt x="69546" y="107010"/>
                  </a:lnTo>
                  <a:lnTo>
                    <a:pt x="69546" y="114857"/>
                  </a:lnTo>
                  <a:lnTo>
                    <a:pt x="69414" y="116241"/>
                  </a:lnTo>
                  <a:lnTo>
                    <a:pt x="68920" y="117461"/>
                  </a:lnTo>
                  <a:lnTo>
                    <a:pt x="68128" y="118450"/>
                  </a:lnTo>
                  <a:lnTo>
                    <a:pt x="67073" y="119274"/>
                  </a:lnTo>
                  <a:lnTo>
                    <a:pt x="65886" y="119802"/>
                  </a:lnTo>
                  <a:lnTo>
                    <a:pt x="64534" y="119999"/>
                  </a:lnTo>
                  <a:lnTo>
                    <a:pt x="55960" y="119999"/>
                  </a:lnTo>
                  <a:lnTo>
                    <a:pt x="54575" y="119868"/>
                  </a:lnTo>
                  <a:lnTo>
                    <a:pt x="53421" y="119373"/>
                  </a:lnTo>
                  <a:lnTo>
                    <a:pt x="52366" y="118582"/>
                  </a:lnTo>
                  <a:lnTo>
                    <a:pt x="51541" y="117527"/>
                  </a:lnTo>
                  <a:lnTo>
                    <a:pt x="51046" y="116340"/>
                  </a:lnTo>
                  <a:lnTo>
                    <a:pt x="50882" y="114989"/>
                  </a:lnTo>
                  <a:lnTo>
                    <a:pt x="50816" y="107076"/>
                  </a:lnTo>
                  <a:lnTo>
                    <a:pt x="47089" y="106219"/>
                  </a:lnTo>
                  <a:lnTo>
                    <a:pt x="43528" y="105032"/>
                  </a:lnTo>
                  <a:lnTo>
                    <a:pt x="40065" y="103615"/>
                  </a:lnTo>
                  <a:lnTo>
                    <a:pt x="36702" y="101934"/>
                  </a:lnTo>
                  <a:lnTo>
                    <a:pt x="33569" y="99956"/>
                  </a:lnTo>
                  <a:lnTo>
                    <a:pt x="27996" y="105527"/>
                  </a:lnTo>
                  <a:lnTo>
                    <a:pt x="27073" y="106252"/>
                  </a:lnTo>
                  <a:lnTo>
                    <a:pt x="26018" y="106813"/>
                  </a:lnTo>
                  <a:lnTo>
                    <a:pt x="24962" y="107076"/>
                  </a:lnTo>
                  <a:lnTo>
                    <a:pt x="23775" y="107076"/>
                  </a:lnTo>
                  <a:lnTo>
                    <a:pt x="22753" y="106813"/>
                  </a:lnTo>
                  <a:lnTo>
                    <a:pt x="21698" y="106318"/>
                  </a:lnTo>
                  <a:lnTo>
                    <a:pt x="20774" y="105593"/>
                  </a:lnTo>
                  <a:lnTo>
                    <a:pt x="14707" y="99593"/>
                  </a:lnTo>
                  <a:lnTo>
                    <a:pt x="13948" y="98670"/>
                  </a:lnTo>
                  <a:lnTo>
                    <a:pt x="13454" y="97615"/>
                  </a:lnTo>
                  <a:lnTo>
                    <a:pt x="13223" y="96494"/>
                  </a:lnTo>
                  <a:lnTo>
                    <a:pt x="13223" y="95373"/>
                  </a:lnTo>
                  <a:lnTo>
                    <a:pt x="13454" y="94318"/>
                  </a:lnTo>
                  <a:lnTo>
                    <a:pt x="13882" y="93263"/>
                  </a:lnTo>
                  <a:lnTo>
                    <a:pt x="14641" y="92340"/>
                  </a:lnTo>
                  <a:lnTo>
                    <a:pt x="20214" y="86769"/>
                  </a:lnTo>
                  <a:lnTo>
                    <a:pt x="18301" y="83637"/>
                  </a:lnTo>
                  <a:lnTo>
                    <a:pt x="16553" y="80340"/>
                  </a:lnTo>
                  <a:lnTo>
                    <a:pt x="15070" y="76879"/>
                  </a:lnTo>
                  <a:lnTo>
                    <a:pt x="13882" y="73285"/>
                  </a:lnTo>
                  <a:lnTo>
                    <a:pt x="13025" y="69593"/>
                  </a:lnTo>
                  <a:lnTo>
                    <a:pt x="5111" y="69593"/>
                  </a:lnTo>
                  <a:lnTo>
                    <a:pt x="3759" y="69395"/>
                  </a:lnTo>
                  <a:lnTo>
                    <a:pt x="2506" y="68901"/>
                  </a:lnTo>
                  <a:lnTo>
                    <a:pt x="1516" y="68109"/>
                  </a:lnTo>
                  <a:lnTo>
                    <a:pt x="725" y="67120"/>
                  </a:lnTo>
                  <a:lnTo>
                    <a:pt x="164" y="65868"/>
                  </a:lnTo>
                  <a:lnTo>
                    <a:pt x="32" y="64516"/>
                  </a:lnTo>
                  <a:lnTo>
                    <a:pt x="0" y="55978"/>
                  </a:lnTo>
                  <a:lnTo>
                    <a:pt x="164" y="54626"/>
                  </a:lnTo>
                  <a:lnTo>
                    <a:pt x="659" y="53439"/>
                  </a:lnTo>
                  <a:lnTo>
                    <a:pt x="1417" y="52384"/>
                  </a:lnTo>
                  <a:lnTo>
                    <a:pt x="2473" y="51593"/>
                  </a:lnTo>
                  <a:lnTo>
                    <a:pt x="3693" y="51032"/>
                  </a:lnTo>
                  <a:lnTo>
                    <a:pt x="5045" y="50835"/>
                  </a:lnTo>
                  <a:lnTo>
                    <a:pt x="12893" y="50835"/>
                  </a:lnTo>
                  <a:lnTo>
                    <a:pt x="13784" y="47142"/>
                  </a:lnTo>
                  <a:lnTo>
                    <a:pt x="14938" y="43549"/>
                  </a:lnTo>
                  <a:lnTo>
                    <a:pt x="16356" y="40087"/>
                  </a:lnTo>
                  <a:lnTo>
                    <a:pt x="18103" y="36725"/>
                  </a:lnTo>
                  <a:lnTo>
                    <a:pt x="20016" y="33593"/>
                  </a:lnTo>
                  <a:lnTo>
                    <a:pt x="14443" y="28021"/>
                  </a:lnTo>
                  <a:lnTo>
                    <a:pt x="13718" y="27098"/>
                  </a:lnTo>
                  <a:lnTo>
                    <a:pt x="13223" y="26043"/>
                  </a:lnTo>
                  <a:lnTo>
                    <a:pt x="12959" y="24923"/>
                  </a:lnTo>
                  <a:lnTo>
                    <a:pt x="12959" y="23802"/>
                  </a:lnTo>
                  <a:lnTo>
                    <a:pt x="13223" y="22747"/>
                  </a:lnTo>
                  <a:lnTo>
                    <a:pt x="13652" y="21692"/>
                  </a:lnTo>
                  <a:lnTo>
                    <a:pt x="14377" y="20769"/>
                  </a:lnTo>
                  <a:lnTo>
                    <a:pt x="20445" y="14703"/>
                  </a:lnTo>
                  <a:lnTo>
                    <a:pt x="21368" y="13978"/>
                  </a:lnTo>
                  <a:lnTo>
                    <a:pt x="22357" y="13483"/>
                  </a:lnTo>
                  <a:lnTo>
                    <a:pt x="23478" y="13219"/>
                  </a:lnTo>
                  <a:lnTo>
                    <a:pt x="24600" y="13219"/>
                  </a:lnTo>
                  <a:lnTo>
                    <a:pt x="25721" y="13417"/>
                  </a:lnTo>
                  <a:lnTo>
                    <a:pt x="26710" y="13912"/>
                  </a:lnTo>
                  <a:lnTo>
                    <a:pt x="27633" y="14670"/>
                  </a:lnTo>
                  <a:lnTo>
                    <a:pt x="33206" y="20208"/>
                  </a:lnTo>
                  <a:lnTo>
                    <a:pt x="36339" y="18230"/>
                  </a:lnTo>
                  <a:lnTo>
                    <a:pt x="39670" y="16582"/>
                  </a:lnTo>
                  <a:lnTo>
                    <a:pt x="43132" y="15098"/>
                  </a:lnTo>
                  <a:lnTo>
                    <a:pt x="46727" y="13912"/>
                  </a:lnTo>
                  <a:lnTo>
                    <a:pt x="50453" y="12989"/>
                  </a:lnTo>
                  <a:lnTo>
                    <a:pt x="50387" y="5142"/>
                  </a:lnTo>
                  <a:lnTo>
                    <a:pt x="50552" y="3758"/>
                  </a:lnTo>
                  <a:lnTo>
                    <a:pt x="51046" y="2538"/>
                  </a:lnTo>
                  <a:lnTo>
                    <a:pt x="51871" y="1549"/>
                  </a:lnTo>
                  <a:lnTo>
                    <a:pt x="52860" y="725"/>
                  </a:lnTo>
                  <a:lnTo>
                    <a:pt x="54080" y="197"/>
                  </a:lnTo>
                  <a:lnTo>
                    <a:pt x="55465" y="0"/>
                  </a:lnTo>
                  <a:lnTo>
                    <a:pt x="6397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44" name="Google Shape;944;p53"/>
          <p:cNvGrpSpPr/>
          <p:nvPr/>
        </p:nvGrpSpPr>
        <p:grpSpPr>
          <a:xfrm>
            <a:off x="2298850" y="1381852"/>
            <a:ext cx="451254" cy="323813"/>
            <a:chOff x="2432050" y="2354263"/>
            <a:chExt cx="4975238" cy="3570150"/>
          </a:xfrm>
        </p:grpSpPr>
        <p:sp>
          <p:nvSpPr>
            <p:cNvPr id="945" name="Google Shape;945;p53"/>
            <p:cNvSpPr/>
            <p:nvPr/>
          </p:nvSpPr>
          <p:spPr>
            <a:xfrm>
              <a:off x="3122613" y="2586038"/>
              <a:ext cx="1520700" cy="2025600"/>
            </a:xfrm>
            <a:custGeom>
              <a:rect b="b" l="l" r="r" t="t"/>
              <a:pathLst>
                <a:path extrusionOk="0" h="120000" w="120000">
                  <a:moveTo>
                    <a:pt x="61533" y="0"/>
                  </a:moveTo>
                  <a:lnTo>
                    <a:pt x="66416" y="187"/>
                  </a:lnTo>
                  <a:lnTo>
                    <a:pt x="70985" y="610"/>
                  </a:lnTo>
                  <a:lnTo>
                    <a:pt x="74992" y="1362"/>
                  </a:lnTo>
                  <a:lnTo>
                    <a:pt x="78810" y="2302"/>
                  </a:lnTo>
                  <a:lnTo>
                    <a:pt x="82253" y="3476"/>
                  </a:lnTo>
                  <a:lnTo>
                    <a:pt x="85383" y="4745"/>
                  </a:lnTo>
                  <a:lnTo>
                    <a:pt x="88575" y="6155"/>
                  </a:lnTo>
                  <a:lnTo>
                    <a:pt x="91330" y="7705"/>
                  </a:lnTo>
                  <a:lnTo>
                    <a:pt x="93583" y="9209"/>
                  </a:lnTo>
                  <a:lnTo>
                    <a:pt x="95461" y="10524"/>
                  </a:lnTo>
                  <a:lnTo>
                    <a:pt x="96901" y="11887"/>
                  </a:lnTo>
                  <a:lnTo>
                    <a:pt x="98090" y="12967"/>
                  </a:lnTo>
                  <a:lnTo>
                    <a:pt x="98841" y="13860"/>
                  </a:lnTo>
                  <a:lnTo>
                    <a:pt x="99280" y="14377"/>
                  </a:lnTo>
                  <a:lnTo>
                    <a:pt x="99405" y="14565"/>
                  </a:lnTo>
                  <a:lnTo>
                    <a:pt x="99530" y="14565"/>
                  </a:lnTo>
                  <a:lnTo>
                    <a:pt x="100031" y="14659"/>
                  </a:lnTo>
                  <a:lnTo>
                    <a:pt x="100469" y="14753"/>
                  </a:lnTo>
                  <a:lnTo>
                    <a:pt x="101345" y="14847"/>
                  </a:lnTo>
                  <a:lnTo>
                    <a:pt x="102284" y="15082"/>
                  </a:lnTo>
                  <a:lnTo>
                    <a:pt x="103223" y="15458"/>
                  </a:lnTo>
                  <a:lnTo>
                    <a:pt x="104413" y="15880"/>
                  </a:lnTo>
                  <a:lnTo>
                    <a:pt x="105602" y="16444"/>
                  </a:lnTo>
                  <a:lnTo>
                    <a:pt x="106917" y="17149"/>
                  </a:lnTo>
                  <a:lnTo>
                    <a:pt x="108231" y="18042"/>
                  </a:lnTo>
                  <a:lnTo>
                    <a:pt x="109546" y="19122"/>
                  </a:lnTo>
                  <a:lnTo>
                    <a:pt x="110860" y="20297"/>
                  </a:lnTo>
                  <a:lnTo>
                    <a:pt x="112050" y="21801"/>
                  </a:lnTo>
                  <a:lnTo>
                    <a:pt x="113114" y="23492"/>
                  </a:lnTo>
                  <a:lnTo>
                    <a:pt x="114178" y="25371"/>
                  </a:lnTo>
                  <a:lnTo>
                    <a:pt x="114992" y="27627"/>
                  </a:lnTo>
                  <a:lnTo>
                    <a:pt x="115743" y="30023"/>
                  </a:lnTo>
                  <a:lnTo>
                    <a:pt x="116181" y="32795"/>
                  </a:lnTo>
                  <a:lnTo>
                    <a:pt x="116557" y="35802"/>
                  </a:lnTo>
                  <a:lnTo>
                    <a:pt x="116557" y="39232"/>
                  </a:lnTo>
                  <a:lnTo>
                    <a:pt x="116306" y="42991"/>
                  </a:lnTo>
                  <a:lnTo>
                    <a:pt x="115868" y="47079"/>
                  </a:lnTo>
                  <a:lnTo>
                    <a:pt x="114866" y="51542"/>
                  </a:lnTo>
                  <a:lnTo>
                    <a:pt x="114053" y="54314"/>
                  </a:lnTo>
                  <a:lnTo>
                    <a:pt x="112989" y="57180"/>
                  </a:lnTo>
                  <a:lnTo>
                    <a:pt x="114053" y="57180"/>
                  </a:lnTo>
                  <a:lnTo>
                    <a:pt x="115117" y="57180"/>
                  </a:lnTo>
                  <a:lnTo>
                    <a:pt x="116181" y="57462"/>
                  </a:lnTo>
                  <a:lnTo>
                    <a:pt x="117183" y="57791"/>
                  </a:lnTo>
                  <a:lnTo>
                    <a:pt x="117996" y="58355"/>
                  </a:lnTo>
                  <a:lnTo>
                    <a:pt x="118810" y="59154"/>
                  </a:lnTo>
                  <a:lnTo>
                    <a:pt x="119436" y="60140"/>
                  </a:lnTo>
                  <a:lnTo>
                    <a:pt x="119749" y="61362"/>
                  </a:lnTo>
                  <a:lnTo>
                    <a:pt x="120000" y="62960"/>
                  </a:lnTo>
                  <a:lnTo>
                    <a:pt x="119874" y="64839"/>
                  </a:lnTo>
                  <a:lnTo>
                    <a:pt x="119561" y="67094"/>
                  </a:lnTo>
                  <a:lnTo>
                    <a:pt x="118935" y="69678"/>
                  </a:lnTo>
                  <a:lnTo>
                    <a:pt x="117871" y="72638"/>
                  </a:lnTo>
                  <a:lnTo>
                    <a:pt x="116431" y="76115"/>
                  </a:lnTo>
                  <a:lnTo>
                    <a:pt x="115117" y="78888"/>
                  </a:lnTo>
                  <a:lnTo>
                    <a:pt x="113677" y="81096"/>
                  </a:lnTo>
                  <a:lnTo>
                    <a:pt x="112363" y="82928"/>
                  </a:lnTo>
                  <a:lnTo>
                    <a:pt x="111173" y="84150"/>
                  </a:lnTo>
                  <a:lnTo>
                    <a:pt x="109984" y="84949"/>
                  </a:lnTo>
                  <a:lnTo>
                    <a:pt x="108920" y="85512"/>
                  </a:lnTo>
                  <a:lnTo>
                    <a:pt x="107856" y="85653"/>
                  </a:lnTo>
                  <a:lnTo>
                    <a:pt x="107042" y="88707"/>
                  </a:lnTo>
                  <a:lnTo>
                    <a:pt x="105852" y="91949"/>
                  </a:lnTo>
                  <a:lnTo>
                    <a:pt x="104162" y="95050"/>
                  </a:lnTo>
                  <a:lnTo>
                    <a:pt x="102159" y="98292"/>
                  </a:lnTo>
                  <a:lnTo>
                    <a:pt x="99655" y="101393"/>
                  </a:lnTo>
                  <a:lnTo>
                    <a:pt x="96901" y="104447"/>
                  </a:lnTo>
                  <a:lnTo>
                    <a:pt x="93708" y="107314"/>
                  </a:lnTo>
                  <a:lnTo>
                    <a:pt x="90140" y="110086"/>
                  </a:lnTo>
                  <a:lnTo>
                    <a:pt x="86322" y="112576"/>
                  </a:lnTo>
                  <a:lnTo>
                    <a:pt x="82128" y="114784"/>
                  </a:lnTo>
                  <a:lnTo>
                    <a:pt x="77621" y="116664"/>
                  </a:lnTo>
                  <a:lnTo>
                    <a:pt x="72738" y="118261"/>
                  </a:lnTo>
                  <a:lnTo>
                    <a:pt x="68607" y="119154"/>
                  </a:lnTo>
                  <a:lnTo>
                    <a:pt x="64287" y="119812"/>
                  </a:lnTo>
                  <a:lnTo>
                    <a:pt x="59906" y="120000"/>
                  </a:lnTo>
                  <a:lnTo>
                    <a:pt x="55586" y="119812"/>
                  </a:lnTo>
                  <a:lnTo>
                    <a:pt x="51330" y="119154"/>
                  </a:lnTo>
                  <a:lnTo>
                    <a:pt x="47136" y="118261"/>
                  </a:lnTo>
                  <a:lnTo>
                    <a:pt x="42128" y="116758"/>
                  </a:lnTo>
                  <a:lnTo>
                    <a:pt x="37621" y="114878"/>
                  </a:lnTo>
                  <a:lnTo>
                    <a:pt x="33489" y="112670"/>
                  </a:lnTo>
                  <a:lnTo>
                    <a:pt x="29546" y="110133"/>
                  </a:lnTo>
                  <a:lnTo>
                    <a:pt x="26103" y="107361"/>
                  </a:lnTo>
                  <a:lnTo>
                    <a:pt x="22848" y="104541"/>
                  </a:lnTo>
                  <a:lnTo>
                    <a:pt x="20156" y="101487"/>
                  </a:lnTo>
                  <a:lnTo>
                    <a:pt x="17777" y="98339"/>
                  </a:lnTo>
                  <a:lnTo>
                    <a:pt x="15712" y="95144"/>
                  </a:lnTo>
                  <a:lnTo>
                    <a:pt x="14147" y="91949"/>
                  </a:lnTo>
                  <a:lnTo>
                    <a:pt x="12895" y="88801"/>
                  </a:lnTo>
                  <a:lnTo>
                    <a:pt x="12018" y="85747"/>
                  </a:lnTo>
                  <a:lnTo>
                    <a:pt x="11079" y="85606"/>
                  </a:lnTo>
                  <a:lnTo>
                    <a:pt x="9890" y="85043"/>
                  </a:lnTo>
                  <a:lnTo>
                    <a:pt x="8701" y="84244"/>
                  </a:lnTo>
                  <a:lnTo>
                    <a:pt x="7511" y="82975"/>
                  </a:lnTo>
                  <a:lnTo>
                    <a:pt x="6197" y="81190"/>
                  </a:lnTo>
                  <a:lnTo>
                    <a:pt x="4882" y="78981"/>
                  </a:lnTo>
                  <a:lnTo>
                    <a:pt x="3568" y="76115"/>
                  </a:lnTo>
                  <a:lnTo>
                    <a:pt x="2128" y="72638"/>
                  </a:lnTo>
                  <a:lnTo>
                    <a:pt x="1064" y="69678"/>
                  </a:lnTo>
                  <a:lnTo>
                    <a:pt x="500" y="67094"/>
                  </a:lnTo>
                  <a:lnTo>
                    <a:pt x="125" y="64839"/>
                  </a:lnTo>
                  <a:lnTo>
                    <a:pt x="0" y="62960"/>
                  </a:lnTo>
                  <a:lnTo>
                    <a:pt x="250" y="61456"/>
                  </a:lnTo>
                  <a:lnTo>
                    <a:pt x="625" y="60140"/>
                  </a:lnTo>
                  <a:lnTo>
                    <a:pt x="1189" y="59154"/>
                  </a:lnTo>
                  <a:lnTo>
                    <a:pt x="2003" y="58449"/>
                  </a:lnTo>
                  <a:lnTo>
                    <a:pt x="2879" y="57791"/>
                  </a:lnTo>
                  <a:lnTo>
                    <a:pt x="3943" y="57462"/>
                  </a:lnTo>
                  <a:lnTo>
                    <a:pt x="4882" y="57274"/>
                  </a:lnTo>
                  <a:lnTo>
                    <a:pt x="5946" y="57180"/>
                  </a:lnTo>
                  <a:lnTo>
                    <a:pt x="7136" y="57180"/>
                  </a:lnTo>
                  <a:lnTo>
                    <a:pt x="5946" y="54314"/>
                  </a:lnTo>
                  <a:lnTo>
                    <a:pt x="5133" y="51542"/>
                  </a:lnTo>
                  <a:lnTo>
                    <a:pt x="4319" y="47689"/>
                  </a:lnTo>
                  <a:lnTo>
                    <a:pt x="3818" y="43931"/>
                  </a:lnTo>
                  <a:lnTo>
                    <a:pt x="3693" y="40360"/>
                  </a:lnTo>
                  <a:lnTo>
                    <a:pt x="4068" y="36789"/>
                  </a:lnTo>
                  <a:lnTo>
                    <a:pt x="5007" y="33312"/>
                  </a:lnTo>
                  <a:lnTo>
                    <a:pt x="6447" y="29647"/>
                  </a:lnTo>
                  <a:lnTo>
                    <a:pt x="8325" y="26170"/>
                  </a:lnTo>
                  <a:lnTo>
                    <a:pt x="10579" y="22975"/>
                  </a:lnTo>
                  <a:lnTo>
                    <a:pt x="13208" y="20015"/>
                  </a:lnTo>
                  <a:lnTo>
                    <a:pt x="16087" y="17243"/>
                  </a:lnTo>
                  <a:lnTo>
                    <a:pt x="19154" y="14753"/>
                  </a:lnTo>
                  <a:lnTo>
                    <a:pt x="23223" y="11793"/>
                  </a:lnTo>
                  <a:lnTo>
                    <a:pt x="27605" y="9021"/>
                  </a:lnTo>
                  <a:lnTo>
                    <a:pt x="32175" y="6624"/>
                  </a:lnTo>
                  <a:lnTo>
                    <a:pt x="36056" y="4745"/>
                  </a:lnTo>
                  <a:lnTo>
                    <a:pt x="40375" y="3148"/>
                  </a:lnTo>
                  <a:lnTo>
                    <a:pt x="44882" y="1785"/>
                  </a:lnTo>
                  <a:lnTo>
                    <a:pt x="48575" y="986"/>
                  </a:lnTo>
                  <a:lnTo>
                    <a:pt x="52394" y="469"/>
                  </a:lnTo>
                  <a:lnTo>
                    <a:pt x="56463" y="187"/>
                  </a:lnTo>
                  <a:lnTo>
                    <a:pt x="6153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46" name="Google Shape;946;p53"/>
            <p:cNvSpPr/>
            <p:nvPr/>
          </p:nvSpPr>
          <p:spPr>
            <a:xfrm>
              <a:off x="2432050" y="4583113"/>
              <a:ext cx="2906700" cy="1341300"/>
            </a:xfrm>
            <a:custGeom>
              <a:rect b="b" l="l" r="r" t="t"/>
              <a:pathLst>
                <a:path extrusionOk="0" h="120000" w="120000">
                  <a:moveTo>
                    <a:pt x="38972" y="0"/>
                  </a:moveTo>
                  <a:lnTo>
                    <a:pt x="50183" y="77350"/>
                  </a:lnTo>
                  <a:lnTo>
                    <a:pt x="51756" y="87995"/>
                  </a:lnTo>
                  <a:lnTo>
                    <a:pt x="56804" y="56842"/>
                  </a:lnTo>
                  <a:lnTo>
                    <a:pt x="55361" y="52229"/>
                  </a:lnTo>
                  <a:lnTo>
                    <a:pt x="54181" y="48042"/>
                  </a:lnTo>
                  <a:lnTo>
                    <a:pt x="53296" y="44281"/>
                  </a:lnTo>
                  <a:lnTo>
                    <a:pt x="52674" y="40804"/>
                  </a:lnTo>
                  <a:lnTo>
                    <a:pt x="52248" y="37681"/>
                  </a:lnTo>
                  <a:lnTo>
                    <a:pt x="51985" y="34985"/>
                  </a:lnTo>
                  <a:lnTo>
                    <a:pt x="51920" y="32572"/>
                  </a:lnTo>
                  <a:lnTo>
                    <a:pt x="52051" y="30230"/>
                  </a:lnTo>
                  <a:lnTo>
                    <a:pt x="52313" y="28385"/>
                  </a:lnTo>
                  <a:lnTo>
                    <a:pt x="52674" y="26753"/>
                  </a:lnTo>
                  <a:lnTo>
                    <a:pt x="53165" y="25263"/>
                  </a:lnTo>
                  <a:lnTo>
                    <a:pt x="53723" y="24056"/>
                  </a:lnTo>
                  <a:lnTo>
                    <a:pt x="54345" y="23134"/>
                  </a:lnTo>
                  <a:lnTo>
                    <a:pt x="55034" y="22282"/>
                  </a:lnTo>
                  <a:lnTo>
                    <a:pt x="55722" y="21643"/>
                  </a:lnTo>
                  <a:lnTo>
                    <a:pt x="56476" y="21076"/>
                  </a:lnTo>
                  <a:lnTo>
                    <a:pt x="57164" y="20650"/>
                  </a:lnTo>
                  <a:lnTo>
                    <a:pt x="57853" y="20437"/>
                  </a:lnTo>
                  <a:lnTo>
                    <a:pt x="58475" y="20295"/>
                  </a:lnTo>
                  <a:lnTo>
                    <a:pt x="59033" y="20153"/>
                  </a:lnTo>
                  <a:lnTo>
                    <a:pt x="59524" y="20153"/>
                  </a:lnTo>
                  <a:lnTo>
                    <a:pt x="59852" y="20011"/>
                  </a:lnTo>
                  <a:lnTo>
                    <a:pt x="60016" y="20011"/>
                  </a:lnTo>
                  <a:lnTo>
                    <a:pt x="60409" y="20153"/>
                  </a:lnTo>
                  <a:lnTo>
                    <a:pt x="60835" y="20153"/>
                  </a:lnTo>
                  <a:lnTo>
                    <a:pt x="61393" y="20295"/>
                  </a:lnTo>
                  <a:lnTo>
                    <a:pt x="62015" y="20437"/>
                  </a:lnTo>
                  <a:lnTo>
                    <a:pt x="62704" y="20650"/>
                  </a:lnTo>
                  <a:lnTo>
                    <a:pt x="63392" y="21076"/>
                  </a:lnTo>
                  <a:lnTo>
                    <a:pt x="64146" y="21643"/>
                  </a:lnTo>
                  <a:lnTo>
                    <a:pt x="64834" y="22282"/>
                  </a:lnTo>
                  <a:lnTo>
                    <a:pt x="65523" y="23134"/>
                  </a:lnTo>
                  <a:lnTo>
                    <a:pt x="66211" y="24056"/>
                  </a:lnTo>
                  <a:lnTo>
                    <a:pt x="66768" y="25263"/>
                  </a:lnTo>
                  <a:lnTo>
                    <a:pt x="67194" y="26753"/>
                  </a:lnTo>
                  <a:lnTo>
                    <a:pt x="67620" y="28385"/>
                  </a:lnTo>
                  <a:lnTo>
                    <a:pt x="67883" y="30230"/>
                  </a:lnTo>
                  <a:lnTo>
                    <a:pt x="67948" y="32430"/>
                  </a:lnTo>
                  <a:lnTo>
                    <a:pt x="67948" y="34985"/>
                  </a:lnTo>
                  <a:lnTo>
                    <a:pt x="67686" y="37681"/>
                  </a:lnTo>
                  <a:lnTo>
                    <a:pt x="67260" y="40804"/>
                  </a:lnTo>
                  <a:lnTo>
                    <a:pt x="66571" y="44281"/>
                  </a:lnTo>
                  <a:lnTo>
                    <a:pt x="65719" y="48042"/>
                  </a:lnTo>
                  <a:lnTo>
                    <a:pt x="64506" y="52229"/>
                  </a:lnTo>
                  <a:lnTo>
                    <a:pt x="63097" y="56842"/>
                  </a:lnTo>
                  <a:lnTo>
                    <a:pt x="68210" y="87995"/>
                  </a:lnTo>
                  <a:lnTo>
                    <a:pt x="69751" y="77350"/>
                  </a:lnTo>
                  <a:lnTo>
                    <a:pt x="81027" y="0"/>
                  </a:lnTo>
                  <a:lnTo>
                    <a:pt x="81158" y="141"/>
                  </a:lnTo>
                  <a:lnTo>
                    <a:pt x="81551" y="709"/>
                  </a:lnTo>
                  <a:lnTo>
                    <a:pt x="82207" y="1490"/>
                  </a:lnTo>
                  <a:lnTo>
                    <a:pt x="83092" y="2696"/>
                  </a:lnTo>
                  <a:lnTo>
                    <a:pt x="84272" y="4186"/>
                  </a:lnTo>
                  <a:lnTo>
                    <a:pt x="85648" y="5819"/>
                  </a:lnTo>
                  <a:lnTo>
                    <a:pt x="87287" y="7735"/>
                  </a:lnTo>
                  <a:lnTo>
                    <a:pt x="89090" y="9722"/>
                  </a:lnTo>
                  <a:lnTo>
                    <a:pt x="91122" y="12063"/>
                  </a:lnTo>
                  <a:lnTo>
                    <a:pt x="93449" y="14334"/>
                  </a:lnTo>
                  <a:lnTo>
                    <a:pt x="95940" y="16747"/>
                  </a:lnTo>
                  <a:lnTo>
                    <a:pt x="98563" y="19302"/>
                  </a:lnTo>
                  <a:lnTo>
                    <a:pt x="101414" y="21856"/>
                  </a:lnTo>
                  <a:lnTo>
                    <a:pt x="104463" y="24482"/>
                  </a:lnTo>
                  <a:lnTo>
                    <a:pt x="107019" y="26753"/>
                  </a:lnTo>
                  <a:lnTo>
                    <a:pt x="109281" y="29308"/>
                  </a:lnTo>
                  <a:lnTo>
                    <a:pt x="111215" y="32288"/>
                  </a:lnTo>
                  <a:lnTo>
                    <a:pt x="112952" y="35552"/>
                  </a:lnTo>
                  <a:lnTo>
                    <a:pt x="114394" y="39030"/>
                  </a:lnTo>
                  <a:lnTo>
                    <a:pt x="115640" y="42933"/>
                  </a:lnTo>
                  <a:lnTo>
                    <a:pt x="116623" y="47120"/>
                  </a:lnTo>
                  <a:lnTo>
                    <a:pt x="117508" y="51874"/>
                  </a:lnTo>
                  <a:lnTo>
                    <a:pt x="118197" y="56842"/>
                  </a:lnTo>
                  <a:lnTo>
                    <a:pt x="118688" y="62093"/>
                  </a:lnTo>
                  <a:lnTo>
                    <a:pt x="119114" y="67912"/>
                  </a:lnTo>
                  <a:lnTo>
                    <a:pt x="119442" y="74086"/>
                  </a:lnTo>
                  <a:lnTo>
                    <a:pt x="119639" y="80615"/>
                  </a:lnTo>
                  <a:lnTo>
                    <a:pt x="119737" y="87569"/>
                  </a:lnTo>
                  <a:lnTo>
                    <a:pt x="119868" y="95020"/>
                  </a:lnTo>
                  <a:lnTo>
                    <a:pt x="119868" y="102826"/>
                  </a:lnTo>
                  <a:lnTo>
                    <a:pt x="119934" y="111200"/>
                  </a:lnTo>
                  <a:lnTo>
                    <a:pt x="120000" y="120000"/>
                  </a:lnTo>
                  <a:lnTo>
                    <a:pt x="0" y="120000"/>
                  </a:lnTo>
                  <a:lnTo>
                    <a:pt x="65" y="111200"/>
                  </a:lnTo>
                  <a:lnTo>
                    <a:pt x="65" y="102826"/>
                  </a:lnTo>
                  <a:lnTo>
                    <a:pt x="131" y="95020"/>
                  </a:lnTo>
                  <a:lnTo>
                    <a:pt x="262" y="87569"/>
                  </a:lnTo>
                  <a:lnTo>
                    <a:pt x="360" y="80615"/>
                  </a:lnTo>
                  <a:lnTo>
                    <a:pt x="557" y="74086"/>
                  </a:lnTo>
                  <a:lnTo>
                    <a:pt x="885" y="67912"/>
                  </a:lnTo>
                  <a:lnTo>
                    <a:pt x="1245" y="62093"/>
                  </a:lnTo>
                  <a:lnTo>
                    <a:pt x="1802" y="56842"/>
                  </a:lnTo>
                  <a:lnTo>
                    <a:pt x="2491" y="51874"/>
                  </a:lnTo>
                  <a:lnTo>
                    <a:pt x="3376" y="47120"/>
                  </a:lnTo>
                  <a:lnTo>
                    <a:pt x="4359" y="42933"/>
                  </a:lnTo>
                  <a:lnTo>
                    <a:pt x="5605" y="39030"/>
                  </a:lnTo>
                  <a:lnTo>
                    <a:pt x="7047" y="35552"/>
                  </a:lnTo>
                  <a:lnTo>
                    <a:pt x="8718" y="32288"/>
                  </a:lnTo>
                  <a:lnTo>
                    <a:pt x="10718" y="29308"/>
                  </a:lnTo>
                  <a:lnTo>
                    <a:pt x="12980" y="26753"/>
                  </a:lnTo>
                  <a:lnTo>
                    <a:pt x="15536" y="24482"/>
                  </a:lnTo>
                  <a:lnTo>
                    <a:pt x="18585" y="21856"/>
                  </a:lnTo>
                  <a:lnTo>
                    <a:pt x="21436" y="19302"/>
                  </a:lnTo>
                  <a:lnTo>
                    <a:pt x="24124" y="16747"/>
                  </a:lnTo>
                  <a:lnTo>
                    <a:pt x="26550" y="14334"/>
                  </a:lnTo>
                  <a:lnTo>
                    <a:pt x="28877" y="12063"/>
                  </a:lnTo>
                  <a:lnTo>
                    <a:pt x="30909" y="9722"/>
                  </a:lnTo>
                  <a:lnTo>
                    <a:pt x="32712" y="7735"/>
                  </a:lnTo>
                  <a:lnTo>
                    <a:pt x="34351" y="5819"/>
                  </a:lnTo>
                  <a:lnTo>
                    <a:pt x="35727" y="4186"/>
                  </a:lnTo>
                  <a:lnTo>
                    <a:pt x="36907" y="2696"/>
                  </a:lnTo>
                  <a:lnTo>
                    <a:pt x="37792" y="1490"/>
                  </a:lnTo>
                  <a:lnTo>
                    <a:pt x="38415" y="709"/>
                  </a:lnTo>
                  <a:lnTo>
                    <a:pt x="38841" y="141"/>
                  </a:lnTo>
                  <a:lnTo>
                    <a:pt x="3897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47" name="Google Shape;947;p53"/>
            <p:cNvSpPr/>
            <p:nvPr/>
          </p:nvSpPr>
          <p:spPr>
            <a:xfrm>
              <a:off x="4606925" y="3260725"/>
              <a:ext cx="1335000" cy="1314300"/>
            </a:xfrm>
            <a:custGeom>
              <a:rect b="b" l="l" r="r" t="t"/>
              <a:pathLst>
                <a:path extrusionOk="0" h="120000" w="120000">
                  <a:moveTo>
                    <a:pt x="82093" y="0"/>
                  </a:moveTo>
                  <a:lnTo>
                    <a:pt x="89875" y="434"/>
                  </a:lnTo>
                  <a:lnTo>
                    <a:pt x="97584" y="1376"/>
                  </a:lnTo>
                  <a:lnTo>
                    <a:pt x="105151" y="3188"/>
                  </a:lnTo>
                  <a:lnTo>
                    <a:pt x="112647" y="5652"/>
                  </a:lnTo>
                  <a:lnTo>
                    <a:pt x="119999" y="8840"/>
                  </a:lnTo>
                  <a:lnTo>
                    <a:pt x="96799" y="32391"/>
                  </a:lnTo>
                  <a:lnTo>
                    <a:pt x="90803" y="31159"/>
                  </a:lnTo>
                  <a:lnTo>
                    <a:pt x="84663" y="30434"/>
                  </a:lnTo>
                  <a:lnTo>
                    <a:pt x="78596" y="30289"/>
                  </a:lnTo>
                  <a:lnTo>
                    <a:pt x="72456" y="31014"/>
                  </a:lnTo>
                  <a:lnTo>
                    <a:pt x="66460" y="32246"/>
                  </a:lnTo>
                  <a:lnTo>
                    <a:pt x="60678" y="33985"/>
                  </a:lnTo>
                  <a:lnTo>
                    <a:pt x="54967" y="36521"/>
                  </a:lnTo>
                  <a:lnTo>
                    <a:pt x="49399" y="39637"/>
                  </a:lnTo>
                  <a:lnTo>
                    <a:pt x="44259" y="43550"/>
                  </a:lnTo>
                  <a:lnTo>
                    <a:pt x="39333" y="47971"/>
                  </a:lnTo>
                  <a:lnTo>
                    <a:pt x="34836" y="53043"/>
                  </a:lnTo>
                  <a:lnTo>
                    <a:pt x="31052" y="58405"/>
                  </a:lnTo>
                  <a:lnTo>
                    <a:pt x="27911" y="64202"/>
                  </a:lnTo>
                  <a:lnTo>
                    <a:pt x="25484" y="70144"/>
                  </a:lnTo>
                  <a:lnTo>
                    <a:pt x="23700" y="76304"/>
                  </a:lnTo>
                  <a:lnTo>
                    <a:pt x="22486" y="82681"/>
                  </a:lnTo>
                  <a:lnTo>
                    <a:pt x="22129" y="88985"/>
                  </a:lnTo>
                  <a:lnTo>
                    <a:pt x="22201" y="95434"/>
                  </a:lnTo>
                  <a:lnTo>
                    <a:pt x="23057" y="101811"/>
                  </a:lnTo>
                  <a:lnTo>
                    <a:pt x="24699" y="108043"/>
                  </a:lnTo>
                  <a:lnTo>
                    <a:pt x="26841" y="114057"/>
                  </a:lnTo>
                  <a:lnTo>
                    <a:pt x="29696" y="120000"/>
                  </a:lnTo>
                  <a:lnTo>
                    <a:pt x="23343" y="117246"/>
                  </a:lnTo>
                  <a:lnTo>
                    <a:pt x="17489" y="114492"/>
                  </a:lnTo>
                  <a:lnTo>
                    <a:pt x="12207" y="111884"/>
                  </a:lnTo>
                  <a:lnTo>
                    <a:pt x="7566" y="109492"/>
                  </a:lnTo>
                  <a:lnTo>
                    <a:pt x="3497" y="107318"/>
                  </a:lnTo>
                  <a:lnTo>
                    <a:pt x="0" y="105507"/>
                  </a:lnTo>
                  <a:lnTo>
                    <a:pt x="2427" y="100144"/>
                  </a:lnTo>
                  <a:lnTo>
                    <a:pt x="4711" y="94637"/>
                  </a:lnTo>
                  <a:lnTo>
                    <a:pt x="6638" y="88695"/>
                  </a:lnTo>
                  <a:lnTo>
                    <a:pt x="9208" y="86376"/>
                  </a:lnTo>
                  <a:lnTo>
                    <a:pt x="11635" y="83623"/>
                  </a:lnTo>
                  <a:lnTo>
                    <a:pt x="14063" y="80289"/>
                  </a:lnTo>
                  <a:lnTo>
                    <a:pt x="16632" y="75797"/>
                  </a:lnTo>
                  <a:lnTo>
                    <a:pt x="19131" y="70507"/>
                  </a:lnTo>
                  <a:lnTo>
                    <a:pt x="21273" y="64492"/>
                  </a:lnTo>
                  <a:lnTo>
                    <a:pt x="23486" y="57463"/>
                  </a:lnTo>
                  <a:lnTo>
                    <a:pt x="24913" y="51956"/>
                  </a:lnTo>
                  <a:lnTo>
                    <a:pt x="25913" y="46811"/>
                  </a:lnTo>
                  <a:lnTo>
                    <a:pt x="26555" y="42028"/>
                  </a:lnTo>
                  <a:lnTo>
                    <a:pt x="26841" y="37608"/>
                  </a:lnTo>
                  <a:lnTo>
                    <a:pt x="26698" y="33333"/>
                  </a:lnTo>
                  <a:lnTo>
                    <a:pt x="26270" y="29492"/>
                  </a:lnTo>
                  <a:lnTo>
                    <a:pt x="25199" y="25217"/>
                  </a:lnTo>
                  <a:lnTo>
                    <a:pt x="23700" y="21231"/>
                  </a:lnTo>
                  <a:lnTo>
                    <a:pt x="30267" y="16231"/>
                  </a:lnTo>
                  <a:lnTo>
                    <a:pt x="37049" y="11811"/>
                  </a:lnTo>
                  <a:lnTo>
                    <a:pt x="44259" y="8115"/>
                  </a:lnTo>
                  <a:lnTo>
                    <a:pt x="51397" y="5072"/>
                  </a:lnTo>
                  <a:lnTo>
                    <a:pt x="59036" y="2753"/>
                  </a:lnTo>
                  <a:lnTo>
                    <a:pt x="66603" y="1086"/>
                  </a:lnTo>
                  <a:lnTo>
                    <a:pt x="74384" y="289"/>
                  </a:lnTo>
                  <a:lnTo>
                    <a:pt x="8209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48" name="Google Shape;948;p53"/>
            <p:cNvSpPr/>
            <p:nvPr/>
          </p:nvSpPr>
          <p:spPr>
            <a:xfrm>
              <a:off x="5430838" y="3822700"/>
              <a:ext cx="1074600" cy="1420800"/>
            </a:xfrm>
            <a:custGeom>
              <a:rect b="b" l="l" r="r" t="t"/>
              <a:pathLst>
                <a:path extrusionOk="0" h="120000" w="120000">
                  <a:moveTo>
                    <a:pt x="108994" y="0"/>
                  </a:moveTo>
                  <a:lnTo>
                    <a:pt x="112899" y="6774"/>
                  </a:lnTo>
                  <a:lnTo>
                    <a:pt x="115917" y="13817"/>
                  </a:lnTo>
                  <a:lnTo>
                    <a:pt x="118136" y="20793"/>
                  </a:lnTo>
                  <a:lnTo>
                    <a:pt x="119467" y="28038"/>
                  </a:lnTo>
                  <a:lnTo>
                    <a:pt x="120000" y="35349"/>
                  </a:lnTo>
                  <a:lnTo>
                    <a:pt x="119644" y="42593"/>
                  </a:lnTo>
                  <a:lnTo>
                    <a:pt x="118491" y="49770"/>
                  </a:lnTo>
                  <a:lnTo>
                    <a:pt x="116627" y="56880"/>
                  </a:lnTo>
                  <a:lnTo>
                    <a:pt x="113786" y="63923"/>
                  </a:lnTo>
                  <a:lnTo>
                    <a:pt x="110236" y="70765"/>
                  </a:lnTo>
                  <a:lnTo>
                    <a:pt x="105798" y="77406"/>
                  </a:lnTo>
                  <a:lnTo>
                    <a:pt x="100562" y="83778"/>
                  </a:lnTo>
                  <a:lnTo>
                    <a:pt x="94526" y="89815"/>
                  </a:lnTo>
                  <a:lnTo>
                    <a:pt x="87603" y="95517"/>
                  </a:lnTo>
                  <a:lnTo>
                    <a:pt x="80680" y="100480"/>
                  </a:lnTo>
                  <a:lnTo>
                    <a:pt x="73224" y="104840"/>
                  </a:lnTo>
                  <a:lnTo>
                    <a:pt x="65502" y="108529"/>
                  </a:lnTo>
                  <a:lnTo>
                    <a:pt x="57426" y="111883"/>
                  </a:lnTo>
                  <a:lnTo>
                    <a:pt x="49082" y="114566"/>
                  </a:lnTo>
                  <a:lnTo>
                    <a:pt x="40473" y="116713"/>
                  </a:lnTo>
                  <a:lnTo>
                    <a:pt x="31863" y="118390"/>
                  </a:lnTo>
                  <a:lnTo>
                    <a:pt x="23076" y="119530"/>
                  </a:lnTo>
                  <a:lnTo>
                    <a:pt x="14201" y="120000"/>
                  </a:lnTo>
                  <a:lnTo>
                    <a:pt x="12692" y="114432"/>
                  </a:lnTo>
                  <a:lnTo>
                    <a:pt x="10828" y="108932"/>
                  </a:lnTo>
                  <a:lnTo>
                    <a:pt x="7721" y="102694"/>
                  </a:lnTo>
                  <a:lnTo>
                    <a:pt x="4171" y="96925"/>
                  </a:lnTo>
                  <a:lnTo>
                    <a:pt x="0" y="91559"/>
                  </a:lnTo>
                  <a:lnTo>
                    <a:pt x="7278" y="91961"/>
                  </a:lnTo>
                  <a:lnTo>
                    <a:pt x="14644" y="91827"/>
                  </a:lnTo>
                  <a:lnTo>
                    <a:pt x="21923" y="91089"/>
                  </a:lnTo>
                  <a:lnTo>
                    <a:pt x="29023" y="89949"/>
                  </a:lnTo>
                  <a:lnTo>
                    <a:pt x="35946" y="88138"/>
                  </a:lnTo>
                  <a:lnTo>
                    <a:pt x="42692" y="85858"/>
                  </a:lnTo>
                  <a:lnTo>
                    <a:pt x="49260" y="83040"/>
                  </a:lnTo>
                  <a:lnTo>
                    <a:pt x="55384" y="79619"/>
                  </a:lnTo>
                  <a:lnTo>
                    <a:pt x="61242" y="75662"/>
                  </a:lnTo>
                  <a:lnTo>
                    <a:pt x="66656" y="71034"/>
                  </a:lnTo>
                  <a:lnTo>
                    <a:pt x="71183" y="66204"/>
                  </a:lnTo>
                  <a:lnTo>
                    <a:pt x="75088" y="61106"/>
                  </a:lnTo>
                  <a:lnTo>
                    <a:pt x="78106" y="55740"/>
                  </a:lnTo>
                  <a:lnTo>
                    <a:pt x="80325" y="50240"/>
                  </a:lnTo>
                  <a:lnTo>
                    <a:pt x="81834" y="44538"/>
                  </a:lnTo>
                  <a:lnTo>
                    <a:pt x="82721" y="38904"/>
                  </a:lnTo>
                  <a:lnTo>
                    <a:pt x="82544" y="33202"/>
                  </a:lnTo>
                  <a:lnTo>
                    <a:pt x="81834" y="27434"/>
                  </a:lnTo>
                  <a:lnTo>
                    <a:pt x="80147" y="21799"/>
                  </a:lnTo>
                  <a:lnTo>
                    <a:pt x="10899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49" name="Google Shape;949;p53"/>
            <p:cNvSpPr/>
            <p:nvPr/>
          </p:nvSpPr>
          <p:spPr>
            <a:xfrm>
              <a:off x="5583238" y="3324225"/>
              <a:ext cx="1600200" cy="2598600"/>
            </a:xfrm>
            <a:custGeom>
              <a:rect b="b" l="l" r="r" t="t"/>
              <a:pathLst>
                <a:path extrusionOk="0" h="120000" w="120000">
                  <a:moveTo>
                    <a:pt x="99047" y="0"/>
                  </a:moveTo>
                  <a:lnTo>
                    <a:pt x="103333" y="4361"/>
                  </a:lnTo>
                  <a:lnTo>
                    <a:pt x="107321" y="8833"/>
                  </a:lnTo>
                  <a:lnTo>
                    <a:pt x="110595" y="13524"/>
                  </a:lnTo>
                  <a:lnTo>
                    <a:pt x="113571" y="18179"/>
                  </a:lnTo>
                  <a:lnTo>
                    <a:pt x="115833" y="22981"/>
                  </a:lnTo>
                  <a:lnTo>
                    <a:pt x="117619" y="27782"/>
                  </a:lnTo>
                  <a:lnTo>
                    <a:pt x="118988" y="32730"/>
                  </a:lnTo>
                  <a:lnTo>
                    <a:pt x="119761" y="37678"/>
                  </a:lnTo>
                  <a:lnTo>
                    <a:pt x="120000" y="42626"/>
                  </a:lnTo>
                  <a:lnTo>
                    <a:pt x="119761" y="47574"/>
                  </a:lnTo>
                  <a:lnTo>
                    <a:pt x="119107" y="52522"/>
                  </a:lnTo>
                  <a:lnTo>
                    <a:pt x="117738" y="57397"/>
                  </a:lnTo>
                  <a:lnTo>
                    <a:pt x="116011" y="62309"/>
                  </a:lnTo>
                  <a:lnTo>
                    <a:pt x="113750" y="67110"/>
                  </a:lnTo>
                  <a:lnTo>
                    <a:pt x="110952" y="71838"/>
                  </a:lnTo>
                  <a:lnTo>
                    <a:pt x="107559" y="76456"/>
                  </a:lnTo>
                  <a:lnTo>
                    <a:pt x="103809" y="80891"/>
                  </a:lnTo>
                  <a:lnTo>
                    <a:pt x="99404" y="85290"/>
                  </a:lnTo>
                  <a:lnTo>
                    <a:pt x="94523" y="89541"/>
                  </a:lnTo>
                  <a:lnTo>
                    <a:pt x="89226" y="93573"/>
                  </a:lnTo>
                  <a:lnTo>
                    <a:pt x="83333" y="97495"/>
                  </a:lnTo>
                  <a:lnTo>
                    <a:pt x="76845" y="101197"/>
                  </a:lnTo>
                  <a:lnTo>
                    <a:pt x="70059" y="104532"/>
                  </a:lnTo>
                  <a:lnTo>
                    <a:pt x="63035" y="107574"/>
                  </a:lnTo>
                  <a:lnTo>
                    <a:pt x="55833" y="110323"/>
                  </a:lnTo>
                  <a:lnTo>
                    <a:pt x="48333" y="112669"/>
                  </a:lnTo>
                  <a:lnTo>
                    <a:pt x="40654" y="114685"/>
                  </a:lnTo>
                  <a:lnTo>
                    <a:pt x="32857" y="116444"/>
                  </a:lnTo>
                  <a:lnTo>
                    <a:pt x="24880" y="117837"/>
                  </a:lnTo>
                  <a:lnTo>
                    <a:pt x="16726" y="118863"/>
                  </a:lnTo>
                  <a:lnTo>
                    <a:pt x="8630" y="119560"/>
                  </a:lnTo>
                  <a:lnTo>
                    <a:pt x="476" y="120000"/>
                  </a:lnTo>
                  <a:lnTo>
                    <a:pt x="476" y="119926"/>
                  </a:lnTo>
                  <a:lnTo>
                    <a:pt x="357" y="117214"/>
                  </a:lnTo>
                  <a:lnTo>
                    <a:pt x="357" y="114612"/>
                  </a:lnTo>
                  <a:lnTo>
                    <a:pt x="238" y="108711"/>
                  </a:lnTo>
                  <a:lnTo>
                    <a:pt x="0" y="103139"/>
                  </a:lnTo>
                  <a:lnTo>
                    <a:pt x="7023" y="102773"/>
                  </a:lnTo>
                  <a:lnTo>
                    <a:pt x="13928" y="102076"/>
                  </a:lnTo>
                  <a:lnTo>
                    <a:pt x="20714" y="101050"/>
                  </a:lnTo>
                  <a:lnTo>
                    <a:pt x="27500" y="99731"/>
                  </a:lnTo>
                  <a:lnTo>
                    <a:pt x="34047" y="98118"/>
                  </a:lnTo>
                  <a:lnTo>
                    <a:pt x="40535" y="96249"/>
                  </a:lnTo>
                  <a:lnTo>
                    <a:pt x="46726" y="94013"/>
                  </a:lnTo>
                  <a:lnTo>
                    <a:pt x="52738" y="91484"/>
                  </a:lnTo>
                  <a:lnTo>
                    <a:pt x="58511" y="88625"/>
                  </a:lnTo>
                  <a:lnTo>
                    <a:pt x="63988" y="85583"/>
                  </a:lnTo>
                  <a:lnTo>
                    <a:pt x="69166" y="82138"/>
                  </a:lnTo>
                  <a:lnTo>
                    <a:pt x="73809" y="78546"/>
                  </a:lnTo>
                  <a:lnTo>
                    <a:pt x="77857" y="74844"/>
                  </a:lnTo>
                  <a:lnTo>
                    <a:pt x="81488" y="70922"/>
                  </a:lnTo>
                  <a:lnTo>
                    <a:pt x="84702" y="66963"/>
                  </a:lnTo>
                  <a:lnTo>
                    <a:pt x="87261" y="62858"/>
                  </a:lnTo>
                  <a:lnTo>
                    <a:pt x="89345" y="58680"/>
                  </a:lnTo>
                  <a:lnTo>
                    <a:pt x="91011" y="54428"/>
                  </a:lnTo>
                  <a:lnTo>
                    <a:pt x="92023" y="50103"/>
                  </a:lnTo>
                  <a:lnTo>
                    <a:pt x="92738" y="45778"/>
                  </a:lnTo>
                  <a:lnTo>
                    <a:pt x="92738" y="41380"/>
                  </a:lnTo>
                  <a:lnTo>
                    <a:pt x="92380" y="37055"/>
                  </a:lnTo>
                  <a:lnTo>
                    <a:pt x="91488" y="32730"/>
                  </a:lnTo>
                  <a:lnTo>
                    <a:pt x="90000" y="28478"/>
                  </a:lnTo>
                  <a:lnTo>
                    <a:pt x="88095" y="24300"/>
                  </a:lnTo>
                  <a:lnTo>
                    <a:pt x="85714" y="20122"/>
                  </a:lnTo>
                  <a:lnTo>
                    <a:pt x="82738" y="16090"/>
                  </a:lnTo>
                  <a:lnTo>
                    <a:pt x="79226" y="12168"/>
                  </a:lnTo>
                  <a:lnTo>
                    <a:pt x="990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50" name="Google Shape;950;p53"/>
            <p:cNvSpPr/>
            <p:nvPr/>
          </p:nvSpPr>
          <p:spPr>
            <a:xfrm>
              <a:off x="5170488" y="2354263"/>
              <a:ext cx="2236800" cy="2238300"/>
            </a:xfrm>
            <a:custGeom>
              <a:rect b="b" l="l" r="r" t="t"/>
              <a:pathLst>
                <a:path extrusionOk="0" h="120000" w="120000">
                  <a:moveTo>
                    <a:pt x="100113" y="0"/>
                  </a:moveTo>
                  <a:lnTo>
                    <a:pt x="102455" y="17574"/>
                  </a:lnTo>
                  <a:lnTo>
                    <a:pt x="120000" y="19914"/>
                  </a:lnTo>
                  <a:lnTo>
                    <a:pt x="96792" y="43148"/>
                  </a:lnTo>
                  <a:lnTo>
                    <a:pt x="88019" y="42000"/>
                  </a:lnTo>
                  <a:lnTo>
                    <a:pt x="35216" y="94680"/>
                  </a:lnTo>
                  <a:lnTo>
                    <a:pt x="36110" y="97276"/>
                  </a:lnTo>
                  <a:lnTo>
                    <a:pt x="36536" y="99829"/>
                  </a:lnTo>
                  <a:lnTo>
                    <a:pt x="36621" y="102510"/>
                  </a:lnTo>
                  <a:lnTo>
                    <a:pt x="36281" y="105191"/>
                  </a:lnTo>
                  <a:lnTo>
                    <a:pt x="35642" y="107702"/>
                  </a:lnTo>
                  <a:lnTo>
                    <a:pt x="34577" y="110212"/>
                  </a:lnTo>
                  <a:lnTo>
                    <a:pt x="33129" y="112553"/>
                  </a:lnTo>
                  <a:lnTo>
                    <a:pt x="31256" y="114638"/>
                  </a:lnTo>
                  <a:lnTo>
                    <a:pt x="29212" y="116425"/>
                  </a:lnTo>
                  <a:lnTo>
                    <a:pt x="26955" y="117872"/>
                  </a:lnTo>
                  <a:lnTo>
                    <a:pt x="24613" y="118936"/>
                  </a:lnTo>
                  <a:lnTo>
                    <a:pt x="22100" y="119659"/>
                  </a:lnTo>
                  <a:lnTo>
                    <a:pt x="19588" y="120000"/>
                  </a:lnTo>
                  <a:lnTo>
                    <a:pt x="16990" y="120000"/>
                  </a:lnTo>
                  <a:lnTo>
                    <a:pt x="14478" y="119659"/>
                  </a:lnTo>
                  <a:lnTo>
                    <a:pt x="11965" y="118936"/>
                  </a:lnTo>
                  <a:lnTo>
                    <a:pt x="9623" y="117872"/>
                  </a:lnTo>
                  <a:lnTo>
                    <a:pt x="7366" y="116425"/>
                  </a:lnTo>
                  <a:lnTo>
                    <a:pt x="5322" y="114638"/>
                  </a:lnTo>
                  <a:lnTo>
                    <a:pt x="3577" y="112638"/>
                  </a:lnTo>
                  <a:lnTo>
                    <a:pt x="2086" y="110382"/>
                  </a:lnTo>
                  <a:lnTo>
                    <a:pt x="1064" y="108000"/>
                  </a:lnTo>
                  <a:lnTo>
                    <a:pt x="340" y="105531"/>
                  </a:lnTo>
                  <a:lnTo>
                    <a:pt x="0" y="103021"/>
                  </a:lnTo>
                  <a:lnTo>
                    <a:pt x="0" y="100425"/>
                  </a:lnTo>
                  <a:lnTo>
                    <a:pt x="340" y="97914"/>
                  </a:lnTo>
                  <a:lnTo>
                    <a:pt x="1064" y="95404"/>
                  </a:lnTo>
                  <a:lnTo>
                    <a:pt x="2086" y="93063"/>
                  </a:lnTo>
                  <a:lnTo>
                    <a:pt x="3577" y="90765"/>
                  </a:lnTo>
                  <a:lnTo>
                    <a:pt x="5322" y="88765"/>
                  </a:lnTo>
                  <a:lnTo>
                    <a:pt x="7452" y="86893"/>
                  </a:lnTo>
                  <a:lnTo>
                    <a:pt x="9794" y="85446"/>
                  </a:lnTo>
                  <a:lnTo>
                    <a:pt x="12221" y="84382"/>
                  </a:lnTo>
                  <a:lnTo>
                    <a:pt x="14819" y="83744"/>
                  </a:lnTo>
                  <a:lnTo>
                    <a:pt x="17501" y="83404"/>
                  </a:lnTo>
                  <a:lnTo>
                    <a:pt x="20141" y="83489"/>
                  </a:lnTo>
                  <a:lnTo>
                    <a:pt x="22739" y="83914"/>
                  </a:lnTo>
                  <a:lnTo>
                    <a:pt x="25337" y="84808"/>
                  </a:lnTo>
                  <a:lnTo>
                    <a:pt x="77970" y="32042"/>
                  </a:lnTo>
                  <a:lnTo>
                    <a:pt x="76863" y="23319"/>
                  </a:lnTo>
                  <a:lnTo>
                    <a:pt x="1001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51" name="Google Shape;951;p53"/>
            <p:cNvSpPr/>
            <p:nvPr/>
          </p:nvSpPr>
          <p:spPr>
            <a:xfrm>
              <a:off x="4752975" y="2581275"/>
              <a:ext cx="1687500" cy="543000"/>
            </a:xfrm>
            <a:custGeom>
              <a:rect b="b" l="l" r="r" t="t"/>
              <a:pathLst>
                <a:path extrusionOk="0" h="120000" w="120000">
                  <a:moveTo>
                    <a:pt x="56556" y="0"/>
                  </a:moveTo>
                  <a:lnTo>
                    <a:pt x="64967" y="1401"/>
                  </a:lnTo>
                  <a:lnTo>
                    <a:pt x="73207" y="4729"/>
                  </a:lnTo>
                  <a:lnTo>
                    <a:pt x="81392" y="9635"/>
                  </a:lnTo>
                  <a:lnTo>
                    <a:pt x="89407" y="16291"/>
                  </a:lnTo>
                  <a:lnTo>
                    <a:pt x="97365" y="25051"/>
                  </a:lnTo>
                  <a:lnTo>
                    <a:pt x="105211" y="35386"/>
                  </a:lnTo>
                  <a:lnTo>
                    <a:pt x="112718" y="47649"/>
                  </a:lnTo>
                  <a:lnTo>
                    <a:pt x="120000" y="61664"/>
                  </a:lnTo>
                  <a:lnTo>
                    <a:pt x="101260" y="120000"/>
                  </a:lnTo>
                  <a:lnTo>
                    <a:pt x="94656" y="108963"/>
                  </a:lnTo>
                  <a:lnTo>
                    <a:pt x="87826" y="99678"/>
                  </a:lnTo>
                  <a:lnTo>
                    <a:pt x="80827" y="92321"/>
                  </a:lnTo>
                  <a:lnTo>
                    <a:pt x="73659" y="86715"/>
                  </a:lnTo>
                  <a:lnTo>
                    <a:pt x="66434" y="82686"/>
                  </a:lnTo>
                  <a:lnTo>
                    <a:pt x="59153" y="80583"/>
                  </a:lnTo>
                  <a:lnTo>
                    <a:pt x="51872" y="80408"/>
                  </a:lnTo>
                  <a:lnTo>
                    <a:pt x="44534" y="81635"/>
                  </a:lnTo>
                  <a:lnTo>
                    <a:pt x="37253" y="84963"/>
                  </a:lnTo>
                  <a:lnTo>
                    <a:pt x="30084" y="90043"/>
                  </a:lnTo>
                  <a:lnTo>
                    <a:pt x="22972" y="96700"/>
                  </a:lnTo>
                  <a:lnTo>
                    <a:pt x="16086" y="105284"/>
                  </a:lnTo>
                  <a:lnTo>
                    <a:pt x="9369" y="115620"/>
                  </a:lnTo>
                  <a:lnTo>
                    <a:pt x="8466" y="98277"/>
                  </a:lnTo>
                  <a:lnTo>
                    <a:pt x="7111" y="82686"/>
                  </a:lnTo>
                  <a:lnTo>
                    <a:pt x="5249" y="67970"/>
                  </a:lnTo>
                  <a:lnTo>
                    <a:pt x="3104" y="54306"/>
                  </a:lnTo>
                  <a:lnTo>
                    <a:pt x="564" y="42043"/>
                  </a:lnTo>
                  <a:lnTo>
                    <a:pt x="225" y="40992"/>
                  </a:lnTo>
                  <a:lnTo>
                    <a:pt x="0" y="39941"/>
                  </a:lnTo>
                  <a:lnTo>
                    <a:pt x="7732" y="29080"/>
                  </a:lnTo>
                  <a:lnTo>
                    <a:pt x="15578" y="19620"/>
                  </a:lnTo>
                  <a:lnTo>
                    <a:pt x="23593" y="12087"/>
                  </a:lnTo>
                  <a:lnTo>
                    <a:pt x="31777" y="6306"/>
                  </a:lnTo>
                  <a:lnTo>
                    <a:pt x="39962" y="2452"/>
                  </a:lnTo>
                  <a:lnTo>
                    <a:pt x="48316" y="350"/>
                  </a:lnTo>
                  <a:lnTo>
                    <a:pt x="565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52" name="Google Shape;952;p53"/>
          <p:cNvGrpSpPr/>
          <p:nvPr/>
        </p:nvGrpSpPr>
        <p:grpSpPr>
          <a:xfrm>
            <a:off x="3102846" y="1370178"/>
            <a:ext cx="463210" cy="348152"/>
            <a:chOff x="4697413" y="3092451"/>
            <a:chExt cx="4959425" cy="3727537"/>
          </a:xfrm>
        </p:grpSpPr>
        <p:sp>
          <p:nvSpPr>
            <p:cNvPr id="953" name="Google Shape;953;p53"/>
            <p:cNvSpPr/>
            <p:nvPr/>
          </p:nvSpPr>
          <p:spPr>
            <a:xfrm>
              <a:off x="4697413" y="3092451"/>
              <a:ext cx="2776500" cy="3510000"/>
            </a:xfrm>
            <a:custGeom>
              <a:rect b="b" l="l" r="r" t="t"/>
              <a:pathLst>
                <a:path extrusionOk="0" h="120000" w="120000">
                  <a:moveTo>
                    <a:pt x="20548" y="83907"/>
                  </a:moveTo>
                  <a:lnTo>
                    <a:pt x="22813" y="86892"/>
                  </a:lnTo>
                  <a:lnTo>
                    <a:pt x="25283" y="89769"/>
                  </a:lnTo>
                  <a:lnTo>
                    <a:pt x="28027" y="92455"/>
                  </a:lnTo>
                  <a:lnTo>
                    <a:pt x="31012" y="95006"/>
                  </a:lnTo>
                  <a:lnTo>
                    <a:pt x="34133" y="97394"/>
                  </a:lnTo>
                  <a:lnTo>
                    <a:pt x="37495" y="99592"/>
                  </a:lnTo>
                  <a:lnTo>
                    <a:pt x="41097" y="101601"/>
                  </a:lnTo>
                  <a:lnTo>
                    <a:pt x="44871" y="103446"/>
                  </a:lnTo>
                  <a:lnTo>
                    <a:pt x="48747" y="105047"/>
                  </a:lnTo>
                  <a:lnTo>
                    <a:pt x="52795" y="106431"/>
                  </a:lnTo>
                  <a:lnTo>
                    <a:pt x="50120" y="102116"/>
                  </a:lnTo>
                  <a:lnTo>
                    <a:pt x="47787" y="97639"/>
                  </a:lnTo>
                  <a:lnTo>
                    <a:pt x="45694" y="93161"/>
                  </a:lnTo>
                  <a:lnTo>
                    <a:pt x="43876" y="88602"/>
                  </a:lnTo>
                  <a:lnTo>
                    <a:pt x="42332" y="83907"/>
                  </a:lnTo>
                  <a:lnTo>
                    <a:pt x="20548" y="83907"/>
                  </a:lnTo>
                  <a:close/>
                  <a:moveTo>
                    <a:pt x="53173" y="46214"/>
                  </a:moveTo>
                  <a:lnTo>
                    <a:pt x="52384" y="50990"/>
                  </a:lnTo>
                  <a:lnTo>
                    <a:pt x="51938" y="55848"/>
                  </a:lnTo>
                  <a:lnTo>
                    <a:pt x="51766" y="60678"/>
                  </a:lnTo>
                  <a:lnTo>
                    <a:pt x="51869" y="65101"/>
                  </a:lnTo>
                  <a:lnTo>
                    <a:pt x="52281" y="69470"/>
                  </a:lnTo>
                  <a:lnTo>
                    <a:pt x="52933" y="73785"/>
                  </a:lnTo>
                  <a:lnTo>
                    <a:pt x="98250" y="73785"/>
                  </a:lnTo>
                  <a:lnTo>
                    <a:pt x="99005" y="69063"/>
                  </a:lnTo>
                  <a:lnTo>
                    <a:pt x="99519" y="64206"/>
                  </a:lnTo>
                  <a:lnTo>
                    <a:pt x="99656" y="59375"/>
                  </a:lnTo>
                  <a:lnTo>
                    <a:pt x="99519" y="54952"/>
                  </a:lnTo>
                  <a:lnTo>
                    <a:pt x="99142" y="50583"/>
                  </a:lnTo>
                  <a:lnTo>
                    <a:pt x="98421" y="46214"/>
                  </a:lnTo>
                  <a:lnTo>
                    <a:pt x="53173" y="46214"/>
                  </a:lnTo>
                  <a:close/>
                  <a:moveTo>
                    <a:pt x="15265" y="46214"/>
                  </a:moveTo>
                  <a:lnTo>
                    <a:pt x="14236" y="49552"/>
                  </a:lnTo>
                  <a:lnTo>
                    <a:pt x="13447" y="52944"/>
                  </a:lnTo>
                  <a:lnTo>
                    <a:pt x="13001" y="56445"/>
                  </a:lnTo>
                  <a:lnTo>
                    <a:pt x="12795" y="60054"/>
                  </a:lnTo>
                  <a:lnTo>
                    <a:pt x="13001" y="63554"/>
                  </a:lnTo>
                  <a:lnTo>
                    <a:pt x="13447" y="67055"/>
                  </a:lnTo>
                  <a:lnTo>
                    <a:pt x="14168" y="70447"/>
                  </a:lnTo>
                  <a:lnTo>
                    <a:pt x="15197" y="73785"/>
                  </a:lnTo>
                  <a:lnTo>
                    <a:pt x="39931" y="73785"/>
                  </a:lnTo>
                  <a:lnTo>
                    <a:pt x="39348" y="69470"/>
                  </a:lnTo>
                  <a:lnTo>
                    <a:pt x="39005" y="65101"/>
                  </a:lnTo>
                  <a:lnTo>
                    <a:pt x="38867" y="60678"/>
                  </a:lnTo>
                  <a:lnTo>
                    <a:pt x="39005" y="55848"/>
                  </a:lnTo>
                  <a:lnTo>
                    <a:pt x="39451" y="50990"/>
                  </a:lnTo>
                  <a:lnTo>
                    <a:pt x="40171" y="46214"/>
                  </a:lnTo>
                  <a:lnTo>
                    <a:pt x="15265" y="46214"/>
                  </a:lnTo>
                  <a:close/>
                  <a:moveTo>
                    <a:pt x="53825" y="13324"/>
                  </a:moveTo>
                  <a:lnTo>
                    <a:pt x="49674" y="14708"/>
                  </a:lnTo>
                  <a:lnTo>
                    <a:pt x="45626" y="16309"/>
                  </a:lnTo>
                  <a:lnTo>
                    <a:pt x="41749" y="18100"/>
                  </a:lnTo>
                  <a:lnTo>
                    <a:pt x="38113" y="20162"/>
                  </a:lnTo>
                  <a:lnTo>
                    <a:pt x="34579" y="22360"/>
                  </a:lnTo>
                  <a:lnTo>
                    <a:pt x="31320" y="24776"/>
                  </a:lnTo>
                  <a:lnTo>
                    <a:pt x="28267" y="27354"/>
                  </a:lnTo>
                  <a:lnTo>
                    <a:pt x="25488" y="30067"/>
                  </a:lnTo>
                  <a:lnTo>
                    <a:pt x="22881" y="32998"/>
                  </a:lnTo>
                  <a:lnTo>
                    <a:pt x="20617" y="36037"/>
                  </a:lnTo>
                  <a:lnTo>
                    <a:pt x="42778" y="36037"/>
                  </a:lnTo>
                  <a:lnTo>
                    <a:pt x="44391" y="31370"/>
                  </a:lnTo>
                  <a:lnTo>
                    <a:pt x="46346" y="26729"/>
                  </a:lnTo>
                  <a:lnTo>
                    <a:pt x="48576" y="22170"/>
                  </a:lnTo>
                  <a:lnTo>
                    <a:pt x="51114" y="17693"/>
                  </a:lnTo>
                  <a:lnTo>
                    <a:pt x="53825" y="13324"/>
                  </a:lnTo>
                  <a:close/>
                  <a:moveTo>
                    <a:pt x="75883" y="10176"/>
                  </a:moveTo>
                  <a:lnTo>
                    <a:pt x="73447" y="10230"/>
                  </a:lnTo>
                  <a:lnTo>
                    <a:pt x="71046" y="10339"/>
                  </a:lnTo>
                  <a:lnTo>
                    <a:pt x="67821" y="14355"/>
                  </a:lnTo>
                  <a:lnTo>
                    <a:pt x="64871" y="18507"/>
                  </a:lnTo>
                  <a:lnTo>
                    <a:pt x="62229" y="22767"/>
                  </a:lnTo>
                  <a:lnTo>
                    <a:pt x="59862" y="27082"/>
                  </a:lnTo>
                  <a:lnTo>
                    <a:pt x="57804" y="31560"/>
                  </a:lnTo>
                  <a:lnTo>
                    <a:pt x="56054" y="36092"/>
                  </a:lnTo>
                  <a:lnTo>
                    <a:pt x="95780" y="36092"/>
                  </a:lnTo>
                  <a:lnTo>
                    <a:pt x="94065" y="31560"/>
                  </a:lnTo>
                  <a:lnTo>
                    <a:pt x="92109" y="27137"/>
                  </a:lnTo>
                  <a:lnTo>
                    <a:pt x="89845" y="22822"/>
                  </a:lnTo>
                  <a:lnTo>
                    <a:pt x="87307" y="18561"/>
                  </a:lnTo>
                  <a:lnTo>
                    <a:pt x="84528" y="14436"/>
                  </a:lnTo>
                  <a:lnTo>
                    <a:pt x="81406" y="10393"/>
                  </a:lnTo>
                  <a:lnTo>
                    <a:pt x="78593" y="10230"/>
                  </a:lnTo>
                  <a:lnTo>
                    <a:pt x="75883" y="10176"/>
                  </a:lnTo>
                  <a:close/>
                  <a:moveTo>
                    <a:pt x="75883" y="0"/>
                  </a:moveTo>
                  <a:lnTo>
                    <a:pt x="81200" y="162"/>
                  </a:lnTo>
                  <a:lnTo>
                    <a:pt x="86483" y="569"/>
                  </a:lnTo>
                  <a:lnTo>
                    <a:pt x="91663" y="1275"/>
                  </a:lnTo>
                  <a:lnTo>
                    <a:pt x="96672" y="2252"/>
                  </a:lnTo>
                  <a:lnTo>
                    <a:pt x="101680" y="3554"/>
                  </a:lnTo>
                  <a:lnTo>
                    <a:pt x="106483" y="5047"/>
                  </a:lnTo>
                  <a:lnTo>
                    <a:pt x="111183" y="6838"/>
                  </a:lnTo>
                  <a:lnTo>
                    <a:pt x="115643" y="8900"/>
                  </a:lnTo>
                  <a:lnTo>
                    <a:pt x="119999" y="11207"/>
                  </a:lnTo>
                  <a:lnTo>
                    <a:pt x="119554" y="11560"/>
                  </a:lnTo>
                  <a:lnTo>
                    <a:pt x="117427" y="13405"/>
                  </a:lnTo>
                  <a:lnTo>
                    <a:pt x="115471" y="15332"/>
                  </a:lnTo>
                  <a:lnTo>
                    <a:pt x="113756" y="17313"/>
                  </a:lnTo>
                  <a:lnTo>
                    <a:pt x="112212" y="19321"/>
                  </a:lnTo>
                  <a:lnTo>
                    <a:pt x="109022" y="17639"/>
                  </a:lnTo>
                  <a:lnTo>
                    <a:pt x="105660" y="16092"/>
                  </a:lnTo>
                  <a:lnTo>
                    <a:pt x="102126" y="14708"/>
                  </a:lnTo>
                  <a:lnTo>
                    <a:pt x="98490" y="13514"/>
                  </a:lnTo>
                  <a:lnTo>
                    <a:pt x="101234" y="17937"/>
                  </a:lnTo>
                  <a:lnTo>
                    <a:pt x="103636" y="22469"/>
                  </a:lnTo>
                  <a:lnTo>
                    <a:pt x="105694" y="27055"/>
                  </a:lnTo>
                  <a:lnTo>
                    <a:pt x="107581" y="31723"/>
                  </a:lnTo>
                  <a:lnTo>
                    <a:pt x="107478" y="34084"/>
                  </a:lnTo>
                  <a:lnTo>
                    <a:pt x="107581" y="36553"/>
                  </a:lnTo>
                  <a:lnTo>
                    <a:pt x="107924" y="39131"/>
                  </a:lnTo>
                  <a:lnTo>
                    <a:pt x="106826" y="40868"/>
                  </a:lnTo>
                  <a:lnTo>
                    <a:pt x="106106" y="42686"/>
                  </a:lnTo>
                  <a:lnTo>
                    <a:pt x="105660" y="44531"/>
                  </a:lnTo>
                  <a:lnTo>
                    <a:pt x="105454" y="46377"/>
                  </a:lnTo>
                  <a:lnTo>
                    <a:pt x="105523" y="48222"/>
                  </a:lnTo>
                  <a:lnTo>
                    <a:pt x="105763" y="49986"/>
                  </a:lnTo>
                  <a:lnTo>
                    <a:pt x="106174" y="51723"/>
                  </a:lnTo>
                  <a:lnTo>
                    <a:pt x="106620" y="53324"/>
                  </a:lnTo>
                  <a:lnTo>
                    <a:pt x="107066" y="54871"/>
                  </a:lnTo>
                  <a:lnTo>
                    <a:pt x="108130" y="57476"/>
                  </a:lnTo>
                  <a:lnTo>
                    <a:pt x="109228" y="59755"/>
                  </a:lnTo>
                  <a:lnTo>
                    <a:pt x="110394" y="61736"/>
                  </a:lnTo>
                  <a:lnTo>
                    <a:pt x="111629" y="63446"/>
                  </a:lnTo>
                  <a:lnTo>
                    <a:pt x="111938" y="63853"/>
                  </a:lnTo>
                  <a:lnTo>
                    <a:pt x="112349" y="64314"/>
                  </a:lnTo>
                  <a:lnTo>
                    <a:pt x="111903" y="68900"/>
                  </a:lnTo>
                  <a:lnTo>
                    <a:pt x="111252" y="73432"/>
                  </a:lnTo>
                  <a:lnTo>
                    <a:pt x="108164" y="74491"/>
                  </a:lnTo>
                  <a:lnTo>
                    <a:pt x="104871" y="75576"/>
                  </a:lnTo>
                  <a:lnTo>
                    <a:pt x="101303" y="76553"/>
                  </a:lnTo>
                  <a:lnTo>
                    <a:pt x="97632" y="77367"/>
                  </a:lnTo>
                  <a:lnTo>
                    <a:pt x="94991" y="78046"/>
                  </a:lnTo>
                  <a:lnTo>
                    <a:pt x="92452" y="78860"/>
                  </a:lnTo>
                  <a:lnTo>
                    <a:pt x="90120" y="79837"/>
                  </a:lnTo>
                  <a:lnTo>
                    <a:pt x="87890" y="81031"/>
                  </a:lnTo>
                  <a:lnTo>
                    <a:pt x="85866" y="82415"/>
                  </a:lnTo>
                  <a:lnTo>
                    <a:pt x="84048" y="83907"/>
                  </a:lnTo>
                  <a:lnTo>
                    <a:pt x="55506" y="83907"/>
                  </a:lnTo>
                  <a:lnTo>
                    <a:pt x="57221" y="88439"/>
                  </a:lnTo>
                  <a:lnTo>
                    <a:pt x="59176" y="92862"/>
                  </a:lnTo>
                  <a:lnTo>
                    <a:pt x="61440" y="97232"/>
                  </a:lnTo>
                  <a:lnTo>
                    <a:pt x="63979" y="101438"/>
                  </a:lnTo>
                  <a:lnTo>
                    <a:pt x="66758" y="105617"/>
                  </a:lnTo>
                  <a:lnTo>
                    <a:pt x="69948" y="109660"/>
                  </a:lnTo>
                  <a:lnTo>
                    <a:pt x="72864" y="109823"/>
                  </a:lnTo>
                  <a:lnTo>
                    <a:pt x="75883" y="109877"/>
                  </a:lnTo>
                  <a:lnTo>
                    <a:pt x="76775" y="109877"/>
                  </a:lnTo>
                  <a:lnTo>
                    <a:pt x="76981" y="111424"/>
                  </a:lnTo>
                  <a:lnTo>
                    <a:pt x="77186" y="113025"/>
                  </a:lnTo>
                  <a:lnTo>
                    <a:pt x="77358" y="114599"/>
                  </a:lnTo>
                  <a:lnTo>
                    <a:pt x="77632" y="116092"/>
                  </a:lnTo>
                  <a:lnTo>
                    <a:pt x="77873" y="117421"/>
                  </a:lnTo>
                  <a:lnTo>
                    <a:pt x="78284" y="118724"/>
                  </a:lnTo>
                  <a:lnTo>
                    <a:pt x="78936" y="120000"/>
                  </a:lnTo>
                  <a:lnTo>
                    <a:pt x="75883" y="120000"/>
                  </a:lnTo>
                  <a:lnTo>
                    <a:pt x="70806" y="119891"/>
                  </a:lnTo>
                  <a:lnTo>
                    <a:pt x="65866" y="119484"/>
                  </a:lnTo>
                  <a:lnTo>
                    <a:pt x="60994" y="118887"/>
                  </a:lnTo>
                  <a:lnTo>
                    <a:pt x="56157" y="117991"/>
                  </a:lnTo>
                  <a:lnTo>
                    <a:pt x="51423" y="116879"/>
                  </a:lnTo>
                  <a:lnTo>
                    <a:pt x="46792" y="115468"/>
                  </a:lnTo>
                  <a:lnTo>
                    <a:pt x="42332" y="113894"/>
                  </a:lnTo>
                  <a:lnTo>
                    <a:pt x="38044" y="112048"/>
                  </a:lnTo>
                  <a:lnTo>
                    <a:pt x="33790" y="109986"/>
                  </a:lnTo>
                  <a:lnTo>
                    <a:pt x="29777" y="107706"/>
                  </a:lnTo>
                  <a:lnTo>
                    <a:pt x="25866" y="105210"/>
                  </a:lnTo>
                  <a:lnTo>
                    <a:pt x="22229" y="102469"/>
                  </a:lnTo>
                  <a:lnTo>
                    <a:pt x="18799" y="99538"/>
                  </a:lnTo>
                  <a:lnTo>
                    <a:pt x="15608" y="96499"/>
                  </a:lnTo>
                  <a:lnTo>
                    <a:pt x="12692" y="93324"/>
                  </a:lnTo>
                  <a:lnTo>
                    <a:pt x="10085" y="89986"/>
                  </a:lnTo>
                  <a:lnTo>
                    <a:pt x="7787" y="86540"/>
                  </a:lnTo>
                  <a:lnTo>
                    <a:pt x="5728" y="83039"/>
                  </a:lnTo>
                  <a:lnTo>
                    <a:pt x="4013" y="79375"/>
                  </a:lnTo>
                  <a:lnTo>
                    <a:pt x="2607" y="75630"/>
                  </a:lnTo>
                  <a:lnTo>
                    <a:pt x="1440" y="71831"/>
                  </a:lnTo>
                  <a:lnTo>
                    <a:pt x="651" y="67978"/>
                  </a:lnTo>
                  <a:lnTo>
                    <a:pt x="205" y="64016"/>
                  </a:lnTo>
                  <a:lnTo>
                    <a:pt x="0" y="60054"/>
                  </a:lnTo>
                  <a:lnTo>
                    <a:pt x="205" y="56037"/>
                  </a:lnTo>
                  <a:lnTo>
                    <a:pt x="651" y="52075"/>
                  </a:lnTo>
                  <a:lnTo>
                    <a:pt x="1440" y="48222"/>
                  </a:lnTo>
                  <a:lnTo>
                    <a:pt x="2607" y="44423"/>
                  </a:lnTo>
                  <a:lnTo>
                    <a:pt x="3979" y="40678"/>
                  </a:lnTo>
                  <a:lnTo>
                    <a:pt x="5728" y="37014"/>
                  </a:lnTo>
                  <a:lnTo>
                    <a:pt x="7753" y="33514"/>
                  </a:lnTo>
                  <a:lnTo>
                    <a:pt x="10085" y="30067"/>
                  </a:lnTo>
                  <a:lnTo>
                    <a:pt x="12692" y="26729"/>
                  </a:lnTo>
                  <a:lnTo>
                    <a:pt x="15608" y="23554"/>
                  </a:lnTo>
                  <a:lnTo>
                    <a:pt x="18799" y="20461"/>
                  </a:lnTo>
                  <a:lnTo>
                    <a:pt x="22229" y="17584"/>
                  </a:lnTo>
                  <a:lnTo>
                    <a:pt x="25934" y="14843"/>
                  </a:lnTo>
                  <a:lnTo>
                    <a:pt x="29777" y="12347"/>
                  </a:lnTo>
                  <a:lnTo>
                    <a:pt x="33790" y="10067"/>
                  </a:lnTo>
                  <a:lnTo>
                    <a:pt x="38044" y="7978"/>
                  </a:lnTo>
                  <a:lnTo>
                    <a:pt x="42401" y="6160"/>
                  </a:lnTo>
                  <a:lnTo>
                    <a:pt x="46792" y="4531"/>
                  </a:lnTo>
                  <a:lnTo>
                    <a:pt x="51423" y="3175"/>
                  </a:lnTo>
                  <a:lnTo>
                    <a:pt x="56157" y="2062"/>
                  </a:lnTo>
                  <a:lnTo>
                    <a:pt x="60994" y="1166"/>
                  </a:lnTo>
                  <a:lnTo>
                    <a:pt x="65866" y="515"/>
                  </a:lnTo>
                  <a:lnTo>
                    <a:pt x="70874" y="162"/>
                  </a:lnTo>
                  <a:lnTo>
                    <a:pt x="7588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54" name="Google Shape;954;p53"/>
            <p:cNvSpPr/>
            <p:nvPr/>
          </p:nvSpPr>
          <p:spPr>
            <a:xfrm>
              <a:off x="7427913" y="3379788"/>
              <a:ext cx="1533600" cy="2041500"/>
            </a:xfrm>
            <a:custGeom>
              <a:rect b="b" l="l" r="r" t="t"/>
              <a:pathLst>
                <a:path extrusionOk="0" h="120000" w="120000">
                  <a:moveTo>
                    <a:pt x="61520" y="0"/>
                  </a:moveTo>
                  <a:lnTo>
                    <a:pt x="66301" y="186"/>
                  </a:lnTo>
                  <a:lnTo>
                    <a:pt x="70832" y="606"/>
                  </a:lnTo>
                  <a:lnTo>
                    <a:pt x="74930" y="1399"/>
                  </a:lnTo>
                  <a:lnTo>
                    <a:pt x="78779" y="2378"/>
                  </a:lnTo>
                  <a:lnTo>
                    <a:pt x="82193" y="3451"/>
                  </a:lnTo>
                  <a:lnTo>
                    <a:pt x="85297" y="4757"/>
                  </a:lnTo>
                  <a:lnTo>
                    <a:pt x="88463" y="6156"/>
                  </a:lnTo>
                  <a:lnTo>
                    <a:pt x="91132" y="7695"/>
                  </a:lnTo>
                  <a:lnTo>
                    <a:pt x="93367" y="9187"/>
                  </a:lnTo>
                  <a:lnTo>
                    <a:pt x="95292" y="10586"/>
                  </a:lnTo>
                  <a:lnTo>
                    <a:pt x="96782" y="11846"/>
                  </a:lnTo>
                  <a:lnTo>
                    <a:pt x="97961" y="12965"/>
                  </a:lnTo>
                  <a:lnTo>
                    <a:pt x="98706" y="13758"/>
                  </a:lnTo>
                  <a:lnTo>
                    <a:pt x="99141" y="14411"/>
                  </a:lnTo>
                  <a:lnTo>
                    <a:pt x="99389" y="14551"/>
                  </a:lnTo>
                  <a:lnTo>
                    <a:pt x="99513" y="14551"/>
                  </a:lnTo>
                  <a:lnTo>
                    <a:pt x="99886" y="14644"/>
                  </a:lnTo>
                  <a:lnTo>
                    <a:pt x="100444" y="14737"/>
                  </a:lnTo>
                  <a:lnTo>
                    <a:pt x="101127" y="14830"/>
                  </a:lnTo>
                  <a:lnTo>
                    <a:pt x="102121" y="15110"/>
                  </a:lnTo>
                  <a:lnTo>
                    <a:pt x="103176" y="15437"/>
                  </a:lnTo>
                  <a:lnTo>
                    <a:pt x="104355" y="15810"/>
                  </a:lnTo>
                  <a:lnTo>
                    <a:pt x="105535" y="16416"/>
                  </a:lnTo>
                  <a:lnTo>
                    <a:pt x="106777" y="17116"/>
                  </a:lnTo>
                  <a:lnTo>
                    <a:pt x="108080" y="18002"/>
                  </a:lnTo>
                  <a:lnTo>
                    <a:pt x="109384" y="19075"/>
                  </a:lnTo>
                  <a:lnTo>
                    <a:pt x="110688" y="20334"/>
                  </a:lnTo>
                  <a:lnTo>
                    <a:pt x="111867" y="21733"/>
                  </a:lnTo>
                  <a:lnTo>
                    <a:pt x="113047" y="23412"/>
                  </a:lnTo>
                  <a:lnTo>
                    <a:pt x="113978" y="25371"/>
                  </a:lnTo>
                  <a:lnTo>
                    <a:pt x="114909" y="27563"/>
                  </a:lnTo>
                  <a:lnTo>
                    <a:pt x="115654" y="30034"/>
                  </a:lnTo>
                  <a:lnTo>
                    <a:pt x="116088" y="32786"/>
                  </a:lnTo>
                  <a:lnTo>
                    <a:pt x="116461" y="35864"/>
                  </a:lnTo>
                  <a:lnTo>
                    <a:pt x="116461" y="39222"/>
                  </a:lnTo>
                  <a:lnTo>
                    <a:pt x="116213" y="42953"/>
                  </a:lnTo>
                  <a:lnTo>
                    <a:pt x="115716" y="47011"/>
                  </a:lnTo>
                  <a:lnTo>
                    <a:pt x="114785" y="51488"/>
                  </a:lnTo>
                  <a:lnTo>
                    <a:pt x="113978" y="54333"/>
                  </a:lnTo>
                  <a:lnTo>
                    <a:pt x="112798" y="57178"/>
                  </a:lnTo>
                  <a:lnTo>
                    <a:pt x="113978" y="57178"/>
                  </a:lnTo>
                  <a:lnTo>
                    <a:pt x="115033" y="57271"/>
                  </a:lnTo>
                  <a:lnTo>
                    <a:pt x="116088" y="57411"/>
                  </a:lnTo>
                  <a:lnTo>
                    <a:pt x="117020" y="57877"/>
                  </a:lnTo>
                  <a:lnTo>
                    <a:pt x="117951" y="58390"/>
                  </a:lnTo>
                  <a:lnTo>
                    <a:pt x="118696" y="59183"/>
                  </a:lnTo>
                  <a:lnTo>
                    <a:pt x="119255" y="60163"/>
                  </a:lnTo>
                  <a:lnTo>
                    <a:pt x="119751" y="61515"/>
                  </a:lnTo>
                  <a:lnTo>
                    <a:pt x="120000" y="63008"/>
                  </a:lnTo>
                  <a:lnTo>
                    <a:pt x="119875" y="64920"/>
                  </a:lnTo>
                  <a:lnTo>
                    <a:pt x="119503" y="67158"/>
                  </a:lnTo>
                  <a:lnTo>
                    <a:pt x="118820" y="69724"/>
                  </a:lnTo>
                  <a:lnTo>
                    <a:pt x="117889" y="72708"/>
                  </a:lnTo>
                  <a:lnTo>
                    <a:pt x="116461" y="76160"/>
                  </a:lnTo>
                  <a:lnTo>
                    <a:pt x="115033" y="79005"/>
                  </a:lnTo>
                  <a:lnTo>
                    <a:pt x="113729" y="81197"/>
                  </a:lnTo>
                  <a:lnTo>
                    <a:pt x="112426" y="82969"/>
                  </a:lnTo>
                  <a:lnTo>
                    <a:pt x="111184" y="84181"/>
                  </a:lnTo>
                  <a:lnTo>
                    <a:pt x="110005" y="85068"/>
                  </a:lnTo>
                  <a:lnTo>
                    <a:pt x="108949" y="85534"/>
                  </a:lnTo>
                  <a:lnTo>
                    <a:pt x="107832" y="85720"/>
                  </a:lnTo>
                  <a:lnTo>
                    <a:pt x="107025" y="88799"/>
                  </a:lnTo>
                  <a:lnTo>
                    <a:pt x="105721" y="91970"/>
                  </a:lnTo>
                  <a:lnTo>
                    <a:pt x="104107" y="95141"/>
                  </a:lnTo>
                  <a:lnTo>
                    <a:pt x="102121" y="98359"/>
                  </a:lnTo>
                  <a:lnTo>
                    <a:pt x="99637" y="101438"/>
                  </a:lnTo>
                  <a:lnTo>
                    <a:pt x="96782" y="104516"/>
                  </a:lnTo>
                  <a:lnTo>
                    <a:pt x="93616" y="107454"/>
                  </a:lnTo>
                  <a:lnTo>
                    <a:pt x="90077" y="110205"/>
                  </a:lnTo>
                  <a:lnTo>
                    <a:pt x="86352" y="112677"/>
                  </a:lnTo>
                  <a:lnTo>
                    <a:pt x="82069" y="114869"/>
                  </a:lnTo>
                  <a:lnTo>
                    <a:pt x="77537" y="116828"/>
                  </a:lnTo>
                  <a:lnTo>
                    <a:pt x="72695" y="118321"/>
                  </a:lnTo>
                  <a:lnTo>
                    <a:pt x="67604" y="119393"/>
                  </a:lnTo>
                  <a:lnTo>
                    <a:pt x="62576" y="120000"/>
                  </a:lnTo>
                  <a:lnTo>
                    <a:pt x="57299" y="120000"/>
                  </a:lnTo>
                  <a:lnTo>
                    <a:pt x="52084" y="119440"/>
                  </a:lnTo>
                  <a:lnTo>
                    <a:pt x="47056" y="118414"/>
                  </a:lnTo>
                  <a:lnTo>
                    <a:pt x="42214" y="116828"/>
                  </a:lnTo>
                  <a:lnTo>
                    <a:pt x="37620" y="114963"/>
                  </a:lnTo>
                  <a:lnTo>
                    <a:pt x="33398" y="112724"/>
                  </a:lnTo>
                  <a:lnTo>
                    <a:pt x="29487" y="110205"/>
                  </a:lnTo>
                  <a:lnTo>
                    <a:pt x="25949" y="107547"/>
                  </a:lnTo>
                  <a:lnTo>
                    <a:pt x="22907" y="104609"/>
                  </a:lnTo>
                  <a:lnTo>
                    <a:pt x="20113" y="101531"/>
                  </a:lnTo>
                  <a:lnTo>
                    <a:pt x="17754" y="98453"/>
                  </a:lnTo>
                  <a:lnTo>
                    <a:pt x="15768" y="95141"/>
                  </a:lnTo>
                  <a:lnTo>
                    <a:pt x="14092" y="91970"/>
                  </a:lnTo>
                  <a:lnTo>
                    <a:pt x="12912" y="88892"/>
                  </a:lnTo>
                  <a:lnTo>
                    <a:pt x="12105" y="85814"/>
                  </a:lnTo>
                  <a:lnTo>
                    <a:pt x="11050" y="85627"/>
                  </a:lnTo>
                  <a:lnTo>
                    <a:pt x="9870" y="85068"/>
                  </a:lnTo>
                  <a:lnTo>
                    <a:pt x="8691" y="84275"/>
                  </a:lnTo>
                  <a:lnTo>
                    <a:pt x="7511" y="82969"/>
                  </a:lnTo>
                  <a:lnTo>
                    <a:pt x="6207" y="81290"/>
                  </a:lnTo>
                  <a:lnTo>
                    <a:pt x="4780" y="79005"/>
                  </a:lnTo>
                  <a:lnTo>
                    <a:pt x="3414" y="76160"/>
                  </a:lnTo>
                  <a:lnTo>
                    <a:pt x="1986" y="72708"/>
                  </a:lnTo>
                  <a:lnTo>
                    <a:pt x="1055" y="69817"/>
                  </a:lnTo>
                  <a:lnTo>
                    <a:pt x="310" y="67158"/>
                  </a:lnTo>
                  <a:lnTo>
                    <a:pt x="0" y="64920"/>
                  </a:lnTo>
                  <a:lnTo>
                    <a:pt x="0" y="63101"/>
                  </a:lnTo>
                  <a:lnTo>
                    <a:pt x="124" y="61515"/>
                  </a:lnTo>
                  <a:lnTo>
                    <a:pt x="558" y="60256"/>
                  </a:lnTo>
                  <a:lnTo>
                    <a:pt x="1179" y="59183"/>
                  </a:lnTo>
                  <a:lnTo>
                    <a:pt x="1986" y="58390"/>
                  </a:lnTo>
                  <a:lnTo>
                    <a:pt x="2793" y="57877"/>
                  </a:lnTo>
                  <a:lnTo>
                    <a:pt x="3848" y="57504"/>
                  </a:lnTo>
                  <a:lnTo>
                    <a:pt x="4904" y="57271"/>
                  </a:lnTo>
                  <a:lnTo>
                    <a:pt x="5959" y="57178"/>
                  </a:lnTo>
                  <a:lnTo>
                    <a:pt x="7015" y="57271"/>
                  </a:lnTo>
                  <a:lnTo>
                    <a:pt x="5835" y="54333"/>
                  </a:lnTo>
                  <a:lnTo>
                    <a:pt x="5028" y="51581"/>
                  </a:lnTo>
                  <a:lnTo>
                    <a:pt x="4221" y="47710"/>
                  </a:lnTo>
                  <a:lnTo>
                    <a:pt x="3724" y="44073"/>
                  </a:lnTo>
                  <a:lnTo>
                    <a:pt x="3600" y="40481"/>
                  </a:lnTo>
                  <a:lnTo>
                    <a:pt x="3973" y="36937"/>
                  </a:lnTo>
                  <a:lnTo>
                    <a:pt x="4904" y="33392"/>
                  </a:lnTo>
                  <a:lnTo>
                    <a:pt x="6332" y="29661"/>
                  </a:lnTo>
                  <a:lnTo>
                    <a:pt x="8194" y="26257"/>
                  </a:lnTo>
                  <a:lnTo>
                    <a:pt x="10553" y="23039"/>
                  </a:lnTo>
                  <a:lnTo>
                    <a:pt x="13160" y="20054"/>
                  </a:lnTo>
                  <a:lnTo>
                    <a:pt x="15954" y="17302"/>
                  </a:lnTo>
                  <a:lnTo>
                    <a:pt x="19058" y="14830"/>
                  </a:lnTo>
                  <a:lnTo>
                    <a:pt x="23155" y="11846"/>
                  </a:lnTo>
                  <a:lnTo>
                    <a:pt x="27501" y="9094"/>
                  </a:lnTo>
                  <a:lnTo>
                    <a:pt x="32095" y="6715"/>
                  </a:lnTo>
                  <a:lnTo>
                    <a:pt x="36068" y="4757"/>
                  </a:lnTo>
                  <a:lnTo>
                    <a:pt x="40351" y="3171"/>
                  </a:lnTo>
                  <a:lnTo>
                    <a:pt x="44821" y="1772"/>
                  </a:lnTo>
                  <a:lnTo>
                    <a:pt x="48422" y="979"/>
                  </a:lnTo>
                  <a:lnTo>
                    <a:pt x="52333" y="419"/>
                  </a:lnTo>
                  <a:lnTo>
                    <a:pt x="56306" y="186"/>
                  </a:lnTo>
                  <a:lnTo>
                    <a:pt x="6152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55" name="Google Shape;955;p53"/>
            <p:cNvSpPr/>
            <p:nvPr/>
          </p:nvSpPr>
          <p:spPr>
            <a:xfrm>
              <a:off x="6751638" y="5335588"/>
              <a:ext cx="2905200" cy="1484400"/>
            </a:xfrm>
            <a:custGeom>
              <a:rect b="b" l="l" r="r" t="t"/>
              <a:pathLst>
                <a:path extrusionOk="0" h="120000" w="120000">
                  <a:moveTo>
                    <a:pt x="38699" y="0"/>
                  </a:moveTo>
                  <a:lnTo>
                    <a:pt x="48209" y="59101"/>
                  </a:lnTo>
                  <a:lnTo>
                    <a:pt x="50013" y="70139"/>
                  </a:lnTo>
                  <a:lnTo>
                    <a:pt x="50079" y="70010"/>
                  </a:lnTo>
                  <a:lnTo>
                    <a:pt x="51653" y="79379"/>
                  </a:lnTo>
                  <a:lnTo>
                    <a:pt x="56671" y="51529"/>
                  </a:lnTo>
                  <a:lnTo>
                    <a:pt x="55228" y="47422"/>
                  </a:lnTo>
                  <a:lnTo>
                    <a:pt x="54113" y="43764"/>
                  </a:lnTo>
                  <a:lnTo>
                    <a:pt x="53260" y="40363"/>
                  </a:lnTo>
                  <a:lnTo>
                    <a:pt x="52571" y="37347"/>
                  </a:lnTo>
                  <a:lnTo>
                    <a:pt x="52145" y="34524"/>
                  </a:lnTo>
                  <a:lnTo>
                    <a:pt x="51883" y="31957"/>
                  </a:lnTo>
                  <a:lnTo>
                    <a:pt x="51751" y="29775"/>
                  </a:lnTo>
                  <a:lnTo>
                    <a:pt x="51817" y="27850"/>
                  </a:lnTo>
                  <a:lnTo>
                    <a:pt x="52079" y="25989"/>
                  </a:lnTo>
                  <a:lnTo>
                    <a:pt x="52374" y="24577"/>
                  </a:lnTo>
                  <a:lnTo>
                    <a:pt x="52834" y="23229"/>
                  </a:lnTo>
                  <a:lnTo>
                    <a:pt x="53391" y="22139"/>
                  </a:lnTo>
                  <a:lnTo>
                    <a:pt x="54014" y="21176"/>
                  </a:lnTo>
                  <a:lnTo>
                    <a:pt x="54637" y="20278"/>
                  </a:lnTo>
                  <a:lnTo>
                    <a:pt x="55293" y="19700"/>
                  </a:lnTo>
                  <a:lnTo>
                    <a:pt x="55982" y="19187"/>
                  </a:lnTo>
                  <a:lnTo>
                    <a:pt x="56736" y="18866"/>
                  </a:lnTo>
                  <a:lnTo>
                    <a:pt x="57359" y="18481"/>
                  </a:lnTo>
                  <a:lnTo>
                    <a:pt x="58048" y="18352"/>
                  </a:lnTo>
                  <a:lnTo>
                    <a:pt x="58606" y="18224"/>
                  </a:lnTo>
                  <a:lnTo>
                    <a:pt x="59098" y="18096"/>
                  </a:lnTo>
                  <a:lnTo>
                    <a:pt x="59524" y="18096"/>
                  </a:lnTo>
                  <a:lnTo>
                    <a:pt x="59852" y="18096"/>
                  </a:lnTo>
                  <a:lnTo>
                    <a:pt x="59983" y="18096"/>
                  </a:lnTo>
                  <a:lnTo>
                    <a:pt x="60147" y="18096"/>
                  </a:lnTo>
                  <a:lnTo>
                    <a:pt x="60475" y="18096"/>
                  </a:lnTo>
                  <a:lnTo>
                    <a:pt x="60901" y="18096"/>
                  </a:lnTo>
                  <a:lnTo>
                    <a:pt x="61393" y="18224"/>
                  </a:lnTo>
                  <a:lnTo>
                    <a:pt x="61951" y="18352"/>
                  </a:lnTo>
                  <a:lnTo>
                    <a:pt x="62574" y="18609"/>
                  </a:lnTo>
                  <a:lnTo>
                    <a:pt x="63263" y="18866"/>
                  </a:lnTo>
                  <a:lnTo>
                    <a:pt x="63951" y="19187"/>
                  </a:lnTo>
                  <a:lnTo>
                    <a:pt x="64640" y="19828"/>
                  </a:lnTo>
                  <a:lnTo>
                    <a:pt x="65329" y="20406"/>
                  </a:lnTo>
                  <a:lnTo>
                    <a:pt x="65985" y="21176"/>
                  </a:lnTo>
                  <a:lnTo>
                    <a:pt x="66608" y="22139"/>
                  </a:lnTo>
                  <a:lnTo>
                    <a:pt x="67100" y="23229"/>
                  </a:lnTo>
                  <a:lnTo>
                    <a:pt x="67559" y="24577"/>
                  </a:lnTo>
                  <a:lnTo>
                    <a:pt x="67920" y="26117"/>
                  </a:lnTo>
                  <a:lnTo>
                    <a:pt x="68116" y="27850"/>
                  </a:lnTo>
                  <a:lnTo>
                    <a:pt x="68248" y="29775"/>
                  </a:lnTo>
                  <a:lnTo>
                    <a:pt x="68116" y="32085"/>
                  </a:lnTo>
                  <a:lnTo>
                    <a:pt x="67854" y="34524"/>
                  </a:lnTo>
                  <a:lnTo>
                    <a:pt x="67428" y="37347"/>
                  </a:lnTo>
                  <a:lnTo>
                    <a:pt x="66739" y="40363"/>
                  </a:lnTo>
                  <a:lnTo>
                    <a:pt x="65886" y="43764"/>
                  </a:lnTo>
                  <a:lnTo>
                    <a:pt x="64706" y="47422"/>
                  </a:lnTo>
                  <a:lnTo>
                    <a:pt x="63328" y="51529"/>
                  </a:lnTo>
                  <a:lnTo>
                    <a:pt x="68346" y="79379"/>
                  </a:lnTo>
                  <a:lnTo>
                    <a:pt x="69920" y="70010"/>
                  </a:lnTo>
                  <a:lnTo>
                    <a:pt x="69920" y="70139"/>
                  </a:lnTo>
                  <a:lnTo>
                    <a:pt x="71724" y="59101"/>
                  </a:lnTo>
                  <a:lnTo>
                    <a:pt x="81300" y="0"/>
                  </a:lnTo>
                  <a:lnTo>
                    <a:pt x="81399" y="256"/>
                  </a:lnTo>
                  <a:lnTo>
                    <a:pt x="81858" y="705"/>
                  </a:lnTo>
                  <a:lnTo>
                    <a:pt x="82481" y="1668"/>
                  </a:lnTo>
                  <a:lnTo>
                    <a:pt x="83399" y="2759"/>
                  </a:lnTo>
                  <a:lnTo>
                    <a:pt x="84580" y="4106"/>
                  </a:lnTo>
                  <a:lnTo>
                    <a:pt x="85957" y="5711"/>
                  </a:lnTo>
                  <a:lnTo>
                    <a:pt x="87499" y="7508"/>
                  </a:lnTo>
                  <a:lnTo>
                    <a:pt x="89237" y="9368"/>
                  </a:lnTo>
                  <a:lnTo>
                    <a:pt x="91172" y="11294"/>
                  </a:lnTo>
                  <a:lnTo>
                    <a:pt x="93271" y="13347"/>
                  </a:lnTo>
                  <a:lnTo>
                    <a:pt x="95534" y="15401"/>
                  </a:lnTo>
                  <a:lnTo>
                    <a:pt x="97928" y="17390"/>
                  </a:lnTo>
                  <a:lnTo>
                    <a:pt x="100420" y="19315"/>
                  </a:lnTo>
                  <a:lnTo>
                    <a:pt x="103044" y="21176"/>
                  </a:lnTo>
                  <a:lnTo>
                    <a:pt x="105766" y="22844"/>
                  </a:lnTo>
                  <a:lnTo>
                    <a:pt x="108587" y="24320"/>
                  </a:lnTo>
                  <a:lnTo>
                    <a:pt x="110554" y="25668"/>
                  </a:lnTo>
                  <a:lnTo>
                    <a:pt x="112292" y="27208"/>
                  </a:lnTo>
                  <a:lnTo>
                    <a:pt x="113801" y="29262"/>
                  </a:lnTo>
                  <a:lnTo>
                    <a:pt x="115080" y="31700"/>
                  </a:lnTo>
                  <a:lnTo>
                    <a:pt x="116294" y="34395"/>
                  </a:lnTo>
                  <a:lnTo>
                    <a:pt x="117212" y="37219"/>
                  </a:lnTo>
                  <a:lnTo>
                    <a:pt x="117966" y="40235"/>
                  </a:lnTo>
                  <a:lnTo>
                    <a:pt x="118589" y="43508"/>
                  </a:lnTo>
                  <a:lnTo>
                    <a:pt x="119081" y="46652"/>
                  </a:lnTo>
                  <a:lnTo>
                    <a:pt x="119442" y="49989"/>
                  </a:lnTo>
                  <a:lnTo>
                    <a:pt x="119704" y="53262"/>
                  </a:lnTo>
                  <a:lnTo>
                    <a:pt x="119868" y="56534"/>
                  </a:lnTo>
                  <a:lnTo>
                    <a:pt x="119934" y="59550"/>
                  </a:lnTo>
                  <a:lnTo>
                    <a:pt x="120000" y="62502"/>
                  </a:lnTo>
                  <a:lnTo>
                    <a:pt x="119934" y="65262"/>
                  </a:lnTo>
                  <a:lnTo>
                    <a:pt x="119868" y="67700"/>
                  </a:lnTo>
                  <a:lnTo>
                    <a:pt x="119868" y="68213"/>
                  </a:lnTo>
                  <a:lnTo>
                    <a:pt x="119836" y="69304"/>
                  </a:lnTo>
                  <a:lnTo>
                    <a:pt x="119770" y="70973"/>
                  </a:lnTo>
                  <a:lnTo>
                    <a:pt x="119639" y="73155"/>
                  </a:lnTo>
                  <a:lnTo>
                    <a:pt x="119573" y="75850"/>
                  </a:lnTo>
                  <a:lnTo>
                    <a:pt x="119376" y="78673"/>
                  </a:lnTo>
                  <a:lnTo>
                    <a:pt x="119245" y="81561"/>
                  </a:lnTo>
                  <a:lnTo>
                    <a:pt x="119147" y="84513"/>
                  </a:lnTo>
                  <a:lnTo>
                    <a:pt x="118950" y="87401"/>
                  </a:lnTo>
                  <a:lnTo>
                    <a:pt x="118753" y="89967"/>
                  </a:lnTo>
                  <a:lnTo>
                    <a:pt x="118589" y="92278"/>
                  </a:lnTo>
                  <a:lnTo>
                    <a:pt x="118458" y="92406"/>
                  </a:lnTo>
                  <a:lnTo>
                    <a:pt x="118032" y="92855"/>
                  </a:lnTo>
                  <a:lnTo>
                    <a:pt x="117277" y="93754"/>
                  </a:lnTo>
                  <a:lnTo>
                    <a:pt x="116228" y="94844"/>
                  </a:lnTo>
                  <a:lnTo>
                    <a:pt x="114982" y="96192"/>
                  </a:lnTo>
                  <a:lnTo>
                    <a:pt x="113342" y="97732"/>
                  </a:lnTo>
                  <a:lnTo>
                    <a:pt x="111538" y="99465"/>
                  </a:lnTo>
                  <a:lnTo>
                    <a:pt x="109439" y="101262"/>
                  </a:lnTo>
                  <a:lnTo>
                    <a:pt x="107078" y="103187"/>
                  </a:lnTo>
                  <a:lnTo>
                    <a:pt x="104454" y="105176"/>
                  </a:lnTo>
                  <a:lnTo>
                    <a:pt x="101535" y="107101"/>
                  </a:lnTo>
                  <a:lnTo>
                    <a:pt x="98453" y="109026"/>
                  </a:lnTo>
                  <a:lnTo>
                    <a:pt x="95075" y="111016"/>
                  </a:lnTo>
                  <a:lnTo>
                    <a:pt x="91467" y="112812"/>
                  </a:lnTo>
                  <a:lnTo>
                    <a:pt x="87630" y="114545"/>
                  </a:lnTo>
                  <a:lnTo>
                    <a:pt x="83596" y="116085"/>
                  </a:lnTo>
                  <a:lnTo>
                    <a:pt x="79300" y="117433"/>
                  </a:lnTo>
                  <a:lnTo>
                    <a:pt x="74774" y="118524"/>
                  </a:lnTo>
                  <a:lnTo>
                    <a:pt x="70051" y="119358"/>
                  </a:lnTo>
                  <a:lnTo>
                    <a:pt x="65132" y="119871"/>
                  </a:lnTo>
                  <a:lnTo>
                    <a:pt x="59983" y="120000"/>
                  </a:lnTo>
                  <a:lnTo>
                    <a:pt x="54867" y="119871"/>
                  </a:lnTo>
                  <a:lnTo>
                    <a:pt x="49915" y="119358"/>
                  </a:lnTo>
                  <a:lnTo>
                    <a:pt x="45159" y="118524"/>
                  </a:lnTo>
                  <a:lnTo>
                    <a:pt x="40699" y="117433"/>
                  </a:lnTo>
                  <a:lnTo>
                    <a:pt x="36403" y="116085"/>
                  </a:lnTo>
                  <a:lnTo>
                    <a:pt x="32303" y="114545"/>
                  </a:lnTo>
                  <a:lnTo>
                    <a:pt x="28532" y="112812"/>
                  </a:lnTo>
                  <a:lnTo>
                    <a:pt x="24924" y="111016"/>
                  </a:lnTo>
                  <a:lnTo>
                    <a:pt x="21546" y="109026"/>
                  </a:lnTo>
                  <a:lnTo>
                    <a:pt x="18398" y="107101"/>
                  </a:lnTo>
                  <a:lnTo>
                    <a:pt x="15545" y="105176"/>
                  </a:lnTo>
                  <a:lnTo>
                    <a:pt x="12921" y="103187"/>
                  </a:lnTo>
                  <a:lnTo>
                    <a:pt x="10560" y="101262"/>
                  </a:lnTo>
                  <a:lnTo>
                    <a:pt x="8428" y="99465"/>
                  </a:lnTo>
                  <a:lnTo>
                    <a:pt x="6591" y="97732"/>
                  </a:lnTo>
                  <a:lnTo>
                    <a:pt x="5017" y="96192"/>
                  </a:lnTo>
                  <a:lnTo>
                    <a:pt x="3705" y="94844"/>
                  </a:lnTo>
                  <a:lnTo>
                    <a:pt x="2722" y="93754"/>
                  </a:lnTo>
                  <a:lnTo>
                    <a:pt x="1967" y="92855"/>
                  </a:lnTo>
                  <a:lnTo>
                    <a:pt x="1541" y="92406"/>
                  </a:lnTo>
                  <a:lnTo>
                    <a:pt x="1410" y="92278"/>
                  </a:lnTo>
                  <a:lnTo>
                    <a:pt x="1246" y="89967"/>
                  </a:lnTo>
                  <a:lnTo>
                    <a:pt x="1049" y="87401"/>
                  </a:lnTo>
                  <a:lnTo>
                    <a:pt x="918" y="84513"/>
                  </a:lnTo>
                  <a:lnTo>
                    <a:pt x="721" y="81561"/>
                  </a:lnTo>
                  <a:lnTo>
                    <a:pt x="623" y="78673"/>
                  </a:lnTo>
                  <a:lnTo>
                    <a:pt x="491" y="75721"/>
                  </a:lnTo>
                  <a:lnTo>
                    <a:pt x="360" y="73155"/>
                  </a:lnTo>
                  <a:lnTo>
                    <a:pt x="229" y="70973"/>
                  </a:lnTo>
                  <a:lnTo>
                    <a:pt x="163" y="69304"/>
                  </a:lnTo>
                  <a:lnTo>
                    <a:pt x="131" y="68213"/>
                  </a:lnTo>
                  <a:lnTo>
                    <a:pt x="131" y="67700"/>
                  </a:lnTo>
                  <a:lnTo>
                    <a:pt x="65" y="65262"/>
                  </a:lnTo>
                  <a:lnTo>
                    <a:pt x="0" y="62502"/>
                  </a:lnTo>
                  <a:lnTo>
                    <a:pt x="65" y="59550"/>
                  </a:lnTo>
                  <a:lnTo>
                    <a:pt x="131" y="56534"/>
                  </a:lnTo>
                  <a:lnTo>
                    <a:pt x="295" y="53262"/>
                  </a:lnTo>
                  <a:lnTo>
                    <a:pt x="557" y="49989"/>
                  </a:lnTo>
                  <a:lnTo>
                    <a:pt x="918" y="46652"/>
                  </a:lnTo>
                  <a:lnTo>
                    <a:pt x="1410" y="43508"/>
                  </a:lnTo>
                  <a:lnTo>
                    <a:pt x="2033" y="40235"/>
                  </a:lnTo>
                  <a:lnTo>
                    <a:pt x="2853" y="37219"/>
                  </a:lnTo>
                  <a:lnTo>
                    <a:pt x="3771" y="34395"/>
                  </a:lnTo>
                  <a:lnTo>
                    <a:pt x="4886" y="31700"/>
                  </a:lnTo>
                  <a:lnTo>
                    <a:pt x="6198" y="29262"/>
                  </a:lnTo>
                  <a:lnTo>
                    <a:pt x="7707" y="27208"/>
                  </a:lnTo>
                  <a:lnTo>
                    <a:pt x="9445" y="25668"/>
                  </a:lnTo>
                  <a:lnTo>
                    <a:pt x="11412" y="24320"/>
                  </a:lnTo>
                  <a:lnTo>
                    <a:pt x="14233" y="22844"/>
                  </a:lnTo>
                  <a:lnTo>
                    <a:pt x="16955" y="21176"/>
                  </a:lnTo>
                  <a:lnTo>
                    <a:pt x="19579" y="19315"/>
                  </a:lnTo>
                  <a:lnTo>
                    <a:pt x="22071" y="17390"/>
                  </a:lnTo>
                  <a:lnTo>
                    <a:pt x="24432" y="15401"/>
                  </a:lnTo>
                  <a:lnTo>
                    <a:pt x="26728" y="13347"/>
                  </a:lnTo>
                  <a:lnTo>
                    <a:pt x="28761" y="11294"/>
                  </a:lnTo>
                  <a:lnTo>
                    <a:pt x="30762" y="9368"/>
                  </a:lnTo>
                  <a:lnTo>
                    <a:pt x="32500" y="7508"/>
                  </a:lnTo>
                  <a:lnTo>
                    <a:pt x="34042" y="5711"/>
                  </a:lnTo>
                  <a:lnTo>
                    <a:pt x="35419" y="4106"/>
                  </a:lnTo>
                  <a:lnTo>
                    <a:pt x="36600" y="2759"/>
                  </a:lnTo>
                  <a:lnTo>
                    <a:pt x="37452" y="1668"/>
                  </a:lnTo>
                  <a:lnTo>
                    <a:pt x="38141" y="705"/>
                  </a:lnTo>
                  <a:lnTo>
                    <a:pt x="38600" y="256"/>
                  </a:lnTo>
                  <a:lnTo>
                    <a:pt x="3869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56" name="Google Shape;956;p53"/>
          <p:cNvGrpSpPr/>
          <p:nvPr/>
        </p:nvGrpSpPr>
        <p:grpSpPr>
          <a:xfrm>
            <a:off x="4767165" y="1373660"/>
            <a:ext cx="271920" cy="340814"/>
            <a:chOff x="5324476" y="2066926"/>
            <a:chExt cx="3906900" cy="4903800"/>
          </a:xfrm>
        </p:grpSpPr>
        <p:sp>
          <p:nvSpPr>
            <p:cNvPr id="957" name="Google Shape;957;p53"/>
            <p:cNvSpPr/>
            <p:nvPr/>
          </p:nvSpPr>
          <p:spPr>
            <a:xfrm>
              <a:off x="5324476" y="2066926"/>
              <a:ext cx="3906900" cy="4903800"/>
            </a:xfrm>
            <a:custGeom>
              <a:rect b="b" l="l" r="r" t="t"/>
              <a:pathLst>
                <a:path extrusionOk="0" h="120000" w="120000">
                  <a:moveTo>
                    <a:pt x="18647" y="7050"/>
                  </a:moveTo>
                  <a:lnTo>
                    <a:pt x="17087" y="7167"/>
                  </a:lnTo>
                  <a:lnTo>
                    <a:pt x="15575" y="7458"/>
                  </a:lnTo>
                  <a:lnTo>
                    <a:pt x="14137" y="7924"/>
                  </a:lnTo>
                  <a:lnTo>
                    <a:pt x="12845" y="8546"/>
                  </a:lnTo>
                  <a:lnTo>
                    <a:pt x="11700" y="9362"/>
                  </a:lnTo>
                  <a:lnTo>
                    <a:pt x="10700" y="10275"/>
                  </a:lnTo>
                  <a:lnTo>
                    <a:pt x="9920" y="11285"/>
                  </a:lnTo>
                  <a:lnTo>
                    <a:pt x="9311" y="12431"/>
                  </a:lnTo>
                  <a:lnTo>
                    <a:pt x="8945" y="13635"/>
                  </a:lnTo>
                  <a:lnTo>
                    <a:pt x="8823" y="14878"/>
                  </a:lnTo>
                  <a:lnTo>
                    <a:pt x="8823" y="105199"/>
                  </a:lnTo>
                  <a:lnTo>
                    <a:pt x="8945" y="106481"/>
                  </a:lnTo>
                  <a:lnTo>
                    <a:pt x="9311" y="107646"/>
                  </a:lnTo>
                  <a:lnTo>
                    <a:pt x="9920" y="108792"/>
                  </a:lnTo>
                  <a:lnTo>
                    <a:pt x="10700" y="109802"/>
                  </a:lnTo>
                  <a:lnTo>
                    <a:pt x="11700" y="110715"/>
                  </a:lnTo>
                  <a:lnTo>
                    <a:pt x="12845" y="111531"/>
                  </a:lnTo>
                  <a:lnTo>
                    <a:pt x="14137" y="112152"/>
                  </a:lnTo>
                  <a:lnTo>
                    <a:pt x="15575" y="112618"/>
                  </a:lnTo>
                  <a:lnTo>
                    <a:pt x="17087" y="112910"/>
                  </a:lnTo>
                  <a:lnTo>
                    <a:pt x="18647" y="113026"/>
                  </a:lnTo>
                  <a:lnTo>
                    <a:pt x="101352" y="113026"/>
                  </a:lnTo>
                  <a:lnTo>
                    <a:pt x="102961" y="112949"/>
                  </a:lnTo>
                  <a:lnTo>
                    <a:pt x="104472" y="112618"/>
                  </a:lnTo>
                  <a:lnTo>
                    <a:pt x="105862" y="112152"/>
                  </a:lnTo>
                  <a:lnTo>
                    <a:pt x="107129" y="111531"/>
                  </a:lnTo>
                  <a:lnTo>
                    <a:pt x="108275" y="110754"/>
                  </a:lnTo>
                  <a:lnTo>
                    <a:pt x="109299" y="109841"/>
                  </a:lnTo>
                  <a:lnTo>
                    <a:pt x="110079" y="108792"/>
                  </a:lnTo>
                  <a:lnTo>
                    <a:pt x="110664" y="107685"/>
                  </a:lnTo>
                  <a:lnTo>
                    <a:pt x="111078" y="106481"/>
                  </a:lnTo>
                  <a:lnTo>
                    <a:pt x="111176" y="105199"/>
                  </a:lnTo>
                  <a:lnTo>
                    <a:pt x="111176" y="33253"/>
                  </a:lnTo>
                  <a:lnTo>
                    <a:pt x="95624" y="33253"/>
                  </a:lnTo>
                  <a:lnTo>
                    <a:pt x="93284" y="33136"/>
                  </a:lnTo>
                  <a:lnTo>
                    <a:pt x="91017" y="32806"/>
                  </a:lnTo>
                  <a:lnTo>
                    <a:pt x="88872" y="32262"/>
                  </a:lnTo>
                  <a:lnTo>
                    <a:pt x="86849" y="31485"/>
                  </a:lnTo>
                  <a:lnTo>
                    <a:pt x="84972" y="30573"/>
                  </a:lnTo>
                  <a:lnTo>
                    <a:pt x="83217" y="29485"/>
                  </a:lnTo>
                  <a:lnTo>
                    <a:pt x="81657" y="28280"/>
                  </a:lnTo>
                  <a:lnTo>
                    <a:pt x="80341" y="26901"/>
                  </a:lnTo>
                  <a:lnTo>
                    <a:pt x="79146" y="25386"/>
                  </a:lnTo>
                  <a:lnTo>
                    <a:pt x="78220" y="23794"/>
                  </a:lnTo>
                  <a:lnTo>
                    <a:pt x="77538" y="22065"/>
                  </a:lnTo>
                  <a:lnTo>
                    <a:pt x="77123" y="20278"/>
                  </a:lnTo>
                  <a:lnTo>
                    <a:pt x="76977" y="18413"/>
                  </a:lnTo>
                  <a:lnTo>
                    <a:pt x="76977" y="7050"/>
                  </a:lnTo>
                  <a:lnTo>
                    <a:pt x="18647" y="7050"/>
                  </a:lnTo>
                  <a:close/>
                  <a:moveTo>
                    <a:pt x="18647" y="0"/>
                  </a:moveTo>
                  <a:lnTo>
                    <a:pt x="79731" y="0"/>
                  </a:lnTo>
                  <a:lnTo>
                    <a:pt x="80828" y="77"/>
                  </a:lnTo>
                  <a:lnTo>
                    <a:pt x="81901" y="271"/>
                  </a:lnTo>
                  <a:lnTo>
                    <a:pt x="82900" y="524"/>
                  </a:lnTo>
                  <a:lnTo>
                    <a:pt x="83875" y="893"/>
                  </a:lnTo>
                  <a:lnTo>
                    <a:pt x="84777" y="1359"/>
                  </a:lnTo>
                  <a:lnTo>
                    <a:pt x="85606" y="1903"/>
                  </a:lnTo>
                  <a:lnTo>
                    <a:pt x="117416" y="26280"/>
                  </a:lnTo>
                  <a:lnTo>
                    <a:pt x="118147" y="26921"/>
                  </a:lnTo>
                  <a:lnTo>
                    <a:pt x="118805" y="27698"/>
                  </a:lnTo>
                  <a:lnTo>
                    <a:pt x="119293" y="28494"/>
                  </a:lnTo>
                  <a:lnTo>
                    <a:pt x="119683" y="29349"/>
                  </a:lnTo>
                  <a:lnTo>
                    <a:pt x="119951" y="30223"/>
                  </a:lnTo>
                  <a:lnTo>
                    <a:pt x="120000" y="31136"/>
                  </a:lnTo>
                  <a:lnTo>
                    <a:pt x="120000" y="105179"/>
                  </a:lnTo>
                  <a:lnTo>
                    <a:pt x="119853" y="107024"/>
                  </a:lnTo>
                  <a:lnTo>
                    <a:pt x="119439" y="108831"/>
                  </a:lnTo>
                  <a:lnTo>
                    <a:pt x="118756" y="110540"/>
                  </a:lnTo>
                  <a:lnTo>
                    <a:pt x="117830" y="112152"/>
                  </a:lnTo>
                  <a:lnTo>
                    <a:pt x="116684" y="113648"/>
                  </a:lnTo>
                  <a:lnTo>
                    <a:pt x="115319" y="115027"/>
                  </a:lnTo>
                  <a:lnTo>
                    <a:pt x="113759" y="116270"/>
                  </a:lnTo>
                  <a:lnTo>
                    <a:pt x="112004" y="117377"/>
                  </a:lnTo>
                  <a:lnTo>
                    <a:pt x="110127" y="118290"/>
                  </a:lnTo>
                  <a:lnTo>
                    <a:pt x="108104" y="119009"/>
                  </a:lnTo>
                  <a:lnTo>
                    <a:pt x="105935" y="119572"/>
                  </a:lnTo>
                  <a:lnTo>
                    <a:pt x="103692" y="119883"/>
                  </a:lnTo>
                  <a:lnTo>
                    <a:pt x="101352" y="119999"/>
                  </a:lnTo>
                  <a:lnTo>
                    <a:pt x="18647" y="119999"/>
                  </a:lnTo>
                  <a:lnTo>
                    <a:pt x="16307" y="119883"/>
                  </a:lnTo>
                  <a:lnTo>
                    <a:pt x="14040" y="119572"/>
                  </a:lnTo>
                  <a:lnTo>
                    <a:pt x="11943" y="119009"/>
                  </a:lnTo>
                  <a:lnTo>
                    <a:pt x="9872" y="118290"/>
                  </a:lnTo>
                  <a:lnTo>
                    <a:pt x="7995" y="117377"/>
                  </a:lnTo>
                  <a:lnTo>
                    <a:pt x="6288" y="116270"/>
                  </a:lnTo>
                  <a:lnTo>
                    <a:pt x="4728" y="115027"/>
                  </a:lnTo>
                  <a:lnTo>
                    <a:pt x="3363" y="113648"/>
                  </a:lnTo>
                  <a:lnTo>
                    <a:pt x="2218" y="112152"/>
                  </a:lnTo>
                  <a:lnTo>
                    <a:pt x="1291" y="110540"/>
                  </a:lnTo>
                  <a:lnTo>
                    <a:pt x="609" y="108831"/>
                  </a:lnTo>
                  <a:lnTo>
                    <a:pt x="146" y="107024"/>
                  </a:lnTo>
                  <a:lnTo>
                    <a:pt x="0" y="105179"/>
                  </a:lnTo>
                  <a:lnTo>
                    <a:pt x="0" y="14878"/>
                  </a:lnTo>
                  <a:lnTo>
                    <a:pt x="146" y="13013"/>
                  </a:lnTo>
                  <a:lnTo>
                    <a:pt x="609" y="11226"/>
                  </a:lnTo>
                  <a:lnTo>
                    <a:pt x="1291" y="9498"/>
                  </a:lnTo>
                  <a:lnTo>
                    <a:pt x="2218" y="7905"/>
                  </a:lnTo>
                  <a:lnTo>
                    <a:pt x="3363" y="6409"/>
                  </a:lnTo>
                  <a:lnTo>
                    <a:pt x="4728" y="5011"/>
                  </a:lnTo>
                  <a:lnTo>
                    <a:pt x="6288" y="3768"/>
                  </a:lnTo>
                  <a:lnTo>
                    <a:pt x="7995" y="2680"/>
                  </a:lnTo>
                  <a:lnTo>
                    <a:pt x="9872" y="1767"/>
                  </a:lnTo>
                  <a:lnTo>
                    <a:pt x="11943" y="1029"/>
                  </a:lnTo>
                  <a:lnTo>
                    <a:pt x="14040" y="485"/>
                  </a:lnTo>
                  <a:lnTo>
                    <a:pt x="16307" y="155"/>
                  </a:lnTo>
                  <a:lnTo>
                    <a:pt x="186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58" name="Google Shape;958;p53"/>
            <p:cNvSpPr/>
            <p:nvPr/>
          </p:nvSpPr>
          <p:spPr>
            <a:xfrm>
              <a:off x="5942013" y="4376738"/>
              <a:ext cx="2697300" cy="287400"/>
            </a:xfrm>
            <a:custGeom>
              <a:rect b="b" l="l" r="r" t="t"/>
              <a:pathLst>
                <a:path extrusionOk="0" h="120000" w="120000">
                  <a:moveTo>
                    <a:pt x="6390" y="0"/>
                  </a:moveTo>
                  <a:lnTo>
                    <a:pt x="113609" y="0"/>
                  </a:lnTo>
                  <a:lnTo>
                    <a:pt x="115092" y="997"/>
                  </a:lnTo>
                  <a:lnTo>
                    <a:pt x="116469" y="5983"/>
                  </a:lnTo>
                  <a:lnTo>
                    <a:pt x="117599" y="12963"/>
                  </a:lnTo>
                  <a:lnTo>
                    <a:pt x="118587" y="22271"/>
                  </a:lnTo>
                  <a:lnTo>
                    <a:pt x="119399" y="33573"/>
                  </a:lnTo>
                  <a:lnTo>
                    <a:pt x="119858" y="46204"/>
                  </a:lnTo>
                  <a:lnTo>
                    <a:pt x="120000" y="59168"/>
                  </a:lnTo>
                  <a:lnTo>
                    <a:pt x="119858" y="73462"/>
                  </a:lnTo>
                  <a:lnTo>
                    <a:pt x="119399" y="86094"/>
                  </a:lnTo>
                  <a:lnTo>
                    <a:pt x="118587" y="97396"/>
                  </a:lnTo>
                  <a:lnTo>
                    <a:pt x="117599" y="106703"/>
                  </a:lnTo>
                  <a:lnTo>
                    <a:pt x="116398" y="113684"/>
                  </a:lnTo>
                  <a:lnTo>
                    <a:pt x="115092" y="118005"/>
                  </a:lnTo>
                  <a:lnTo>
                    <a:pt x="113609" y="120000"/>
                  </a:lnTo>
                  <a:lnTo>
                    <a:pt x="6390" y="120000"/>
                  </a:lnTo>
                  <a:lnTo>
                    <a:pt x="4907" y="118005"/>
                  </a:lnTo>
                  <a:lnTo>
                    <a:pt x="3601" y="113684"/>
                  </a:lnTo>
                  <a:lnTo>
                    <a:pt x="2400" y="106038"/>
                  </a:lnTo>
                  <a:lnTo>
                    <a:pt x="1376" y="96731"/>
                  </a:lnTo>
                  <a:lnTo>
                    <a:pt x="670" y="86094"/>
                  </a:lnTo>
                  <a:lnTo>
                    <a:pt x="211" y="73130"/>
                  </a:lnTo>
                  <a:lnTo>
                    <a:pt x="0" y="59168"/>
                  </a:lnTo>
                  <a:lnTo>
                    <a:pt x="211" y="46204"/>
                  </a:lnTo>
                  <a:lnTo>
                    <a:pt x="670" y="33573"/>
                  </a:lnTo>
                  <a:lnTo>
                    <a:pt x="1376" y="22271"/>
                  </a:lnTo>
                  <a:lnTo>
                    <a:pt x="2400" y="12963"/>
                  </a:lnTo>
                  <a:lnTo>
                    <a:pt x="3601" y="5983"/>
                  </a:lnTo>
                  <a:lnTo>
                    <a:pt x="4907" y="997"/>
                  </a:lnTo>
                  <a:lnTo>
                    <a:pt x="639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59" name="Google Shape;959;p53"/>
            <p:cNvSpPr/>
            <p:nvPr/>
          </p:nvSpPr>
          <p:spPr>
            <a:xfrm>
              <a:off x="5942013" y="4948238"/>
              <a:ext cx="2697300" cy="287400"/>
            </a:xfrm>
            <a:custGeom>
              <a:rect b="b" l="l" r="r" t="t"/>
              <a:pathLst>
                <a:path extrusionOk="0" h="120000" w="120000">
                  <a:moveTo>
                    <a:pt x="6390" y="0"/>
                  </a:moveTo>
                  <a:lnTo>
                    <a:pt x="113609" y="0"/>
                  </a:lnTo>
                  <a:lnTo>
                    <a:pt x="115092" y="1329"/>
                  </a:lnTo>
                  <a:lnTo>
                    <a:pt x="116398" y="6315"/>
                  </a:lnTo>
                  <a:lnTo>
                    <a:pt x="117599" y="12963"/>
                  </a:lnTo>
                  <a:lnTo>
                    <a:pt x="118587" y="22271"/>
                  </a:lnTo>
                  <a:lnTo>
                    <a:pt x="119329" y="32908"/>
                  </a:lnTo>
                  <a:lnTo>
                    <a:pt x="119858" y="46204"/>
                  </a:lnTo>
                  <a:lnTo>
                    <a:pt x="120000" y="59833"/>
                  </a:lnTo>
                  <a:lnTo>
                    <a:pt x="119858" y="73795"/>
                  </a:lnTo>
                  <a:lnTo>
                    <a:pt x="119399" y="86094"/>
                  </a:lnTo>
                  <a:lnTo>
                    <a:pt x="118587" y="97396"/>
                  </a:lnTo>
                  <a:lnTo>
                    <a:pt x="117599" y="106703"/>
                  </a:lnTo>
                  <a:lnTo>
                    <a:pt x="116398" y="113684"/>
                  </a:lnTo>
                  <a:lnTo>
                    <a:pt x="115092" y="118005"/>
                  </a:lnTo>
                  <a:lnTo>
                    <a:pt x="113609" y="120000"/>
                  </a:lnTo>
                  <a:lnTo>
                    <a:pt x="6390" y="120000"/>
                  </a:lnTo>
                  <a:lnTo>
                    <a:pt x="4907" y="118005"/>
                  </a:lnTo>
                  <a:lnTo>
                    <a:pt x="3601" y="113684"/>
                  </a:lnTo>
                  <a:lnTo>
                    <a:pt x="2400" y="106038"/>
                  </a:lnTo>
                  <a:lnTo>
                    <a:pt x="1376" y="96731"/>
                  </a:lnTo>
                  <a:lnTo>
                    <a:pt x="670" y="86094"/>
                  </a:lnTo>
                  <a:lnTo>
                    <a:pt x="211" y="73795"/>
                  </a:lnTo>
                  <a:lnTo>
                    <a:pt x="0" y="59833"/>
                  </a:lnTo>
                  <a:lnTo>
                    <a:pt x="211" y="46204"/>
                  </a:lnTo>
                  <a:lnTo>
                    <a:pt x="670" y="32908"/>
                  </a:lnTo>
                  <a:lnTo>
                    <a:pt x="1376" y="22271"/>
                  </a:lnTo>
                  <a:lnTo>
                    <a:pt x="2400" y="12963"/>
                  </a:lnTo>
                  <a:lnTo>
                    <a:pt x="3601" y="6315"/>
                  </a:lnTo>
                  <a:lnTo>
                    <a:pt x="4907" y="1329"/>
                  </a:lnTo>
                  <a:lnTo>
                    <a:pt x="639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60" name="Google Shape;960;p53"/>
            <p:cNvSpPr/>
            <p:nvPr/>
          </p:nvSpPr>
          <p:spPr>
            <a:xfrm>
              <a:off x="5942013" y="5521326"/>
              <a:ext cx="2697300" cy="285900"/>
            </a:xfrm>
            <a:custGeom>
              <a:rect b="b" l="l" r="r" t="t"/>
              <a:pathLst>
                <a:path extrusionOk="0" h="120000" w="120000">
                  <a:moveTo>
                    <a:pt x="6390" y="0"/>
                  </a:moveTo>
                  <a:lnTo>
                    <a:pt x="113609" y="0"/>
                  </a:lnTo>
                  <a:lnTo>
                    <a:pt x="115092" y="1329"/>
                  </a:lnTo>
                  <a:lnTo>
                    <a:pt x="116398" y="6315"/>
                  </a:lnTo>
                  <a:lnTo>
                    <a:pt x="117599" y="13296"/>
                  </a:lnTo>
                  <a:lnTo>
                    <a:pt x="118587" y="22603"/>
                  </a:lnTo>
                  <a:lnTo>
                    <a:pt x="119329" y="33905"/>
                  </a:lnTo>
                  <a:lnTo>
                    <a:pt x="119858" y="46204"/>
                  </a:lnTo>
                  <a:lnTo>
                    <a:pt x="120000" y="60166"/>
                  </a:lnTo>
                  <a:lnTo>
                    <a:pt x="119858" y="73795"/>
                  </a:lnTo>
                  <a:lnTo>
                    <a:pt x="119399" y="86426"/>
                  </a:lnTo>
                  <a:lnTo>
                    <a:pt x="118587" y="97396"/>
                  </a:lnTo>
                  <a:lnTo>
                    <a:pt x="117599" y="107036"/>
                  </a:lnTo>
                  <a:lnTo>
                    <a:pt x="116398" y="113684"/>
                  </a:lnTo>
                  <a:lnTo>
                    <a:pt x="115092" y="118005"/>
                  </a:lnTo>
                  <a:lnTo>
                    <a:pt x="113609" y="120000"/>
                  </a:lnTo>
                  <a:lnTo>
                    <a:pt x="6390" y="120000"/>
                  </a:lnTo>
                  <a:lnTo>
                    <a:pt x="4907" y="118005"/>
                  </a:lnTo>
                  <a:lnTo>
                    <a:pt x="3601" y="113684"/>
                  </a:lnTo>
                  <a:lnTo>
                    <a:pt x="2400" y="106371"/>
                  </a:lnTo>
                  <a:lnTo>
                    <a:pt x="1376" y="97396"/>
                  </a:lnTo>
                  <a:lnTo>
                    <a:pt x="670" y="86426"/>
                  </a:lnTo>
                  <a:lnTo>
                    <a:pt x="211" y="73795"/>
                  </a:lnTo>
                  <a:lnTo>
                    <a:pt x="0" y="60166"/>
                  </a:lnTo>
                  <a:lnTo>
                    <a:pt x="211" y="46204"/>
                  </a:lnTo>
                  <a:lnTo>
                    <a:pt x="670" y="33905"/>
                  </a:lnTo>
                  <a:lnTo>
                    <a:pt x="1376" y="22603"/>
                  </a:lnTo>
                  <a:lnTo>
                    <a:pt x="2400" y="13296"/>
                  </a:lnTo>
                  <a:lnTo>
                    <a:pt x="3601" y="6315"/>
                  </a:lnTo>
                  <a:lnTo>
                    <a:pt x="4907" y="1329"/>
                  </a:lnTo>
                  <a:lnTo>
                    <a:pt x="639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61" name="Google Shape;961;p53"/>
            <p:cNvSpPr/>
            <p:nvPr/>
          </p:nvSpPr>
          <p:spPr>
            <a:xfrm>
              <a:off x="5929313" y="6091238"/>
              <a:ext cx="1633500" cy="285900"/>
            </a:xfrm>
            <a:custGeom>
              <a:rect b="b" l="l" r="r" t="t"/>
              <a:pathLst>
                <a:path extrusionOk="0" h="120000" w="120000">
                  <a:moveTo>
                    <a:pt x="10564" y="0"/>
                  </a:moveTo>
                  <a:lnTo>
                    <a:pt x="109435" y="0"/>
                  </a:lnTo>
                  <a:lnTo>
                    <a:pt x="111887" y="1994"/>
                  </a:lnTo>
                  <a:lnTo>
                    <a:pt x="114105" y="6315"/>
                  </a:lnTo>
                  <a:lnTo>
                    <a:pt x="116031" y="13296"/>
                  </a:lnTo>
                  <a:lnTo>
                    <a:pt x="117723" y="22603"/>
                  </a:lnTo>
                  <a:lnTo>
                    <a:pt x="118891" y="33905"/>
                  </a:lnTo>
                  <a:lnTo>
                    <a:pt x="119766" y="46537"/>
                  </a:lnTo>
                  <a:lnTo>
                    <a:pt x="120000" y="60166"/>
                  </a:lnTo>
                  <a:lnTo>
                    <a:pt x="119766" y="73795"/>
                  </a:lnTo>
                  <a:lnTo>
                    <a:pt x="118891" y="86426"/>
                  </a:lnTo>
                  <a:lnTo>
                    <a:pt x="117723" y="97728"/>
                  </a:lnTo>
                  <a:lnTo>
                    <a:pt x="116031" y="107036"/>
                  </a:lnTo>
                  <a:lnTo>
                    <a:pt x="114105" y="114016"/>
                  </a:lnTo>
                  <a:lnTo>
                    <a:pt x="111887" y="119002"/>
                  </a:lnTo>
                  <a:lnTo>
                    <a:pt x="109435" y="120000"/>
                  </a:lnTo>
                  <a:lnTo>
                    <a:pt x="10564" y="120000"/>
                  </a:lnTo>
                  <a:lnTo>
                    <a:pt x="8112" y="119002"/>
                  </a:lnTo>
                  <a:lnTo>
                    <a:pt x="5894" y="114016"/>
                  </a:lnTo>
                  <a:lnTo>
                    <a:pt x="3968" y="107036"/>
                  </a:lnTo>
                  <a:lnTo>
                    <a:pt x="2276" y="97728"/>
                  </a:lnTo>
                  <a:lnTo>
                    <a:pt x="1108" y="86426"/>
                  </a:lnTo>
                  <a:lnTo>
                    <a:pt x="291" y="73795"/>
                  </a:lnTo>
                  <a:lnTo>
                    <a:pt x="0" y="60166"/>
                  </a:lnTo>
                  <a:lnTo>
                    <a:pt x="291" y="46537"/>
                  </a:lnTo>
                  <a:lnTo>
                    <a:pt x="1108" y="33905"/>
                  </a:lnTo>
                  <a:lnTo>
                    <a:pt x="2276" y="22603"/>
                  </a:lnTo>
                  <a:lnTo>
                    <a:pt x="3968" y="13296"/>
                  </a:lnTo>
                  <a:lnTo>
                    <a:pt x="5894" y="6315"/>
                  </a:lnTo>
                  <a:lnTo>
                    <a:pt x="8112" y="1994"/>
                  </a:lnTo>
                  <a:lnTo>
                    <a:pt x="1056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62" name="Google Shape;962;p53"/>
            <p:cNvSpPr/>
            <p:nvPr/>
          </p:nvSpPr>
          <p:spPr>
            <a:xfrm>
              <a:off x="5945188" y="3529013"/>
              <a:ext cx="1260600" cy="582600"/>
            </a:xfrm>
            <a:custGeom>
              <a:rect b="b" l="l" r="r" t="t"/>
              <a:pathLst>
                <a:path extrusionOk="0" h="120000" w="120000">
                  <a:moveTo>
                    <a:pt x="38865" y="0"/>
                  </a:moveTo>
                  <a:lnTo>
                    <a:pt x="50207" y="77166"/>
                  </a:lnTo>
                  <a:lnTo>
                    <a:pt x="51795" y="87629"/>
                  </a:lnTo>
                  <a:lnTo>
                    <a:pt x="56937" y="56893"/>
                  </a:lnTo>
                  <a:lnTo>
                    <a:pt x="54971" y="50190"/>
                  </a:lnTo>
                  <a:lnTo>
                    <a:pt x="53534" y="44305"/>
                  </a:lnTo>
                  <a:lnTo>
                    <a:pt x="52551" y="39400"/>
                  </a:lnTo>
                  <a:lnTo>
                    <a:pt x="52098" y="35149"/>
                  </a:lnTo>
                  <a:lnTo>
                    <a:pt x="52098" y="31716"/>
                  </a:lnTo>
                  <a:lnTo>
                    <a:pt x="52400" y="28610"/>
                  </a:lnTo>
                  <a:lnTo>
                    <a:pt x="52930" y="26158"/>
                  </a:lnTo>
                  <a:lnTo>
                    <a:pt x="53686" y="24359"/>
                  </a:lnTo>
                  <a:lnTo>
                    <a:pt x="54669" y="22888"/>
                  </a:lnTo>
                  <a:lnTo>
                    <a:pt x="55652" y="21907"/>
                  </a:lnTo>
                  <a:lnTo>
                    <a:pt x="56635" y="20926"/>
                  </a:lnTo>
                  <a:lnTo>
                    <a:pt x="57769" y="20272"/>
                  </a:lnTo>
                  <a:lnTo>
                    <a:pt x="58601" y="20108"/>
                  </a:lnTo>
                  <a:lnTo>
                    <a:pt x="59508" y="20108"/>
                  </a:lnTo>
                  <a:lnTo>
                    <a:pt x="59886" y="20108"/>
                  </a:lnTo>
                  <a:lnTo>
                    <a:pt x="60491" y="20108"/>
                  </a:lnTo>
                  <a:lnTo>
                    <a:pt x="61323" y="20108"/>
                  </a:lnTo>
                  <a:lnTo>
                    <a:pt x="62306" y="20272"/>
                  </a:lnTo>
                  <a:lnTo>
                    <a:pt x="63364" y="20926"/>
                  </a:lnTo>
                  <a:lnTo>
                    <a:pt x="64347" y="21907"/>
                  </a:lnTo>
                  <a:lnTo>
                    <a:pt x="65330" y="22888"/>
                  </a:lnTo>
                  <a:lnTo>
                    <a:pt x="66313" y="24359"/>
                  </a:lnTo>
                  <a:lnTo>
                    <a:pt x="67069" y="26158"/>
                  </a:lnTo>
                  <a:lnTo>
                    <a:pt x="67599" y="28610"/>
                  </a:lnTo>
                  <a:lnTo>
                    <a:pt x="67901" y="31716"/>
                  </a:lnTo>
                  <a:lnTo>
                    <a:pt x="67901" y="35149"/>
                  </a:lnTo>
                  <a:lnTo>
                    <a:pt x="67448" y="39400"/>
                  </a:lnTo>
                  <a:lnTo>
                    <a:pt x="66465" y="44305"/>
                  </a:lnTo>
                  <a:lnTo>
                    <a:pt x="65028" y="50190"/>
                  </a:lnTo>
                  <a:lnTo>
                    <a:pt x="63062" y="56893"/>
                  </a:lnTo>
                  <a:lnTo>
                    <a:pt x="68204" y="87629"/>
                  </a:lnTo>
                  <a:lnTo>
                    <a:pt x="69565" y="77166"/>
                  </a:lnTo>
                  <a:lnTo>
                    <a:pt x="80982" y="0"/>
                  </a:lnTo>
                  <a:lnTo>
                    <a:pt x="81285" y="653"/>
                  </a:lnTo>
                  <a:lnTo>
                    <a:pt x="82268" y="1961"/>
                  </a:lnTo>
                  <a:lnTo>
                    <a:pt x="83856" y="3760"/>
                  </a:lnTo>
                  <a:lnTo>
                    <a:pt x="85973" y="6212"/>
                  </a:lnTo>
                  <a:lnTo>
                    <a:pt x="88695" y="9318"/>
                  </a:lnTo>
                  <a:lnTo>
                    <a:pt x="91795" y="12915"/>
                  </a:lnTo>
                  <a:lnTo>
                    <a:pt x="95500" y="16675"/>
                  </a:lnTo>
                  <a:lnTo>
                    <a:pt x="99810" y="20599"/>
                  </a:lnTo>
                  <a:lnTo>
                    <a:pt x="104499" y="24686"/>
                  </a:lnTo>
                  <a:lnTo>
                    <a:pt x="108204" y="27956"/>
                  </a:lnTo>
                  <a:lnTo>
                    <a:pt x="111153" y="32370"/>
                  </a:lnTo>
                  <a:lnTo>
                    <a:pt x="113572" y="37275"/>
                  </a:lnTo>
                  <a:lnTo>
                    <a:pt x="115614" y="43160"/>
                  </a:lnTo>
                  <a:lnTo>
                    <a:pt x="117051" y="49536"/>
                  </a:lnTo>
                  <a:lnTo>
                    <a:pt x="118185" y="56893"/>
                  </a:lnTo>
                  <a:lnTo>
                    <a:pt x="118865" y="65231"/>
                  </a:lnTo>
                  <a:lnTo>
                    <a:pt x="119470" y="74223"/>
                  </a:lnTo>
                  <a:lnTo>
                    <a:pt x="119697" y="84359"/>
                  </a:lnTo>
                  <a:lnTo>
                    <a:pt x="119848" y="94986"/>
                  </a:lnTo>
                  <a:lnTo>
                    <a:pt x="119848" y="107084"/>
                  </a:lnTo>
                  <a:lnTo>
                    <a:pt x="120000" y="120000"/>
                  </a:lnTo>
                  <a:lnTo>
                    <a:pt x="0" y="120000"/>
                  </a:lnTo>
                  <a:lnTo>
                    <a:pt x="0" y="107084"/>
                  </a:lnTo>
                  <a:lnTo>
                    <a:pt x="0" y="94986"/>
                  </a:lnTo>
                  <a:lnTo>
                    <a:pt x="151" y="84032"/>
                  </a:lnTo>
                  <a:lnTo>
                    <a:pt x="378" y="74223"/>
                  </a:lnTo>
                  <a:lnTo>
                    <a:pt x="982" y="64904"/>
                  </a:lnTo>
                  <a:lnTo>
                    <a:pt x="1663" y="56893"/>
                  </a:lnTo>
                  <a:lnTo>
                    <a:pt x="2797" y="49536"/>
                  </a:lnTo>
                  <a:lnTo>
                    <a:pt x="4234" y="43160"/>
                  </a:lnTo>
                  <a:lnTo>
                    <a:pt x="6200" y="37275"/>
                  </a:lnTo>
                  <a:lnTo>
                    <a:pt x="8695" y="32370"/>
                  </a:lnTo>
                  <a:lnTo>
                    <a:pt x="11644" y="27956"/>
                  </a:lnTo>
                  <a:lnTo>
                    <a:pt x="15349" y="24686"/>
                  </a:lnTo>
                  <a:lnTo>
                    <a:pt x="20037" y="20599"/>
                  </a:lnTo>
                  <a:lnTo>
                    <a:pt x="24347" y="16675"/>
                  </a:lnTo>
                  <a:lnTo>
                    <a:pt x="28052" y="12915"/>
                  </a:lnTo>
                  <a:lnTo>
                    <a:pt x="31153" y="9318"/>
                  </a:lnTo>
                  <a:lnTo>
                    <a:pt x="33875" y="6212"/>
                  </a:lnTo>
                  <a:lnTo>
                    <a:pt x="35992" y="3760"/>
                  </a:lnTo>
                  <a:lnTo>
                    <a:pt x="37580" y="1961"/>
                  </a:lnTo>
                  <a:lnTo>
                    <a:pt x="38563" y="653"/>
                  </a:lnTo>
                  <a:lnTo>
                    <a:pt x="3886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63" name="Google Shape;963;p53"/>
            <p:cNvSpPr/>
            <p:nvPr/>
          </p:nvSpPr>
          <p:spPr>
            <a:xfrm>
              <a:off x="6240463" y="2662238"/>
              <a:ext cx="662100" cy="882600"/>
            </a:xfrm>
            <a:custGeom>
              <a:rect b="b" l="l" r="r" t="t"/>
              <a:pathLst>
                <a:path extrusionOk="0" h="120000" w="120000">
                  <a:moveTo>
                    <a:pt x="63377" y="0"/>
                  </a:moveTo>
                  <a:lnTo>
                    <a:pt x="69844" y="540"/>
                  </a:lnTo>
                  <a:lnTo>
                    <a:pt x="75592" y="1620"/>
                  </a:lnTo>
                  <a:lnTo>
                    <a:pt x="80766" y="3024"/>
                  </a:lnTo>
                  <a:lnTo>
                    <a:pt x="85365" y="4644"/>
                  </a:lnTo>
                  <a:lnTo>
                    <a:pt x="89964" y="6912"/>
                  </a:lnTo>
                  <a:lnTo>
                    <a:pt x="93413" y="9072"/>
                  </a:lnTo>
                  <a:lnTo>
                    <a:pt x="96143" y="11125"/>
                  </a:lnTo>
                  <a:lnTo>
                    <a:pt x="98011" y="12961"/>
                  </a:lnTo>
                  <a:lnTo>
                    <a:pt x="99161" y="14041"/>
                  </a:lnTo>
                  <a:lnTo>
                    <a:pt x="99449" y="14581"/>
                  </a:lnTo>
                  <a:lnTo>
                    <a:pt x="99592" y="14581"/>
                  </a:lnTo>
                  <a:lnTo>
                    <a:pt x="100455" y="14581"/>
                  </a:lnTo>
                  <a:lnTo>
                    <a:pt x="101892" y="15013"/>
                  </a:lnTo>
                  <a:lnTo>
                    <a:pt x="103473" y="15445"/>
                  </a:lnTo>
                  <a:lnTo>
                    <a:pt x="105053" y="16201"/>
                  </a:lnTo>
                  <a:lnTo>
                    <a:pt x="107209" y="17281"/>
                  </a:lnTo>
                  <a:lnTo>
                    <a:pt x="109077" y="18685"/>
                  </a:lnTo>
                  <a:lnTo>
                    <a:pt x="111089" y="20738"/>
                  </a:lnTo>
                  <a:lnTo>
                    <a:pt x="112958" y="23114"/>
                  </a:lnTo>
                  <a:lnTo>
                    <a:pt x="114251" y="25922"/>
                  </a:lnTo>
                  <a:lnTo>
                    <a:pt x="115688" y="29594"/>
                  </a:lnTo>
                  <a:lnTo>
                    <a:pt x="116119" y="33915"/>
                  </a:lnTo>
                  <a:lnTo>
                    <a:pt x="116407" y="38991"/>
                  </a:lnTo>
                  <a:lnTo>
                    <a:pt x="116119" y="44608"/>
                  </a:lnTo>
                  <a:lnTo>
                    <a:pt x="114826" y="51413"/>
                  </a:lnTo>
                  <a:lnTo>
                    <a:pt x="113964" y="54221"/>
                  </a:lnTo>
                  <a:lnTo>
                    <a:pt x="112958" y="57029"/>
                  </a:lnTo>
                  <a:lnTo>
                    <a:pt x="114251" y="57029"/>
                  </a:lnTo>
                  <a:lnTo>
                    <a:pt x="115832" y="57245"/>
                  </a:lnTo>
                  <a:lnTo>
                    <a:pt x="117269" y="57893"/>
                  </a:lnTo>
                  <a:lnTo>
                    <a:pt x="118562" y="58865"/>
                  </a:lnTo>
                  <a:lnTo>
                    <a:pt x="119425" y="60270"/>
                  </a:lnTo>
                  <a:lnTo>
                    <a:pt x="120000" y="62322"/>
                  </a:lnTo>
                  <a:lnTo>
                    <a:pt x="119712" y="65022"/>
                  </a:lnTo>
                  <a:lnTo>
                    <a:pt x="119137" y="68478"/>
                  </a:lnTo>
                  <a:lnTo>
                    <a:pt x="117844" y="72475"/>
                  </a:lnTo>
                  <a:lnTo>
                    <a:pt x="115832" y="76903"/>
                  </a:lnTo>
                  <a:lnTo>
                    <a:pt x="114251" y="80360"/>
                  </a:lnTo>
                  <a:lnTo>
                    <a:pt x="112383" y="82844"/>
                  </a:lnTo>
                  <a:lnTo>
                    <a:pt x="110802" y="84464"/>
                  </a:lnTo>
                  <a:lnTo>
                    <a:pt x="109365" y="85328"/>
                  </a:lnTo>
                  <a:lnTo>
                    <a:pt x="107784" y="85652"/>
                  </a:lnTo>
                  <a:lnTo>
                    <a:pt x="106491" y="90405"/>
                  </a:lnTo>
                  <a:lnTo>
                    <a:pt x="104047" y="95049"/>
                  </a:lnTo>
                  <a:lnTo>
                    <a:pt x="100742" y="99909"/>
                  </a:lnTo>
                  <a:lnTo>
                    <a:pt x="96718" y="104554"/>
                  </a:lnTo>
                  <a:lnTo>
                    <a:pt x="91832" y="108874"/>
                  </a:lnTo>
                  <a:lnTo>
                    <a:pt x="86083" y="112655"/>
                  </a:lnTo>
                  <a:lnTo>
                    <a:pt x="79904" y="116003"/>
                  </a:lnTo>
                  <a:lnTo>
                    <a:pt x="72574" y="118379"/>
                  </a:lnTo>
                  <a:lnTo>
                    <a:pt x="66395" y="119567"/>
                  </a:lnTo>
                  <a:lnTo>
                    <a:pt x="59928" y="120000"/>
                  </a:lnTo>
                  <a:lnTo>
                    <a:pt x="53317" y="119567"/>
                  </a:lnTo>
                  <a:lnTo>
                    <a:pt x="46850" y="118379"/>
                  </a:lnTo>
                  <a:lnTo>
                    <a:pt x="39520" y="116003"/>
                  </a:lnTo>
                  <a:lnTo>
                    <a:pt x="33341" y="112655"/>
                  </a:lnTo>
                  <a:lnTo>
                    <a:pt x="27736" y="108874"/>
                  </a:lnTo>
                  <a:lnTo>
                    <a:pt x="22850" y="104554"/>
                  </a:lnTo>
                  <a:lnTo>
                    <a:pt x="18682" y="99909"/>
                  </a:lnTo>
                  <a:lnTo>
                    <a:pt x="15520" y="95049"/>
                  </a:lnTo>
                  <a:lnTo>
                    <a:pt x="13365" y="90405"/>
                  </a:lnTo>
                  <a:lnTo>
                    <a:pt x="11928" y="85652"/>
                  </a:lnTo>
                  <a:lnTo>
                    <a:pt x="10634" y="85328"/>
                  </a:lnTo>
                  <a:lnTo>
                    <a:pt x="9053" y="84464"/>
                  </a:lnTo>
                  <a:lnTo>
                    <a:pt x="7329" y="82844"/>
                  </a:lnTo>
                  <a:lnTo>
                    <a:pt x="5748" y="80360"/>
                  </a:lnTo>
                  <a:lnTo>
                    <a:pt x="3880" y="77119"/>
                  </a:lnTo>
                  <a:lnTo>
                    <a:pt x="2011" y="72691"/>
                  </a:lnTo>
                  <a:lnTo>
                    <a:pt x="574" y="68586"/>
                  </a:lnTo>
                  <a:lnTo>
                    <a:pt x="0" y="65130"/>
                  </a:lnTo>
                  <a:lnTo>
                    <a:pt x="0" y="62538"/>
                  </a:lnTo>
                  <a:lnTo>
                    <a:pt x="287" y="60486"/>
                  </a:lnTo>
                  <a:lnTo>
                    <a:pt x="1149" y="59081"/>
                  </a:lnTo>
                  <a:lnTo>
                    <a:pt x="2443" y="58109"/>
                  </a:lnTo>
                  <a:lnTo>
                    <a:pt x="3880" y="57461"/>
                  </a:lnTo>
                  <a:lnTo>
                    <a:pt x="5461" y="57245"/>
                  </a:lnTo>
                  <a:lnTo>
                    <a:pt x="6898" y="57245"/>
                  </a:lnTo>
                  <a:lnTo>
                    <a:pt x="5748" y="54437"/>
                  </a:lnTo>
                  <a:lnTo>
                    <a:pt x="4886" y="51521"/>
                  </a:lnTo>
                  <a:lnTo>
                    <a:pt x="3592" y="45256"/>
                  </a:lnTo>
                  <a:lnTo>
                    <a:pt x="3592" y="39423"/>
                  </a:lnTo>
                  <a:lnTo>
                    <a:pt x="4742" y="33483"/>
                  </a:lnTo>
                  <a:lnTo>
                    <a:pt x="7041" y="27974"/>
                  </a:lnTo>
                  <a:lnTo>
                    <a:pt x="10347" y="22898"/>
                  </a:lnTo>
                  <a:lnTo>
                    <a:pt x="14371" y="18685"/>
                  </a:lnTo>
                  <a:lnTo>
                    <a:pt x="18970" y="14797"/>
                  </a:lnTo>
                  <a:lnTo>
                    <a:pt x="25293" y="10369"/>
                  </a:lnTo>
                  <a:lnTo>
                    <a:pt x="32047" y="6696"/>
                  </a:lnTo>
                  <a:lnTo>
                    <a:pt x="37940" y="3780"/>
                  </a:lnTo>
                  <a:lnTo>
                    <a:pt x="44694" y="1836"/>
                  </a:lnTo>
                  <a:lnTo>
                    <a:pt x="50443" y="540"/>
                  </a:lnTo>
                  <a:lnTo>
                    <a:pt x="56335" y="216"/>
                  </a:lnTo>
                  <a:lnTo>
                    <a:pt x="6337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964" name="Google Shape;964;p53"/>
          <p:cNvSpPr/>
          <p:nvPr/>
        </p:nvSpPr>
        <p:spPr>
          <a:xfrm>
            <a:off x="7144829" y="1370692"/>
            <a:ext cx="201600" cy="346500"/>
          </a:xfrm>
          <a:custGeom>
            <a:rect b="b" l="l" r="r" t="t"/>
            <a:pathLst>
              <a:path extrusionOk="0" h="120000" w="12000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65" name="Google Shape;965;p53"/>
          <p:cNvSpPr/>
          <p:nvPr/>
        </p:nvSpPr>
        <p:spPr>
          <a:xfrm>
            <a:off x="6305187" y="1371844"/>
            <a:ext cx="344100" cy="344100"/>
          </a:xfrm>
          <a:custGeom>
            <a:rect b="b" l="l" r="r" t="t"/>
            <a:pathLst>
              <a:path extrusionOk="0" h="120000" w="120000">
                <a:moveTo>
                  <a:pt x="87293" y="81671"/>
                </a:moveTo>
                <a:lnTo>
                  <a:pt x="86339" y="84557"/>
                </a:lnTo>
                <a:lnTo>
                  <a:pt x="85301" y="87303"/>
                </a:lnTo>
                <a:lnTo>
                  <a:pt x="84151" y="89936"/>
                </a:lnTo>
                <a:lnTo>
                  <a:pt x="83001" y="92402"/>
                </a:lnTo>
                <a:lnTo>
                  <a:pt x="81711" y="94784"/>
                </a:lnTo>
                <a:lnTo>
                  <a:pt x="80392" y="96997"/>
                </a:lnTo>
                <a:lnTo>
                  <a:pt x="79074" y="99098"/>
                </a:lnTo>
                <a:lnTo>
                  <a:pt x="77699" y="101060"/>
                </a:lnTo>
                <a:lnTo>
                  <a:pt x="80392" y="99771"/>
                </a:lnTo>
                <a:lnTo>
                  <a:pt x="82945" y="98370"/>
                </a:lnTo>
                <a:lnTo>
                  <a:pt x="85441" y="96745"/>
                </a:lnTo>
                <a:lnTo>
                  <a:pt x="87798" y="95008"/>
                </a:lnTo>
                <a:lnTo>
                  <a:pt x="90042" y="93102"/>
                </a:lnTo>
                <a:lnTo>
                  <a:pt x="92117" y="91057"/>
                </a:lnTo>
                <a:lnTo>
                  <a:pt x="94081" y="88900"/>
                </a:lnTo>
                <a:lnTo>
                  <a:pt x="95904" y="86602"/>
                </a:lnTo>
                <a:lnTo>
                  <a:pt x="97587" y="84193"/>
                </a:lnTo>
                <a:lnTo>
                  <a:pt x="99102" y="81671"/>
                </a:lnTo>
                <a:lnTo>
                  <a:pt x="87293" y="81671"/>
                </a:lnTo>
                <a:close/>
                <a:moveTo>
                  <a:pt x="64516" y="81671"/>
                </a:moveTo>
                <a:lnTo>
                  <a:pt x="64516" y="102825"/>
                </a:lnTo>
                <a:lnTo>
                  <a:pt x="65834" y="101452"/>
                </a:lnTo>
                <a:lnTo>
                  <a:pt x="67208" y="99883"/>
                </a:lnTo>
                <a:lnTo>
                  <a:pt x="68639" y="98202"/>
                </a:lnTo>
                <a:lnTo>
                  <a:pt x="70070" y="96353"/>
                </a:lnTo>
                <a:lnTo>
                  <a:pt x="71472" y="94307"/>
                </a:lnTo>
                <a:lnTo>
                  <a:pt x="72875" y="92122"/>
                </a:lnTo>
                <a:lnTo>
                  <a:pt x="74221" y="89740"/>
                </a:lnTo>
                <a:lnTo>
                  <a:pt x="75539" y="87219"/>
                </a:lnTo>
                <a:lnTo>
                  <a:pt x="76746" y="84529"/>
                </a:lnTo>
                <a:lnTo>
                  <a:pt x="77840" y="81671"/>
                </a:lnTo>
                <a:lnTo>
                  <a:pt x="64516" y="81671"/>
                </a:lnTo>
                <a:close/>
                <a:moveTo>
                  <a:pt x="42215" y="81671"/>
                </a:moveTo>
                <a:lnTo>
                  <a:pt x="43309" y="84529"/>
                </a:lnTo>
                <a:lnTo>
                  <a:pt x="44544" y="87191"/>
                </a:lnTo>
                <a:lnTo>
                  <a:pt x="45806" y="89712"/>
                </a:lnTo>
                <a:lnTo>
                  <a:pt x="47180" y="92038"/>
                </a:lnTo>
                <a:lnTo>
                  <a:pt x="48555" y="94223"/>
                </a:lnTo>
                <a:lnTo>
                  <a:pt x="49985" y="96240"/>
                </a:lnTo>
                <a:lnTo>
                  <a:pt x="51416" y="98090"/>
                </a:lnTo>
                <a:lnTo>
                  <a:pt x="52791" y="99827"/>
                </a:lnTo>
                <a:lnTo>
                  <a:pt x="54165" y="101340"/>
                </a:lnTo>
                <a:lnTo>
                  <a:pt x="55483" y="102741"/>
                </a:lnTo>
                <a:lnTo>
                  <a:pt x="55483" y="81671"/>
                </a:lnTo>
                <a:lnTo>
                  <a:pt x="42215" y="81671"/>
                </a:lnTo>
                <a:close/>
                <a:moveTo>
                  <a:pt x="20925" y="81671"/>
                </a:moveTo>
                <a:lnTo>
                  <a:pt x="22412" y="84193"/>
                </a:lnTo>
                <a:lnTo>
                  <a:pt x="24095" y="86602"/>
                </a:lnTo>
                <a:lnTo>
                  <a:pt x="25918" y="88900"/>
                </a:lnTo>
                <a:lnTo>
                  <a:pt x="27882" y="91057"/>
                </a:lnTo>
                <a:lnTo>
                  <a:pt x="29957" y="93102"/>
                </a:lnTo>
                <a:lnTo>
                  <a:pt x="32201" y="95008"/>
                </a:lnTo>
                <a:lnTo>
                  <a:pt x="34558" y="96745"/>
                </a:lnTo>
                <a:lnTo>
                  <a:pt x="37054" y="98370"/>
                </a:lnTo>
                <a:lnTo>
                  <a:pt x="39607" y="99771"/>
                </a:lnTo>
                <a:lnTo>
                  <a:pt x="42300" y="101060"/>
                </a:lnTo>
                <a:lnTo>
                  <a:pt x="40925" y="99098"/>
                </a:lnTo>
                <a:lnTo>
                  <a:pt x="39607" y="96969"/>
                </a:lnTo>
                <a:lnTo>
                  <a:pt x="38288" y="94756"/>
                </a:lnTo>
                <a:lnTo>
                  <a:pt x="37054" y="92402"/>
                </a:lnTo>
                <a:lnTo>
                  <a:pt x="35848" y="89936"/>
                </a:lnTo>
                <a:lnTo>
                  <a:pt x="34726" y="87303"/>
                </a:lnTo>
                <a:lnTo>
                  <a:pt x="33660" y="84557"/>
                </a:lnTo>
                <a:lnTo>
                  <a:pt x="32706" y="81671"/>
                </a:lnTo>
                <a:lnTo>
                  <a:pt x="20925" y="81671"/>
                </a:lnTo>
                <a:close/>
                <a:moveTo>
                  <a:pt x="89424" y="47321"/>
                </a:moveTo>
                <a:lnTo>
                  <a:pt x="89845" y="50319"/>
                </a:lnTo>
                <a:lnTo>
                  <a:pt x="90182" y="53429"/>
                </a:lnTo>
                <a:lnTo>
                  <a:pt x="90350" y="56679"/>
                </a:lnTo>
                <a:lnTo>
                  <a:pt x="90434" y="59985"/>
                </a:lnTo>
                <a:lnTo>
                  <a:pt x="90350" y="63348"/>
                </a:lnTo>
                <a:lnTo>
                  <a:pt x="90182" y="66570"/>
                </a:lnTo>
                <a:lnTo>
                  <a:pt x="89845" y="69652"/>
                </a:lnTo>
                <a:lnTo>
                  <a:pt x="89424" y="72706"/>
                </a:lnTo>
                <a:lnTo>
                  <a:pt x="102861" y="72706"/>
                </a:lnTo>
                <a:lnTo>
                  <a:pt x="103506" y="70240"/>
                </a:lnTo>
                <a:lnTo>
                  <a:pt x="104011" y="67774"/>
                </a:lnTo>
                <a:lnTo>
                  <a:pt x="104431" y="65197"/>
                </a:lnTo>
                <a:lnTo>
                  <a:pt x="104628" y="62619"/>
                </a:lnTo>
                <a:lnTo>
                  <a:pt x="104712" y="59985"/>
                </a:lnTo>
                <a:lnTo>
                  <a:pt x="104628" y="57352"/>
                </a:lnTo>
                <a:lnTo>
                  <a:pt x="104375" y="54802"/>
                </a:lnTo>
                <a:lnTo>
                  <a:pt x="104011" y="52253"/>
                </a:lnTo>
                <a:lnTo>
                  <a:pt x="103506" y="49759"/>
                </a:lnTo>
                <a:lnTo>
                  <a:pt x="102861" y="47321"/>
                </a:lnTo>
                <a:lnTo>
                  <a:pt x="89424" y="47321"/>
                </a:lnTo>
                <a:close/>
                <a:moveTo>
                  <a:pt x="64488" y="47321"/>
                </a:moveTo>
                <a:lnTo>
                  <a:pt x="64488" y="72706"/>
                </a:lnTo>
                <a:lnTo>
                  <a:pt x="80252" y="72706"/>
                </a:lnTo>
                <a:lnTo>
                  <a:pt x="80701" y="70324"/>
                </a:lnTo>
                <a:lnTo>
                  <a:pt x="81009" y="67886"/>
                </a:lnTo>
                <a:lnTo>
                  <a:pt x="81262" y="65309"/>
                </a:lnTo>
                <a:lnTo>
                  <a:pt x="81430" y="62703"/>
                </a:lnTo>
                <a:lnTo>
                  <a:pt x="81458" y="59985"/>
                </a:lnTo>
                <a:lnTo>
                  <a:pt x="81430" y="57296"/>
                </a:lnTo>
                <a:lnTo>
                  <a:pt x="81262" y="54690"/>
                </a:lnTo>
                <a:lnTo>
                  <a:pt x="81009" y="52141"/>
                </a:lnTo>
                <a:lnTo>
                  <a:pt x="80701" y="49703"/>
                </a:lnTo>
                <a:lnTo>
                  <a:pt x="80252" y="47321"/>
                </a:lnTo>
                <a:lnTo>
                  <a:pt x="64488" y="47321"/>
                </a:lnTo>
                <a:close/>
                <a:moveTo>
                  <a:pt x="39747" y="47321"/>
                </a:moveTo>
                <a:lnTo>
                  <a:pt x="39326" y="49703"/>
                </a:lnTo>
                <a:lnTo>
                  <a:pt x="38990" y="52141"/>
                </a:lnTo>
                <a:lnTo>
                  <a:pt x="38737" y="54690"/>
                </a:lnTo>
                <a:lnTo>
                  <a:pt x="38597" y="57296"/>
                </a:lnTo>
                <a:lnTo>
                  <a:pt x="38541" y="59985"/>
                </a:lnTo>
                <a:lnTo>
                  <a:pt x="38597" y="62703"/>
                </a:lnTo>
                <a:lnTo>
                  <a:pt x="38737" y="65309"/>
                </a:lnTo>
                <a:lnTo>
                  <a:pt x="38990" y="67886"/>
                </a:lnTo>
                <a:lnTo>
                  <a:pt x="39326" y="70324"/>
                </a:lnTo>
                <a:lnTo>
                  <a:pt x="39747" y="72706"/>
                </a:lnTo>
                <a:lnTo>
                  <a:pt x="55539" y="72706"/>
                </a:lnTo>
                <a:lnTo>
                  <a:pt x="55539" y="47321"/>
                </a:lnTo>
                <a:lnTo>
                  <a:pt x="39747" y="47321"/>
                </a:lnTo>
                <a:close/>
                <a:moveTo>
                  <a:pt x="17110" y="47321"/>
                </a:moveTo>
                <a:lnTo>
                  <a:pt x="16465" y="49759"/>
                </a:lnTo>
                <a:lnTo>
                  <a:pt x="15960" y="52253"/>
                </a:lnTo>
                <a:lnTo>
                  <a:pt x="15596" y="54802"/>
                </a:lnTo>
                <a:lnTo>
                  <a:pt x="15371" y="57352"/>
                </a:lnTo>
                <a:lnTo>
                  <a:pt x="15259" y="59985"/>
                </a:lnTo>
                <a:lnTo>
                  <a:pt x="15371" y="62619"/>
                </a:lnTo>
                <a:lnTo>
                  <a:pt x="15596" y="65197"/>
                </a:lnTo>
                <a:lnTo>
                  <a:pt x="15960" y="67774"/>
                </a:lnTo>
                <a:lnTo>
                  <a:pt x="16465" y="70240"/>
                </a:lnTo>
                <a:lnTo>
                  <a:pt x="17110" y="72706"/>
                </a:lnTo>
                <a:lnTo>
                  <a:pt x="30546" y="72706"/>
                </a:lnTo>
                <a:lnTo>
                  <a:pt x="30154" y="69652"/>
                </a:lnTo>
                <a:lnTo>
                  <a:pt x="29817" y="66570"/>
                </a:lnTo>
                <a:lnTo>
                  <a:pt x="29593" y="63348"/>
                </a:lnTo>
                <a:lnTo>
                  <a:pt x="29537" y="59985"/>
                </a:lnTo>
                <a:lnTo>
                  <a:pt x="29593" y="56679"/>
                </a:lnTo>
                <a:lnTo>
                  <a:pt x="29789" y="53429"/>
                </a:lnTo>
                <a:lnTo>
                  <a:pt x="30126" y="50319"/>
                </a:lnTo>
                <a:lnTo>
                  <a:pt x="30546" y="47321"/>
                </a:lnTo>
                <a:lnTo>
                  <a:pt x="17110" y="47321"/>
                </a:lnTo>
                <a:close/>
                <a:moveTo>
                  <a:pt x="77699" y="18939"/>
                </a:moveTo>
                <a:lnTo>
                  <a:pt x="79074" y="20929"/>
                </a:lnTo>
                <a:lnTo>
                  <a:pt x="80392" y="23002"/>
                </a:lnTo>
                <a:lnTo>
                  <a:pt x="81711" y="25243"/>
                </a:lnTo>
                <a:lnTo>
                  <a:pt x="82945" y="27597"/>
                </a:lnTo>
                <a:lnTo>
                  <a:pt x="84151" y="30091"/>
                </a:lnTo>
                <a:lnTo>
                  <a:pt x="85301" y="32724"/>
                </a:lnTo>
                <a:lnTo>
                  <a:pt x="86339" y="35442"/>
                </a:lnTo>
                <a:lnTo>
                  <a:pt x="87293" y="38328"/>
                </a:lnTo>
                <a:lnTo>
                  <a:pt x="99102" y="38328"/>
                </a:lnTo>
                <a:lnTo>
                  <a:pt x="97587" y="35806"/>
                </a:lnTo>
                <a:lnTo>
                  <a:pt x="95904" y="33397"/>
                </a:lnTo>
                <a:lnTo>
                  <a:pt x="94081" y="31099"/>
                </a:lnTo>
                <a:lnTo>
                  <a:pt x="92117" y="28914"/>
                </a:lnTo>
                <a:lnTo>
                  <a:pt x="90042" y="26869"/>
                </a:lnTo>
                <a:lnTo>
                  <a:pt x="87798" y="24963"/>
                </a:lnTo>
                <a:lnTo>
                  <a:pt x="85441" y="23226"/>
                </a:lnTo>
                <a:lnTo>
                  <a:pt x="82945" y="21657"/>
                </a:lnTo>
                <a:lnTo>
                  <a:pt x="80392" y="20200"/>
                </a:lnTo>
                <a:lnTo>
                  <a:pt x="77699" y="18939"/>
                </a:lnTo>
                <a:close/>
                <a:moveTo>
                  <a:pt x="42300" y="18939"/>
                </a:moveTo>
                <a:lnTo>
                  <a:pt x="39607" y="20200"/>
                </a:lnTo>
                <a:lnTo>
                  <a:pt x="37054" y="21657"/>
                </a:lnTo>
                <a:lnTo>
                  <a:pt x="34558" y="23226"/>
                </a:lnTo>
                <a:lnTo>
                  <a:pt x="32201" y="24963"/>
                </a:lnTo>
                <a:lnTo>
                  <a:pt x="29957" y="26869"/>
                </a:lnTo>
                <a:lnTo>
                  <a:pt x="27882" y="28914"/>
                </a:lnTo>
                <a:lnTo>
                  <a:pt x="25918" y="31099"/>
                </a:lnTo>
                <a:lnTo>
                  <a:pt x="24095" y="33397"/>
                </a:lnTo>
                <a:lnTo>
                  <a:pt x="22412" y="35806"/>
                </a:lnTo>
                <a:lnTo>
                  <a:pt x="20925" y="38328"/>
                </a:lnTo>
                <a:lnTo>
                  <a:pt x="32706" y="38328"/>
                </a:lnTo>
                <a:lnTo>
                  <a:pt x="33660" y="35442"/>
                </a:lnTo>
                <a:lnTo>
                  <a:pt x="34726" y="32668"/>
                </a:lnTo>
                <a:lnTo>
                  <a:pt x="35848" y="30091"/>
                </a:lnTo>
                <a:lnTo>
                  <a:pt x="37026" y="27597"/>
                </a:lnTo>
                <a:lnTo>
                  <a:pt x="38288" y="25243"/>
                </a:lnTo>
                <a:lnTo>
                  <a:pt x="39579" y="23002"/>
                </a:lnTo>
                <a:lnTo>
                  <a:pt x="40925" y="20929"/>
                </a:lnTo>
                <a:lnTo>
                  <a:pt x="42300" y="18939"/>
                </a:lnTo>
                <a:close/>
                <a:moveTo>
                  <a:pt x="64516" y="17230"/>
                </a:moveTo>
                <a:lnTo>
                  <a:pt x="64516" y="38328"/>
                </a:lnTo>
                <a:lnTo>
                  <a:pt x="77812" y="38328"/>
                </a:lnTo>
                <a:lnTo>
                  <a:pt x="76718" y="35498"/>
                </a:lnTo>
                <a:lnTo>
                  <a:pt x="75455" y="32836"/>
                </a:lnTo>
                <a:lnTo>
                  <a:pt x="74193" y="30315"/>
                </a:lnTo>
                <a:lnTo>
                  <a:pt x="72847" y="27961"/>
                </a:lnTo>
                <a:lnTo>
                  <a:pt x="71444" y="25776"/>
                </a:lnTo>
                <a:lnTo>
                  <a:pt x="70014" y="23731"/>
                </a:lnTo>
                <a:lnTo>
                  <a:pt x="68611" y="21881"/>
                </a:lnTo>
                <a:lnTo>
                  <a:pt x="67208" y="20200"/>
                </a:lnTo>
                <a:lnTo>
                  <a:pt x="65834" y="18631"/>
                </a:lnTo>
                <a:lnTo>
                  <a:pt x="64516" y="17230"/>
                </a:lnTo>
                <a:close/>
                <a:moveTo>
                  <a:pt x="55483" y="17174"/>
                </a:moveTo>
                <a:lnTo>
                  <a:pt x="54165" y="18547"/>
                </a:lnTo>
                <a:lnTo>
                  <a:pt x="52791" y="20116"/>
                </a:lnTo>
                <a:lnTo>
                  <a:pt x="51360" y="21797"/>
                </a:lnTo>
                <a:lnTo>
                  <a:pt x="49929" y="23674"/>
                </a:lnTo>
                <a:lnTo>
                  <a:pt x="48527" y="25720"/>
                </a:lnTo>
                <a:lnTo>
                  <a:pt x="47124" y="27905"/>
                </a:lnTo>
                <a:lnTo>
                  <a:pt x="45778" y="30231"/>
                </a:lnTo>
                <a:lnTo>
                  <a:pt x="44460" y="32752"/>
                </a:lnTo>
                <a:lnTo>
                  <a:pt x="43253" y="35442"/>
                </a:lnTo>
                <a:lnTo>
                  <a:pt x="42159" y="38328"/>
                </a:lnTo>
                <a:lnTo>
                  <a:pt x="55483" y="38328"/>
                </a:lnTo>
                <a:lnTo>
                  <a:pt x="55483" y="17174"/>
                </a:lnTo>
                <a:close/>
                <a:moveTo>
                  <a:pt x="59971" y="0"/>
                </a:moveTo>
                <a:lnTo>
                  <a:pt x="63646" y="112"/>
                </a:lnTo>
                <a:lnTo>
                  <a:pt x="67237" y="448"/>
                </a:lnTo>
                <a:lnTo>
                  <a:pt x="70743" y="980"/>
                </a:lnTo>
                <a:lnTo>
                  <a:pt x="74221" y="1709"/>
                </a:lnTo>
                <a:lnTo>
                  <a:pt x="77615" y="2633"/>
                </a:lnTo>
                <a:lnTo>
                  <a:pt x="80897" y="3754"/>
                </a:lnTo>
                <a:lnTo>
                  <a:pt x="84123" y="5071"/>
                </a:lnTo>
                <a:lnTo>
                  <a:pt x="87237" y="6528"/>
                </a:lnTo>
                <a:lnTo>
                  <a:pt x="90266" y="8209"/>
                </a:lnTo>
                <a:lnTo>
                  <a:pt x="93183" y="10058"/>
                </a:lnTo>
                <a:lnTo>
                  <a:pt x="95960" y="12019"/>
                </a:lnTo>
                <a:lnTo>
                  <a:pt x="98625" y="14120"/>
                </a:lnTo>
                <a:lnTo>
                  <a:pt x="101178" y="16390"/>
                </a:lnTo>
                <a:lnTo>
                  <a:pt x="103590" y="18855"/>
                </a:lnTo>
                <a:lnTo>
                  <a:pt x="105890" y="21349"/>
                </a:lnTo>
                <a:lnTo>
                  <a:pt x="107994" y="24067"/>
                </a:lnTo>
                <a:lnTo>
                  <a:pt x="109985" y="26840"/>
                </a:lnTo>
                <a:lnTo>
                  <a:pt x="111809" y="29754"/>
                </a:lnTo>
                <a:lnTo>
                  <a:pt x="113436" y="32752"/>
                </a:lnTo>
                <a:lnTo>
                  <a:pt x="114950" y="35890"/>
                </a:lnTo>
                <a:lnTo>
                  <a:pt x="116241" y="39112"/>
                </a:lnTo>
                <a:lnTo>
                  <a:pt x="117335" y="42390"/>
                </a:lnTo>
                <a:lnTo>
                  <a:pt x="118288" y="45780"/>
                </a:lnTo>
                <a:lnTo>
                  <a:pt x="119018" y="49227"/>
                </a:lnTo>
                <a:lnTo>
                  <a:pt x="119579" y="52757"/>
                </a:lnTo>
                <a:lnTo>
                  <a:pt x="119915" y="56343"/>
                </a:lnTo>
                <a:lnTo>
                  <a:pt x="120000" y="59985"/>
                </a:lnTo>
                <a:lnTo>
                  <a:pt x="119915" y="63628"/>
                </a:lnTo>
                <a:lnTo>
                  <a:pt x="119579" y="67242"/>
                </a:lnTo>
                <a:lnTo>
                  <a:pt x="119018" y="70744"/>
                </a:lnTo>
                <a:lnTo>
                  <a:pt x="118288" y="74219"/>
                </a:lnTo>
                <a:lnTo>
                  <a:pt x="117335" y="77609"/>
                </a:lnTo>
                <a:lnTo>
                  <a:pt x="116241" y="80915"/>
                </a:lnTo>
                <a:lnTo>
                  <a:pt x="114950" y="84109"/>
                </a:lnTo>
                <a:lnTo>
                  <a:pt x="113436" y="87219"/>
                </a:lnTo>
                <a:lnTo>
                  <a:pt x="111809" y="90245"/>
                </a:lnTo>
                <a:lnTo>
                  <a:pt x="109985" y="93187"/>
                </a:lnTo>
                <a:lnTo>
                  <a:pt x="107994" y="95960"/>
                </a:lnTo>
                <a:lnTo>
                  <a:pt x="105890" y="98622"/>
                </a:lnTo>
                <a:lnTo>
                  <a:pt x="103590" y="101172"/>
                </a:lnTo>
                <a:lnTo>
                  <a:pt x="101178" y="103581"/>
                </a:lnTo>
                <a:lnTo>
                  <a:pt x="98625" y="105879"/>
                </a:lnTo>
                <a:lnTo>
                  <a:pt x="95960" y="108008"/>
                </a:lnTo>
                <a:lnTo>
                  <a:pt x="93183" y="109969"/>
                </a:lnTo>
                <a:lnTo>
                  <a:pt x="90266" y="111790"/>
                </a:lnTo>
                <a:lnTo>
                  <a:pt x="87237" y="113443"/>
                </a:lnTo>
                <a:lnTo>
                  <a:pt x="84123" y="114928"/>
                </a:lnTo>
                <a:lnTo>
                  <a:pt x="80897" y="116245"/>
                </a:lnTo>
                <a:lnTo>
                  <a:pt x="77615" y="117338"/>
                </a:lnTo>
                <a:lnTo>
                  <a:pt x="74221" y="118290"/>
                </a:lnTo>
                <a:lnTo>
                  <a:pt x="70743" y="119019"/>
                </a:lnTo>
                <a:lnTo>
                  <a:pt x="67237" y="119579"/>
                </a:lnTo>
                <a:lnTo>
                  <a:pt x="63646" y="119887"/>
                </a:lnTo>
                <a:lnTo>
                  <a:pt x="59971" y="119999"/>
                </a:lnTo>
                <a:lnTo>
                  <a:pt x="56381" y="119887"/>
                </a:lnTo>
                <a:lnTo>
                  <a:pt x="52762" y="119579"/>
                </a:lnTo>
                <a:lnTo>
                  <a:pt x="49256" y="119019"/>
                </a:lnTo>
                <a:lnTo>
                  <a:pt x="45778" y="118290"/>
                </a:lnTo>
                <a:lnTo>
                  <a:pt x="42384" y="117338"/>
                </a:lnTo>
                <a:lnTo>
                  <a:pt x="39102" y="116245"/>
                </a:lnTo>
                <a:lnTo>
                  <a:pt x="35876" y="114928"/>
                </a:lnTo>
                <a:lnTo>
                  <a:pt x="32734" y="113443"/>
                </a:lnTo>
                <a:lnTo>
                  <a:pt x="29761" y="111790"/>
                </a:lnTo>
                <a:lnTo>
                  <a:pt x="26816" y="109969"/>
                </a:lnTo>
                <a:lnTo>
                  <a:pt x="24067" y="108008"/>
                </a:lnTo>
                <a:lnTo>
                  <a:pt x="21346" y="105879"/>
                </a:lnTo>
                <a:lnTo>
                  <a:pt x="18821" y="103581"/>
                </a:lnTo>
                <a:lnTo>
                  <a:pt x="16409" y="101172"/>
                </a:lnTo>
                <a:lnTo>
                  <a:pt x="14109" y="98622"/>
                </a:lnTo>
                <a:lnTo>
                  <a:pt x="12005" y="95960"/>
                </a:lnTo>
                <a:lnTo>
                  <a:pt x="10042" y="93187"/>
                </a:lnTo>
                <a:lnTo>
                  <a:pt x="8218" y="90245"/>
                </a:lnTo>
                <a:lnTo>
                  <a:pt x="6563" y="87219"/>
                </a:lnTo>
                <a:lnTo>
                  <a:pt x="5077" y="84109"/>
                </a:lnTo>
                <a:lnTo>
                  <a:pt x="3758" y="80915"/>
                </a:lnTo>
                <a:lnTo>
                  <a:pt x="2608" y="77609"/>
                </a:lnTo>
                <a:lnTo>
                  <a:pt x="1711" y="74219"/>
                </a:lnTo>
                <a:lnTo>
                  <a:pt x="981" y="70744"/>
                </a:lnTo>
                <a:lnTo>
                  <a:pt x="420" y="67242"/>
                </a:lnTo>
                <a:lnTo>
                  <a:pt x="112" y="63628"/>
                </a:lnTo>
                <a:lnTo>
                  <a:pt x="0" y="59985"/>
                </a:lnTo>
                <a:lnTo>
                  <a:pt x="112" y="56343"/>
                </a:lnTo>
                <a:lnTo>
                  <a:pt x="420" y="52757"/>
                </a:lnTo>
                <a:lnTo>
                  <a:pt x="981" y="49227"/>
                </a:lnTo>
                <a:lnTo>
                  <a:pt x="1711" y="45780"/>
                </a:lnTo>
                <a:lnTo>
                  <a:pt x="2608" y="42390"/>
                </a:lnTo>
                <a:lnTo>
                  <a:pt x="3758" y="39112"/>
                </a:lnTo>
                <a:lnTo>
                  <a:pt x="5077" y="35890"/>
                </a:lnTo>
                <a:lnTo>
                  <a:pt x="6563" y="32752"/>
                </a:lnTo>
                <a:lnTo>
                  <a:pt x="8218" y="29754"/>
                </a:lnTo>
                <a:lnTo>
                  <a:pt x="10042" y="26840"/>
                </a:lnTo>
                <a:lnTo>
                  <a:pt x="12005" y="24067"/>
                </a:lnTo>
                <a:lnTo>
                  <a:pt x="14109" y="21349"/>
                </a:lnTo>
                <a:lnTo>
                  <a:pt x="16409" y="18855"/>
                </a:lnTo>
                <a:lnTo>
                  <a:pt x="18821" y="16390"/>
                </a:lnTo>
                <a:lnTo>
                  <a:pt x="21346" y="14120"/>
                </a:lnTo>
                <a:lnTo>
                  <a:pt x="24067" y="12019"/>
                </a:lnTo>
                <a:lnTo>
                  <a:pt x="26816" y="10058"/>
                </a:lnTo>
                <a:lnTo>
                  <a:pt x="29761" y="8209"/>
                </a:lnTo>
                <a:lnTo>
                  <a:pt x="32734" y="6528"/>
                </a:lnTo>
                <a:lnTo>
                  <a:pt x="35876" y="5071"/>
                </a:lnTo>
                <a:lnTo>
                  <a:pt x="39102" y="3754"/>
                </a:lnTo>
                <a:lnTo>
                  <a:pt x="42384" y="2633"/>
                </a:lnTo>
                <a:lnTo>
                  <a:pt x="45778" y="1709"/>
                </a:lnTo>
                <a:lnTo>
                  <a:pt x="49256" y="980"/>
                </a:lnTo>
                <a:lnTo>
                  <a:pt x="52762" y="448"/>
                </a:lnTo>
                <a:lnTo>
                  <a:pt x="56381" y="112"/>
                </a:lnTo>
                <a:lnTo>
                  <a:pt x="5997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966" name="Google Shape;966;p53"/>
          <p:cNvGrpSpPr/>
          <p:nvPr/>
        </p:nvGrpSpPr>
        <p:grpSpPr>
          <a:xfrm>
            <a:off x="5592774" y="1370760"/>
            <a:ext cx="275923" cy="346296"/>
            <a:chOff x="8345488" y="1906588"/>
            <a:chExt cx="654000" cy="820800"/>
          </a:xfrm>
        </p:grpSpPr>
        <p:sp>
          <p:nvSpPr>
            <p:cNvPr id="967" name="Google Shape;967;p53"/>
            <p:cNvSpPr/>
            <p:nvPr/>
          </p:nvSpPr>
          <p:spPr>
            <a:xfrm>
              <a:off x="8345488" y="1906588"/>
              <a:ext cx="654000" cy="820800"/>
            </a:xfrm>
            <a:custGeom>
              <a:rect b="b" l="l" r="r" t="t"/>
              <a:pathLst>
                <a:path extrusionOk="0" h="120000" w="120000">
                  <a:moveTo>
                    <a:pt x="18634" y="7033"/>
                  </a:moveTo>
                  <a:lnTo>
                    <a:pt x="17095" y="7132"/>
                  </a:lnTo>
                  <a:lnTo>
                    <a:pt x="15556" y="7431"/>
                  </a:lnTo>
                  <a:lnTo>
                    <a:pt x="14142" y="7896"/>
                  </a:lnTo>
                  <a:lnTo>
                    <a:pt x="12852" y="8526"/>
                  </a:lnTo>
                  <a:lnTo>
                    <a:pt x="11688" y="9322"/>
                  </a:lnTo>
                  <a:lnTo>
                    <a:pt x="10689" y="10251"/>
                  </a:lnTo>
                  <a:lnTo>
                    <a:pt x="9899" y="11280"/>
                  </a:lnTo>
                  <a:lnTo>
                    <a:pt x="9317" y="12408"/>
                  </a:lnTo>
                  <a:lnTo>
                    <a:pt x="8942" y="13602"/>
                  </a:lnTo>
                  <a:lnTo>
                    <a:pt x="8818" y="14863"/>
                  </a:lnTo>
                  <a:lnTo>
                    <a:pt x="8818" y="105203"/>
                  </a:lnTo>
                  <a:lnTo>
                    <a:pt x="8942" y="106497"/>
                  </a:lnTo>
                  <a:lnTo>
                    <a:pt x="9317" y="107658"/>
                  </a:lnTo>
                  <a:lnTo>
                    <a:pt x="9899" y="108786"/>
                  </a:lnTo>
                  <a:lnTo>
                    <a:pt x="10689" y="109814"/>
                  </a:lnTo>
                  <a:lnTo>
                    <a:pt x="11688" y="110710"/>
                  </a:lnTo>
                  <a:lnTo>
                    <a:pt x="12852" y="111539"/>
                  </a:lnTo>
                  <a:lnTo>
                    <a:pt x="14142" y="112137"/>
                  </a:lnTo>
                  <a:lnTo>
                    <a:pt x="15556" y="112634"/>
                  </a:lnTo>
                  <a:lnTo>
                    <a:pt x="17095" y="112900"/>
                  </a:lnTo>
                  <a:lnTo>
                    <a:pt x="18634" y="113032"/>
                  </a:lnTo>
                  <a:lnTo>
                    <a:pt x="101365" y="113032"/>
                  </a:lnTo>
                  <a:lnTo>
                    <a:pt x="102987" y="112966"/>
                  </a:lnTo>
                  <a:lnTo>
                    <a:pt x="104485" y="112634"/>
                  </a:lnTo>
                  <a:lnTo>
                    <a:pt x="105857" y="112137"/>
                  </a:lnTo>
                  <a:lnTo>
                    <a:pt x="107147" y="111539"/>
                  </a:lnTo>
                  <a:lnTo>
                    <a:pt x="108311" y="110743"/>
                  </a:lnTo>
                  <a:lnTo>
                    <a:pt x="109310" y="109847"/>
                  </a:lnTo>
                  <a:lnTo>
                    <a:pt x="110100" y="108786"/>
                  </a:lnTo>
                  <a:lnTo>
                    <a:pt x="110682" y="107691"/>
                  </a:lnTo>
                  <a:lnTo>
                    <a:pt x="111098" y="106497"/>
                  </a:lnTo>
                  <a:lnTo>
                    <a:pt x="111181" y="105203"/>
                  </a:lnTo>
                  <a:lnTo>
                    <a:pt x="111181" y="33243"/>
                  </a:lnTo>
                  <a:lnTo>
                    <a:pt x="95625" y="33243"/>
                  </a:lnTo>
                  <a:lnTo>
                    <a:pt x="93296" y="33110"/>
                  </a:lnTo>
                  <a:lnTo>
                    <a:pt x="91050" y="32778"/>
                  </a:lnTo>
                  <a:lnTo>
                    <a:pt x="88887" y="32247"/>
                  </a:lnTo>
                  <a:lnTo>
                    <a:pt x="86849" y="31484"/>
                  </a:lnTo>
                  <a:lnTo>
                    <a:pt x="84977" y="30555"/>
                  </a:lnTo>
                  <a:lnTo>
                    <a:pt x="83230" y="29460"/>
                  </a:lnTo>
                  <a:lnTo>
                    <a:pt x="81691" y="28266"/>
                  </a:lnTo>
                  <a:lnTo>
                    <a:pt x="80360" y="26873"/>
                  </a:lnTo>
                  <a:lnTo>
                    <a:pt x="79154" y="25380"/>
                  </a:lnTo>
                  <a:lnTo>
                    <a:pt x="78239" y="23754"/>
                  </a:lnTo>
                  <a:lnTo>
                    <a:pt x="77532" y="22062"/>
                  </a:lnTo>
                  <a:lnTo>
                    <a:pt x="77116" y="20270"/>
                  </a:lnTo>
                  <a:lnTo>
                    <a:pt x="76991" y="18413"/>
                  </a:lnTo>
                  <a:lnTo>
                    <a:pt x="76991" y="7033"/>
                  </a:lnTo>
                  <a:lnTo>
                    <a:pt x="18634" y="7033"/>
                  </a:lnTo>
                  <a:close/>
                  <a:moveTo>
                    <a:pt x="18634" y="0"/>
                  </a:moveTo>
                  <a:lnTo>
                    <a:pt x="79736" y="0"/>
                  </a:lnTo>
                  <a:lnTo>
                    <a:pt x="80859" y="66"/>
                  </a:lnTo>
                  <a:lnTo>
                    <a:pt x="81899" y="232"/>
                  </a:lnTo>
                  <a:lnTo>
                    <a:pt x="82897" y="497"/>
                  </a:lnTo>
                  <a:lnTo>
                    <a:pt x="83896" y="862"/>
                  </a:lnTo>
                  <a:lnTo>
                    <a:pt x="84811" y="1327"/>
                  </a:lnTo>
                  <a:lnTo>
                    <a:pt x="85642" y="1891"/>
                  </a:lnTo>
                  <a:lnTo>
                    <a:pt x="117462" y="26242"/>
                  </a:lnTo>
                  <a:lnTo>
                    <a:pt x="118169" y="26906"/>
                  </a:lnTo>
                  <a:lnTo>
                    <a:pt x="118835" y="27669"/>
                  </a:lnTo>
                  <a:lnTo>
                    <a:pt x="119334" y="28465"/>
                  </a:lnTo>
                  <a:lnTo>
                    <a:pt x="119708" y="29328"/>
                  </a:lnTo>
                  <a:lnTo>
                    <a:pt x="119958" y="30190"/>
                  </a:lnTo>
                  <a:lnTo>
                    <a:pt x="119999" y="31119"/>
                  </a:lnTo>
                  <a:lnTo>
                    <a:pt x="119999" y="105170"/>
                  </a:lnTo>
                  <a:lnTo>
                    <a:pt x="119875" y="107027"/>
                  </a:lnTo>
                  <a:lnTo>
                    <a:pt x="119459" y="108819"/>
                  </a:lnTo>
                  <a:lnTo>
                    <a:pt x="118793" y="110544"/>
                  </a:lnTo>
                  <a:lnTo>
                    <a:pt x="117837" y="112137"/>
                  </a:lnTo>
                  <a:lnTo>
                    <a:pt x="116714" y="113630"/>
                  </a:lnTo>
                  <a:lnTo>
                    <a:pt x="115341" y="115023"/>
                  </a:lnTo>
                  <a:lnTo>
                    <a:pt x="113760" y="116284"/>
                  </a:lnTo>
                  <a:lnTo>
                    <a:pt x="112013" y="117379"/>
                  </a:lnTo>
                  <a:lnTo>
                    <a:pt x="110142" y="118274"/>
                  </a:lnTo>
                  <a:lnTo>
                    <a:pt x="108103" y="119004"/>
                  </a:lnTo>
                  <a:lnTo>
                    <a:pt x="105982" y="119568"/>
                  </a:lnTo>
                  <a:lnTo>
                    <a:pt x="103736" y="119900"/>
                  </a:lnTo>
                  <a:lnTo>
                    <a:pt x="101365" y="120000"/>
                  </a:lnTo>
                  <a:lnTo>
                    <a:pt x="18634" y="120000"/>
                  </a:lnTo>
                  <a:lnTo>
                    <a:pt x="16305" y="119900"/>
                  </a:lnTo>
                  <a:lnTo>
                    <a:pt x="14058" y="119568"/>
                  </a:lnTo>
                  <a:lnTo>
                    <a:pt x="11937" y="119004"/>
                  </a:lnTo>
                  <a:lnTo>
                    <a:pt x="9857" y="118274"/>
                  </a:lnTo>
                  <a:lnTo>
                    <a:pt x="7986" y="117379"/>
                  </a:lnTo>
                  <a:lnTo>
                    <a:pt x="6280" y="116284"/>
                  </a:lnTo>
                  <a:lnTo>
                    <a:pt x="4741" y="115023"/>
                  </a:lnTo>
                  <a:lnTo>
                    <a:pt x="3327" y="113630"/>
                  </a:lnTo>
                  <a:lnTo>
                    <a:pt x="2204" y="112137"/>
                  </a:lnTo>
                  <a:lnTo>
                    <a:pt x="1289" y="110544"/>
                  </a:lnTo>
                  <a:lnTo>
                    <a:pt x="582" y="108819"/>
                  </a:lnTo>
                  <a:lnTo>
                    <a:pt x="124" y="107027"/>
                  </a:lnTo>
                  <a:lnTo>
                    <a:pt x="0" y="105170"/>
                  </a:lnTo>
                  <a:lnTo>
                    <a:pt x="0" y="14863"/>
                  </a:lnTo>
                  <a:lnTo>
                    <a:pt x="124" y="13005"/>
                  </a:lnTo>
                  <a:lnTo>
                    <a:pt x="582" y="11213"/>
                  </a:lnTo>
                  <a:lnTo>
                    <a:pt x="1289" y="9488"/>
                  </a:lnTo>
                  <a:lnTo>
                    <a:pt x="2204" y="7862"/>
                  </a:lnTo>
                  <a:lnTo>
                    <a:pt x="3327" y="6369"/>
                  </a:lnTo>
                  <a:lnTo>
                    <a:pt x="4741" y="4976"/>
                  </a:lnTo>
                  <a:lnTo>
                    <a:pt x="6280" y="3748"/>
                  </a:lnTo>
                  <a:lnTo>
                    <a:pt x="7986" y="2654"/>
                  </a:lnTo>
                  <a:lnTo>
                    <a:pt x="9857" y="1725"/>
                  </a:lnTo>
                  <a:lnTo>
                    <a:pt x="11937" y="995"/>
                  </a:lnTo>
                  <a:lnTo>
                    <a:pt x="14058" y="464"/>
                  </a:lnTo>
                  <a:lnTo>
                    <a:pt x="16305" y="132"/>
                  </a:lnTo>
                  <a:lnTo>
                    <a:pt x="1863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68" name="Google Shape;968;p53"/>
            <p:cNvSpPr/>
            <p:nvPr/>
          </p:nvSpPr>
          <p:spPr>
            <a:xfrm>
              <a:off x="8448675" y="2292350"/>
              <a:ext cx="452400" cy="49200"/>
            </a:xfrm>
            <a:custGeom>
              <a:rect b="b" l="l" r="r" t="t"/>
              <a:pathLst>
                <a:path extrusionOk="0" h="120000" w="120000">
                  <a:moveTo>
                    <a:pt x="6385" y="0"/>
                  </a:moveTo>
                  <a:lnTo>
                    <a:pt x="113614" y="0"/>
                  </a:lnTo>
                  <a:lnTo>
                    <a:pt x="115120" y="1132"/>
                  </a:lnTo>
                  <a:lnTo>
                    <a:pt x="116506" y="6226"/>
                  </a:lnTo>
                  <a:lnTo>
                    <a:pt x="117650" y="13018"/>
                  </a:lnTo>
                  <a:lnTo>
                    <a:pt x="118614" y="22641"/>
                  </a:lnTo>
                  <a:lnTo>
                    <a:pt x="119397" y="33962"/>
                  </a:lnTo>
                  <a:lnTo>
                    <a:pt x="119879" y="46415"/>
                  </a:lnTo>
                  <a:lnTo>
                    <a:pt x="120000" y="59433"/>
                  </a:lnTo>
                  <a:lnTo>
                    <a:pt x="119879" y="73584"/>
                  </a:lnTo>
                  <a:lnTo>
                    <a:pt x="119397" y="86037"/>
                  </a:lnTo>
                  <a:lnTo>
                    <a:pt x="118614" y="97358"/>
                  </a:lnTo>
                  <a:lnTo>
                    <a:pt x="117650" y="106981"/>
                  </a:lnTo>
                  <a:lnTo>
                    <a:pt x="116445" y="113773"/>
                  </a:lnTo>
                  <a:lnTo>
                    <a:pt x="115120" y="117735"/>
                  </a:lnTo>
                  <a:lnTo>
                    <a:pt x="113614" y="120000"/>
                  </a:lnTo>
                  <a:lnTo>
                    <a:pt x="6385" y="120000"/>
                  </a:lnTo>
                  <a:lnTo>
                    <a:pt x="4879" y="117735"/>
                  </a:lnTo>
                  <a:lnTo>
                    <a:pt x="3554" y="113773"/>
                  </a:lnTo>
                  <a:lnTo>
                    <a:pt x="2409" y="105849"/>
                  </a:lnTo>
                  <a:lnTo>
                    <a:pt x="1385" y="96792"/>
                  </a:lnTo>
                  <a:lnTo>
                    <a:pt x="662" y="86037"/>
                  </a:lnTo>
                  <a:lnTo>
                    <a:pt x="180" y="73018"/>
                  </a:lnTo>
                  <a:lnTo>
                    <a:pt x="0" y="59433"/>
                  </a:lnTo>
                  <a:lnTo>
                    <a:pt x="180" y="46415"/>
                  </a:lnTo>
                  <a:lnTo>
                    <a:pt x="662" y="33962"/>
                  </a:lnTo>
                  <a:lnTo>
                    <a:pt x="1385" y="22641"/>
                  </a:lnTo>
                  <a:lnTo>
                    <a:pt x="2409" y="13018"/>
                  </a:lnTo>
                  <a:lnTo>
                    <a:pt x="3554" y="6226"/>
                  </a:lnTo>
                  <a:lnTo>
                    <a:pt x="4879" y="1132"/>
                  </a:lnTo>
                  <a:lnTo>
                    <a:pt x="63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69" name="Google Shape;969;p53"/>
            <p:cNvSpPr/>
            <p:nvPr/>
          </p:nvSpPr>
          <p:spPr>
            <a:xfrm>
              <a:off x="8448675" y="2389188"/>
              <a:ext cx="452400" cy="47700"/>
            </a:xfrm>
            <a:custGeom>
              <a:rect b="b" l="l" r="r" t="t"/>
              <a:pathLst>
                <a:path extrusionOk="0" h="120000" w="120000">
                  <a:moveTo>
                    <a:pt x="6385" y="0"/>
                  </a:moveTo>
                  <a:lnTo>
                    <a:pt x="113614" y="0"/>
                  </a:lnTo>
                  <a:lnTo>
                    <a:pt x="115120" y="1137"/>
                  </a:lnTo>
                  <a:lnTo>
                    <a:pt x="116445" y="6255"/>
                  </a:lnTo>
                  <a:lnTo>
                    <a:pt x="117650" y="13080"/>
                  </a:lnTo>
                  <a:lnTo>
                    <a:pt x="118614" y="22748"/>
                  </a:lnTo>
                  <a:lnTo>
                    <a:pt x="119337" y="32985"/>
                  </a:lnTo>
                  <a:lnTo>
                    <a:pt x="119879" y="46066"/>
                  </a:lnTo>
                  <a:lnTo>
                    <a:pt x="120000" y="60284"/>
                  </a:lnTo>
                  <a:lnTo>
                    <a:pt x="119879" y="73933"/>
                  </a:lnTo>
                  <a:lnTo>
                    <a:pt x="119397" y="86445"/>
                  </a:lnTo>
                  <a:lnTo>
                    <a:pt x="118614" y="97819"/>
                  </a:lnTo>
                  <a:lnTo>
                    <a:pt x="117650" y="106919"/>
                  </a:lnTo>
                  <a:lnTo>
                    <a:pt x="116445" y="113744"/>
                  </a:lnTo>
                  <a:lnTo>
                    <a:pt x="115120" y="118293"/>
                  </a:lnTo>
                  <a:lnTo>
                    <a:pt x="113614" y="120000"/>
                  </a:lnTo>
                  <a:lnTo>
                    <a:pt x="6385" y="120000"/>
                  </a:lnTo>
                  <a:lnTo>
                    <a:pt x="4879" y="118293"/>
                  </a:lnTo>
                  <a:lnTo>
                    <a:pt x="3554" y="113744"/>
                  </a:lnTo>
                  <a:lnTo>
                    <a:pt x="2409" y="106350"/>
                  </a:lnTo>
                  <a:lnTo>
                    <a:pt x="1385" y="97251"/>
                  </a:lnTo>
                  <a:lnTo>
                    <a:pt x="662" y="86445"/>
                  </a:lnTo>
                  <a:lnTo>
                    <a:pt x="180" y="73933"/>
                  </a:lnTo>
                  <a:lnTo>
                    <a:pt x="0" y="60284"/>
                  </a:lnTo>
                  <a:lnTo>
                    <a:pt x="180" y="46066"/>
                  </a:lnTo>
                  <a:lnTo>
                    <a:pt x="662" y="32985"/>
                  </a:lnTo>
                  <a:lnTo>
                    <a:pt x="1385" y="22748"/>
                  </a:lnTo>
                  <a:lnTo>
                    <a:pt x="2409" y="13080"/>
                  </a:lnTo>
                  <a:lnTo>
                    <a:pt x="3554" y="6255"/>
                  </a:lnTo>
                  <a:lnTo>
                    <a:pt x="4879" y="1137"/>
                  </a:lnTo>
                  <a:lnTo>
                    <a:pt x="63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70" name="Google Shape;970;p53"/>
            <p:cNvSpPr/>
            <p:nvPr/>
          </p:nvSpPr>
          <p:spPr>
            <a:xfrm>
              <a:off x="8448675" y="2484438"/>
              <a:ext cx="452400" cy="47700"/>
            </a:xfrm>
            <a:custGeom>
              <a:rect b="b" l="l" r="r" t="t"/>
              <a:pathLst>
                <a:path extrusionOk="0" h="120000" w="120000">
                  <a:moveTo>
                    <a:pt x="6385" y="0"/>
                  </a:moveTo>
                  <a:lnTo>
                    <a:pt x="113614" y="0"/>
                  </a:lnTo>
                  <a:lnTo>
                    <a:pt x="115120" y="1137"/>
                  </a:lnTo>
                  <a:lnTo>
                    <a:pt x="116445" y="6255"/>
                  </a:lnTo>
                  <a:lnTo>
                    <a:pt x="117650" y="13080"/>
                  </a:lnTo>
                  <a:lnTo>
                    <a:pt x="118614" y="22180"/>
                  </a:lnTo>
                  <a:lnTo>
                    <a:pt x="119337" y="33554"/>
                  </a:lnTo>
                  <a:lnTo>
                    <a:pt x="119879" y="46066"/>
                  </a:lnTo>
                  <a:lnTo>
                    <a:pt x="120000" y="60284"/>
                  </a:lnTo>
                  <a:lnTo>
                    <a:pt x="119879" y="73933"/>
                  </a:lnTo>
                  <a:lnTo>
                    <a:pt x="119397" y="86445"/>
                  </a:lnTo>
                  <a:lnTo>
                    <a:pt x="118614" y="97819"/>
                  </a:lnTo>
                  <a:lnTo>
                    <a:pt x="117650" y="106919"/>
                  </a:lnTo>
                  <a:lnTo>
                    <a:pt x="116445" y="113744"/>
                  </a:lnTo>
                  <a:lnTo>
                    <a:pt x="115120" y="118293"/>
                  </a:lnTo>
                  <a:lnTo>
                    <a:pt x="113614" y="120000"/>
                  </a:lnTo>
                  <a:lnTo>
                    <a:pt x="6385" y="120000"/>
                  </a:lnTo>
                  <a:lnTo>
                    <a:pt x="4879" y="118293"/>
                  </a:lnTo>
                  <a:lnTo>
                    <a:pt x="3554" y="113744"/>
                  </a:lnTo>
                  <a:lnTo>
                    <a:pt x="2409" y="106350"/>
                  </a:lnTo>
                  <a:lnTo>
                    <a:pt x="1385" y="97819"/>
                  </a:lnTo>
                  <a:lnTo>
                    <a:pt x="662" y="86445"/>
                  </a:lnTo>
                  <a:lnTo>
                    <a:pt x="180" y="73933"/>
                  </a:lnTo>
                  <a:lnTo>
                    <a:pt x="0" y="60284"/>
                  </a:lnTo>
                  <a:lnTo>
                    <a:pt x="180" y="46066"/>
                  </a:lnTo>
                  <a:lnTo>
                    <a:pt x="662" y="33554"/>
                  </a:lnTo>
                  <a:lnTo>
                    <a:pt x="1385" y="22180"/>
                  </a:lnTo>
                  <a:lnTo>
                    <a:pt x="2409" y="13080"/>
                  </a:lnTo>
                  <a:lnTo>
                    <a:pt x="3554" y="6255"/>
                  </a:lnTo>
                  <a:lnTo>
                    <a:pt x="4879" y="1137"/>
                  </a:lnTo>
                  <a:lnTo>
                    <a:pt x="63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71" name="Google Shape;971;p53"/>
            <p:cNvSpPr/>
            <p:nvPr/>
          </p:nvSpPr>
          <p:spPr>
            <a:xfrm>
              <a:off x="8447088" y="2579688"/>
              <a:ext cx="273000" cy="47700"/>
            </a:xfrm>
            <a:custGeom>
              <a:rect b="b" l="l" r="r" t="t"/>
              <a:pathLst>
                <a:path extrusionOk="0" h="120000" w="120000">
                  <a:moveTo>
                    <a:pt x="10556" y="0"/>
                  </a:moveTo>
                  <a:lnTo>
                    <a:pt x="109443" y="0"/>
                  </a:lnTo>
                  <a:lnTo>
                    <a:pt x="111933" y="2264"/>
                  </a:lnTo>
                  <a:lnTo>
                    <a:pt x="114124" y="6226"/>
                  </a:lnTo>
                  <a:lnTo>
                    <a:pt x="116116" y="14150"/>
                  </a:lnTo>
                  <a:lnTo>
                    <a:pt x="117709" y="22641"/>
                  </a:lnTo>
                  <a:lnTo>
                    <a:pt x="118904" y="33962"/>
                  </a:lnTo>
                  <a:lnTo>
                    <a:pt x="119701" y="46415"/>
                  </a:lnTo>
                  <a:lnTo>
                    <a:pt x="120000" y="60000"/>
                  </a:lnTo>
                  <a:lnTo>
                    <a:pt x="119800" y="73584"/>
                  </a:lnTo>
                  <a:lnTo>
                    <a:pt x="118904" y="86037"/>
                  </a:lnTo>
                  <a:lnTo>
                    <a:pt x="117709" y="97358"/>
                  </a:lnTo>
                  <a:lnTo>
                    <a:pt x="116116" y="106981"/>
                  </a:lnTo>
                  <a:lnTo>
                    <a:pt x="114124" y="113773"/>
                  </a:lnTo>
                  <a:lnTo>
                    <a:pt x="111933" y="118867"/>
                  </a:lnTo>
                  <a:lnTo>
                    <a:pt x="109443" y="120000"/>
                  </a:lnTo>
                  <a:lnTo>
                    <a:pt x="10556" y="120000"/>
                  </a:lnTo>
                  <a:lnTo>
                    <a:pt x="8165" y="118867"/>
                  </a:lnTo>
                  <a:lnTo>
                    <a:pt x="5975" y="113773"/>
                  </a:lnTo>
                  <a:lnTo>
                    <a:pt x="3983" y="106981"/>
                  </a:lnTo>
                  <a:lnTo>
                    <a:pt x="2290" y="97358"/>
                  </a:lnTo>
                  <a:lnTo>
                    <a:pt x="1095" y="86037"/>
                  </a:lnTo>
                  <a:lnTo>
                    <a:pt x="298" y="73584"/>
                  </a:lnTo>
                  <a:lnTo>
                    <a:pt x="0" y="60000"/>
                  </a:lnTo>
                  <a:lnTo>
                    <a:pt x="298" y="46415"/>
                  </a:lnTo>
                  <a:lnTo>
                    <a:pt x="1095" y="33962"/>
                  </a:lnTo>
                  <a:lnTo>
                    <a:pt x="2290" y="22641"/>
                  </a:lnTo>
                  <a:lnTo>
                    <a:pt x="3983" y="13584"/>
                  </a:lnTo>
                  <a:lnTo>
                    <a:pt x="5975" y="6226"/>
                  </a:lnTo>
                  <a:lnTo>
                    <a:pt x="8165" y="2264"/>
                  </a:lnTo>
                  <a:lnTo>
                    <a:pt x="105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72" name="Google Shape;972;p53"/>
            <p:cNvSpPr/>
            <p:nvPr/>
          </p:nvSpPr>
          <p:spPr>
            <a:xfrm>
              <a:off x="8477250" y="2006600"/>
              <a:ext cx="152400" cy="236400"/>
            </a:xfrm>
            <a:custGeom>
              <a:rect b="b" l="l" r="r" t="t"/>
              <a:pathLst>
                <a:path extrusionOk="0" h="120000" w="120000">
                  <a:moveTo>
                    <a:pt x="57313" y="0"/>
                  </a:moveTo>
                  <a:lnTo>
                    <a:pt x="61253" y="229"/>
                  </a:lnTo>
                  <a:lnTo>
                    <a:pt x="64656" y="802"/>
                  </a:lnTo>
                  <a:lnTo>
                    <a:pt x="67701" y="1375"/>
                  </a:lnTo>
                  <a:lnTo>
                    <a:pt x="70388" y="2177"/>
                  </a:lnTo>
                  <a:lnTo>
                    <a:pt x="72358" y="2979"/>
                  </a:lnTo>
                  <a:lnTo>
                    <a:pt x="73791" y="3782"/>
                  </a:lnTo>
                  <a:lnTo>
                    <a:pt x="75044" y="4355"/>
                  </a:lnTo>
                  <a:lnTo>
                    <a:pt x="75940" y="4813"/>
                  </a:lnTo>
                  <a:lnTo>
                    <a:pt x="76119" y="5042"/>
                  </a:lnTo>
                  <a:lnTo>
                    <a:pt x="81134" y="4928"/>
                  </a:lnTo>
                  <a:lnTo>
                    <a:pt x="85970" y="5386"/>
                  </a:lnTo>
                  <a:lnTo>
                    <a:pt x="90089" y="6532"/>
                  </a:lnTo>
                  <a:lnTo>
                    <a:pt x="93671" y="8022"/>
                  </a:lnTo>
                  <a:lnTo>
                    <a:pt x="96895" y="9971"/>
                  </a:lnTo>
                  <a:lnTo>
                    <a:pt x="99402" y="12378"/>
                  </a:lnTo>
                  <a:lnTo>
                    <a:pt x="101552" y="15128"/>
                  </a:lnTo>
                  <a:lnTo>
                    <a:pt x="103343" y="18338"/>
                  </a:lnTo>
                  <a:lnTo>
                    <a:pt x="104776" y="21661"/>
                  </a:lnTo>
                  <a:lnTo>
                    <a:pt x="105671" y="25329"/>
                  </a:lnTo>
                  <a:lnTo>
                    <a:pt x="106029" y="29111"/>
                  </a:lnTo>
                  <a:lnTo>
                    <a:pt x="106388" y="33352"/>
                  </a:lnTo>
                  <a:lnTo>
                    <a:pt x="106029" y="37478"/>
                  </a:lnTo>
                  <a:lnTo>
                    <a:pt x="105671" y="41948"/>
                  </a:lnTo>
                  <a:lnTo>
                    <a:pt x="105313" y="45959"/>
                  </a:lnTo>
                  <a:lnTo>
                    <a:pt x="105492" y="49627"/>
                  </a:lnTo>
                  <a:lnTo>
                    <a:pt x="106029" y="52722"/>
                  </a:lnTo>
                  <a:lnTo>
                    <a:pt x="107104" y="55358"/>
                  </a:lnTo>
                  <a:lnTo>
                    <a:pt x="108537" y="57765"/>
                  </a:lnTo>
                  <a:lnTo>
                    <a:pt x="109791" y="59713"/>
                  </a:lnTo>
                  <a:lnTo>
                    <a:pt x="111582" y="61318"/>
                  </a:lnTo>
                  <a:lnTo>
                    <a:pt x="113373" y="62578"/>
                  </a:lnTo>
                  <a:lnTo>
                    <a:pt x="114985" y="63610"/>
                  </a:lnTo>
                  <a:lnTo>
                    <a:pt x="116597" y="64412"/>
                  </a:lnTo>
                  <a:lnTo>
                    <a:pt x="118029" y="64871"/>
                  </a:lnTo>
                  <a:lnTo>
                    <a:pt x="119104" y="65214"/>
                  </a:lnTo>
                  <a:lnTo>
                    <a:pt x="119820" y="65329"/>
                  </a:lnTo>
                  <a:lnTo>
                    <a:pt x="120000" y="65444"/>
                  </a:lnTo>
                  <a:lnTo>
                    <a:pt x="116417" y="67392"/>
                  </a:lnTo>
                  <a:lnTo>
                    <a:pt x="112477" y="68997"/>
                  </a:lnTo>
                  <a:lnTo>
                    <a:pt x="107820" y="70143"/>
                  </a:lnTo>
                  <a:lnTo>
                    <a:pt x="103343" y="71174"/>
                  </a:lnTo>
                  <a:lnTo>
                    <a:pt x="99044" y="71862"/>
                  </a:lnTo>
                  <a:lnTo>
                    <a:pt x="94567" y="72320"/>
                  </a:lnTo>
                  <a:lnTo>
                    <a:pt x="90626" y="72550"/>
                  </a:lnTo>
                  <a:lnTo>
                    <a:pt x="87402" y="72779"/>
                  </a:lnTo>
                  <a:lnTo>
                    <a:pt x="84716" y="72779"/>
                  </a:lnTo>
                  <a:lnTo>
                    <a:pt x="83104" y="72779"/>
                  </a:lnTo>
                  <a:lnTo>
                    <a:pt x="82567" y="72779"/>
                  </a:lnTo>
                  <a:lnTo>
                    <a:pt x="82567" y="77936"/>
                  </a:lnTo>
                  <a:lnTo>
                    <a:pt x="82567" y="78395"/>
                  </a:lnTo>
                  <a:lnTo>
                    <a:pt x="60179" y="120000"/>
                  </a:lnTo>
                  <a:lnTo>
                    <a:pt x="37970" y="78395"/>
                  </a:lnTo>
                  <a:lnTo>
                    <a:pt x="37970" y="73123"/>
                  </a:lnTo>
                  <a:lnTo>
                    <a:pt x="30985" y="72893"/>
                  </a:lnTo>
                  <a:lnTo>
                    <a:pt x="24895" y="72550"/>
                  </a:lnTo>
                  <a:lnTo>
                    <a:pt x="19522" y="71977"/>
                  </a:lnTo>
                  <a:lnTo>
                    <a:pt x="15044" y="71174"/>
                  </a:lnTo>
                  <a:lnTo>
                    <a:pt x="11283" y="70143"/>
                  </a:lnTo>
                  <a:lnTo>
                    <a:pt x="7880" y="69111"/>
                  </a:lnTo>
                  <a:lnTo>
                    <a:pt x="5194" y="68309"/>
                  </a:lnTo>
                  <a:lnTo>
                    <a:pt x="3223" y="67277"/>
                  </a:lnTo>
                  <a:lnTo>
                    <a:pt x="1791" y="66475"/>
                  </a:lnTo>
                  <a:lnTo>
                    <a:pt x="716" y="65787"/>
                  </a:lnTo>
                  <a:lnTo>
                    <a:pt x="179" y="65329"/>
                  </a:lnTo>
                  <a:lnTo>
                    <a:pt x="0" y="65214"/>
                  </a:lnTo>
                  <a:lnTo>
                    <a:pt x="179" y="65214"/>
                  </a:lnTo>
                  <a:lnTo>
                    <a:pt x="716" y="65100"/>
                  </a:lnTo>
                  <a:lnTo>
                    <a:pt x="1432" y="64985"/>
                  </a:lnTo>
                  <a:lnTo>
                    <a:pt x="2507" y="64756"/>
                  </a:lnTo>
                  <a:lnTo>
                    <a:pt x="3761" y="64183"/>
                  </a:lnTo>
                  <a:lnTo>
                    <a:pt x="5014" y="63610"/>
                  </a:lnTo>
                  <a:lnTo>
                    <a:pt x="6626" y="62693"/>
                  </a:lnTo>
                  <a:lnTo>
                    <a:pt x="8238" y="61547"/>
                  </a:lnTo>
                  <a:lnTo>
                    <a:pt x="9671" y="60057"/>
                  </a:lnTo>
                  <a:lnTo>
                    <a:pt x="11283" y="58223"/>
                  </a:lnTo>
                  <a:lnTo>
                    <a:pt x="12358" y="55931"/>
                  </a:lnTo>
                  <a:lnTo>
                    <a:pt x="13611" y="53180"/>
                  </a:lnTo>
                  <a:lnTo>
                    <a:pt x="14507" y="49856"/>
                  </a:lnTo>
                  <a:lnTo>
                    <a:pt x="15402" y="46074"/>
                  </a:lnTo>
                  <a:lnTo>
                    <a:pt x="15582" y="41604"/>
                  </a:lnTo>
                  <a:lnTo>
                    <a:pt x="15582" y="36676"/>
                  </a:lnTo>
                  <a:lnTo>
                    <a:pt x="15761" y="31289"/>
                  </a:lnTo>
                  <a:lnTo>
                    <a:pt x="16298" y="26590"/>
                  </a:lnTo>
                  <a:lnTo>
                    <a:pt x="17373" y="22349"/>
                  </a:lnTo>
                  <a:lnTo>
                    <a:pt x="18626" y="18681"/>
                  </a:lnTo>
                  <a:lnTo>
                    <a:pt x="20417" y="15472"/>
                  </a:lnTo>
                  <a:lnTo>
                    <a:pt x="22388" y="12722"/>
                  </a:lnTo>
                  <a:lnTo>
                    <a:pt x="24716" y="10315"/>
                  </a:lnTo>
                  <a:lnTo>
                    <a:pt x="27044" y="8481"/>
                  </a:lnTo>
                  <a:lnTo>
                    <a:pt x="29552" y="6762"/>
                  </a:lnTo>
                  <a:lnTo>
                    <a:pt x="31880" y="5386"/>
                  </a:lnTo>
                  <a:lnTo>
                    <a:pt x="34567" y="4240"/>
                  </a:lnTo>
                  <a:lnTo>
                    <a:pt x="36895" y="3438"/>
                  </a:lnTo>
                  <a:lnTo>
                    <a:pt x="39044" y="2750"/>
                  </a:lnTo>
                  <a:lnTo>
                    <a:pt x="41014" y="2292"/>
                  </a:lnTo>
                  <a:lnTo>
                    <a:pt x="42626" y="1719"/>
                  </a:lnTo>
                  <a:lnTo>
                    <a:pt x="48000" y="802"/>
                  </a:lnTo>
                  <a:lnTo>
                    <a:pt x="52835" y="114"/>
                  </a:lnTo>
                  <a:lnTo>
                    <a:pt x="573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73" name="Google Shape;973;p53"/>
            <p:cNvSpPr/>
            <p:nvPr/>
          </p:nvSpPr>
          <p:spPr>
            <a:xfrm>
              <a:off x="8450263" y="2168525"/>
              <a:ext cx="207900" cy="79500"/>
            </a:xfrm>
            <a:custGeom>
              <a:rect b="b" l="l" r="r" t="t"/>
              <a:pathLst>
                <a:path extrusionOk="0" h="120000" w="120000">
                  <a:moveTo>
                    <a:pt x="37647" y="0"/>
                  </a:moveTo>
                  <a:lnTo>
                    <a:pt x="31111" y="49572"/>
                  </a:lnTo>
                  <a:lnTo>
                    <a:pt x="40130" y="48205"/>
                  </a:lnTo>
                  <a:lnTo>
                    <a:pt x="59999" y="112136"/>
                  </a:lnTo>
                  <a:lnTo>
                    <a:pt x="80000" y="48205"/>
                  </a:lnTo>
                  <a:lnTo>
                    <a:pt x="89019" y="49572"/>
                  </a:lnTo>
                  <a:lnTo>
                    <a:pt x="82614" y="0"/>
                  </a:lnTo>
                  <a:lnTo>
                    <a:pt x="86013" y="4786"/>
                  </a:lnTo>
                  <a:lnTo>
                    <a:pt x="106535" y="31111"/>
                  </a:lnTo>
                  <a:lnTo>
                    <a:pt x="109542" y="36239"/>
                  </a:lnTo>
                  <a:lnTo>
                    <a:pt x="112156" y="42051"/>
                  </a:lnTo>
                  <a:lnTo>
                    <a:pt x="114117" y="49230"/>
                  </a:lnTo>
                  <a:lnTo>
                    <a:pt x="115686" y="57777"/>
                  </a:lnTo>
                  <a:lnTo>
                    <a:pt x="116732" y="66666"/>
                  </a:lnTo>
                  <a:lnTo>
                    <a:pt x="119999" y="113846"/>
                  </a:lnTo>
                  <a:lnTo>
                    <a:pt x="119738" y="117264"/>
                  </a:lnTo>
                  <a:lnTo>
                    <a:pt x="119084" y="119316"/>
                  </a:lnTo>
                  <a:lnTo>
                    <a:pt x="117777" y="119999"/>
                  </a:lnTo>
                  <a:lnTo>
                    <a:pt x="2091" y="119999"/>
                  </a:lnTo>
                  <a:lnTo>
                    <a:pt x="915" y="119316"/>
                  </a:lnTo>
                  <a:lnTo>
                    <a:pt x="0" y="117264"/>
                  </a:lnTo>
                  <a:lnTo>
                    <a:pt x="0" y="113846"/>
                  </a:lnTo>
                  <a:lnTo>
                    <a:pt x="3398" y="66666"/>
                  </a:lnTo>
                  <a:lnTo>
                    <a:pt x="4183" y="57777"/>
                  </a:lnTo>
                  <a:lnTo>
                    <a:pt x="5751" y="49230"/>
                  </a:lnTo>
                  <a:lnTo>
                    <a:pt x="7973" y="42051"/>
                  </a:lnTo>
                  <a:lnTo>
                    <a:pt x="10588" y="36239"/>
                  </a:lnTo>
                  <a:lnTo>
                    <a:pt x="13594" y="31111"/>
                  </a:lnTo>
                  <a:lnTo>
                    <a:pt x="33464" y="5128"/>
                  </a:lnTo>
                  <a:lnTo>
                    <a:pt x="376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74" name="Google Shape;974;p53"/>
          <p:cNvGrpSpPr/>
          <p:nvPr/>
        </p:nvGrpSpPr>
        <p:grpSpPr>
          <a:xfrm>
            <a:off x="3922477" y="1370423"/>
            <a:ext cx="346772" cy="346572"/>
            <a:chOff x="393700" y="3478213"/>
            <a:chExt cx="2595600" cy="2594100"/>
          </a:xfrm>
        </p:grpSpPr>
        <p:sp>
          <p:nvSpPr>
            <p:cNvPr id="975" name="Google Shape;975;p53"/>
            <p:cNvSpPr/>
            <p:nvPr/>
          </p:nvSpPr>
          <p:spPr>
            <a:xfrm>
              <a:off x="393700" y="3478213"/>
              <a:ext cx="2595600" cy="2594100"/>
            </a:xfrm>
            <a:custGeom>
              <a:rect b="b" l="l" r="r" t="t"/>
              <a:pathLst>
                <a:path extrusionOk="0" h="120000" w="120000">
                  <a:moveTo>
                    <a:pt x="60183" y="11556"/>
                  </a:moveTo>
                  <a:lnTo>
                    <a:pt x="56856" y="11654"/>
                  </a:lnTo>
                  <a:lnTo>
                    <a:pt x="53602" y="11997"/>
                  </a:lnTo>
                  <a:lnTo>
                    <a:pt x="50446" y="12536"/>
                  </a:lnTo>
                  <a:lnTo>
                    <a:pt x="47339" y="13270"/>
                  </a:lnTo>
                  <a:lnTo>
                    <a:pt x="44256" y="14225"/>
                  </a:lnTo>
                  <a:lnTo>
                    <a:pt x="41345" y="15351"/>
                  </a:lnTo>
                  <a:lnTo>
                    <a:pt x="38483" y="16674"/>
                  </a:lnTo>
                  <a:lnTo>
                    <a:pt x="35743" y="18167"/>
                  </a:lnTo>
                  <a:lnTo>
                    <a:pt x="33125" y="19808"/>
                  </a:lnTo>
                  <a:lnTo>
                    <a:pt x="30605" y="21644"/>
                  </a:lnTo>
                  <a:lnTo>
                    <a:pt x="28183" y="23603"/>
                  </a:lnTo>
                  <a:lnTo>
                    <a:pt x="25932" y="25733"/>
                  </a:lnTo>
                  <a:lnTo>
                    <a:pt x="23804" y="28010"/>
                  </a:lnTo>
                  <a:lnTo>
                    <a:pt x="21822" y="30410"/>
                  </a:lnTo>
                  <a:lnTo>
                    <a:pt x="20012" y="32932"/>
                  </a:lnTo>
                  <a:lnTo>
                    <a:pt x="18373" y="35551"/>
                  </a:lnTo>
                  <a:lnTo>
                    <a:pt x="16856" y="38294"/>
                  </a:lnTo>
                  <a:lnTo>
                    <a:pt x="15559" y="41158"/>
                  </a:lnTo>
                  <a:lnTo>
                    <a:pt x="14409" y="44121"/>
                  </a:lnTo>
                  <a:lnTo>
                    <a:pt x="13455" y="47133"/>
                  </a:lnTo>
                  <a:lnTo>
                    <a:pt x="12746" y="50242"/>
                  </a:lnTo>
                  <a:lnTo>
                    <a:pt x="12183" y="53425"/>
                  </a:lnTo>
                  <a:lnTo>
                    <a:pt x="11865" y="56682"/>
                  </a:lnTo>
                  <a:lnTo>
                    <a:pt x="11743" y="60012"/>
                  </a:lnTo>
                  <a:lnTo>
                    <a:pt x="11865" y="63121"/>
                  </a:lnTo>
                  <a:lnTo>
                    <a:pt x="12159" y="66182"/>
                  </a:lnTo>
                  <a:lnTo>
                    <a:pt x="12623" y="69169"/>
                  </a:lnTo>
                  <a:lnTo>
                    <a:pt x="13284" y="72107"/>
                  </a:lnTo>
                  <a:lnTo>
                    <a:pt x="14091" y="74996"/>
                  </a:lnTo>
                  <a:lnTo>
                    <a:pt x="15119" y="77763"/>
                  </a:lnTo>
                  <a:lnTo>
                    <a:pt x="16269" y="80457"/>
                  </a:lnTo>
                  <a:lnTo>
                    <a:pt x="17590" y="83101"/>
                  </a:lnTo>
                  <a:lnTo>
                    <a:pt x="19058" y="85623"/>
                  </a:lnTo>
                  <a:lnTo>
                    <a:pt x="20697" y="88022"/>
                  </a:lnTo>
                  <a:lnTo>
                    <a:pt x="22458" y="90373"/>
                  </a:lnTo>
                  <a:lnTo>
                    <a:pt x="22556" y="89394"/>
                  </a:lnTo>
                  <a:lnTo>
                    <a:pt x="22776" y="88365"/>
                  </a:lnTo>
                  <a:lnTo>
                    <a:pt x="23045" y="87361"/>
                  </a:lnTo>
                  <a:lnTo>
                    <a:pt x="23363" y="86431"/>
                  </a:lnTo>
                  <a:lnTo>
                    <a:pt x="23779" y="85476"/>
                  </a:lnTo>
                  <a:lnTo>
                    <a:pt x="24269" y="84570"/>
                  </a:lnTo>
                  <a:lnTo>
                    <a:pt x="24856" y="83713"/>
                  </a:lnTo>
                  <a:lnTo>
                    <a:pt x="25565" y="82954"/>
                  </a:lnTo>
                  <a:lnTo>
                    <a:pt x="26373" y="82268"/>
                  </a:lnTo>
                  <a:lnTo>
                    <a:pt x="27278" y="81632"/>
                  </a:lnTo>
                  <a:lnTo>
                    <a:pt x="28330" y="81167"/>
                  </a:lnTo>
                  <a:lnTo>
                    <a:pt x="29504" y="80799"/>
                  </a:lnTo>
                  <a:lnTo>
                    <a:pt x="31143" y="80310"/>
                  </a:lnTo>
                  <a:lnTo>
                    <a:pt x="32758" y="79820"/>
                  </a:lnTo>
                  <a:lnTo>
                    <a:pt x="34324" y="79257"/>
                  </a:lnTo>
                  <a:lnTo>
                    <a:pt x="35816" y="78669"/>
                  </a:lnTo>
                  <a:lnTo>
                    <a:pt x="37284" y="78082"/>
                  </a:lnTo>
                  <a:lnTo>
                    <a:pt x="38629" y="77469"/>
                  </a:lnTo>
                  <a:lnTo>
                    <a:pt x="39926" y="76857"/>
                  </a:lnTo>
                  <a:lnTo>
                    <a:pt x="41125" y="76270"/>
                  </a:lnTo>
                  <a:lnTo>
                    <a:pt x="42226" y="75682"/>
                  </a:lnTo>
                  <a:lnTo>
                    <a:pt x="43204" y="75094"/>
                  </a:lnTo>
                  <a:lnTo>
                    <a:pt x="44085" y="74580"/>
                  </a:lnTo>
                  <a:lnTo>
                    <a:pt x="44844" y="74139"/>
                  </a:lnTo>
                  <a:lnTo>
                    <a:pt x="45504" y="73748"/>
                  </a:lnTo>
                  <a:lnTo>
                    <a:pt x="46018" y="73405"/>
                  </a:lnTo>
                  <a:lnTo>
                    <a:pt x="46409" y="73160"/>
                  </a:lnTo>
                  <a:lnTo>
                    <a:pt x="46629" y="72989"/>
                  </a:lnTo>
                  <a:lnTo>
                    <a:pt x="46703" y="72940"/>
                  </a:lnTo>
                  <a:lnTo>
                    <a:pt x="53871" y="95564"/>
                  </a:lnTo>
                  <a:lnTo>
                    <a:pt x="54850" y="98624"/>
                  </a:lnTo>
                  <a:lnTo>
                    <a:pt x="58079" y="89565"/>
                  </a:lnTo>
                  <a:lnTo>
                    <a:pt x="57198" y="88243"/>
                  </a:lnTo>
                  <a:lnTo>
                    <a:pt x="56464" y="87092"/>
                  </a:lnTo>
                  <a:lnTo>
                    <a:pt x="55926" y="85990"/>
                  </a:lnTo>
                  <a:lnTo>
                    <a:pt x="55486" y="85035"/>
                  </a:lnTo>
                  <a:lnTo>
                    <a:pt x="55217" y="84129"/>
                  </a:lnTo>
                  <a:lnTo>
                    <a:pt x="55045" y="83321"/>
                  </a:lnTo>
                  <a:lnTo>
                    <a:pt x="54972" y="82611"/>
                  </a:lnTo>
                  <a:lnTo>
                    <a:pt x="54996" y="81975"/>
                  </a:lnTo>
                  <a:lnTo>
                    <a:pt x="55143" y="81411"/>
                  </a:lnTo>
                  <a:lnTo>
                    <a:pt x="55339" y="80897"/>
                  </a:lnTo>
                  <a:lnTo>
                    <a:pt x="55633" y="80506"/>
                  </a:lnTo>
                  <a:lnTo>
                    <a:pt x="55951" y="80138"/>
                  </a:lnTo>
                  <a:lnTo>
                    <a:pt x="56318" y="79820"/>
                  </a:lnTo>
                  <a:lnTo>
                    <a:pt x="56709" y="79551"/>
                  </a:lnTo>
                  <a:lnTo>
                    <a:pt x="57125" y="79330"/>
                  </a:lnTo>
                  <a:lnTo>
                    <a:pt x="57565" y="79183"/>
                  </a:lnTo>
                  <a:lnTo>
                    <a:pt x="58006" y="79036"/>
                  </a:lnTo>
                  <a:lnTo>
                    <a:pt x="58446" y="78938"/>
                  </a:lnTo>
                  <a:lnTo>
                    <a:pt x="58837" y="78865"/>
                  </a:lnTo>
                  <a:lnTo>
                    <a:pt x="59204" y="78816"/>
                  </a:lnTo>
                  <a:lnTo>
                    <a:pt x="59522" y="78792"/>
                  </a:lnTo>
                  <a:lnTo>
                    <a:pt x="59792" y="78792"/>
                  </a:lnTo>
                  <a:lnTo>
                    <a:pt x="60012" y="78792"/>
                  </a:lnTo>
                  <a:lnTo>
                    <a:pt x="60159" y="78792"/>
                  </a:lnTo>
                  <a:lnTo>
                    <a:pt x="60183" y="78792"/>
                  </a:lnTo>
                  <a:lnTo>
                    <a:pt x="60232" y="78792"/>
                  </a:lnTo>
                  <a:lnTo>
                    <a:pt x="60379" y="78792"/>
                  </a:lnTo>
                  <a:lnTo>
                    <a:pt x="60599" y="78792"/>
                  </a:lnTo>
                  <a:lnTo>
                    <a:pt x="60844" y="78792"/>
                  </a:lnTo>
                  <a:lnTo>
                    <a:pt x="61186" y="78816"/>
                  </a:lnTo>
                  <a:lnTo>
                    <a:pt x="61529" y="78865"/>
                  </a:lnTo>
                  <a:lnTo>
                    <a:pt x="61944" y="78938"/>
                  </a:lnTo>
                  <a:lnTo>
                    <a:pt x="62385" y="79036"/>
                  </a:lnTo>
                  <a:lnTo>
                    <a:pt x="62825" y="79183"/>
                  </a:lnTo>
                  <a:lnTo>
                    <a:pt x="63266" y="79330"/>
                  </a:lnTo>
                  <a:lnTo>
                    <a:pt x="63706" y="79551"/>
                  </a:lnTo>
                  <a:lnTo>
                    <a:pt x="64097" y="79820"/>
                  </a:lnTo>
                  <a:lnTo>
                    <a:pt x="64464" y="80138"/>
                  </a:lnTo>
                  <a:lnTo>
                    <a:pt x="64782" y="80506"/>
                  </a:lnTo>
                  <a:lnTo>
                    <a:pt x="65051" y="80897"/>
                  </a:lnTo>
                  <a:lnTo>
                    <a:pt x="65223" y="81411"/>
                  </a:lnTo>
                  <a:lnTo>
                    <a:pt x="65370" y="81975"/>
                  </a:lnTo>
                  <a:lnTo>
                    <a:pt x="65418" y="82611"/>
                  </a:lnTo>
                  <a:lnTo>
                    <a:pt x="65345" y="83321"/>
                  </a:lnTo>
                  <a:lnTo>
                    <a:pt x="65198" y="84129"/>
                  </a:lnTo>
                  <a:lnTo>
                    <a:pt x="64905" y="85035"/>
                  </a:lnTo>
                  <a:lnTo>
                    <a:pt x="64464" y="85990"/>
                  </a:lnTo>
                  <a:lnTo>
                    <a:pt x="63926" y="87092"/>
                  </a:lnTo>
                  <a:lnTo>
                    <a:pt x="63192" y="88243"/>
                  </a:lnTo>
                  <a:lnTo>
                    <a:pt x="62311" y="89565"/>
                  </a:lnTo>
                  <a:lnTo>
                    <a:pt x="65492" y="98551"/>
                  </a:lnTo>
                  <a:lnTo>
                    <a:pt x="66470" y="95515"/>
                  </a:lnTo>
                  <a:lnTo>
                    <a:pt x="66519" y="95588"/>
                  </a:lnTo>
                  <a:lnTo>
                    <a:pt x="67645" y="92013"/>
                  </a:lnTo>
                  <a:lnTo>
                    <a:pt x="73639" y="72989"/>
                  </a:lnTo>
                  <a:lnTo>
                    <a:pt x="73712" y="73013"/>
                  </a:lnTo>
                  <a:lnTo>
                    <a:pt x="73957" y="73160"/>
                  </a:lnTo>
                  <a:lnTo>
                    <a:pt x="74324" y="73405"/>
                  </a:lnTo>
                  <a:lnTo>
                    <a:pt x="74837" y="73748"/>
                  </a:lnTo>
                  <a:lnTo>
                    <a:pt x="75498" y="74139"/>
                  </a:lnTo>
                  <a:lnTo>
                    <a:pt x="76256" y="74629"/>
                  </a:lnTo>
                  <a:lnTo>
                    <a:pt x="77137" y="75143"/>
                  </a:lnTo>
                  <a:lnTo>
                    <a:pt x="78165" y="75682"/>
                  </a:lnTo>
                  <a:lnTo>
                    <a:pt x="79266" y="76270"/>
                  </a:lnTo>
                  <a:lnTo>
                    <a:pt x="80415" y="76882"/>
                  </a:lnTo>
                  <a:lnTo>
                    <a:pt x="81737" y="77518"/>
                  </a:lnTo>
                  <a:lnTo>
                    <a:pt x="83082" y="78130"/>
                  </a:lnTo>
                  <a:lnTo>
                    <a:pt x="84525" y="78718"/>
                  </a:lnTo>
                  <a:lnTo>
                    <a:pt x="86018" y="79306"/>
                  </a:lnTo>
                  <a:lnTo>
                    <a:pt x="87584" y="79844"/>
                  </a:lnTo>
                  <a:lnTo>
                    <a:pt x="89198" y="80359"/>
                  </a:lnTo>
                  <a:lnTo>
                    <a:pt x="90837" y="80799"/>
                  </a:lnTo>
                  <a:lnTo>
                    <a:pt x="92012" y="81191"/>
                  </a:lnTo>
                  <a:lnTo>
                    <a:pt x="93064" y="81681"/>
                  </a:lnTo>
                  <a:lnTo>
                    <a:pt x="93969" y="82293"/>
                  </a:lnTo>
                  <a:lnTo>
                    <a:pt x="94776" y="82978"/>
                  </a:lnTo>
                  <a:lnTo>
                    <a:pt x="95486" y="83762"/>
                  </a:lnTo>
                  <a:lnTo>
                    <a:pt x="96073" y="84594"/>
                  </a:lnTo>
                  <a:lnTo>
                    <a:pt x="96562" y="85500"/>
                  </a:lnTo>
                  <a:lnTo>
                    <a:pt x="96978" y="86431"/>
                  </a:lnTo>
                  <a:lnTo>
                    <a:pt x="97296" y="87410"/>
                  </a:lnTo>
                  <a:lnTo>
                    <a:pt x="97590" y="88390"/>
                  </a:lnTo>
                  <a:lnTo>
                    <a:pt x="97785" y="89394"/>
                  </a:lnTo>
                  <a:lnTo>
                    <a:pt x="97932" y="90373"/>
                  </a:lnTo>
                  <a:lnTo>
                    <a:pt x="99669" y="88071"/>
                  </a:lnTo>
                  <a:lnTo>
                    <a:pt x="101284" y="85623"/>
                  </a:lnTo>
                  <a:lnTo>
                    <a:pt x="102776" y="83101"/>
                  </a:lnTo>
                  <a:lnTo>
                    <a:pt x="104097" y="80457"/>
                  </a:lnTo>
                  <a:lnTo>
                    <a:pt x="105272" y="77763"/>
                  </a:lnTo>
                  <a:lnTo>
                    <a:pt x="106250" y="74996"/>
                  </a:lnTo>
                  <a:lnTo>
                    <a:pt x="107082" y="72107"/>
                  </a:lnTo>
                  <a:lnTo>
                    <a:pt x="107743" y="69169"/>
                  </a:lnTo>
                  <a:lnTo>
                    <a:pt x="108256" y="66182"/>
                  </a:lnTo>
                  <a:lnTo>
                    <a:pt x="108550" y="63121"/>
                  </a:lnTo>
                  <a:lnTo>
                    <a:pt x="108623" y="60012"/>
                  </a:lnTo>
                  <a:lnTo>
                    <a:pt x="108525" y="56682"/>
                  </a:lnTo>
                  <a:lnTo>
                    <a:pt x="108183" y="53425"/>
                  </a:lnTo>
                  <a:lnTo>
                    <a:pt x="107645" y="50242"/>
                  </a:lnTo>
                  <a:lnTo>
                    <a:pt x="106911" y="47133"/>
                  </a:lnTo>
                  <a:lnTo>
                    <a:pt x="105957" y="44121"/>
                  </a:lnTo>
                  <a:lnTo>
                    <a:pt x="104831" y="41158"/>
                  </a:lnTo>
                  <a:lnTo>
                    <a:pt x="103510" y="38294"/>
                  </a:lnTo>
                  <a:lnTo>
                    <a:pt x="102018" y="35551"/>
                  </a:lnTo>
                  <a:lnTo>
                    <a:pt x="100379" y="32932"/>
                  </a:lnTo>
                  <a:lnTo>
                    <a:pt x="98544" y="30410"/>
                  </a:lnTo>
                  <a:lnTo>
                    <a:pt x="96562" y="28010"/>
                  </a:lnTo>
                  <a:lnTo>
                    <a:pt x="94458" y="25733"/>
                  </a:lnTo>
                  <a:lnTo>
                    <a:pt x="92183" y="23603"/>
                  </a:lnTo>
                  <a:lnTo>
                    <a:pt x="89785" y="21644"/>
                  </a:lnTo>
                  <a:lnTo>
                    <a:pt x="87266" y="19808"/>
                  </a:lnTo>
                  <a:lnTo>
                    <a:pt x="84623" y="18167"/>
                  </a:lnTo>
                  <a:lnTo>
                    <a:pt x="81883" y="16674"/>
                  </a:lnTo>
                  <a:lnTo>
                    <a:pt x="79045" y="15351"/>
                  </a:lnTo>
                  <a:lnTo>
                    <a:pt x="76110" y="14225"/>
                  </a:lnTo>
                  <a:lnTo>
                    <a:pt x="73076" y="13270"/>
                  </a:lnTo>
                  <a:lnTo>
                    <a:pt x="69944" y="12536"/>
                  </a:lnTo>
                  <a:lnTo>
                    <a:pt x="66764" y="11997"/>
                  </a:lnTo>
                  <a:lnTo>
                    <a:pt x="63510" y="11654"/>
                  </a:lnTo>
                  <a:lnTo>
                    <a:pt x="60183" y="11556"/>
                  </a:lnTo>
                  <a:close/>
                  <a:moveTo>
                    <a:pt x="60012" y="0"/>
                  </a:moveTo>
                  <a:lnTo>
                    <a:pt x="63657" y="122"/>
                  </a:lnTo>
                  <a:lnTo>
                    <a:pt x="67229" y="440"/>
                  </a:lnTo>
                  <a:lnTo>
                    <a:pt x="70776" y="954"/>
                  </a:lnTo>
                  <a:lnTo>
                    <a:pt x="74250" y="1689"/>
                  </a:lnTo>
                  <a:lnTo>
                    <a:pt x="77602" y="2644"/>
                  </a:lnTo>
                  <a:lnTo>
                    <a:pt x="80929" y="3770"/>
                  </a:lnTo>
                  <a:lnTo>
                    <a:pt x="84159" y="5043"/>
                  </a:lnTo>
                  <a:lnTo>
                    <a:pt x="87266" y="6561"/>
                  </a:lnTo>
                  <a:lnTo>
                    <a:pt x="90299" y="8202"/>
                  </a:lnTo>
                  <a:lnTo>
                    <a:pt x="93186" y="10014"/>
                  </a:lnTo>
                  <a:lnTo>
                    <a:pt x="96000" y="11997"/>
                  </a:lnTo>
                  <a:lnTo>
                    <a:pt x="98666" y="14103"/>
                  </a:lnTo>
                  <a:lnTo>
                    <a:pt x="101186" y="16380"/>
                  </a:lnTo>
                  <a:lnTo>
                    <a:pt x="103584" y="18779"/>
                  </a:lnTo>
                  <a:lnTo>
                    <a:pt x="105883" y="21350"/>
                  </a:lnTo>
                  <a:lnTo>
                    <a:pt x="108012" y="24019"/>
                  </a:lnTo>
                  <a:lnTo>
                    <a:pt x="109969" y="26835"/>
                  </a:lnTo>
                  <a:lnTo>
                    <a:pt x="111804" y="29724"/>
                  </a:lnTo>
                  <a:lnTo>
                    <a:pt x="113443" y="32760"/>
                  </a:lnTo>
                  <a:lnTo>
                    <a:pt x="114911" y="35845"/>
                  </a:lnTo>
                  <a:lnTo>
                    <a:pt x="116232" y="39077"/>
                  </a:lnTo>
                  <a:lnTo>
                    <a:pt x="117357" y="42358"/>
                  </a:lnTo>
                  <a:lnTo>
                    <a:pt x="118262" y="45762"/>
                  </a:lnTo>
                  <a:lnTo>
                    <a:pt x="118996" y="49238"/>
                  </a:lnTo>
                  <a:lnTo>
                    <a:pt x="119559" y="52764"/>
                  </a:lnTo>
                  <a:lnTo>
                    <a:pt x="119877" y="56364"/>
                  </a:lnTo>
                  <a:lnTo>
                    <a:pt x="120000" y="60012"/>
                  </a:lnTo>
                  <a:lnTo>
                    <a:pt x="119877" y="63660"/>
                  </a:lnTo>
                  <a:lnTo>
                    <a:pt x="119559" y="67284"/>
                  </a:lnTo>
                  <a:lnTo>
                    <a:pt x="118996" y="70785"/>
                  </a:lnTo>
                  <a:lnTo>
                    <a:pt x="118262" y="74262"/>
                  </a:lnTo>
                  <a:lnTo>
                    <a:pt x="117357" y="77665"/>
                  </a:lnTo>
                  <a:lnTo>
                    <a:pt x="116232" y="80946"/>
                  </a:lnTo>
                  <a:lnTo>
                    <a:pt x="114911" y="84154"/>
                  </a:lnTo>
                  <a:lnTo>
                    <a:pt x="113443" y="87288"/>
                  </a:lnTo>
                  <a:lnTo>
                    <a:pt x="111804" y="90299"/>
                  </a:lnTo>
                  <a:lnTo>
                    <a:pt x="109969" y="93213"/>
                  </a:lnTo>
                  <a:lnTo>
                    <a:pt x="108012" y="96004"/>
                  </a:lnTo>
                  <a:lnTo>
                    <a:pt x="105883" y="98673"/>
                  </a:lnTo>
                  <a:lnTo>
                    <a:pt x="103584" y="101220"/>
                  </a:lnTo>
                  <a:lnTo>
                    <a:pt x="101186" y="103644"/>
                  </a:lnTo>
                  <a:lnTo>
                    <a:pt x="98666" y="105896"/>
                  </a:lnTo>
                  <a:lnTo>
                    <a:pt x="96000" y="108026"/>
                  </a:lnTo>
                  <a:lnTo>
                    <a:pt x="93186" y="110034"/>
                  </a:lnTo>
                  <a:lnTo>
                    <a:pt x="90299" y="111822"/>
                  </a:lnTo>
                  <a:lnTo>
                    <a:pt x="87266" y="113462"/>
                  </a:lnTo>
                  <a:lnTo>
                    <a:pt x="84159" y="114956"/>
                  </a:lnTo>
                  <a:lnTo>
                    <a:pt x="80929" y="116278"/>
                  </a:lnTo>
                  <a:lnTo>
                    <a:pt x="77602" y="117380"/>
                  </a:lnTo>
                  <a:lnTo>
                    <a:pt x="74250" y="118310"/>
                  </a:lnTo>
                  <a:lnTo>
                    <a:pt x="70776" y="119045"/>
                  </a:lnTo>
                  <a:lnTo>
                    <a:pt x="67229" y="119608"/>
                  </a:lnTo>
                  <a:lnTo>
                    <a:pt x="63657" y="119902"/>
                  </a:lnTo>
                  <a:lnTo>
                    <a:pt x="60012" y="120000"/>
                  </a:lnTo>
                  <a:lnTo>
                    <a:pt x="56342" y="119902"/>
                  </a:lnTo>
                  <a:lnTo>
                    <a:pt x="52746" y="119608"/>
                  </a:lnTo>
                  <a:lnTo>
                    <a:pt x="49198" y="119045"/>
                  </a:lnTo>
                  <a:lnTo>
                    <a:pt x="45749" y="118310"/>
                  </a:lnTo>
                  <a:lnTo>
                    <a:pt x="42373" y="117380"/>
                  </a:lnTo>
                  <a:lnTo>
                    <a:pt x="39045" y="116278"/>
                  </a:lnTo>
                  <a:lnTo>
                    <a:pt x="35865" y="114956"/>
                  </a:lnTo>
                  <a:lnTo>
                    <a:pt x="32709" y="113462"/>
                  </a:lnTo>
                  <a:lnTo>
                    <a:pt x="29724" y="111822"/>
                  </a:lnTo>
                  <a:lnTo>
                    <a:pt x="26788" y="110034"/>
                  </a:lnTo>
                  <a:lnTo>
                    <a:pt x="24024" y="108026"/>
                  </a:lnTo>
                  <a:lnTo>
                    <a:pt x="21333" y="105896"/>
                  </a:lnTo>
                  <a:lnTo>
                    <a:pt x="18788" y="103644"/>
                  </a:lnTo>
                  <a:lnTo>
                    <a:pt x="16391" y="101220"/>
                  </a:lnTo>
                  <a:lnTo>
                    <a:pt x="14091" y="98673"/>
                  </a:lnTo>
                  <a:lnTo>
                    <a:pt x="11963" y="96004"/>
                  </a:lnTo>
                  <a:lnTo>
                    <a:pt x="10006" y="93213"/>
                  </a:lnTo>
                  <a:lnTo>
                    <a:pt x="8171" y="90299"/>
                  </a:lnTo>
                  <a:lnTo>
                    <a:pt x="6532" y="87288"/>
                  </a:lnTo>
                  <a:lnTo>
                    <a:pt x="5064" y="84154"/>
                  </a:lnTo>
                  <a:lnTo>
                    <a:pt x="3743" y="80946"/>
                  </a:lnTo>
                  <a:lnTo>
                    <a:pt x="2617" y="77665"/>
                  </a:lnTo>
                  <a:lnTo>
                    <a:pt x="1712" y="74262"/>
                  </a:lnTo>
                  <a:lnTo>
                    <a:pt x="978" y="70785"/>
                  </a:lnTo>
                  <a:lnTo>
                    <a:pt x="415" y="67284"/>
                  </a:lnTo>
                  <a:lnTo>
                    <a:pt x="97" y="63660"/>
                  </a:lnTo>
                  <a:lnTo>
                    <a:pt x="0" y="60012"/>
                  </a:lnTo>
                  <a:lnTo>
                    <a:pt x="97" y="56364"/>
                  </a:lnTo>
                  <a:lnTo>
                    <a:pt x="415" y="52764"/>
                  </a:lnTo>
                  <a:lnTo>
                    <a:pt x="978" y="49238"/>
                  </a:lnTo>
                  <a:lnTo>
                    <a:pt x="1712" y="45762"/>
                  </a:lnTo>
                  <a:lnTo>
                    <a:pt x="2617" y="42358"/>
                  </a:lnTo>
                  <a:lnTo>
                    <a:pt x="3743" y="39077"/>
                  </a:lnTo>
                  <a:lnTo>
                    <a:pt x="5064" y="35845"/>
                  </a:lnTo>
                  <a:lnTo>
                    <a:pt x="6532" y="32760"/>
                  </a:lnTo>
                  <a:lnTo>
                    <a:pt x="8171" y="29724"/>
                  </a:lnTo>
                  <a:lnTo>
                    <a:pt x="10006" y="26835"/>
                  </a:lnTo>
                  <a:lnTo>
                    <a:pt x="11963" y="24019"/>
                  </a:lnTo>
                  <a:lnTo>
                    <a:pt x="14091" y="21350"/>
                  </a:lnTo>
                  <a:lnTo>
                    <a:pt x="16391" y="18779"/>
                  </a:lnTo>
                  <a:lnTo>
                    <a:pt x="18788" y="16380"/>
                  </a:lnTo>
                  <a:lnTo>
                    <a:pt x="21333" y="14103"/>
                  </a:lnTo>
                  <a:lnTo>
                    <a:pt x="24024" y="11997"/>
                  </a:lnTo>
                  <a:lnTo>
                    <a:pt x="26788" y="10014"/>
                  </a:lnTo>
                  <a:lnTo>
                    <a:pt x="29724" y="8202"/>
                  </a:lnTo>
                  <a:lnTo>
                    <a:pt x="32709" y="6561"/>
                  </a:lnTo>
                  <a:lnTo>
                    <a:pt x="35865" y="5043"/>
                  </a:lnTo>
                  <a:lnTo>
                    <a:pt x="39045" y="3770"/>
                  </a:lnTo>
                  <a:lnTo>
                    <a:pt x="42373" y="2644"/>
                  </a:lnTo>
                  <a:lnTo>
                    <a:pt x="45749" y="1689"/>
                  </a:lnTo>
                  <a:lnTo>
                    <a:pt x="49198" y="954"/>
                  </a:lnTo>
                  <a:lnTo>
                    <a:pt x="52746" y="440"/>
                  </a:lnTo>
                  <a:lnTo>
                    <a:pt x="56342" y="122"/>
                  </a:lnTo>
                  <a:lnTo>
                    <a:pt x="600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76" name="Google Shape;976;p53"/>
            <p:cNvSpPr/>
            <p:nvPr/>
          </p:nvSpPr>
          <p:spPr>
            <a:xfrm>
              <a:off x="1257300" y="3956050"/>
              <a:ext cx="866700" cy="1154100"/>
            </a:xfrm>
            <a:custGeom>
              <a:rect b="b" l="l" r="r" t="t"/>
              <a:pathLst>
                <a:path extrusionOk="0" h="120000" w="120000">
                  <a:moveTo>
                    <a:pt x="60989" y="0"/>
                  </a:moveTo>
                  <a:lnTo>
                    <a:pt x="65241" y="110"/>
                  </a:lnTo>
                  <a:lnTo>
                    <a:pt x="69273" y="440"/>
                  </a:lnTo>
                  <a:lnTo>
                    <a:pt x="73011" y="991"/>
                  </a:lnTo>
                  <a:lnTo>
                    <a:pt x="76530" y="1762"/>
                  </a:lnTo>
                  <a:lnTo>
                    <a:pt x="79682" y="2643"/>
                  </a:lnTo>
                  <a:lnTo>
                    <a:pt x="82614" y="3634"/>
                  </a:lnTo>
                  <a:lnTo>
                    <a:pt x="85400" y="4681"/>
                  </a:lnTo>
                  <a:lnTo>
                    <a:pt x="88552" y="6167"/>
                  </a:lnTo>
                  <a:lnTo>
                    <a:pt x="91264" y="7654"/>
                  </a:lnTo>
                  <a:lnTo>
                    <a:pt x="93610" y="9141"/>
                  </a:lnTo>
                  <a:lnTo>
                    <a:pt x="95442" y="10518"/>
                  </a:lnTo>
                  <a:lnTo>
                    <a:pt x="96982" y="11840"/>
                  </a:lnTo>
                  <a:lnTo>
                    <a:pt x="98081" y="12941"/>
                  </a:lnTo>
                  <a:lnTo>
                    <a:pt x="98814" y="13712"/>
                  </a:lnTo>
                  <a:lnTo>
                    <a:pt x="99254" y="14318"/>
                  </a:lnTo>
                  <a:lnTo>
                    <a:pt x="99474" y="14538"/>
                  </a:lnTo>
                  <a:lnTo>
                    <a:pt x="99621" y="14538"/>
                  </a:lnTo>
                  <a:lnTo>
                    <a:pt x="99914" y="14538"/>
                  </a:lnTo>
                  <a:lnTo>
                    <a:pt x="100500" y="14648"/>
                  </a:lnTo>
                  <a:lnTo>
                    <a:pt x="101233" y="14814"/>
                  </a:lnTo>
                  <a:lnTo>
                    <a:pt x="102260" y="15034"/>
                  </a:lnTo>
                  <a:lnTo>
                    <a:pt x="103213" y="15364"/>
                  </a:lnTo>
                  <a:lnTo>
                    <a:pt x="104459" y="15805"/>
                  </a:lnTo>
                  <a:lnTo>
                    <a:pt x="105632" y="16356"/>
                  </a:lnTo>
                  <a:lnTo>
                    <a:pt x="106951" y="17127"/>
                  </a:lnTo>
                  <a:lnTo>
                    <a:pt x="108271" y="17953"/>
                  </a:lnTo>
                  <a:lnTo>
                    <a:pt x="109444" y="18999"/>
                  </a:lnTo>
                  <a:lnTo>
                    <a:pt x="110763" y="20211"/>
                  </a:lnTo>
                  <a:lnTo>
                    <a:pt x="112009" y="21698"/>
                  </a:lnTo>
                  <a:lnTo>
                    <a:pt x="113036" y="23350"/>
                  </a:lnTo>
                  <a:lnTo>
                    <a:pt x="114062" y="25332"/>
                  </a:lnTo>
                  <a:lnTo>
                    <a:pt x="114941" y="27480"/>
                  </a:lnTo>
                  <a:lnTo>
                    <a:pt x="115675" y="29903"/>
                  </a:lnTo>
                  <a:lnTo>
                    <a:pt x="116114" y="32712"/>
                  </a:lnTo>
                  <a:lnTo>
                    <a:pt x="116481" y="35741"/>
                  </a:lnTo>
                  <a:lnTo>
                    <a:pt x="116554" y="39155"/>
                  </a:lnTo>
                  <a:lnTo>
                    <a:pt x="116261" y="42900"/>
                  </a:lnTo>
                  <a:lnTo>
                    <a:pt x="115821" y="46920"/>
                  </a:lnTo>
                  <a:lnTo>
                    <a:pt x="114941" y="51436"/>
                  </a:lnTo>
                  <a:lnTo>
                    <a:pt x="114062" y="54245"/>
                  </a:lnTo>
                  <a:lnTo>
                    <a:pt x="112816" y="57108"/>
                  </a:lnTo>
                  <a:lnTo>
                    <a:pt x="113915" y="57108"/>
                  </a:lnTo>
                  <a:lnTo>
                    <a:pt x="114941" y="57108"/>
                  </a:lnTo>
                  <a:lnTo>
                    <a:pt x="115894" y="57273"/>
                  </a:lnTo>
                  <a:lnTo>
                    <a:pt x="116921" y="57604"/>
                  </a:lnTo>
                  <a:lnTo>
                    <a:pt x="117654" y="58100"/>
                  </a:lnTo>
                  <a:lnTo>
                    <a:pt x="118460" y="58760"/>
                  </a:lnTo>
                  <a:lnTo>
                    <a:pt x="119120" y="59586"/>
                  </a:lnTo>
                  <a:lnTo>
                    <a:pt x="119560" y="60688"/>
                  </a:lnTo>
                  <a:lnTo>
                    <a:pt x="119853" y="61899"/>
                  </a:lnTo>
                  <a:lnTo>
                    <a:pt x="120000" y="63441"/>
                  </a:lnTo>
                  <a:lnTo>
                    <a:pt x="119853" y="65259"/>
                  </a:lnTo>
                  <a:lnTo>
                    <a:pt x="119413" y="67407"/>
                  </a:lnTo>
                  <a:lnTo>
                    <a:pt x="118753" y="69885"/>
                  </a:lnTo>
                  <a:lnTo>
                    <a:pt x="117800" y="72638"/>
                  </a:lnTo>
                  <a:lnTo>
                    <a:pt x="116554" y="75777"/>
                  </a:lnTo>
                  <a:lnTo>
                    <a:pt x="115235" y="78421"/>
                  </a:lnTo>
                  <a:lnTo>
                    <a:pt x="114062" y="80569"/>
                  </a:lnTo>
                  <a:lnTo>
                    <a:pt x="112962" y="82221"/>
                  </a:lnTo>
                  <a:lnTo>
                    <a:pt x="111863" y="83597"/>
                  </a:lnTo>
                  <a:lnTo>
                    <a:pt x="110763" y="84479"/>
                  </a:lnTo>
                  <a:lnTo>
                    <a:pt x="109664" y="85250"/>
                  </a:lnTo>
                  <a:lnTo>
                    <a:pt x="108711" y="85580"/>
                  </a:lnTo>
                  <a:lnTo>
                    <a:pt x="107831" y="85745"/>
                  </a:lnTo>
                  <a:lnTo>
                    <a:pt x="106951" y="88774"/>
                  </a:lnTo>
                  <a:lnTo>
                    <a:pt x="105705" y="91968"/>
                  </a:lnTo>
                  <a:lnTo>
                    <a:pt x="104092" y="95107"/>
                  </a:lnTo>
                  <a:lnTo>
                    <a:pt x="102040" y="98301"/>
                  </a:lnTo>
                  <a:lnTo>
                    <a:pt x="99621" y="101441"/>
                  </a:lnTo>
                  <a:lnTo>
                    <a:pt x="96762" y="104469"/>
                  </a:lnTo>
                  <a:lnTo>
                    <a:pt x="93610" y="107333"/>
                  </a:lnTo>
                  <a:lnTo>
                    <a:pt x="90091" y="110032"/>
                  </a:lnTo>
                  <a:lnTo>
                    <a:pt x="86279" y="112620"/>
                  </a:lnTo>
                  <a:lnTo>
                    <a:pt x="82101" y="114823"/>
                  </a:lnTo>
                  <a:lnTo>
                    <a:pt x="77629" y="116695"/>
                  </a:lnTo>
                  <a:lnTo>
                    <a:pt x="72645" y="118292"/>
                  </a:lnTo>
                  <a:lnTo>
                    <a:pt x="68540" y="119173"/>
                  </a:lnTo>
                  <a:lnTo>
                    <a:pt x="64288" y="119779"/>
                  </a:lnTo>
                  <a:lnTo>
                    <a:pt x="59890" y="120000"/>
                  </a:lnTo>
                  <a:lnTo>
                    <a:pt x="55638" y="119779"/>
                  </a:lnTo>
                  <a:lnTo>
                    <a:pt x="51240" y="119284"/>
                  </a:lnTo>
                  <a:lnTo>
                    <a:pt x="47061" y="118347"/>
                  </a:lnTo>
                  <a:lnTo>
                    <a:pt x="42590" y="116971"/>
                  </a:lnTo>
                  <a:lnTo>
                    <a:pt x="38338" y="115208"/>
                  </a:lnTo>
                  <a:lnTo>
                    <a:pt x="34379" y="113171"/>
                  </a:lnTo>
                  <a:lnTo>
                    <a:pt x="30641" y="110968"/>
                  </a:lnTo>
                  <a:lnTo>
                    <a:pt x="27342" y="108490"/>
                  </a:lnTo>
                  <a:lnTo>
                    <a:pt x="24337" y="105846"/>
                  </a:lnTo>
                  <a:lnTo>
                    <a:pt x="21551" y="103148"/>
                  </a:lnTo>
                  <a:lnTo>
                    <a:pt x="19132" y="100284"/>
                  </a:lnTo>
                  <a:lnTo>
                    <a:pt x="17080" y="97420"/>
                  </a:lnTo>
                  <a:lnTo>
                    <a:pt x="15320" y="94446"/>
                  </a:lnTo>
                  <a:lnTo>
                    <a:pt x="13927" y="91473"/>
                  </a:lnTo>
                  <a:lnTo>
                    <a:pt x="12828" y="88609"/>
                  </a:lnTo>
                  <a:lnTo>
                    <a:pt x="12021" y="85745"/>
                  </a:lnTo>
                  <a:lnTo>
                    <a:pt x="11142" y="85580"/>
                  </a:lnTo>
                  <a:lnTo>
                    <a:pt x="10189" y="85250"/>
                  </a:lnTo>
                  <a:lnTo>
                    <a:pt x="9163" y="84479"/>
                  </a:lnTo>
                  <a:lnTo>
                    <a:pt x="8136" y="83597"/>
                  </a:lnTo>
                  <a:lnTo>
                    <a:pt x="7037" y="82221"/>
                  </a:lnTo>
                  <a:lnTo>
                    <a:pt x="5791" y="80569"/>
                  </a:lnTo>
                  <a:lnTo>
                    <a:pt x="4618" y="78421"/>
                  </a:lnTo>
                  <a:lnTo>
                    <a:pt x="3372" y="75777"/>
                  </a:lnTo>
                  <a:lnTo>
                    <a:pt x="2052" y="72638"/>
                  </a:lnTo>
                  <a:lnTo>
                    <a:pt x="1099" y="69885"/>
                  </a:lnTo>
                  <a:lnTo>
                    <a:pt x="439" y="67462"/>
                  </a:lnTo>
                  <a:lnTo>
                    <a:pt x="146" y="65369"/>
                  </a:lnTo>
                  <a:lnTo>
                    <a:pt x="0" y="63552"/>
                  </a:lnTo>
                  <a:lnTo>
                    <a:pt x="146" y="61955"/>
                  </a:lnTo>
                  <a:lnTo>
                    <a:pt x="366" y="60688"/>
                  </a:lnTo>
                  <a:lnTo>
                    <a:pt x="879" y="59586"/>
                  </a:lnTo>
                  <a:lnTo>
                    <a:pt x="1539" y="58760"/>
                  </a:lnTo>
                  <a:lnTo>
                    <a:pt x="2272" y="58100"/>
                  </a:lnTo>
                  <a:lnTo>
                    <a:pt x="3078" y="57714"/>
                  </a:lnTo>
                  <a:lnTo>
                    <a:pt x="4031" y="57384"/>
                  </a:lnTo>
                  <a:lnTo>
                    <a:pt x="5058" y="57218"/>
                  </a:lnTo>
                  <a:lnTo>
                    <a:pt x="6010" y="57108"/>
                  </a:lnTo>
                  <a:lnTo>
                    <a:pt x="7037" y="57218"/>
                  </a:lnTo>
                  <a:lnTo>
                    <a:pt x="5937" y="54355"/>
                  </a:lnTo>
                  <a:lnTo>
                    <a:pt x="5058" y="51436"/>
                  </a:lnTo>
                  <a:lnTo>
                    <a:pt x="4178" y="47691"/>
                  </a:lnTo>
                  <a:lnTo>
                    <a:pt x="3738" y="44001"/>
                  </a:lnTo>
                  <a:lnTo>
                    <a:pt x="3591" y="40367"/>
                  </a:lnTo>
                  <a:lnTo>
                    <a:pt x="4031" y="36842"/>
                  </a:lnTo>
                  <a:lnTo>
                    <a:pt x="4911" y="33373"/>
                  </a:lnTo>
                  <a:lnTo>
                    <a:pt x="6377" y="29683"/>
                  </a:lnTo>
                  <a:lnTo>
                    <a:pt x="8356" y="26158"/>
                  </a:lnTo>
                  <a:lnTo>
                    <a:pt x="10629" y="22964"/>
                  </a:lnTo>
                  <a:lnTo>
                    <a:pt x="13121" y="19990"/>
                  </a:lnTo>
                  <a:lnTo>
                    <a:pt x="15980" y="17292"/>
                  </a:lnTo>
                  <a:lnTo>
                    <a:pt x="19059" y="14814"/>
                  </a:lnTo>
                  <a:lnTo>
                    <a:pt x="23091" y="11785"/>
                  </a:lnTo>
                  <a:lnTo>
                    <a:pt x="27489" y="9141"/>
                  </a:lnTo>
                  <a:lnTo>
                    <a:pt x="32107" y="6663"/>
                  </a:lnTo>
                  <a:lnTo>
                    <a:pt x="36139" y="4791"/>
                  </a:lnTo>
                  <a:lnTo>
                    <a:pt x="40317" y="3139"/>
                  </a:lnTo>
                  <a:lnTo>
                    <a:pt x="44789" y="1817"/>
                  </a:lnTo>
                  <a:lnTo>
                    <a:pt x="48454" y="991"/>
                  </a:lnTo>
                  <a:lnTo>
                    <a:pt x="52412" y="440"/>
                  </a:lnTo>
                  <a:lnTo>
                    <a:pt x="56371" y="165"/>
                  </a:lnTo>
                  <a:lnTo>
                    <a:pt x="6098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977" name="Google Shape;977;p53"/>
          <p:cNvSpPr/>
          <p:nvPr/>
        </p:nvSpPr>
        <p:spPr>
          <a:xfrm>
            <a:off x="7865402" y="1370954"/>
            <a:ext cx="345900" cy="345900"/>
          </a:xfrm>
          <a:custGeom>
            <a:rect b="b" l="l" r="r" t="t"/>
            <a:pathLst>
              <a:path extrusionOk="0" h="120000" w="120000">
                <a:moveTo>
                  <a:pt x="58173" y="47275"/>
                </a:moveTo>
                <a:lnTo>
                  <a:pt x="56377" y="47395"/>
                </a:lnTo>
                <a:lnTo>
                  <a:pt x="54610" y="47694"/>
                </a:lnTo>
                <a:lnTo>
                  <a:pt x="52904" y="48263"/>
                </a:lnTo>
                <a:lnTo>
                  <a:pt x="51347" y="48982"/>
                </a:lnTo>
                <a:lnTo>
                  <a:pt x="49850" y="49880"/>
                </a:lnTo>
                <a:lnTo>
                  <a:pt x="48502" y="50958"/>
                </a:lnTo>
                <a:lnTo>
                  <a:pt x="47305" y="52155"/>
                </a:lnTo>
                <a:lnTo>
                  <a:pt x="46257" y="53502"/>
                </a:lnTo>
                <a:lnTo>
                  <a:pt x="45359" y="54970"/>
                </a:lnTo>
                <a:lnTo>
                  <a:pt x="44610" y="56556"/>
                </a:lnTo>
                <a:lnTo>
                  <a:pt x="44071" y="58263"/>
                </a:lnTo>
                <a:lnTo>
                  <a:pt x="43742" y="59970"/>
                </a:lnTo>
                <a:lnTo>
                  <a:pt x="43622" y="61826"/>
                </a:lnTo>
                <a:lnTo>
                  <a:pt x="43742" y="63622"/>
                </a:lnTo>
                <a:lnTo>
                  <a:pt x="44071" y="65389"/>
                </a:lnTo>
                <a:lnTo>
                  <a:pt x="44610" y="67095"/>
                </a:lnTo>
                <a:lnTo>
                  <a:pt x="45359" y="68652"/>
                </a:lnTo>
                <a:lnTo>
                  <a:pt x="46257" y="70149"/>
                </a:lnTo>
                <a:lnTo>
                  <a:pt x="47305" y="71497"/>
                </a:lnTo>
                <a:lnTo>
                  <a:pt x="48502" y="72694"/>
                </a:lnTo>
                <a:lnTo>
                  <a:pt x="49850" y="73742"/>
                </a:lnTo>
                <a:lnTo>
                  <a:pt x="51347" y="74640"/>
                </a:lnTo>
                <a:lnTo>
                  <a:pt x="52904" y="75389"/>
                </a:lnTo>
                <a:lnTo>
                  <a:pt x="54610" y="75928"/>
                </a:lnTo>
                <a:lnTo>
                  <a:pt x="56377" y="76257"/>
                </a:lnTo>
                <a:lnTo>
                  <a:pt x="58173" y="76377"/>
                </a:lnTo>
                <a:lnTo>
                  <a:pt x="60000" y="76257"/>
                </a:lnTo>
                <a:lnTo>
                  <a:pt x="61736" y="75928"/>
                </a:lnTo>
                <a:lnTo>
                  <a:pt x="63443" y="75389"/>
                </a:lnTo>
                <a:lnTo>
                  <a:pt x="65029" y="74640"/>
                </a:lnTo>
                <a:lnTo>
                  <a:pt x="66497" y="73742"/>
                </a:lnTo>
                <a:lnTo>
                  <a:pt x="67844" y="72694"/>
                </a:lnTo>
                <a:lnTo>
                  <a:pt x="69041" y="71497"/>
                </a:lnTo>
                <a:lnTo>
                  <a:pt x="70119" y="70149"/>
                </a:lnTo>
                <a:lnTo>
                  <a:pt x="71017" y="68652"/>
                </a:lnTo>
                <a:lnTo>
                  <a:pt x="71736" y="67095"/>
                </a:lnTo>
                <a:lnTo>
                  <a:pt x="72305" y="65389"/>
                </a:lnTo>
                <a:lnTo>
                  <a:pt x="72604" y="63622"/>
                </a:lnTo>
                <a:lnTo>
                  <a:pt x="72724" y="61826"/>
                </a:lnTo>
                <a:lnTo>
                  <a:pt x="72664" y="60329"/>
                </a:lnTo>
                <a:lnTo>
                  <a:pt x="72425" y="58862"/>
                </a:lnTo>
                <a:lnTo>
                  <a:pt x="72065" y="57485"/>
                </a:lnTo>
                <a:lnTo>
                  <a:pt x="71556" y="56137"/>
                </a:lnTo>
                <a:lnTo>
                  <a:pt x="63413" y="64281"/>
                </a:lnTo>
                <a:lnTo>
                  <a:pt x="62694" y="64910"/>
                </a:lnTo>
                <a:lnTo>
                  <a:pt x="61856" y="65389"/>
                </a:lnTo>
                <a:lnTo>
                  <a:pt x="60958" y="65718"/>
                </a:lnTo>
                <a:lnTo>
                  <a:pt x="60029" y="65868"/>
                </a:lnTo>
                <a:lnTo>
                  <a:pt x="59131" y="65868"/>
                </a:lnTo>
                <a:lnTo>
                  <a:pt x="58173" y="65718"/>
                </a:lnTo>
                <a:lnTo>
                  <a:pt x="57305" y="65389"/>
                </a:lnTo>
                <a:lnTo>
                  <a:pt x="56467" y="64910"/>
                </a:lnTo>
                <a:lnTo>
                  <a:pt x="55718" y="64281"/>
                </a:lnTo>
                <a:lnTo>
                  <a:pt x="55089" y="63532"/>
                </a:lnTo>
                <a:lnTo>
                  <a:pt x="54610" y="62694"/>
                </a:lnTo>
                <a:lnTo>
                  <a:pt x="54281" y="61826"/>
                </a:lnTo>
                <a:lnTo>
                  <a:pt x="54131" y="60868"/>
                </a:lnTo>
                <a:lnTo>
                  <a:pt x="54131" y="59970"/>
                </a:lnTo>
                <a:lnTo>
                  <a:pt x="54281" y="59041"/>
                </a:lnTo>
                <a:lnTo>
                  <a:pt x="54610" y="58143"/>
                </a:lnTo>
                <a:lnTo>
                  <a:pt x="55089" y="57305"/>
                </a:lnTo>
                <a:lnTo>
                  <a:pt x="55718" y="56586"/>
                </a:lnTo>
                <a:lnTo>
                  <a:pt x="63862" y="48443"/>
                </a:lnTo>
                <a:lnTo>
                  <a:pt x="62514" y="47934"/>
                </a:lnTo>
                <a:lnTo>
                  <a:pt x="61137" y="47574"/>
                </a:lnTo>
                <a:lnTo>
                  <a:pt x="59670" y="47335"/>
                </a:lnTo>
                <a:lnTo>
                  <a:pt x="58173" y="47275"/>
                </a:lnTo>
                <a:close/>
                <a:moveTo>
                  <a:pt x="58173" y="18173"/>
                </a:moveTo>
                <a:lnTo>
                  <a:pt x="55059" y="18293"/>
                </a:lnTo>
                <a:lnTo>
                  <a:pt x="52005" y="18622"/>
                </a:lnTo>
                <a:lnTo>
                  <a:pt x="49011" y="19161"/>
                </a:lnTo>
                <a:lnTo>
                  <a:pt x="46107" y="19880"/>
                </a:lnTo>
                <a:lnTo>
                  <a:pt x="43263" y="20808"/>
                </a:lnTo>
                <a:lnTo>
                  <a:pt x="40508" y="21886"/>
                </a:lnTo>
                <a:lnTo>
                  <a:pt x="37844" y="23203"/>
                </a:lnTo>
                <a:lnTo>
                  <a:pt x="35299" y="24640"/>
                </a:lnTo>
                <a:lnTo>
                  <a:pt x="32874" y="26257"/>
                </a:lnTo>
                <a:lnTo>
                  <a:pt x="30568" y="28023"/>
                </a:lnTo>
                <a:lnTo>
                  <a:pt x="28353" y="29970"/>
                </a:lnTo>
                <a:lnTo>
                  <a:pt x="26317" y="32005"/>
                </a:lnTo>
                <a:lnTo>
                  <a:pt x="24401" y="34221"/>
                </a:lnTo>
                <a:lnTo>
                  <a:pt x="22604" y="36497"/>
                </a:lnTo>
                <a:lnTo>
                  <a:pt x="21017" y="38952"/>
                </a:lnTo>
                <a:lnTo>
                  <a:pt x="19550" y="41497"/>
                </a:lnTo>
                <a:lnTo>
                  <a:pt x="18263" y="44131"/>
                </a:lnTo>
                <a:lnTo>
                  <a:pt x="17155" y="46916"/>
                </a:lnTo>
                <a:lnTo>
                  <a:pt x="16257" y="49730"/>
                </a:lnTo>
                <a:lnTo>
                  <a:pt x="15538" y="52664"/>
                </a:lnTo>
                <a:lnTo>
                  <a:pt x="14970" y="55628"/>
                </a:lnTo>
                <a:lnTo>
                  <a:pt x="14640" y="58682"/>
                </a:lnTo>
                <a:lnTo>
                  <a:pt x="14550" y="61826"/>
                </a:lnTo>
                <a:lnTo>
                  <a:pt x="14640" y="64940"/>
                </a:lnTo>
                <a:lnTo>
                  <a:pt x="14970" y="67994"/>
                </a:lnTo>
                <a:lnTo>
                  <a:pt x="15538" y="70988"/>
                </a:lnTo>
                <a:lnTo>
                  <a:pt x="16257" y="73892"/>
                </a:lnTo>
                <a:lnTo>
                  <a:pt x="17155" y="76736"/>
                </a:lnTo>
                <a:lnTo>
                  <a:pt x="18263" y="79491"/>
                </a:lnTo>
                <a:lnTo>
                  <a:pt x="19550" y="82155"/>
                </a:lnTo>
                <a:lnTo>
                  <a:pt x="21017" y="84700"/>
                </a:lnTo>
                <a:lnTo>
                  <a:pt x="22604" y="87125"/>
                </a:lnTo>
                <a:lnTo>
                  <a:pt x="24401" y="89431"/>
                </a:lnTo>
                <a:lnTo>
                  <a:pt x="26317" y="91646"/>
                </a:lnTo>
                <a:lnTo>
                  <a:pt x="28353" y="93682"/>
                </a:lnTo>
                <a:lnTo>
                  <a:pt x="30568" y="95598"/>
                </a:lnTo>
                <a:lnTo>
                  <a:pt x="32874" y="97395"/>
                </a:lnTo>
                <a:lnTo>
                  <a:pt x="35299" y="98982"/>
                </a:lnTo>
                <a:lnTo>
                  <a:pt x="37844" y="100449"/>
                </a:lnTo>
                <a:lnTo>
                  <a:pt x="40508" y="101736"/>
                </a:lnTo>
                <a:lnTo>
                  <a:pt x="43263" y="102844"/>
                </a:lnTo>
                <a:lnTo>
                  <a:pt x="46107" y="103742"/>
                </a:lnTo>
                <a:lnTo>
                  <a:pt x="49011" y="104461"/>
                </a:lnTo>
                <a:lnTo>
                  <a:pt x="52005" y="105029"/>
                </a:lnTo>
                <a:lnTo>
                  <a:pt x="55059" y="105359"/>
                </a:lnTo>
                <a:lnTo>
                  <a:pt x="58173" y="105449"/>
                </a:lnTo>
                <a:lnTo>
                  <a:pt x="61317" y="105359"/>
                </a:lnTo>
                <a:lnTo>
                  <a:pt x="64371" y="105029"/>
                </a:lnTo>
                <a:lnTo>
                  <a:pt x="67335" y="104461"/>
                </a:lnTo>
                <a:lnTo>
                  <a:pt x="70269" y="103742"/>
                </a:lnTo>
                <a:lnTo>
                  <a:pt x="73083" y="102844"/>
                </a:lnTo>
                <a:lnTo>
                  <a:pt x="75868" y="101736"/>
                </a:lnTo>
                <a:lnTo>
                  <a:pt x="78502" y="100449"/>
                </a:lnTo>
                <a:lnTo>
                  <a:pt x="81047" y="98982"/>
                </a:lnTo>
                <a:lnTo>
                  <a:pt x="83502" y="97395"/>
                </a:lnTo>
                <a:lnTo>
                  <a:pt x="85778" y="95598"/>
                </a:lnTo>
                <a:lnTo>
                  <a:pt x="87994" y="93682"/>
                </a:lnTo>
                <a:lnTo>
                  <a:pt x="90029" y="91646"/>
                </a:lnTo>
                <a:lnTo>
                  <a:pt x="91976" y="89431"/>
                </a:lnTo>
                <a:lnTo>
                  <a:pt x="93742" y="87125"/>
                </a:lnTo>
                <a:lnTo>
                  <a:pt x="95359" y="84700"/>
                </a:lnTo>
                <a:lnTo>
                  <a:pt x="96796" y="82155"/>
                </a:lnTo>
                <a:lnTo>
                  <a:pt x="98113" y="79491"/>
                </a:lnTo>
                <a:lnTo>
                  <a:pt x="99191" y="76736"/>
                </a:lnTo>
                <a:lnTo>
                  <a:pt x="100119" y="73892"/>
                </a:lnTo>
                <a:lnTo>
                  <a:pt x="100838" y="70988"/>
                </a:lnTo>
                <a:lnTo>
                  <a:pt x="101377" y="67994"/>
                </a:lnTo>
                <a:lnTo>
                  <a:pt x="101706" y="64940"/>
                </a:lnTo>
                <a:lnTo>
                  <a:pt x="101826" y="61826"/>
                </a:lnTo>
                <a:lnTo>
                  <a:pt x="101706" y="58832"/>
                </a:lnTo>
                <a:lnTo>
                  <a:pt x="101407" y="55898"/>
                </a:lnTo>
                <a:lnTo>
                  <a:pt x="100898" y="52994"/>
                </a:lnTo>
                <a:lnTo>
                  <a:pt x="100269" y="50179"/>
                </a:lnTo>
                <a:lnTo>
                  <a:pt x="99371" y="47425"/>
                </a:lnTo>
                <a:lnTo>
                  <a:pt x="98353" y="44760"/>
                </a:lnTo>
                <a:lnTo>
                  <a:pt x="97155" y="42185"/>
                </a:lnTo>
                <a:lnTo>
                  <a:pt x="95808" y="39700"/>
                </a:lnTo>
                <a:lnTo>
                  <a:pt x="94281" y="37335"/>
                </a:lnTo>
                <a:lnTo>
                  <a:pt x="92664" y="35059"/>
                </a:lnTo>
                <a:lnTo>
                  <a:pt x="82245" y="45449"/>
                </a:lnTo>
                <a:lnTo>
                  <a:pt x="83532" y="47514"/>
                </a:lnTo>
                <a:lnTo>
                  <a:pt x="84610" y="49670"/>
                </a:lnTo>
                <a:lnTo>
                  <a:pt x="85568" y="51976"/>
                </a:lnTo>
                <a:lnTo>
                  <a:pt x="86287" y="54281"/>
                </a:lnTo>
                <a:lnTo>
                  <a:pt x="86826" y="56736"/>
                </a:lnTo>
                <a:lnTo>
                  <a:pt x="87155" y="59221"/>
                </a:lnTo>
                <a:lnTo>
                  <a:pt x="87275" y="61826"/>
                </a:lnTo>
                <a:lnTo>
                  <a:pt x="87155" y="64341"/>
                </a:lnTo>
                <a:lnTo>
                  <a:pt x="86826" y="66766"/>
                </a:lnTo>
                <a:lnTo>
                  <a:pt x="86317" y="69161"/>
                </a:lnTo>
                <a:lnTo>
                  <a:pt x="85628" y="71467"/>
                </a:lnTo>
                <a:lnTo>
                  <a:pt x="84760" y="73682"/>
                </a:lnTo>
                <a:lnTo>
                  <a:pt x="83682" y="75808"/>
                </a:lnTo>
                <a:lnTo>
                  <a:pt x="82485" y="77844"/>
                </a:lnTo>
                <a:lnTo>
                  <a:pt x="81077" y="79730"/>
                </a:lnTo>
                <a:lnTo>
                  <a:pt x="79550" y="81526"/>
                </a:lnTo>
                <a:lnTo>
                  <a:pt x="77904" y="83203"/>
                </a:lnTo>
                <a:lnTo>
                  <a:pt x="76107" y="84730"/>
                </a:lnTo>
                <a:lnTo>
                  <a:pt x="74221" y="86107"/>
                </a:lnTo>
                <a:lnTo>
                  <a:pt x="72185" y="87305"/>
                </a:lnTo>
                <a:lnTo>
                  <a:pt x="70029" y="88413"/>
                </a:lnTo>
                <a:lnTo>
                  <a:pt x="67814" y="89281"/>
                </a:lnTo>
                <a:lnTo>
                  <a:pt x="65538" y="89970"/>
                </a:lnTo>
                <a:lnTo>
                  <a:pt x="63113" y="90479"/>
                </a:lnTo>
                <a:lnTo>
                  <a:pt x="60688" y="90808"/>
                </a:lnTo>
                <a:lnTo>
                  <a:pt x="58173" y="90898"/>
                </a:lnTo>
                <a:lnTo>
                  <a:pt x="55658" y="90808"/>
                </a:lnTo>
                <a:lnTo>
                  <a:pt x="53233" y="90479"/>
                </a:lnTo>
                <a:lnTo>
                  <a:pt x="50838" y="89970"/>
                </a:lnTo>
                <a:lnTo>
                  <a:pt x="48532" y="89281"/>
                </a:lnTo>
                <a:lnTo>
                  <a:pt x="46317" y="88413"/>
                </a:lnTo>
                <a:lnTo>
                  <a:pt x="44191" y="87305"/>
                </a:lnTo>
                <a:lnTo>
                  <a:pt x="42155" y="86107"/>
                </a:lnTo>
                <a:lnTo>
                  <a:pt x="40269" y="84730"/>
                </a:lnTo>
                <a:lnTo>
                  <a:pt x="38473" y="83203"/>
                </a:lnTo>
                <a:lnTo>
                  <a:pt x="36796" y="81526"/>
                </a:lnTo>
                <a:lnTo>
                  <a:pt x="35269" y="79730"/>
                </a:lnTo>
                <a:lnTo>
                  <a:pt x="33892" y="77844"/>
                </a:lnTo>
                <a:lnTo>
                  <a:pt x="32694" y="75808"/>
                </a:lnTo>
                <a:lnTo>
                  <a:pt x="31586" y="73682"/>
                </a:lnTo>
                <a:lnTo>
                  <a:pt x="30718" y="71467"/>
                </a:lnTo>
                <a:lnTo>
                  <a:pt x="30029" y="69161"/>
                </a:lnTo>
                <a:lnTo>
                  <a:pt x="29520" y="66766"/>
                </a:lnTo>
                <a:lnTo>
                  <a:pt x="29191" y="64341"/>
                </a:lnTo>
                <a:lnTo>
                  <a:pt x="29101" y="61826"/>
                </a:lnTo>
                <a:lnTo>
                  <a:pt x="29191" y="59311"/>
                </a:lnTo>
                <a:lnTo>
                  <a:pt x="29520" y="56886"/>
                </a:lnTo>
                <a:lnTo>
                  <a:pt x="30029" y="54461"/>
                </a:lnTo>
                <a:lnTo>
                  <a:pt x="30718" y="52185"/>
                </a:lnTo>
                <a:lnTo>
                  <a:pt x="31586" y="49970"/>
                </a:lnTo>
                <a:lnTo>
                  <a:pt x="32694" y="47814"/>
                </a:lnTo>
                <a:lnTo>
                  <a:pt x="33892" y="45778"/>
                </a:lnTo>
                <a:lnTo>
                  <a:pt x="35269" y="43892"/>
                </a:lnTo>
                <a:lnTo>
                  <a:pt x="36796" y="42095"/>
                </a:lnTo>
                <a:lnTo>
                  <a:pt x="38473" y="40449"/>
                </a:lnTo>
                <a:lnTo>
                  <a:pt x="40269" y="38922"/>
                </a:lnTo>
                <a:lnTo>
                  <a:pt x="42155" y="37514"/>
                </a:lnTo>
                <a:lnTo>
                  <a:pt x="44191" y="36317"/>
                </a:lnTo>
                <a:lnTo>
                  <a:pt x="46317" y="35239"/>
                </a:lnTo>
                <a:lnTo>
                  <a:pt x="48532" y="34371"/>
                </a:lnTo>
                <a:lnTo>
                  <a:pt x="50838" y="33682"/>
                </a:lnTo>
                <a:lnTo>
                  <a:pt x="53233" y="33173"/>
                </a:lnTo>
                <a:lnTo>
                  <a:pt x="55658" y="32844"/>
                </a:lnTo>
                <a:lnTo>
                  <a:pt x="58173" y="32724"/>
                </a:lnTo>
                <a:lnTo>
                  <a:pt x="60778" y="32844"/>
                </a:lnTo>
                <a:lnTo>
                  <a:pt x="63263" y="33173"/>
                </a:lnTo>
                <a:lnTo>
                  <a:pt x="65718" y="33712"/>
                </a:lnTo>
                <a:lnTo>
                  <a:pt x="68023" y="34431"/>
                </a:lnTo>
                <a:lnTo>
                  <a:pt x="70329" y="35389"/>
                </a:lnTo>
                <a:lnTo>
                  <a:pt x="72485" y="36467"/>
                </a:lnTo>
                <a:lnTo>
                  <a:pt x="74550" y="37754"/>
                </a:lnTo>
                <a:lnTo>
                  <a:pt x="84940" y="27335"/>
                </a:lnTo>
                <a:lnTo>
                  <a:pt x="82664" y="25718"/>
                </a:lnTo>
                <a:lnTo>
                  <a:pt x="80299" y="24191"/>
                </a:lnTo>
                <a:lnTo>
                  <a:pt x="77814" y="22844"/>
                </a:lnTo>
                <a:lnTo>
                  <a:pt x="75239" y="21646"/>
                </a:lnTo>
                <a:lnTo>
                  <a:pt x="72574" y="20628"/>
                </a:lnTo>
                <a:lnTo>
                  <a:pt x="69820" y="19730"/>
                </a:lnTo>
                <a:lnTo>
                  <a:pt x="67005" y="19101"/>
                </a:lnTo>
                <a:lnTo>
                  <a:pt x="64101" y="18592"/>
                </a:lnTo>
                <a:lnTo>
                  <a:pt x="61167" y="18293"/>
                </a:lnTo>
                <a:lnTo>
                  <a:pt x="58173" y="18173"/>
                </a:lnTo>
                <a:close/>
                <a:moveTo>
                  <a:pt x="104580" y="0"/>
                </a:moveTo>
                <a:lnTo>
                  <a:pt x="102005" y="17994"/>
                </a:lnTo>
                <a:lnTo>
                  <a:pt x="120000" y="15419"/>
                </a:lnTo>
                <a:lnTo>
                  <a:pt x="106317" y="29131"/>
                </a:lnTo>
                <a:lnTo>
                  <a:pt x="108143" y="31976"/>
                </a:lnTo>
                <a:lnTo>
                  <a:pt x="109790" y="34940"/>
                </a:lnTo>
                <a:lnTo>
                  <a:pt x="111287" y="37994"/>
                </a:lnTo>
                <a:lnTo>
                  <a:pt x="112574" y="41167"/>
                </a:lnTo>
                <a:lnTo>
                  <a:pt x="113712" y="44401"/>
                </a:lnTo>
                <a:lnTo>
                  <a:pt x="114640" y="47754"/>
                </a:lnTo>
                <a:lnTo>
                  <a:pt x="115389" y="51167"/>
                </a:lnTo>
                <a:lnTo>
                  <a:pt x="115928" y="54640"/>
                </a:lnTo>
                <a:lnTo>
                  <a:pt x="116257" y="58203"/>
                </a:lnTo>
                <a:lnTo>
                  <a:pt x="116377" y="61826"/>
                </a:lnTo>
                <a:lnTo>
                  <a:pt x="116257" y="65479"/>
                </a:lnTo>
                <a:lnTo>
                  <a:pt x="115928" y="69131"/>
                </a:lnTo>
                <a:lnTo>
                  <a:pt x="115359" y="72664"/>
                </a:lnTo>
                <a:lnTo>
                  <a:pt x="114580" y="76137"/>
                </a:lnTo>
                <a:lnTo>
                  <a:pt x="113592" y="79520"/>
                </a:lnTo>
                <a:lnTo>
                  <a:pt x="112425" y="82844"/>
                </a:lnTo>
                <a:lnTo>
                  <a:pt x="111077" y="86077"/>
                </a:lnTo>
                <a:lnTo>
                  <a:pt x="109550" y="89161"/>
                </a:lnTo>
                <a:lnTo>
                  <a:pt x="107814" y="92185"/>
                </a:lnTo>
                <a:lnTo>
                  <a:pt x="105928" y="95059"/>
                </a:lnTo>
                <a:lnTo>
                  <a:pt x="103892" y="97814"/>
                </a:lnTo>
                <a:lnTo>
                  <a:pt x="101676" y="100479"/>
                </a:lnTo>
                <a:lnTo>
                  <a:pt x="99311" y="102934"/>
                </a:lnTo>
                <a:lnTo>
                  <a:pt x="96826" y="105299"/>
                </a:lnTo>
                <a:lnTo>
                  <a:pt x="94191" y="107514"/>
                </a:lnTo>
                <a:lnTo>
                  <a:pt x="91407" y="109550"/>
                </a:lnTo>
                <a:lnTo>
                  <a:pt x="88532" y="111467"/>
                </a:lnTo>
                <a:lnTo>
                  <a:pt x="85538" y="113203"/>
                </a:lnTo>
                <a:lnTo>
                  <a:pt x="82425" y="114730"/>
                </a:lnTo>
                <a:lnTo>
                  <a:pt x="79191" y="116077"/>
                </a:lnTo>
                <a:lnTo>
                  <a:pt x="75898" y="117245"/>
                </a:lnTo>
                <a:lnTo>
                  <a:pt x="72514" y="118203"/>
                </a:lnTo>
                <a:lnTo>
                  <a:pt x="69011" y="118982"/>
                </a:lnTo>
                <a:lnTo>
                  <a:pt x="65479" y="119550"/>
                </a:lnTo>
                <a:lnTo>
                  <a:pt x="61856" y="119880"/>
                </a:lnTo>
                <a:lnTo>
                  <a:pt x="58173" y="120000"/>
                </a:lnTo>
                <a:lnTo>
                  <a:pt x="54520" y="119880"/>
                </a:lnTo>
                <a:lnTo>
                  <a:pt x="50868" y="119550"/>
                </a:lnTo>
                <a:lnTo>
                  <a:pt x="47335" y="118982"/>
                </a:lnTo>
                <a:lnTo>
                  <a:pt x="43862" y="118203"/>
                </a:lnTo>
                <a:lnTo>
                  <a:pt x="40479" y="117245"/>
                </a:lnTo>
                <a:lnTo>
                  <a:pt x="37155" y="116077"/>
                </a:lnTo>
                <a:lnTo>
                  <a:pt x="33922" y="114730"/>
                </a:lnTo>
                <a:lnTo>
                  <a:pt x="30838" y="113203"/>
                </a:lnTo>
                <a:lnTo>
                  <a:pt x="27814" y="111467"/>
                </a:lnTo>
                <a:lnTo>
                  <a:pt x="24940" y="109550"/>
                </a:lnTo>
                <a:lnTo>
                  <a:pt x="22185" y="107514"/>
                </a:lnTo>
                <a:lnTo>
                  <a:pt x="19520" y="105299"/>
                </a:lnTo>
                <a:lnTo>
                  <a:pt x="17065" y="102934"/>
                </a:lnTo>
                <a:lnTo>
                  <a:pt x="14700" y="100479"/>
                </a:lnTo>
                <a:lnTo>
                  <a:pt x="12485" y="97814"/>
                </a:lnTo>
                <a:lnTo>
                  <a:pt x="10449" y="95059"/>
                </a:lnTo>
                <a:lnTo>
                  <a:pt x="8532" y="92185"/>
                </a:lnTo>
                <a:lnTo>
                  <a:pt x="6796" y="89161"/>
                </a:lnTo>
                <a:lnTo>
                  <a:pt x="5269" y="86077"/>
                </a:lnTo>
                <a:lnTo>
                  <a:pt x="3922" y="82844"/>
                </a:lnTo>
                <a:lnTo>
                  <a:pt x="2754" y="79520"/>
                </a:lnTo>
                <a:lnTo>
                  <a:pt x="1796" y="76137"/>
                </a:lnTo>
                <a:lnTo>
                  <a:pt x="1017" y="72664"/>
                </a:lnTo>
                <a:lnTo>
                  <a:pt x="449" y="69131"/>
                </a:lnTo>
                <a:lnTo>
                  <a:pt x="119" y="65479"/>
                </a:lnTo>
                <a:lnTo>
                  <a:pt x="0" y="61826"/>
                </a:lnTo>
                <a:lnTo>
                  <a:pt x="119" y="58143"/>
                </a:lnTo>
                <a:lnTo>
                  <a:pt x="449" y="54520"/>
                </a:lnTo>
                <a:lnTo>
                  <a:pt x="1017" y="50988"/>
                </a:lnTo>
                <a:lnTo>
                  <a:pt x="1796" y="47485"/>
                </a:lnTo>
                <a:lnTo>
                  <a:pt x="2754" y="44101"/>
                </a:lnTo>
                <a:lnTo>
                  <a:pt x="3922" y="40808"/>
                </a:lnTo>
                <a:lnTo>
                  <a:pt x="5269" y="37574"/>
                </a:lnTo>
                <a:lnTo>
                  <a:pt x="6796" y="34461"/>
                </a:lnTo>
                <a:lnTo>
                  <a:pt x="8532" y="31467"/>
                </a:lnTo>
                <a:lnTo>
                  <a:pt x="10449" y="28592"/>
                </a:lnTo>
                <a:lnTo>
                  <a:pt x="12485" y="25808"/>
                </a:lnTo>
                <a:lnTo>
                  <a:pt x="14700" y="23173"/>
                </a:lnTo>
                <a:lnTo>
                  <a:pt x="17065" y="20688"/>
                </a:lnTo>
                <a:lnTo>
                  <a:pt x="19520" y="18323"/>
                </a:lnTo>
                <a:lnTo>
                  <a:pt x="22185" y="16107"/>
                </a:lnTo>
                <a:lnTo>
                  <a:pt x="24940" y="14071"/>
                </a:lnTo>
                <a:lnTo>
                  <a:pt x="27814" y="12185"/>
                </a:lnTo>
                <a:lnTo>
                  <a:pt x="30838" y="10449"/>
                </a:lnTo>
                <a:lnTo>
                  <a:pt x="33922" y="8922"/>
                </a:lnTo>
                <a:lnTo>
                  <a:pt x="37155" y="7574"/>
                </a:lnTo>
                <a:lnTo>
                  <a:pt x="40479" y="6407"/>
                </a:lnTo>
                <a:lnTo>
                  <a:pt x="43862" y="5419"/>
                </a:lnTo>
                <a:lnTo>
                  <a:pt x="47335" y="4640"/>
                </a:lnTo>
                <a:lnTo>
                  <a:pt x="50868" y="4071"/>
                </a:lnTo>
                <a:lnTo>
                  <a:pt x="54520" y="3742"/>
                </a:lnTo>
                <a:lnTo>
                  <a:pt x="58173" y="3622"/>
                </a:lnTo>
                <a:lnTo>
                  <a:pt x="61796" y="3742"/>
                </a:lnTo>
                <a:lnTo>
                  <a:pt x="65359" y="4071"/>
                </a:lnTo>
                <a:lnTo>
                  <a:pt x="68832" y="4610"/>
                </a:lnTo>
                <a:lnTo>
                  <a:pt x="72245" y="5359"/>
                </a:lnTo>
                <a:lnTo>
                  <a:pt x="75598" y="6287"/>
                </a:lnTo>
                <a:lnTo>
                  <a:pt x="78832" y="7425"/>
                </a:lnTo>
                <a:lnTo>
                  <a:pt x="82005" y="8712"/>
                </a:lnTo>
                <a:lnTo>
                  <a:pt x="85059" y="10209"/>
                </a:lnTo>
                <a:lnTo>
                  <a:pt x="88023" y="11856"/>
                </a:lnTo>
                <a:lnTo>
                  <a:pt x="90868" y="13682"/>
                </a:lnTo>
                <a:lnTo>
                  <a:pt x="10458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78" name="Google Shape;978;p53"/>
          <p:cNvSpPr/>
          <p:nvPr/>
        </p:nvSpPr>
        <p:spPr>
          <a:xfrm>
            <a:off x="898410" y="2062113"/>
            <a:ext cx="347100" cy="347100"/>
          </a:xfrm>
          <a:custGeom>
            <a:rect b="b" l="l" r="r" t="t"/>
            <a:pathLst>
              <a:path extrusionOk="0" h="120000" w="120000">
                <a:moveTo>
                  <a:pt x="80669" y="76403"/>
                </a:moveTo>
                <a:lnTo>
                  <a:pt x="79827" y="78890"/>
                </a:lnTo>
                <a:lnTo>
                  <a:pt x="78871" y="81262"/>
                </a:lnTo>
                <a:lnTo>
                  <a:pt x="77895" y="83481"/>
                </a:lnTo>
                <a:lnTo>
                  <a:pt x="76843" y="85547"/>
                </a:lnTo>
                <a:lnTo>
                  <a:pt x="75714" y="87517"/>
                </a:lnTo>
                <a:lnTo>
                  <a:pt x="74586" y="89373"/>
                </a:lnTo>
                <a:lnTo>
                  <a:pt x="73381" y="91095"/>
                </a:lnTo>
                <a:lnTo>
                  <a:pt x="75638" y="90004"/>
                </a:lnTo>
                <a:lnTo>
                  <a:pt x="77780" y="88761"/>
                </a:lnTo>
                <a:lnTo>
                  <a:pt x="79827" y="87384"/>
                </a:lnTo>
                <a:lnTo>
                  <a:pt x="81798" y="85872"/>
                </a:lnTo>
                <a:lnTo>
                  <a:pt x="83615" y="84208"/>
                </a:lnTo>
                <a:lnTo>
                  <a:pt x="85298" y="82410"/>
                </a:lnTo>
                <a:lnTo>
                  <a:pt x="86867" y="80516"/>
                </a:lnTo>
                <a:lnTo>
                  <a:pt x="88321" y="78527"/>
                </a:lnTo>
                <a:lnTo>
                  <a:pt x="89603" y="76403"/>
                </a:lnTo>
                <a:lnTo>
                  <a:pt x="80669" y="76403"/>
                </a:lnTo>
                <a:close/>
                <a:moveTo>
                  <a:pt x="63395" y="76403"/>
                </a:moveTo>
                <a:lnTo>
                  <a:pt x="63395" y="92434"/>
                </a:lnTo>
                <a:lnTo>
                  <a:pt x="64524" y="91248"/>
                </a:lnTo>
                <a:lnTo>
                  <a:pt x="65691" y="89928"/>
                </a:lnTo>
                <a:lnTo>
                  <a:pt x="66896" y="88474"/>
                </a:lnTo>
                <a:lnTo>
                  <a:pt x="68082" y="86829"/>
                </a:lnTo>
                <a:lnTo>
                  <a:pt x="69249" y="85088"/>
                </a:lnTo>
                <a:lnTo>
                  <a:pt x="70416" y="83156"/>
                </a:lnTo>
                <a:lnTo>
                  <a:pt x="71525" y="81071"/>
                </a:lnTo>
                <a:lnTo>
                  <a:pt x="72539" y="78813"/>
                </a:lnTo>
                <a:lnTo>
                  <a:pt x="73476" y="76403"/>
                </a:lnTo>
                <a:lnTo>
                  <a:pt x="63395" y="76403"/>
                </a:lnTo>
                <a:close/>
                <a:moveTo>
                  <a:pt x="30396" y="76403"/>
                </a:moveTo>
                <a:lnTo>
                  <a:pt x="31678" y="78527"/>
                </a:lnTo>
                <a:lnTo>
                  <a:pt x="33094" y="80516"/>
                </a:lnTo>
                <a:lnTo>
                  <a:pt x="34662" y="82410"/>
                </a:lnTo>
                <a:lnTo>
                  <a:pt x="36384" y="84208"/>
                </a:lnTo>
                <a:lnTo>
                  <a:pt x="38201" y="85872"/>
                </a:lnTo>
                <a:lnTo>
                  <a:pt x="40133" y="87384"/>
                </a:lnTo>
                <a:lnTo>
                  <a:pt x="42219" y="88761"/>
                </a:lnTo>
                <a:lnTo>
                  <a:pt x="44361" y="90004"/>
                </a:lnTo>
                <a:lnTo>
                  <a:pt x="46618" y="91095"/>
                </a:lnTo>
                <a:lnTo>
                  <a:pt x="45451" y="89373"/>
                </a:lnTo>
                <a:lnTo>
                  <a:pt x="44285" y="87517"/>
                </a:lnTo>
                <a:lnTo>
                  <a:pt x="43194" y="85547"/>
                </a:lnTo>
                <a:lnTo>
                  <a:pt x="42104" y="83481"/>
                </a:lnTo>
                <a:lnTo>
                  <a:pt x="41109" y="81262"/>
                </a:lnTo>
                <a:lnTo>
                  <a:pt x="40172" y="78890"/>
                </a:lnTo>
                <a:lnTo>
                  <a:pt x="39368" y="76403"/>
                </a:lnTo>
                <a:lnTo>
                  <a:pt x="30396" y="76403"/>
                </a:lnTo>
                <a:close/>
                <a:moveTo>
                  <a:pt x="46504" y="76403"/>
                </a:moveTo>
                <a:lnTo>
                  <a:pt x="47460" y="78775"/>
                </a:lnTo>
                <a:lnTo>
                  <a:pt x="48474" y="80994"/>
                </a:lnTo>
                <a:lnTo>
                  <a:pt x="49564" y="83079"/>
                </a:lnTo>
                <a:lnTo>
                  <a:pt x="50731" y="85011"/>
                </a:lnTo>
                <a:lnTo>
                  <a:pt x="51898" y="86752"/>
                </a:lnTo>
                <a:lnTo>
                  <a:pt x="53103" y="88397"/>
                </a:lnTo>
                <a:lnTo>
                  <a:pt x="54308" y="89851"/>
                </a:lnTo>
                <a:lnTo>
                  <a:pt x="55475" y="91171"/>
                </a:lnTo>
                <a:lnTo>
                  <a:pt x="56566" y="92376"/>
                </a:lnTo>
                <a:lnTo>
                  <a:pt x="56566" y="76403"/>
                </a:lnTo>
                <a:lnTo>
                  <a:pt x="46504" y="76403"/>
                </a:lnTo>
                <a:close/>
                <a:moveTo>
                  <a:pt x="82238" y="50406"/>
                </a:moveTo>
                <a:lnTo>
                  <a:pt x="82563" y="52682"/>
                </a:lnTo>
                <a:lnTo>
                  <a:pt x="82812" y="55035"/>
                </a:lnTo>
                <a:lnTo>
                  <a:pt x="82965" y="57484"/>
                </a:lnTo>
                <a:lnTo>
                  <a:pt x="83041" y="60009"/>
                </a:lnTo>
                <a:lnTo>
                  <a:pt x="82965" y="62515"/>
                </a:lnTo>
                <a:lnTo>
                  <a:pt x="82812" y="64964"/>
                </a:lnTo>
                <a:lnTo>
                  <a:pt x="82563" y="67336"/>
                </a:lnTo>
                <a:lnTo>
                  <a:pt x="82238" y="69631"/>
                </a:lnTo>
                <a:lnTo>
                  <a:pt x="92434" y="69631"/>
                </a:lnTo>
                <a:lnTo>
                  <a:pt x="93027" y="67297"/>
                </a:lnTo>
                <a:lnTo>
                  <a:pt x="93467" y="64925"/>
                </a:lnTo>
                <a:lnTo>
                  <a:pt x="93754" y="62477"/>
                </a:lnTo>
                <a:lnTo>
                  <a:pt x="93830" y="60009"/>
                </a:lnTo>
                <a:lnTo>
                  <a:pt x="93754" y="57522"/>
                </a:lnTo>
                <a:lnTo>
                  <a:pt x="93467" y="55112"/>
                </a:lnTo>
                <a:lnTo>
                  <a:pt x="93027" y="52721"/>
                </a:lnTo>
                <a:lnTo>
                  <a:pt x="92434" y="50406"/>
                </a:lnTo>
                <a:lnTo>
                  <a:pt x="82238" y="50406"/>
                </a:lnTo>
                <a:close/>
                <a:moveTo>
                  <a:pt x="63357" y="50406"/>
                </a:moveTo>
                <a:lnTo>
                  <a:pt x="63357" y="69631"/>
                </a:lnTo>
                <a:lnTo>
                  <a:pt x="75313" y="69631"/>
                </a:lnTo>
                <a:lnTo>
                  <a:pt x="75714" y="67374"/>
                </a:lnTo>
                <a:lnTo>
                  <a:pt x="76001" y="65002"/>
                </a:lnTo>
                <a:lnTo>
                  <a:pt x="76135" y="62553"/>
                </a:lnTo>
                <a:lnTo>
                  <a:pt x="76212" y="60009"/>
                </a:lnTo>
                <a:lnTo>
                  <a:pt x="76174" y="57446"/>
                </a:lnTo>
                <a:lnTo>
                  <a:pt x="76001" y="55016"/>
                </a:lnTo>
                <a:lnTo>
                  <a:pt x="75714" y="52682"/>
                </a:lnTo>
                <a:lnTo>
                  <a:pt x="75313" y="50406"/>
                </a:lnTo>
                <a:lnTo>
                  <a:pt x="63357" y="50406"/>
                </a:lnTo>
                <a:close/>
                <a:moveTo>
                  <a:pt x="44648" y="50406"/>
                </a:moveTo>
                <a:lnTo>
                  <a:pt x="44285" y="52682"/>
                </a:lnTo>
                <a:lnTo>
                  <a:pt x="43998" y="55016"/>
                </a:lnTo>
                <a:lnTo>
                  <a:pt x="43806" y="57446"/>
                </a:lnTo>
                <a:lnTo>
                  <a:pt x="43749" y="60009"/>
                </a:lnTo>
                <a:lnTo>
                  <a:pt x="43806" y="62553"/>
                </a:lnTo>
                <a:lnTo>
                  <a:pt x="43998" y="65002"/>
                </a:lnTo>
                <a:lnTo>
                  <a:pt x="44285" y="67374"/>
                </a:lnTo>
                <a:lnTo>
                  <a:pt x="44648" y="69631"/>
                </a:lnTo>
                <a:lnTo>
                  <a:pt x="56604" y="69631"/>
                </a:lnTo>
                <a:lnTo>
                  <a:pt x="56604" y="50406"/>
                </a:lnTo>
                <a:lnTo>
                  <a:pt x="44648" y="50406"/>
                </a:lnTo>
                <a:close/>
                <a:moveTo>
                  <a:pt x="27565" y="50406"/>
                </a:moveTo>
                <a:lnTo>
                  <a:pt x="26934" y="52721"/>
                </a:lnTo>
                <a:lnTo>
                  <a:pt x="26494" y="55112"/>
                </a:lnTo>
                <a:lnTo>
                  <a:pt x="26245" y="57522"/>
                </a:lnTo>
                <a:lnTo>
                  <a:pt x="26131" y="60009"/>
                </a:lnTo>
                <a:lnTo>
                  <a:pt x="26245" y="62477"/>
                </a:lnTo>
                <a:lnTo>
                  <a:pt x="26494" y="64925"/>
                </a:lnTo>
                <a:lnTo>
                  <a:pt x="26934" y="67297"/>
                </a:lnTo>
                <a:lnTo>
                  <a:pt x="27565" y="69631"/>
                </a:lnTo>
                <a:lnTo>
                  <a:pt x="37723" y="69631"/>
                </a:lnTo>
                <a:lnTo>
                  <a:pt x="37398" y="67336"/>
                </a:lnTo>
                <a:lnTo>
                  <a:pt x="37149" y="64964"/>
                </a:lnTo>
                <a:lnTo>
                  <a:pt x="36996" y="62515"/>
                </a:lnTo>
                <a:lnTo>
                  <a:pt x="36958" y="60009"/>
                </a:lnTo>
                <a:lnTo>
                  <a:pt x="36996" y="57484"/>
                </a:lnTo>
                <a:lnTo>
                  <a:pt x="37149" y="55035"/>
                </a:lnTo>
                <a:lnTo>
                  <a:pt x="37398" y="52682"/>
                </a:lnTo>
                <a:lnTo>
                  <a:pt x="37723" y="50406"/>
                </a:lnTo>
                <a:lnTo>
                  <a:pt x="27565" y="50406"/>
                </a:lnTo>
                <a:close/>
                <a:moveTo>
                  <a:pt x="73381" y="28943"/>
                </a:moveTo>
                <a:lnTo>
                  <a:pt x="74548" y="30664"/>
                </a:lnTo>
                <a:lnTo>
                  <a:pt x="75714" y="32482"/>
                </a:lnTo>
                <a:lnTo>
                  <a:pt x="76805" y="34452"/>
                </a:lnTo>
                <a:lnTo>
                  <a:pt x="77857" y="36537"/>
                </a:lnTo>
                <a:lnTo>
                  <a:pt x="78871" y="38756"/>
                </a:lnTo>
                <a:lnTo>
                  <a:pt x="79789" y="41128"/>
                </a:lnTo>
                <a:lnTo>
                  <a:pt x="80631" y="43596"/>
                </a:lnTo>
                <a:lnTo>
                  <a:pt x="89564" y="43596"/>
                </a:lnTo>
                <a:lnTo>
                  <a:pt x="88283" y="41492"/>
                </a:lnTo>
                <a:lnTo>
                  <a:pt x="86867" y="39483"/>
                </a:lnTo>
                <a:lnTo>
                  <a:pt x="85298" y="37589"/>
                </a:lnTo>
                <a:lnTo>
                  <a:pt x="83615" y="35791"/>
                </a:lnTo>
                <a:lnTo>
                  <a:pt x="81759" y="34165"/>
                </a:lnTo>
                <a:lnTo>
                  <a:pt x="79827" y="32635"/>
                </a:lnTo>
                <a:lnTo>
                  <a:pt x="77780" y="31238"/>
                </a:lnTo>
                <a:lnTo>
                  <a:pt x="75600" y="29995"/>
                </a:lnTo>
                <a:lnTo>
                  <a:pt x="73381" y="28943"/>
                </a:lnTo>
                <a:close/>
                <a:moveTo>
                  <a:pt x="46580" y="28943"/>
                </a:moveTo>
                <a:lnTo>
                  <a:pt x="44361" y="29995"/>
                </a:lnTo>
                <a:lnTo>
                  <a:pt x="42219" y="31238"/>
                </a:lnTo>
                <a:lnTo>
                  <a:pt x="40133" y="32635"/>
                </a:lnTo>
                <a:lnTo>
                  <a:pt x="38201" y="34165"/>
                </a:lnTo>
                <a:lnTo>
                  <a:pt x="36384" y="35791"/>
                </a:lnTo>
                <a:lnTo>
                  <a:pt x="34662" y="37589"/>
                </a:lnTo>
                <a:lnTo>
                  <a:pt x="33094" y="39483"/>
                </a:lnTo>
                <a:lnTo>
                  <a:pt x="31678" y="41492"/>
                </a:lnTo>
                <a:lnTo>
                  <a:pt x="30396" y="43596"/>
                </a:lnTo>
                <a:lnTo>
                  <a:pt x="39330" y="43596"/>
                </a:lnTo>
                <a:lnTo>
                  <a:pt x="40172" y="41128"/>
                </a:lnTo>
                <a:lnTo>
                  <a:pt x="41071" y="38756"/>
                </a:lnTo>
                <a:lnTo>
                  <a:pt x="42104" y="36537"/>
                </a:lnTo>
                <a:lnTo>
                  <a:pt x="43156" y="34452"/>
                </a:lnTo>
                <a:lnTo>
                  <a:pt x="44246" y="32482"/>
                </a:lnTo>
                <a:lnTo>
                  <a:pt x="45413" y="30664"/>
                </a:lnTo>
                <a:lnTo>
                  <a:pt x="46580" y="28943"/>
                </a:lnTo>
                <a:close/>
                <a:moveTo>
                  <a:pt x="63395" y="27661"/>
                </a:moveTo>
                <a:lnTo>
                  <a:pt x="63395" y="43634"/>
                </a:lnTo>
                <a:lnTo>
                  <a:pt x="73438" y="43634"/>
                </a:lnTo>
                <a:lnTo>
                  <a:pt x="72501" y="41224"/>
                </a:lnTo>
                <a:lnTo>
                  <a:pt x="71487" y="39005"/>
                </a:lnTo>
                <a:lnTo>
                  <a:pt x="70377" y="36920"/>
                </a:lnTo>
                <a:lnTo>
                  <a:pt x="69249" y="35026"/>
                </a:lnTo>
                <a:lnTo>
                  <a:pt x="68043" y="33247"/>
                </a:lnTo>
                <a:lnTo>
                  <a:pt x="66857" y="31640"/>
                </a:lnTo>
                <a:lnTo>
                  <a:pt x="65691" y="30148"/>
                </a:lnTo>
                <a:lnTo>
                  <a:pt x="64524" y="28828"/>
                </a:lnTo>
                <a:lnTo>
                  <a:pt x="63395" y="27661"/>
                </a:lnTo>
                <a:close/>
                <a:moveTo>
                  <a:pt x="56566" y="27604"/>
                </a:moveTo>
                <a:lnTo>
                  <a:pt x="55475" y="28770"/>
                </a:lnTo>
                <a:lnTo>
                  <a:pt x="54308" y="30071"/>
                </a:lnTo>
                <a:lnTo>
                  <a:pt x="53103" y="31563"/>
                </a:lnTo>
                <a:lnTo>
                  <a:pt x="51898" y="33170"/>
                </a:lnTo>
                <a:lnTo>
                  <a:pt x="50731" y="34968"/>
                </a:lnTo>
                <a:lnTo>
                  <a:pt x="49564" y="36901"/>
                </a:lnTo>
                <a:lnTo>
                  <a:pt x="48474" y="38967"/>
                </a:lnTo>
                <a:lnTo>
                  <a:pt x="47422" y="41186"/>
                </a:lnTo>
                <a:lnTo>
                  <a:pt x="46504" y="43596"/>
                </a:lnTo>
                <a:lnTo>
                  <a:pt x="56566" y="43596"/>
                </a:lnTo>
                <a:lnTo>
                  <a:pt x="56566" y="27604"/>
                </a:lnTo>
                <a:close/>
                <a:moveTo>
                  <a:pt x="55514" y="0"/>
                </a:moveTo>
                <a:lnTo>
                  <a:pt x="66264" y="153"/>
                </a:lnTo>
                <a:lnTo>
                  <a:pt x="67183" y="286"/>
                </a:lnTo>
                <a:lnTo>
                  <a:pt x="68024" y="593"/>
                </a:lnTo>
                <a:lnTo>
                  <a:pt x="68751" y="1071"/>
                </a:lnTo>
                <a:lnTo>
                  <a:pt x="69325" y="1683"/>
                </a:lnTo>
                <a:lnTo>
                  <a:pt x="69803" y="2448"/>
                </a:lnTo>
                <a:lnTo>
                  <a:pt x="70090" y="3290"/>
                </a:lnTo>
                <a:lnTo>
                  <a:pt x="70167" y="4189"/>
                </a:lnTo>
                <a:lnTo>
                  <a:pt x="70052" y="13122"/>
                </a:lnTo>
                <a:lnTo>
                  <a:pt x="73055" y="13888"/>
                </a:lnTo>
                <a:lnTo>
                  <a:pt x="76040" y="14844"/>
                </a:lnTo>
                <a:lnTo>
                  <a:pt x="78909" y="15973"/>
                </a:lnTo>
                <a:lnTo>
                  <a:pt x="81798" y="17312"/>
                </a:lnTo>
                <a:lnTo>
                  <a:pt x="84571" y="18842"/>
                </a:lnTo>
                <a:lnTo>
                  <a:pt x="87230" y="20564"/>
                </a:lnTo>
                <a:lnTo>
                  <a:pt x="93677" y="14328"/>
                </a:lnTo>
                <a:lnTo>
                  <a:pt x="94289" y="13811"/>
                </a:lnTo>
                <a:lnTo>
                  <a:pt x="94997" y="13448"/>
                </a:lnTo>
                <a:lnTo>
                  <a:pt x="95762" y="13275"/>
                </a:lnTo>
                <a:lnTo>
                  <a:pt x="96489" y="13199"/>
                </a:lnTo>
                <a:lnTo>
                  <a:pt x="97254" y="13275"/>
                </a:lnTo>
                <a:lnTo>
                  <a:pt x="97981" y="13486"/>
                </a:lnTo>
                <a:lnTo>
                  <a:pt x="98670" y="13888"/>
                </a:lnTo>
                <a:lnTo>
                  <a:pt x="99263" y="14404"/>
                </a:lnTo>
                <a:lnTo>
                  <a:pt x="106762" y="22132"/>
                </a:lnTo>
                <a:lnTo>
                  <a:pt x="107240" y="22745"/>
                </a:lnTo>
                <a:lnTo>
                  <a:pt x="107604" y="23433"/>
                </a:lnTo>
                <a:lnTo>
                  <a:pt x="107814" y="24179"/>
                </a:lnTo>
                <a:lnTo>
                  <a:pt x="107890" y="24945"/>
                </a:lnTo>
                <a:lnTo>
                  <a:pt x="107776" y="25710"/>
                </a:lnTo>
                <a:lnTo>
                  <a:pt x="107565" y="26437"/>
                </a:lnTo>
                <a:lnTo>
                  <a:pt x="107202" y="27087"/>
                </a:lnTo>
                <a:lnTo>
                  <a:pt x="106685" y="27699"/>
                </a:lnTo>
                <a:lnTo>
                  <a:pt x="100239" y="33935"/>
                </a:lnTo>
                <a:lnTo>
                  <a:pt x="101884" y="36709"/>
                </a:lnTo>
                <a:lnTo>
                  <a:pt x="103338" y="39521"/>
                </a:lnTo>
                <a:lnTo>
                  <a:pt x="104581" y="42391"/>
                </a:lnTo>
                <a:lnTo>
                  <a:pt x="105633" y="45356"/>
                </a:lnTo>
                <a:lnTo>
                  <a:pt x="106513" y="48340"/>
                </a:lnTo>
                <a:lnTo>
                  <a:pt x="107164" y="51362"/>
                </a:lnTo>
                <a:lnTo>
                  <a:pt x="116097" y="51477"/>
                </a:lnTo>
                <a:lnTo>
                  <a:pt x="117015" y="51611"/>
                </a:lnTo>
                <a:lnTo>
                  <a:pt x="117838" y="51917"/>
                </a:lnTo>
                <a:lnTo>
                  <a:pt x="118565" y="52376"/>
                </a:lnTo>
                <a:lnTo>
                  <a:pt x="119158" y="53008"/>
                </a:lnTo>
                <a:lnTo>
                  <a:pt x="119636" y="53773"/>
                </a:lnTo>
                <a:lnTo>
                  <a:pt x="119885" y="54615"/>
                </a:lnTo>
                <a:lnTo>
                  <a:pt x="120000" y="55514"/>
                </a:lnTo>
                <a:lnTo>
                  <a:pt x="119846" y="66264"/>
                </a:lnTo>
                <a:lnTo>
                  <a:pt x="119713" y="67183"/>
                </a:lnTo>
                <a:lnTo>
                  <a:pt x="119406" y="68024"/>
                </a:lnTo>
                <a:lnTo>
                  <a:pt x="118928" y="68751"/>
                </a:lnTo>
                <a:lnTo>
                  <a:pt x="118316" y="69325"/>
                </a:lnTo>
                <a:lnTo>
                  <a:pt x="117551" y="69803"/>
                </a:lnTo>
                <a:lnTo>
                  <a:pt x="116709" y="70071"/>
                </a:lnTo>
                <a:lnTo>
                  <a:pt x="115810" y="70167"/>
                </a:lnTo>
                <a:lnTo>
                  <a:pt x="106877" y="70071"/>
                </a:lnTo>
                <a:lnTo>
                  <a:pt x="106111" y="73055"/>
                </a:lnTo>
                <a:lnTo>
                  <a:pt x="105155" y="76001"/>
                </a:lnTo>
                <a:lnTo>
                  <a:pt x="104026" y="78928"/>
                </a:lnTo>
                <a:lnTo>
                  <a:pt x="102687" y="81759"/>
                </a:lnTo>
                <a:lnTo>
                  <a:pt x="101157" y="84533"/>
                </a:lnTo>
                <a:lnTo>
                  <a:pt x="99435" y="87230"/>
                </a:lnTo>
                <a:lnTo>
                  <a:pt x="105671" y="93677"/>
                </a:lnTo>
                <a:lnTo>
                  <a:pt x="106188" y="94308"/>
                </a:lnTo>
                <a:lnTo>
                  <a:pt x="106551" y="94997"/>
                </a:lnTo>
                <a:lnTo>
                  <a:pt x="106724" y="95724"/>
                </a:lnTo>
                <a:lnTo>
                  <a:pt x="106800" y="96489"/>
                </a:lnTo>
                <a:lnTo>
                  <a:pt x="106724" y="97254"/>
                </a:lnTo>
                <a:lnTo>
                  <a:pt x="106513" y="97981"/>
                </a:lnTo>
                <a:lnTo>
                  <a:pt x="106111" y="98632"/>
                </a:lnTo>
                <a:lnTo>
                  <a:pt x="105595" y="99263"/>
                </a:lnTo>
                <a:lnTo>
                  <a:pt x="97867" y="106762"/>
                </a:lnTo>
                <a:lnTo>
                  <a:pt x="97254" y="107240"/>
                </a:lnTo>
                <a:lnTo>
                  <a:pt x="96566" y="107604"/>
                </a:lnTo>
                <a:lnTo>
                  <a:pt x="95820" y="107833"/>
                </a:lnTo>
                <a:lnTo>
                  <a:pt x="95054" y="107852"/>
                </a:lnTo>
                <a:lnTo>
                  <a:pt x="94289" y="107795"/>
                </a:lnTo>
                <a:lnTo>
                  <a:pt x="93562" y="107565"/>
                </a:lnTo>
                <a:lnTo>
                  <a:pt x="92912" y="107202"/>
                </a:lnTo>
                <a:lnTo>
                  <a:pt x="92300" y="106704"/>
                </a:lnTo>
                <a:lnTo>
                  <a:pt x="86064" y="100239"/>
                </a:lnTo>
                <a:lnTo>
                  <a:pt x="83290" y="101884"/>
                </a:lnTo>
                <a:lnTo>
                  <a:pt x="80478" y="103338"/>
                </a:lnTo>
                <a:lnTo>
                  <a:pt x="77608" y="104581"/>
                </a:lnTo>
                <a:lnTo>
                  <a:pt x="74643" y="105633"/>
                </a:lnTo>
                <a:lnTo>
                  <a:pt x="71659" y="106475"/>
                </a:lnTo>
                <a:lnTo>
                  <a:pt x="68637" y="107125"/>
                </a:lnTo>
                <a:lnTo>
                  <a:pt x="68522" y="116097"/>
                </a:lnTo>
                <a:lnTo>
                  <a:pt x="68388" y="117015"/>
                </a:lnTo>
                <a:lnTo>
                  <a:pt x="68082" y="117857"/>
                </a:lnTo>
                <a:lnTo>
                  <a:pt x="67623" y="118584"/>
                </a:lnTo>
                <a:lnTo>
                  <a:pt x="66991" y="119158"/>
                </a:lnTo>
                <a:lnTo>
                  <a:pt x="66226" y="119636"/>
                </a:lnTo>
                <a:lnTo>
                  <a:pt x="65384" y="119885"/>
                </a:lnTo>
                <a:lnTo>
                  <a:pt x="64485" y="120000"/>
                </a:lnTo>
                <a:lnTo>
                  <a:pt x="53735" y="119846"/>
                </a:lnTo>
                <a:lnTo>
                  <a:pt x="52816" y="119751"/>
                </a:lnTo>
                <a:lnTo>
                  <a:pt x="51975" y="119426"/>
                </a:lnTo>
                <a:lnTo>
                  <a:pt x="51248" y="118947"/>
                </a:lnTo>
                <a:lnTo>
                  <a:pt x="50674" y="118316"/>
                </a:lnTo>
                <a:lnTo>
                  <a:pt x="50196" y="117589"/>
                </a:lnTo>
                <a:lnTo>
                  <a:pt x="49928" y="116747"/>
                </a:lnTo>
                <a:lnTo>
                  <a:pt x="49832" y="115848"/>
                </a:lnTo>
                <a:lnTo>
                  <a:pt x="49928" y="106877"/>
                </a:lnTo>
                <a:lnTo>
                  <a:pt x="46944" y="106111"/>
                </a:lnTo>
                <a:lnTo>
                  <a:pt x="43998" y="105193"/>
                </a:lnTo>
                <a:lnTo>
                  <a:pt x="41071" y="104026"/>
                </a:lnTo>
                <a:lnTo>
                  <a:pt x="38240" y="102725"/>
                </a:lnTo>
                <a:lnTo>
                  <a:pt x="35466" y="101195"/>
                </a:lnTo>
                <a:lnTo>
                  <a:pt x="32769" y="99435"/>
                </a:lnTo>
                <a:lnTo>
                  <a:pt x="26322" y="105710"/>
                </a:lnTo>
                <a:lnTo>
                  <a:pt x="25691" y="106188"/>
                </a:lnTo>
                <a:lnTo>
                  <a:pt x="25002" y="106551"/>
                </a:lnTo>
                <a:lnTo>
                  <a:pt x="24275" y="106762"/>
                </a:lnTo>
                <a:lnTo>
                  <a:pt x="23510" y="106800"/>
                </a:lnTo>
                <a:lnTo>
                  <a:pt x="22745" y="106724"/>
                </a:lnTo>
                <a:lnTo>
                  <a:pt x="22018" y="106513"/>
                </a:lnTo>
                <a:lnTo>
                  <a:pt x="21367" y="106150"/>
                </a:lnTo>
                <a:lnTo>
                  <a:pt x="20736" y="105633"/>
                </a:lnTo>
                <a:lnTo>
                  <a:pt x="13237" y="97867"/>
                </a:lnTo>
                <a:lnTo>
                  <a:pt x="12759" y="97254"/>
                </a:lnTo>
                <a:lnTo>
                  <a:pt x="12395" y="96566"/>
                </a:lnTo>
                <a:lnTo>
                  <a:pt x="12166" y="95839"/>
                </a:lnTo>
                <a:lnTo>
                  <a:pt x="12147" y="95074"/>
                </a:lnTo>
                <a:lnTo>
                  <a:pt x="12204" y="94347"/>
                </a:lnTo>
                <a:lnTo>
                  <a:pt x="12434" y="93601"/>
                </a:lnTo>
                <a:lnTo>
                  <a:pt x="12797" y="92912"/>
                </a:lnTo>
                <a:lnTo>
                  <a:pt x="13295" y="92300"/>
                </a:lnTo>
                <a:lnTo>
                  <a:pt x="19760" y="86064"/>
                </a:lnTo>
                <a:lnTo>
                  <a:pt x="18115" y="83328"/>
                </a:lnTo>
                <a:lnTo>
                  <a:pt x="16661" y="80516"/>
                </a:lnTo>
                <a:lnTo>
                  <a:pt x="15418" y="77608"/>
                </a:lnTo>
                <a:lnTo>
                  <a:pt x="14366" y="74701"/>
                </a:lnTo>
                <a:lnTo>
                  <a:pt x="13524" y="71697"/>
                </a:lnTo>
                <a:lnTo>
                  <a:pt x="12874" y="68637"/>
                </a:lnTo>
                <a:lnTo>
                  <a:pt x="3902" y="68522"/>
                </a:lnTo>
                <a:lnTo>
                  <a:pt x="2984" y="68426"/>
                </a:lnTo>
                <a:lnTo>
                  <a:pt x="2142" y="68101"/>
                </a:lnTo>
                <a:lnTo>
                  <a:pt x="1415" y="67623"/>
                </a:lnTo>
                <a:lnTo>
                  <a:pt x="841" y="66991"/>
                </a:lnTo>
                <a:lnTo>
                  <a:pt x="363" y="66264"/>
                </a:lnTo>
                <a:lnTo>
                  <a:pt x="114" y="65442"/>
                </a:lnTo>
                <a:lnTo>
                  <a:pt x="0" y="64524"/>
                </a:lnTo>
                <a:lnTo>
                  <a:pt x="153" y="53735"/>
                </a:lnTo>
                <a:lnTo>
                  <a:pt x="248" y="52816"/>
                </a:lnTo>
                <a:lnTo>
                  <a:pt x="573" y="52013"/>
                </a:lnTo>
                <a:lnTo>
                  <a:pt x="1052" y="51286"/>
                </a:lnTo>
                <a:lnTo>
                  <a:pt x="1683" y="50674"/>
                </a:lnTo>
                <a:lnTo>
                  <a:pt x="2410" y="50234"/>
                </a:lnTo>
                <a:lnTo>
                  <a:pt x="3252" y="49947"/>
                </a:lnTo>
                <a:lnTo>
                  <a:pt x="4151" y="49832"/>
                </a:lnTo>
                <a:lnTo>
                  <a:pt x="13122" y="49985"/>
                </a:lnTo>
                <a:lnTo>
                  <a:pt x="13888" y="46944"/>
                </a:lnTo>
                <a:lnTo>
                  <a:pt x="14806" y="43998"/>
                </a:lnTo>
                <a:lnTo>
                  <a:pt x="15973" y="41090"/>
                </a:lnTo>
                <a:lnTo>
                  <a:pt x="17274" y="38240"/>
                </a:lnTo>
                <a:lnTo>
                  <a:pt x="18804" y="35466"/>
                </a:lnTo>
                <a:lnTo>
                  <a:pt x="20564" y="32769"/>
                </a:lnTo>
                <a:lnTo>
                  <a:pt x="14289" y="26360"/>
                </a:lnTo>
                <a:lnTo>
                  <a:pt x="13811" y="25710"/>
                </a:lnTo>
                <a:lnTo>
                  <a:pt x="13448" y="25002"/>
                </a:lnTo>
                <a:lnTo>
                  <a:pt x="13237" y="24275"/>
                </a:lnTo>
                <a:lnTo>
                  <a:pt x="13199" y="23510"/>
                </a:lnTo>
                <a:lnTo>
                  <a:pt x="13275" y="22783"/>
                </a:lnTo>
                <a:lnTo>
                  <a:pt x="13486" y="22056"/>
                </a:lnTo>
                <a:lnTo>
                  <a:pt x="13849" y="21367"/>
                </a:lnTo>
                <a:lnTo>
                  <a:pt x="14366" y="20736"/>
                </a:lnTo>
                <a:lnTo>
                  <a:pt x="22132" y="13275"/>
                </a:lnTo>
                <a:lnTo>
                  <a:pt x="22745" y="12759"/>
                </a:lnTo>
                <a:lnTo>
                  <a:pt x="23433" y="12434"/>
                </a:lnTo>
                <a:lnTo>
                  <a:pt x="24198" y="12223"/>
                </a:lnTo>
                <a:lnTo>
                  <a:pt x="24925" y="12147"/>
                </a:lnTo>
                <a:lnTo>
                  <a:pt x="25691" y="12223"/>
                </a:lnTo>
                <a:lnTo>
                  <a:pt x="26417" y="12472"/>
                </a:lnTo>
                <a:lnTo>
                  <a:pt x="27125" y="12835"/>
                </a:lnTo>
                <a:lnTo>
                  <a:pt x="27699" y="13352"/>
                </a:lnTo>
                <a:lnTo>
                  <a:pt x="33974" y="19799"/>
                </a:lnTo>
                <a:lnTo>
                  <a:pt x="36709" y="18115"/>
                </a:lnTo>
                <a:lnTo>
                  <a:pt x="39521" y="16700"/>
                </a:lnTo>
                <a:lnTo>
                  <a:pt x="42391" y="15418"/>
                </a:lnTo>
                <a:lnTo>
                  <a:pt x="45337" y="14366"/>
                </a:lnTo>
                <a:lnTo>
                  <a:pt x="48340" y="13524"/>
                </a:lnTo>
                <a:lnTo>
                  <a:pt x="51362" y="12874"/>
                </a:lnTo>
                <a:lnTo>
                  <a:pt x="51496" y="3902"/>
                </a:lnTo>
                <a:lnTo>
                  <a:pt x="51611" y="2984"/>
                </a:lnTo>
                <a:lnTo>
                  <a:pt x="51936" y="2199"/>
                </a:lnTo>
                <a:lnTo>
                  <a:pt x="52415" y="1453"/>
                </a:lnTo>
                <a:lnTo>
                  <a:pt x="53027" y="841"/>
                </a:lnTo>
                <a:lnTo>
                  <a:pt x="53773" y="401"/>
                </a:lnTo>
                <a:lnTo>
                  <a:pt x="54595" y="114"/>
                </a:lnTo>
                <a:lnTo>
                  <a:pt x="5551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979" name="Google Shape;979;p53"/>
          <p:cNvGrpSpPr/>
          <p:nvPr/>
        </p:nvGrpSpPr>
        <p:grpSpPr>
          <a:xfrm>
            <a:off x="1607992" y="2065980"/>
            <a:ext cx="338610" cy="338781"/>
            <a:chOff x="414338" y="3284538"/>
            <a:chExt cx="2978100" cy="2979600"/>
          </a:xfrm>
        </p:grpSpPr>
        <p:sp>
          <p:nvSpPr>
            <p:cNvPr id="980" name="Google Shape;980;p53"/>
            <p:cNvSpPr/>
            <p:nvPr/>
          </p:nvSpPr>
          <p:spPr>
            <a:xfrm>
              <a:off x="1217613" y="4897438"/>
              <a:ext cx="55500" cy="34800"/>
            </a:xfrm>
            <a:custGeom>
              <a:rect b="b" l="l" r="r" t="t"/>
              <a:pathLst>
                <a:path extrusionOk="0" h="120000" w="120000">
                  <a:moveTo>
                    <a:pt x="36000" y="0"/>
                  </a:moveTo>
                  <a:lnTo>
                    <a:pt x="56571" y="8000"/>
                  </a:lnTo>
                  <a:lnTo>
                    <a:pt x="75428" y="21333"/>
                  </a:lnTo>
                  <a:lnTo>
                    <a:pt x="89142" y="40000"/>
                  </a:lnTo>
                  <a:lnTo>
                    <a:pt x="102857" y="61333"/>
                  </a:lnTo>
                  <a:lnTo>
                    <a:pt x="116571" y="82666"/>
                  </a:lnTo>
                  <a:lnTo>
                    <a:pt x="118285" y="90666"/>
                  </a:lnTo>
                  <a:lnTo>
                    <a:pt x="120000" y="96000"/>
                  </a:lnTo>
                  <a:lnTo>
                    <a:pt x="120000" y="104000"/>
                  </a:lnTo>
                  <a:lnTo>
                    <a:pt x="118285" y="112000"/>
                  </a:lnTo>
                  <a:lnTo>
                    <a:pt x="114857" y="117333"/>
                  </a:lnTo>
                  <a:lnTo>
                    <a:pt x="109714" y="120000"/>
                  </a:lnTo>
                  <a:lnTo>
                    <a:pt x="104571" y="120000"/>
                  </a:lnTo>
                  <a:lnTo>
                    <a:pt x="97714" y="120000"/>
                  </a:lnTo>
                  <a:lnTo>
                    <a:pt x="68571" y="93333"/>
                  </a:lnTo>
                  <a:lnTo>
                    <a:pt x="39428" y="69333"/>
                  </a:lnTo>
                  <a:lnTo>
                    <a:pt x="5142" y="37333"/>
                  </a:lnTo>
                  <a:lnTo>
                    <a:pt x="1714" y="32000"/>
                  </a:lnTo>
                  <a:lnTo>
                    <a:pt x="0" y="26666"/>
                  </a:lnTo>
                  <a:lnTo>
                    <a:pt x="0" y="18666"/>
                  </a:lnTo>
                  <a:lnTo>
                    <a:pt x="1714" y="13333"/>
                  </a:lnTo>
                  <a:lnTo>
                    <a:pt x="5142" y="8000"/>
                  </a:lnTo>
                  <a:lnTo>
                    <a:pt x="10285" y="5333"/>
                  </a:lnTo>
                  <a:lnTo>
                    <a:pt x="36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81" name="Google Shape;981;p53"/>
            <p:cNvSpPr/>
            <p:nvPr/>
          </p:nvSpPr>
          <p:spPr>
            <a:xfrm>
              <a:off x="1524000" y="3884613"/>
              <a:ext cx="501600" cy="293700"/>
            </a:xfrm>
            <a:custGeom>
              <a:rect b="b" l="l" r="r" t="t"/>
              <a:pathLst>
                <a:path extrusionOk="0" h="120000" w="120000">
                  <a:moveTo>
                    <a:pt x="85904" y="0"/>
                  </a:moveTo>
                  <a:lnTo>
                    <a:pt x="90666" y="322"/>
                  </a:lnTo>
                  <a:lnTo>
                    <a:pt x="95238" y="1935"/>
                  </a:lnTo>
                  <a:lnTo>
                    <a:pt x="99428" y="5161"/>
                  </a:lnTo>
                  <a:lnTo>
                    <a:pt x="103619" y="10645"/>
                  </a:lnTo>
                  <a:lnTo>
                    <a:pt x="105904" y="13548"/>
                  </a:lnTo>
                  <a:lnTo>
                    <a:pt x="108952" y="15161"/>
                  </a:lnTo>
                  <a:lnTo>
                    <a:pt x="112380" y="16129"/>
                  </a:lnTo>
                  <a:lnTo>
                    <a:pt x="116000" y="17419"/>
                  </a:lnTo>
                  <a:lnTo>
                    <a:pt x="119428" y="18387"/>
                  </a:lnTo>
                  <a:lnTo>
                    <a:pt x="120000" y="24516"/>
                  </a:lnTo>
                  <a:lnTo>
                    <a:pt x="119619" y="30000"/>
                  </a:lnTo>
                  <a:lnTo>
                    <a:pt x="118095" y="35483"/>
                  </a:lnTo>
                  <a:lnTo>
                    <a:pt x="115238" y="40645"/>
                  </a:lnTo>
                  <a:lnTo>
                    <a:pt x="113714" y="43548"/>
                  </a:lnTo>
                  <a:lnTo>
                    <a:pt x="112190" y="47096"/>
                  </a:lnTo>
                  <a:lnTo>
                    <a:pt x="111428" y="51290"/>
                  </a:lnTo>
                  <a:lnTo>
                    <a:pt x="110857" y="54838"/>
                  </a:lnTo>
                  <a:lnTo>
                    <a:pt x="110666" y="60322"/>
                  </a:lnTo>
                  <a:lnTo>
                    <a:pt x="109714" y="64516"/>
                  </a:lnTo>
                  <a:lnTo>
                    <a:pt x="108380" y="68387"/>
                  </a:lnTo>
                  <a:lnTo>
                    <a:pt x="106666" y="71612"/>
                  </a:lnTo>
                  <a:lnTo>
                    <a:pt x="104571" y="74516"/>
                  </a:lnTo>
                  <a:lnTo>
                    <a:pt x="102476" y="77096"/>
                  </a:lnTo>
                  <a:lnTo>
                    <a:pt x="100190" y="80000"/>
                  </a:lnTo>
                  <a:lnTo>
                    <a:pt x="100000" y="80000"/>
                  </a:lnTo>
                  <a:lnTo>
                    <a:pt x="99619" y="80000"/>
                  </a:lnTo>
                  <a:lnTo>
                    <a:pt x="99238" y="80000"/>
                  </a:lnTo>
                  <a:lnTo>
                    <a:pt x="98666" y="80000"/>
                  </a:lnTo>
                  <a:lnTo>
                    <a:pt x="95047" y="84838"/>
                  </a:lnTo>
                  <a:lnTo>
                    <a:pt x="90857" y="89354"/>
                  </a:lnTo>
                  <a:lnTo>
                    <a:pt x="86857" y="92580"/>
                  </a:lnTo>
                  <a:lnTo>
                    <a:pt x="82476" y="95161"/>
                  </a:lnTo>
                  <a:lnTo>
                    <a:pt x="77904" y="96774"/>
                  </a:lnTo>
                  <a:lnTo>
                    <a:pt x="72571" y="97096"/>
                  </a:lnTo>
                  <a:lnTo>
                    <a:pt x="70857" y="97741"/>
                  </a:lnTo>
                  <a:lnTo>
                    <a:pt x="68952" y="100322"/>
                  </a:lnTo>
                  <a:lnTo>
                    <a:pt x="67047" y="104193"/>
                  </a:lnTo>
                  <a:lnTo>
                    <a:pt x="65142" y="108387"/>
                  </a:lnTo>
                  <a:lnTo>
                    <a:pt x="64000" y="112580"/>
                  </a:lnTo>
                  <a:lnTo>
                    <a:pt x="62666" y="116451"/>
                  </a:lnTo>
                  <a:lnTo>
                    <a:pt x="61142" y="118709"/>
                  </a:lnTo>
                  <a:lnTo>
                    <a:pt x="59428" y="120000"/>
                  </a:lnTo>
                  <a:lnTo>
                    <a:pt x="57523" y="119677"/>
                  </a:lnTo>
                  <a:lnTo>
                    <a:pt x="55809" y="118709"/>
                  </a:lnTo>
                  <a:lnTo>
                    <a:pt x="54476" y="117419"/>
                  </a:lnTo>
                  <a:lnTo>
                    <a:pt x="52190" y="114838"/>
                  </a:lnTo>
                  <a:lnTo>
                    <a:pt x="49904" y="112258"/>
                  </a:lnTo>
                  <a:lnTo>
                    <a:pt x="47809" y="108709"/>
                  </a:lnTo>
                  <a:lnTo>
                    <a:pt x="46285" y="104838"/>
                  </a:lnTo>
                  <a:lnTo>
                    <a:pt x="45333" y="100000"/>
                  </a:lnTo>
                  <a:lnTo>
                    <a:pt x="45333" y="94193"/>
                  </a:lnTo>
                  <a:lnTo>
                    <a:pt x="45714" y="82258"/>
                  </a:lnTo>
                  <a:lnTo>
                    <a:pt x="45333" y="70645"/>
                  </a:lnTo>
                  <a:lnTo>
                    <a:pt x="44952" y="62903"/>
                  </a:lnTo>
                  <a:lnTo>
                    <a:pt x="44190" y="56451"/>
                  </a:lnTo>
                  <a:lnTo>
                    <a:pt x="42666" y="50967"/>
                  </a:lnTo>
                  <a:lnTo>
                    <a:pt x="40380" y="46774"/>
                  </a:lnTo>
                  <a:lnTo>
                    <a:pt x="37333" y="43548"/>
                  </a:lnTo>
                  <a:lnTo>
                    <a:pt x="33714" y="41290"/>
                  </a:lnTo>
                  <a:lnTo>
                    <a:pt x="29333" y="40000"/>
                  </a:lnTo>
                  <a:lnTo>
                    <a:pt x="28571" y="40000"/>
                  </a:lnTo>
                  <a:lnTo>
                    <a:pt x="28000" y="40000"/>
                  </a:lnTo>
                  <a:lnTo>
                    <a:pt x="27428" y="39354"/>
                  </a:lnTo>
                  <a:lnTo>
                    <a:pt x="26666" y="39354"/>
                  </a:lnTo>
                  <a:lnTo>
                    <a:pt x="26285" y="38709"/>
                  </a:lnTo>
                  <a:lnTo>
                    <a:pt x="25904" y="38387"/>
                  </a:lnTo>
                  <a:lnTo>
                    <a:pt x="23047" y="32903"/>
                  </a:lnTo>
                  <a:lnTo>
                    <a:pt x="20000" y="28387"/>
                  </a:lnTo>
                  <a:lnTo>
                    <a:pt x="16380" y="25806"/>
                  </a:lnTo>
                  <a:lnTo>
                    <a:pt x="12761" y="23870"/>
                  </a:lnTo>
                  <a:lnTo>
                    <a:pt x="8571" y="23548"/>
                  </a:lnTo>
                  <a:lnTo>
                    <a:pt x="4571" y="23548"/>
                  </a:lnTo>
                  <a:lnTo>
                    <a:pt x="0" y="24838"/>
                  </a:lnTo>
                  <a:lnTo>
                    <a:pt x="2285" y="18387"/>
                  </a:lnTo>
                  <a:lnTo>
                    <a:pt x="4952" y="13548"/>
                  </a:lnTo>
                  <a:lnTo>
                    <a:pt x="7809" y="10322"/>
                  </a:lnTo>
                  <a:lnTo>
                    <a:pt x="11047" y="9032"/>
                  </a:lnTo>
                  <a:lnTo>
                    <a:pt x="14666" y="8387"/>
                  </a:lnTo>
                  <a:lnTo>
                    <a:pt x="29904" y="9354"/>
                  </a:lnTo>
                  <a:lnTo>
                    <a:pt x="44952" y="8387"/>
                  </a:lnTo>
                  <a:lnTo>
                    <a:pt x="49523" y="7096"/>
                  </a:lnTo>
                  <a:lnTo>
                    <a:pt x="54095" y="4838"/>
                  </a:lnTo>
                  <a:lnTo>
                    <a:pt x="58666" y="2258"/>
                  </a:lnTo>
                  <a:lnTo>
                    <a:pt x="61523" y="1290"/>
                  </a:lnTo>
                  <a:lnTo>
                    <a:pt x="64380" y="645"/>
                  </a:lnTo>
                  <a:lnTo>
                    <a:pt x="75238" y="645"/>
                  </a:lnTo>
                  <a:lnTo>
                    <a:pt x="8590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82" name="Google Shape;982;p53"/>
            <p:cNvSpPr/>
            <p:nvPr/>
          </p:nvSpPr>
          <p:spPr>
            <a:xfrm>
              <a:off x="414338" y="3284538"/>
              <a:ext cx="2978100" cy="2979600"/>
            </a:xfrm>
            <a:custGeom>
              <a:rect b="b" l="l" r="r" t="t"/>
              <a:pathLst>
                <a:path extrusionOk="0" h="120000" w="120000">
                  <a:moveTo>
                    <a:pt x="60111" y="21597"/>
                  </a:moveTo>
                  <a:lnTo>
                    <a:pt x="57168" y="21693"/>
                  </a:lnTo>
                  <a:lnTo>
                    <a:pt x="54257" y="22044"/>
                  </a:lnTo>
                  <a:lnTo>
                    <a:pt x="51442" y="22587"/>
                  </a:lnTo>
                  <a:lnTo>
                    <a:pt x="48691" y="23322"/>
                  </a:lnTo>
                  <a:lnTo>
                    <a:pt x="46035" y="24281"/>
                  </a:lnTo>
                  <a:lnTo>
                    <a:pt x="43476" y="25367"/>
                  </a:lnTo>
                  <a:lnTo>
                    <a:pt x="41013" y="26677"/>
                  </a:lnTo>
                  <a:lnTo>
                    <a:pt x="38645" y="28146"/>
                  </a:lnTo>
                  <a:lnTo>
                    <a:pt x="36406" y="29744"/>
                  </a:lnTo>
                  <a:lnTo>
                    <a:pt x="34294" y="31533"/>
                  </a:lnTo>
                  <a:lnTo>
                    <a:pt x="34646" y="31757"/>
                  </a:lnTo>
                  <a:lnTo>
                    <a:pt x="34998" y="32076"/>
                  </a:lnTo>
                  <a:lnTo>
                    <a:pt x="35254" y="32300"/>
                  </a:lnTo>
                  <a:lnTo>
                    <a:pt x="35574" y="32555"/>
                  </a:lnTo>
                  <a:lnTo>
                    <a:pt x="35926" y="32939"/>
                  </a:lnTo>
                  <a:lnTo>
                    <a:pt x="36406" y="32332"/>
                  </a:lnTo>
                  <a:lnTo>
                    <a:pt x="36854" y="31789"/>
                  </a:lnTo>
                  <a:lnTo>
                    <a:pt x="37334" y="31341"/>
                  </a:lnTo>
                  <a:lnTo>
                    <a:pt x="37909" y="31022"/>
                  </a:lnTo>
                  <a:lnTo>
                    <a:pt x="38485" y="30766"/>
                  </a:lnTo>
                  <a:lnTo>
                    <a:pt x="39125" y="30479"/>
                  </a:lnTo>
                  <a:lnTo>
                    <a:pt x="39669" y="30223"/>
                  </a:lnTo>
                  <a:lnTo>
                    <a:pt x="40181" y="29936"/>
                  </a:lnTo>
                  <a:lnTo>
                    <a:pt x="40629" y="29552"/>
                  </a:lnTo>
                  <a:lnTo>
                    <a:pt x="41141" y="29169"/>
                  </a:lnTo>
                  <a:lnTo>
                    <a:pt x="41588" y="28945"/>
                  </a:lnTo>
                  <a:lnTo>
                    <a:pt x="42068" y="28881"/>
                  </a:lnTo>
                  <a:lnTo>
                    <a:pt x="42548" y="28945"/>
                  </a:lnTo>
                  <a:lnTo>
                    <a:pt x="43060" y="29201"/>
                  </a:lnTo>
                  <a:lnTo>
                    <a:pt x="43572" y="29584"/>
                  </a:lnTo>
                  <a:lnTo>
                    <a:pt x="44116" y="30000"/>
                  </a:lnTo>
                  <a:lnTo>
                    <a:pt x="44756" y="30287"/>
                  </a:lnTo>
                  <a:lnTo>
                    <a:pt x="45395" y="30479"/>
                  </a:lnTo>
                  <a:lnTo>
                    <a:pt x="45843" y="30575"/>
                  </a:lnTo>
                  <a:lnTo>
                    <a:pt x="46291" y="30798"/>
                  </a:lnTo>
                  <a:lnTo>
                    <a:pt x="46803" y="31246"/>
                  </a:lnTo>
                  <a:lnTo>
                    <a:pt x="47187" y="31853"/>
                  </a:lnTo>
                  <a:lnTo>
                    <a:pt x="47443" y="32555"/>
                  </a:lnTo>
                  <a:lnTo>
                    <a:pt x="47475" y="33322"/>
                  </a:lnTo>
                  <a:lnTo>
                    <a:pt x="46035" y="34153"/>
                  </a:lnTo>
                  <a:lnTo>
                    <a:pt x="45875" y="34376"/>
                  </a:lnTo>
                  <a:lnTo>
                    <a:pt x="45683" y="34600"/>
                  </a:lnTo>
                  <a:lnTo>
                    <a:pt x="45395" y="34089"/>
                  </a:lnTo>
                  <a:lnTo>
                    <a:pt x="45107" y="33578"/>
                  </a:lnTo>
                  <a:lnTo>
                    <a:pt x="44756" y="33130"/>
                  </a:lnTo>
                  <a:lnTo>
                    <a:pt x="44084" y="32523"/>
                  </a:lnTo>
                  <a:lnTo>
                    <a:pt x="43380" y="32108"/>
                  </a:lnTo>
                  <a:lnTo>
                    <a:pt x="42772" y="31948"/>
                  </a:lnTo>
                  <a:lnTo>
                    <a:pt x="42100" y="31948"/>
                  </a:lnTo>
                  <a:lnTo>
                    <a:pt x="41460" y="32108"/>
                  </a:lnTo>
                  <a:lnTo>
                    <a:pt x="40789" y="32523"/>
                  </a:lnTo>
                  <a:lnTo>
                    <a:pt x="40117" y="33130"/>
                  </a:lnTo>
                  <a:lnTo>
                    <a:pt x="37557" y="35654"/>
                  </a:lnTo>
                  <a:lnTo>
                    <a:pt x="34934" y="38274"/>
                  </a:lnTo>
                  <a:lnTo>
                    <a:pt x="35350" y="38785"/>
                  </a:lnTo>
                  <a:lnTo>
                    <a:pt x="35766" y="39201"/>
                  </a:lnTo>
                  <a:lnTo>
                    <a:pt x="36182" y="39584"/>
                  </a:lnTo>
                  <a:lnTo>
                    <a:pt x="36662" y="39840"/>
                  </a:lnTo>
                  <a:lnTo>
                    <a:pt x="37238" y="39968"/>
                  </a:lnTo>
                  <a:lnTo>
                    <a:pt x="37909" y="39936"/>
                  </a:lnTo>
                  <a:lnTo>
                    <a:pt x="38645" y="39936"/>
                  </a:lnTo>
                  <a:lnTo>
                    <a:pt x="39413" y="39936"/>
                  </a:lnTo>
                  <a:lnTo>
                    <a:pt x="40149" y="39904"/>
                  </a:lnTo>
                  <a:lnTo>
                    <a:pt x="40789" y="39712"/>
                  </a:lnTo>
                  <a:lnTo>
                    <a:pt x="41460" y="39424"/>
                  </a:lnTo>
                  <a:lnTo>
                    <a:pt x="42068" y="39105"/>
                  </a:lnTo>
                  <a:lnTo>
                    <a:pt x="42708" y="38817"/>
                  </a:lnTo>
                  <a:lnTo>
                    <a:pt x="43284" y="38562"/>
                  </a:lnTo>
                  <a:lnTo>
                    <a:pt x="43956" y="38370"/>
                  </a:lnTo>
                  <a:lnTo>
                    <a:pt x="44628" y="38338"/>
                  </a:lnTo>
                  <a:lnTo>
                    <a:pt x="45363" y="38338"/>
                  </a:lnTo>
                  <a:lnTo>
                    <a:pt x="46067" y="38338"/>
                  </a:lnTo>
                  <a:lnTo>
                    <a:pt x="46675" y="38370"/>
                  </a:lnTo>
                  <a:lnTo>
                    <a:pt x="47315" y="38530"/>
                  </a:lnTo>
                  <a:lnTo>
                    <a:pt x="47891" y="38785"/>
                  </a:lnTo>
                  <a:lnTo>
                    <a:pt x="48403" y="39137"/>
                  </a:lnTo>
                  <a:lnTo>
                    <a:pt x="48595" y="39297"/>
                  </a:lnTo>
                  <a:lnTo>
                    <a:pt x="48754" y="39424"/>
                  </a:lnTo>
                  <a:lnTo>
                    <a:pt x="49170" y="39744"/>
                  </a:lnTo>
                  <a:lnTo>
                    <a:pt x="49426" y="40191"/>
                  </a:lnTo>
                  <a:lnTo>
                    <a:pt x="49586" y="40702"/>
                  </a:lnTo>
                  <a:lnTo>
                    <a:pt x="49522" y="41214"/>
                  </a:lnTo>
                  <a:lnTo>
                    <a:pt x="49394" y="41725"/>
                  </a:lnTo>
                  <a:lnTo>
                    <a:pt x="49074" y="42172"/>
                  </a:lnTo>
                  <a:lnTo>
                    <a:pt x="48371" y="42875"/>
                  </a:lnTo>
                  <a:lnTo>
                    <a:pt x="47667" y="43546"/>
                  </a:lnTo>
                  <a:lnTo>
                    <a:pt x="46867" y="44185"/>
                  </a:lnTo>
                  <a:lnTo>
                    <a:pt x="46035" y="44760"/>
                  </a:lnTo>
                  <a:lnTo>
                    <a:pt x="44340" y="45846"/>
                  </a:lnTo>
                  <a:lnTo>
                    <a:pt x="42740" y="47124"/>
                  </a:lnTo>
                  <a:lnTo>
                    <a:pt x="41268" y="48530"/>
                  </a:lnTo>
                  <a:lnTo>
                    <a:pt x="39957" y="50063"/>
                  </a:lnTo>
                  <a:lnTo>
                    <a:pt x="38485" y="51821"/>
                  </a:lnTo>
                  <a:lnTo>
                    <a:pt x="36982" y="53578"/>
                  </a:lnTo>
                  <a:lnTo>
                    <a:pt x="36790" y="53897"/>
                  </a:lnTo>
                  <a:lnTo>
                    <a:pt x="36598" y="54249"/>
                  </a:lnTo>
                  <a:lnTo>
                    <a:pt x="36470" y="54632"/>
                  </a:lnTo>
                  <a:lnTo>
                    <a:pt x="36310" y="55463"/>
                  </a:lnTo>
                  <a:lnTo>
                    <a:pt x="36054" y="56102"/>
                  </a:lnTo>
                  <a:lnTo>
                    <a:pt x="35638" y="56613"/>
                  </a:lnTo>
                  <a:lnTo>
                    <a:pt x="35094" y="56932"/>
                  </a:lnTo>
                  <a:lnTo>
                    <a:pt x="34422" y="57156"/>
                  </a:lnTo>
                  <a:lnTo>
                    <a:pt x="33591" y="57252"/>
                  </a:lnTo>
                  <a:lnTo>
                    <a:pt x="33015" y="57380"/>
                  </a:lnTo>
                  <a:lnTo>
                    <a:pt x="32439" y="57635"/>
                  </a:lnTo>
                  <a:lnTo>
                    <a:pt x="31863" y="57923"/>
                  </a:lnTo>
                  <a:lnTo>
                    <a:pt x="30647" y="58722"/>
                  </a:lnTo>
                  <a:lnTo>
                    <a:pt x="29464" y="59552"/>
                  </a:lnTo>
                  <a:lnTo>
                    <a:pt x="29016" y="59968"/>
                  </a:lnTo>
                  <a:lnTo>
                    <a:pt x="28728" y="60447"/>
                  </a:lnTo>
                  <a:lnTo>
                    <a:pt x="28600" y="60990"/>
                  </a:lnTo>
                  <a:lnTo>
                    <a:pt x="28600" y="61597"/>
                  </a:lnTo>
                  <a:lnTo>
                    <a:pt x="28632" y="62907"/>
                  </a:lnTo>
                  <a:lnTo>
                    <a:pt x="28632" y="64217"/>
                  </a:lnTo>
                  <a:lnTo>
                    <a:pt x="28600" y="64632"/>
                  </a:lnTo>
                  <a:lnTo>
                    <a:pt x="28472" y="64888"/>
                  </a:lnTo>
                  <a:lnTo>
                    <a:pt x="28216" y="65079"/>
                  </a:lnTo>
                  <a:lnTo>
                    <a:pt x="27928" y="65111"/>
                  </a:lnTo>
                  <a:lnTo>
                    <a:pt x="27576" y="65111"/>
                  </a:lnTo>
                  <a:lnTo>
                    <a:pt x="27128" y="65015"/>
                  </a:lnTo>
                  <a:lnTo>
                    <a:pt x="26680" y="64728"/>
                  </a:lnTo>
                  <a:lnTo>
                    <a:pt x="26233" y="64345"/>
                  </a:lnTo>
                  <a:lnTo>
                    <a:pt x="25881" y="63865"/>
                  </a:lnTo>
                  <a:lnTo>
                    <a:pt x="25625" y="63386"/>
                  </a:lnTo>
                  <a:lnTo>
                    <a:pt x="25465" y="62971"/>
                  </a:lnTo>
                  <a:lnTo>
                    <a:pt x="25465" y="62651"/>
                  </a:lnTo>
                  <a:lnTo>
                    <a:pt x="25529" y="62364"/>
                  </a:lnTo>
                  <a:lnTo>
                    <a:pt x="25465" y="62140"/>
                  </a:lnTo>
                  <a:lnTo>
                    <a:pt x="25401" y="61980"/>
                  </a:lnTo>
                  <a:lnTo>
                    <a:pt x="24889" y="61469"/>
                  </a:lnTo>
                  <a:lnTo>
                    <a:pt x="24505" y="60862"/>
                  </a:lnTo>
                  <a:lnTo>
                    <a:pt x="24153" y="60287"/>
                  </a:lnTo>
                  <a:lnTo>
                    <a:pt x="23865" y="59648"/>
                  </a:lnTo>
                  <a:lnTo>
                    <a:pt x="23609" y="58977"/>
                  </a:lnTo>
                  <a:lnTo>
                    <a:pt x="23289" y="58370"/>
                  </a:lnTo>
                  <a:lnTo>
                    <a:pt x="22905" y="57731"/>
                  </a:lnTo>
                  <a:lnTo>
                    <a:pt x="22490" y="57156"/>
                  </a:lnTo>
                  <a:lnTo>
                    <a:pt x="21882" y="56677"/>
                  </a:lnTo>
                  <a:lnTo>
                    <a:pt x="21818" y="56645"/>
                  </a:lnTo>
                  <a:lnTo>
                    <a:pt x="21786" y="56613"/>
                  </a:lnTo>
                  <a:lnTo>
                    <a:pt x="21754" y="56549"/>
                  </a:lnTo>
                  <a:lnTo>
                    <a:pt x="21626" y="58306"/>
                  </a:lnTo>
                  <a:lnTo>
                    <a:pt x="21562" y="60063"/>
                  </a:lnTo>
                  <a:lnTo>
                    <a:pt x="21690" y="63003"/>
                  </a:lnTo>
                  <a:lnTo>
                    <a:pt x="22010" y="65846"/>
                  </a:lnTo>
                  <a:lnTo>
                    <a:pt x="22521" y="68626"/>
                  </a:lnTo>
                  <a:lnTo>
                    <a:pt x="23257" y="71373"/>
                  </a:lnTo>
                  <a:lnTo>
                    <a:pt x="24153" y="73993"/>
                  </a:lnTo>
                  <a:lnTo>
                    <a:pt x="25273" y="76517"/>
                  </a:lnTo>
                  <a:lnTo>
                    <a:pt x="26552" y="78977"/>
                  </a:lnTo>
                  <a:lnTo>
                    <a:pt x="27960" y="81309"/>
                  </a:lnTo>
                  <a:lnTo>
                    <a:pt x="29560" y="83546"/>
                  </a:lnTo>
                  <a:lnTo>
                    <a:pt x="31319" y="85623"/>
                  </a:lnTo>
                  <a:lnTo>
                    <a:pt x="33207" y="87571"/>
                  </a:lnTo>
                  <a:lnTo>
                    <a:pt x="35254" y="89424"/>
                  </a:lnTo>
                  <a:lnTo>
                    <a:pt x="37366" y="91118"/>
                  </a:lnTo>
                  <a:lnTo>
                    <a:pt x="39637" y="92651"/>
                  </a:lnTo>
                  <a:lnTo>
                    <a:pt x="39669" y="88913"/>
                  </a:lnTo>
                  <a:lnTo>
                    <a:pt x="39701" y="85175"/>
                  </a:lnTo>
                  <a:lnTo>
                    <a:pt x="39669" y="84600"/>
                  </a:lnTo>
                  <a:lnTo>
                    <a:pt x="39509" y="84089"/>
                  </a:lnTo>
                  <a:lnTo>
                    <a:pt x="39253" y="83642"/>
                  </a:lnTo>
                  <a:lnTo>
                    <a:pt x="38869" y="83226"/>
                  </a:lnTo>
                  <a:lnTo>
                    <a:pt x="38133" y="82555"/>
                  </a:lnTo>
                  <a:lnTo>
                    <a:pt x="37462" y="81853"/>
                  </a:lnTo>
                  <a:lnTo>
                    <a:pt x="37366" y="81789"/>
                  </a:lnTo>
                  <a:lnTo>
                    <a:pt x="37302" y="81693"/>
                  </a:lnTo>
                  <a:lnTo>
                    <a:pt x="37206" y="81661"/>
                  </a:lnTo>
                  <a:lnTo>
                    <a:pt x="37142" y="81597"/>
                  </a:lnTo>
                  <a:lnTo>
                    <a:pt x="37110" y="81469"/>
                  </a:lnTo>
                  <a:lnTo>
                    <a:pt x="36886" y="80798"/>
                  </a:lnTo>
                  <a:lnTo>
                    <a:pt x="36566" y="80095"/>
                  </a:lnTo>
                  <a:lnTo>
                    <a:pt x="36182" y="79424"/>
                  </a:lnTo>
                  <a:lnTo>
                    <a:pt x="35798" y="78753"/>
                  </a:lnTo>
                  <a:lnTo>
                    <a:pt x="35414" y="78083"/>
                  </a:lnTo>
                  <a:lnTo>
                    <a:pt x="35094" y="77380"/>
                  </a:lnTo>
                  <a:lnTo>
                    <a:pt x="34902" y="76645"/>
                  </a:lnTo>
                  <a:lnTo>
                    <a:pt x="34838" y="75878"/>
                  </a:lnTo>
                  <a:lnTo>
                    <a:pt x="34934" y="75047"/>
                  </a:lnTo>
                  <a:lnTo>
                    <a:pt x="35062" y="74728"/>
                  </a:lnTo>
                  <a:lnTo>
                    <a:pt x="35254" y="74408"/>
                  </a:lnTo>
                  <a:lnTo>
                    <a:pt x="35446" y="74153"/>
                  </a:lnTo>
                  <a:lnTo>
                    <a:pt x="35926" y="73738"/>
                  </a:lnTo>
                  <a:lnTo>
                    <a:pt x="36214" y="73258"/>
                  </a:lnTo>
                  <a:lnTo>
                    <a:pt x="36438" y="72715"/>
                  </a:lnTo>
                  <a:lnTo>
                    <a:pt x="36534" y="72172"/>
                  </a:lnTo>
                  <a:lnTo>
                    <a:pt x="36534" y="71533"/>
                  </a:lnTo>
                  <a:lnTo>
                    <a:pt x="36566" y="70734"/>
                  </a:lnTo>
                  <a:lnTo>
                    <a:pt x="36662" y="70095"/>
                  </a:lnTo>
                  <a:lnTo>
                    <a:pt x="36886" y="69520"/>
                  </a:lnTo>
                  <a:lnTo>
                    <a:pt x="37206" y="69105"/>
                  </a:lnTo>
                  <a:lnTo>
                    <a:pt x="37653" y="68817"/>
                  </a:lnTo>
                  <a:lnTo>
                    <a:pt x="38197" y="68562"/>
                  </a:lnTo>
                  <a:lnTo>
                    <a:pt x="38901" y="68402"/>
                  </a:lnTo>
                  <a:lnTo>
                    <a:pt x="39701" y="68306"/>
                  </a:lnTo>
                  <a:lnTo>
                    <a:pt x="40757" y="68306"/>
                  </a:lnTo>
                  <a:lnTo>
                    <a:pt x="41748" y="68402"/>
                  </a:lnTo>
                  <a:lnTo>
                    <a:pt x="42676" y="68658"/>
                  </a:lnTo>
                  <a:lnTo>
                    <a:pt x="43508" y="69105"/>
                  </a:lnTo>
                  <a:lnTo>
                    <a:pt x="44276" y="69712"/>
                  </a:lnTo>
                  <a:lnTo>
                    <a:pt x="44980" y="70511"/>
                  </a:lnTo>
                  <a:lnTo>
                    <a:pt x="45267" y="70894"/>
                  </a:lnTo>
                  <a:lnTo>
                    <a:pt x="45619" y="71214"/>
                  </a:lnTo>
                  <a:lnTo>
                    <a:pt x="46035" y="71437"/>
                  </a:lnTo>
                  <a:lnTo>
                    <a:pt x="46515" y="71533"/>
                  </a:lnTo>
                  <a:lnTo>
                    <a:pt x="47059" y="71533"/>
                  </a:lnTo>
                  <a:lnTo>
                    <a:pt x="47411" y="71629"/>
                  </a:lnTo>
                  <a:lnTo>
                    <a:pt x="47731" y="71853"/>
                  </a:lnTo>
                  <a:lnTo>
                    <a:pt x="48083" y="72108"/>
                  </a:lnTo>
                  <a:lnTo>
                    <a:pt x="49522" y="73514"/>
                  </a:lnTo>
                  <a:lnTo>
                    <a:pt x="50962" y="74984"/>
                  </a:lnTo>
                  <a:lnTo>
                    <a:pt x="51410" y="75431"/>
                  </a:lnTo>
                  <a:lnTo>
                    <a:pt x="51826" y="75782"/>
                  </a:lnTo>
                  <a:lnTo>
                    <a:pt x="52306" y="76070"/>
                  </a:lnTo>
                  <a:lnTo>
                    <a:pt x="52817" y="76261"/>
                  </a:lnTo>
                  <a:lnTo>
                    <a:pt x="53489" y="76325"/>
                  </a:lnTo>
                  <a:lnTo>
                    <a:pt x="53841" y="76389"/>
                  </a:lnTo>
                  <a:lnTo>
                    <a:pt x="54225" y="76645"/>
                  </a:lnTo>
                  <a:lnTo>
                    <a:pt x="54577" y="76996"/>
                  </a:lnTo>
                  <a:lnTo>
                    <a:pt x="54961" y="77348"/>
                  </a:lnTo>
                  <a:lnTo>
                    <a:pt x="55249" y="77763"/>
                  </a:lnTo>
                  <a:lnTo>
                    <a:pt x="55377" y="78115"/>
                  </a:lnTo>
                  <a:lnTo>
                    <a:pt x="55473" y="78594"/>
                  </a:lnTo>
                  <a:lnTo>
                    <a:pt x="55409" y="79137"/>
                  </a:lnTo>
                  <a:lnTo>
                    <a:pt x="55345" y="79776"/>
                  </a:lnTo>
                  <a:lnTo>
                    <a:pt x="55217" y="80351"/>
                  </a:lnTo>
                  <a:lnTo>
                    <a:pt x="55025" y="80894"/>
                  </a:lnTo>
                  <a:lnTo>
                    <a:pt x="54801" y="81405"/>
                  </a:lnTo>
                  <a:lnTo>
                    <a:pt x="54545" y="81789"/>
                  </a:lnTo>
                  <a:lnTo>
                    <a:pt x="54225" y="82204"/>
                  </a:lnTo>
                  <a:lnTo>
                    <a:pt x="53969" y="82715"/>
                  </a:lnTo>
                  <a:lnTo>
                    <a:pt x="53841" y="83226"/>
                  </a:lnTo>
                  <a:lnTo>
                    <a:pt x="53777" y="83833"/>
                  </a:lnTo>
                  <a:lnTo>
                    <a:pt x="53553" y="84313"/>
                  </a:lnTo>
                  <a:lnTo>
                    <a:pt x="53233" y="84696"/>
                  </a:lnTo>
                  <a:lnTo>
                    <a:pt x="52849" y="85015"/>
                  </a:lnTo>
                  <a:lnTo>
                    <a:pt x="52434" y="85335"/>
                  </a:lnTo>
                  <a:lnTo>
                    <a:pt x="51986" y="85623"/>
                  </a:lnTo>
                  <a:lnTo>
                    <a:pt x="51730" y="85718"/>
                  </a:lnTo>
                  <a:lnTo>
                    <a:pt x="51474" y="85782"/>
                  </a:lnTo>
                  <a:lnTo>
                    <a:pt x="51218" y="85910"/>
                  </a:lnTo>
                  <a:lnTo>
                    <a:pt x="48211" y="88498"/>
                  </a:lnTo>
                  <a:lnTo>
                    <a:pt x="45171" y="91086"/>
                  </a:lnTo>
                  <a:lnTo>
                    <a:pt x="45107" y="91182"/>
                  </a:lnTo>
                  <a:lnTo>
                    <a:pt x="45011" y="91277"/>
                  </a:lnTo>
                  <a:lnTo>
                    <a:pt x="44980" y="91341"/>
                  </a:lnTo>
                  <a:lnTo>
                    <a:pt x="43380" y="94760"/>
                  </a:lnTo>
                  <a:lnTo>
                    <a:pt x="45939" y="95846"/>
                  </a:lnTo>
                  <a:lnTo>
                    <a:pt x="48627" y="96805"/>
                  </a:lnTo>
                  <a:lnTo>
                    <a:pt x="51378" y="97571"/>
                  </a:lnTo>
                  <a:lnTo>
                    <a:pt x="54193" y="98083"/>
                  </a:lnTo>
                  <a:lnTo>
                    <a:pt x="57072" y="98402"/>
                  </a:lnTo>
                  <a:lnTo>
                    <a:pt x="60015" y="98498"/>
                  </a:lnTo>
                  <a:lnTo>
                    <a:pt x="63023" y="98402"/>
                  </a:lnTo>
                  <a:lnTo>
                    <a:pt x="65998" y="98083"/>
                  </a:lnTo>
                  <a:lnTo>
                    <a:pt x="68845" y="97539"/>
                  </a:lnTo>
                  <a:lnTo>
                    <a:pt x="71660" y="96741"/>
                  </a:lnTo>
                  <a:lnTo>
                    <a:pt x="74348" y="95782"/>
                  </a:lnTo>
                  <a:lnTo>
                    <a:pt x="76971" y="94632"/>
                  </a:lnTo>
                  <a:lnTo>
                    <a:pt x="79434" y="93290"/>
                  </a:lnTo>
                  <a:lnTo>
                    <a:pt x="81834" y="91789"/>
                  </a:lnTo>
                  <a:lnTo>
                    <a:pt x="84073" y="90095"/>
                  </a:lnTo>
                  <a:lnTo>
                    <a:pt x="86217" y="88242"/>
                  </a:lnTo>
                  <a:lnTo>
                    <a:pt x="88232" y="86261"/>
                  </a:lnTo>
                  <a:lnTo>
                    <a:pt x="90055" y="84153"/>
                  </a:lnTo>
                  <a:lnTo>
                    <a:pt x="91719" y="81884"/>
                  </a:lnTo>
                  <a:lnTo>
                    <a:pt x="93255" y="79520"/>
                  </a:lnTo>
                  <a:lnTo>
                    <a:pt x="94630" y="76996"/>
                  </a:lnTo>
                  <a:lnTo>
                    <a:pt x="95750" y="74408"/>
                  </a:lnTo>
                  <a:lnTo>
                    <a:pt x="96742" y="71693"/>
                  </a:lnTo>
                  <a:lnTo>
                    <a:pt x="97509" y="68913"/>
                  </a:lnTo>
                  <a:lnTo>
                    <a:pt x="98085" y="66038"/>
                  </a:lnTo>
                  <a:lnTo>
                    <a:pt x="98405" y="63067"/>
                  </a:lnTo>
                  <a:lnTo>
                    <a:pt x="98533" y="60063"/>
                  </a:lnTo>
                  <a:lnTo>
                    <a:pt x="98533" y="59424"/>
                  </a:lnTo>
                  <a:lnTo>
                    <a:pt x="98533" y="58753"/>
                  </a:lnTo>
                  <a:lnTo>
                    <a:pt x="97733" y="58753"/>
                  </a:lnTo>
                  <a:lnTo>
                    <a:pt x="96998" y="58913"/>
                  </a:lnTo>
                  <a:lnTo>
                    <a:pt x="96326" y="59169"/>
                  </a:lnTo>
                  <a:lnTo>
                    <a:pt x="95750" y="59552"/>
                  </a:lnTo>
                  <a:lnTo>
                    <a:pt x="95206" y="60000"/>
                  </a:lnTo>
                  <a:lnTo>
                    <a:pt x="94694" y="60543"/>
                  </a:lnTo>
                  <a:lnTo>
                    <a:pt x="94246" y="61086"/>
                  </a:lnTo>
                  <a:lnTo>
                    <a:pt x="93798" y="61693"/>
                  </a:lnTo>
                  <a:lnTo>
                    <a:pt x="93415" y="62364"/>
                  </a:lnTo>
                  <a:lnTo>
                    <a:pt x="93031" y="63162"/>
                  </a:lnTo>
                  <a:lnTo>
                    <a:pt x="92711" y="63961"/>
                  </a:lnTo>
                  <a:lnTo>
                    <a:pt x="92359" y="64728"/>
                  </a:lnTo>
                  <a:lnTo>
                    <a:pt x="91847" y="65399"/>
                  </a:lnTo>
                  <a:lnTo>
                    <a:pt x="91719" y="65623"/>
                  </a:lnTo>
                  <a:lnTo>
                    <a:pt x="91719" y="65910"/>
                  </a:lnTo>
                  <a:lnTo>
                    <a:pt x="91751" y="66198"/>
                  </a:lnTo>
                  <a:lnTo>
                    <a:pt x="91815" y="66517"/>
                  </a:lnTo>
                  <a:lnTo>
                    <a:pt x="91815" y="67188"/>
                  </a:lnTo>
                  <a:lnTo>
                    <a:pt x="91655" y="67795"/>
                  </a:lnTo>
                  <a:lnTo>
                    <a:pt x="91431" y="68370"/>
                  </a:lnTo>
                  <a:lnTo>
                    <a:pt x="91111" y="68913"/>
                  </a:lnTo>
                  <a:lnTo>
                    <a:pt x="90727" y="69488"/>
                  </a:lnTo>
                  <a:lnTo>
                    <a:pt x="90055" y="70734"/>
                  </a:lnTo>
                  <a:lnTo>
                    <a:pt x="89384" y="72044"/>
                  </a:lnTo>
                  <a:lnTo>
                    <a:pt x="88680" y="73386"/>
                  </a:lnTo>
                  <a:lnTo>
                    <a:pt x="88552" y="73769"/>
                  </a:lnTo>
                  <a:lnTo>
                    <a:pt x="88488" y="74217"/>
                  </a:lnTo>
                  <a:lnTo>
                    <a:pt x="88488" y="74728"/>
                  </a:lnTo>
                  <a:lnTo>
                    <a:pt x="88520" y="75239"/>
                  </a:lnTo>
                  <a:lnTo>
                    <a:pt x="88584" y="75782"/>
                  </a:lnTo>
                  <a:lnTo>
                    <a:pt x="88584" y="76293"/>
                  </a:lnTo>
                  <a:lnTo>
                    <a:pt x="88616" y="76549"/>
                  </a:lnTo>
                  <a:lnTo>
                    <a:pt x="88616" y="76837"/>
                  </a:lnTo>
                  <a:lnTo>
                    <a:pt x="88648" y="77124"/>
                  </a:lnTo>
                  <a:lnTo>
                    <a:pt x="88616" y="77348"/>
                  </a:lnTo>
                  <a:lnTo>
                    <a:pt x="88552" y="77507"/>
                  </a:lnTo>
                  <a:lnTo>
                    <a:pt x="88072" y="78019"/>
                  </a:lnTo>
                  <a:lnTo>
                    <a:pt x="87720" y="78594"/>
                  </a:lnTo>
                  <a:lnTo>
                    <a:pt x="87400" y="79169"/>
                  </a:lnTo>
                  <a:lnTo>
                    <a:pt x="87208" y="79840"/>
                  </a:lnTo>
                  <a:lnTo>
                    <a:pt x="86952" y="80447"/>
                  </a:lnTo>
                  <a:lnTo>
                    <a:pt x="86696" y="81086"/>
                  </a:lnTo>
                  <a:lnTo>
                    <a:pt x="86312" y="81661"/>
                  </a:lnTo>
                  <a:lnTo>
                    <a:pt x="85993" y="82204"/>
                  </a:lnTo>
                  <a:lnTo>
                    <a:pt x="85737" y="82747"/>
                  </a:lnTo>
                  <a:lnTo>
                    <a:pt x="85481" y="83354"/>
                  </a:lnTo>
                  <a:lnTo>
                    <a:pt x="85449" y="83450"/>
                  </a:lnTo>
                  <a:lnTo>
                    <a:pt x="85449" y="83578"/>
                  </a:lnTo>
                  <a:lnTo>
                    <a:pt x="85417" y="83674"/>
                  </a:lnTo>
                  <a:lnTo>
                    <a:pt x="85417" y="83801"/>
                  </a:lnTo>
                  <a:lnTo>
                    <a:pt x="85353" y="83865"/>
                  </a:lnTo>
                  <a:lnTo>
                    <a:pt x="85321" y="83929"/>
                  </a:lnTo>
                  <a:lnTo>
                    <a:pt x="82474" y="85686"/>
                  </a:lnTo>
                  <a:lnTo>
                    <a:pt x="82282" y="85782"/>
                  </a:lnTo>
                  <a:lnTo>
                    <a:pt x="82122" y="85942"/>
                  </a:lnTo>
                  <a:lnTo>
                    <a:pt x="81930" y="86102"/>
                  </a:lnTo>
                  <a:lnTo>
                    <a:pt x="81642" y="86230"/>
                  </a:lnTo>
                  <a:lnTo>
                    <a:pt x="81322" y="86230"/>
                  </a:lnTo>
                  <a:lnTo>
                    <a:pt x="81066" y="86134"/>
                  </a:lnTo>
                  <a:lnTo>
                    <a:pt x="80810" y="85942"/>
                  </a:lnTo>
                  <a:lnTo>
                    <a:pt x="80650" y="85654"/>
                  </a:lnTo>
                  <a:lnTo>
                    <a:pt x="80394" y="85015"/>
                  </a:lnTo>
                  <a:lnTo>
                    <a:pt x="80106" y="84440"/>
                  </a:lnTo>
                  <a:lnTo>
                    <a:pt x="79722" y="83897"/>
                  </a:lnTo>
                  <a:lnTo>
                    <a:pt x="79370" y="83322"/>
                  </a:lnTo>
                  <a:lnTo>
                    <a:pt x="79178" y="82843"/>
                  </a:lnTo>
                  <a:lnTo>
                    <a:pt x="79082" y="82300"/>
                  </a:lnTo>
                  <a:lnTo>
                    <a:pt x="79114" y="81661"/>
                  </a:lnTo>
                  <a:lnTo>
                    <a:pt x="79178" y="81022"/>
                  </a:lnTo>
                  <a:lnTo>
                    <a:pt x="79338" y="80383"/>
                  </a:lnTo>
                  <a:lnTo>
                    <a:pt x="79530" y="79840"/>
                  </a:lnTo>
                  <a:lnTo>
                    <a:pt x="79690" y="79265"/>
                  </a:lnTo>
                  <a:lnTo>
                    <a:pt x="79818" y="78562"/>
                  </a:lnTo>
                  <a:lnTo>
                    <a:pt x="79850" y="77859"/>
                  </a:lnTo>
                  <a:lnTo>
                    <a:pt x="79818" y="77188"/>
                  </a:lnTo>
                  <a:lnTo>
                    <a:pt x="79658" y="76485"/>
                  </a:lnTo>
                  <a:lnTo>
                    <a:pt x="79434" y="75878"/>
                  </a:lnTo>
                  <a:lnTo>
                    <a:pt x="79114" y="75367"/>
                  </a:lnTo>
                  <a:lnTo>
                    <a:pt x="78762" y="74824"/>
                  </a:lnTo>
                  <a:lnTo>
                    <a:pt x="78507" y="74217"/>
                  </a:lnTo>
                  <a:lnTo>
                    <a:pt x="78347" y="73546"/>
                  </a:lnTo>
                  <a:lnTo>
                    <a:pt x="78283" y="72300"/>
                  </a:lnTo>
                  <a:lnTo>
                    <a:pt x="78347" y="71086"/>
                  </a:lnTo>
                  <a:lnTo>
                    <a:pt x="78347" y="70415"/>
                  </a:lnTo>
                  <a:lnTo>
                    <a:pt x="78187" y="69872"/>
                  </a:lnTo>
                  <a:lnTo>
                    <a:pt x="77931" y="69392"/>
                  </a:lnTo>
                  <a:lnTo>
                    <a:pt x="77579" y="68977"/>
                  </a:lnTo>
                  <a:lnTo>
                    <a:pt x="77131" y="68658"/>
                  </a:lnTo>
                  <a:lnTo>
                    <a:pt x="76715" y="68434"/>
                  </a:lnTo>
                  <a:lnTo>
                    <a:pt x="76203" y="68306"/>
                  </a:lnTo>
                  <a:lnTo>
                    <a:pt x="75691" y="68210"/>
                  </a:lnTo>
                  <a:lnTo>
                    <a:pt x="75179" y="68242"/>
                  </a:lnTo>
                  <a:lnTo>
                    <a:pt x="74604" y="68370"/>
                  </a:lnTo>
                  <a:lnTo>
                    <a:pt x="74092" y="68658"/>
                  </a:lnTo>
                  <a:lnTo>
                    <a:pt x="73644" y="69105"/>
                  </a:lnTo>
                  <a:lnTo>
                    <a:pt x="73132" y="69520"/>
                  </a:lnTo>
                  <a:lnTo>
                    <a:pt x="72524" y="69840"/>
                  </a:lnTo>
                  <a:lnTo>
                    <a:pt x="71884" y="70000"/>
                  </a:lnTo>
                  <a:lnTo>
                    <a:pt x="71181" y="70063"/>
                  </a:lnTo>
                  <a:lnTo>
                    <a:pt x="70509" y="69968"/>
                  </a:lnTo>
                  <a:lnTo>
                    <a:pt x="69869" y="69744"/>
                  </a:lnTo>
                  <a:lnTo>
                    <a:pt x="69229" y="69456"/>
                  </a:lnTo>
                  <a:lnTo>
                    <a:pt x="68717" y="69009"/>
                  </a:lnTo>
                  <a:lnTo>
                    <a:pt x="68301" y="68498"/>
                  </a:lnTo>
                  <a:lnTo>
                    <a:pt x="68205" y="68178"/>
                  </a:lnTo>
                  <a:lnTo>
                    <a:pt x="68141" y="67859"/>
                  </a:lnTo>
                  <a:lnTo>
                    <a:pt x="68109" y="67571"/>
                  </a:lnTo>
                  <a:lnTo>
                    <a:pt x="67949" y="67156"/>
                  </a:lnTo>
                  <a:lnTo>
                    <a:pt x="67853" y="66805"/>
                  </a:lnTo>
                  <a:lnTo>
                    <a:pt x="67693" y="66421"/>
                  </a:lnTo>
                  <a:lnTo>
                    <a:pt x="67501" y="66166"/>
                  </a:lnTo>
                  <a:lnTo>
                    <a:pt x="66990" y="65654"/>
                  </a:lnTo>
                  <a:lnTo>
                    <a:pt x="66670" y="65079"/>
                  </a:lnTo>
                  <a:lnTo>
                    <a:pt x="66510" y="64472"/>
                  </a:lnTo>
                  <a:lnTo>
                    <a:pt x="66510" y="63769"/>
                  </a:lnTo>
                  <a:lnTo>
                    <a:pt x="66574" y="62779"/>
                  </a:lnTo>
                  <a:lnTo>
                    <a:pt x="66510" y="61789"/>
                  </a:lnTo>
                  <a:lnTo>
                    <a:pt x="66510" y="61118"/>
                  </a:lnTo>
                  <a:lnTo>
                    <a:pt x="66638" y="60511"/>
                  </a:lnTo>
                  <a:lnTo>
                    <a:pt x="66926" y="59968"/>
                  </a:lnTo>
                  <a:lnTo>
                    <a:pt x="67406" y="59488"/>
                  </a:lnTo>
                  <a:lnTo>
                    <a:pt x="67629" y="59297"/>
                  </a:lnTo>
                  <a:lnTo>
                    <a:pt x="67853" y="59073"/>
                  </a:lnTo>
                  <a:lnTo>
                    <a:pt x="68013" y="58881"/>
                  </a:lnTo>
                  <a:lnTo>
                    <a:pt x="68045" y="58658"/>
                  </a:lnTo>
                  <a:lnTo>
                    <a:pt x="68077" y="57923"/>
                  </a:lnTo>
                  <a:lnTo>
                    <a:pt x="68269" y="57284"/>
                  </a:lnTo>
                  <a:lnTo>
                    <a:pt x="68557" y="56773"/>
                  </a:lnTo>
                  <a:lnTo>
                    <a:pt x="68909" y="56293"/>
                  </a:lnTo>
                  <a:lnTo>
                    <a:pt x="69357" y="55910"/>
                  </a:lnTo>
                  <a:lnTo>
                    <a:pt x="69805" y="55495"/>
                  </a:lnTo>
                  <a:lnTo>
                    <a:pt x="70317" y="55111"/>
                  </a:lnTo>
                  <a:lnTo>
                    <a:pt x="70733" y="54728"/>
                  </a:lnTo>
                  <a:lnTo>
                    <a:pt x="71181" y="54313"/>
                  </a:lnTo>
                  <a:lnTo>
                    <a:pt x="71468" y="54153"/>
                  </a:lnTo>
                  <a:lnTo>
                    <a:pt x="71852" y="54057"/>
                  </a:lnTo>
                  <a:lnTo>
                    <a:pt x="72300" y="54057"/>
                  </a:lnTo>
                  <a:lnTo>
                    <a:pt x="72748" y="54089"/>
                  </a:lnTo>
                  <a:lnTo>
                    <a:pt x="73228" y="54089"/>
                  </a:lnTo>
                  <a:lnTo>
                    <a:pt x="73804" y="54057"/>
                  </a:lnTo>
                  <a:lnTo>
                    <a:pt x="74348" y="53929"/>
                  </a:lnTo>
                  <a:lnTo>
                    <a:pt x="74828" y="53642"/>
                  </a:lnTo>
                  <a:lnTo>
                    <a:pt x="75307" y="53226"/>
                  </a:lnTo>
                  <a:lnTo>
                    <a:pt x="75883" y="52715"/>
                  </a:lnTo>
                  <a:lnTo>
                    <a:pt x="76523" y="52460"/>
                  </a:lnTo>
                  <a:lnTo>
                    <a:pt x="77099" y="52460"/>
                  </a:lnTo>
                  <a:lnTo>
                    <a:pt x="77739" y="52779"/>
                  </a:lnTo>
                  <a:lnTo>
                    <a:pt x="78347" y="53290"/>
                  </a:lnTo>
                  <a:lnTo>
                    <a:pt x="79434" y="54440"/>
                  </a:lnTo>
                  <a:lnTo>
                    <a:pt x="80554" y="55654"/>
                  </a:lnTo>
                  <a:lnTo>
                    <a:pt x="80618" y="55495"/>
                  </a:lnTo>
                  <a:lnTo>
                    <a:pt x="80682" y="55399"/>
                  </a:lnTo>
                  <a:lnTo>
                    <a:pt x="80810" y="55239"/>
                  </a:lnTo>
                  <a:lnTo>
                    <a:pt x="81834" y="55015"/>
                  </a:lnTo>
                  <a:lnTo>
                    <a:pt x="82889" y="54856"/>
                  </a:lnTo>
                  <a:lnTo>
                    <a:pt x="83817" y="54856"/>
                  </a:lnTo>
                  <a:lnTo>
                    <a:pt x="84777" y="54856"/>
                  </a:lnTo>
                  <a:lnTo>
                    <a:pt x="85737" y="54824"/>
                  </a:lnTo>
                  <a:lnTo>
                    <a:pt x="86025" y="54728"/>
                  </a:lnTo>
                  <a:lnTo>
                    <a:pt x="86376" y="54600"/>
                  </a:lnTo>
                  <a:lnTo>
                    <a:pt x="86792" y="54376"/>
                  </a:lnTo>
                  <a:lnTo>
                    <a:pt x="87336" y="54121"/>
                  </a:lnTo>
                  <a:lnTo>
                    <a:pt x="86472" y="53322"/>
                  </a:lnTo>
                  <a:lnTo>
                    <a:pt x="85673" y="52619"/>
                  </a:lnTo>
                  <a:lnTo>
                    <a:pt x="84937" y="51916"/>
                  </a:lnTo>
                  <a:lnTo>
                    <a:pt x="84233" y="51309"/>
                  </a:lnTo>
                  <a:lnTo>
                    <a:pt x="84169" y="51182"/>
                  </a:lnTo>
                  <a:lnTo>
                    <a:pt x="84073" y="51118"/>
                  </a:lnTo>
                  <a:lnTo>
                    <a:pt x="83977" y="51086"/>
                  </a:lnTo>
                  <a:lnTo>
                    <a:pt x="83913" y="51022"/>
                  </a:lnTo>
                  <a:lnTo>
                    <a:pt x="83817" y="51022"/>
                  </a:lnTo>
                  <a:lnTo>
                    <a:pt x="83177" y="51054"/>
                  </a:lnTo>
                  <a:lnTo>
                    <a:pt x="82633" y="50894"/>
                  </a:lnTo>
                  <a:lnTo>
                    <a:pt x="82122" y="50638"/>
                  </a:lnTo>
                  <a:lnTo>
                    <a:pt x="81674" y="50351"/>
                  </a:lnTo>
                  <a:lnTo>
                    <a:pt x="81258" y="49968"/>
                  </a:lnTo>
                  <a:lnTo>
                    <a:pt x="80906" y="49552"/>
                  </a:lnTo>
                  <a:lnTo>
                    <a:pt x="80554" y="49105"/>
                  </a:lnTo>
                  <a:lnTo>
                    <a:pt x="80138" y="48722"/>
                  </a:lnTo>
                  <a:lnTo>
                    <a:pt x="79530" y="48242"/>
                  </a:lnTo>
                  <a:lnTo>
                    <a:pt x="78826" y="47891"/>
                  </a:lnTo>
                  <a:lnTo>
                    <a:pt x="78091" y="47731"/>
                  </a:lnTo>
                  <a:lnTo>
                    <a:pt x="77355" y="47699"/>
                  </a:lnTo>
                  <a:lnTo>
                    <a:pt x="76619" y="47795"/>
                  </a:lnTo>
                  <a:lnTo>
                    <a:pt x="75947" y="48083"/>
                  </a:lnTo>
                  <a:lnTo>
                    <a:pt x="75307" y="48498"/>
                  </a:lnTo>
                  <a:lnTo>
                    <a:pt x="74764" y="49073"/>
                  </a:lnTo>
                  <a:lnTo>
                    <a:pt x="74572" y="49392"/>
                  </a:lnTo>
                  <a:lnTo>
                    <a:pt x="74508" y="49808"/>
                  </a:lnTo>
                  <a:lnTo>
                    <a:pt x="74444" y="50223"/>
                  </a:lnTo>
                  <a:lnTo>
                    <a:pt x="74316" y="50766"/>
                  </a:lnTo>
                  <a:lnTo>
                    <a:pt x="74060" y="51309"/>
                  </a:lnTo>
                  <a:lnTo>
                    <a:pt x="73708" y="51789"/>
                  </a:lnTo>
                  <a:lnTo>
                    <a:pt x="73228" y="52140"/>
                  </a:lnTo>
                  <a:lnTo>
                    <a:pt x="72748" y="52396"/>
                  </a:lnTo>
                  <a:lnTo>
                    <a:pt x="72204" y="52523"/>
                  </a:lnTo>
                  <a:lnTo>
                    <a:pt x="71660" y="52428"/>
                  </a:lnTo>
                  <a:lnTo>
                    <a:pt x="71117" y="52172"/>
                  </a:lnTo>
                  <a:lnTo>
                    <a:pt x="70573" y="51821"/>
                  </a:lnTo>
                  <a:lnTo>
                    <a:pt x="70125" y="51341"/>
                  </a:lnTo>
                  <a:lnTo>
                    <a:pt x="69741" y="50830"/>
                  </a:lnTo>
                  <a:lnTo>
                    <a:pt x="69613" y="50415"/>
                  </a:lnTo>
                  <a:lnTo>
                    <a:pt x="69581" y="49968"/>
                  </a:lnTo>
                  <a:lnTo>
                    <a:pt x="69677" y="49520"/>
                  </a:lnTo>
                  <a:lnTo>
                    <a:pt x="69901" y="49105"/>
                  </a:lnTo>
                  <a:lnTo>
                    <a:pt x="70253" y="48722"/>
                  </a:lnTo>
                  <a:lnTo>
                    <a:pt x="70733" y="48306"/>
                  </a:lnTo>
                  <a:lnTo>
                    <a:pt x="71181" y="47827"/>
                  </a:lnTo>
                  <a:lnTo>
                    <a:pt x="71628" y="47444"/>
                  </a:lnTo>
                  <a:lnTo>
                    <a:pt x="72140" y="46964"/>
                  </a:lnTo>
                  <a:lnTo>
                    <a:pt x="72460" y="46453"/>
                  </a:lnTo>
                  <a:lnTo>
                    <a:pt x="72716" y="45846"/>
                  </a:lnTo>
                  <a:lnTo>
                    <a:pt x="72812" y="45239"/>
                  </a:lnTo>
                  <a:lnTo>
                    <a:pt x="72908" y="44536"/>
                  </a:lnTo>
                  <a:lnTo>
                    <a:pt x="72876" y="43897"/>
                  </a:lnTo>
                  <a:lnTo>
                    <a:pt x="72716" y="43290"/>
                  </a:lnTo>
                  <a:lnTo>
                    <a:pt x="72428" y="42747"/>
                  </a:lnTo>
                  <a:lnTo>
                    <a:pt x="72044" y="42268"/>
                  </a:lnTo>
                  <a:lnTo>
                    <a:pt x="71948" y="42012"/>
                  </a:lnTo>
                  <a:lnTo>
                    <a:pt x="71980" y="41757"/>
                  </a:lnTo>
                  <a:lnTo>
                    <a:pt x="72172" y="41597"/>
                  </a:lnTo>
                  <a:lnTo>
                    <a:pt x="72428" y="41501"/>
                  </a:lnTo>
                  <a:lnTo>
                    <a:pt x="72972" y="41533"/>
                  </a:lnTo>
                  <a:lnTo>
                    <a:pt x="73516" y="41501"/>
                  </a:lnTo>
                  <a:lnTo>
                    <a:pt x="73996" y="41437"/>
                  </a:lnTo>
                  <a:lnTo>
                    <a:pt x="74540" y="41182"/>
                  </a:lnTo>
                  <a:lnTo>
                    <a:pt x="75051" y="40766"/>
                  </a:lnTo>
                  <a:lnTo>
                    <a:pt x="75627" y="40319"/>
                  </a:lnTo>
                  <a:lnTo>
                    <a:pt x="76331" y="39808"/>
                  </a:lnTo>
                  <a:lnTo>
                    <a:pt x="75755" y="39392"/>
                  </a:lnTo>
                  <a:lnTo>
                    <a:pt x="75275" y="39105"/>
                  </a:lnTo>
                  <a:lnTo>
                    <a:pt x="74860" y="38785"/>
                  </a:lnTo>
                  <a:lnTo>
                    <a:pt x="74700" y="38562"/>
                  </a:lnTo>
                  <a:lnTo>
                    <a:pt x="74508" y="38306"/>
                  </a:lnTo>
                  <a:lnTo>
                    <a:pt x="74412" y="38051"/>
                  </a:lnTo>
                  <a:lnTo>
                    <a:pt x="74412" y="37827"/>
                  </a:lnTo>
                  <a:lnTo>
                    <a:pt x="74572" y="37092"/>
                  </a:lnTo>
                  <a:lnTo>
                    <a:pt x="74764" y="36357"/>
                  </a:lnTo>
                  <a:lnTo>
                    <a:pt x="74956" y="35623"/>
                  </a:lnTo>
                  <a:lnTo>
                    <a:pt x="75179" y="34920"/>
                  </a:lnTo>
                  <a:lnTo>
                    <a:pt x="75499" y="34249"/>
                  </a:lnTo>
                  <a:lnTo>
                    <a:pt x="75883" y="33642"/>
                  </a:lnTo>
                  <a:lnTo>
                    <a:pt x="76491" y="33067"/>
                  </a:lnTo>
                  <a:lnTo>
                    <a:pt x="76747" y="32939"/>
                  </a:lnTo>
                  <a:lnTo>
                    <a:pt x="77003" y="32811"/>
                  </a:lnTo>
                  <a:lnTo>
                    <a:pt x="77259" y="32811"/>
                  </a:lnTo>
                  <a:lnTo>
                    <a:pt x="78123" y="33003"/>
                  </a:lnTo>
                  <a:lnTo>
                    <a:pt x="79018" y="33226"/>
                  </a:lnTo>
                  <a:lnTo>
                    <a:pt x="79850" y="33482"/>
                  </a:lnTo>
                  <a:lnTo>
                    <a:pt x="80682" y="33833"/>
                  </a:lnTo>
                  <a:lnTo>
                    <a:pt x="81450" y="34313"/>
                  </a:lnTo>
                  <a:lnTo>
                    <a:pt x="82026" y="34856"/>
                  </a:lnTo>
                  <a:lnTo>
                    <a:pt x="82601" y="35399"/>
                  </a:lnTo>
                  <a:lnTo>
                    <a:pt x="83145" y="36006"/>
                  </a:lnTo>
                  <a:lnTo>
                    <a:pt x="83209" y="36102"/>
                  </a:lnTo>
                  <a:lnTo>
                    <a:pt x="83305" y="36198"/>
                  </a:lnTo>
                  <a:lnTo>
                    <a:pt x="83401" y="36325"/>
                  </a:lnTo>
                  <a:lnTo>
                    <a:pt x="83497" y="36389"/>
                  </a:lnTo>
                  <a:lnTo>
                    <a:pt x="83561" y="36389"/>
                  </a:lnTo>
                  <a:lnTo>
                    <a:pt x="84233" y="36453"/>
                  </a:lnTo>
                  <a:lnTo>
                    <a:pt x="84841" y="36677"/>
                  </a:lnTo>
                  <a:lnTo>
                    <a:pt x="85449" y="36932"/>
                  </a:lnTo>
                  <a:lnTo>
                    <a:pt x="85993" y="37316"/>
                  </a:lnTo>
                  <a:lnTo>
                    <a:pt x="86568" y="37635"/>
                  </a:lnTo>
                  <a:lnTo>
                    <a:pt x="87112" y="37955"/>
                  </a:lnTo>
                  <a:lnTo>
                    <a:pt x="87752" y="38210"/>
                  </a:lnTo>
                  <a:lnTo>
                    <a:pt x="88392" y="38370"/>
                  </a:lnTo>
                  <a:lnTo>
                    <a:pt x="89128" y="38370"/>
                  </a:lnTo>
                  <a:lnTo>
                    <a:pt x="90087" y="38306"/>
                  </a:lnTo>
                  <a:lnTo>
                    <a:pt x="90823" y="38274"/>
                  </a:lnTo>
                  <a:lnTo>
                    <a:pt x="91431" y="38306"/>
                  </a:lnTo>
                  <a:lnTo>
                    <a:pt x="91911" y="38434"/>
                  </a:lnTo>
                  <a:lnTo>
                    <a:pt x="90375" y="36325"/>
                  </a:lnTo>
                  <a:lnTo>
                    <a:pt x="88648" y="34313"/>
                  </a:lnTo>
                  <a:lnTo>
                    <a:pt x="86856" y="32428"/>
                  </a:lnTo>
                  <a:lnTo>
                    <a:pt x="84905" y="30670"/>
                  </a:lnTo>
                  <a:lnTo>
                    <a:pt x="82857" y="29041"/>
                  </a:lnTo>
                  <a:lnTo>
                    <a:pt x="80650" y="27539"/>
                  </a:lnTo>
                  <a:lnTo>
                    <a:pt x="78379" y="26198"/>
                  </a:lnTo>
                  <a:lnTo>
                    <a:pt x="76011" y="25047"/>
                  </a:lnTo>
                  <a:lnTo>
                    <a:pt x="73516" y="24025"/>
                  </a:lnTo>
                  <a:lnTo>
                    <a:pt x="70989" y="23162"/>
                  </a:lnTo>
                  <a:lnTo>
                    <a:pt x="68365" y="22523"/>
                  </a:lnTo>
                  <a:lnTo>
                    <a:pt x="65646" y="22012"/>
                  </a:lnTo>
                  <a:lnTo>
                    <a:pt x="62927" y="21693"/>
                  </a:lnTo>
                  <a:lnTo>
                    <a:pt x="60111" y="21597"/>
                  </a:lnTo>
                  <a:close/>
                  <a:moveTo>
                    <a:pt x="56113" y="0"/>
                  </a:moveTo>
                  <a:lnTo>
                    <a:pt x="63950" y="0"/>
                  </a:lnTo>
                  <a:lnTo>
                    <a:pt x="64974" y="127"/>
                  </a:lnTo>
                  <a:lnTo>
                    <a:pt x="65902" y="415"/>
                  </a:lnTo>
                  <a:lnTo>
                    <a:pt x="66798" y="894"/>
                  </a:lnTo>
                  <a:lnTo>
                    <a:pt x="67533" y="1501"/>
                  </a:lnTo>
                  <a:lnTo>
                    <a:pt x="68141" y="2236"/>
                  </a:lnTo>
                  <a:lnTo>
                    <a:pt x="68621" y="3099"/>
                  </a:lnTo>
                  <a:lnTo>
                    <a:pt x="68909" y="4057"/>
                  </a:lnTo>
                  <a:lnTo>
                    <a:pt x="69037" y="5079"/>
                  </a:lnTo>
                  <a:lnTo>
                    <a:pt x="69037" y="12460"/>
                  </a:lnTo>
                  <a:lnTo>
                    <a:pt x="71852" y="13130"/>
                  </a:lnTo>
                  <a:lnTo>
                    <a:pt x="74604" y="13897"/>
                  </a:lnTo>
                  <a:lnTo>
                    <a:pt x="77291" y="14824"/>
                  </a:lnTo>
                  <a:lnTo>
                    <a:pt x="79914" y="15942"/>
                  </a:lnTo>
                  <a:lnTo>
                    <a:pt x="82442" y="17188"/>
                  </a:lnTo>
                  <a:lnTo>
                    <a:pt x="84905" y="18562"/>
                  </a:lnTo>
                  <a:lnTo>
                    <a:pt x="87272" y="20063"/>
                  </a:lnTo>
                  <a:lnTo>
                    <a:pt x="92519" y="14792"/>
                  </a:lnTo>
                  <a:lnTo>
                    <a:pt x="93223" y="14217"/>
                  </a:lnTo>
                  <a:lnTo>
                    <a:pt x="94022" y="13769"/>
                  </a:lnTo>
                  <a:lnTo>
                    <a:pt x="94822" y="13482"/>
                  </a:lnTo>
                  <a:lnTo>
                    <a:pt x="95686" y="13354"/>
                  </a:lnTo>
                  <a:lnTo>
                    <a:pt x="96550" y="13354"/>
                  </a:lnTo>
                  <a:lnTo>
                    <a:pt x="97382" y="13482"/>
                  </a:lnTo>
                  <a:lnTo>
                    <a:pt x="98245" y="13769"/>
                  </a:lnTo>
                  <a:lnTo>
                    <a:pt x="99013" y="14217"/>
                  </a:lnTo>
                  <a:lnTo>
                    <a:pt x="99685" y="14792"/>
                  </a:lnTo>
                  <a:lnTo>
                    <a:pt x="105251" y="20351"/>
                  </a:lnTo>
                  <a:lnTo>
                    <a:pt x="105827" y="21054"/>
                  </a:lnTo>
                  <a:lnTo>
                    <a:pt x="106275" y="21821"/>
                  </a:lnTo>
                  <a:lnTo>
                    <a:pt x="106563" y="22651"/>
                  </a:lnTo>
                  <a:lnTo>
                    <a:pt x="106723" y="23514"/>
                  </a:lnTo>
                  <a:lnTo>
                    <a:pt x="106723" y="24376"/>
                  </a:lnTo>
                  <a:lnTo>
                    <a:pt x="106563" y="25207"/>
                  </a:lnTo>
                  <a:lnTo>
                    <a:pt x="106275" y="26006"/>
                  </a:lnTo>
                  <a:lnTo>
                    <a:pt x="105827" y="26837"/>
                  </a:lnTo>
                  <a:lnTo>
                    <a:pt x="105251" y="27507"/>
                  </a:lnTo>
                  <a:lnTo>
                    <a:pt x="99909" y="32811"/>
                  </a:lnTo>
                  <a:lnTo>
                    <a:pt x="101444" y="35143"/>
                  </a:lnTo>
                  <a:lnTo>
                    <a:pt x="102820" y="37603"/>
                  </a:lnTo>
                  <a:lnTo>
                    <a:pt x="104036" y="40159"/>
                  </a:lnTo>
                  <a:lnTo>
                    <a:pt x="105123" y="42747"/>
                  </a:lnTo>
                  <a:lnTo>
                    <a:pt x="106051" y="45463"/>
                  </a:lnTo>
                  <a:lnTo>
                    <a:pt x="106819" y="48210"/>
                  </a:lnTo>
                  <a:lnTo>
                    <a:pt x="107427" y="51022"/>
                  </a:lnTo>
                  <a:lnTo>
                    <a:pt x="114977" y="51022"/>
                  </a:lnTo>
                  <a:lnTo>
                    <a:pt x="116001" y="51118"/>
                  </a:lnTo>
                  <a:lnTo>
                    <a:pt x="116960" y="51405"/>
                  </a:lnTo>
                  <a:lnTo>
                    <a:pt x="117824" y="51884"/>
                  </a:lnTo>
                  <a:lnTo>
                    <a:pt x="118560" y="52523"/>
                  </a:lnTo>
                  <a:lnTo>
                    <a:pt x="119200" y="53226"/>
                  </a:lnTo>
                  <a:lnTo>
                    <a:pt x="119616" y="54121"/>
                  </a:lnTo>
                  <a:lnTo>
                    <a:pt x="119904" y="55079"/>
                  </a:lnTo>
                  <a:lnTo>
                    <a:pt x="120000" y="56102"/>
                  </a:lnTo>
                  <a:lnTo>
                    <a:pt x="120000" y="63961"/>
                  </a:lnTo>
                  <a:lnTo>
                    <a:pt x="119872" y="64920"/>
                  </a:lnTo>
                  <a:lnTo>
                    <a:pt x="119584" y="65878"/>
                  </a:lnTo>
                  <a:lnTo>
                    <a:pt x="119104" y="66773"/>
                  </a:lnTo>
                  <a:lnTo>
                    <a:pt x="118496" y="67476"/>
                  </a:lnTo>
                  <a:lnTo>
                    <a:pt x="117760" y="68115"/>
                  </a:lnTo>
                  <a:lnTo>
                    <a:pt x="116896" y="68594"/>
                  </a:lnTo>
                  <a:lnTo>
                    <a:pt x="115937" y="68881"/>
                  </a:lnTo>
                  <a:lnTo>
                    <a:pt x="114913" y="68977"/>
                  </a:lnTo>
                  <a:lnTo>
                    <a:pt x="107299" y="68977"/>
                  </a:lnTo>
                  <a:lnTo>
                    <a:pt x="106691" y="71789"/>
                  </a:lnTo>
                  <a:lnTo>
                    <a:pt x="105923" y="74504"/>
                  </a:lnTo>
                  <a:lnTo>
                    <a:pt x="104964" y="77188"/>
                  </a:lnTo>
                  <a:lnTo>
                    <a:pt x="103876" y="79776"/>
                  </a:lnTo>
                  <a:lnTo>
                    <a:pt x="102628" y="82300"/>
                  </a:lnTo>
                  <a:lnTo>
                    <a:pt x="101284" y="84696"/>
                  </a:lnTo>
                  <a:lnTo>
                    <a:pt x="99781" y="87028"/>
                  </a:lnTo>
                  <a:lnTo>
                    <a:pt x="105187" y="92492"/>
                  </a:lnTo>
                  <a:lnTo>
                    <a:pt x="105763" y="93162"/>
                  </a:lnTo>
                  <a:lnTo>
                    <a:pt x="106211" y="93929"/>
                  </a:lnTo>
                  <a:lnTo>
                    <a:pt x="106531" y="94792"/>
                  </a:lnTo>
                  <a:lnTo>
                    <a:pt x="106691" y="95623"/>
                  </a:lnTo>
                  <a:lnTo>
                    <a:pt x="106691" y="96485"/>
                  </a:lnTo>
                  <a:lnTo>
                    <a:pt x="106531" y="97348"/>
                  </a:lnTo>
                  <a:lnTo>
                    <a:pt x="106211" y="98178"/>
                  </a:lnTo>
                  <a:lnTo>
                    <a:pt x="105763" y="98945"/>
                  </a:lnTo>
                  <a:lnTo>
                    <a:pt x="105187" y="99648"/>
                  </a:lnTo>
                  <a:lnTo>
                    <a:pt x="99653" y="105175"/>
                  </a:lnTo>
                  <a:lnTo>
                    <a:pt x="98981" y="105750"/>
                  </a:lnTo>
                  <a:lnTo>
                    <a:pt x="98213" y="106230"/>
                  </a:lnTo>
                  <a:lnTo>
                    <a:pt x="97350" y="106517"/>
                  </a:lnTo>
                  <a:lnTo>
                    <a:pt x="96518" y="106645"/>
                  </a:lnTo>
                  <a:lnTo>
                    <a:pt x="95654" y="106645"/>
                  </a:lnTo>
                  <a:lnTo>
                    <a:pt x="94790" y="106517"/>
                  </a:lnTo>
                  <a:lnTo>
                    <a:pt x="93958" y="106230"/>
                  </a:lnTo>
                  <a:lnTo>
                    <a:pt x="93191" y="105750"/>
                  </a:lnTo>
                  <a:lnTo>
                    <a:pt x="92487" y="105175"/>
                  </a:lnTo>
                  <a:lnTo>
                    <a:pt x="87048" y="99712"/>
                  </a:lnTo>
                  <a:lnTo>
                    <a:pt x="84713" y="101214"/>
                  </a:lnTo>
                  <a:lnTo>
                    <a:pt x="82250" y="102555"/>
                  </a:lnTo>
                  <a:lnTo>
                    <a:pt x="79786" y="103769"/>
                  </a:lnTo>
                  <a:lnTo>
                    <a:pt x="77163" y="104824"/>
                  </a:lnTo>
                  <a:lnTo>
                    <a:pt x="74508" y="105782"/>
                  </a:lnTo>
                  <a:lnTo>
                    <a:pt x="71756" y="106549"/>
                  </a:lnTo>
                  <a:lnTo>
                    <a:pt x="68973" y="107156"/>
                  </a:lnTo>
                  <a:lnTo>
                    <a:pt x="68973" y="114920"/>
                  </a:lnTo>
                  <a:lnTo>
                    <a:pt x="68877" y="115942"/>
                  </a:lnTo>
                  <a:lnTo>
                    <a:pt x="68589" y="116900"/>
                  </a:lnTo>
                  <a:lnTo>
                    <a:pt x="68141" y="117731"/>
                  </a:lnTo>
                  <a:lnTo>
                    <a:pt x="67533" y="118498"/>
                  </a:lnTo>
                  <a:lnTo>
                    <a:pt x="66766" y="119105"/>
                  </a:lnTo>
                  <a:lnTo>
                    <a:pt x="65902" y="119584"/>
                  </a:lnTo>
                  <a:lnTo>
                    <a:pt x="64974" y="119872"/>
                  </a:lnTo>
                  <a:lnTo>
                    <a:pt x="63950" y="120000"/>
                  </a:lnTo>
                  <a:lnTo>
                    <a:pt x="56081" y="120000"/>
                  </a:lnTo>
                  <a:lnTo>
                    <a:pt x="55057" y="119872"/>
                  </a:lnTo>
                  <a:lnTo>
                    <a:pt x="54129" y="119584"/>
                  </a:lnTo>
                  <a:lnTo>
                    <a:pt x="53265" y="119105"/>
                  </a:lnTo>
                  <a:lnTo>
                    <a:pt x="52529" y="118498"/>
                  </a:lnTo>
                  <a:lnTo>
                    <a:pt x="51922" y="117763"/>
                  </a:lnTo>
                  <a:lnTo>
                    <a:pt x="51442" y="116900"/>
                  </a:lnTo>
                  <a:lnTo>
                    <a:pt x="51154" y="115942"/>
                  </a:lnTo>
                  <a:lnTo>
                    <a:pt x="51026" y="114920"/>
                  </a:lnTo>
                  <a:lnTo>
                    <a:pt x="51026" y="107156"/>
                  </a:lnTo>
                  <a:lnTo>
                    <a:pt x="48243" y="106549"/>
                  </a:lnTo>
                  <a:lnTo>
                    <a:pt x="45523" y="105782"/>
                  </a:lnTo>
                  <a:lnTo>
                    <a:pt x="42836" y="104824"/>
                  </a:lnTo>
                  <a:lnTo>
                    <a:pt x="40245" y="103769"/>
                  </a:lnTo>
                  <a:lnTo>
                    <a:pt x="37749" y="102555"/>
                  </a:lnTo>
                  <a:lnTo>
                    <a:pt x="35318" y="101214"/>
                  </a:lnTo>
                  <a:lnTo>
                    <a:pt x="32983" y="99712"/>
                  </a:lnTo>
                  <a:lnTo>
                    <a:pt x="27512" y="105175"/>
                  </a:lnTo>
                  <a:lnTo>
                    <a:pt x="26840" y="105750"/>
                  </a:lnTo>
                  <a:lnTo>
                    <a:pt x="26073" y="106230"/>
                  </a:lnTo>
                  <a:lnTo>
                    <a:pt x="25209" y="106517"/>
                  </a:lnTo>
                  <a:lnTo>
                    <a:pt x="24377" y="106645"/>
                  </a:lnTo>
                  <a:lnTo>
                    <a:pt x="23513" y="106645"/>
                  </a:lnTo>
                  <a:lnTo>
                    <a:pt x="22649" y="106517"/>
                  </a:lnTo>
                  <a:lnTo>
                    <a:pt x="21818" y="106230"/>
                  </a:lnTo>
                  <a:lnTo>
                    <a:pt x="21050" y="105750"/>
                  </a:lnTo>
                  <a:lnTo>
                    <a:pt x="20346" y="105175"/>
                  </a:lnTo>
                  <a:lnTo>
                    <a:pt x="14844" y="99648"/>
                  </a:lnTo>
                  <a:lnTo>
                    <a:pt x="14268" y="98945"/>
                  </a:lnTo>
                  <a:lnTo>
                    <a:pt x="13788" y="98178"/>
                  </a:lnTo>
                  <a:lnTo>
                    <a:pt x="13500" y="97348"/>
                  </a:lnTo>
                  <a:lnTo>
                    <a:pt x="13340" y="96485"/>
                  </a:lnTo>
                  <a:lnTo>
                    <a:pt x="13340" y="95623"/>
                  </a:lnTo>
                  <a:lnTo>
                    <a:pt x="13500" y="94792"/>
                  </a:lnTo>
                  <a:lnTo>
                    <a:pt x="13788" y="93929"/>
                  </a:lnTo>
                  <a:lnTo>
                    <a:pt x="14268" y="93162"/>
                  </a:lnTo>
                  <a:lnTo>
                    <a:pt x="14844" y="92492"/>
                  </a:lnTo>
                  <a:lnTo>
                    <a:pt x="20250" y="87028"/>
                  </a:lnTo>
                  <a:lnTo>
                    <a:pt x="18747" y="84696"/>
                  </a:lnTo>
                  <a:lnTo>
                    <a:pt x="17371" y="82236"/>
                  </a:lnTo>
                  <a:lnTo>
                    <a:pt x="16123" y="79776"/>
                  </a:lnTo>
                  <a:lnTo>
                    <a:pt x="15067" y="77188"/>
                  </a:lnTo>
                  <a:lnTo>
                    <a:pt x="14108" y="74504"/>
                  </a:lnTo>
                  <a:lnTo>
                    <a:pt x="13308" y="71757"/>
                  </a:lnTo>
                  <a:lnTo>
                    <a:pt x="12668" y="68977"/>
                  </a:lnTo>
                  <a:lnTo>
                    <a:pt x="5086" y="68977"/>
                  </a:lnTo>
                  <a:lnTo>
                    <a:pt x="4062" y="68881"/>
                  </a:lnTo>
                  <a:lnTo>
                    <a:pt x="3103" y="68594"/>
                  </a:lnTo>
                  <a:lnTo>
                    <a:pt x="2271" y="68115"/>
                  </a:lnTo>
                  <a:lnTo>
                    <a:pt x="1503" y="67476"/>
                  </a:lnTo>
                  <a:lnTo>
                    <a:pt x="863" y="66773"/>
                  </a:lnTo>
                  <a:lnTo>
                    <a:pt x="383" y="65878"/>
                  </a:lnTo>
                  <a:lnTo>
                    <a:pt x="95" y="64920"/>
                  </a:lnTo>
                  <a:lnTo>
                    <a:pt x="0" y="63897"/>
                  </a:lnTo>
                  <a:lnTo>
                    <a:pt x="0" y="56102"/>
                  </a:lnTo>
                  <a:lnTo>
                    <a:pt x="95" y="55079"/>
                  </a:lnTo>
                  <a:lnTo>
                    <a:pt x="383" y="54121"/>
                  </a:lnTo>
                  <a:lnTo>
                    <a:pt x="863" y="53226"/>
                  </a:lnTo>
                  <a:lnTo>
                    <a:pt x="1503" y="52523"/>
                  </a:lnTo>
                  <a:lnTo>
                    <a:pt x="2239" y="51884"/>
                  </a:lnTo>
                  <a:lnTo>
                    <a:pt x="3103" y="51405"/>
                  </a:lnTo>
                  <a:lnTo>
                    <a:pt x="4062" y="51118"/>
                  </a:lnTo>
                  <a:lnTo>
                    <a:pt x="5086" y="51022"/>
                  </a:lnTo>
                  <a:lnTo>
                    <a:pt x="12636" y="51022"/>
                  </a:lnTo>
                  <a:lnTo>
                    <a:pt x="13276" y="48210"/>
                  </a:lnTo>
                  <a:lnTo>
                    <a:pt x="14044" y="45463"/>
                  </a:lnTo>
                  <a:lnTo>
                    <a:pt x="14940" y="42747"/>
                  </a:lnTo>
                  <a:lnTo>
                    <a:pt x="16059" y="40159"/>
                  </a:lnTo>
                  <a:lnTo>
                    <a:pt x="17243" y="37603"/>
                  </a:lnTo>
                  <a:lnTo>
                    <a:pt x="18651" y="35143"/>
                  </a:lnTo>
                  <a:lnTo>
                    <a:pt x="20154" y="32811"/>
                  </a:lnTo>
                  <a:lnTo>
                    <a:pt x="14844" y="27507"/>
                  </a:lnTo>
                  <a:lnTo>
                    <a:pt x="14268" y="26837"/>
                  </a:lnTo>
                  <a:lnTo>
                    <a:pt x="13788" y="26006"/>
                  </a:lnTo>
                  <a:lnTo>
                    <a:pt x="13500" y="25207"/>
                  </a:lnTo>
                  <a:lnTo>
                    <a:pt x="13340" y="24376"/>
                  </a:lnTo>
                  <a:lnTo>
                    <a:pt x="13340" y="23514"/>
                  </a:lnTo>
                  <a:lnTo>
                    <a:pt x="13500" y="22651"/>
                  </a:lnTo>
                  <a:lnTo>
                    <a:pt x="13788" y="21821"/>
                  </a:lnTo>
                  <a:lnTo>
                    <a:pt x="14268" y="21054"/>
                  </a:lnTo>
                  <a:lnTo>
                    <a:pt x="14844" y="20351"/>
                  </a:lnTo>
                  <a:lnTo>
                    <a:pt x="20346" y="14792"/>
                  </a:lnTo>
                  <a:lnTo>
                    <a:pt x="21050" y="14217"/>
                  </a:lnTo>
                  <a:lnTo>
                    <a:pt x="21818" y="13769"/>
                  </a:lnTo>
                  <a:lnTo>
                    <a:pt x="22649" y="13482"/>
                  </a:lnTo>
                  <a:lnTo>
                    <a:pt x="23513" y="13354"/>
                  </a:lnTo>
                  <a:lnTo>
                    <a:pt x="24377" y="13354"/>
                  </a:lnTo>
                  <a:lnTo>
                    <a:pt x="25209" y="13482"/>
                  </a:lnTo>
                  <a:lnTo>
                    <a:pt x="26073" y="13769"/>
                  </a:lnTo>
                  <a:lnTo>
                    <a:pt x="26840" y="14217"/>
                  </a:lnTo>
                  <a:lnTo>
                    <a:pt x="27512" y="14792"/>
                  </a:lnTo>
                  <a:lnTo>
                    <a:pt x="32823" y="20063"/>
                  </a:lnTo>
                  <a:lnTo>
                    <a:pt x="35158" y="18562"/>
                  </a:lnTo>
                  <a:lnTo>
                    <a:pt x="37621" y="17188"/>
                  </a:lnTo>
                  <a:lnTo>
                    <a:pt x="40149" y="15942"/>
                  </a:lnTo>
                  <a:lnTo>
                    <a:pt x="42772" y="14824"/>
                  </a:lnTo>
                  <a:lnTo>
                    <a:pt x="45491" y="13897"/>
                  </a:lnTo>
                  <a:lnTo>
                    <a:pt x="48211" y="13130"/>
                  </a:lnTo>
                  <a:lnTo>
                    <a:pt x="51026" y="12460"/>
                  </a:lnTo>
                  <a:lnTo>
                    <a:pt x="51026" y="5079"/>
                  </a:lnTo>
                  <a:lnTo>
                    <a:pt x="51154" y="4057"/>
                  </a:lnTo>
                  <a:lnTo>
                    <a:pt x="51442" y="3099"/>
                  </a:lnTo>
                  <a:lnTo>
                    <a:pt x="51922" y="2236"/>
                  </a:lnTo>
                  <a:lnTo>
                    <a:pt x="52529" y="1501"/>
                  </a:lnTo>
                  <a:lnTo>
                    <a:pt x="53265" y="894"/>
                  </a:lnTo>
                  <a:lnTo>
                    <a:pt x="54129" y="415"/>
                  </a:lnTo>
                  <a:lnTo>
                    <a:pt x="55089" y="127"/>
                  </a:lnTo>
                  <a:lnTo>
                    <a:pt x="561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83" name="Google Shape;983;p53"/>
          <p:cNvGrpSpPr/>
          <p:nvPr/>
        </p:nvGrpSpPr>
        <p:grpSpPr>
          <a:xfrm>
            <a:off x="2355367" y="2066229"/>
            <a:ext cx="338663" cy="338992"/>
            <a:chOff x="2762251" y="2287588"/>
            <a:chExt cx="4879875" cy="4884612"/>
          </a:xfrm>
        </p:grpSpPr>
        <p:sp>
          <p:nvSpPr>
            <p:cNvPr id="984" name="Google Shape;984;p53"/>
            <p:cNvSpPr/>
            <p:nvPr/>
          </p:nvSpPr>
          <p:spPr>
            <a:xfrm>
              <a:off x="2762251" y="2755900"/>
              <a:ext cx="4411800" cy="4416300"/>
            </a:xfrm>
            <a:custGeom>
              <a:rect b="b" l="l" r="r" t="t"/>
              <a:pathLst>
                <a:path extrusionOk="0" h="120000" w="120000">
                  <a:moveTo>
                    <a:pt x="22022" y="0"/>
                  </a:moveTo>
                  <a:lnTo>
                    <a:pt x="23468" y="129"/>
                  </a:lnTo>
                  <a:lnTo>
                    <a:pt x="24915" y="539"/>
                  </a:lnTo>
                  <a:lnTo>
                    <a:pt x="26340" y="1143"/>
                  </a:lnTo>
                  <a:lnTo>
                    <a:pt x="27700" y="2027"/>
                  </a:lnTo>
                  <a:lnTo>
                    <a:pt x="29039" y="3191"/>
                  </a:lnTo>
                  <a:lnTo>
                    <a:pt x="33033" y="7160"/>
                  </a:lnTo>
                  <a:lnTo>
                    <a:pt x="37006" y="11150"/>
                  </a:lnTo>
                  <a:lnTo>
                    <a:pt x="40870" y="14989"/>
                  </a:lnTo>
                  <a:lnTo>
                    <a:pt x="44713" y="18871"/>
                  </a:lnTo>
                  <a:lnTo>
                    <a:pt x="45966" y="20273"/>
                  </a:lnTo>
                  <a:lnTo>
                    <a:pt x="46894" y="21696"/>
                  </a:lnTo>
                  <a:lnTo>
                    <a:pt x="47585" y="23141"/>
                  </a:lnTo>
                  <a:lnTo>
                    <a:pt x="47974" y="24608"/>
                  </a:lnTo>
                  <a:lnTo>
                    <a:pt x="48103" y="26096"/>
                  </a:lnTo>
                  <a:lnTo>
                    <a:pt x="47974" y="27541"/>
                  </a:lnTo>
                  <a:lnTo>
                    <a:pt x="47585" y="29007"/>
                  </a:lnTo>
                  <a:lnTo>
                    <a:pt x="46894" y="30452"/>
                  </a:lnTo>
                  <a:lnTo>
                    <a:pt x="45966" y="31876"/>
                  </a:lnTo>
                  <a:lnTo>
                    <a:pt x="44757" y="33256"/>
                  </a:lnTo>
                  <a:lnTo>
                    <a:pt x="39899" y="38130"/>
                  </a:lnTo>
                  <a:lnTo>
                    <a:pt x="35019" y="42983"/>
                  </a:lnTo>
                  <a:lnTo>
                    <a:pt x="34609" y="43457"/>
                  </a:lnTo>
                  <a:lnTo>
                    <a:pt x="34372" y="43953"/>
                  </a:lnTo>
                  <a:lnTo>
                    <a:pt x="34242" y="44428"/>
                  </a:lnTo>
                  <a:lnTo>
                    <a:pt x="34328" y="44967"/>
                  </a:lnTo>
                  <a:lnTo>
                    <a:pt x="34523" y="45571"/>
                  </a:lnTo>
                  <a:lnTo>
                    <a:pt x="35710" y="48116"/>
                  </a:lnTo>
                  <a:lnTo>
                    <a:pt x="37006" y="50575"/>
                  </a:lnTo>
                  <a:lnTo>
                    <a:pt x="38452" y="52947"/>
                  </a:lnTo>
                  <a:lnTo>
                    <a:pt x="39985" y="55255"/>
                  </a:lnTo>
                  <a:lnTo>
                    <a:pt x="41604" y="57476"/>
                  </a:lnTo>
                  <a:lnTo>
                    <a:pt x="43332" y="59654"/>
                  </a:lnTo>
                  <a:lnTo>
                    <a:pt x="46052" y="62890"/>
                  </a:lnTo>
                  <a:lnTo>
                    <a:pt x="48837" y="65995"/>
                  </a:lnTo>
                  <a:lnTo>
                    <a:pt x="51687" y="68993"/>
                  </a:lnTo>
                  <a:lnTo>
                    <a:pt x="54731" y="71861"/>
                  </a:lnTo>
                  <a:lnTo>
                    <a:pt x="57840" y="74601"/>
                  </a:lnTo>
                  <a:lnTo>
                    <a:pt x="61057" y="77232"/>
                  </a:lnTo>
                  <a:lnTo>
                    <a:pt x="64426" y="79734"/>
                  </a:lnTo>
                  <a:lnTo>
                    <a:pt x="67923" y="82041"/>
                  </a:lnTo>
                  <a:lnTo>
                    <a:pt x="69499" y="82969"/>
                  </a:lnTo>
                  <a:lnTo>
                    <a:pt x="71119" y="83767"/>
                  </a:lnTo>
                  <a:lnTo>
                    <a:pt x="72738" y="84586"/>
                  </a:lnTo>
                  <a:lnTo>
                    <a:pt x="74357" y="85427"/>
                  </a:lnTo>
                  <a:lnTo>
                    <a:pt x="74962" y="85664"/>
                  </a:lnTo>
                  <a:lnTo>
                    <a:pt x="75523" y="85751"/>
                  </a:lnTo>
                  <a:lnTo>
                    <a:pt x="76041" y="85664"/>
                  </a:lnTo>
                  <a:lnTo>
                    <a:pt x="76538" y="85384"/>
                  </a:lnTo>
                  <a:lnTo>
                    <a:pt x="77056" y="84910"/>
                  </a:lnTo>
                  <a:lnTo>
                    <a:pt x="81935" y="79971"/>
                  </a:lnTo>
                  <a:lnTo>
                    <a:pt x="86880" y="75097"/>
                  </a:lnTo>
                  <a:lnTo>
                    <a:pt x="88089" y="74040"/>
                  </a:lnTo>
                  <a:lnTo>
                    <a:pt x="89298" y="73199"/>
                  </a:lnTo>
                  <a:lnTo>
                    <a:pt x="90593" y="72552"/>
                  </a:lnTo>
                  <a:lnTo>
                    <a:pt x="91932" y="72099"/>
                  </a:lnTo>
                  <a:lnTo>
                    <a:pt x="93206" y="71905"/>
                  </a:lnTo>
                  <a:lnTo>
                    <a:pt x="94544" y="71905"/>
                  </a:lnTo>
                  <a:lnTo>
                    <a:pt x="95883" y="72099"/>
                  </a:lnTo>
                  <a:lnTo>
                    <a:pt x="97178" y="72552"/>
                  </a:lnTo>
                  <a:lnTo>
                    <a:pt x="98474" y="73199"/>
                  </a:lnTo>
                  <a:lnTo>
                    <a:pt x="99726" y="74040"/>
                  </a:lnTo>
                  <a:lnTo>
                    <a:pt x="100935" y="75097"/>
                  </a:lnTo>
                  <a:lnTo>
                    <a:pt x="108837" y="82969"/>
                  </a:lnTo>
                  <a:lnTo>
                    <a:pt x="116718" y="90841"/>
                  </a:lnTo>
                  <a:lnTo>
                    <a:pt x="117819" y="92092"/>
                  </a:lnTo>
                  <a:lnTo>
                    <a:pt x="118704" y="93342"/>
                  </a:lnTo>
                  <a:lnTo>
                    <a:pt x="119352" y="94680"/>
                  </a:lnTo>
                  <a:lnTo>
                    <a:pt x="119740" y="95974"/>
                  </a:lnTo>
                  <a:lnTo>
                    <a:pt x="120000" y="97311"/>
                  </a:lnTo>
                  <a:lnTo>
                    <a:pt x="120000" y="98670"/>
                  </a:lnTo>
                  <a:lnTo>
                    <a:pt x="119740" y="100007"/>
                  </a:lnTo>
                  <a:lnTo>
                    <a:pt x="119309" y="101344"/>
                  </a:lnTo>
                  <a:lnTo>
                    <a:pt x="118661" y="102638"/>
                  </a:lnTo>
                  <a:lnTo>
                    <a:pt x="117776" y="103932"/>
                  </a:lnTo>
                  <a:lnTo>
                    <a:pt x="116675" y="105183"/>
                  </a:lnTo>
                  <a:lnTo>
                    <a:pt x="114408" y="107404"/>
                  </a:lnTo>
                  <a:lnTo>
                    <a:pt x="112119" y="109626"/>
                  </a:lnTo>
                  <a:lnTo>
                    <a:pt x="109852" y="111890"/>
                  </a:lnTo>
                  <a:lnTo>
                    <a:pt x="107715" y="114176"/>
                  </a:lnTo>
                  <a:lnTo>
                    <a:pt x="106290" y="115643"/>
                  </a:lnTo>
                  <a:lnTo>
                    <a:pt x="104800" y="116808"/>
                  </a:lnTo>
                  <a:lnTo>
                    <a:pt x="103224" y="117821"/>
                  </a:lnTo>
                  <a:lnTo>
                    <a:pt x="101604" y="118619"/>
                  </a:lnTo>
                  <a:lnTo>
                    <a:pt x="99920" y="119245"/>
                  </a:lnTo>
                  <a:lnTo>
                    <a:pt x="98172" y="119633"/>
                  </a:lnTo>
                  <a:lnTo>
                    <a:pt x="96358" y="119913"/>
                  </a:lnTo>
                  <a:lnTo>
                    <a:pt x="94458" y="120000"/>
                  </a:lnTo>
                  <a:lnTo>
                    <a:pt x="92536" y="119956"/>
                  </a:lnTo>
                  <a:lnTo>
                    <a:pt x="89341" y="119676"/>
                  </a:lnTo>
                  <a:lnTo>
                    <a:pt x="86232" y="119202"/>
                  </a:lnTo>
                  <a:lnTo>
                    <a:pt x="83123" y="118511"/>
                  </a:lnTo>
                  <a:lnTo>
                    <a:pt x="80122" y="117692"/>
                  </a:lnTo>
                  <a:lnTo>
                    <a:pt x="77142" y="116700"/>
                  </a:lnTo>
                  <a:lnTo>
                    <a:pt x="74184" y="115557"/>
                  </a:lnTo>
                  <a:lnTo>
                    <a:pt x="71291" y="114306"/>
                  </a:lnTo>
                  <a:lnTo>
                    <a:pt x="68420" y="112969"/>
                  </a:lnTo>
                  <a:lnTo>
                    <a:pt x="63843" y="110639"/>
                  </a:lnTo>
                  <a:lnTo>
                    <a:pt x="59417" y="108159"/>
                  </a:lnTo>
                  <a:lnTo>
                    <a:pt x="55120" y="105506"/>
                  </a:lnTo>
                  <a:lnTo>
                    <a:pt x="50931" y="102724"/>
                  </a:lnTo>
                  <a:lnTo>
                    <a:pt x="46851" y="99769"/>
                  </a:lnTo>
                  <a:lnTo>
                    <a:pt x="42900" y="96707"/>
                  </a:lnTo>
                  <a:lnTo>
                    <a:pt x="39057" y="93429"/>
                  </a:lnTo>
                  <a:lnTo>
                    <a:pt x="35343" y="90043"/>
                  </a:lnTo>
                  <a:lnTo>
                    <a:pt x="31738" y="86484"/>
                  </a:lnTo>
                  <a:lnTo>
                    <a:pt x="28240" y="82753"/>
                  </a:lnTo>
                  <a:lnTo>
                    <a:pt x="24872" y="78892"/>
                  </a:lnTo>
                  <a:lnTo>
                    <a:pt x="21979" y="75291"/>
                  </a:lnTo>
                  <a:lnTo>
                    <a:pt x="19150" y="71646"/>
                  </a:lnTo>
                  <a:lnTo>
                    <a:pt x="16473" y="67893"/>
                  </a:lnTo>
                  <a:lnTo>
                    <a:pt x="13925" y="64054"/>
                  </a:lnTo>
                  <a:lnTo>
                    <a:pt x="11550" y="60150"/>
                  </a:lnTo>
                  <a:lnTo>
                    <a:pt x="9327" y="56139"/>
                  </a:lnTo>
                  <a:lnTo>
                    <a:pt x="7275" y="52020"/>
                  </a:lnTo>
                  <a:lnTo>
                    <a:pt x="5376" y="47836"/>
                  </a:lnTo>
                  <a:lnTo>
                    <a:pt x="3627" y="43501"/>
                  </a:lnTo>
                  <a:lnTo>
                    <a:pt x="2677" y="40805"/>
                  </a:lnTo>
                  <a:lnTo>
                    <a:pt x="1813" y="38044"/>
                  </a:lnTo>
                  <a:lnTo>
                    <a:pt x="1101" y="35262"/>
                  </a:lnTo>
                  <a:lnTo>
                    <a:pt x="518" y="32480"/>
                  </a:lnTo>
                  <a:lnTo>
                    <a:pt x="172" y="29611"/>
                  </a:lnTo>
                  <a:lnTo>
                    <a:pt x="0" y="26743"/>
                  </a:lnTo>
                  <a:lnTo>
                    <a:pt x="129" y="23831"/>
                  </a:lnTo>
                  <a:lnTo>
                    <a:pt x="323" y="22063"/>
                  </a:lnTo>
                  <a:lnTo>
                    <a:pt x="690" y="20359"/>
                  </a:lnTo>
                  <a:lnTo>
                    <a:pt x="1252" y="18698"/>
                  </a:lnTo>
                  <a:lnTo>
                    <a:pt x="1943" y="17167"/>
                  </a:lnTo>
                  <a:lnTo>
                    <a:pt x="2828" y="15722"/>
                  </a:lnTo>
                  <a:lnTo>
                    <a:pt x="3886" y="14342"/>
                  </a:lnTo>
                  <a:lnTo>
                    <a:pt x="5138" y="13005"/>
                  </a:lnTo>
                  <a:lnTo>
                    <a:pt x="8441" y="9769"/>
                  </a:lnTo>
                  <a:lnTo>
                    <a:pt x="11723" y="6513"/>
                  </a:lnTo>
                  <a:lnTo>
                    <a:pt x="14983" y="3191"/>
                  </a:lnTo>
                  <a:lnTo>
                    <a:pt x="16322" y="2070"/>
                  </a:lnTo>
                  <a:lnTo>
                    <a:pt x="17682" y="1186"/>
                  </a:lnTo>
                  <a:lnTo>
                    <a:pt x="19107" y="539"/>
                  </a:lnTo>
                  <a:lnTo>
                    <a:pt x="20554" y="129"/>
                  </a:lnTo>
                  <a:lnTo>
                    <a:pt x="2202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85" name="Google Shape;985;p53"/>
            <p:cNvSpPr/>
            <p:nvPr/>
          </p:nvSpPr>
          <p:spPr>
            <a:xfrm>
              <a:off x="5178426" y="3262313"/>
              <a:ext cx="1474800" cy="1446300"/>
            </a:xfrm>
            <a:custGeom>
              <a:rect b="b" l="l" r="r" t="t"/>
              <a:pathLst>
                <a:path extrusionOk="0" h="120000" w="120000">
                  <a:moveTo>
                    <a:pt x="4324" y="0"/>
                  </a:moveTo>
                  <a:lnTo>
                    <a:pt x="13039" y="1580"/>
                  </a:lnTo>
                  <a:lnTo>
                    <a:pt x="21689" y="3688"/>
                  </a:lnTo>
                  <a:lnTo>
                    <a:pt x="30016" y="6256"/>
                  </a:lnTo>
                  <a:lnTo>
                    <a:pt x="38214" y="9484"/>
                  </a:lnTo>
                  <a:lnTo>
                    <a:pt x="46218" y="13304"/>
                  </a:lnTo>
                  <a:lnTo>
                    <a:pt x="53964" y="17519"/>
                  </a:lnTo>
                  <a:lnTo>
                    <a:pt x="61323" y="22327"/>
                  </a:lnTo>
                  <a:lnTo>
                    <a:pt x="68552" y="27596"/>
                  </a:lnTo>
                  <a:lnTo>
                    <a:pt x="75330" y="33326"/>
                  </a:lnTo>
                  <a:lnTo>
                    <a:pt x="81850" y="39582"/>
                  </a:lnTo>
                  <a:lnTo>
                    <a:pt x="88370" y="46630"/>
                  </a:lnTo>
                  <a:lnTo>
                    <a:pt x="94244" y="54006"/>
                  </a:lnTo>
                  <a:lnTo>
                    <a:pt x="99601" y="61909"/>
                  </a:lnTo>
                  <a:lnTo>
                    <a:pt x="104443" y="69945"/>
                  </a:lnTo>
                  <a:lnTo>
                    <a:pt x="108768" y="78309"/>
                  </a:lnTo>
                  <a:lnTo>
                    <a:pt x="112383" y="87069"/>
                  </a:lnTo>
                  <a:lnTo>
                    <a:pt x="115545" y="96092"/>
                  </a:lnTo>
                  <a:lnTo>
                    <a:pt x="118063" y="105181"/>
                  </a:lnTo>
                  <a:lnTo>
                    <a:pt x="120000" y="114731"/>
                  </a:lnTo>
                  <a:lnTo>
                    <a:pt x="89467" y="119999"/>
                  </a:lnTo>
                  <a:lnTo>
                    <a:pt x="87724" y="111767"/>
                  </a:lnTo>
                  <a:lnTo>
                    <a:pt x="85465" y="103863"/>
                  </a:lnTo>
                  <a:lnTo>
                    <a:pt x="82689" y="96092"/>
                  </a:lnTo>
                  <a:lnTo>
                    <a:pt x="79203" y="88649"/>
                  </a:lnTo>
                  <a:lnTo>
                    <a:pt x="75201" y="81405"/>
                  </a:lnTo>
                  <a:lnTo>
                    <a:pt x="70747" y="74621"/>
                  </a:lnTo>
                  <a:lnTo>
                    <a:pt x="65648" y="68100"/>
                  </a:lnTo>
                  <a:lnTo>
                    <a:pt x="60096" y="61909"/>
                  </a:lnTo>
                  <a:lnTo>
                    <a:pt x="54416" y="56575"/>
                  </a:lnTo>
                  <a:lnTo>
                    <a:pt x="48477" y="51701"/>
                  </a:lnTo>
                  <a:lnTo>
                    <a:pt x="42216" y="47222"/>
                  </a:lnTo>
                  <a:lnTo>
                    <a:pt x="35825" y="43402"/>
                  </a:lnTo>
                  <a:lnTo>
                    <a:pt x="29047" y="39978"/>
                  </a:lnTo>
                  <a:lnTo>
                    <a:pt x="22076" y="37014"/>
                  </a:lnTo>
                  <a:lnTo>
                    <a:pt x="14911" y="34511"/>
                  </a:lnTo>
                  <a:lnTo>
                    <a:pt x="7423" y="32667"/>
                  </a:lnTo>
                  <a:lnTo>
                    <a:pt x="0" y="31350"/>
                  </a:lnTo>
                  <a:lnTo>
                    <a:pt x="432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86" name="Google Shape;986;p53"/>
            <p:cNvSpPr/>
            <p:nvPr/>
          </p:nvSpPr>
          <p:spPr>
            <a:xfrm>
              <a:off x="5229226" y="2287588"/>
              <a:ext cx="2412900" cy="2355900"/>
            </a:xfrm>
            <a:custGeom>
              <a:rect b="b" l="l" r="r" t="t"/>
              <a:pathLst>
                <a:path extrusionOk="0" h="120000" w="120000">
                  <a:moveTo>
                    <a:pt x="2603" y="0"/>
                  </a:moveTo>
                  <a:lnTo>
                    <a:pt x="10059" y="1293"/>
                  </a:lnTo>
                  <a:lnTo>
                    <a:pt x="17357" y="2950"/>
                  </a:lnTo>
                  <a:lnTo>
                    <a:pt x="24497" y="5011"/>
                  </a:lnTo>
                  <a:lnTo>
                    <a:pt x="31597" y="7436"/>
                  </a:lnTo>
                  <a:lnTo>
                    <a:pt x="38461" y="10225"/>
                  </a:lnTo>
                  <a:lnTo>
                    <a:pt x="45167" y="13499"/>
                  </a:lnTo>
                  <a:lnTo>
                    <a:pt x="51676" y="17056"/>
                  </a:lnTo>
                  <a:lnTo>
                    <a:pt x="57988" y="20976"/>
                  </a:lnTo>
                  <a:lnTo>
                    <a:pt x="64220" y="25301"/>
                  </a:lnTo>
                  <a:lnTo>
                    <a:pt x="70098" y="29909"/>
                  </a:lnTo>
                  <a:lnTo>
                    <a:pt x="75857" y="34920"/>
                  </a:lnTo>
                  <a:lnTo>
                    <a:pt x="81301" y="40296"/>
                  </a:lnTo>
                  <a:lnTo>
                    <a:pt x="86272" y="45671"/>
                  </a:lnTo>
                  <a:lnTo>
                    <a:pt x="90927" y="51168"/>
                  </a:lnTo>
                  <a:lnTo>
                    <a:pt x="95266" y="56948"/>
                  </a:lnTo>
                  <a:lnTo>
                    <a:pt x="99329" y="62930"/>
                  </a:lnTo>
                  <a:lnTo>
                    <a:pt x="102998" y="69114"/>
                  </a:lnTo>
                  <a:lnTo>
                    <a:pt x="106469" y="75459"/>
                  </a:lnTo>
                  <a:lnTo>
                    <a:pt x="109585" y="82007"/>
                  </a:lnTo>
                  <a:lnTo>
                    <a:pt x="112307" y="88635"/>
                  </a:lnTo>
                  <a:lnTo>
                    <a:pt x="114753" y="95466"/>
                  </a:lnTo>
                  <a:lnTo>
                    <a:pt x="116804" y="102418"/>
                  </a:lnTo>
                  <a:lnTo>
                    <a:pt x="118579" y="109531"/>
                  </a:lnTo>
                  <a:lnTo>
                    <a:pt x="120000" y="116726"/>
                  </a:lnTo>
                  <a:lnTo>
                    <a:pt x="101380" y="119999"/>
                  </a:lnTo>
                  <a:lnTo>
                    <a:pt x="100078" y="113169"/>
                  </a:lnTo>
                  <a:lnTo>
                    <a:pt x="98382" y="106500"/>
                  </a:lnTo>
                  <a:lnTo>
                    <a:pt x="96291" y="99993"/>
                  </a:lnTo>
                  <a:lnTo>
                    <a:pt x="93925" y="93647"/>
                  </a:lnTo>
                  <a:lnTo>
                    <a:pt x="91203" y="87342"/>
                  </a:lnTo>
                  <a:lnTo>
                    <a:pt x="88126" y="81320"/>
                  </a:lnTo>
                  <a:lnTo>
                    <a:pt x="84733" y="75459"/>
                  </a:lnTo>
                  <a:lnTo>
                    <a:pt x="81025" y="69801"/>
                  </a:lnTo>
                  <a:lnTo>
                    <a:pt x="76962" y="64264"/>
                  </a:lnTo>
                  <a:lnTo>
                    <a:pt x="72702" y="59050"/>
                  </a:lnTo>
                  <a:lnTo>
                    <a:pt x="67968" y="53997"/>
                  </a:lnTo>
                  <a:lnTo>
                    <a:pt x="62800" y="48986"/>
                  </a:lnTo>
                  <a:lnTo>
                    <a:pt x="57396" y="44297"/>
                  </a:lnTo>
                  <a:lnTo>
                    <a:pt x="51715" y="40053"/>
                  </a:lnTo>
                  <a:lnTo>
                    <a:pt x="45917" y="36052"/>
                  </a:lnTo>
                  <a:lnTo>
                    <a:pt x="39842" y="32495"/>
                  </a:lnTo>
                  <a:lnTo>
                    <a:pt x="33570" y="29302"/>
                  </a:lnTo>
                  <a:lnTo>
                    <a:pt x="27140" y="26513"/>
                  </a:lnTo>
                  <a:lnTo>
                    <a:pt x="20591" y="24088"/>
                  </a:lnTo>
                  <a:lnTo>
                    <a:pt x="13885" y="22027"/>
                  </a:lnTo>
                  <a:lnTo>
                    <a:pt x="7021" y="20451"/>
                  </a:lnTo>
                  <a:lnTo>
                    <a:pt x="0" y="19157"/>
                  </a:lnTo>
                  <a:lnTo>
                    <a:pt x="260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87" name="Google Shape;987;p53"/>
          <p:cNvGrpSpPr/>
          <p:nvPr/>
        </p:nvGrpSpPr>
        <p:grpSpPr>
          <a:xfrm>
            <a:off x="3146485" y="2077699"/>
            <a:ext cx="375657" cy="316609"/>
            <a:chOff x="4121150" y="3970338"/>
            <a:chExt cx="3059100" cy="2578250"/>
          </a:xfrm>
        </p:grpSpPr>
        <p:sp>
          <p:nvSpPr>
            <p:cNvPr id="988" name="Google Shape;988;p53"/>
            <p:cNvSpPr/>
            <p:nvPr/>
          </p:nvSpPr>
          <p:spPr>
            <a:xfrm>
              <a:off x="4365625" y="5551488"/>
              <a:ext cx="485700" cy="996900"/>
            </a:xfrm>
            <a:custGeom>
              <a:rect b="b" l="l" r="r" t="t"/>
              <a:pathLst>
                <a:path extrusionOk="0" h="120000" w="120000">
                  <a:moveTo>
                    <a:pt x="119803" y="0"/>
                  </a:moveTo>
                  <a:lnTo>
                    <a:pt x="120000" y="2007"/>
                  </a:lnTo>
                  <a:lnTo>
                    <a:pt x="120000" y="106326"/>
                  </a:lnTo>
                  <a:lnTo>
                    <a:pt x="119607" y="109099"/>
                  </a:lnTo>
                  <a:lnTo>
                    <a:pt x="118036" y="111681"/>
                  </a:lnTo>
                  <a:lnTo>
                    <a:pt x="115286" y="113976"/>
                  </a:lnTo>
                  <a:lnTo>
                    <a:pt x="111751" y="115984"/>
                  </a:lnTo>
                  <a:lnTo>
                    <a:pt x="107626" y="117705"/>
                  </a:lnTo>
                  <a:lnTo>
                    <a:pt x="102913" y="119043"/>
                  </a:lnTo>
                  <a:lnTo>
                    <a:pt x="97610" y="119808"/>
                  </a:lnTo>
                  <a:lnTo>
                    <a:pt x="91914" y="120000"/>
                  </a:lnTo>
                  <a:lnTo>
                    <a:pt x="28281" y="120000"/>
                  </a:lnTo>
                  <a:lnTo>
                    <a:pt x="22585" y="119808"/>
                  </a:lnTo>
                  <a:lnTo>
                    <a:pt x="17283" y="119043"/>
                  </a:lnTo>
                  <a:lnTo>
                    <a:pt x="12373" y="117705"/>
                  </a:lnTo>
                  <a:lnTo>
                    <a:pt x="8248" y="115984"/>
                  </a:lnTo>
                  <a:lnTo>
                    <a:pt x="4909" y="113976"/>
                  </a:lnTo>
                  <a:lnTo>
                    <a:pt x="2160" y="111681"/>
                  </a:lnTo>
                  <a:lnTo>
                    <a:pt x="589" y="109099"/>
                  </a:lnTo>
                  <a:lnTo>
                    <a:pt x="0" y="106326"/>
                  </a:lnTo>
                  <a:lnTo>
                    <a:pt x="0" y="55171"/>
                  </a:lnTo>
                  <a:lnTo>
                    <a:pt x="7266" y="53450"/>
                  </a:lnTo>
                  <a:lnTo>
                    <a:pt x="13944" y="51155"/>
                  </a:lnTo>
                  <a:lnTo>
                    <a:pt x="19836" y="48669"/>
                  </a:lnTo>
                  <a:lnTo>
                    <a:pt x="11980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89" name="Google Shape;989;p53"/>
            <p:cNvSpPr/>
            <p:nvPr/>
          </p:nvSpPr>
          <p:spPr>
            <a:xfrm>
              <a:off x="4121150" y="4298950"/>
              <a:ext cx="3059100" cy="1720800"/>
            </a:xfrm>
            <a:custGeom>
              <a:rect b="b" l="l" r="r" t="t"/>
              <a:pathLst>
                <a:path extrusionOk="0" h="120000" w="120000">
                  <a:moveTo>
                    <a:pt x="116979" y="0"/>
                  </a:moveTo>
                  <a:lnTo>
                    <a:pt x="117259" y="0"/>
                  </a:lnTo>
                  <a:lnTo>
                    <a:pt x="118038" y="110"/>
                  </a:lnTo>
                  <a:lnTo>
                    <a:pt x="118692" y="443"/>
                  </a:lnTo>
                  <a:lnTo>
                    <a:pt x="119190" y="941"/>
                  </a:lnTo>
                  <a:lnTo>
                    <a:pt x="119564" y="1662"/>
                  </a:lnTo>
                  <a:lnTo>
                    <a:pt x="119813" y="2659"/>
                  </a:lnTo>
                  <a:lnTo>
                    <a:pt x="119968" y="3822"/>
                  </a:lnTo>
                  <a:lnTo>
                    <a:pt x="120000" y="5152"/>
                  </a:lnTo>
                  <a:lnTo>
                    <a:pt x="119532" y="22880"/>
                  </a:lnTo>
                  <a:lnTo>
                    <a:pt x="119065" y="40609"/>
                  </a:lnTo>
                  <a:lnTo>
                    <a:pt x="119003" y="41606"/>
                  </a:lnTo>
                  <a:lnTo>
                    <a:pt x="118910" y="42659"/>
                  </a:lnTo>
                  <a:lnTo>
                    <a:pt x="118723" y="43545"/>
                  </a:lnTo>
                  <a:lnTo>
                    <a:pt x="118443" y="44432"/>
                  </a:lnTo>
                  <a:lnTo>
                    <a:pt x="118038" y="45207"/>
                  </a:lnTo>
                  <a:lnTo>
                    <a:pt x="117477" y="45817"/>
                  </a:lnTo>
                  <a:lnTo>
                    <a:pt x="116979" y="46204"/>
                  </a:lnTo>
                  <a:lnTo>
                    <a:pt x="116512" y="46371"/>
                  </a:lnTo>
                  <a:lnTo>
                    <a:pt x="116045" y="46204"/>
                  </a:lnTo>
                  <a:lnTo>
                    <a:pt x="115640" y="45927"/>
                  </a:lnTo>
                  <a:lnTo>
                    <a:pt x="115236" y="45429"/>
                  </a:lnTo>
                  <a:lnTo>
                    <a:pt x="114893" y="44875"/>
                  </a:lnTo>
                  <a:lnTo>
                    <a:pt x="114551" y="44265"/>
                  </a:lnTo>
                  <a:lnTo>
                    <a:pt x="108386" y="33407"/>
                  </a:lnTo>
                  <a:lnTo>
                    <a:pt x="87275" y="70969"/>
                  </a:lnTo>
                  <a:lnTo>
                    <a:pt x="85594" y="73961"/>
                  </a:lnTo>
                  <a:lnTo>
                    <a:pt x="81484" y="81274"/>
                  </a:lnTo>
                  <a:lnTo>
                    <a:pt x="62086" y="115734"/>
                  </a:lnTo>
                  <a:lnTo>
                    <a:pt x="60996" y="117673"/>
                  </a:lnTo>
                  <a:lnTo>
                    <a:pt x="60280" y="118725"/>
                  </a:lnTo>
                  <a:lnTo>
                    <a:pt x="59501" y="119445"/>
                  </a:lnTo>
                  <a:lnTo>
                    <a:pt x="58661" y="119889"/>
                  </a:lnTo>
                  <a:lnTo>
                    <a:pt x="57820" y="120000"/>
                  </a:lnTo>
                  <a:lnTo>
                    <a:pt x="56948" y="119889"/>
                  </a:lnTo>
                  <a:lnTo>
                    <a:pt x="56139" y="119445"/>
                  </a:lnTo>
                  <a:lnTo>
                    <a:pt x="55360" y="118725"/>
                  </a:lnTo>
                  <a:lnTo>
                    <a:pt x="54644" y="117673"/>
                  </a:lnTo>
                  <a:lnTo>
                    <a:pt x="29112" y="72299"/>
                  </a:lnTo>
                  <a:lnTo>
                    <a:pt x="8780" y="108421"/>
                  </a:lnTo>
                  <a:lnTo>
                    <a:pt x="8064" y="109473"/>
                  </a:lnTo>
                  <a:lnTo>
                    <a:pt x="7285" y="110193"/>
                  </a:lnTo>
                  <a:lnTo>
                    <a:pt x="6445" y="110637"/>
                  </a:lnTo>
                  <a:lnTo>
                    <a:pt x="5604" y="110747"/>
                  </a:lnTo>
                  <a:lnTo>
                    <a:pt x="4732" y="110637"/>
                  </a:lnTo>
                  <a:lnTo>
                    <a:pt x="3892" y="110193"/>
                  </a:lnTo>
                  <a:lnTo>
                    <a:pt x="3113" y="109473"/>
                  </a:lnTo>
                  <a:lnTo>
                    <a:pt x="2397" y="108421"/>
                  </a:lnTo>
                  <a:lnTo>
                    <a:pt x="1307" y="106481"/>
                  </a:lnTo>
                  <a:lnTo>
                    <a:pt x="716" y="105207"/>
                  </a:lnTo>
                  <a:lnTo>
                    <a:pt x="342" y="103822"/>
                  </a:lnTo>
                  <a:lnTo>
                    <a:pt x="62" y="102326"/>
                  </a:lnTo>
                  <a:lnTo>
                    <a:pt x="0" y="100886"/>
                  </a:lnTo>
                  <a:lnTo>
                    <a:pt x="0" y="100775"/>
                  </a:lnTo>
                  <a:lnTo>
                    <a:pt x="62" y="99335"/>
                  </a:lnTo>
                  <a:lnTo>
                    <a:pt x="342" y="97839"/>
                  </a:lnTo>
                  <a:lnTo>
                    <a:pt x="716" y="96398"/>
                  </a:lnTo>
                  <a:lnTo>
                    <a:pt x="1307" y="95180"/>
                  </a:lnTo>
                  <a:lnTo>
                    <a:pt x="25936" y="51412"/>
                  </a:lnTo>
                  <a:lnTo>
                    <a:pt x="26621" y="50415"/>
                  </a:lnTo>
                  <a:lnTo>
                    <a:pt x="27431" y="49639"/>
                  </a:lnTo>
                  <a:lnTo>
                    <a:pt x="28271" y="49252"/>
                  </a:lnTo>
                  <a:lnTo>
                    <a:pt x="29112" y="49085"/>
                  </a:lnTo>
                  <a:lnTo>
                    <a:pt x="29984" y="49196"/>
                  </a:lnTo>
                  <a:lnTo>
                    <a:pt x="30793" y="49639"/>
                  </a:lnTo>
                  <a:lnTo>
                    <a:pt x="31572" y="50360"/>
                  </a:lnTo>
                  <a:lnTo>
                    <a:pt x="32288" y="51412"/>
                  </a:lnTo>
                  <a:lnTo>
                    <a:pt x="57820" y="96786"/>
                  </a:lnTo>
                  <a:lnTo>
                    <a:pt x="78121" y="60720"/>
                  </a:lnTo>
                  <a:lnTo>
                    <a:pt x="79802" y="57728"/>
                  </a:lnTo>
                  <a:lnTo>
                    <a:pt x="98640" y="24265"/>
                  </a:lnTo>
                  <a:lnTo>
                    <a:pt x="100975" y="20110"/>
                  </a:lnTo>
                  <a:lnTo>
                    <a:pt x="97799" y="14626"/>
                  </a:lnTo>
                  <a:lnTo>
                    <a:pt x="94686" y="8975"/>
                  </a:lnTo>
                  <a:lnTo>
                    <a:pt x="94343" y="8476"/>
                  </a:lnTo>
                  <a:lnTo>
                    <a:pt x="94094" y="7867"/>
                  </a:lnTo>
                  <a:lnTo>
                    <a:pt x="93876" y="7257"/>
                  </a:lnTo>
                  <a:lnTo>
                    <a:pt x="93689" y="6592"/>
                  </a:lnTo>
                  <a:lnTo>
                    <a:pt x="93627" y="5872"/>
                  </a:lnTo>
                  <a:lnTo>
                    <a:pt x="93689" y="5096"/>
                  </a:lnTo>
                  <a:lnTo>
                    <a:pt x="93876" y="4210"/>
                  </a:lnTo>
                  <a:lnTo>
                    <a:pt x="94218" y="3213"/>
                  </a:lnTo>
                  <a:lnTo>
                    <a:pt x="94561" y="2603"/>
                  </a:lnTo>
                  <a:lnTo>
                    <a:pt x="95059" y="2105"/>
                  </a:lnTo>
                  <a:lnTo>
                    <a:pt x="95526" y="1883"/>
                  </a:lnTo>
                  <a:lnTo>
                    <a:pt x="96024" y="1828"/>
                  </a:lnTo>
                  <a:lnTo>
                    <a:pt x="96523" y="1717"/>
                  </a:lnTo>
                  <a:lnTo>
                    <a:pt x="11697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90" name="Google Shape;990;p53"/>
            <p:cNvSpPr/>
            <p:nvPr/>
          </p:nvSpPr>
          <p:spPr>
            <a:xfrm>
              <a:off x="5276850" y="3970338"/>
              <a:ext cx="651000" cy="1257300"/>
            </a:xfrm>
            <a:custGeom>
              <a:rect b="b" l="l" r="r" t="t"/>
              <a:pathLst>
                <a:path extrusionOk="0" h="120000" w="120000">
                  <a:moveTo>
                    <a:pt x="54000" y="0"/>
                  </a:moveTo>
                  <a:lnTo>
                    <a:pt x="60292" y="0"/>
                  </a:lnTo>
                  <a:lnTo>
                    <a:pt x="64829" y="0"/>
                  </a:lnTo>
                  <a:lnTo>
                    <a:pt x="68048" y="151"/>
                  </a:lnTo>
                  <a:lnTo>
                    <a:pt x="70536" y="303"/>
                  </a:lnTo>
                  <a:lnTo>
                    <a:pt x="72439" y="681"/>
                  </a:lnTo>
                  <a:lnTo>
                    <a:pt x="73609" y="1287"/>
                  </a:lnTo>
                  <a:lnTo>
                    <a:pt x="74341" y="2272"/>
                  </a:lnTo>
                  <a:lnTo>
                    <a:pt x="74634" y="3560"/>
                  </a:lnTo>
                  <a:lnTo>
                    <a:pt x="74780" y="5303"/>
                  </a:lnTo>
                  <a:lnTo>
                    <a:pt x="75073" y="7575"/>
                  </a:lnTo>
                  <a:lnTo>
                    <a:pt x="75073" y="9318"/>
                  </a:lnTo>
                  <a:lnTo>
                    <a:pt x="75219" y="10606"/>
                  </a:lnTo>
                  <a:lnTo>
                    <a:pt x="75512" y="11590"/>
                  </a:lnTo>
                  <a:lnTo>
                    <a:pt x="76243" y="12348"/>
                  </a:lnTo>
                  <a:lnTo>
                    <a:pt x="77414" y="12727"/>
                  </a:lnTo>
                  <a:lnTo>
                    <a:pt x="79317" y="13106"/>
                  </a:lnTo>
                  <a:lnTo>
                    <a:pt x="81804" y="13484"/>
                  </a:lnTo>
                  <a:lnTo>
                    <a:pt x="85317" y="13712"/>
                  </a:lnTo>
                  <a:lnTo>
                    <a:pt x="92926" y="14545"/>
                  </a:lnTo>
                  <a:lnTo>
                    <a:pt x="100536" y="15681"/>
                  </a:lnTo>
                  <a:lnTo>
                    <a:pt x="107853" y="17196"/>
                  </a:lnTo>
                  <a:lnTo>
                    <a:pt x="109902" y="17803"/>
                  </a:lnTo>
                  <a:lnTo>
                    <a:pt x="111365" y="18484"/>
                  </a:lnTo>
                  <a:lnTo>
                    <a:pt x="112243" y="19469"/>
                  </a:lnTo>
                  <a:lnTo>
                    <a:pt x="112682" y="20530"/>
                  </a:lnTo>
                  <a:lnTo>
                    <a:pt x="112097" y="21666"/>
                  </a:lnTo>
                  <a:lnTo>
                    <a:pt x="109317" y="26666"/>
                  </a:lnTo>
                  <a:lnTo>
                    <a:pt x="106536" y="31515"/>
                  </a:lnTo>
                  <a:lnTo>
                    <a:pt x="105658" y="32803"/>
                  </a:lnTo>
                  <a:lnTo>
                    <a:pt x="104487" y="33712"/>
                  </a:lnTo>
                  <a:lnTo>
                    <a:pt x="103170" y="34242"/>
                  </a:lnTo>
                  <a:lnTo>
                    <a:pt x="101707" y="34318"/>
                  </a:lnTo>
                  <a:lnTo>
                    <a:pt x="99658" y="34166"/>
                  </a:lnTo>
                  <a:lnTo>
                    <a:pt x="97024" y="33560"/>
                  </a:lnTo>
                  <a:lnTo>
                    <a:pt x="88390" y="31742"/>
                  </a:lnTo>
                  <a:lnTo>
                    <a:pt x="79463" y="30530"/>
                  </a:lnTo>
                  <a:lnTo>
                    <a:pt x="70390" y="29924"/>
                  </a:lnTo>
                  <a:lnTo>
                    <a:pt x="61170" y="29924"/>
                  </a:lnTo>
                  <a:lnTo>
                    <a:pt x="57951" y="30075"/>
                  </a:lnTo>
                  <a:lnTo>
                    <a:pt x="54731" y="30454"/>
                  </a:lnTo>
                  <a:lnTo>
                    <a:pt x="51658" y="30984"/>
                  </a:lnTo>
                  <a:lnTo>
                    <a:pt x="48292" y="31893"/>
                  </a:lnTo>
                  <a:lnTo>
                    <a:pt x="45804" y="33106"/>
                  </a:lnTo>
                  <a:lnTo>
                    <a:pt x="43902" y="34393"/>
                  </a:lnTo>
                  <a:lnTo>
                    <a:pt x="42731" y="35909"/>
                  </a:lnTo>
                  <a:lnTo>
                    <a:pt x="42146" y="37424"/>
                  </a:lnTo>
                  <a:lnTo>
                    <a:pt x="42585" y="39015"/>
                  </a:lnTo>
                  <a:lnTo>
                    <a:pt x="43756" y="40530"/>
                  </a:lnTo>
                  <a:lnTo>
                    <a:pt x="45658" y="42045"/>
                  </a:lnTo>
                  <a:lnTo>
                    <a:pt x="48146" y="43409"/>
                  </a:lnTo>
                  <a:lnTo>
                    <a:pt x="53121" y="45227"/>
                  </a:lnTo>
                  <a:lnTo>
                    <a:pt x="58243" y="46742"/>
                  </a:lnTo>
                  <a:lnTo>
                    <a:pt x="63804" y="47954"/>
                  </a:lnTo>
                  <a:lnTo>
                    <a:pt x="73317" y="49999"/>
                  </a:lnTo>
                  <a:lnTo>
                    <a:pt x="82829" y="52121"/>
                  </a:lnTo>
                  <a:lnTo>
                    <a:pt x="92048" y="54545"/>
                  </a:lnTo>
                  <a:lnTo>
                    <a:pt x="97902" y="56515"/>
                  </a:lnTo>
                  <a:lnTo>
                    <a:pt x="103170" y="58712"/>
                  </a:lnTo>
                  <a:lnTo>
                    <a:pt x="107853" y="61212"/>
                  </a:lnTo>
                  <a:lnTo>
                    <a:pt x="111658" y="63939"/>
                  </a:lnTo>
                  <a:lnTo>
                    <a:pt x="114878" y="66818"/>
                  </a:lnTo>
                  <a:lnTo>
                    <a:pt x="117219" y="69772"/>
                  </a:lnTo>
                  <a:lnTo>
                    <a:pt x="118975" y="72878"/>
                  </a:lnTo>
                  <a:lnTo>
                    <a:pt x="119853" y="76060"/>
                  </a:lnTo>
                  <a:lnTo>
                    <a:pt x="120000" y="79318"/>
                  </a:lnTo>
                  <a:lnTo>
                    <a:pt x="119268" y="82499"/>
                  </a:lnTo>
                  <a:lnTo>
                    <a:pt x="117951" y="85681"/>
                  </a:lnTo>
                  <a:lnTo>
                    <a:pt x="115609" y="88787"/>
                  </a:lnTo>
                  <a:lnTo>
                    <a:pt x="112390" y="91818"/>
                  </a:lnTo>
                  <a:lnTo>
                    <a:pt x="108585" y="94621"/>
                  </a:lnTo>
                  <a:lnTo>
                    <a:pt x="103902" y="97196"/>
                  </a:lnTo>
                  <a:lnTo>
                    <a:pt x="98634" y="99393"/>
                  </a:lnTo>
                  <a:lnTo>
                    <a:pt x="92926" y="101363"/>
                  </a:lnTo>
                  <a:lnTo>
                    <a:pt x="86780" y="102878"/>
                  </a:lnTo>
                  <a:lnTo>
                    <a:pt x="80341" y="104015"/>
                  </a:lnTo>
                  <a:lnTo>
                    <a:pt x="77707" y="104469"/>
                  </a:lnTo>
                  <a:lnTo>
                    <a:pt x="75658" y="105151"/>
                  </a:lnTo>
                  <a:lnTo>
                    <a:pt x="74341" y="106060"/>
                  </a:lnTo>
                  <a:lnTo>
                    <a:pt x="73609" y="107196"/>
                  </a:lnTo>
                  <a:lnTo>
                    <a:pt x="73463" y="108636"/>
                  </a:lnTo>
                  <a:lnTo>
                    <a:pt x="73463" y="112575"/>
                  </a:lnTo>
                  <a:lnTo>
                    <a:pt x="73463" y="116363"/>
                  </a:lnTo>
                  <a:lnTo>
                    <a:pt x="73170" y="117651"/>
                  </a:lnTo>
                  <a:lnTo>
                    <a:pt x="72292" y="118712"/>
                  </a:lnTo>
                  <a:lnTo>
                    <a:pt x="71121" y="119393"/>
                  </a:lnTo>
                  <a:lnTo>
                    <a:pt x="69219" y="119848"/>
                  </a:lnTo>
                  <a:lnTo>
                    <a:pt x="66878" y="119999"/>
                  </a:lnTo>
                  <a:lnTo>
                    <a:pt x="58536" y="119999"/>
                  </a:lnTo>
                  <a:lnTo>
                    <a:pt x="50634" y="119999"/>
                  </a:lnTo>
                  <a:lnTo>
                    <a:pt x="48000" y="119848"/>
                  </a:lnTo>
                  <a:lnTo>
                    <a:pt x="46097" y="119318"/>
                  </a:lnTo>
                  <a:lnTo>
                    <a:pt x="44780" y="118484"/>
                  </a:lnTo>
                  <a:lnTo>
                    <a:pt x="43902" y="117424"/>
                  </a:lnTo>
                  <a:lnTo>
                    <a:pt x="43609" y="116212"/>
                  </a:lnTo>
                  <a:lnTo>
                    <a:pt x="43609" y="113257"/>
                  </a:lnTo>
                  <a:lnTo>
                    <a:pt x="43609" y="110454"/>
                  </a:lnTo>
                  <a:lnTo>
                    <a:pt x="43463" y="108939"/>
                  </a:lnTo>
                  <a:lnTo>
                    <a:pt x="43170" y="107803"/>
                  </a:lnTo>
                  <a:lnTo>
                    <a:pt x="42731" y="107045"/>
                  </a:lnTo>
                  <a:lnTo>
                    <a:pt x="41853" y="106515"/>
                  </a:lnTo>
                  <a:lnTo>
                    <a:pt x="40243" y="106060"/>
                  </a:lnTo>
                  <a:lnTo>
                    <a:pt x="38195" y="105757"/>
                  </a:lnTo>
                  <a:lnTo>
                    <a:pt x="35414" y="105530"/>
                  </a:lnTo>
                  <a:lnTo>
                    <a:pt x="27951" y="104924"/>
                  </a:lnTo>
                  <a:lnTo>
                    <a:pt x="20780" y="103939"/>
                  </a:lnTo>
                  <a:lnTo>
                    <a:pt x="13609" y="102803"/>
                  </a:lnTo>
                  <a:lnTo>
                    <a:pt x="6585" y="101287"/>
                  </a:lnTo>
                  <a:lnTo>
                    <a:pt x="4097" y="100530"/>
                  </a:lnTo>
                  <a:lnTo>
                    <a:pt x="2048" y="99848"/>
                  </a:lnTo>
                  <a:lnTo>
                    <a:pt x="878" y="99166"/>
                  </a:lnTo>
                  <a:lnTo>
                    <a:pt x="146" y="98257"/>
                  </a:lnTo>
                  <a:lnTo>
                    <a:pt x="0" y="97272"/>
                  </a:lnTo>
                  <a:lnTo>
                    <a:pt x="292" y="96060"/>
                  </a:lnTo>
                  <a:lnTo>
                    <a:pt x="1024" y="94545"/>
                  </a:lnTo>
                  <a:lnTo>
                    <a:pt x="3365" y="90303"/>
                  </a:lnTo>
                  <a:lnTo>
                    <a:pt x="5853" y="85984"/>
                  </a:lnTo>
                  <a:lnTo>
                    <a:pt x="6878" y="84545"/>
                  </a:lnTo>
                  <a:lnTo>
                    <a:pt x="7902" y="83560"/>
                  </a:lnTo>
                  <a:lnTo>
                    <a:pt x="9073" y="83030"/>
                  </a:lnTo>
                  <a:lnTo>
                    <a:pt x="10682" y="82878"/>
                  </a:lnTo>
                  <a:lnTo>
                    <a:pt x="12731" y="83106"/>
                  </a:lnTo>
                  <a:lnTo>
                    <a:pt x="15365" y="83787"/>
                  </a:lnTo>
                  <a:lnTo>
                    <a:pt x="22975" y="85606"/>
                  </a:lnTo>
                  <a:lnTo>
                    <a:pt x="30878" y="87045"/>
                  </a:lnTo>
                  <a:lnTo>
                    <a:pt x="39073" y="88106"/>
                  </a:lnTo>
                  <a:lnTo>
                    <a:pt x="47268" y="88787"/>
                  </a:lnTo>
                  <a:lnTo>
                    <a:pt x="52829" y="88863"/>
                  </a:lnTo>
                  <a:lnTo>
                    <a:pt x="57951" y="88787"/>
                  </a:lnTo>
                  <a:lnTo>
                    <a:pt x="63219" y="88257"/>
                  </a:lnTo>
                  <a:lnTo>
                    <a:pt x="68195" y="87272"/>
                  </a:lnTo>
                  <a:lnTo>
                    <a:pt x="71707" y="86287"/>
                  </a:lnTo>
                  <a:lnTo>
                    <a:pt x="74487" y="85151"/>
                  </a:lnTo>
                  <a:lnTo>
                    <a:pt x="76536" y="83787"/>
                  </a:lnTo>
                  <a:lnTo>
                    <a:pt x="78146" y="82196"/>
                  </a:lnTo>
                  <a:lnTo>
                    <a:pt x="78731" y="80606"/>
                  </a:lnTo>
                  <a:lnTo>
                    <a:pt x="79024" y="78863"/>
                  </a:lnTo>
                  <a:lnTo>
                    <a:pt x="78292" y="77196"/>
                  </a:lnTo>
                  <a:lnTo>
                    <a:pt x="77121" y="75530"/>
                  </a:lnTo>
                  <a:lnTo>
                    <a:pt x="75073" y="73939"/>
                  </a:lnTo>
                  <a:lnTo>
                    <a:pt x="72146" y="72500"/>
                  </a:lnTo>
                  <a:lnTo>
                    <a:pt x="68487" y="71212"/>
                  </a:lnTo>
                  <a:lnTo>
                    <a:pt x="64390" y="70000"/>
                  </a:lnTo>
                  <a:lnTo>
                    <a:pt x="60292" y="69015"/>
                  </a:lnTo>
                  <a:lnTo>
                    <a:pt x="52097" y="67196"/>
                  </a:lnTo>
                  <a:lnTo>
                    <a:pt x="43756" y="65454"/>
                  </a:lnTo>
                  <a:lnTo>
                    <a:pt x="35560" y="63636"/>
                  </a:lnTo>
                  <a:lnTo>
                    <a:pt x="27658" y="61363"/>
                  </a:lnTo>
                  <a:lnTo>
                    <a:pt x="22829" y="59772"/>
                  </a:lnTo>
                  <a:lnTo>
                    <a:pt x="18439" y="58106"/>
                  </a:lnTo>
                  <a:lnTo>
                    <a:pt x="14487" y="56136"/>
                  </a:lnTo>
                  <a:lnTo>
                    <a:pt x="10975" y="54242"/>
                  </a:lnTo>
                  <a:lnTo>
                    <a:pt x="7902" y="52045"/>
                  </a:lnTo>
                  <a:lnTo>
                    <a:pt x="5414" y="49696"/>
                  </a:lnTo>
                  <a:lnTo>
                    <a:pt x="3512" y="47272"/>
                  </a:lnTo>
                  <a:lnTo>
                    <a:pt x="2195" y="44469"/>
                  </a:lnTo>
                  <a:lnTo>
                    <a:pt x="1463" y="41666"/>
                  </a:lnTo>
                  <a:lnTo>
                    <a:pt x="1609" y="38560"/>
                  </a:lnTo>
                  <a:lnTo>
                    <a:pt x="2341" y="35151"/>
                  </a:lnTo>
                  <a:lnTo>
                    <a:pt x="3658" y="32045"/>
                  </a:lnTo>
                  <a:lnTo>
                    <a:pt x="6000" y="29090"/>
                  </a:lnTo>
                  <a:lnTo>
                    <a:pt x="8634" y="26363"/>
                  </a:lnTo>
                  <a:lnTo>
                    <a:pt x="12000" y="24015"/>
                  </a:lnTo>
                  <a:lnTo>
                    <a:pt x="15804" y="21742"/>
                  </a:lnTo>
                  <a:lnTo>
                    <a:pt x="20487" y="19848"/>
                  </a:lnTo>
                  <a:lnTo>
                    <a:pt x="25463" y="18181"/>
                  </a:lnTo>
                  <a:lnTo>
                    <a:pt x="31024" y="16666"/>
                  </a:lnTo>
                  <a:lnTo>
                    <a:pt x="37024" y="15303"/>
                  </a:lnTo>
                  <a:lnTo>
                    <a:pt x="39951" y="14772"/>
                  </a:lnTo>
                  <a:lnTo>
                    <a:pt x="42146" y="14318"/>
                  </a:lnTo>
                  <a:lnTo>
                    <a:pt x="43756" y="13939"/>
                  </a:lnTo>
                  <a:lnTo>
                    <a:pt x="44780" y="13409"/>
                  </a:lnTo>
                  <a:lnTo>
                    <a:pt x="45512" y="12651"/>
                  </a:lnTo>
                  <a:lnTo>
                    <a:pt x="45804" y="11818"/>
                  </a:lnTo>
                  <a:lnTo>
                    <a:pt x="45951" y="10606"/>
                  </a:lnTo>
                  <a:lnTo>
                    <a:pt x="45951" y="9015"/>
                  </a:lnTo>
                  <a:lnTo>
                    <a:pt x="45951" y="6666"/>
                  </a:lnTo>
                  <a:lnTo>
                    <a:pt x="45951" y="4242"/>
                  </a:lnTo>
                  <a:lnTo>
                    <a:pt x="46097" y="2651"/>
                  </a:lnTo>
                  <a:lnTo>
                    <a:pt x="46682" y="1590"/>
                  </a:lnTo>
                  <a:lnTo>
                    <a:pt x="47560" y="833"/>
                  </a:lnTo>
                  <a:lnTo>
                    <a:pt x="48878" y="378"/>
                  </a:lnTo>
                  <a:lnTo>
                    <a:pt x="51073" y="151"/>
                  </a:lnTo>
                  <a:lnTo>
                    <a:pt x="54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91" name="Google Shape;991;p53"/>
            <p:cNvSpPr/>
            <p:nvPr/>
          </p:nvSpPr>
          <p:spPr>
            <a:xfrm>
              <a:off x="5037138" y="5729288"/>
              <a:ext cx="485700" cy="819300"/>
            </a:xfrm>
            <a:custGeom>
              <a:rect b="b" l="l" r="r" t="t"/>
              <a:pathLst>
                <a:path extrusionOk="0" h="120000" w="120000">
                  <a:moveTo>
                    <a:pt x="3921" y="0"/>
                  </a:moveTo>
                  <a:lnTo>
                    <a:pt x="85686" y="48488"/>
                  </a:lnTo>
                  <a:lnTo>
                    <a:pt x="92549" y="52558"/>
                  </a:lnTo>
                  <a:lnTo>
                    <a:pt x="98823" y="55813"/>
                  </a:lnTo>
                  <a:lnTo>
                    <a:pt x="105294" y="58372"/>
                  </a:lnTo>
                  <a:lnTo>
                    <a:pt x="112549" y="60465"/>
                  </a:lnTo>
                  <a:lnTo>
                    <a:pt x="120000" y="62093"/>
                  </a:lnTo>
                  <a:lnTo>
                    <a:pt x="120000" y="103255"/>
                  </a:lnTo>
                  <a:lnTo>
                    <a:pt x="119607" y="106511"/>
                  </a:lnTo>
                  <a:lnTo>
                    <a:pt x="117843" y="109767"/>
                  </a:lnTo>
                  <a:lnTo>
                    <a:pt x="115294" y="112441"/>
                  </a:lnTo>
                  <a:lnTo>
                    <a:pt x="111764" y="115116"/>
                  </a:lnTo>
                  <a:lnTo>
                    <a:pt x="107647" y="117093"/>
                  </a:lnTo>
                  <a:lnTo>
                    <a:pt x="102941" y="118604"/>
                  </a:lnTo>
                  <a:lnTo>
                    <a:pt x="97647" y="119534"/>
                  </a:lnTo>
                  <a:lnTo>
                    <a:pt x="91960" y="120000"/>
                  </a:lnTo>
                  <a:lnTo>
                    <a:pt x="28235" y="120000"/>
                  </a:lnTo>
                  <a:lnTo>
                    <a:pt x="22745" y="119534"/>
                  </a:lnTo>
                  <a:lnTo>
                    <a:pt x="17450" y="118604"/>
                  </a:lnTo>
                  <a:lnTo>
                    <a:pt x="12549" y="117093"/>
                  </a:lnTo>
                  <a:lnTo>
                    <a:pt x="8235" y="115116"/>
                  </a:lnTo>
                  <a:lnTo>
                    <a:pt x="4901" y="112674"/>
                  </a:lnTo>
                  <a:lnTo>
                    <a:pt x="2352" y="109767"/>
                  </a:lnTo>
                  <a:lnTo>
                    <a:pt x="784" y="106627"/>
                  </a:lnTo>
                  <a:lnTo>
                    <a:pt x="0" y="103255"/>
                  </a:lnTo>
                  <a:lnTo>
                    <a:pt x="0" y="8372"/>
                  </a:lnTo>
                  <a:lnTo>
                    <a:pt x="392" y="5465"/>
                  </a:lnTo>
                  <a:lnTo>
                    <a:pt x="1764" y="2558"/>
                  </a:lnTo>
                  <a:lnTo>
                    <a:pt x="392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92" name="Google Shape;992;p53"/>
            <p:cNvSpPr/>
            <p:nvPr/>
          </p:nvSpPr>
          <p:spPr>
            <a:xfrm>
              <a:off x="5707063" y="5707063"/>
              <a:ext cx="487500" cy="841500"/>
            </a:xfrm>
            <a:custGeom>
              <a:rect b="b" l="l" r="r" t="t"/>
              <a:pathLst>
                <a:path extrusionOk="0" h="120000" w="120000">
                  <a:moveTo>
                    <a:pt x="111764" y="0"/>
                  </a:moveTo>
                  <a:lnTo>
                    <a:pt x="115098" y="2488"/>
                  </a:lnTo>
                  <a:lnTo>
                    <a:pt x="117647" y="5202"/>
                  </a:lnTo>
                  <a:lnTo>
                    <a:pt x="119215" y="8143"/>
                  </a:lnTo>
                  <a:lnTo>
                    <a:pt x="120000" y="11423"/>
                  </a:lnTo>
                  <a:lnTo>
                    <a:pt x="120000" y="103713"/>
                  </a:lnTo>
                  <a:lnTo>
                    <a:pt x="119215" y="106880"/>
                  </a:lnTo>
                  <a:lnTo>
                    <a:pt x="117647" y="110047"/>
                  </a:lnTo>
                  <a:lnTo>
                    <a:pt x="115098" y="112648"/>
                  </a:lnTo>
                  <a:lnTo>
                    <a:pt x="111764" y="115249"/>
                  </a:lnTo>
                  <a:lnTo>
                    <a:pt x="107647" y="117172"/>
                  </a:lnTo>
                  <a:lnTo>
                    <a:pt x="102745" y="118642"/>
                  </a:lnTo>
                  <a:lnTo>
                    <a:pt x="97254" y="119547"/>
                  </a:lnTo>
                  <a:lnTo>
                    <a:pt x="91568" y="120000"/>
                  </a:lnTo>
                  <a:lnTo>
                    <a:pt x="28235" y="120000"/>
                  </a:lnTo>
                  <a:lnTo>
                    <a:pt x="22352" y="119547"/>
                  </a:lnTo>
                  <a:lnTo>
                    <a:pt x="17058" y="118642"/>
                  </a:lnTo>
                  <a:lnTo>
                    <a:pt x="12352" y="117172"/>
                  </a:lnTo>
                  <a:lnTo>
                    <a:pt x="8235" y="115249"/>
                  </a:lnTo>
                  <a:lnTo>
                    <a:pt x="4705" y="112874"/>
                  </a:lnTo>
                  <a:lnTo>
                    <a:pt x="1960" y="110047"/>
                  </a:lnTo>
                  <a:lnTo>
                    <a:pt x="392" y="106993"/>
                  </a:lnTo>
                  <a:lnTo>
                    <a:pt x="0" y="103713"/>
                  </a:lnTo>
                  <a:lnTo>
                    <a:pt x="0" y="61526"/>
                  </a:lnTo>
                  <a:lnTo>
                    <a:pt x="6078" y="59491"/>
                  </a:lnTo>
                  <a:lnTo>
                    <a:pt x="12156" y="57115"/>
                  </a:lnTo>
                  <a:lnTo>
                    <a:pt x="17450" y="54401"/>
                  </a:lnTo>
                  <a:lnTo>
                    <a:pt x="24509" y="50442"/>
                  </a:lnTo>
                  <a:lnTo>
                    <a:pt x="11176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93" name="Google Shape;993;p53"/>
            <p:cNvSpPr/>
            <p:nvPr/>
          </p:nvSpPr>
          <p:spPr>
            <a:xfrm>
              <a:off x="6378575" y="5005388"/>
              <a:ext cx="485700" cy="1542900"/>
            </a:xfrm>
            <a:custGeom>
              <a:rect b="b" l="l" r="r" t="t"/>
              <a:pathLst>
                <a:path extrusionOk="0" h="120000" w="120000">
                  <a:moveTo>
                    <a:pt x="119412" y="0"/>
                  </a:moveTo>
                  <a:lnTo>
                    <a:pt x="120000" y="1234"/>
                  </a:lnTo>
                  <a:lnTo>
                    <a:pt x="120000" y="111111"/>
                  </a:lnTo>
                  <a:lnTo>
                    <a:pt x="119216" y="112901"/>
                  </a:lnTo>
                  <a:lnTo>
                    <a:pt x="117650" y="114567"/>
                  </a:lnTo>
                  <a:lnTo>
                    <a:pt x="115106" y="116049"/>
                  </a:lnTo>
                  <a:lnTo>
                    <a:pt x="111778" y="117345"/>
                  </a:lnTo>
                  <a:lnTo>
                    <a:pt x="107275" y="118456"/>
                  </a:lnTo>
                  <a:lnTo>
                    <a:pt x="102773" y="119320"/>
                  </a:lnTo>
                  <a:lnTo>
                    <a:pt x="97292" y="119814"/>
                  </a:lnTo>
                  <a:lnTo>
                    <a:pt x="91615" y="120000"/>
                  </a:lnTo>
                  <a:lnTo>
                    <a:pt x="28189" y="120000"/>
                  </a:lnTo>
                  <a:lnTo>
                    <a:pt x="22512" y="119814"/>
                  </a:lnTo>
                  <a:lnTo>
                    <a:pt x="17226" y="119320"/>
                  </a:lnTo>
                  <a:lnTo>
                    <a:pt x="12528" y="118518"/>
                  </a:lnTo>
                  <a:lnTo>
                    <a:pt x="8417" y="117407"/>
                  </a:lnTo>
                  <a:lnTo>
                    <a:pt x="4893" y="116049"/>
                  </a:lnTo>
                  <a:lnTo>
                    <a:pt x="2153" y="114567"/>
                  </a:lnTo>
                  <a:lnTo>
                    <a:pt x="587" y="112901"/>
                  </a:lnTo>
                  <a:lnTo>
                    <a:pt x="0" y="111111"/>
                  </a:lnTo>
                  <a:lnTo>
                    <a:pt x="0" y="37654"/>
                  </a:lnTo>
                  <a:lnTo>
                    <a:pt x="7047" y="35493"/>
                  </a:lnTo>
                  <a:lnTo>
                    <a:pt x="17422" y="32222"/>
                  </a:lnTo>
                  <a:lnTo>
                    <a:pt x="1194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994" name="Google Shape;994;p53"/>
          <p:cNvGrpSpPr/>
          <p:nvPr/>
        </p:nvGrpSpPr>
        <p:grpSpPr>
          <a:xfrm>
            <a:off x="4626353" y="2103594"/>
            <a:ext cx="552208" cy="264595"/>
            <a:chOff x="-534988" y="385763"/>
            <a:chExt cx="7991438" cy="3829162"/>
          </a:xfrm>
        </p:grpSpPr>
        <p:sp>
          <p:nvSpPr>
            <p:cNvPr id="995" name="Google Shape;995;p53"/>
            <p:cNvSpPr/>
            <p:nvPr/>
          </p:nvSpPr>
          <p:spPr>
            <a:xfrm>
              <a:off x="1703387" y="2752725"/>
              <a:ext cx="3519600" cy="1462200"/>
            </a:xfrm>
            <a:custGeom>
              <a:rect b="b" l="l" r="r" t="t"/>
              <a:pathLst>
                <a:path extrusionOk="0" h="120000" w="120000">
                  <a:moveTo>
                    <a:pt x="40920" y="0"/>
                  </a:moveTo>
                  <a:lnTo>
                    <a:pt x="41136" y="2214"/>
                  </a:lnTo>
                  <a:lnTo>
                    <a:pt x="41569" y="5342"/>
                  </a:lnTo>
                  <a:lnTo>
                    <a:pt x="42056" y="9511"/>
                  </a:lnTo>
                  <a:lnTo>
                    <a:pt x="42706" y="14332"/>
                  </a:lnTo>
                  <a:lnTo>
                    <a:pt x="43464" y="19934"/>
                  </a:lnTo>
                  <a:lnTo>
                    <a:pt x="44221" y="25667"/>
                  </a:lnTo>
                  <a:lnTo>
                    <a:pt x="45142" y="31791"/>
                  </a:lnTo>
                  <a:lnTo>
                    <a:pt x="46008" y="38175"/>
                  </a:lnTo>
                  <a:lnTo>
                    <a:pt x="46928" y="44690"/>
                  </a:lnTo>
                  <a:lnTo>
                    <a:pt x="47848" y="51074"/>
                  </a:lnTo>
                  <a:lnTo>
                    <a:pt x="48660" y="57328"/>
                  </a:lnTo>
                  <a:lnTo>
                    <a:pt x="49526" y="63061"/>
                  </a:lnTo>
                  <a:lnTo>
                    <a:pt x="50338" y="68403"/>
                  </a:lnTo>
                  <a:lnTo>
                    <a:pt x="50987" y="73224"/>
                  </a:lnTo>
                  <a:lnTo>
                    <a:pt x="51583" y="77133"/>
                  </a:lnTo>
                  <a:lnTo>
                    <a:pt x="52070" y="80130"/>
                  </a:lnTo>
                  <a:lnTo>
                    <a:pt x="52395" y="82345"/>
                  </a:lnTo>
                  <a:lnTo>
                    <a:pt x="53531" y="23061"/>
                  </a:lnTo>
                  <a:lnTo>
                    <a:pt x="53044" y="20846"/>
                  </a:lnTo>
                  <a:lnTo>
                    <a:pt x="52557" y="18501"/>
                  </a:lnTo>
                  <a:lnTo>
                    <a:pt x="48822" y="781"/>
                  </a:lnTo>
                  <a:lnTo>
                    <a:pt x="50663" y="3517"/>
                  </a:lnTo>
                  <a:lnTo>
                    <a:pt x="52665" y="5993"/>
                  </a:lnTo>
                  <a:lnTo>
                    <a:pt x="54884" y="7687"/>
                  </a:lnTo>
                  <a:lnTo>
                    <a:pt x="57266" y="8990"/>
                  </a:lnTo>
                  <a:lnTo>
                    <a:pt x="59810" y="9120"/>
                  </a:lnTo>
                  <a:lnTo>
                    <a:pt x="62462" y="8729"/>
                  </a:lnTo>
                  <a:lnTo>
                    <a:pt x="64952" y="7687"/>
                  </a:lnTo>
                  <a:lnTo>
                    <a:pt x="67280" y="5732"/>
                  </a:lnTo>
                  <a:lnTo>
                    <a:pt x="69282" y="3387"/>
                  </a:lnTo>
                  <a:lnTo>
                    <a:pt x="71069" y="390"/>
                  </a:lnTo>
                  <a:lnTo>
                    <a:pt x="67280" y="18501"/>
                  </a:lnTo>
                  <a:lnTo>
                    <a:pt x="66792" y="20846"/>
                  </a:lnTo>
                  <a:lnTo>
                    <a:pt x="66305" y="23061"/>
                  </a:lnTo>
                  <a:lnTo>
                    <a:pt x="67442" y="82345"/>
                  </a:lnTo>
                  <a:lnTo>
                    <a:pt x="67767" y="80390"/>
                  </a:lnTo>
                  <a:lnTo>
                    <a:pt x="68200" y="77133"/>
                  </a:lnTo>
                  <a:lnTo>
                    <a:pt x="68849" y="73224"/>
                  </a:lnTo>
                  <a:lnTo>
                    <a:pt x="69499" y="68403"/>
                  </a:lnTo>
                  <a:lnTo>
                    <a:pt x="70257" y="63061"/>
                  </a:lnTo>
                  <a:lnTo>
                    <a:pt x="71069" y="57328"/>
                  </a:lnTo>
                  <a:lnTo>
                    <a:pt x="71989" y="51074"/>
                  </a:lnTo>
                  <a:lnTo>
                    <a:pt x="72909" y="44690"/>
                  </a:lnTo>
                  <a:lnTo>
                    <a:pt x="73829" y="38175"/>
                  </a:lnTo>
                  <a:lnTo>
                    <a:pt x="74695" y="31791"/>
                  </a:lnTo>
                  <a:lnTo>
                    <a:pt x="75561" y="25667"/>
                  </a:lnTo>
                  <a:lnTo>
                    <a:pt x="76373" y="19934"/>
                  </a:lnTo>
                  <a:lnTo>
                    <a:pt x="77131" y="14332"/>
                  </a:lnTo>
                  <a:lnTo>
                    <a:pt x="77780" y="9511"/>
                  </a:lnTo>
                  <a:lnTo>
                    <a:pt x="78267" y="5602"/>
                  </a:lnTo>
                  <a:lnTo>
                    <a:pt x="78700" y="2345"/>
                  </a:lnTo>
                  <a:lnTo>
                    <a:pt x="78917" y="0"/>
                  </a:lnTo>
                  <a:lnTo>
                    <a:pt x="84276" y="4560"/>
                  </a:lnTo>
                  <a:lnTo>
                    <a:pt x="89526" y="9381"/>
                  </a:lnTo>
                  <a:lnTo>
                    <a:pt x="94614" y="14462"/>
                  </a:lnTo>
                  <a:lnTo>
                    <a:pt x="94884" y="14723"/>
                  </a:lnTo>
                  <a:lnTo>
                    <a:pt x="95480" y="15244"/>
                  </a:lnTo>
                  <a:lnTo>
                    <a:pt x="96292" y="16156"/>
                  </a:lnTo>
                  <a:lnTo>
                    <a:pt x="97428" y="17068"/>
                  </a:lnTo>
                  <a:lnTo>
                    <a:pt x="98782" y="18501"/>
                  </a:lnTo>
                  <a:lnTo>
                    <a:pt x="100189" y="19934"/>
                  </a:lnTo>
                  <a:lnTo>
                    <a:pt x="101650" y="21237"/>
                  </a:lnTo>
                  <a:lnTo>
                    <a:pt x="103166" y="22801"/>
                  </a:lnTo>
                  <a:lnTo>
                    <a:pt x="104627" y="24234"/>
                  </a:lnTo>
                  <a:lnTo>
                    <a:pt x="106035" y="25798"/>
                  </a:lnTo>
                  <a:lnTo>
                    <a:pt x="107225" y="27100"/>
                  </a:lnTo>
                  <a:lnTo>
                    <a:pt x="108092" y="28013"/>
                  </a:lnTo>
                  <a:lnTo>
                    <a:pt x="108200" y="28273"/>
                  </a:lnTo>
                  <a:lnTo>
                    <a:pt x="108362" y="28273"/>
                  </a:lnTo>
                  <a:lnTo>
                    <a:pt x="108525" y="28664"/>
                  </a:lnTo>
                  <a:lnTo>
                    <a:pt x="108795" y="28794"/>
                  </a:lnTo>
                  <a:lnTo>
                    <a:pt x="108958" y="29055"/>
                  </a:lnTo>
                  <a:lnTo>
                    <a:pt x="109012" y="29185"/>
                  </a:lnTo>
                  <a:lnTo>
                    <a:pt x="109120" y="29185"/>
                  </a:lnTo>
                  <a:lnTo>
                    <a:pt x="109769" y="30488"/>
                  </a:lnTo>
                  <a:lnTo>
                    <a:pt x="110419" y="31791"/>
                  </a:lnTo>
                  <a:lnTo>
                    <a:pt x="111014" y="33615"/>
                  </a:lnTo>
                  <a:lnTo>
                    <a:pt x="111664" y="35439"/>
                  </a:lnTo>
                  <a:lnTo>
                    <a:pt x="112151" y="37003"/>
                  </a:lnTo>
                  <a:lnTo>
                    <a:pt x="112584" y="38436"/>
                  </a:lnTo>
                  <a:lnTo>
                    <a:pt x="112801" y="39348"/>
                  </a:lnTo>
                  <a:lnTo>
                    <a:pt x="112963" y="39609"/>
                  </a:lnTo>
                  <a:lnTo>
                    <a:pt x="113396" y="42214"/>
                  </a:lnTo>
                  <a:lnTo>
                    <a:pt x="113667" y="44690"/>
                  </a:lnTo>
                  <a:lnTo>
                    <a:pt x="114208" y="48990"/>
                  </a:lnTo>
                  <a:lnTo>
                    <a:pt x="114966" y="54071"/>
                  </a:lnTo>
                  <a:lnTo>
                    <a:pt x="115723" y="59934"/>
                  </a:lnTo>
                  <a:lnTo>
                    <a:pt x="116535" y="66058"/>
                  </a:lnTo>
                  <a:lnTo>
                    <a:pt x="117347" y="72182"/>
                  </a:lnTo>
                  <a:lnTo>
                    <a:pt x="118105" y="78436"/>
                  </a:lnTo>
                  <a:lnTo>
                    <a:pt x="118755" y="83908"/>
                  </a:lnTo>
                  <a:lnTo>
                    <a:pt x="119350" y="88990"/>
                  </a:lnTo>
                  <a:lnTo>
                    <a:pt x="119783" y="92899"/>
                  </a:lnTo>
                  <a:lnTo>
                    <a:pt x="119837" y="94723"/>
                  </a:lnTo>
                  <a:lnTo>
                    <a:pt x="120000" y="96286"/>
                  </a:lnTo>
                  <a:lnTo>
                    <a:pt x="119837" y="101107"/>
                  </a:lnTo>
                  <a:lnTo>
                    <a:pt x="119296" y="105667"/>
                  </a:lnTo>
                  <a:lnTo>
                    <a:pt x="118376" y="109576"/>
                  </a:lnTo>
                  <a:lnTo>
                    <a:pt x="117131" y="112964"/>
                  </a:lnTo>
                  <a:lnTo>
                    <a:pt x="115723" y="115960"/>
                  </a:lnTo>
                  <a:lnTo>
                    <a:pt x="114046" y="118175"/>
                  </a:lnTo>
                  <a:lnTo>
                    <a:pt x="112151" y="119609"/>
                  </a:lnTo>
                  <a:lnTo>
                    <a:pt x="110202" y="120000"/>
                  </a:lnTo>
                  <a:lnTo>
                    <a:pt x="9797" y="120000"/>
                  </a:lnTo>
                  <a:lnTo>
                    <a:pt x="7848" y="119609"/>
                  </a:lnTo>
                  <a:lnTo>
                    <a:pt x="5953" y="118175"/>
                  </a:lnTo>
                  <a:lnTo>
                    <a:pt x="4276" y="115960"/>
                  </a:lnTo>
                  <a:lnTo>
                    <a:pt x="2868" y="112964"/>
                  </a:lnTo>
                  <a:lnTo>
                    <a:pt x="1623" y="109576"/>
                  </a:lnTo>
                  <a:lnTo>
                    <a:pt x="703" y="105667"/>
                  </a:lnTo>
                  <a:lnTo>
                    <a:pt x="162" y="101107"/>
                  </a:lnTo>
                  <a:lnTo>
                    <a:pt x="0" y="96286"/>
                  </a:lnTo>
                  <a:lnTo>
                    <a:pt x="54" y="92768"/>
                  </a:lnTo>
                  <a:lnTo>
                    <a:pt x="487" y="88990"/>
                  </a:lnTo>
                  <a:lnTo>
                    <a:pt x="1082" y="83778"/>
                  </a:lnTo>
                  <a:lnTo>
                    <a:pt x="1732" y="78175"/>
                  </a:lnTo>
                  <a:lnTo>
                    <a:pt x="2435" y="72052"/>
                  </a:lnTo>
                  <a:lnTo>
                    <a:pt x="3301" y="65798"/>
                  </a:lnTo>
                  <a:lnTo>
                    <a:pt x="4113" y="59674"/>
                  </a:lnTo>
                  <a:lnTo>
                    <a:pt x="4871" y="53941"/>
                  </a:lnTo>
                  <a:lnTo>
                    <a:pt x="5629" y="48729"/>
                  </a:lnTo>
                  <a:lnTo>
                    <a:pt x="6170" y="44560"/>
                  </a:lnTo>
                  <a:lnTo>
                    <a:pt x="6278" y="43387"/>
                  </a:lnTo>
                  <a:lnTo>
                    <a:pt x="6441" y="41954"/>
                  </a:lnTo>
                  <a:lnTo>
                    <a:pt x="6657" y="40781"/>
                  </a:lnTo>
                  <a:lnTo>
                    <a:pt x="6765" y="39739"/>
                  </a:lnTo>
                  <a:lnTo>
                    <a:pt x="6820" y="39609"/>
                  </a:lnTo>
                  <a:lnTo>
                    <a:pt x="7253" y="37785"/>
                  </a:lnTo>
                  <a:lnTo>
                    <a:pt x="7848" y="35960"/>
                  </a:lnTo>
                  <a:lnTo>
                    <a:pt x="8389" y="34397"/>
                  </a:lnTo>
                  <a:lnTo>
                    <a:pt x="9093" y="32833"/>
                  </a:lnTo>
                  <a:lnTo>
                    <a:pt x="9742" y="31270"/>
                  </a:lnTo>
                  <a:lnTo>
                    <a:pt x="10230" y="30228"/>
                  </a:lnTo>
                  <a:lnTo>
                    <a:pt x="10554" y="29446"/>
                  </a:lnTo>
                  <a:lnTo>
                    <a:pt x="10717" y="29185"/>
                  </a:lnTo>
                  <a:lnTo>
                    <a:pt x="10825" y="29055"/>
                  </a:lnTo>
                  <a:lnTo>
                    <a:pt x="10987" y="28794"/>
                  </a:lnTo>
                  <a:lnTo>
                    <a:pt x="11204" y="28664"/>
                  </a:lnTo>
                  <a:lnTo>
                    <a:pt x="11366" y="28273"/>
                  </a:lnTo>
                  <a:lnTo>
                    <a:pt x="11529" y="28013"/>
                  </a:lnTo>
                  <a:lnTo>
                    <a:pt x="11637" y="28013"/>
                  </a:lnTo>
                  <a:lnTo>
                    <a:pt x="12611" y="26840"/>
                  </a:lnTo>
                  <a:lnTo>
                    <a:pt x="13802" y="25667"/>
                  </a:lnTo>
                  <a:lnTo>
                    <a:pt x="15209" y="24234"/>
                  </a:lnTo>
                  <a:lnTo>
                    <a:pt x="16617" y="22801"/>
                  </a:lnTo>
                  <a:lnTo>
                    <a:pt x="18186" y="21237"/>
                  </a:lnTo>
                  <a:lnTo>
                    <a:pt x="19648" y="19674"/>
                  </a:lnTo>
                  <a:lnTo>
                    <a:pt x="21055" y="18241"/>
                  </a:lnTo>
                  <a:lnTo>
                    <a:pt x="22408" y="17068"/>
                  </a:lnTo>
                  <a:lnTo>
                    <a:pt x="23545" y="15895"/>
                  </a:lnTo>
                  <a:lnTo>
                    <a:pt x="24357" y="15114"/>
                  </a:lnTo>
                  <a:lnTo>
                    <a:pt x="24952" y="14462"/>
                  </a:lnTo>
                  <a:lnTo>
                    <a:pt x="25115" y="14332"/>
                  </a:lnTo>
                  <a:lnTo>
                    <a:pt x="30311" y="9381"/>
                  </a:lnTo>
                  <a:lnTo>
                    <a:pt x="35507" y="4560"/>
                  </a:lnTo>
                  <a:lnTo>
                    <a:pt x="4092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96" name="Google Shape;996;p53"/>
            <p:cNvSpPr/>
            <p:nvPr/>
          </p:nvSpPr>
          <p:spPr>
            <a:xfrm>
              <a:off x="2540000" y="393700"/>
              <a:ext cx="1839900" cy="2227200"/>
            </a:xfrm>
            <a:custGeom>
              <a:rect b="b" l="l" r="r" t="t"/>
              <a:pathLst>
                <a:path extrusionOk="0" h="120000" w="120000">
                  <a:moveTo>
                    <a:pt x="58912" y="0"/>
                  </a:moveTo>
                  <a:lnTo>
                    <a:pt x="60983" y="0"/>
                  </a:lnTo>
                  <a:lnTo>
                    <a:pt x="67610" y="342"/>
                  </a:lnTo>
                  <a:lnTo>
                    <a:pt x="73925" y="1368"/>
                  </a:lnTo>
                  <a:lnTo>
                    <a:pt x="79930" y="3079"/>
                  </a:lnTo>
                  <a:lnTo>
                    <a:pt x="85625" y="5473"/>
                  </a:lnTo>
                  <a:lnTo>
                    <a:pt x="90698" y="8296"/>
                  </a:lnTo>
                  <a:lnTo>
                    <a:pt x="95461" y="11717"/>
                  </a:lnTo>
                  <a:lnTo>
                    <a:pt x="99603" y="15652"/>
                  </a:lnTo>
                  <a:lnTo>
                    <a:pt x="103019" y="19843"/>
                  </a:lnTo>
                  <a:lnTo>
                    <a:pt x="105918" y="24547"/>
                  </a:lnTo>
                  <a:lnTo>
                    <a:pt x="107989" y="29508"/>
                  </a:lnTo>
                  <a:lnTo>
                    <a:pt x="109232" y="34725"/>
                  </a:lnTo>
                  <a:lnTo>
                    <a:pt x="109749" y="40114"/>
                  </a:lnTo>
                  <a:lnTo>
                    <a:pt x="109749" y="41482"/>
                  </a:lnTo>
                  <a:lnTo>
                    <a:pt x="109542" y="43620"/>
                  </a:lnTo>
                  <a:lnTo>
                    <a:pt x="109335" y="46101"/>
                  </a:lnTo>
                  <a:lnTo>
                    <a:pt x="109232" y="48667"/>
                  </a:lnTo>
                  <a:lnTo>
                    <a:pt x="109232" y="51318"/>
                  </a:lnTo>
                  <a:lnTo>
                    <a:pt x="109025" y="53542"/>
                  </a:lnTo>
                  <a:lnTo>
                    <a:pt x="109025" y="55081"/>
                  </a:lnTo>
                  <a:lnTo>
                    <a:pt x="109542" y="55081"/>
                  </a:lnTo>
                  <a:lnTo>
                    <a:pt x="110371" y="54996"/>
                  </a:lnTo>
                  <a:lnTo>
                    <a:pt x="111406" y="54996"/>
                  </a:lnTo>
                  <a:lnTo>
                    <a:pt x="112752" y="54996"/>
                  </a:lnTo>
                  <a:lnTo>
                    <a:pt x="113994" y="55081"/>
                  </a:lnTo>
                  <a:lnTo>
                    <a:pt x="115340" y="55338"/>
                  </a:lnTo>
                  <a:lnTo>
                    <a:pt x="116686" y="55851"/>
                  </a:lnTo>
                  <a:lnTo>
                    <a:pt x="117929" y="56707"/>
                  </a:lnTo>
                  <a:lnTo>
                    <a:pt x="118861" y="57818"/>
                  </a:lnTo>
                  <a:lnTo>
                    <a:pt x="119689" y="59444"/>
                  </a:lnTo>
                  <a:lnTo>
                    <a:pt x="120000" y="61240"/>
                  </a:lnTo>
                  <a:lnTo>
                    <a:pt x="120000" y="63720"/>
                  </a:lnTo>
                  <a:lnTo>
                    <a:pt x="119378" y="68168"/>
                  </a:lnTo>
                  <a:lnTo>
                    <a:pt x="118446" y="71931"/>
                  </a:lnTo>
                  <a:lnTo>
                    <a:pt x="117411" y="74925"/>
                  </a:lnTo>
                  <a:lnTo>
                    <a:pt x="116376" y="77405"/>
                  </a:lnTo>
                  <a:lnTo>
                    <a:pt x="115030" y="79287"/>
                  </a:lnTo>
                  <a:lnTo>
                    <a:pt x="113787" y="80570"/>
                  </a:lnTo>
                  <a:lnTo>
                    <a:pt x="112545" y="81511"/>
                  </a:lnTo>
                  <a:lnTo>
                    <a:pt x="111302" y="82109"/>
                  </a:lnTo>
                  <a:lnTo>
                    <a:pt x="110060" y="82366"/>
                  </a:lnTo>
                  <a:lnTo>
                    <a:pt x="109025" y="82537"/>
                  </a:lnTo>
                  <a:lnTo>
                    <a:pt x="108093" y="82537"/>
                  </a:lnTo>
                  <a:lnTo>
                    <a:pt x="107368" y="82366"/>
                  </a:lnTo>
                  <a:lnTo>
                    <a:pt x="106850" y="82280"/>
                  </a:lnTo>
                  <a:lnTo>
                    <a:pt x="106643" y="82109"/>
                  </a:lnTo>
                  <a:lnTo>
                    <a:pt x="104158" y="87754"/>
                  </a:lnTo>
                  <a:lnTo>
                    <a:pt x="101466" y="92886"/>
                  </a:lnTo>
                  <a:lnTo>
                    <a:pt x="98671" y="97334"/>
                  </a:lnTo>
                  <a:lnTo>
                    <a:pt x="95461" y="101354"/>
                  </a:lnTo>
                  <a:lnTo>
                    <a:pt x="92148" y="104861"/>
                  </a:lnTo>
                  <a:lnTo>
                    <a:pt x="88835" y="107854"/>
                  </a:lnTo>
                  <a:lnTo>
                    <a:pt x="85314" y="110506"/>
                  </a:lnTo>
                  <a:lnTo>
                    <a:pt x="80759" y="113328"/>
                  </a:lnTo>
                  <a:lnTo>
                    <a:pt x="76514" y="115552"/>
                  </a:lnTo>
                  <a:lnTo>
                    <a:pt x="72372" y="117263"/>
                  </a:lnTo>
                  <a:lnTo>
                    <a:pt x="68748" y="118460"/>
                  </a:lnTo>
                  <a:lnTo>
                    <a:pt x="65539" y="119230"/>
                  </a:lnTo>
                  <a:lnTo>
                    <a:pt x="63157" y="119743"/>
                  </a:lnTo>
                  <a:lnTo>
                    <a:pt x="61604" y="119914"/>
                  </a:lnTo>
                  <a:lnTo>
                    <a:pt x="60983" y="120000"/>
                  </a:lnTo>
                  <a:lnTo>
                    <a:pt x="59119" y="120000"/>
                  </a:lnTo>
                  <a:lnTo>
                    <a:pt x="58498" y="119914"/>
                  </a:lnTo>
                  <a:lnTo>
                    <a:pt x="56842" y="119743"/>
                  </a:lnTo>
                  <a:lnTo>
                    <a:pt x="54460" y="119230"/>
                  </a:lnTo>
                  <a:lnTo>
                    <a:pt x="51354" y="118460"/>
                  </a:lnTo>
                  <a:lnTo>
                    <a:pt x="47730" y="117177"/>
                  </a:lnTo>
                  <a:lnTo>
                    <a:pt x="43589" y="115466"/>
                  </a:lnTo>
                  <a:lnTo>
                    <a:pt x="39137" y="113243"/>
                  </a:lnTo>
                  <a:lnTo>
                    <a:pt x="34581" y="110334"/>
                  </a:lnTo>
                  <a:lnTo>
                    <a:pt x="31061" y="107769"/>
                  </a:lnTo>
                  <a:lnTo>
                    <a:pt x="27748" y="104775"/>
                  </a:lnTo>
                  <a:lnTo>
                    <a:pt x="24641" y="101183"/>
                  </a:lnTo>
                  <a:lnTo>
                    <a:pt x="21432" y="97334"/>
                  </a:lnTo>
                  <a:lnTo>
                    <a:pt x="18429" y="92886"/>
                  </a:lnTo>
                  <a:lnTo>
                    <a:pt x="15737" y="87754"/>
                  </a:lnTo>
                  <a:lnTo>
                    <a:pt x="13356" y="82109"/>
                  </a:lnTo>
                  <a:lnTo>
                    <a:pt x="13252" y="82280"/>
                  </a:lnTo>
                  <a:lnTo>
                    <a:pt x="12735" y="82366"/>
                  </a:lnTo>
                  <a:lnTo>
                    <a:pt x="12010" y="82537"/>
                  </a:lnTo>
                  <a:lnTo>
                    <a:pt x="10974" y="82537"/>
                  </a:lnTo>
                  <a:lnTo>
                    <a:pt x="10043" y="82366"/>
                  </a:lnTo>
                  <a:lnTo>
                    <a:pt x="8800" y="82109"/>
                  </a:lnTo>
                  <a:lnTo>
                    <a:pt x="7558" y="81511"/>
                  </a:lnTo>
                  <a:lnTo>
                    <a:pt x="6315" y="80570"/>
                  </a:lnTo>
                  <a:lnTo>
                    <a:pt x="4969" y="79287"/>
                  </a:lnTo>
                  <a:lnTo>
                    <a:pt x="3727" y="77320"/>
                  </a:lnTo>
                  <a:lnTo>
                    <a:pt x="2691" y="74925"/>
                  </a:lnTo>
                  <a:lnTo>
                    <a:pt x="1553" y="71931"/>
                  </a:lnTo>
                  <a:lnTo>
                    <a:pt x="724" y="68168"/>
                  </a:lnTo>
                  <a:lnTo>
                    <a:pt x="103" y="63720"/>
                  </a:lnTo>
                  <a:lnTo>
                    <a:pt x="0" y="61240"/>
                  </a:lnTo>
                  <a:lnTo>
                    <a:pt x="414" y="59444"/>
                  </a:lnTo>
                  <a:lnTo>
                    <a:pt x="1035" y="57818"/>
                  </a:lnTo>
                  <a:lnTo>
                    <a:pt x="2174" y="56707"/>
                  </a:lnTo>
                  <a:lnTo>
                    <a:pt x="3313" y="55851"/>
                  </a:lnTo>
                  <a:lnTo>
                    <a:pt x="4659" y="55338"/>
                  </a:lnTo>
                  <a:lnTo>
                    <a:pt x="6005" y="55081"/>
                  </a:lnTo>
                  <a:lnTo>
                    <a:pt x="7351" y="54996"/>
                  </a:lnTo>
                  <a:lnTo>
                    <a:pt x="8697" y="54996"/>
                  </a:lnTo>
                  <a:lnTo>
                    <a:pt x="9628" y="54996"/>
                  </a:lnTo>
                  <a:lnTo>
                    <a:pt x="10560" y="55081"/>
                  </a:lnTo>
                  <a:lnTo>
                    <a:pt x="10974" y="55081"/>
                  </a:lnTo>
                  <a:lnTo>
                    <a:pt x="10871" y="53542"/>
                  </a:lnTo>
                  <a:lnTo>
                    <a:pt x="10871" y="51318"/>
                  </a:lnTo>
                  <a:lnTo>
                    <a:pt x="10664" y="48838"/>
                  </a:lnTo>
                  <a:lnTo>
                    <a:pt x="10560" y="46101"/>
                  </a:lnTo>
                  <a:lnTo>
                    <a:pt x="10353" y="43620"/>
                  </a:lnTo>
                  <a:lnTo>
                    <a:pt x="10353" y="41482"/>
                  </a:lnTo>
                  <a:lnTo>
                    <a:pt x="10250" y="40114"/>
                  </a:lnTo>
                  <a:lnTo>
                    <a:pt x="10664" y="34725"/>
                  </a:lnTo>
                  <a:lnTo>
                    <a:pt x="12010" y="29508"/>
                  </a:lnTo>
                  <a:lnTo>
                    <a:pt x="14184" y="24547"/>
                  </a:lnTo>
                  <a:lnTo>
                    <a:pt x="16876" y="19843"/>
                  </a:lnTo>
                  <a:lnTo>
                    <a:pt x="20500" y="15652"/>
                  </a:lnTo>
                  <a:lnTo>
                    <a:pt x="24641" y="11717"/>
                  </a:lnTo>
                  <a:lnTo>
                    <a:pt x="29197" y="8296"/>
                  </a:lnTo>
                  <a:lnTo>
                    <a:pt x="34477" y="5473"/>
                  </a:lnTo>
                  <a:lnTo>
                    <a:pt x="39965" y="3079"/>
                  </a:lnTo>
                  <a:lnTo>
                    <a:pt x="45970" y="1368"/>
                  </a:lnTo>
                  <a:lnTo>
                    <a:pt x="52286" y="342"/>
                  </a:lnTo>
                  <a:lnTo>
                    <a:pt x="589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97" name="Google Shape;997;p53"/>
            <p:cNvSpPr/>
            <p:nvPr/>
          </p:nvSpPr>
          <p:spPr>
            <a:xfrm>
              <a:off x="-534988" y="2446338"/>
              <a:ext cx="2786100" cy="1276200"/>
            </a:xfrm>
            <a:custGeom>
              <a:rect b="b" l="l" r="r" t="t"/>
              <a:pathLst>
                <a:path extrusionOk="0" h="120000" w="120000">
                  <a:moveTo>
                    <a:pt x="45128" y="0"/>
                  </a:moveTo>
                  <a:lnTo>
                    <a:pt x="45333" y="2388"/>
                  </a:lnTo>
                  <a:lnTo>
                    <a:pt x="45811" y="5970"/>
                  </a:lnTo>
                  <a:lnTo>
                    <a:pt x="46495" y="10298"/>
                  </a:lnTo>
                  <a:lnTo>
                    <a:pt x="47316" y="15820"/>
                  </a:lnTo>
                  <a:lnTo>
                    <a:pt x="48136" y="21492"/>
                  </a:lnTo>
                  <a:lnTo>
                    <a:pt x="49162" y="27910"/>
                  </a:lnTo>
                  <a:lnTo>
                    <a:pt x="50119" y="34776"/>
                  </a:lnTo>
                  <a:lnTo>
                    <a:pt x="51145" y="41492"/>
                  </a:lnTo>
                  <a:lnTo>
                    <a:pt x="52307" y="48208"/>
                  </a:lnTo>
                  <a:lnTo>
                    <a:pt x="53333" y="54925"/>
                  </a:lnTo>
                  <a:lnTo>
                    <a:pt x="54290" y="61194"/>
                  </a:lnTo>
                  <a:lnTo>
                    <a:pt x="55247" y="67014"/>
                  </a:lnTo>
                  <a:lnTo>
                    <a:pt x="56068" y="72388"/>
                  </a:lnTo>
                  <a:lnTo>
                    <a:pt x="56820" y="76716"/>
                  </a:lnTo>
                  <a:lnTo>
                    <a:pt x="57299" y="80000"/>
                  </a:lnTo>
                  <a:lnTo>
                    <a:pt x="57777" y="82388"/>
                  </a:lnTo>
                  <a:lnTo>
                    <a:pt x="59008" y="22835"/>
                  </a:lnTo>
                  <a:lnTo>
                    <a:pt x="58461" y="20746"/>
                  </a:lnTo>
                  <a:lnTo>
                    <a:pt x="57982" y="18507"/>
                  </a:lnTo>
                  <a:lnTo>
                    <a:pt x="53880" y="746"/>
                  </a:lnTo>
                  <a:lnTo>
                    <a:pt x="55794" y="3731"/>
                  </a:lnTo>
                  <a:lnTo>
                    <a:pt x="58051" y="5970"/>
                  </a:lnTo>
                  <a:lnTo>
                    <a:pt x="60444" y="7761"/>
                  </a:lnTo>
                  <a:lnTo>
                    <a:pt x="63179" y="8656"/>
                  </a:lnTo>
                  <a:lnTo>
                    <a:pt x="65982" y="9104"/>
                  </a:lnTo>
                  <a:lnTo>
                    <a:pt x="68923" y="8656"/>
                  </a:lnTo>
                  <a:lnTo>
                    <a:pt x="71658" y="7611"/>
                  </a:lnTo>
                  <a:lnTo>
                    <a:pt x="74119" y="5820"/>
                  </a:lnTo>
                  <a:lnTo>
                    <a:pt x="76307" y="3283"/>
                  </a:lnTo>
                  <a:lnTo>
                    <a:pt x="78290" y="298"/>
                  </a:lnTo>
                  <a:lnTo>
                    <a:pt x="74051" y="18507"/>
                  </a:lnTo>
                  <a:lnTo>
                    <a:pt x="73641" y="20746"/>
                  </a:lnTo>
                  <a:lnTo>
                    <a:pt x="73025" y="22835"/>
                  </a:lnTo>
                  <a:lnTo>
                    <a:pt x="74324" y="82388"/>
                  </a:lnTo>
                  <a:lnTo>
                    <a:pt x="74666" y="80000"/>
                  </a:lnTo>
                  <a:lnTo>
                    <a:pt x="75282" y="76716"/>
                  </a:lnTo>
                  <a:lnTo>
                    <a:pt x="75897" y="72089"/>
                  </a:lnTo>
                  <a:lnTo>
                    <a:pt x="76786" y="67014"/>
                  </a:lnTo>
                  <a:lnTo>
                    <a:pt x="77675" y="61194"/>
                  </a:lnTo>
                  <a:lnTo>
                    <a:pt x="78769" y="54776"/>
                  </a:lnTo>
                  <a:lnTo>
                    <a:pt x="79794" y="48208"/>
                  </a:lnTo>
                  <a:lnTo>
                    <a:pt x="80820" y="41343"/>
                  </a:lnTo>
                  <a:lnTo>
                    <a:pt x="81846" y="34776"/>
                  </a:lnTo>
                  <a:lnTo>
                    <a:pt x="82940" y="27910"/>
                  </a:lnTo>
                  <a:lnTo>
                    <a:pt x="83829" y="21492"/>
                  </a:lnTo>
                  <a:lnTo>
                    <a:pt x="84786" y="15820"/>
                  </a:lnTo>
                  <a:lnTo>
                    <a:pt x="85538" y="10298"/>
                  </a:lnTo>
                  <a:lnTo>
                    <a:pt x="86290" y="5970"/>
                  </a:lnTo>
                  <a:lnTo>
                    <a:pt x="86700" y="2388"/>
                  </a:lnTo>
                  <a:lnTo>
                    <a:pt x="86974" y="0"/>
                  </a:lnTo>
                  <a:lnTo>
                    <a:pt x="95794" y="6865"/>
                  </a:lnTo>
                  <a:lnTo>
                    <a:pt x="104341" y="14477"/>
                  </a:lnTo>
                  <a:lnTo>
                    <a:pt x="104615" y="14626"/>
                  </a:lnTo>
                  <a:lnTo>
                    <a:pt x="105367" y="15373"/>
                  </a:lnTo>
                  <a:lnTo>
                    <a:pt x="106393" y="16268"/>
                  </a:lnTo>
                  <a:lnTo>
                    <a:pt x="107897" y="17611"/>
                  </a:lnTo>
                  <a:lnTo>
                    <a:pt x="109538" y="18955"/>
                  </a:lnTo>
                  <a:lnTo>
                    <a:pt x="111316" y="20597"/>
                  </a:lnTo>
                  <a:lnTo>
                    <a:pt x="113094" y="22238"/>
                  </a:lnTo>
                  <a:lnTo>
                    <a:pt x="114871" y="24029"/>
                  </a:lnTo>
                  <a:lnTo>
                    <a:pt x="116512" y="25373"/>
                  </a:lnTo>
                  <a:lnTo>
                    <a:pt x="118017" y="26716"/>
                  </a:lnTo>
                  <a:lnTo>
                    <a:pt x="119179" y="28059"/>
                  </a:lnTo>
                  <a:lnTo>
                    <a:pt x="119384" y="28059"/>
                  </a:lnTo>
                  <a:lnTo>
                    <a:pt x="119589" y="28358"/>
                  </a:lnTo>
                  <a:lnTo>
                    <a:pt x="119794" y="28507"/>
                  </a:lnTo>
                  <a:lnTo>
                    <a:pt x="120000" y="28805"/>
                  </a:lnTo>
                  <a:lnTo>
                    <a:pt x="117675" y="30895"/>
                  </a:lnTo>
                  <a:lnTo>
                    <a:pt x="115282" y="33134"/>
                  </a:lnTo>
                  <a:lnTo>
                    <a:pt x="112888" y="35373"/>
                  </a:lnTo>
                  <a:lnTo>
                    <a:pt x="110495" y="37462"/>
                  </a:lnTo>
                  <a:lnTo>
                    <a:pt x="108376" y="39552"/>
                  </a:lnTo>
                  <a:lnTo>
                    <a:pt x="106735" y="41044"/>
                  </a:lnTo>
                  <a:lnTo>
                    <a:pt x="106188" y="41791"/>
                  </a:lnTo>
                  <a:lnTo>
                    <a:pt x="105367" y="42686"/>
                  </a:lnTo>
                  <a:lnTo>
                    <a:pt x="104547" y="43880"/>
                  </a:lnTo>
                  <a:lnTo>
                    <a:pt x="104410" y="43880"/>
                  </a:lnTo>
                  <a:lnTo>
                    <a:pt x="104341" y="44029"/>
                  </a:lnTo>
                  <a:lnTo>
                    <a:pt x="104205" y="44029"/>
                  </a:lnTo>
                  <a:lnTo>
                    <a:pt x="104000" y="44328"/>
                  </a:lnTo>
                  <a:lnTo>
                    <a:pt x="103042" y="45820"/>
                  </a:lnTo>
                  <a:lnTo>
                    <a:pt x="102153" y="47910"/>
                  </a:lnTo>
                  <a:lnTo>
                    <a:pt x="101264" y="49552"/>
                  </a:lnTo>
                  <a:lnTo>
                    <a:pt x="100649" y="50597"/>
                  </a:lnTo>
                  <a:lnTo>
                    <a:pt x="98598" y="55671"/>
                  </a:lnTo>
                  <a:lnTo>
                    <a:pt x="96888" y="60447"/>
                  </a:lnTo>
                  <a:lnTo>
                    <a:pt x="95794" y="65074"/>
                  </a:lnTo>
                  <a:lnTo>
                    <a:pt x="95658" y="65522"/>
                  </a:lnTo>
                  <a:lnTo>
                    <a:pt x="95521" y="66119"/>
                  </a:lnTo>
                  <a:lnTo>
                    <a:pt x="95111" y="68208"/>
                  </a:lnTo>
                  <a:lnTo>
                    <a:pt x="94700" y="70895"/>
                  </a:lnTo>
                  <a:lnTo>
                    <a:pt x="94427" y="73880"/>
                  </a:lnTo>
                  <a:lnTo>
                    <a:pt x="93333" y="80597"/>
                  </a:lnTo>
                  <a:lnTo>
                    <a:pt x="92307" y="88059"/>
                  </a:lnTo>
                  <a:lnTo>
                    <a:pt x="91076" y="95970"/>
                  </a:lnTo>
                  <a:lnTo>
                    <a:pt x="89914" y="104179"/>
                  </a:lnTo>
                  <a:lnTo>
                    <a:pt x="88752" y="112388"/>
                  </a:lnTo>
                  <a:lnTo>
                    <a:pt x="87794" y="120000"/>
                  </a:lnTo>
                  <a:lnTo>
                    <a:pt x="10871" y="120000"/>
                  </a:lnTo>
                  <a:lnTo>
                    <a:pt x="8341" y="119253"/>
                  </a:lnTo>
                  <a:lnTo>
                    <a:pt x="6085" y="117462"/>
                  </a:lnTo>
                  <a:lnTo>
                    <a:pt x="4102" y="114776"/>
                  </a:lnTo>
                  <a:lnTo>
                    <a:pt x="2393" y="111044"/>
                  </a:lnTo>
                  <a:lnTo>
                    <a:pt x="1162" y="106716"/>
                  </a:lnTo>
                  <a:lnTo>
                    <a:pt x="341" y="101791"/>
                  </a:lnTo>
                  <a:lnTo>
                    <a:pt x="0" y="96268"/>
                  </a:lnTo>
                  <a:lnTo>
                    <a:pt x="0" y="94477"/>
                  </a:lnTo>
                  <a:lnTo>
                    <a:pt x="136" y="92537"/>
                  </a:lnTo>
                  <a:lnTo>
                    <a:pt x="547" y="88805"/>
                  </a:lnTo>
                  <a:lnTo>
                    <a:pt x="1162" y="83731"/>
                  </a:lnTo>
                  <a:lnTo>
                    <a:pt x="1982" y="78059"/>
                  </a:lnTo>
                  <a:lnTo>
                    <a:pt x="2803" y="72089"/>
                  </a:lnTo>
                  <a:lnTo>
                    <a:pt x="3623" y="65671"/>
                  </a:lnTo>
                  <a:lnTo>
                    <a:pt x="4581" y="59850"/>
                  </a:lnTo>
                  <a:lnTo>
                    <a:pt x="5401" y="53880"/>
                  </a:lnTo>
                  <a:lnTo>
                    <a:pt x="6153" y="48805"/>
                  </a:lnTo>
                  <a:lnTo>
                    <a:pt x="6769" y="44477"/>
                  </a:lnTo>
                  <a:lnTo>
                    <a:pt x="7111" y="41940"/>
                  </a:lnTo>
                  <a:lnTo>
                    <a:pt x="7521" y="39552"/>
                  </a:lnTo>
                  <a:lnTo>
                    <a:pt x="7521" y="39552"/>
                  </a:lnTo>
                  <a:lnTo>
                    <a:pt x="8683" y="35373"/>
                  </a:lnTo>
                  <a:lnTo>
                    <a:pt x="10119" y="31940"/>
                  </a:lnTo>
                  <a:lnTo>
                    <a:pt x="11897" y="29253"/>
                  </a:lnTo>
                  <a:lnTo>
                    <a:pt x="12034" y="28955"/>
                  </a:lnTo>
                  <a:lnTo>
                    <a:pt x="12239" y="28805"/>
                  </a:lnTo>
                  <a:lnTo>
                    <a:pt x="12512" y="28358"/>
                  </a:lnTo>
                  <a:lnTo>
                    <a:pt x="12717" y="28059"/>
                  </a:lnTo>
                  <a:lnTo>
                    <a:pt x="12923" y="28059"/>
                  </a:lnTo>
                  <a:lnTo>
                    <a:pt x="14085" y="26716"/>
                  </a:lnTo>
                  <a:lnTo>
                    <a:pt x="15589" y="25373"/>
                  </a:lnTo>
                  <a:lnTo>
                    <a:pt x="17230" y="24029"/>
                  </a:lnTo>
                  <a:lnTo>
                    <a:pt x="19008" y="22238"/>
                  </a:lnTo>
                  <a:lnTo>
                    <a:pt x="20786" y="20597"/>
                  </a:lnTo>
                  <a:lnTo>
                    <a:pt x="22564" y="18955"/>
                  </a:lnTo>
                  <a:lnTo>
                    <a:pt x="24205" y="17611"/>
                  </a:lnTo>
                  <a:lnTo>
                    <a:pt x="25572" y="16268"/>
                  </a:lnTo>
                  <a:lnTo>
                    <a:pt x="26735" y="15373"/>
                  </a:lnTo>
                  <a:lnTo>
                    <a:pt x="27487" y="14626"/>
                  </a:lnTo>
                  <a:lnTo>
                    <a:pt x="27760" y="14477"/>
                  </a:lnTo>
                  <a:lnTo>
                    <a:pt x="33435" y="9402"/>
                  </a:lnTo>
                  <a:lnTo>
                    <a:pt x="39179" y="4626"/>
                  </a:lnTo>
                  <a:lnTo>
                    <a:pt x="4512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98" name="Google Shape;998;p53"/>
            <p:cNvSpPr/>
            <p:nvPr/>
          </p:nvSpPr>
          <p:spPr>
            <a:xfrm>
              <a:off x="195262" y="385763"/>
              <a:ext cx="1601700" cy="1943100"/>
            </a:xfrm>
            <a:custGeom>
              <a:rect b="b" l="l" r="r" t="t"/>
              <a:pathLst>
                <a:path extrusionOk="0" h="120000" w="120000">
                  <a:moveTo>
                    <a:pt x="58989" y="0"/>
                  </a:moveTo>
                  <a:lnTo>
                    <a:pt x="61129" y="0"/>
                  </a:lnTo>
                  <a:lnTo>
                    <a:pt x="68265" y="490"/>
                  </a:lnTo>
                  <a:lnTo>
                    <a:pt x="75163" y="1666"/>
                  </a:lnTo>
                  <a:lnTo>
                    <a:pt x="81704" y="3725"/>
                  </a:lnTo>
                  <a:lnTo>
                    <a:pt x="87651" y="6470"/>
                  </a:lnTo>
                  <a:lnTo>
                    <a:pt x="93121" y="9901"/>
                  </a:lnTo>
                  <a:lnTo>
                    <a:pt x="97879" y="13823"/>
                  </a:lnTo>
                  <a:lnTo>
                    <a:pt x="102041" y="18235"/>
                  </a:lnTo>
                  <a:lnTo>
                    <a:pt x="105371" y="23235"/>
                  </a:lnTo>
                  <a:lnTo>
                    <a:pt x="107869" y="28627"/>
                  </a:lnTo>
                  <a:lnTo>
                    <a:pt x="109296" y="34313"/>
                  </a:lnTo>
                  <a:lnTo>
                    <a:pt x="109890" y="40098"/>
                  </a:lnTo>
                  <a:lnTo>
                    <a:pt x="109890" y="41470"/>
                  </a:lnTo>
                  <a:lnTo>
                    <a:pt x="109653" y="43627"/>
                  </a:lnTo>
                  <a:lnTo>
                    <a:pt x="109534" y="46078"/>
                  </a:lnTo>
                  <a:lnTo>
                    <a:pt x="109534" y="48823"/>
                  </a:lnTo>
                  <a:lnTo>
                    <a:pt x="109296" y="51372"/>
                  </a:lnTo>
                  <a:lnTo>
                    <a:pt x="109177" y="53431"/>
                  </a:lnTo>
                  <a:lnTo>
                    <a:pt x="109177" y="55098"/>
                  </a:lnTo>
                  <a:lnTo>
                    <a:pt x="109653" y="55098"/>
                  </a:lnTo>
                  <a:lnTo>
                    <a:pt x="110604" y="55000"/>
                  </a:lnTo>
                  <a:lnTo>
                    <a:pt x="111912" y="55000"/>
                  </a:lnTo>
                  <a:lnTo>
                    <a:pt x="113339" y="55000"/>
                  </a:lnTo>
                  <a:lnTo>
                    <a:pt x="114767" y="55294"/>
                  </a:lnTo>
                  <a:lnTo>
                    <a:pt x="116194" y="55686"/>
                  </a:lnTo>
                  <a:lnTo>
                    <a:pt x="117502" y="56470"/>
                  </a:lnTo>
                  <a:lnTo>
                    <a:pt x="118810" y="57549"/>
                  </a:lnTo>
                  <a:lnTo>
                    <a:pt x="119643" y="59019"/>
                  </a:lnTo>
                  <a:lnTo>
                    <a:pt x="120000" y="61078"/>
                  </a:lnTo>
                  <a:lnTo>
                    <a:pt x="120000" y="63823"/>
                  </a:lnTo>
                  <a:lnTo>
                    <a:pt x="119524" y="68333"/>
                  </a:lnTo>
                  <a:lnTo>
                    <a:pt x="118572" y="72058"/>
                  </a:lnTo>
                  <a:lnTo>
                    <a:pt x="117502" y="75000"/>
                  </a:lnTo>
                  <a:lnTo>
                    <a:pt x="116432" y="77450"/>
                  </a:lnTo>
                  <a:lnTo>
                    <a:pt x="115123" y="79215"/>
                  </a:lnTo>
                  <a:lnTo>
                    <a:pt x="113815" y="80588"/>
                  </a:lnTo>
                  <a:lnTo>
                    <a:pt x="112626" y="81470"/>
                  </a:lnTo>
                  <a:lnTo>
                    <a:pt x="111318" y="82058"/>
                  </a:lnTo>
                  <a:lnTo>
                    <a:pt x="110009" y="82352"/>
                  </a:lnTo>
                  <a:lnTo>
                    <a:pt x="108939" y="82549"/>
                  </a:lnTo>
                  <a:lnTo>
                    <a:pt x="107988" y="82352"/>
                  </a:lnTo>
                  <a:lnTo>
                    <a:pt x="107274" y="82352"/>
                  </a:lnTo>
                  <a:lnTo>
                    <a:pt x="106917" y="82254"/>
                  </a:lnTo>
                  <a:lnTo>
                    <a:pt x="106560" y="82058"/>
                  </a:lnTo>
                  <a:lnTo>
                    <a:pt x="104182" y="87745"/>
                  </a:lnTo>
                  <a:lnTo>
                    <a:pt x="101446" y="92843"/>
                  </a:lnTo>
                  <a:lnTo>
                    <a:pt x="98592" y="97352"/>
                  </a:lnTo>
                  <a:lnTo>
                    <a:pt x="95500" y="101274"/>
                  </a:lnTo>
                  <a:lnTo>
                    <a:pt x="92051" y="104803"/>
                  </a:lnTo>
                  <a:lnTo>
                    <a:pt x="88840" y="107843"/>
                  </a:lnTo>
                  <a:lnTo>
                    <a:pt x="85391" y="110392"/>
                  </a:lnTo>
                  <a:lnTo>
                    <a:pt x="80753" y="113235"/>
                  </a:lnTo>
                  <a:lnTo>
                    <a:pt x="76471" y="115490"/>
                  </a:lnTo>
                  <a:lnTo>
                    <a:pt x="72309" y="117254"/>
                  </a:lnTo>
                  <a:lnTo>
                    <a:pt x="68622" y="118333"/>
                  </a:lnTo>
                  <a:lnTo>
                    <a:pt x="65530" y="119215"/>
                  </a:lnTo>
                  <a:lnTo>
                    <a:pt x="63151" y="119607"/>
                  </a:lnTo>
                  <a:lnTo>
                    <a:pt x="61486" y="120000"/>
                  </a:lnTo>
                  <a:lnTo>
                    <a:pt x="61010" y="120000"/>
                  </a:lnTo>
                  <a:lnTo>
                    <a:pt x="58989" y="120000"/>
                  </a:lnTo>
                  <a:lnTo>
                    <a:pt x="58394" y="120000"/>
                  </a:lnTo>
                  <a:lnTo>
                    <a:pt x="56848" y="119607"/>
                  </a:lnTo>
                  <a:lnTo>
                    <a:pt x="54469" y="119215"/>
                  </a:lnTo>
                  <a:lnTo>
                    <a:pt x="51377" y="118333"/>
                  </a:lnTo>
                  <a:lnTo>
                    <a:pt x="47571" y="117254"/>
                  </a:lnTo>
                  <a:lnTo>
                    <a:pt x="43528" y="115490"/>
                  </a:lnTo>
                  <a:lnTo>
                    <a:pt x="39008" y="113235"/>
                  </a:lnTo>
                  <a:lnTo>
                    <a:pt x="34489" y="110392"/>
                  </a:lnTo>
                  <a:lnTo>
                    <a:pt x="31040" y="107647"/>
                  </a:lnTo>
                  <a:lnTo>
                    <a:pt x="27710" y="104705"/>
                  </a:lnTo>
                  <a:lnTo>
                    <a:pt x="24499" y="101274"/>
                  </a:lnTo>
                  <a:lnTo>
                    <a:pt x="21407" y="97352"/>
                  </a:lnTo>
                  <a:lnTo>
                    <a:pt x="18434" y="92843"/>
                  </a:lnTo>
                  <a:lnTo>
                    <a:pt x="15817" y="87745"/>
                  </a:lnTo>
                  <a:lnTo>
                    <a:pt x="13439" y="82254"/>
                  </a:lnTo>
                  <a:lnTo>
                    <a:pt x="13082" y="82254"/>
                  </a:lnTo>
                  <a:lnTo>
                    <a:pt x="12725" y="82352"/>
                  </a:lnTo>
                  <a:lnTo>
                    <a:pt x="12011" y="82549"/>
                  </a:lnTo>
                  <a:lnTo>
                    <a:pt x="11060" y="82549"/>
                  </a:lnTo>
                  <a:lnTo>
                    <a:pt x="9990" y="82549"/>
                  </a:lnTo>
                  <a:lnTo>
                    <a:pt x="8681" y="82254"/>
                  </a:lnTo>
                  <a:lnTo>
                    <a:pt x="7373" y="81568"/>
                  </a:lnTo>
                  <a:lnTo>
                    <a:pt x="6184" y="80588"/>
                  </a:lnTo>
                  <a:lnTo>
                    <a:pt x="4876" y="79215"/>
                  </a:lnTo>
                  <a:lnTo>
                    <a:pt x="3805" y="77450"/>
                  </a:lnTo>
                  <a:lnTo>
                    <a:pt x="2497" y="75000"/>
                  </a:lnTo>
                  <a:lnTo>
                    <a:pt x="1546" y="72058"/>
                  </a:lnTo>
                  <a:lnTo>
                    <a:pt x="713" y="68333"/>
                  </a:lnTo>
                  <a:lnTo>
                    <a:pt x="118" y="63823"/>
                  </a:lnTo>
                  <a:lnTo>
                    <a:pt x="0" y="61078"/>
                  </a:lnTo>
                  <a:lnTo>
                    <a:pt x="475" y="59019"/>
                  </a:lnTo>
                  <a:lnTo>
                    <a:pt x="1427" y="57549"/>
                  </a:lnTo>
                  <a:lnTo>
                    <a:pt x="2497" y="56470"/>
                  </a:lnTo>
                  <a:lnTo>
                    <a:pt x="3924" y="55686"/>
                  </a:lnTo>
                  <a:lnTo>
                    <a:pt x="5470" y="55294"/>
                  </a:lnTo>
                  <a:lnTo>
                    <a:pt x="6897" y="55000"/>
                  </a:lnTo>
                  <a:lnTo>
                    <a:pt x="8325" y="55000"/>
                  </a:lnTo>
                  <a:lnTo>
                    <a:pt x="9395" y="55000"/>
                  </a:lnTo>
                  <a:lnTo>
                    <a:pt x="10465" y="55098"/>
                  </a:lnTo>
                  <a:lnTo>
                    <a:pt x="11060" y="55098"/>
                  </a:lnTo>
                  <a:lnTo>
                    <a:pt x="10822" y="53431"/>
                  </a:lnTo>
                  <a:lnTo>
                    <a:pt x="10822" y="51372"/>
                  </a:lnTo>
                  <a:lnTo>
                    <a:pt x="10703" y="48823"/>
                  </a:lnTo>
                  <a:lnTo>
                    <a:pt x="10465" y="46078"/>
                  </a:lnTo>
                  <a:lnTo>
                    <a:pt x="10465" y="43627"/>
                  </a:lnTo>
                  <a:lnTo>
                    <a:pt x="10346" y="41470"/>
                  </a:lnTo>
                  <a:lnTo>
                    <a:pt x="10346" y="40098"/>
                  </a:lnTo>
                  <a:lnTo>
                    <a:pt x="10822" y="34313"/>
                  </a:lnTo>
                  <a:lnTo>
                    <a:pt x="12368" y="28627"/>
                  </a:lnTo>
                  <a:lnTo>
                    <a:pt x="14866" y="23235"/>
                  </a:lnTo>
                  <a:lnTo>
                    <a:pt x="18077" y="18235"/>
                  </a:lnTo>
                  <a:lnTo>
                    <a:pt x="22358" y="13823"/>
                  </a:lnTo>
                  <a:lnTo>
                    <a:pt x="26997" y="9901"/>
                  </a:lnTo>
                  <a:lnTo>
                    <a:pt x="32467" y="6470"/>
                  </a:lnTo>
                  <a:lnTo>
                    <a:pt x="38414" y="3725"/>
                  </a:lnTo>
                  <a:lnTo>
                    <a:pt x="44955" y="1666"/>
                  </a:lnTo>
                  <a:lnTo>
                    <a:pt x="51734" y="490"/>
                  </a:lnTo>
                  <a:lnTo>
                    <a:pt x="5898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999" name="Google Shape;999;p53"/>
            <p:cNvSpPr/>
            <p:nvPr/>
          </p:nvSpPr>
          <p:spPr>
            <a:xfrm>
              <a:off x="4908550" y="2554288"/>
              <a:ext cx="2547900" cy="1168500"/>
            </a:xfrm>
            <a:custGeom>
              <a:rect b="b" l="l" r="r" t="t"/>
              <a:pathLst>
                <a:path extrusionOk="0" h="120000" w="120000">
                  <a:moveTo>
                    <a:pt x="30953" y="0"/>
                  </a:moveTo>
                  <a:lnTo>
                    <a:pt x="30579" y="4891"/>
                  </a:lnTo>
                  <a:lnTo>
                    <a:pt x="29757" y="6358"/>
                  </a:lnTo>
                  <a:lnTo>
                    <a:pt x="28859" y="8152"/>
                  </a:lnTo>
                  <a:lnTo>
                    <a:pt x="27738" y="10434"/>
                  </a:lnTo>
                  <a:lnTo>
                    <a:pt x="26616" y="13369"/>
                  </a:lnTo>
                  <a:lnTo>
                    <a:pt x="25420" y="16630"/>
                  </a:lnTo>
                  <a:lnTo>
                    <a:pt x="24448" y="20380"/>
                  </a:lnTo>
                  <a:lnTo>
                    <a:pt x="23476" y="24782"/>
                  </a:lnTo>
                  <a:lnTo>
                    <a:pt x="22803" y="29510"/>
                  </a:lnTo>
                  <a:lnTo>
                    <a:pt x="22355" y="35054"/>
                  </a:lnTo>
                  <a:lnTo>
                    <a:pt x="22280" y="41086"/>
                  </a:lnTo>
                  <a:lnTo>
                    <a:pt x="22504" y="47771"/>
                  </a:lnTo>
                  <a:lnTo>
                    <a:pt x="23177" y="54782"/>
                  </a:lnTo>
                  <a:lnTo>
                    <a:pt x="23401" y="54293"/>
                  </a:lnTo>
                  <a:lnTo>
                    <a:pt x="23850" y="53152"/>
                  </a:lnTo>
                  <a:lnTo>
                    <a:pt x="24672" y="51195"/>
                  </a:lnTo>
                  <a:lnTo>
                    <a:pt x="25644" y="48913"/>
                  </a:lnTo>
                  <a:lnTo>
                    <a:pt x="26915" y="46793"/>
                  </a:lnTo>
                  <a:lnTo>
                    <a:pt x="28411" y="44021"/>
                  </a:lnTo>
                  <a:lnTo>
                    <a:pt x="29981" y="41739"/>
                  </a:lnTo>
                  <a:lnTo>
                    <a:pt x="31700" y="39456"/>
                  </a:lnTo>
                  <a:lnTo>
                    <a:pt x="33570" y="37989"/>
                  </a:lnTo>
                  <a:lnTo>
                    <a:pt x="35364" y="37010"/>
                  </a:lnTo>
                  <a:lnTo>
                    <a:pt x="37308" y="44021"/>
                  </a:lnTo>
                  <a:lnTo>
                    <a:pt x="39401" y="51032"/>
                  </a:lnTo>
                  <a:lnTo>
                    <a:pt x="41570" y="57880"/>
                  </a:lnTo>
                  <a:lnTo>
                    <a:pt x="43962" y="64891"/>
                  </a:lnTo>
                  <a:lnTo>
                    <a:pt x="46205" y="71576"/>
                  </a:lnTo>
                  <a:lnTo>
                    <a:pt x="48598" y="77934"/>
                  </a:lnTo>
                  <a:lnTo>
                    <a:pt x="50766" y="83641"/>
                  </a:lnTo>
                  <a:lnTo>
                    <a:pt x="52934" y="88369"/>
                  </a:lnTo>
                  <a:lnTo>
                    <a:pt x="54878" y="92282"/>
                  </a:lnTo>
                  <a:lnTo>
                    <a:pt x="56747" y="95054"/>
                  </a:lnTo>
                  <a:lnTo>
                    <a:pt x="58467" y="92282"/>
                  </a:lnTo>
                  <a:lnTo>
                    <a:pt x="60411" y="88369"/>
                  </a:lnTo>
                  <a:lnTo>
                    <a:pt x="62579" y="83641"/>
                  </a:lnTo>
                  <a:lnTo>
                    <a:pt x="64822" y="77934"/>
                  </a:lnTo>
                  <a:lnTo>
                    <a:pt x="67140" y="71576"/>
                  </a:lnTo>
                  <a:lnTo>
                    <a:pt x="69532" y="64891"/>
                  </a:lnTo>
                  <a:lnTo>
                    <a:pt x="71775" y="57880"/>
                  </a:lnTo>
                  <a:lnTo>
                    <a:pt x="74093" y="51032"/>
                  </a:lnTo>
                  <a:lnTo>
                    <a:pt x="76112" y="43695"/>
                  </a:lnTo>
                  <a:lnTo>
                    <a:pt x="77981" y="37010"/>
                  </a:lnTo>
                  <a:lnTo>
                    <a:pt x="79775" y="37989"/>
                  </a:lnTo>
                  <a:lnTo>
                    <a:pt x="81644" y="39456"/>
                  </a:lnTo>
                  <a:lnTo>
                    <a:pt x="83364" y="41739"/>
                  </a:lnTo>
                  <a:lnTo>
                    <a:pt x="84934" y="44021"/>
                  </a:lnTo>
                  <a:lnTo>
                    <a:pt x="86429" y="46793"/>
                  </a:lnTo>
                  <a:lnTo>
                    <a:pt x="87700" y="48913"/>
                  </a:lnTo>
                  <a:lnTo>
                    <a:pt x="88822" y="51195"/>
                  </a:lnTo>
                  <a:lnTo>
                    <a:pt x="89644" y="53152"/>
                  </a:lnTo>
                  <a:lnTo>
                    <a:pt x="90093" y="54293"/>
                  </a:lnTo>
                  <a:lnTo>
                    <a:pt x="90317" y="54782"/>
                  </a:lnTo>
                  <a:lnTo>
                    <a:pt x="90990" y="47771"/>
                  </a:lnTo>
                  <a:lnTo>
                    <a:pt x="91214" y="41086"/>
                  </a:lnTo>
                  <a:lnTo>
                    <a:pt x="91065" y="35054"/>
                  </a:lnTo>
                  <a:lnTo>
                    <a:pt x="90616" y="29836"/>
                  </a:lnTo>
                  <a:lnTo>
                    <a:pt x="89943" y="24782"/>
                  </a:lnTo>
                  <a:lnTo>
                    <a:pt x="89046" y="20380"/>
                  </a:lnTo>
                  <a:lnTo>
                    <a:pt x="88000" y="16630"/>
                  </a:lnTo>
                  <a:lnTo>
                    <a:pt x="86878" y="13369"/>
                  </a:lnTo>
                  <a:lnTo>
                    <a:pt x="85757" y="10434"/>
                  </a:lnTo>
                  <a:lnTo>
                    <a:pt x="84560" y="8152"/>
                  </a:lnTo>
                  <a:lnTo>
                    <a:pt x="83588" y="6358"/>
                  </a:lnTo>
                  <a:lnTo>
                    <a:pt x="82766" y="4891"/>
                  </a:lnTo>
                  <a:lnTo>
                    <a:pt x="82542" y="0"/>
                  </a:lnTo>
                  <a:lnTo>
                    <a:pt x="82990" y="163"/>
                  </a:lnTo>
                  <a:lnTo>
                    <a:pt x="83887" y="978"/>
                  </a:lnTo>
                  <a:lnTo>
                    <a:pt x="85308" y="1956"/>
                  </a:lnTo>
                  <a:lnTo>
                    <a:pt x="87028" y="3097"/>
                  </a:lnTo>
                  <a:lnTo>
                    <a:pt x="89046" y="4728"/>
                  </a:lnTo>
                  <a:lnTo>
                    <a:pt x="91214" y="6195"/>
                  </a:lnTo>
                  <a:lnTo>
                    <a:pt x="93532" y="7826"/>
                  </a:lnTo>
                  <a:lnTo>
                    <a:pt x="95775" y="9456"/>
                  </a:lnTo>
                  <a:lnTo>
                    <a:pt x="97943" y="11086"/>
                  </a:lnTo>
                  <a:lnTo>
                    <a:pt x="100037" y="12554"/>
                  </a:lnTo>
                  <a:lnTo>
                    <a:pt x="101831" y="14184"/>
                  </a:lnTo>
                  <a:lnTo>
                    <a:pt x="103327" y="15163"/>
                  </a:lnTo>
                  <a:lnTo>
                    <a:pt x="104448" y="16141"/>
                  </a:lnTo>
                  <a:lnTo>
                    <a:pt x="105046" y="16630"/>
                  </a:lnTo>
                  <a:lnTo>
                    <a:pt x="108037" y="20380"/>
                  </a:lnTo>
                  <a:lnTo>
                    <a:pt x="110504" y="24619"/>
                  </a:lnTo>
                  <a:lnTo>
                    <a:pt x="112822" y="29021"/>
                  </a:lnTo>
                  <a:lnTo>
                    <a:pt x="114766" y="34076"/>
                  </a:lnTo>
                  <a:lnTo>
                    <a:pt x="116336" y="39293"/>
                  </a:lnTo>
                  <a:lnTo>
                    <a:pt x="117682" y="45326"/>
                  </a:lnTo>
                  <a:lnTo>
                    <a:pt x="118654" y="51684"/>
                  </a:lnTo>
                  <a:lnTo>
                    <a:pt x="118728" y="52989"/>
                  </a:lnTo>
                  <a:lnTo>
                    <a:pt x="118878" y="54782"/>
                  </a:lnTo>
                  <a:lnTo>
                    <a:pt x="118953" y="56739"/>
                  </a:lnTo>
                  <a:lnTo>
                    <a:pt x="119177" y="58695"/>
                  </a:lnTo>
                  <a:lnTo>
                    <a:pt x="119327" y="60163"/>
                  </a:lnTo>
                  <a:lnTo>
                    <a:pt x="119327" y="60652"/>
                  </a:lnTo>
                  <a:lnTo>
                    <a:pt x="119775" y="67989"/>
                  </a:lnTo>
                  <a:lnTo>
                    <a:pt x="119775" y="68641"/>
                  </a:lnTo>
                  <a:lnTo>
                    <a:pt x="119775" y="70597"/>
                  </a:lnTo>
                  <a:lnTo>
                    <a:pt x="119850" y="73206"/>
                  </a:lnTo>
                  <a:lnTo>
                    <a:pt x="119850" y="75652"/>
                  </a:lnTo>
                  <a:lnTo>
                    <a:pt x="119850" y="78097"/>
                  </a:lnTo>
                  <a:lnTo>
                    <a:pt x="120000" y="79891"/>
                  </a:lnTo>
                  <a:lnTo>
                    <a:pt x="120000" y="80543"/>
                  </a:lnTo>
                  <a:lnTo>
                    <a:pt x="120000" y="81358"/>
                  </a:lnTo>
                  <a:lnTo>
                    <a:pt x="120000" y="82826"/>
                  </a:lnTo>
                  <a:lnTo>
                    <a:pt x="119850" y="84782"/>
                  </a:lnTo>
                  <a:lnTo>
                    <a:pt x="119850" y="86576"/>
                  </a:lnTo>
                  <a:lnTo>
                    <a:pt x="119850" y="87880"/>
                  </a:lnTo>
                  <a:lnTo>
                    <a:pt x="119626" y="93750"/>
                  </a:lnTo>
                  <a:lnTo>
                    <a:pt x="118953" y="98967"/>
                  </a:lnTo>
                  <a:lnTo>
                    <a:pt x="117906" y="104347"/>
                  </a:lnTo>
                  <a:lnTo>
                    <a:pt x="116336" y="109076"/>
                  </a:lnTo>
                  <a:lnTo>
                    <a:pt x="114317" y="113315"/>
                  </a:lnTo>
                  <a:lnTo>
                    <a:pt x="112000" y="116250"/>
                  </a:lnTo>
                  <a:lnTo>
                    <a:pt x="109607" y="118206"/>
                  </a:lnTo>
                  <a:lnTo>
                    <a:pt x="106990" y="119510"/>
                  </a:lnTo>
                  <a:lnTo>
                    <a:pt x="104224" y="120000"/>
                  </a:lnTo>
                  <a:lnTo>
                    <a:pt x="23925" y="120000"/>
                  </a:lnTo>
                  <a:lnTo>
                    <a:pt x="22803" y="111684"/>
                  </a:lnTo>
                  <a:lnTo>
                    <a:pt x="21682" y="103043"/>
                  </a:lnTo>
                  <a:lnTo>
                    <a:pt x="20336" y="94076"/>
                  </a:lnTo>
                  <a:lnTo>
                    <a:pt x="19065" y="85108"/>
                  </a:lnTo>
                  <a:lnTo>
                    <a:pt x="17794" y="76956"/>
                  </a:lnTo>
                  <a:lnTo>
                    <a:pt x="16747" y="69945"/>
                  </a:lnTo>
                  <a:lnTo>
                    <a:pt x="16224" y="65217"/>
                  </a:lnTo>
                  <a:lnTo>
                    <a:pt x="15401" y="60978"/>
                  </a:lnTo>
                  <a:lnTo>
                    <a:pt x="15028" y="59673"/>
                  </a:lnTo>
                  <a:lnTo>
                    <a:pt x="14579" y="57880"/>
                  </a:lnTo>
                  <a:lnTo>
                    <a:pt x="14056" y="55760"/>
                  </a:lnTo>
                  <a:lnTo>
                    <a:pt x="13084" y="52989"/>
                  </a:lnTo>
                  <a:lnTo>
                    <a:pt x="11962" y="49565"/>
                  </a:lnTo>
                  <a:lnTo>
                    <a:pt x="9719" y="44021"/>
                  </a:lnTo>
                  <a:lnTo>
                    <a:pt x="7551" y="39456"/>
                  </a:lnTo>
                  <a:lnTo>
                    <a:pt x="5383" y="36358"/>
                  </a:lnTo>
                  <a:lnTo>
                    <a:pt x="4411" y="35054"/>
                  </a:lnTo>
                  <a:lnTo>
                    <a:pt x="3663" y="34076"/>
                  </a:lnTo>
                  <a:lnTo>
                    <a:pt x="3065" y="33586"/>
                  </a:lnTo>
                  <a:lnTo>
                    <a:pt x="1719" y="32282"/>
                  </a:lnTo>
                  <a:lnTo>
                    <a:pt x="0" y="30489"/>
                  </a:lnTo>
                  <a:lnTo>
                    <a:pt x="2467" y="25271"/>
                  </a:lnTo>
                  <a:lnTo>
                    <a:pt x="5457" y="20380"/>
                  </a:lnTo>
                  <a:lnTo>
                    <a:pt x="8448" y="16630"/>
                  </a:lnTo>
                  <a:lnTo>
                    <a:pt x="8971" y="16141"/>
                  </a:lnTo>
                  <a:lnTo>
                    <a:pt x="10018" y="15163"/>
                  </a:lnTo>
                  <a:lnTo>
                    <a:pt x="11514" y="14184"/>
                  </a:lnTo>
                  <a:lnTo>
                    <a:pt x="13308" y="12554"/>
                  </a:lnTo>
                  <a:lnTo>
                    <a:pt x="15401" y="11086"/>
                  </a:lnTo>
                  <a:lnTo>
                    <a:pt x="17644" y="9456"/>
                  </a:lnTo>
                  <a:lnTo>
                    <a:pt x="19962" y="7826"/>
                  </a:lnTo>
                  <a:lnTo>
                    <a:pt x="22280" y="6195"/>
                  </a:lnTo>
                  <a:lnTo>
                    <a:pt x="24448" y="4728"/>
                  </a:lnTo>
                  <a:lnTo>
                    <a:pt x="26467" y="3097"/>
                  </a:lnTo>
                  <a:lnTo>
                    <a:pt x="28186" y="1956"/>
                  </a:lnTo>
                  <a:lnTo>
                    <a:pt x="29532" y="978"/>
                  </a:lnTo>
                  <a:lnTo>
                    <a:pt x="30504" y="163"/>
                  </a:lnTo>
                  <a:lnTo>
                    <a:pt x="3095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00" name="Google Shape;1000;p53"/>
            <p:cNvSpPr/>
            <p:nvPr/>
          </p:nvSpPr>
          <p:spPr>
            <a:xfrm>
              <a:off x="5208588" y="423863"/>
              <a:ext cx="1811400" cy="2709900"/>
            </a:xfrm>
            <a:custGeom>
              <a:rect b="b" l="l" r="r" t="t"/>
              <a:pathLst>
                <a:path extrusionOk="0" h="120000" w="120000">
                  <a:moveTo>
                    <a:pt x="59947" y="0"/>
                  </a:moveTo>
                  <a:lnTo>
                    <a:pt x="60052" y="0"/>
                  </a:lnTo>
                  <a:lnTo>
                    <a:pt x="67624" y="492"/>
                  </a:lnTo>
                  <a:lnTo>
                    <a:pt x="74881" y="1405"/>
                  </a:lnTo>
                  <a:lnTo>
                    <a:pt x="81717" y="3022"/>
                  </a:lnTo>
                  <a:lnTo>
                    <a:pt x="88343" y="5061"/>
                  </a:lnTo>
                  <a:lnTo>
                    <a:pt x="94338" y="7662"/>
                  </a:lnTo>
                  <a:lnTo>
                    <a:pt x="99912" y="10685"/>
                  </a:lnTo>
                  <a:lnTo>
                    <a:pt x="104855" y="14130"/>
                  </a:lnTo>
                  <a:lnTo>
                    <a:pt x="109272" y="17996"/>
                  </a:lnTo>
                  <a:lnTo>
                    <a:pt x="112953" y="22073"/>
                  </a:lnTo>
                  <a:lnTo>
                    <a:pt x="116003" y="26432"/>
                  </a:lnTo>
                  <a:lnTo>
                    <a:pt x="118212" y="31142"/>
                  </a:lnTo>
                  <a:lnTo>
                    <a:pt x="119474" y="36133"/>
                  </a:lnTo>
                  <a:lnTo>
                    <a:pt x="120000" y="41124"/>
                  </a:lnTo>
                  <a:lnTo>
                    <a:pt x="119684" y="45694"/>
                  </a:lnTo>
                  <a:lnTo>
                    <a:pt x="118527" y="49982"/>
                  </a:lnTo>
                  <a:lnTo>
                    <a:pt x="116950" y="54130"/>
                  </a:lnTo>
                  <a:lnTo>
                    <a:pt x="114741" y="58137"/>
                  </a:lnTo>
                  <a:lnTo>
                    <a:pt x="112427" y="62987"/>
                  </a:lnTo>
                  <a:lnTo>
                    <a:pt x="111691" y="65307"/>
                  </a:lnTo>
                  <a:lnTo>
                    <a:pt x="111375" y="67697"/>
                  </a:lnTo>
                  <a:lnTo>
                    <a:pt x="111375" y="68400"/>
                  </a:lnTo>
                  <a:lnTo>
                    <a:pt x="111481" y="69173"/>
                  </a:lnTo>
                  <a:lnTo>
                    <a:pt x="112007" y="69947"/>
                  </a:lnTo>
                  <a:lnTo>
                    <a:pt x="112743" y="71001"/>
                  </a:lnTo>
                  <a:lnTo>
                    <a:pt x="113900" y="72196"/>
                  </a:lnTo>
                  <a:lnTo>
                    <a:pt x="114846" y="73462"/>
                  </a:lnTo>
                  <a:lnTo>
                    <a:pt x="116003" y="74657"/>
                  </a:lnTo>
                  <a:lnTo>
                    <a:pt x="116739" y="75500"/>
                  </a:lnTo>
                  <a:lnTo>
                    <a:pt x="117265" y="76063"/>
                  </a:lnTo>
                  <a:lnTo>
                    <a:pt x="113689" y="78312"/>
                  </a:lnTo>
                  <a:lnTo>
                    <a:pt x="110008" y="80000"/>
                  </a:lnTo>
                  <a:lnTo>
                    <a:pt x="106012" y="81335"/>
                  </a:lnTo>
                  <a:lnTo>
                    <a:pt x="101805" y="82390"/>
                  </a:lnTo>
                  <a:lnTo>
                    <a:pt x="97703" y="83163"/>
                  </a:lnTo>
                  <a:lnTo>
                    <a:pt x="93181" y="83866"/>
                  </a:lnTo>
                  <a:lnTo>
                    <a:pt x="88869" y="84569"/>
                  </a:lnTo>
                  <a:lnTo>
                    <a:pt x="84136" y="85061"/>
                  </a:lnTo>
                  <a:lnTo>
                    <a:pt x="79404" y="85483"/>
                  </a:lnTo>
                  <a:lnTo>
                    <a:pt x="76143" y="85834"/>
                  </a:lnTo>
                  <a:lnTo>
                    <a:pt x="81402" y="96028"/>
                  </a:lnTo>
                  <a:lnTo>
                    <a:pt x="81297" y="96379"/>
                  </a:lnTo>
                  <a:lnTo>
                    <a:pt x="81297" y="97223"/>
                  </a:lnTo>
                  <a:lnTo>
                    <a:pt x="81086" y="98488"/>
                  </a:lnTo>
                  <a:lnTo>
                    <a:pt x="80666" y="100246"/>
                  </a:lnTo>
                  <a:lnTo>
                    <a:pt x="79824" y="102284"/>
                  </a:lnTo>
                  <a:lnTo>
                    <a:pt x="78667" y="104604"/>
                  </a:lnTo>
                  <a:lnTo>
                    <a:pt x="77090" y="107065"/>
                  </a:lnTo>
                  <a:lnTo>
                    <a:pt x="75197" y="109806"/>
                  </a:lnTo>
                  <a:lnTo>
                    <a:pt x="72462" y="112337"/>
                  </a:lnTo>
                  <a:lnTo>
                    <a:pt x="69097" y="115008"/>
                  </a:lnTo>
                  <a:lnTo>
                    <a:pt x="64890" y="117609"/>
                  </a:lnTo>
                  <a:lnTo>
                    <a:pt x="60052" y="120000"/>
                  </a:lnTo>
                  <a:lnTo>
                    <a:pt x="59947" y="120000"/>
                  </a:lnTo>
                  <a:lnTo>
                    <a:pt x="54899" y="117609"/>
                  </a:lnTo>
                  <a:lnTo>
                    <a:pt x="50902" y="115008"/>
                  </a:lnTo>
                  <a:lnTo>
                    <a:pt x="47537" y="112337"/>
                  </a:lnTo>
                  <a:lnTo>
                    <a:pt x="44802" y="109806"/>
                  </a:lnTo>
                  <a:lnTo>
                    <a:pt x="42699" y="107065"/>
                  </a:lnTo>
                  <a:lnTo>
                    <a:pt x="41121" y="104604"/>
                  </a:lnTo>
                  <a:lnTo>
                    <a:pt x="39964" y="102284"/>
                  </a:lnTo>
                  <a:lnTo>
                    <a:pt x="39333" y="100246"/>
                  </a:lnTo>
                  <a:lnTo>
                    <a:pt x="38913" y="98488"/>
                  </a:lnTo>
                  <a:lnTo>
                    <a:pt x="38702" y="97223"/>
                  </a:lnTo>
                  <a:lnTo>
                    <a:pt x="38597" y="96379"/>
                  </a:lnTo>
                  <a:lnTo>
                    <a:pt x="38597" y="96028"/>
                  </a:lnTo>
                  <a:lnTo>
                    <a:pt x="43751" y="85834"/>
                  </a:lnTo>
                  <a:lnTo>
                    <a:pt x="40490" y="85483"/>
                  </a:lnTo>
                  <a:lnTo>
                    <a:pt x="35652" y="85061"/>
                  </a:lnTo>
                  <a:lnTo>
                    <a:pt x="31025" y="84569"/>
                  </a:lnTo>
                  <a:lnTo>
                    <a:pt x="26713" y="83866"/>
                  </a:lnTo>
                  <a:lnTo>
                    <a:pt x="22296" y="83163"/>
                  </a:lnTo>
                  <a:lnTo>
                    <a:pt x="17984" y="82390"/>
                  </a:lnTo>
                  <a:lnTo>
                    <a:pt x="13987" y="81335"/>
                  </a:lnTo>
                  <a:lnTo>
                    <a:pt x="9991" y="80000"/>
                  </a:lnTo>
                  <a:lnTo>
                    <a:pt x="6099" y="78312"/>
                  </a:lnTo>
                  <a:lnTo>
                    <a:pt x="2629" y="76063"/>
                  </a:lnTo>
                  <a:lnTo>
                    <a:pt x="3049" y="75500"/>
                  </a:lnTo>
                  <a:lnTo>
                    <a:pt x="3996" y="74657"/>
                  </a:lnTo>
                  <a:lnTo>
                    <a:pt x="4943" y="73462"/>
                  </a:lnTo>
                  <a:lnTo>
                    <a:pt x="6099" y="72196"/>
                  </a:lnTo>
                  <a:lnTo>
                    <a:pt x="7046" y="71001"/>
                  </a:lnTo>
                  <a:lnTo>
                    <a:pt x="7887" y="69947"/>
                  </a:lnTo>
                  <a:lnTo>
                    <a:pt x="8413" y="69173"/>
                  </a:lnTo>
                  <a:lnTo>
                    <a:pt x="8518" y="68400"/>
                  </a:lnTo>
                  <a:lnTo>
                    <a:pt x="8729" y="67697"/>
                  </a:lnTo>
                  <a:lnTo>
                    <a:pt x="8413" y="65307"/>
                  </a:lnTo>
                  <a:lnTo>
                    <a:pt x="7361" y="62987"/>
                  </a:lnTo>
                  <a:lnTo>
                    <a:pt x="5468" y="58137"/>
                  </a:lnTo>
                  <a:lnTo>
                    <a:pt x="3260" y="54130"/>
                  </a:lnTo>
                  <a:lnTo>
                    <a:pt x="1472" y="49982"/>
                  </a:lnTo>
                  <a:lnTo>
                    <a:pt x="525" y="45694"/>
                  </a:lnTo>
                  <a:lnTo>
                    <a:pt x="0" y="41124"/>
                  </a:lnTo>
                  <a:lnTo>
                    <a:pt x="525" y="36133"/>
                  </a:lnTo>
                  <a:lnTo>
                    <a:pt x="1893" y="31142"/>
                  </a:lnTo>
                  <a:lnTo>
                    <a:pt x="3996" y="26432"/>
                  </a:lnTo>
                  <a:lnTo>
                    <a:pt x="7046" y="22073"/>
                  </a:lnTo>
                  <a:lnTo>
                    <a:pt x="10727" y="17996"/>
                  </a:lnTo>
                  <a:lnTo>
                    <a:pt x="15144" y="14130"/>
                  </a:lnTo>
                  <a:lnTo>
                    <a:pt x="20087" y="10685"/>
                  </a:lnTo>
                  <a:lnTo>
                    <a:pt x="25661" y="7662"/>
                  </a:lnTo>
                  <a:lnTo>
                    <a:pt x="31866" y="5061"/>
                  </a:lnTo>
                  <a:lnTo>
                    <a:pt x="38282" y="3022"/>
                  </a:lnTo>
                  <a:lnTo>
                    <a:pt x="45118" y="1405"/>
                  </a:lnTo>
                  <a:lnTo>
                    <a:pt x="52375" y="492"/>
                  </a:lnTo>
                  <a:lnTo>
                    <a:pt x="599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01" name="Google Shape;1001;p53"/>
          <p:cNvSpPr/>
          <p:nvPr/>
        </p:nvSpPr>
        <p:spPr>
          <a:xfrm>
            <a:off x="7051291" y="2054890"/>
            <a:ext cx="389100" cy="361800"/>
          </a:xfrm>
          <a:custGeom>
            <a:rect b="b" l="l" r="r" t="t"/>
            <a:pathLst>
              <a:path extrusionOk="0" h="120000" w="120000">
                <a:moveTo>
                  <a:pt x="60000" y="51589"/>
                </a:moveTo>
                <a:lnTo>
                  <a:pt x="61640" y="51711"/>
                </a:lnTo>
                <a:lnTo>
                  <a:pt x="63168" y="52045"/>
                </a:lnTo>
                <a:lnTo>
                  <a:pt x="64667" y="52593"/>
                </a:lnTo>
                <a:lnTo>
                  <a:pt x="66025" y="53384"/>
                </a:lnTo>
                <a:lnTo>
                  <a:pt x="67298" y="54326"/>
                </a:lnTo>
                <a:lnTo>
                  <a:pt x="68486" y="55422"/>
                </a:lnTo>
                <a:lnTo>
                  <a:pt x="69504" y="56608"/>
                </a:lnTo>
                <a:lnTo>
                  <a:pt x="70353" y="58038"/>
                </a:lnTo>
                <a:lnTo>
                  <a:pt x="71060" y="59528"/>
                </a:lnTo>
                <a:lnTo>
                  <a:pt x="71598" y="61079"/>
                </a:lnTo>
                <a:lnTo>
                  <a:pt x="71881" y="62752"/>
                </a:lnTo>
                <a:lnTo>
                  <a:pt x="71994" y="64517"/>
                </a:lnTo>
                <a:lnTo>
                  <a:pt x="71881" y="66250"/>
                </a:lnTo>
                <a:lnTo>
                  <a:pt x="71598" y="67923"/>
                </a:lnTo>
                <a:lnTo>
                  <a:pt x="71060" y="69536"/>
                </a:lnTo>
                <a:lnTo>
                  <a:pt x="70353" y="71026"/>
                </a:lnTo>
                <a:lnTo>
                  <a:pt x="69504" y="72395"/>
                </a:lnTo>
                <a:lnTo>
                  <a:pt x="68486" y="73642"/>
                </a:lnTo>
                <a:lnTo>
                  <a:pt x="67298" y="74737"/>
                </a:lnTo>
                <a:lnTo>
                  <a:pt x="66025" y="75650"/>
                </a:lnTo>
                <a:lnTo>
                  <a:pt x="64667" y="76410"/>
                </a:lnTo>
                <a:lnTo>
                  <a:pt x="63168" y="76958"/>
                </a:lnTo>
                <a:lnTo>
                  <a:pt x="61640" y="77292"/>
                </a:lnTo>
                <a:lnTo>
                  <a:pt x="60000" y="77414"/>
                </a:lnTo>
                <a:lnTo>
                  <a:pt x="58359" y="77292"/>
                </a:lnTo>
                <a:lnTo>
                  <a:pt x="56831" y="76958"/>
                </a:lnTo>
                <a:lnTo>
                  <a:pt x="55332" y="76410"/>
                </a:lnTo>
                <a:lnTo>
                  <a:pt x="53974" y="75650"/>
                </a:lnTo>
                <a:lnTo>
                  <a:pt x="52701" y="74737"/>
                </a:lnTo>
                <a:lnTo>
                  <a:pt x="51513" y="73642"/>
                </a:lnTo>
                <a:lnTo>
                  <a:pt x="50495" y="72395"/>
                </a:lnTo>
                <a:lnTo>
                  <a:pt x="49646" y="71026"/>
                </a:lnTo>
                <a:lnTo>
                  <a:pt x="48939" y="69536"/>
                </a:lnTo>
                <a:lnTo>
                  <a:pt x="48401" y="67923"/>
                </a:lnTo>
                <a:lnTo>
                  <a:pt x="48118" y="66250"/>
                </a:lnTo>
                <a:lnTo>
                  <a:pt x="48005" y="64517"/>
                </a:lnTo>
                <a:lnTo>
                  <a:pt x="48118" y="62752"/>
                </a:lnTo>
                <a:lnTo>
                  <a:pt x="48401" y="61079"/>
                </a:lnTo>
                <a:lnTo>
                  <a:pt x="48939" y="59528"/>
                </a:lnTo>
                <a:lnTo>
                  <a:pt x="49646" y="58038"/>
                </a:lnTo>
                <a:lnTo>
                  <a:pt x="50495" y="56608"/>
                </a:lnTo>
                <a:lnTo>
                  <a:pt x="51513" y="55422"/>
                </a:lnTo>
                <a:lnTo>
                  <a:pt x="52701" y="54326"/>
                </a:lnTo>
                <a:lnTo>
                  <a:pt x="53974" y="53384"/>
                </a:lnTo>
                <a:lnTo>
                  <a:pt x="55332" y="52593"/>
                </a:lnTo>
                <a:lnTo>
                  <a:pt x="56831" y="52045"/>
                </a:lnTo>
                <a:lnTo>
                  <a:pt x="58359" y="51711"/>
                </a:lnTo>
                <a:lnTo>
                  <a:pt x="60000" y="51589"/>
                </a:lnTo>
                <a:close/>
                <a:moveTo>
                  <a:pt x="60000" y="25825"/>
                </a:moveTo>
                <a:lnTo>
                  <a:pt x="62800" y="25916"/>
                </a:lnTo>
                <a:lnTo>
                  <a:pt x="65572" y="26250"/>
                </a:lnTo>
                <a:lnTo>
                  <a:pt x="68231" y="26828"/>
                </a:lnTo>
                <a:lnTo>
                  <a:pt x="70834" y="27619"/>
                </a:lnTo>
                <a:lnTo>
                  <a:pt x="73380" y="28593"/>
                </a:lnTo>
                <a:lnTo>
                  <a:pt x="75813" y="29749"/>
                </a:lnTo>
                <a:lnTo>
                  <a:pt x="78132" y="31087"/>
                </a:lnTo>
                <a:lnTo>
                  <a:pt x="80367" y="32608"/>
                </a:lnTo>
                <a:lnTo>
                  <a:pt x="82461" y="34342"/>
                </a:lnTo>
                <a:lnTo>
                  <a:pt x="84469" y="36167"/>
                </a:lnTo>
                <a:lnTo>
                  <a:pt x="86364" y="38174"/>
                </a:lnTo>
                <a:lnTo>
                  <a:pt x="88062" y="40304"/>
                </a:lnTo>
                <a:lnTo>
                  <a:pt x="89646" y="42615"/>
                </a:lnTo>
                <a:lnTo>
                  <a:pt x="91089" y="45019"/>
                </a:lnTo>
                <a:lnTo>
                  <a:pt x="92333" y="47513"/>
                </a:lnTo>
                <a:lnTo>
                  <a:pt x="93408" y="50129"/>
                </a:lnTo>
                <a:lnTo>
                  <a:pt x="94314" y="52866"/>
                </a:lnTo>
                <a:lnTo>
                  <a:pt x="95049" y="55634"/>
                </a:lnTo>
                <a:lnTo>
                  <a:pt x="95558" y="58524"/>
                </a:lnTo>
                <a:lnTo>
                  <a:pt x="95898" y="61505"/>
                </a:lnTo>
                <a:lnTo>
                  <a:pt x="96011" y="64517"/>
                </a:lnTo>
                <a:lnTo>
                  <a:pt x="95898" y="67528"/>
                </a:lnTo>
                <a:lnTo>
                  <a:pt x="95558" y="70479"/>
                </a:lnTo>
                <a:lnTo>
                  <a:pt x="95049" y="73368"/>
                </a:lnTo>
                <a:lnTo>
                  <a:pt x="94314" y="76136"/>
                </a:lnTo>
                <a:lnTo>
                  <a:pt x="93408" y="78844"/>
                </a:lnTo>
                <a:lnTo>
                  <a:pt x="92333" y="81460"/>
                </a:lnTo>
                <a:lnTo>
                  <a:pt x="91060" y="83954"/>
                </a:lnTo>
                <a:lnTo>
                  <a:pt x="89646" y="86326"/>
                </a:lnTo>
                <a:lnTo>
                  <a:pt x="88033" y="88638"/>
                </a:lnTo>
                <a:lnTo>
                  <a:pt x="86280" y="90798"/>
                </a:lnTo>
                <a:lnTo>
                  <a:pt x="84413" y="92836"/>
                </a:lnTo>
                <a:lnTo>
                  <a:pt x="82404" y="94722"/>
                </a:lnTo>
                <a:lnTo>
                  <a:pt x="80254" y="96456"/>
                </a:lnTo>
                <a:lnTo>
                  <a:pt x="77991" y="98068"/>
                </a:lnTo>
                <a:lnTo>
                  <a:pt x="71994" y="87087"/>
                </a:lnTo>
                <a:lnTo>
                  <a:pt x="73748" y="86022"/>
                </a:lnTo>
                <a:lnTo>
                  <a:pt x="75388" y="84806"/>
                </a:lnTo>
                <a:lnTo>
                  <a:pt x="76916" y="83406"/>
                </a:lnTo>
                <a:lnTo>
                  <a:pt x="78330" y="81855"/>
                </a:lnTo>
                <a:lnTo>
                  <a:pt x="79575" y="80121"/>
                </a:lnTo>
                <a:lnTo>
                  <a:pt x="80678" y="78296"/>
                </a:lnTo>
                <a:lnTo>
                  <a:pt x="81669" y="76319"/>
                </a:lnTo>
                <a:lnTo>
                  <a:pt x="82461" y="74311"/>
                </a:lnTo>
                <a:lnTo>
                  <a:pt x="83140" y="72121"/>
                </a:lnTo>
                <a:lnTo>
                  <a:pt x="83592" y="69870"/>
                </a:lnTo>
                <a:lnTo>
                  <a:pt x="83903" y="67528"/>
                </a:lnTo>
                <a:lnTo>
                  <a:pt x="83988" y="65155"/>
                </a:lnTo>
                <a:lnTo>
                  <a:pt x="83903" y="62692"/>
                </a:lnTo>
                <a:lnTo>
                  <a:pt x="83564" y="60258"/>
                </a:lnTo>
                <a:lnTo>
                  <a:pt x="83026" y="57916"/>
                </a:lnTo>
                <a:lnTo>
                  <a:pt x="82319" y="55695"/>
                </a:lnTo>
                <a:lnTo>
                  <a:pt x="81414" y="53536"/>
                </a:lnTo>
                <a:lnTo>
                  <a:pt x="80339" y="51498"/>
                </a:lnTo>
                <a:lnTo>
                  <a:pt x="79094" y="49551"/>
                </a:lnTo>
                <a:lnTo>
                  <a:pt x="77708" y="47787"/>
                </a:lnTo>
                <a:lnTo>
                  <a:pt x="76181" y="46114"/>
                </a:lnTo>
                <a:lnTo>
                  <a:pt x="74512" y="44623"/>
                </a:lnTo>
                <a:lnTo>
                  <a:pt x="72729" y="43285"/>
                </a:lnTo>
                <a:lnTo>
                  <a:pt x="70806" y="42129"/>
                </a:lnTo>
                <a:lnTo>
                  <a:pt x="68797" y="41125"/>
                </a:lnTo>
                <a:lnTo>
                  <a:pt x="66732" y="40395"/>
                </a:lnTo>
                <a:lnTo>
                  <a:pt x="64554" y="39817"/>
                </a:lnTo>
                <a:lnTo>
                  <a:pt x="62291" y="39452"/>
                </a:lnTo>
                <a:lnTo>
                  <a:pt x="60000" y="39330"/>
                </a:lnTo>
                <a:lnTo>
                  <a:pt x="57708" y="39452"/>
                </a:lnTo>
                <a:lnTo>
                  <a:pt x="55445" y="39817"/>
                </a:lnTo>
                <a:lnTo>
                  <a:pt x="53267" y="40395"/>
                </a:lnTo>
                <a:lnTo>
                  <a:pt x="51202" y="41125"/>
                </a:lnTo>
                <a:lnTo>
                  <a:pt x="49193" y="42129"/>
                </a:lnTo>
                <a:lnTo>
                  <a:pt x="47270" y="43285"/>
                </a:lnTo>
                <a:lnTo>
                  <a:pt x="45487" y="44623"/>
                </a:lnTo>
                <a:lnTo>
                  <a:pt x="43818" y="46114"/>
                </a:lnTo>
                <a:lnTo>
                  <a:pt x="42291" y="47787"/>
                </a:lnTo>
                <a:lnTo>
                  <a:pt x="40905" y="49551"/>
                </a:lnTo>
                <a:lnTo>
                  <a:pt x="39660" y="51498"/>
                </a:lnTo>
                <a:lnTo>
                  <a:pt x="38585" y="53536"/>
                </a:lnTo>
                <a:lnTo>
                  <a:pt x="37680" y="55695"/>
                </a:lnTo>
                <a:lnTo>
                  <a:pt x="36973" y="57916"/>
                </a:lnTo>
                <a:lnTo>
                  <a:pt x="36435" y="60258"/>
                </a:lnTo>
                <a:lnTo>
                  <a:pt x="36096" y="62692"/>
                </a:lnTo>
                <a:lnTo>
                  <a:pt x="36011" y="65155"/>
                </a:lnTo>
                <a:lnTo>
                  <a:pt x="36096" y="67376"/>
                </a:lnTo>
                <a:lnTo>
                  <a:pt x="36407" y="69596"/>
                </a:lnTo>
                <a:lnTo>
                  <a:pt x="36859" y="71756"/>
                </a:lnTo>
                <a:lnTo>
                  <a:pt x="37538" y="73825"/>
                </a:lnTo>
                <a:lnTo>
                  <a:pt x="38330" y="75863"/>
                </a:lnTo>
                <a:lnTo>
                  <a:pt x="39321" y="77809"/>
                </a:lnTo>
                <a:lnTo>
                  <a:pt x="40424" y="79665"/>
                </a:lnTo>
                <a:lnTo>
                  <a:pt x="41669" y="81399"/>
                </a:lnTo>
                <a:lnTo>
                  <a:pt x="43083" y="83011"/>
                </a:lnTo>
                <a:lnTo>
                  <a:pt x="44611" y="84532"/>
                </a:lnTo>
                <a:lnTo>
                  <a:pt x="46251" y="85870"/>
                </a:lnTo>
                <a:lnTo>
                  <a:pt x="48005" y="87087"/>
                </a:lnTo>
                <a:lnTo>
                  <a:pt x="42008" y="98068"/>
                </a:lnTo>
                <a:lnTo>
                  <a:pt x="39745" y="96456"/>
                </a:lnTo>
                <a:lnTo>
                  <a:pt x="37595" y="94722"/>
                </a:lnTo>
                <a:lnTo>
                  <a:pt x="35586" y="92836"/>
                </a:lnTo>
                <a:lnTo>
                  <a:pt x="33719" y="90798"/>
                </a:lnTo>
                <a:lnTo>
                  <a:pt x="31966" y="88638"/>
                </a:lnTo>
                <a:lnTo>
                  <a:pt x="30353" y="86326"/>
                </a:lnTo>
                <a:lnTo>
                  <a:pt x="28939" y="83954"/>
                </a:lnTo>
                <a:lnTo>
                  <a:pt x="27666" y="81460"/>
                </a:lnTo>
                <a:lnTo>
                  <a:pt x="26591" y="78844"/>
                </a:lnTo>
                <a:lnTo>
                  <a:pt x="25685" y="76136"/>
                </a:lnTo>
                <a:lnTo>
                  <a:pt x="24950" y="73368"/>
                </a:lnTo>
                <a:lnTo>
                  <a:pt x="24441" y="70479"/>
                </a:lnTo>
                <a:lnTo>
                  <a:pt x="24101" y="67528"/>
                </a:lnTo>
                <a:lnTo>
                  <a:pt x="23988" y="64517"/>
                </a:lnTo>
                <a:lnTo>
                  <a:pt x="24101" y="61505"/>
                </a:lnTo>
                <a:lnTo>
                  <a:pt x="24441" y="58524"/>
                </a:lnTo>
                <a:lnTo>
                  <a:pt x="24950" y="55634"/>
                </a:lnTo>
                <a:lnTo>
                  <a:pt x="25685" y="52866"/>
                </a:lnTo>
                <a:lnTo>
                  <a:pt x="26591" y="50129"/>
                </a:lnTo>
                <a:lnTo>
                  <a:pt x="27666" y="47513"/>
                </a:lnTo>
                <a:lnTo>
                  <a:pt x="28910" y="45019"/>
                </a:lnTo>
                <a:lnTo>
                  <a:pt x="30353" y="42615"/>
                </a:lnTo>
                <a:lnTo>
                  <a:pt x="31937" y="40304"/>
                </a:lnTo>
                <a:lnTo>
                  <a:pt x="33635" y="38174"/>
                </a:lnTo>
                <a:lnTo>
                  <a:pt x="35530" y="36167"/>
                </a:lnTo>
                <a:lnTo>
                  <a:pt x="37538" y="34342"/>
                </a:lnTo>
                <a:lnTo>
                  <a:pt x="39632" y="32608"/>
                </a:lnTo>
                <a:lnTo>
                  <a:pt x="41867" y="31087"/>
                </a:lnTo>
                <a:lnTo>
                  <a:pt x="44186" y="29749"/>
                </a:lnTo>
                <a:lnTo>
                  <a:pt x="46619" y="28593"/>
                </a:lnTo>
                <a:lnTo>
                  <a:pt x="49165" y="27619"/>
                </a:lnTo>
                <a:lnTo>
                  <a:pt x="51768" y="26828"/>
                </a:lnTo>
                <a:lnTo>
                  <a:pt x="54427" y="26250"/>
                </a:lnTo>
                <a:lnTo>
                  <a:pt x="57199" y="25916"/>
                </a:lnTo>
                <a:lnTo>
                  <a:pt x="60000" y="25825"/>
                </a:lnTo>
                <a:close/>
                <a:moveTo>
                  <a:pt x="60000" y="0"/>
                </a:moveTo>
                <a:lnTo>
                  <a:pt x="63649" y="121"/>
                </a:lnTo>
                <a:lnTo>
                  <a:pt x="67241" y="486"/>
                </a:lnTo>
                <a:lnTo>
                  <a:pt x="70721" y="1034"/>
                </a:lnTo>
                <a:lnTo>
                  <a:pt x="74172" y="1855"/>
                </a:lnTo>
                <a:lnTo>
                  <a:pt x="77567" y="2859"/>
                </a:lnTo>
                <a:lnTo>
                  <a:pt x="80876" y="4045"/>
                </a:lnTo>
                <a:lnTo>
                  <a:pt x="84073" y="5444"/>
                </a:lnTo>
                <a:lnTo>
                  <a:pt x="87213" y="7057"/>
                </a:lnTo>
                <a:lnTo>
                  <a:pt x="90212" y="8851"/>
                </a:lnTo>
                <a:lnTo>
                  <a:pt x="93125" y="10798"/>
                </a:lnTo>
                <a:lnTo>
                  <a:pt x="95926" y="12958"/>
                </a:lnTo>
                <a:lnTo>
                  <a:pt x="98585" y="15209"/>
                </a:lnTo>
                <a:lnTo>
                  <a:pt x="101131" y="17673"/>
                </a:lnTo>
                <a:lnTo>
                  <a:pt x="103564" y="20258"/>
                </a:lnTo>
                <a:lnTo>
                  <a:pt x="105855" y="22996"/>
                </a:lnTo>
                <a:lnTo>
                  <a:pt x="107977" y="25885"/>
                </a:lnTo>
                <a:lnTo>
                  <a:pt x="109957" y="28897"/>
                </a:lnTo>
                <a:lnTo>
                  <a:pt x="111768" y="32030"/>
                </a:lnTo>
                <a:lnTo>
                  <a:pt x="113408" y="35285"/>
                </a:lnTo>
                <a:lnTo>
                  <a:pt x="114908" y="38600"/>
                </a:lnTo>
                <a:lnTo>
                  <a:pt x="116209" y="42068"/>
                </a:lnTo>
                <a:lnTo>
                  <a:pt x="117340" y="45596"/>
                </a:lnTo>
                <a:lnTo>
                  <a:pt x="118302" y="49247"/>
                </a:lnTo>
                <a:lnTo>
                  <a:pt x="119009" y="52958"/>
                </a:lnTo>
                <a:lnTo>
                  <a:pt x="119575" y="56730"/>
                </a:lnTo>
                <a:lnTo>
                  <a:pt x="119886" y="60623"/>
                </a:lnTo>
                <a:lnTo>
                  <a:pt x="120000" y="64517"/>
                </a:lnTo>
                <a:lnTo>
                  <a:pt x="119886" y="68349"/>
                </a:lnTo>
                <a:lnTo>
                  <a:pt x="119575" y="72182"/>
                </a:lnTo>
                <a:lnTo>
                  <a:pt x="119009" y="75923"/>
                </a:lnTo>
                <a:lnTo>
                  <a:pt x="118302" y="79604"/>
                </a:lnTo>
                <a:lnTo>
                  <a:pt x="117340" y="83254"/>
                </a:lnTo>
                <a:lnTo>
                  <a:pt x="116209" y="86783"/>
                </a:lnTo>
                <a:lnTo>
                  <a:pt x="114908" y="90250"/>
                </a:lnTo>
                <a:lnTo>
                  <a:pt x="113408" y="93566"/>
                </a:lnTo>
                <a:lnTo>
                  <a:pt x="111739" y="96851"/>
                </a:lnTo>
                <a:lnTo>
                  <a:pt x="109929" y="99984"/>
                </a:lnTo>
                <a:lnTo>
                  <a:pt x="107920" y="102996"/>
                </a:lnTo>
                <a:lnTo>
                  <a:pt x="105770" y="105885"/>
                </a:lnTo>
                <a:lnTo>
                  <a:pt x="103479" y="108623"/>
                </a:lnTo>
                <a:lnTo>
                  <a:pt x="101046" y="111239"/>
                </a:lnTo>
                <a:lnTo>
                  <a:pt x="98472" y="113673"/>
                </a:lnTo>
                <a:lnTo>
                  <a:pt x="95785" y="115984"/>
                </a:lnTo>
                <a:lnTo>
                  <a:pt x="92956" y="118053"/>
                </a:lnTo>
                <a:lnTo>
                  <a:pt x="90014" y="120000"/>
                </a:lnTo>
                <a:lnTo>
                  <a:pt x="83988" y="109019"/>
                </a:lnTo>
                <a:lnTo>
                  <a:pt x="86478" y="107376"/>
                </a:lnTo>
                <a:lnTo>
                  <a:pt x="88882" y="105551"/>
                </a:lnTo>
                <a:lnTo>
                  <a:pt x="91173" y="103574"/>
                </a:lnTo>
                <a:lnTo>
                  <a:pt x="93295" y="101505"/>
                </a:lnTo>
                <a:lnTo>
                  <a:pt x="95332" y="99315"/>
                </a:lnTo>
                <a:lnTo>
                  <a:pt x="97227" y="96973"/>
                </a:lnTo>
                <a:lnTo>
                  <a:pt x="99009" y="94509"/>
                </a:lnTo>
                <a:lnTo>
                  <a:pt x="100622" y="91984"/>
                </a:lnTo>
                <a:lnTo>
                  <a:pt x="102121" y="89277"/>
                </a:lnTo>
                <a:lnTo>
                  <a:pt x="103451" y="86509"/>
                </a:lnTo>
                <a:lnTo>
                  <a:pt x="104611" y="83589"/>
                </a:lnTo>
                <a:lnTo>
                  <a:pt x="105629" y="80638"/>
                </a:lnTo>
                <a:lnTo>
                  <a:pt x="106478" y="77566"/>
                </a:lnTo>
                <a:lnTo>
                  <a:pt x="107128" y="74403"/>
                </a:lnTo>
                <a:lnTo>
                  <a:pt x="107609" y="71209"/>
                </a:lnTo>
                <a:lnTo>
                  <a:pt x="107892" y="67893"/>
                </a:lnTo>
                <a:lnTo>
                  <a:pt x="108005" y="64517"/>
                </a:lnTo>
                <a:lnTo>
                  <a:pt x="107892" y="60988"/>
                </a:lnTo>
                <a:lnTo>
                  <a:pt x="107524" y="57520"/>
                </a:lnTo>
                <a:lnTo>
                  <a:pt x="107015" y="54144"/>
                </a:lnTo>
                <a:lnTo>
                  <a:pt x="106251" y="50828"/>
                </a:lnTo>
                <a:lnTo>
                  <a:pt x="105318" y="47604"/>
                </a:lnTo>
                <a:lnTo>
                  <a:pt x="104186" y="44471"/>
                </a:lnTo>
                <a:lnTo>
                  <a:pt x="102913" y="41460"/>
                </a:lnTo>
                <a:lnTo>
                  <a:pt x="101414" y="38509"/>
                </a:lnTo>
                <a:lnTo>
                  <a:pt x="99745" y="35711"/>
                </a:lnTo>
                <a:lnTo>
                  <a:pt x="97963" y="33034"/>
                </a:lnTo>
                <a:lnTo>
                  <a:pt x="96011" y="30479"/>
                </a:lnTo>
                <a:lnTo>
                  <a:pt x="93889" y="28076"/>
                </a:lnTo>
                <a:lnTo>
                  <a:pt x="91626" y="25825"/>
                </a:lnTo>
                <a:lnTo>
                  <a:pt x="89278" y="23695"/>
                </a:lnTo>
                <a:lnTo>
                  <a:pt x="86789" y="21749"/>
                </a:lnTo>
                <a:lnTo>
                  <a:pt x="84186" y="19984"/>
                </a:lnTo>
                <a:lnTo>
                  <a:pt x="81442" y="18372"/>
                </a:lnTo>
                <a:lnTo>
                  <a:pt x="78613" y="16973"/>
                </a:lnTo>
                <a:lnTo>
                  <a:pt x="75700" y="15756"/>
                </a:lnTo>
                <a:lnTo>
                  <a:pt x="72729" y="14752"/>
                </a:lnTo>
                <a:lnTo>
                  <a:pt x="69646" y="13961"/>
                </a:lnTo>
                <a:lnTo>
                  <a:pt x="66478" y="13384"/>
                </a:lnTo>
                <a:lnTo>
                  <a:pt x="63281" y="13019"/>
                </a:lnTo>
                <a:lnTo>
                  <a:pt x="60000" y="12897"/>
                </a:lnTo>
                <a:lnTo>
                  <a:pt x="56718" y="13019"/>
                </a:lnTo>
                <a:lnTo>
                  <a:pt x="53521" y="13384"/>
                </a:lnTo>
                <a:lnTo>
                  <a:pt x="50353" y="13961"/>
                </a:lnTo>
                <a:lnTo>
                  <a:pt x="47270" y="14752"/>
                </a:lnTo>
                <a:lnTo>
                  <a:pt x="44299" y="15756"/>
                </a:lnTo>
                <a:lnTo>
                  <a:pt x="41386" y="16973"/>
                </a:lnTo>
                <a:lnTo>
                  <a:pt x="38557" y="18372"/>
                </a:lnTo>
                <a:lnTo>
                  <a:pt x="35813" y="19984"/>
                </a:lnTo>
                <a:lnTo>
                  <a:pt x="33210" y="21749"/>
                </a:lnTo>
                <a:lnTo>
                  <a:pt x="30721" y="23695"/>
                </a:lnTo>
                <a:lnTo>
                  <a:pt x="28373" y="25825"/>
                </a:lnTo>
                <a:lnTo>
                  <a:pt x="26110" y="28076"/>
                </a:lnTo>
                <a:lnTo>
                  <a:pt x="23988" y="30479"/>
                </a:lnTo>
                <a:lnTo>
                  <a:pt x="22036" y="33034"/>
                </a:lnTo>
                <a:lnTo>
                  <a:pt x="20254" y="35711"/>
                </a:lnTo>
                <a:lnTo>
                  <a:pt x="18585" y="38509"/>
                </a:lnTo>
                <a:lnTo>
                  <a:pt x="17086" y="41460"/>
                </a:lnTo>
                <a:lnTo>
                  <a:pt x="15813" y="44471"/>
                </a:lnTo>
                <a:lnTo>
                  <a:pt x="14681" y="47604"/>
                </a:lnTo>
                <a:lnTo>
                  <a:pt x="13748" y="50828"/>
                </a:lnTo>
                <a:lnTo>
                  <a:pt x="12984" y="54144"/>
                </a:lnTo>
                <a:lnTo>
                  <a:pt x="12475" y="57520"/>
                </a:lnTo>
                <a:lnTo>
                  <a:pt x="12107" y="60988"/>
                </a:lnTo>
                <a:lnTo>
                  <a:pt x="11994" y="64517"/>
                </a:lnTo>
                <a:lnTo>
                  <a:pt x="12107" y="68015"/>
                </a:lnTo>
                <a:lnTo>
                  <a:pt x="12475" y="71452"/>
                </a:lnTo>
                <a:lnTo>
                  <a:pt x="12984" y="74798"/>
                </a:lnTo>
                <a:lnTo>
                  <a:pt x="13748" y="78083"/>
                </a:lnTo>
                <a:lnTo>
                  <a:pt x="14681" y="81307"/>
                </a:lnTo>
                <a:lnTo>
                  <a:pt x="15813" y="84410"/>
                </a:lnTo>
                <a:lnTo>
                  <a:pt x="17114" y="87482"/>
                </a:lnTo>
                <a:lnTo>
                  <a:pt x="18613" y="90403"/>
                </a:lnTo>
                <a:lnTo>
                  <a:pt x="20254" y="93231"/>
                </a:lnTo>
                <a:lnTo>
                  <a:pt x="22065" y="95878"/>
                </a:lnTo>
                <a:lnTo>
                  <a:pt x="24073" y="98463"/>
                </a:lnTo>
                <a:lnTo>
                  <a:pt x="26195" y="100897"/>
                </a:lnTo>
                <a:lnTo>
                  <a:pt x="28429" y="103148"/>
                </a:lnTo>
                <a:lnTo>
                  <a:pt x="30834" y="105307"/>
                </a:lnTo>
                <a:lnTo>
                  <a:pt x="33352" y="107254"/>
                </a:lnTo>
                <a:lnTo>
                  <a:pt x="36011" y="109019"/>
                </a:lnTo>
                <a:lnTo>
                  <a:pt x="30014" y="120000"/>
                </a:lnTo>
                <a:lnTo>
                  <a:pt x="27043" y="118083"/>
                </a:lnTo>
                <a:lnTo>
                  <a:pt x="24214" y="115984"/>
                </a:lnTo>
                <a:lnTo>
                  <a:pt x="21527" y="113764"/>
                </a:lnTo>
                <a:lnTo>
                  <a:pt x="18953" y="111330"/>
                </a:lnTo>
                <a:lnTo>
                  <a:pt x="16520" y="108745"/>
                </a:lnTo>
                <a:lnTo>
                  <a:pt x="14229" y="106038"/>
                </a:lnTo>
                <a:lnTo>
                  <a:pt x="12079" y="103178"/>
                </a:lnTo>
                <a:lnTo>
                  <a:pt x="10070" y="100228"/>
                </a:lnTo>
                <a:lnTo>
                  <a:pt x="8260" y="97095"/>
                </a:lnTo>
                <a:lnTo>
                  <a:pt x="6591" y="93840"/>
                </a:lnTo>
                <a:lnTo>
                  <a:pt x="5091" y="90524"/>
                </a:lnTo>
                <a:lnTo>
                  <a:pt x="3790" y="87087"/>
                </a:lnTo>
                <a:lnTo>
                  <a:pt x="2659" y="83528"/>
                </a:lnTo>
                <a:lnTo>
                  <a:pt x="1697" y="79878"/>
                </a:lnTo>
                <a:lnTo>
                  <a:pt x="990" y="76136"/>
                </a:lnTo>
                <a:lnTo>
                  <a:pt x="424" y="72334"/>
                </a:lnTo>
                <a:lnTo>
                  <a:pt x="113" y="68471"/>
                </a:lnTo>
                <a:lnTo>
                  <a:pt x="0" y="64517"/>
                </a:lnTo>
                <a:lnTo>
                  <a:pt x="113" y="60623"/>
                </a:lnTo>
                <a:lnTo>
                  <a:pt x="424" y="56730"/>
                </a:lnTo>
                <a:lnTo>
                  <a:pt x="990" y="52958"/>
                </a:lnTo>
                <a:lnTo>
                  <a:pt x="1697" y="49247"/>
                </a:lnTo>
                <a:lnTo>
                  <a:pt x="2659" y="45596"/>
                </a:lnTo>
                <a:lnTo>
                  <a:pt x="3790" y="42068"/>
                </a:lnTo>
                <a:lnTo>
                  <a:pt x="5091" y="38600"/>
                </a:lnTo>
                <a:lnTo>
                  <a:pt x="6591" y="35285"/>
                </a:lnTo>
                <a:lnTo>
                  <a:pt x="8231" y="32030"/>
                </a:lnTo>
                <a:lnTo>
                  <a:pt x="10042" y="28897"/>
                </a:lnTo>
                <a:lnTo>
                  <a:pt x="12022" y="25885"/>
                </a:lnTo>
                <a:lnTo>
                  <a:pt x="14144" y="22996"/>
                </a:lnTo>
                <a:lnTo>
                  <a:pt x="16435" y="20258"/>
                </a:lnTo>
                <a:lnTo>
                  <a:pt x="18868" y="17673"/>
                </a:lnTo>
                <a:lnTo>
                  <a:pt x="21414" y="15209"/>
                </a:lnTo>
                <a:lnTo>
                  <a:pt x="24073" y="12958"/>
                </a:lnTo>
                <a:lnTo>
                  <a:pt x="26874" y="10798"/>
                </a:lnTo>
                <a:lnTo>
                  <a:pt x="29787" y="8851"/>
                </a:lnTo>
                <a:lnTo>
                  <a:pt x="32786" y="7057"/>
                </a:lnTo>
                <a:lnTo>
                  <a:pt x="35926" y="5444"/>
                </a:lnTo>
                <a:lnTo>
                  <a:pt x="39123" y="4045"/>
                </a:lnTo>
                <a:lnTo>
                  <a:pt x="42432" y="2859"/>
                </a:lnTo>
                <a:lnTo>
                  <a:pt x="45827" y="1855"/>
                </a:lnTo>
                <a:lnTo>
                  <a:pt x="49278" y="1034"/>
                </a:lnTo>
                <a:lnTo>
                  <a:pt x="52758" y="486"/>
                </a:lnTo>
                <a:lnTo>
                  <a:pt x="56350" y="12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02" name="Google Shape;1002;p53"/>
          <p:cNvGrpSpPr/>
          <p:nvPr/>
        </p:nvGrpSpPr>
        <p:grpSpPr>
          <a:xfrm>
            <a:off x="6332738" y="2064308"/>
            <a:ext cx="289538" cy="343050"/>
            <a:chOff x="7337425" y="153988"/>
            <a:chExt cx="4208400" cy="4986187"/>
          </a:xfrm>
        </p:grpSpPr>
        <p:sp>
          <p:nvSpPr>
            <p:cNvPr id="1003" name="Google Shape;1003;p53"/>
            <p:cNvSpPr/>
            <p:nvPr/>
          </p:nvSpPr>
          <p:spPr>
            <a:xfrm>
              <a:off x="8329613" y="153988"/>
              <a:ext cx="2222400" cy="2957400"/>
            </a:xfrm>
            <a:custGeom>
              <a:rect b="b" l="l" r="r" t="t"/>
              <a:pathLst>
                <a:path extrusionOk="0" h="120000" w="120000">
                  <a:moveTo>
                    <a:pt x="60407" y="0"/>
                  </a:moveTo>
                  <a:lnTo>
                    <a:pt x="64265" y="64"/>
                  </a:lnTo>
                  <a:lnTo>
                    <a:pt x="67952" y="289"/>
                  </a:lnTo>
                  <a:lnTo>
                    <a:pt x="71382" y="740"/>
                  </a:lnTo>
                  <a:lnTo>
                    <a:pt x="74598" y="1352"/>
                  </a:lnTo>
                  <a:lnTo>
                    <a:pt x="77599" y="2028"/>
                  </a:lnTo>
                  <a:lnTo>
                    <a:pt x="80385" y="2834"/>
                  </a:lnTo>
                  <a:lnTo>
                    <a:pt x="82958" y="3735"/>
                  </a:lnTo>
                  <a:lnTo>
                    <a:pt x="85316" y="4734"/>
                  </a:lnTo>
                  <a:lnTo>
                    <a:pt x="87931" y="5958"/>
                  </a:lnTo>
                  <a:lnTo>
                    <a:pt x="90332" y="7181"/>
                  </a:lnTo>
                  <a:lnTo>
                    <a:pt x="92390" y="8438"/>
                  </a:lnTo>
                  <a:lnTo>
                    <a:pt x="94105" y="9597"/>
                  </a:lnTo>
                  <a:lnTo>
                    <a:pt x="95562" y="10756"/>
                  </a:lnTo>
                  <a:lnTo>
                    <a:pt x="96806" y="11819"/>
                  </a:lnTo>
                  <a:lnTo>
                    <a:pt x="97792" y="12721"/>
                  </a:lnTo>
                  <a:lnTo>
                    <a:pt x="98520" y="13526"/>
                  </a:lnTo>
                  <a:lnTo>
                    <a:pt x="99078" y="14074"/>
                  </a:lnTo>
                  <a:lnTo>
                    <a:pt x="99335" y="14460"/>
                  </a:lnTo>
                  <a:lnTo>
                    <a:pt x="99506" y="14621"/>
                  </a:lnTo>
                  <a:lnTo>
                    <a:pt x="99592" y="14621"/>
                  </a:lnTo>
                  <a:lnTo>
                    <a:pt x="99849" y="14621"/>
                  </a:lnTo>
                  <a:lnTo>
                    <a:pt x="100235" y="14685"/>
                  </a:lnTo>
                  <a:lnTo>
                    <a:pt x="100836" y="14814"/>
                  </a:lnTo>
                  <a:lnTo>
                    <a:pt x="101564" y="14943"/>
                  </a:lnTo>
                  <a:lnTo>
                    <a:pt x="102379" y="15136"/>
                  </a:lnTo>
                  <a:lnTo>
                    <a:pt x="103279" y="15426"/>
                  </a:lnTo>
                  <a:lnTo>
                    <a:pt x="104180" y="15813"/>
                  </a:lnTo>
                  <a:lnTo>
                    <a:pt x="105251" y="16231"/>
                  </a:lnTo>
                  <a:lnTo>
                    <a:pt x="106323" y="16779"/>
                  </a:lnTo>
                  <a:lnTo>
                    <a:pt x="107481" y="17455"/>
                  </a:lnTo>
                  <a:lnTo>
                    <a:pt x="108510" y="18260"/>
                  </a:lnTo>
                  <a:lnTo>
                    <a:pt x="109667" y="19194"/>
                  </a:lnTo>
                  <a:lnTo>
                    <a:pt x="110739" y="20225"/>
                  </a:lnTo>
                  <a:lnTo>
                    <a:pt x="111725" y="21449"/>
                  </a:lnTo>
                  <a:lnTo>
                    <a:pt x="112711" y="22801"/>
                  </a:lnTo>
                  <a:lnTo>
                    <a:pt x="113612" y="24347"/>
                  </a:lnTo>
                  <a:lnTo>
                    <a:pt x="114426" y="26086"/>
                  </a:lnTo>
                  <a:lnTo>
                    <a:pt x="115155" y="28051"/>
                  </a:lnTo>
                  <a:lnTo>
                    <a:pt x="115755" y="30144"/>
                  </a:lnTo>
                  <a:lnTo>
                    <a:pt x="116227" y="32463"/>
                  </a:lnTo>
                  <a:lnTo>
                    <a:pt x="116484" y="35040"/>
                  </a:lnTo>
                  <a:lnTo>
                    <a:pt x="116570" y="37809"/>
                  </a:lnTo>
                  <a:lnTo>
                    <a:pt x="116484" y="40837"/>
                  </a:lnTo>
                  <a:lnTo>
                    <a:pt x="116227" y="44154"/>
                  </a:lnTo>
                  <a:lnTo>
                    <a:pt x="115755" y="47729"/>
                  </a:lnTo>
                  <a:lnTo>
                    <a:pt x="114983" y="51529"/>
                  </a:lnTo>
                  <a:lnTo>
                    <a:pt x="114083" y="54363"/>
                  </a:lnTo>
                  <a:lnTo>
                    <a:pt x="112968" y="57198"/>
                  </a:lnTo>
                  <a:lnTo>
                    <a:pt x="113869" y="57198"/>
                  </a:lnTo>
                  <a:lnTo>
                    <a:pt x="114683" y="57198"/>
                  </a:lnTo>
                  <a:lnTo>
                    <a:pt x="115584" y="57326"/>
                  </a:lnTo>
                  <a:lnTo>
                    <a:pt x="116398" y="57552"/>
                  </a:lnTo>
                  <a:lnTo>
                    <a:pt x="117213" y="57874"/>
                  </a:lnTo>
                  <a:lnTo>
                    <a:pt x="117942" y="58357"/>
                  </a:lnTo>
                  <a:lnTo>
                    <a:pt x="118628" y="58904"/>
                  </a:lnTo>
                  <a:lnTo>
                    <a:pt x="119099" y="59645"/>
                  </a:lnTo>
                  <a:lnTo>
                    <a:pt x="119614" y="60579"/>
                  </a:lnTo>
                  <a:lnTo>
                    <a:pt x="119828" y="61674"/>
                  </a:lnTo>
                  <a:lnTo>
                    <a:pt x="120000" y="62930"/>
                  </a:lnTo>
                  <a:lnTo>
                    <a:pt x="120000" y="64380"/>
                  </a:lnTo>
                  <a:lnTo>
                    <a:pt x="119828" y="66119"/>
                  </a:lnTo>
                  <a:lnTo>
                    <a:pt x="119442" y="68083"/>
                  </a:lnTo>
                  <a:lnTo>
                    <a:pt x="118756" y="70241"/>
                  </a:lnTo>
                  <a:lnTo>
                    <a:pt x="117942" y="72689"/>
                  </a:lnTo>
                  <a:lnTo>
                    <a:pt x="116827" y="75523"/>
                  </a:lnTo>
                  <a:lnTo>
                    <a:pt x="115669" y="77906"/>
                  </a:lnTo>
                  <a:lnTo>
                    <a:pt x="114598" y="79935"/>
                  </a:lnTo>
                  <a:lnTo>
                    <a:pt x="113526" y="81610"/>
                  </a:lnTo>
                  <a:lnTo>
                    <a:pt x="112540" y="82962"/>
                  </a:lnTo>
                  <a:lnTo>
                    <a:pt x="111554" y="84025"/>
                  </a:lnTo>
                  <a:lnTo>
                    <a:pt x="110568" y="84798"/>
                  </a:lnTo>
                  <a:lnTo>
                    <a:pt x="109667" y="85314"/>
                  </a:lnTo>
                  <a:lnTo>
                    <a:pt x="108767" y="85668"/>
                  </a:lnTo>
                  <a:lnTo>
                    <a:pt x="107952" y="85797"/>
                  </a:lnTo>
                  <a:lnTo>
                    <a:pt x="107224" y="88373"/>
                  </a:lnTo>
                  <a:lnTo>
                    <a:pt x="106237" y="91078"/>
                  </a:lnTo>
                  <a:lnTo>
                    <a:pt x="104908" y="93784"/>
                  </a:lnTo>
                  <a:lnTo>
                    <a:pt x="103365" y="96489"/>
                  </a:lnTo>
                  <a:lnTo>
                    <a:pt x="101479" y="99194"/>
                  </a:lnTo>
                  <a:lnTo>
                    <a:pt x="99335" y="101900"/>
                  </a:lnTo>
                  <a:lnTo>
                    <a:pt x="96891" y="104476"/>
                  </a:lnTo>
                  <a:lnTo>
                    <a:pt x="94190" y="107020"/>
                  </a:lnTo>
                  <a:lnTo>
                    <a:pt x="91232" y="109404"/>
                  </a:lnTo>
                  <a:lnTo>
                    <a:pt x="88017" y="111626"/>
                  </a:lnTo>
                  <a:lnTo>
                    <a:pt x="84587" y="113655"/>
                  </a:lnTo>
                  <a:lnTo>
                    <a:pt x="80900" y="115426"/>
                  </a:lnTo>
                  <a:lnTo>
                    <a:pt x="76956" y="117037"/>
                  </a:lnTo>
                  <a:lnTo>
                    <a:pt x="72797" y="118325"/>
                  </a:lnTo>
                  <a:lnTo>
                    <a:pt x="68595" y="119259"/>
                  </a:lnTo>
                  <a:lnTo>
                    <a:pt x="64265" y="119806"/>
                  </a:lnTo>
                  <a:lnTo>
                    <a:pt x="59892" y="120000"/>
                  </a:lnTo>
                  <a:lnTo>
                    <a:pt x="55562" y="119806"/>
                  </a:lnTo>
                  <a:lnTo>
                    <a:pt x="51318" y="119323"/>
                  </a:lnTo>
                  <a:lnTo>
                    <a:pt x="47031" y="118389"/>
                  </a:lnTo>
                  <a:lnTo>
                    <a:pt x="42872" y="117101"/>
                  </a:lnTo>
                  <a:lnTo>
                    <a:pt x="38842" y="115491"/>
                  </a:lnTo>
                  <a:lnTo>
                    <a:pt x="35155" y="113719"/>
                  </a:lnTo>
                  <a:lnTo>
                    <a:pt x="31725" y="111690"/>
                  </a:lnTo>
                  <a:lnTo>
                    <a:pt x="28510" y="109468"/>
                  </a:lnTo>
                  <a:lnTo>
                    <a:pt x="25551" y="107085"/>
                  </a:lnTo>
                  <a:lnTo>
                    <a:pt x="22851" y="104541"/>
                  </a:lnTo>
                  <a:lnTo>
                    <a:pt x="20493" y="101964"/>
                  </a:lnTo>
                  <a:lnTo>
                    <a:pt x="18349" y="99259"/>
                  </a:lnTo>
                  <a:lnTo>
                    <a:pt x="16548" y="96553"/>
                  </a:lnTo>
                  <a:lnTo>
                    <a:pt x="15005" y="93784"/>
                  </a:lnTo>
                  <a:lnTo>
                    <a:pt x="13676" y="91078"/>
                  </a:lnTo>
                  <a:lnTo>
                    <a:pt x="12690" y="88373"/>
                  </a:lnTo>
                  <a:lnTo>
                    <a:pt x="12047" y="85797"/>
                  </a:lnTo>
                  <a:lnTo>
                    <a:pt x="11232" y="85668"/>
                  </a:lnTo>
                  <a:lnTo>
                    <a:pt x="10332" y="85314"/>
                  </a:lnTo>
                  <a:lnTo>
                    <a:pt x="9431" y="84798"/>
                  </a:lnTo>
                  <a:lnTo>
                    <a:pt x="8445" y="84025"/>
                  </a:lnTo>
                  <a:lnTo>
                    <a:pt x="7459" y="82962"/>
                  </a:lnTo>
                  <a:lnTo>
                    <a:pt x="6387" y="81610"/>
                  </a:lnTo>
                  <a:lnTo>
                    <a:pt x="5401" y="79935"/>
                  </a:lnTo>
                  <a:lnTo>
                    <a:pt x="4330" y="77906"/>
                  </a:lnTo>
                  <a:lnTo>
                    <a:pt x="3172" y="75523"/>
                  </a:lnTo>
                  <a:lnTo>
                    <a:pt x="2100" y="72689"/>
                  </a:lnTo>
                  <a:lnTo>
                    <a:pt x="1200" y="70241"/>
                  </a:lnTo>
                  <a:lnTo>
                    <a:pt x="643" y="68083"/>
                  </a:lnTo>
                  <a:lnTo>
                    <a:pt x="214" y="66119"/>
                  </a:lnTo>
                  <a:lnTo>
                    <a:pt x="0" y="64380"/>
                  </a:lnTo>
                  <a:lnTo>
                    <a:pt x="0" y="62930"/>
                  </a:lnTo>
                  <a:lnTo>
                    <a:pt x="128" y="61674"/>
                  </a:lnTo>
                  <a:lnTo>
                    <a:pt x="471" y="60579"/>
                  </a:lnTo>
                  <a:lnTo>
                    <a:pt x="900" y="59645"/>
                  </a:lnTo>
                  <a:lnTo>
                    <a:pt x="1457" y="58904"/>
                  </a:lnTo>
                  <a:lnTo>
                    <a:pt x="2015" y="58357"/>
                  </a:lnTo>
                  <a:lnTo>
                    <a:pt x="2786" y="57874"/>
                  </a:lnTo>
                  <a:lnTo>
                    <a:pt x="3601" y="57552"/>
                  </a:lnTo>
                  <a:lnTo>
                    <a:pt x="4415" y="57326"/>
                  </a:lnTo>
                  <a:lnTo>
                    <a:pt x="5316" y="57198"/>
                  </a:lnTo>
                  <a:lnTo>
                    <a:pt x="6216" y="57198"/>
                  </a:lnTo>
                  <a:lnTo>
                    <a:pt x="7116" y="57198"/>
                  </a:lnTo>
                  <a:lnTo>
                    <a:pt x="5873" y="54363"/>
                  </a:lnTo>
                  <a:lnTo>
                    <a:pt x="5058" y="51529"/>
                  </a:lnTo>
                  <a:lnTo>
                    <a:pt x="4330" y="48341"/>
                  </a:lnTo>
                  <a:lnTo>
                    <a:pt x="3815" y="45217"/>
                  </a:lnTo>
                  <a:lnTo>
                    <a:pt x="3601" y="42190"/>
                  </a:lnTo>
                  <a:lnTo>
                    <a:pt x="3687" y="39162"/>
                  </a:lnTo>
                  <a:lnTo>
                    <a:pt x="4158" y="36231"/>
                  </a:lnTo>
                  <a:lnTo>
                    <a:pt x="4887" y="33333"/>
                  </a:lnTo>
                  <a:lnTo>
                    <a:pt x="6130" y="30144"/>
                  </a:lnTo>
                  <a:lnTo>
                    <a:pt x="7674" y="27117"/>
                  </a:lnTo>
                  <a:lnTo>
                    <a:pt x="9474" y="24283"/>
                  </a:lnTo>
                  <a:lnTo>
                    <a:pt x="11618" y="21642"/>
                  </a:lnTo>
                  <a:lnTo>
                    <a:pt x="13933" y="19194"/>
                  </a:lnTo>
                  <a:lnTo>
                    <a:pt x="16463" y="16908"/>
                  </a:lnTo>
                  <a:lnTo>
                    <a:pt x="19078" y="14750"/>
                  </a:lnTo>
                  <a:lnTo>
                    <a:pt x="22036" y="12495"/>
                  </a:lnTo>
                  <a:lnTo>
                    <a:pt x="25294" y="10402"/>
                  </a:lnTo>
                  <a:lnTo>
                    <a:pt x="28681" y="8438"/>
                  </a:lnTo>
                  <a:lnTo>
                    <a:pt x="32111" y="6634"/>
                  </a:lnTo>
                  <a:lnTo>
                    <a:pt x="35069" y="5217"/>
                  </a:lnTo>
                  <a:lnTo>
                    <a:pt x="38199" y="3929"/>
                  </a:lnTo>
                  <a:lnTo>
                    <a:pt x="41457" y="2769"/>
                  </a:lnTo>
                  <a:lnTo>
                    <a:pt x="44844" y="1771"/>
                  </a:lnTo>
                  <a:lnTo>
                    <a:pt x="48531" y="966"/>
                  </a:lnTo>
                  <a:lnTo>
                    <a:pt x="52390" y="418"/>
                  </a:lnTo>
                  <a:lnTo>
                    <a:pt x="56377" y="128"/>
                  </a:lnTo>
                  <a:lnTo>
                    <a:pt x="6040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04" name="Google Shape;1004;p53"/>
            <p:cNvSpPr/>
            <p:nvPr/>
          </p:nvSpPr>
          <p:spPr>
            <a:xfrm>
              <a:off x="7337425" y="2987675"/>
              <a:ext cx="4208400" cy="2152500"/>
            </a:xfrm>
            <a:custGeom>
              <a:rect b="b" l="l" r="r" t="t"/>
              <a:pathLst>
                <a:path extrusionOk="0" h="120000" w="120000">
                  <a:moveTo>
                    <a:pt x="38695" y="0"/>
                  </a:moveTo>
                  <a:lnTo>
                    <a:pt x="48199" y="58938"/>
                  </a:lnTo>
                  <a:lnTo>
                    <a:pt x="50032" y="69992"/>
                  </a:lnTo>
                  <a:lnTo>
                    <a:pt x="50054" y="69815"/>
                  </a:lnTo>
                  <a:lnTo>
                    <a:pt x="51616" y="79189"/>
                  </a:lnTo>
                  <a:lnTo>
                    <a:pt x="56639" y="51333"/>
                  </a:lnTo>
                  <a:lnTo>
                    <a:pt x="55440" y="47885"/>
                  </a:lnTo>
                  <a:lnTo>
                    <a:pt x="54399" y="44568"/>
                  </a:lnTo>
                  <a:lnTo>
                    <a:pt x="53562" y="41650"/>
                  </a:lnTo>
                  <a:lnTo>
                    <a:pt x="52928" y="38865"/>
                  </a:lnTo>
                  <a:lnTo>
                    <a:pt x="52408" y="36300"/>
                  </a:lnTo>
                  <a:lnTo>
                    <a:pt x="52046" y="34045"/>
                  </a:lnTo>
                  <a:lnTo>
                    <a:pt x="51842" y="31923"/>
                  </a:lnTo>
                  <a:lnTo>
                    <a:pt x="51751" y="29977"/>
                  </a:lnTo>
                  <a:lnTo>
                    <a:pt x="51797" y="28209"/>
                  </a:lnTo>
                  <a:lnTo>
                    <a:pt x="51932" y="26705"/>
                  </a:lnTo>
                  <a:lnTo>
                    <a:pt x="52181" y="25246"/>
                  </a:lnTo>
                  <a:lnTo>
                    <a:pt x="52521" y="24053"/>
                  </a:lnTo>
                  <a:lnTo>
                    <a:pt x="52928" y="22991"/>
                  </a:lnTo>
                  <a:lnTo>
                    <a:pt x="53358" y="22063"/>
                  </a:lnTo>
                  <a:lnTo>
                    <a:pt x="53878" y="21179"/>
                  </a:lnTo>
                  <a:lnTo>
                    <a:pt x="54444" y="20427"/>
                  </a:lnTo>
                  <a:lnTo>
                    <a:pt x="54987" y="19941"/>
                  </a:lnTo>
                  <a:lnTo>
                    <a:pt x="55598" y="19410"/>
                  </a:lnTo>
                  <a:lnTo>
                    <a:pt x="56209" y="19012"/>
                  </a:lnTo>
                  <a:lnTo>
                    <a:pt x="56820" y="18658"/>
                  </a:lnTo>
                  <a:lnTo>
                    <a:pt x="57386" y="18393"/>
                  </a:lnTo>
                  <a:lnTo>
                    <a:pt x="57929" y="18260"/>
                  </a:lnTo>
                  <a:lnTo>
                    <a:pt x="58427" y="18172"/>
                  </a:lnTo>
                  <a:lnTo>
                    <a:pt x="58902" y="18084"/>
                  </a:lnTo>
                  <a:lnTo>
                    <a:pt x="59287" y="17995"/>
                  </a:lnTo>
                  <a:lnTo>
                    <a:pt x="59626" y="17995"/>
                  </a:lnTo>
                  <a:lnTo>
                    <a:pt x="59852" y="17995"/>
                  </a:lnTo>
                  <a:lnTo>
                    <a:pt x="59966" y="17995"/>
                  </a:lnTo>
                  <a:lnTo>
                    <a:pt x="60101" y="17995"/>
                  </a:lnTo>
                  <a:lnTo>
                    <a:pt x="60373" y="17995"/>
                  </a:lnTo>
                  <a:lnTo>
                    <a:pt x="60712" y="17995"/>
                  </a:lnTo>
                  <a:lnTo>
                    <a:pt x="61097" y="18084"/>
                  </a:lnTo>
                  <a:lnTo>
                    <a:pt x="61527" y="18172"/>
                  </a:lnTo>
                  <a:lnTo>
                    <a:pt x="62047" y="18260"/>
                  </a:lnTo>
                  <a:lnTo>
                    <a:pt x="62613" y="18393"/>
                  </a:lnTo>
                  <a:lnTo>
                    <a:pt x="63179" y="18658"/>
                  </a:lnTo>
                  <a:lnTo>
                    <a:pt x="63790" y="19012"/>
                  </a:lnTo>
                  <a:lnTo>
                    <a:pt x="64378" y="19410"/>
                  </a:lnTo>
                  <a:lnTo>
                    <a:pt x="64989" y="19941"/>
                  </a:lnTo>
                  <a:lnTo>
                    <a:pt x="65555" y="20427"/>
                  </a:lnTo>
                  <a:lnTo>
                    <a:pt x="66121" y="21179"/>
                  </a:lnTo>
                  <a:lnTo>
                    <a:pt x="66641" y="22063"/>
                  </a:lnTo>
                  <a:lnTo>
                    <a:pt x="67071" y="22991"/>
                  </a:lnTo>
                  <a:lnTo>
                    <a:pt x="67456" y="24053"/>
                  </a:lnTo>
                  <a:lnTo>
                    <a:pt x="67795" y="25246"/>
                  </a:lnTo>
                  <a:lnTo>
                    <a:pt x="68067" y="26705"/>
                  </a:lnTo>
                  <a:lnTo>
                    <a:pt x="68202" y="28209"/>
                  </a:lnTo>
                  <a:lnTo>
                    <a:pt x="68248" y="29977"/>
                  </a:lnTo>
                  <a:lnTo>
                    <a:pt x="68157" y="31923"/>
                  </a:lnTo>
                  <a:lnTo>
                    <a:pt x="67931" y="34045"/>
                  </a:lnTo>
                  <a:lnTo>
                    <a:pt x="67591" y="36300"/>
                  </a:lnTo>
                  <a:lnTo>
                    <a:pt x="67071" y="38865"/>
                  </a:lnTo>
                  <a:lnTo>
                    <a:pt x="66415" y="41650"/>
                  </a:lnTo>
                  <a:lnTo>
                    <a:pt x="65600" y="44568"/>
                  </a:lnTo>
                  <a:lnTo>
                    <a:pt x="64559" y="47885"/>
                  </a:lnTo>
                  <a:lnTo>
                    <a:pt x="63360" y="51333"/>
                  </a:lnTo>
                  <a:lnTo>
                    <a:pt x="68361" y="79189"/>
                  </a:lnTo>
                  <a:lnTo>
                    <a:pt x="69922" y="69815"/>
                  </a:lnTo>
                  <a:lnTo>
                    <a:pt x="69967" y="69992"/>
                  </a:lnTo>
                  <a:lnTo>
                    <a:pt x="71778" y="58938"/>
                  </a:lnTo>
                  <a:lnTo>
                    <a:pt x="81304" y="0"/>
                  </a:lnTo>
                  <a:lnTo>
                    <a:pt x="81395" y="176"/>
                  </a:lnTo>
                  <a:lnTo>
                    <a:pt x="81644" y="530"/>
                  </a:lnTo>
                  <a:lnTo>
                    <a:pt x="82096" y="1105"/>
                  </a:lnTo>
                  <a:lnTo>
                    <a:pt x="82685" y="1857"/>
                  </a:lnTo>
                  <a:lnTo>
                    <a:pt x="83477" y="2785"/>
                  </a:lnTo>
                  <a:lnTo>
                    <a:pt x="84337" y="3802"/>
                  </a:lnTo>
                  <a:lnTo>
                    <a:pt x="85423" y="5084"/>
                  </a:lnTo>
                  <a:lnTo>
                    <a:pt x="86577" y="6411"/>
                  </a:lnTo>
                  <a:lnTo>
                    <a:pt x="87889" y="7870"/>
                  </a:lnTo>
                  <a:lnTo>
                    <a:pt x="89315" y="9373"/>
                  </a:lnTo>
                  <a:lnTo>
                    <a:pt x="90831" y="10876"/>
                  </a:lnTo>
                  <a:lnTo>
                    <a:pt x="92460" y="12512"/>
                  </a:lnTo>
                  <a:lnTo>
                    <a:pt x="94248" y="14104"/>
                  </a:lnTo>
                  <a:lnTo>
                    <a:pt x="96058" y="15696"/>
                  </a:lnTo>
                  <a:lnTo>
                    <a:pt x="97959" y="17332"/>
                  </a:lnTo>
                  <a:lnTo>
                    <a:pt x="99950" y="18924"/>
                  </a:lnTo>
                  <a:lnTo>
                    <a:pt x="102032" y="20338"/>
                  </a:lnTo>
                  <a:lnTo>
                    <a:pt x="104159" y="21798"/>
                  </a:lnTo>
                  <a:lnTo>
                    <a:pt x="106354" y="23124"/>
                  </a:lnTo>
                  <a:lnTo>
                    <a:pt x="108572" y="24318"/>
                  </a:lnTo>
                  <a:lnTo>
                    <a:pt x="110247" y="25335"/>
                  </a:lnTo>
                  <a:lnTo>
                    <a:pt x="111763" y="26705"/>
                  </a:lnTo>
                  <a:lnTo>
                    <a:pt x="113143" y="28297"/>
                  </a:lnTo>
                  <a:lnTo>
                    <a:pt x="114365" y="30154"/>
                  </a:lnTo>
                  <a:lnTo>
                    <a:pt x="115406" y="32188"/>
                  </a:lnTo>
                  <a:lnTo>
                    <a:pt x="116311" y="34443"/>
                  </a:lnTo>
                  <a:lnTo>
                    <a:pt x="117126" y="36919"/>
                  </a:lnTo>
                  <a:lnTo>
                    <a:pt x="117827" y="39439"/>
                  </a:lnTo>
                  <a:lnTo>
                    <a:pt x="118393" y="42048"/>
                  </a:lnTo>
                  <a:lnTo>
                    <a:pt x="118868" y="44745"/>
                  </a:lnTo>
                  <a:lnTo>
                    <a:pt x="119207" y="47531"/>
                  </a:lnTo>
                  <a:lnTo>
                    <a:pt x="119524" y="50228"/>
                  </a:lnTo>
                  <a:lnTo>
                    <a:pt x="119728" y="53014"/>
                  </a:lnTo>
                  <a:lnTo>
                    <a:pt x="119864" y="55711"/>
                  </a:lnTo>
                  <a:lnTo>
                    <a:pt x="119954" y="58364"/>
                  </a:lnTo>
                  <a:lnTo>
                    <a:pt x="120000" y="60972"/>
                  </a:lnTo>
                  <a:lnTo>
                    <a:pt x="120000" y="63316"/>
                  </a:lnTo>
                  <a:lnTo>
                    <a:pt x="119954" y="65615"/>
                  </a:lnTo>
                  <a:lnTo>
                    <a:pt x="119909" y="67737"/>
                  </a:lnTo>
                  <a:lnTo>
                    <a:pt x="119909" y="67958"/>
                  </a:lnTo>
                  <a:lnTo>
                    <a:pt x="119864" y="68798"/>
                  </a:lnTo>
                  <a:lnTo>
                    <a:pt x="119818" y="70081"/>
                  </a:lnTo>
                  <a:lnTo>
                    <a:pt x="119728" y="71672"/>
                  </a:lnTo>
                  <a:lnTo>
                    <a:pt x="119637" y="73706"/>
                  </a:lnTo>
                  <a:lnTo>
                    <a:pt x="119547" y="75917"/>
                  </a:lnTo>
                  <a:lnTo>
                    <a:pt x="119434" y="78260"/>
                  </a:lnTo>
                  <a:lnTo>
                    <a:pt x="119298" y="80825"/>
                  </a:lnTo>
                  <a:lnTo>
                    <a:pt x="119162" y="83257"/>
                  </a:lnTo>
                  <a:lnTo>
                    <a:pt x="119049" y="85777"/>
                  </a:lnTo>
                  <a:lnTo>
                    <a:pt x="118913" y="88076"/>
                  </a:lnTo>
                  <a:lnTo>
                    <a:pt x="118732" y="90287"/>
                  </a:lnTo>
                  <a:lnTo>
                    <a:pt x="118597" y="92144"/>
                  </a:lnTo>
                  <a:lnTo>
                    <a:pt x="118483" y="92188"/>
                  </a:lnTo>
                  <a:lnTo>
                    <a:pt x="118212" y="92630"/>
                  </a:lnTo>
                  <a:lnTo>
                    <a:pt x="117737" y="93117"/>
                  </a:lnTo>
                  <a:lnTo>
                    <a:pt x="117058" y="93913"/>
                  </a:lnTo>
                  <a:lnTo>
                    <a:pt x="116221" y="94841"/>
                  </a:lnTo>
                  <a:lnTo>
                    <a:pt x="115180" y="95902"/>
                  </a:lnTo>
                  <a:lnTo>
                    <a:pt x="113980" y="97096"/>
                  </a:lnTo>
                  <a:lnTo>
                    <a:pt x="112600" y="98378"/>
                  </a:lnTo>
                  <a:lnTo>
                    <a:pt x="110993" y="99793"/>
                  </a:lnTo>
                  <a:lnTo>
                    <a:pt x="109251" y="101341"/>
                  </a:lnTo>
                  <a:lnTo>
                    <a:pt x="107350" y="102844"/>
                  </a:lnTo>
                  <a:lnTo>
                    <a:pt x="105268" y="104436"/>
                  </a:lnTo>
                  <a:lnTo>
                    <a:pt x="103028" y="106072"/>
                  </a:lnTo>
                  <a:lnTo>
                    <a:pt x="100652" y="107663"/>
                  </a:lnTo>
                  <a:lnTo>
                    <a:pt x="98095" y="109255"/>
                  </a:lnTo>
                  <a:lnTo>
                    <a:pt x="95379" y="110803"/>
                  </a:lnTo>
                  <a:lnTo>
                    <a:pt x="92460" y="112218"/>
                  </a:lnTo>
                  <a:lnTo>
                    <a:pt x="89451" y="113633"/>
                  </a:lnTo>
                  <a:lnTo>
                    <a:pt x="86237" y="115003"/>
                  </a:lnTo>
                  <a:lnTo>
                    <a:pt x="82911" y="116197"/>
                  </a:lnTo>
                  <a:lnTo>
                    <a:pt x="79449" y="117302"/>
                  </a:lnTo>
                  <a:lnTo>
                    <a:pt x="75806" y="118231"/>
                  </a:lnTo>
                  <a:lnTo>
                    <a:pt x="72095" y="118894"/>
                  </a:lnTo>
                  <a:lnTo>
                    <a:pt x="68157" y="119469"/>
                  </a:lnTo>
                  <a:lnTo>
                    <a:pt x="64129" y="119823"/>
                  </a:lnTo>
                  <a:lnTo>
                    <a:pt x="59966" y="119999"/>
                  </a:lnTo>
                  <a:lnTo>
                    <a:pt x="55779" y="119823"/>
                  </a:lnTo>
                  <a:lnTo>
                    <a:pt x="51751" y="119469"/>
                  </a:lnTo>
                  <a:lnTo>
                    <a:pt x="47859" y="118894"/>
                  </a:lnTo>
                  <a:lnTo>
                    <a:pt x="44103" y="118142"/>
                  </a:lnTo>
                  <a:lnTo>
                    <a:pt x="40460" y="117214"/>
                  </a:lnTo>
                  <a:lnTo>
                    <a:pt x="36997" y="116197"/>
                  </a:lnTo>
                  <a:lnTo>
                    <a:pt x="33671" y="115003"/>
                  </a:lnTo>
                  <a:lnTo>
                    <a:pt x="30503" y="113633"/>
                  </a:lnTo>
                  <a:lnTo>
                    <a:pt x="27471" y="112218"/>
                  </a:lnTo>
                  <a:lnTo>
                    <a:pt x="24574" y="110803"/>
                  </a:lnTo>
                  <a:lnTo>
                    <a:pt x="21859" y="109167"/>
                  </a:lnTo>
                  <a:lnTo>
                    <a:pt x="19302" y="107575"/>
                  </a:lnTo>
                  <a:lnTo>
                    <a:pt x="16881" y="106072"/>
                  </a:lnTo>
                  <a:lnTo>
                    <a:pt x="14618" y="104436"/>
                  </a:lnTo>
                  <a:lnTo>
                    <a:pt x="12558" y="102844"/>
                  </a:lnTo>
                  <a:lnTo>
                    <a:pt x="10635" y="101341"/>
                  </a:lnTo>
                  <a:lnTo>
                    <a:pt x="8915" y="99793"/>
                  </a:lnTo>
                  <a:lnTo>
                    <a:pt x="7354" y="98378"/>
                  </a:lnTo>
                  <a:lnTo>
                    <a:pt x="5973" y="97096"/>
                  </a:lnTo>
                  <a:lnTo>
                    <a:pt x="4752" y="95858"/>
                  </a:lnTo>
                  <a:lnTo>
                    <a:pt x="3711" y="94841"/>
                  </a:lnTo>
                  <a:lnTo>
                    <a:pt x="2851" y="93913"/>
                  </a:lnTo>
                  <a:lnTo>
                    <a:pt x="2217" y="93117"/>
                  </a:lnTo>
                  <a:lnTo>
                    <a:pt x="1719" y="92542"/>
                  </a:lnTo>
                  <a:lnTo>
                    <a:pt x="1425" y="92188"/>
                  </a:lnTo>
                  <a:lnTo>
                    <a:pt x="1335" y="92144"/>
                  </a:lnTo>
                  <a:lnTo>
                    <a:pt x="1221" y="90287"/>
                  </a:lnTo>
                  <a:lnTo>
                    <a:pt x="1040" y="88076"/>
                  </a:lnTo>
                  <a:lnTo>
                    <a:pt x="905" y="85777"/>
                  </a:lnTo>
                  <a:lnTo>
                    <a:pt x="769" y="83257"/>
                  </a:lnTo>
                  <a:lnTo>
                    <a:pt x="656" y="80825"/>
                  </a:lnTo>
                  <a:lnTo>
                    <a:pt x="520" y="78260"/>
                  </a:lnTo>
                  <a:lnTo>
                    <a:pt x="384" y="75917"/>
                  </a:lnTo>
                  <a:lnTo>
                    <a:pt x="294" y="73706"/>
                  </a:lnTo>
                  <a:lnTo>
                    <a:pt x="226" y="71672"/>
                  </a:lnTo>
                  <a:lnTo>
                    <a:pt x="181" y="70081"/>
                  </a:lnTo>
                  <a:lnTo>
                    <a:pt x="135" y="68798"/>
                  </a:lnTo>
                  <a:lnTo>
                    <a:pt x="90" y="67958"/>
                  </a:lnTo>
                  <a:lnTo>
                    <a:pt x="90" y="67737"/>
                  </a:lnTo>
                  <a:lnTo>
                    <a:pt x="45" y="65615"/>
                  </a:lnTo>
                  <a:lnTo>
                    <a:pt x="0" y="63316"/>
                  </a:lnTo>
                  <a:lnTo>
                    <a:pt x="0" y="60884"/>
                  </a:lnTo>
                  <a:lnTo>
                    <a:pt x="45" y="58364"/>
                  </a:lnTo>
                  <a:lnTo>
                    <a:pt x="135" y="55711"/>
                  </a:lnTo>
                  <a:lnTo>
                    <a:pt x="248" y="53014"/>
                  </a:lnTo>
                  <a:lnTo>
                    <a:pt x="475" y="50228"/>
                  </a:lnTo>
                  <a:lnTo>
                    <a:pt x="769" y="47442"/>
                  </a:lnTo>
                  <a:lnTo>
                    <a:pt x="1131" y="44745"/>
                  </a:lnTo>
                  <a:lnTo>
                    <a:pt x="1606" y="41960"/>
                  </a:lnTo>
                  <a:lnTo>
                    <a:pt x="2172" y="39351"/>
                  </a:lnTo>
                  <a:lnTo>
                    <a:pt x="2851" y="36831"/>
                  </a:lnTo>
                  <a:lnTo>
                    <a:pt x="3688" y="34443"/>
                  </a:lnTo>
                  <a:lnTo>
                    <a:pt x="4593" y="32188"/>
                  </a:lnTo>
                  <a:lnTo>
                    <a:pt x="5634" y="30154"/>
                  </a:lnTo>
                  <a:lnTo>
                    <a:pt x="6833" y="28297"/>
                  </a:lnTo>
                  <a:lnTo>
                    <a:pt x="8214" y="26705"/>
                  </a:lnTo>
                  <a:lnTo>
                    <a:pt x="9730" y="25335"/>
                  </a:lnTo>
                  <a:lnTo>
                    <a:pt x="11382" y="24318"/>
                  </a:lnTo>
                  <a:lnTo>
                    <a:pt x="13622" y="23124"/>
                  </a:lnTo>
                  <a:lnTo>
                    <a:pt x="15840" y="21798"/>
                  </a:lnTo>
                  <a:lnTo>
                    <a:pt x="17967" y="20338"/>
                  </a:lnTo>
                  <a:lnTo>
                    <a:pt x="20026" y="18924"/>
                  </a:lnTo>
                  <a:lnTo>
                    <a:pt x="22017" y="17332"/>
                  </a:lnTo>
                  <a:lnTo>
                    <a:pt x="23918" y="15696"/>
                  </a:lnTo>
                  <a:lnTo>
                    <a:pt x="25751" y="14104"/>
                  </a:lnTo>
                  <a:lnTo>
                    <a:pt x="27516" y="12512"/>
                  </a:lnTo>
                  <a:lnTo>
                    <a:pt x="29168" y="10876"/>
                  </a:lnTo>
                  <a:lnTo>
                    <a:pt x="30684" y="9373"/>
                  </a:lnTo>
                  <a:lnTo>
                    <a:pt x="32110" y="7870"/>
                  </a:lnTo>
                  <a:lnTo>
                    <a:pt x="33399" y="6411"/>
                  </a:lnTo>
                  <a:lnTo>
                    <a:pt x="34576" y="5084"/>
                  </a:lnTo>
                  <a:lnTo>
                    <a:pt x="35662" y="3802"/>
                  </a:lnTo>
                  <a:lnTo>
                    <a:pt x="36522" y="2785"/>
                  </a:lnTo>
                  <a:lnTo>
                    <a:pt x="37292" y="1857"/>
                  </a:lnTo>
                  <a:lnTo>
                    <a:pt x="37903" y="1105"/>
                  </a:lnTo>
                  <a:lnTo>
                    <a:pt x="38333" y="530"/>
                  </a:lnTo>
                  <a:lnTo>
                    <a:pt x="38604" y="176"/>
                  </a:lnTo>
                  <a:lnTo>
                    <a:pt x="3869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05" name="Google Shape;1005;p53"/>
          <p:cNvGrpSpPr/>
          <p:nvPr/>
        </p:nvGrpSpPr>
        <p:grpSpPr>
          <a:xfrm>
            <a:off x="5583049" y="2063200"/>
            <a:ext cx="295656" cy="344936"/>
            <a:chOff x="7923213" y="2212975"/>
            <a:chExt cx="3048000" cy="3556038"/>
          </a:xfrm>
        </p:grpSpPr>
        <p:sp>
          <p:nvSpPr>
            <p:cNvPr id="1006" name="Google Shape;1006;p53"/>
            <p:cNvSpPr/>
            <p:nvPr/>
          </p:nvSpPr>
          <p:spPr>
            <a:xfrm>
              <a:off x="8626476" y="2212975"/>
              <a:ext cx="1641600" cy="2004900"/>
            </a:xfrm>
            <a:custGeom>
              <a:rect b="b" l="l" r="r" t="t"/>
              <a:pathLst>
                <a:path extrusionOk="0" h="120000" w="120000">
                  <a:moveTo>
                    <a:pt x="41953" y="35947"/>
                  </a:moveTo>
                  <a:lnTo>
                    <a:pt x="37833" y="35947"/>
                  </a:lnTo>
                  <a:lnTo>
                    <a:pt x="34119" y="36280"/>
                  </a:lnTo>
                  <a:lnTo>
                    <a:pt x="30754" y="36707"/>
                  </a:lnTo>
                  <a:lnTo>
                    <a:pt x="27562" y="37372"/>
                  </a:lnTo>
                  <a:lnTo>
                    <a:pt x="24661" y="38227"/>
                  </a:lnTo>
                  <a:lnTo>
                    <a:pt x="22050" y="39224"/>
                  </a:lnTo>
                  <a:lnTo>
                    <a:pt x="19671" y="40364"/>
                  </a:lnTo>
                  <a:lnTo>
                    <a:pt x="17524" y="41503"/>
                  </a:lnTo>
                  <a:lnTo>
                    <a:pt x="15667" y="42880"/>
                  </a:lnTo>
                  <a:lnTo>
                    <a:pt x="13926" y="44210"/>
                  </a:lnTo>
                  <a:lnTo>
                    <a:pt x="12417" y="45635"/>
                  </a:lnTo>
                  <a:lnTo>
                    <a:pt x="11141" y="47059"/>
                  </a:lnTo>
                  <a:lnTo>
                    <a:pt x="9980" y="48579"/>
                  </a:lnTo>
                  <a:lnTo>
                    <a:pt x="8994" y="50003"/>
                  </a:lnTo>
                  <a:lnTo>
                    <a:pt x="8762" y="54990"/>
                  </a:lnTo>
                  <a:lnTo>
                    <a:pt x="8762" y="60023"/>
                  </a:lnTo>
                  <a:lnTo>
                    <a:pt x="8878" y="64060"/>
                  </a:lnTo>
                  <a:lnTo>
                    <a:pt x="9342" y="67859"/>
                  </a:lnTo>
                  <a:lnTo>
                    <a:pt x="9980" y="71515"/>
                  </a:lnTo>
                  <a:lnTo>
                    <a:pt x="10909" y="74934"/>
                  </a:lnTo>
                  <a:lnTo>
                    <a:pt x="12011" y="78163"/>
                  </a:lnTo>
                  <a:lnTo>
                    <a:pt x="13288" y="81203"/>
                  </a:lnTo>
                  <a:lnTo>
                    <a:pt x="14680" y="84052"/>
                  </a:lnTo>
                  <a:lnTo>
                    <a:pt x="16247" y="86711"/>
                  </a:lnTo>
                  <a:lnTo>
                    <a:pt x="17988" y="89228"/>
                  </a:lnTo>
                  <a:lnTo>
                    <a:pt x="19729" y="91507"/>
                  </a:lnTo>
                  <a:lnTo>
                    <a:pt x="21644" y="93644"/>
                  </a:lnTo>
                  <a:lnTo>
                    <a:pt x="23558" y="95639"/>
                  </a:lnTo>
                  <a:lnTo>
                    <a:pt x="25415" y="97443"/>
                  </a:lnTo>
                  <a:lnTo>
                    <a:pt x="27330" y="99153"/>
                  </a:lnTo>
                  <a:lnTo>
                    <a:pt x="29245" y="100625"/>
                  </a:lnTo>
                  <a:lnTo>
                    <a:pt x="32495" y="102904"/>
                  </a:lnTo>
                  <a:lnTo>
                    <a:pt x="35686" y="104994"/>
                  </a:lnTo>
                  <a:lnTo>
                    <a:pt x="38994" y="106703"/>
                  </a:lnTo>
                  <a:lnTo>
                    <a:pt x="42185" y="108270"/>
                  </a:lnTo>
                  <a:lnTo>
                    <a:pt x="45319" y="109505"/>
                  </a:lnTo>
                  <a:lnTo>
                    <a:pt x="48278" y="110597"/>
                  </a:lnTo>
                  <a:lnTo>
                    <a:pt x="51121" y="111452"/>
                  </a:lnTo>
                  <a:lnTo>
                    <a:pt x="53733" y="112022"/>
                  </a:lnTo>
                  <a:lnTo>
                    <a:pt x="56054" y="112497"/>
                  </a:lnTo>
                  <a:lnTo>
                    <a:pt x="58201" y="112734"/>
                  </a:lnTo>
                  <a:lnTo>
                    <a:pt x="60058" y="112829"/>
                  </a:lnTo>
                  <a:lnTo>
                    <a:pt x="61798" y="112734"/>
                  </a:lnTo>
                  <a:lnTo>
                    <a:pt x="63887" y="112497"/>
                  </a:lnTo>
                  <a:lnTo>
                    <a:pt x="66266" y="112022"/>
                  </a:lnTo>
                  <a:lnTo>
                    <a:pt x="68878" y="111452"/>
                  </a:lnTo>
                  <a:lnTo>
                    <a:pt x="71721" y="110597"/>
                  </a:lnTo>
                  <a:lnTo>
                    <a:pt x="74738" y="109505"/>
                  </a:lnTo>
                  <a:lnTo>
                    <a:pt x="77814" y="108270"/>
                  </a:lnTo>
                  <a:lnTo>
                    <a:pt x="81063" y="106703"/>
                  </a:lnTo>
                  <a:lnTo>
                    <a:pt x="84255" y="104994"/>
                  </a:lnTo>
                  <a:lnTo>
                    <a:pt x="87504" y="102904"/>
                  </a:lnTo>
                  <a:lnTo>
                    <a:pt x="90754" y="100625"/>
                  </a:lnTo>
                  <a:lnTo>
                    <a:pt x="92669" y="99153"/>
                  </a:lnTo>
                  <a:lnTo>
                    <a:pt x="94526" y="97443"/>
                  </a:lnTo>
                  <a:lnTo>
                    <a:pt x="96499" y="95639"/>
                  </a:lnTo>
                  <a:lnTo>
                    <a:pt x="98413" y="93644"/>
                  </a:lnTo>
                  <a:lnTo>
                    <a:pt x="100212" y="91507"/>
                  </a:lnTo>
                  <a:lnTo>
                    <a:pt x="102069" y="89228"/>
                  </a:lnTo>
                  <a:lnTo>
                    <a:pt x="103694" y="86711"/>
                  </a:lnTo>
                  <a:lnTo>
                    <a:pt x="105261" y="84052"/>
                  </a:lnTo>
                  <a:lnTo>
                    <a:pt x="106711" y="81203"/>
                  </a:lnTo>
                  <a:lnTo>
                    <a:pt x="108046" y="78163"/>
                  </a:lnTo>
                  <a:lnTo>
                    <a:pt x="109148" y="74934"/>
                  </a:lnTo>
                  <a:lnTo>
                    <a:pt x="110019" y="71515"/>
                  </a:lnTo>
                  <a:lnTo>
                    <a:pt x="110715" y="67859"/>
                  </a:lnTo>
                  <a:lnTo>
                    <a:pt x="111121" y="64060"/>
                  </a:lnTo>
                  <a:lnTo>
                    <a:pt x="111295" y="60023"/>
                  </a:lnTo>
                  <a:lnTo>
                    <a:pt x="111237" y="54325"/>
                  </a:lnTo>
                  <a:lnTo>
                    <a:pt x="110947" y="48721"/>
                  </a:lnTo>
                  <a:lnTo>
                    <a:pt x="105203" y="49671"/>
                  </a:lnTo>
                  <a:lnTo>
                    <a:pt x="99748" y="50431"/>
                  </a:lnTo>
                  <a:lnTo>
                    <a:pt x="94642" y="50953"/>
                  </a:lnTo>
                  <a:lnTo>
                    <a:pt x="89709" y="51286"/>
                  </a:lnTo>
                  <a:lnTo>
                    <a:pt x="85241" y="51428"/>
                  </a:lnTo>
                  <a:lnTo>
                    <a:pt x="80889" y="51333"/>
                  </a:lnTo>
                  <a:lnTo>
                    <a:pt x="76943" y="51238"/>
                  </a:lnTo>
                  <a:lnTo>
                    <a:pt x="73230" y="50906"/>
                  </a:lnTo>
                  <a:lnTo>
                    <a:pt x="69748" y="50431"/>
                  </a:lnTo>
                  <a:lnTo>
                    <a:pt x="66499" y="49861"/>
                  </a:lnTo>
                  <a:lnTo>
                    <a:pt x="63481" y="49149"/>
                  </a:lnTo>
                  <a:lnTo>
                    <a:pt x="60812" y="48436"/>
                  </a:lnTo>
                  <a:lnTo>
                    <a:pt x="58317" y="47582"/>
                  </a:lnTo>
                  <a:lnTo>
                    <a:pt x="55996" y="46679"/>
                  </a:lnTo>
                  <a:lnTo>
                    <a:pt x="53849" y="45777"/>
                  </a:lnTo>
                  <a:lnTo>
                    <a:pt x="52050" y="44827"/>
                  </a:lnTo>
                  <a:lnTo>
                    <a:pt x="50309" y="43830"/>
                  </a:lnTo>
                  <a:lnTo>
                    <a:pt x="48800" y="42880"/>
                  </a:lnTo>
                  <a:lnTo>
                    <a:pt x="47466" y="41883"/>
                  </a:lnTo>
                  <a:lnTo>
                    <a:pt x="46305" y="40933"/>
                  </a:lnTo>
                  <a:lnTo>
                    <a:pt x="45261" y="40031"/>
                  </a:lnTo>
                  <a:lnTo>
                    <a:pt x="44448" y="39176"/>
                  </a:lnTo>
                  <a:lnTo>
                    <a:pt x="43694" y="38417"/>
                  </a:lnTo>
                  <a:lnTo>
                    <a:pt x="43114" y="37704"/>
                  </a:lnTo>
                  <a:lnTo>
                    <a:pt x="42649" y="37087"/>
                  </a:lnTo>
                  <a:lnTo>
                    <a:pt x="42359" y="36612"/>
                  </a:lnTo>
                  <a:lnTo>
                    <a:pt x="42127" y="36280"/>
                  </a:lnTo>
                  <a:lnTo>
                    <a:pt x="41953" y="35995"/>
                  </a:lnTo>
                  <a:lnTo>
                    <a:pt x="41953" y="35947"/>
                  </a:lnTo>
                  <a:close/>
                  <a:moveTo>
                    <a:pt x="60058" y="0"/>
                  </a:moveTo>
                  <a:lnTo>
                    <a:pt x="65628" y="142"/>
                  </a:lnTo>
                  <a:lnTo>
                    <a:pt x="70909" y="379"/>
                  </a:lnTo>
                  <a:lnTo>
                    <a:pt x="75899" y="902"/>
                  </a:lnTo>
                  <a:lnTo>
                    <a:pt x="80483" y="1614"/>
                  </a:lnTo>
                  <a:lnTo>
                    <a:pt x="84777" y="2469"/>
                  </a:lnTo>
                  <a:lnTo>
                    <a:pt x="88723" y="3514"/>
                  </a:lnTo>
                  <a:lnTo>
                    <a:pt x="92437" y="4748"/>
                  </a:lnTo>
                  <a:lnTo>
                    <a:pt x="95744" y="6078"/>
                  </a:lnTo>
                  <a:lnTo>
                    <a:pt x="98820" y="7645"/>
                  </a:lnTo>
                  <a:lnTo>
                    <a:pt x="101663" y="9307"/>
                  </a:lnTo>
                  <a:lnTo>
                    <a:pt x="104158" y="11206"/>
                  </a:lnTo>
                  <a:lnTo>
                    <a:pt x="106537" y="13201"/>
                  </a:lnTo>
                  <a:lnTo>
                    <a:pt x="108626" y="15338"/>
                  </a:lnTo>
                  <a:lnTo>
                    <a:pt x="110425" y="17570"/>
                  </a:lnTo>
                  <a:lnTo>
                    <a:pt x="112108" y="19944"/>
                  </a:lnTo>
                  <a:lnTo>
                    <a:pt x="113558" y="22461"/>
                  </a:lnTo>
                  <a:lnTo>
                    <a:pt x="114835" y="25120"/>
                  </a:lnTo>
                  <a:lnTo>
                    <a:pt x="115938" y="27827"/>
                  </a:lnTo>
                  <a:lnTo>
                    <a:pt x="116808" y="30676"/>
                  </a:lnTo>
                  <a:lnTo>
                    <a:pt x="117620" y="33620"/>
                  </a:lnTo>
                  <a:lnTo>
                    <a:pt x="118317" y="36660"/>
                  </a:lnTo>
                  <a:lnTo>
                    <a:pt x="118781" y="39746"/>
                  </a:lnTo>
                  <a:lnTo>
                    <a:pt x="119187" y="42928"/>
                  </a:lnTo>
                  <a:lnTo>
                    <a:pt x="119477" y="46252"/>
                  </a:lnTo>
                  <a:lnTo>
                    <a:pt x="119767" y="49624"/>
                  </a:lnTo>
                  <a:lnTo>
                    <a:pt x="119883" y="52995"/>
                  </a:lnTo>
                  <a:lnTo>
                    <a:pt x="120000" y="56462"/>
                  </a:lnTo>
                  <a:lnTo>
                    <a:pt x="120000" y="59976"/>
                  </a:lnTo>
                  <a:lnTo>
                    <a:pt x="119825" y="64629"/>
                  </a:lnTo>
                  <a:lnTo>
                    <a:pt x="119361" y="68951"/>
                  </a:lnTo>
                  <a:lnTo>
                    <a:pt x="118549" y="73177"/>
                  </a:lnTo>
                  <a:lnTo>
                    <a:pt x="117446" y="77214"/>
                  </a:lnTo>
                  <a:lnTo>
                    <a:pt x="116112" y="81013"/>
                  </a:lnTo>
                  <a:lnTo>
                    <a:pt x="114429" y="84622"/>
                  </a:lnTo>
                  <a:lnTo>
                    <a:pt x="112630" y="88088"/>
                  </a:lnTo>
                  <a:lnTo>
                    <a:pt x="110657" y="91317"/>
                  </a:lnTo>
                  <a:lnTo>
                    <a:pt x="108452" y="94356"/>
                  </a:lnTo>
                  <a:lnTo>
                    <a:pt x="106073" y="97206"/>
                  </a:lnTo>
                  <a:lnTo>
                    <a:pt x="103578" y="99912"/>
                  </a:lnTo>
                  <a:lnTo>
                    <a:pt x="100851" y="102429"/>
                  </a:lnTo>
                  <a:lnTo>
                    <a:pt x="98123" y="104756"/>
                  </a:lnTo>
                  <a:lnTo>
                    <a:pt x="95280" y="106893"/>
                  </a:lnTo>
                  <a:lnTo>
                    <a:pt x="92437" y="108935"/>
                  </a:lnTo>
                  <a:lnTo>
                    <a:pt x="89419" y="110740"/>
                  </a:lnTo>
                  <a:lnTo>
                    <a:pt x="86518" y="112354"/>
                  </a:lnTo>
                  <a:lnTo>
                    <a:pt x="83500" y="113826"/>
                  </a:lnTo>
                  <a:lnTo>
                    <a:pt x="80541" y="115156"/>
                  </a:lnTo>
                  <a:lnTo>
                    <a:pt x="77640" y="116296"/>
                  </a:lnTo>
                  <a:lnTo>
                    <a:pt x="74796" y="117293"/>
                  </a:lnTo>
                  <a:lnTo>
                    <a:pt x="72011" y="118100"/>
                  </a:lnTo>
                  <a:lnTo>
                    <a:pt x="69342" y="118812"/>
                  </a:lnTo>
                  <a:lnTo>
                    <a:pt x="66731" y="119335"/>
                  </a:lnTo>
                  <a:lnTo>
                    <a:pt x="64352" y="119667"/>
                  </a:lnTo>
                  <a:lnTo>
                    <a:pt x="62088" y="119952"/>
                  </a:lnTo>
                  <a:lnTo>
                    <a:pt x="60058" y="120000"/>
                  </a:lnTo>
                  <a:lnTo>
                    <a:pt x="57911" y="119952"/>
                  </a:lnTo>
                  <a:lnTo>
                    <a:pt x="55705" y="119667"/>
                  </a:lnTo>
                  <a:lnTo>
                    <a:pt x="53210" y="119335"/>
                  </a:lnTo>
                  <a:lnTo>
                    <a:pt x="50715" y="118812"/>
                  </a:lnTo>
                  <a:lnTo>
                    <a:pt x="48046" y="118100"/>
                  </a:lnTo>
                  <a:lnTo>
                    <a:pt x="45203" y="117293"/>
                  </a:lnTo>
                  <a:lnTo>
                    <a:pt x="42359" y="116296"/>
                  </a:lnTo>
                  <a:lnTo>
                    <a:pt x="39400" y="115156"/>
                  </a:lnTo>
                  <a:lnTo>
                    <a:pt x="36499" y="113826"/>
                  </a:lnTo>
                  <a:lnTo>
                    <a:pt x="33481" y="112354"/>
                  </a:lnTo>
                  <a:lnTo>
                    <a:pt x="30580" y="110740"/>
                  </a:lnTo>
                  <a:lnTo>
                    <a:pt x="27620" y="108935"/>
                  </a:lnTo>
                  <a:lnTo>
                    <a:pt x="24719" y="106893"/>
                  </a:lnTo>
                  <a:lnTo>
                    <a:pt x="21876" y="104756"/>
                  </a:lnTo>
                  <a:lnTo>
                    <a:pt x="19090" y="102429"/>
                  </a:lnTo>
                  <a:lnTo>
                    <a:pt x="16537" y="99912"/>
                  </a:lnTo>
                  <a:lnTo>
                    <a:pt x="13984" y="97206"/>
                  </a:lnTo>
                  <a:lnTo>
                    <a:pt x="11605" y="94356"/>
                  </a:lnTo>
                  <a:lnTo>
                    <a:pt x="9400" y="91317"/>
                  </a:lnTo>
                  <a:lnTo>
                    <a:pt x="7369" y="88088"/>
                  </a:lnTo>
                  <a:lnTo>
                    <a:pt x="5512" y="84622"/>
                  </a:lnTo>
                  <a:lnTo>
                    <a:pt x="3945" y="81013"/>
                  </a:lnTo>
                  <a:lnTo>
                    <a:pt x="2553" y="77214"/>
                  </a:lnTo>
                  <a:lnTo>
                    <a:pt x="1508" y="73177"/>
                  </a:lnTo>
                  <a:lnTo>
                    <a:pt x="696" y="69046"/>
                  </a:lnTo>
                  <a:lnTo>
                    <a:pt x="174" y="64629"/>
                  </a:lnTo>
                  <a:lnTo>
                    <a:pt x="0" y="60023"/>
                  </a:lnTo>
                  <a:lnTo>
                    <a:pt x="0" y="56462"/>
                  </a:lnTo>
                  <a:lnTo>
                    <a:pt x="58" y="52995"/>
                  </a:lnTo>
                  <a:lnTo>
                    <a:pt x="232" y="49624"/>
                  </a:lnTo>
                  <a:lnTo>
                    <a:pt x="464" y="46252"/>
                  </a:lnTo>
                  <a:lnTo>
                    <a:pt x="812" y="42928"/>
                  </a:lnTo>
                  <a:lnTo>
                    <a:pt x="1218" y="39746"/>
                  </a:lnTo>
                  <a:lnTo>
                    <a:pt x="1740" y="36660"/>
                  </a:lnTo>
                  <a:lnTo>
                    <a:pt x="2379" y="33620"/>
                  </a:lnTo>
                  <a:lnTo>
                    <a:pt x="3191" y="30676"/>
                  </a:lnTo>
                  <a:lnTo>
                    <a:pt x="4119" y="27827"/>
                  </a:lnTo>
                  <a:lnTo>
                    <a:pt x="5222" y="25120"/>
                  </a:lnTo>
                  <a:lnTo>
                    <a:pt x="6499" y="22461"/>
                  </a:lnTo>
                  <a:lnTo>
                    <a:pt x="7891" y="19944"/>
                  </a:lnTo>
                  <a:lnTo>
                    <a:pt x="9574" y="17570"/>
                  </a:lnTo>
                  <a:lnTo>
                    <a:pt x="11431" y="15338"/>
                  </a:lnTo>
                  <a:lnTo>
                    <a:pt x="13520" y="13201"/>
                  </a:lnTo>
                  <a:lnTo>
                    <a:pt x="15783" y="11206"/>
                  </a:lnTo>
                  <a:lnTo>
                    <a:pt x="18336" y="9307"/>
                  </a:lnTo>
                  <a:lnTo>
                    <a:pt x="21179" y="7645"/>
                  </a:lnTo>
                  <a:lnTo>
                    <a:pt x="24255" y="6078"/>
                  </a:lnTo>
                  <a:lnTo>
                    <a:pt x="27620" y="4748"/>
                  </a:lnTo>
                  <a:lnTo>
                    <a:pt x="31276" y="3514"/>
                  </a:lnTo>
                  <a:lnTo>
                    <a:pt x="35222" y="2469"/>
                  </a:lnTo>
                  <a:lnTo>
                    <a:pt x="39516" y="1614"/>
                  </a:lnTo>
                  <a:lnTo>
                    <a:pt x="44100" y="902"/>
                  </a:lnTo>
                  <a:lnTo>
                    <a:pt x="49032" y="379"/>
                  </a:lnTo>
                  <a:lnTo>
                    <a:pt x="54371" y="142"/>
                  </a:lnTo>
                  <a:lnTo>
                    <a:pt x="600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07" name="Google Shape;1007;p53"/>
            <p:cNvSpPr/>
            <p:nvPr/>
          </p:nvSpPr>
          <p:spPr>
            <a:xfrm>
              <a:off x="7923213" y="4125913"/>
              <a:ext cx="3048000" cy="1643100"/>
            </a:xfrm>
            <a:custGeom>
              <a:rect b="b" l="l" r="r" t="t"/>
              <a:pathLst>
                <a:path extrusionOk="0" h="120000" w="120000">
                  <a:moveTo>
                    <a:pt x="75343" y="60000"/>
                  </a:moveTo>
                  <a:lnTo>
                    <a:pt x="75343" y="70260"/>
                  </a:lnTo>
                  <a:lnTo>
                    <a:pt x="85593" y="76173"/>
                  </a:lnTo>
                  <a:lnTo>
                    <a:pt x="95843" y="70260"/>
                  </a:lnTo>
                  <a:lnTo>
                    <a:pt x="95843" y="60000"/>
                  </a:lnTo>
                  <a:lnTo>
                    <a:pt x="75343" y="60000"/>
                  </a:lnTo>
                  <a:close/>
                  <a:moveTo>
                    <a:pt x="41093" y="0"/>
                  </a:moveTo>
                  <a:lnTo>
                    <a:pt x="41687" y="231"/>
                  </a:lnTo>
                  <a:lnTo>
                    <a:pt x="42281" y="869"/>
                  </a:lnTo>
                  <a:lnTo>
                    <a:pt x="44500" y="3826"/>
                  </a:lnTo>
                  <a:lnTo>
                    <a:pt x="46781" y="6376"/>
                  </a:lnTo>
                  <a:lnTo>
                    <a:pt x="49156" y="8521"/>
                  </a:lnTo>
                  <a:lnTo>
                    <a:pt x="51593" y="10202"/>
                  </a:lnTo>
                  <a:lnTo>
                    <a:pt x="54093" y="11420"/>
                  </a:lnTo>
                  <a:lnTo>
                    <a:pt x="54625" y="11826"/>
                  </a:lnTo>
                  <a:lnTo>
                    <a:pt x="55093" y="12405"/>
                  </a:lnTo>
                  <a:lnTo>
                    <a:pt x="55468" y="13159"/>
                  </a:lnTo>
                  <a:lnTo>
                    <a:pt x="55718" y="14028"/>
                  </a:lnTo>
                  <a:lnTo>
                    <a:pt x="60031" y="35072"/>
                  </a:lnTo>
                  <a:lnTo>
                    <a:pt x="64312" y="14028"/>
                  </a:lnTo>
                  <a:lnTo>
                    <a:pt x="64562" y="13159"/>
                  </a:lnTo>
                  <a:lnTo>
                    <a:pt x="64906" y="12405"/>
                  </a:lnTo>
                  <a:lnTo>
                    <a:pt x="65375" y="11826"/>
                  </a:lnTo>
                  <a:lnTo>
                    <a:pt x="65937" y="11420"/>
                  </a:lnTo>
                  <a:lnTo>
                    <a:pt x="68406" y="10202"/>
                  </a:lnTo>
                  <a:lnTo>
                    <a:pt x="70875" y="8521"/>
                  </a:lnTo>
                  <a:lnTo>
                    <a:pt x="73218" y="6376"/>
                  </a:lnTo>
                  <a:lnTo>
                    <a:pt x="75500" y="3826"/>
                  </a:lnTo>
                  <a:lnTo>
                    <a:pt x="77750" y="869"/>
                  </a:lnTo>
                  <a:lnTo>
                    <a:pt x="78312" y="231"/>
                  </a:lnTo>
                  <a:lnTo>
                    <a:pt x="78937" y="0"/>
                  </a:lnTo>
                  <a:lnTo>
                    <a:pt x="79593" y="57"/>
                  </a:lnTo>
                  <a:lnTo>
                    <a:pt x="80218" y="463"/>
                  </a:lnTo>
                  <a:lnTo>
                    <a:pt x="80312" y="637"/>
                  </a:lnTo>
                  <a:lnTo>
                    <a:pt x="81531" y="1797"/>
                  </a:lnTo>
                  <a:lnTo>
                    <a:pt x="82937" y="3246"/>
                  </a:lnTo>
                  <a:lnTo>
                    <a:pt x="84468" y="4695"/>
                  </a:lnTo>
                  <a:lnTo>
                    <a:pt x="86093" y="6318"/>
                  </a:lnTo>
                  <a:lnTo>
                    <a:pt x="87781" y="8057"/>
                  </a:lnTo>
                  <a:lnTo>
                    <a:pt x="89593" y="9797"/>
                  </a:lnTo>
                  <a:lnTo>
                    <a:pt x="91406" y="11652"/>
                  </a:lnTo>
                  <a:lnTo>
                    <a:pt x="93250" y="13507"/>
                  </a:lnTo>
                  <a:lnTo>
                    <a:pt x="95062" y="15420"/>
                  </a:lnTo>
                  <a:lnTo>
                    <a:pt x="96906" y="17275"/>
                  </a:lnTo>
                  <a:lnTo>
                    <a:pt x="98687" y="19130"/>
                  </a:lnTo>
                  <a:lnTo>
                    <a:pt x="100375" y="20927"/>
                  </a:lnTo>
                  <a:lnTo>
                    <a:pt x="102000" y="22666"/>
                  </a:lnTo>
                  <a:lnTo>
                    <a:pt x="103531" y="24231"/>
                  </a:lnTo>
                  <a:lnTo>
                    <a:pt x="104937" y="25855"/>
                  </a:lnTo>
                  <a:lnTo>
                    <a:pt x="106156" y="27188"/>
                  </a:lnTo>
                  <a:lnTo>
                    <a:pt x="107218" y="28463"/>
                  </a:lnTo>
                  <a:lnTo>
                    <a:pt x="108125" y="29565"/>
                  </a:lnTo>
                  <a:lnTo>
                    <a:pt x="109437" y="31536"/>
                  </a:lnTo>
                  <a:lnTo>
                    <a:pt x="110687" y="33797"/>
                  </a:lnTo>
                  <a:lnTo>
                    <a:pt x="111812" y="36521"/>
                  </a:lnTo>
                  <a:lnTo>
                    <a:pt x="112875" y="39478"/>
                  </a:lnTo>
                  <a:lnTo>
                    <a:pt x="113875" y="42724"/>
                  </a:lnTo>
                  <a:lnTo>
                    <a:pt x="114750" y="46202"/>
                  </a:lnTo>
                  <a:lnTo>
                    <a:pt x="115625" y="49913"/>
                  </a:lnTo>
                  <a:lnTo>
                    <a:pt x="116375" y="53739"/>
                  </a:lnTo>
                  <a:lnTo>
                    <a:pt x="117062" y="57681"/>
                  </a:lnTo>
                  <a:lnTo>
                    <a:pt x="117687" y="61797"/>
                  </a:lnTo>
                  <a:lnTo>
                    <a:pt x="118250" y="65855"/>
                  </a:lnTo>
                  <a:lnTo>
                    <a:pt x="118750" y="69913"/>
                  </a:lnTo>
                  <a:lnTo>
                    <a:pt x="119218" y="73971"/>
                  </a:lnTo>
                  <a:lnTo>
                    <a:pt x="119593" y="78028"/>
                  </a:lnTo>
                  <a:lnTo>
                    <a:pt x="120000" y="81855"/>
                  </a:lnTo>
                  <a:lnTo>
                    <a:pt x="120000" y="82898"/>
                  </a:lnTo>
                  <a:lnTo>
                    <a:pt x="119875" y="83942"/>
                  </a:lnTo>
                  <a:lnTo>
                    <a:pt x="119812" y="84173"/>
                  </a:lnTo>
                  <a:lnTo>
                    <a:pt x="119750" y="84579"/>
                  </a:lnTo>
                  <a:lnTo>
                    <a:pt x="119593" y="85043"/>
                  </a:lnTo>
                  <a:lnTo>
                    <a:pt x="119437" y="85739"/>
                  </a:lnTo>
                  <a:lnTo>
                    <a:pt x="119187" y="86550"/>
                  </a:lnTo>
                  <a:lnTo>
                    <a:pt x="118875" y="87420"/>
                  </a:lnTo>
                  <a:lnTo>
                    <a:pt x="118500" y="88463"/>
                  </a:lnTo>
                  <a:lnTo>
                    <a:pt x="118031" y="89623"/>
                  </a:lnTo>
                  <a:lnTo>
                    <a:pt x="117468" y="90782"/>
                  </a:lnTo>
                  <a:lnTo>
                    <a:pt x="116875" y="92057"/>
                  </a:lnTo>
                  <a:lnTo>
                    <a:pt x="116125" y="93507"/>
                  </a:lnTo>
                  <a:lnTo>
                    <a:pt x="115312" y="94898"/>
                  </a:lnTo>
                  <a:lnTo>
                    <a:pt x="114375" y="96347"/>
                  </a:lnTo>
                  <a:lnTo>
                    <a:pt x="113343" y="97855"/>
                  </a:lnTo>
                  <a:lnTo>
                    <a:pt x="112156" y="99420"/>
                  </a:lnTo>
                  <a:lnTo>
                    <a:pt x="110875" y="100927"/>
                  </a:lnTo>
                  <a:lnTo>
                    <a:pt x="109500" y="102492"/>
                  </a:lnTo>
                  <a:lnTo>
                    <a:pt x="107968" y="104115"/>
                  </a:lnTo>
                  <a:lnTo>
                    <a:pt x="106250" y="105565"/>
                  </a:lnTo>
                  <a:lnTo>
                    <a:pt x="104437" y="107188"/>
                  </a:lnTo>
                  <a:lnTo>
                    <a:pt x="102437" y="108579"/>
                  </a:lnTo>
                  <a:lnTo>
                    <a:pt x="100312" y="110028"/>
                  </a:lnTo>
                  <a:lnTo>
                    <a:pt x="97968" y="111420"/>
                  </a:lnTo>
                  <a:lnTo>
                    <a:pt x="95500" y="112811"/>
                  </a:lnTo>
                  <a:lnTo>
                    <a:pt x="92812" y="113971"/>
                  </a:lnTo>
                  <a:lnTo>
                    <a:pt x="90000" y="115130"/>
                  </a:lnTo>
                  <a:lnTo>
                    <a:pt x="86937" y="116173"/>
                  </a:lnTo>
                  <a:lnTo>
                    <a:pt x="83750" y="117159"/>
                  </a:lnTo>
                  <a:lnTo>
                    <a:pt x="80312" y="118028"/>
                  </a:lnTo>
                  <a:lnTo>
                    <a:pt x="76687" y="118608"/>
                  </a:lnTo>
                  <a:lnTo>
                    <a:pt x="72875" y="119246"/>
                  </a:lnTo>
                  <a:lnTo>
                    <a:pt x="68781" y="119652"/>
                  </a:lnTo>
                  <a:lnTo>
                    <a:pt x="64531" y="119884"/>
                  </a:lnTo>
                  <a:lnTo>
                    <a:pt x="60031" y="120000"/>
                  </a:lnTo>
                  <a:lnTo>
                    <a:pt x="55500" y="119884"/>
                  </a:lnTo>
                  <a:lnTo>
                    <a:pt x="51218" y="119652"/>
                  </a:lnTo>
                  <a:lnTo>
                    <a:pt x="47156" y="119246"/>
                  </a:lnTo>
                  <a:lnTo>
                    <a:pt x="43343" y="118608"/>
                  </a:lnTo>
                  <a:lnTo>
                    <a:pt x="39687" y="118028"/>
                  </a:lnTo>
                  <a:lnTo>
                    <a:pt x="36281" y="117159"/>
                  </a:lnTo>
                  <a:lnTo>
                    <a:pt x="33062" y="116173"/>
                  </a:lnTo>
                  <a:lnTo>
                    <a:pt x="30031" y="115130"/>
                  </a:lnTo>
                  <a:lnTo>
                    <a:pt x="27187" y="113971"/>
                  </a:lnTo>
                  <a:lnTo>
                    <a:pt x="24531" y="112811"/>
                  </a:lnTo>
                  <a:lnTo>
                    <a:pt x="22031" y="111420"/>
                  </a:lnTo>
                  <a:lnTo>
                    <a:pt x="19750" y="110028"/>
                  </a:lnTo>
                  <a:lnTo>
                    <a:pt x="17562" y="108579"/>
                  </a:lnTo>
                  <a:lnTo>
                    <a:pt x="15625" y="107188"/>
                  </a:lnTo>
                  <a:lnTo>
                    <a:pt x="13750" y="105565"/>
                  </a:lnTo>
                  <a:lnTo>
                    <a:pt x="12093" y="104115"/>
                  </a:lnTo>
                  <a:lnTo>
                    <a:pt x="10500" y="102492"/>
                  </a:lnTo>
                  <a:lnTo>
                    <a:pt x="9093" y="100927"/>
                  </a:lnTo>
                  <a:lnTo>
                    <a:pt x="7812" y="99420"/>
                  </a:lnTo>
                  <a:lnTo>
                    <a:pt x="6687" y="97855"/>
                  </a:lnTo>
                  <a:lnTo>
                    <a:pt x="5625" y="96347"/>
                  </a:lnTo>
                  <a:lnTo>
                    <a:pt x="4687" y="94898"/>
                  </a:lnTo>
                  <a:lnTo>
                    <a:pt x="3875" y="93507"/>
                  </a:lnTo>
                  <a:lnTo>
                    <a:pt x="3156" y="92057"/>
                  </a:lnTo>
                  <a:lnTo>
                    <a:pt x="2500" y="90782"/>
                  </a:lnTo>
                  <a:lnTo>
                    <a:pt x="1968" y="89623"/>
                  </a:lnTo>
                  <a:lnTo>
                    <a:pt x="1531" y="88463"/>
                  </a:lnTo>
                  <a:lnTo>
                    <a:pt x="1156" y="87420"/>
                  </a:lnTo>
                  <a:lnTo>
                    <a:pt x="812" y="86550"/>
                  </a:lnTo>
                  <a:lnTo>
                    <a:pt x="562" y="85739"/>
                  </a:lnTo>
                  <a:lnTo>
                    <a:pt x="375" y="85043"/>
                  </a:lnTo>
                  <a:lnTo>
                    <a:pt x="250" y="84579"/>
                  </a:lnTo>
                  <a:lnTo>
                    <a:pt x="156" y="84173"/>
                  </a:lnTo>
                  <a:lnTo>
                    <a:pt x="125" y="83942"/>
                  </a:lnTo>
                  <a:lnTo>
                    <a:pt x="0" y="82898"/>
                  </a:lnTo>
                  <a:lnTo>
                    <a:pt x="31" y="81855"/>
                  </a:lnTo>
                  <a:lnTo>
                    <a:pt x="156" y="80463"/>
                  </a:lnTo>
                  <a:lnTo>
                    <a:pt x="343" y="78550"/>
                  </a:lnTo>
                  <a:lnTo>
                    <a:pt x="562" y="76289"/>
                  </a:lnTo>
                  <a:lnTo>
                    <a:pt x="843" y="73565"/>
                  </a:lnTo>
                  <a:lnTo>
                    <a:pt x="1218" y="70550"/>
                  </a:lnTo>
                  <a:lnTo>
                    <a:pt x="1625" y="67304"/>
                  </a:lnTo>
                  <a:lnTo>
                    <a:pt x="2125" y="63942"/>
                  </a:lnTo>
                  <a:lnTo>
                    <a:pt x="2625" y="60347"/>
                  </a:lnTo>
                  <a:lnTo>
                    <a:pt x="3218" y="56753"/>
                  </a:lnTo>
                  <a:lnTo>
                    <a:pt x="3906" y="53101"/>
                  </a:lnTo>
                  <a:lnTo>
                    <a:pt x="4687" y="49449"/>
                  </a:lnTo>
                  <a:lnTo>
                    <a:pt x="5500" y="45913"/>
                  </a:lnTo>
                  <a:lnTo>
                    <a:pt x="6343" y="42492"/>
                  </a:lnTo>
                  <a:lnTo>
                    <a:pt x="7312" y="39246"/>
                  </a:lnTo>
                  <a:lnTo>
                    <a:pt x="8343" y="36347"/>
                  </a:lnTo>
                  <a:lnTo>
                    <a:pt x="9437" y="33681"/>
                  </a:lnTo>
                  <a:lnTo>
                    <a:pt x="10625" y="31362"/>
                  </a:lnTo>
                  <a:lnTo>
                    <a:pt x="11906" y="29565"/>
                  </a:lnTo>
                  <a:lnTo>
                    <a:pt x="12750" y="28463"/>
                  </a:lnTo>
                  <a:lnTo>
                    <a:pt x="13875" y="27188"/>
                  </a:lnTo>
                  <a:lnTo>
                    <a:pt x="15093" y="25855"/>
                  </a:lnTo>
                  <a:lnTo>
                    <a:pt x="16500" y="24231"/>
                  </a:lnTo>
                  <a:lnTo>
                    <a:pt x="18031" y="22666"/>
                  </a:lnTo>
                  <a:lnTo>
                    <a:pt x="19656" y="20927"/>
                  </a:lnTo>
                  <a:lnTo>
                    <a:pt x="21406" y="19130"/>
                  </a:lnTo>
                  <a:lnTo>
                    <a:pt x="23187" y="17217"/>
                  </a:lnTo>
                  <a:lnTo>
                    <a:pt x="25000" y="15420"/>
                  </a:lnTo>
                  <a:lnTo>
                    <a:pt x="26875" y="13507"/>
                  </a:lnTo>
                  <a:lnTo>
                    <a:pt x="28718" y="11594"/>
                  </a:lnTo>
                  <a:lnTo>
                    <a:pt x="30531" y="9681"/>
                  </a:lnTo>
                  <a:lnTo>
                    <a:pt x="32312" y="7884"/>
                  </a:lnTo>
                  <a:lnTo>
                    <a:pt x="34062" y="6202"/>
                  </a:lnTo>
                  <a:lnTo>
                    <a:pt x="35687" y="4579"/>
                  </a:lnTo>
                  <a:lnTo>
                    <a:pt x="37218" y="3072"/>
                  </a:lnTo>
                  <a:lnTo>
                    <a:pt x="38593" y="1623"/>
                  </a:lnTo>
                  <a:lnTo>
                    <a:pt x="39812" y="463"/>
                  </a:lnTo>
                  <a:lnTo>
                    <a:pt x="40406" y="57"/>
                  </a:lnTo>
                  <a:lnTo>
                    <a:pt x="4109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08" name="Google Shape;1008;p53"/>
          <p:cNvGrpSpPr/>
          <p:nvPr/>
        </p:nvGrpSpPr>
        <p:grpSpPr>
          <a:xfrm>
            <a:off x="3972612" y="2065250"/>
            <a:ext cx="247199" cy="341373"/>
            <a:chOff x="5289550" y="2900363"/>
            <a:chExt cx="2187600" cy="3021000"/>
          </a:xfrm>
        </p:grpSpPr>
        <p:sp>
          <p:nvSpPr>
            <p:cNvPr id="1009" name="Google Shape;1009;p53"/>
            <p:cNvSpPr/>
            <p:nvPr/>
          </p:nvSpPr>
          <p:spPr>
            <a:xfrm>
              <a:off x="5289550" y="2900363"/>
              <a:ext cx="2187600" cy="3021000"/>
            </a:xfrm>
            <a:custGeom>
              <a:rect b="b" l="l" r="r" t="t"/>
              <a:pathLst>
                <a:path extrusionOk="0" h="120000" w="120000">
                  <a:moveTo>
                    <a:pt x="14145" y="104172"/>
                  </a:moveTo>
                  <a:lnTo>
                    <a:pt x="12187" y="111928"/>
                  </a:lnTo>
                  <a:lnTo>
                    <a:pt x="96757" y="111928"/>
                  </a:lnTo>
                  <a:lnTo>
                    <a:pt x="92927" y="104172"/>
                  </a:lnTo>
                  <a:lnTo>
                    <a:pt x="14145" y="104172"/>
                  </a:lnTo>
                  <a:close/>
                  <a:moveTo>
                    <a:pt x="82350" y="10026"/>
                  </a:moveTo>
                  <a:lnTo>
                    <a:pt x="65897" y="13431"/>
                  </a:lnTo>
                  <a:lnTo>
                    <a:pt x="64983" y="13526"/>
                  </a:lnTo>
                  <a:lnTo>
                    <a:pt x="64026" y="13526"/>
                  </a:lnTo>
                  <a:lnTo>
                    <a:pt x="63808" y="13526"/>
                  </a:lnTo>
                  <a:lnTo>
                    <a:pt x="63416" y="13526"/>
                  </a:lnTo>
                  <a:lnTo>
                    <a:pt x="62850" y="13526"/>
                  </a:lnTo>
                  <a:lnTo>
                    <a:pt x="62110" y="13557"/>
                  </a:lnTo>
                  <a:lnTo>
                    <a:pt x="61240" y="13557"/>
                  </a:lnTo>
                  <a:lnTo>
                    <a:pt x="60239" y="13652"/>
                  </a:lnTo>
                  <a:lnTo>
                    <a:pt x="59107" y="13715"/>
                  </a:lnTo>
                  <a:lnTo>
                    <a:pt x="57845" y="13809"/>
                  </a:lnTo>
                  <a:lnTo>
                    <a:pt x="56496" y="13967"/>
                  </a:lnTo>
                  <a:lnTo>
                    <a:pt x="55016" y="14156"/>
                  </a:lnTo>
                  <a:lnTo>
                    <a:pt x="53449" y="14408"/>
                  </a:lnTo>
                  <a:lnTo>
                    <a:pt x="51838" y="14692"/>
                  </a:lnTo>
                  <a:lnTo>
                    <a:pt x="50184" y="15070"/>
                  </a:lnTo>
                  <a:lnTo>
                    <a:pt x="48443" y="15480"/>
                  </a:lnTo>
                  <a:lnTo>
                    <a:pt x="46615" y="15985"/>
                  </a:lnTo>
                  <a:lnTo>
                    <a:pt x="44831" y="16521"/>
                  </a:lnTo>
                  <a:lnTo>
                    <a:pt x="42959" y="17183"/>
                  </a:lnTo>
                  <a:lnTo>
                    <a:pt x="41088" y="17908"/>
                  </a:lnTo>
                  <a:lnTo>
                    <a:pt x="39216" y="18759"/>
                  </a:lnTo>
                  <a:lnTo>
                    <a:pt x="37344" y="19674"/>
                  </a:lnTo>
                  <a:lnTo>
                    <a:pt x="35516" y="20714"/>
                  </a:lnTo>
                  <a:lnTo>
                    <a:pt x="33645" y="21849"/>
                  </a:lnTo>
                  <a:lnTo>
                    <a:pt x="31860" y="23110"/>
                  </a:lnTo>
                  <a:lnTo>
                    <a:pt x="30119" y="24466"/>
                  </a:lnTo>
                  <a:lnTo>
                    <a:pt x="28378" y="25980"/>
                  </a:lnTo>
                  <a:lnTo>
                    <a:pt x="26768" y="27588"/>
                  </a:lnTo>
                  <a:lnTo>
                    <a:pt x="25201" y="29322"/>
                  </a:lnTo>
                  <a:lnTo>
                    <a:pt x="23764" y="31245"/>
                  </a:lnTo>
                  <a:lnTo>
                    <a:pt x="22372" y="33294"/>
                  </a:lnTo>
                  <a:lnTo>
                    <a:pt x="21066" y="35470"/>
                  </a:lnTo>
                  <a:lnTo>
                    <a:pt x="19891" y="37866"/>
                  </a:lnTo>
                  <a:lnTo>
                    <a:pt x="18890" y="40388"/>
                  </a:lnTo>
                  <a:lnTo>
                    <a:pt x="17976" y="43068"/>
                  </a:lnTo>
                  <a:lnTo>
                    <a:pt x="16887" y="47009"/>
                  </a:lnTo>
                  <a:lnTo>
                    <a:pt x="16060" y="50856"/>
                  </a:lnTo>
                  <a:lnTo>
                    <a:pt x="15451" y="54576"/>
                  </a:lnTo>
                  <a:lnTo>
                    <a:pt x="15103" y="58202"/>
                  </a:lnTo>
                  <a:lnTo>
                    <a:pt x="14885" y="61702"/>
                  </a:lnTo>
                  <a:lnTo>
                    <a:pt x="14885" y="65076"/>
                  </a:lnTo>
                  <a:lnTo>
                    <a:pt x="15016" y="68323"/>
                  </a:lnTo>
                  <a:lnTo>
                    <a:pt x="15321" y="71445"/>
                  </a:lnTo>
                  <a:lnTo>
                    <a:pt x="15712" y="74408"/>
                  </a:lnTo>
                  <a:lnTo>
                    <a:pt x="16278" y="77214"/>
                  </a:lnTo>
                  <a:lnTo>
                    <a:pt x="16887" y="79894"/>
                  </a:lnTo>
                  <a:lnTo>
                    <a:pt x="17540" y="82417"/>
                  </a:lnTo>
                  <a:lnTo>
                    <a:pt x="18237" y="84750"/>
                  </a:lnTo>
                  <a:lnTo>
                    <a:pt x="19064" y="86925"/>
                  </a:lnTo>
                  <a:lnTo>
                    <a:pt x="19804" y="88943"/>
                  </a:lnTo>
                  <a:lnTo>
                    <a:pt x="20631" y="90772"/>
                  </a:lnTo>
                  <a:lnTo>
                    <a:pt x="21371" y="92380"/>
                  </a:lnTo>
                  <a:lnTo>
                    <a:pt x="22067" y="93830"/>
                  </a:lnTo>
                  <a:lnTo>
                    <a:pt x="22720" y="95091"/>
                  </a:lnTo>
                  <a:lnTo>
                    <a:pt x="23329" y="96132"/>
                  </a:lnTo>
                  <a:lnTo>
                    <a:pt x="75734" y="96132"/>
                  </a:lnTo>
                  <a:lnTo>
                    <a:pt x="85527" y="89038"/>
                  </a:lnTo>
                  <a:lnTo>
                    <a:pt x="84526" y="87903"/>
                  </a:lnTo>
                  <a:lnTo>
                    <a:pt x="83482" y="86642"/>
                  </a:lnTo>
                  <a:lnTo>
                    <a:pt x="82263" y="85191"/>
                  </a:lnTo>
                  <a:lnTo>
                    <a:pt x="80957" y="83615"/>
                  </a:lnTo>
                  <a:lnTo>
                    <a:pt x="79564" y="81975"/>
                  </a:lnTo>
                  <a:lnTo>
                    <a:pt x="78128" y="80178"/>
                  </a:lnTo>
                  <a:lnTo>
                    <a:pt x="76648" y="78349"/>
                  </a:lnTo>
                  <a:lnTo>
                    <a:pt x="75125" y="76426"/>
                  </a:lnTo>
                  <a:lnTo>
                    <a:pt x="73558" y="74440"/>
                  </a:lnTo>
                  <a:lnTo>
                    <a:pt x="72034" y="72422"/>
                  </a:lnTo>
                  <a:lnTo>
                    <a:pt x="70511" y="70373"/>
                  </a:lnTo>
                  <a:lnTo>
                    <a:pt x="69031" y="68292"/>
                  </a:lnTo>
                  <a:lnTo>
                    <a:pt x="67551" y="66211"/>
                  </a:lnTo>
                  <a:lnTo>
                    <a:pt x="66071" y="64161"/>
                  </a:lnTo>
                  <a:lnTo>
                    <a:pt x="64766" y="62080"/>
                  </a:lnTo>
                  <a:lnTo>
                    <a:pt x="63460" y="60063"/>
                  </a:lnTo>
                  <a:lnTo>
                    <a:pt x="62285" y="58076"/>
                  </a:lnTo>
                  <a:lnTo>
                    <a:pt x="61240" y="56184"/>
                  </a:lnTo>
                  <a:lnTo>
                    <a:pt x="60282" y="54324"/>
                  </a:lnTo>
                  <a:lnTo>
                    <a:pt x="59455" y="52559"/>
                  </a:lnTo>
                  <a:lnTo>
                    <a:pt x="58803" y="50919"/>
                  </a:lnTo>
                  <a:lnTo>
                    <a:pt x="58324" y="49374"/>
                  </a:lnTo>
                  <a:lnTo>
                    <a:pt x="57932" y="47955"/>
                  </a:lnTo>
                  <a:lnTo>
                    <a:pt x="57932" y="47104"/>
                  </a:lnTo>
                  <a:lnTo>
                    <a:pt x="58150" y="46316"/>
                  </a:lnTo>
                  <a:lnTo>
                    <a:pt x="58541" y="45591"/>
                  </a:lnTo>
                  <a:lnTo>
                    <a:pt x="59194" y="44929"/>
                  </a:lnTo>
                  <a:lnTo>
                    <a:pt x="59978" y="44330"/>
                  </a:lnTo>
                  <a:lnTo>
                    <a:pt x="60935" y="43888"/>
                  </a:lnTo>
                  <a:lnTo>
                    <a:pt x="61980" y="43604"/>
                  </a:lnTo>
                  <a:lnTo>
                    <a:pt x="63112" y="43447"/>
                  </a:lnTo>
                  <a:lnTo>
                    <a:pt x="64200" y="43447"/>
                  </a:lnTo>
                  <a:lnTo>
                    <a:pt x="65288" y="43667"/>
                  </a:lnTo>
                  <a:lnTo>
                    <a:pt x="66289" y="44014"/>
                  </a:lnTo>
                  <a:lnTo>
                    <a:pt x="67247" y="44487"/>
                  </a:lnTo>
                  <a:lnTo>
                    <a:pt x="67290" y="44550"/>
                  </a:lnTo>
                  <a:lnTo>
                    <a:pt x="67551" y="44708"/>
                  </a:lnTo>
                  <a:lnTo>
                    <a:pt x="67943" y="44929"/>
                  </a:lnTo>
                  <a:lnTo>
                    <a:pt x="68509" y="45181"/>
                  </a:lnTo>
                  <a:lnTo>
                    <a:pt x="69118" y="45465"/>
                  </a:lnTo>
                  <a:lnTo>
                    <a:pt x="69945" y="45811"/>
                  </a:lnTo>
                  <a:lnTo>
                    <a:pt x="70729" y="46127"/>
                  </a:lnTo>
                  <a:lnTo>
                    <a:pt x="71686" y="46410"/>
                  </a:lnTo>
                  <a:lnTo>
                    <a:pt x="72687" y="46663"/>
                  </a:lnTo>
                  <a:lnTo>
                    <a:pt x="74080" y="46883"/>
                  </a:lnTo>
                  <a:lnTo>
                    <a:pt x="75429" y="46978"/>
                  </a:lnTo>
                  <a:lnTo>
                    <a:pt x="76648" y="46852"/>
                  </a:lnTo>
                  <a:lnTo>
                    <a:pt x="77867" y="46600"/>
                  </a:lnTo>
                  <a:lnTo>
                    <a:pt x="78955" y="46158"/>
                  </a:lnTo>
                  <a:lnTo>
                    <a:pt x="80087" y="45591"/>
                  </a:lnTo>
                  <a:lnTo>
                    <a:pt x="81175" y="44771"/>
                  </a:lnTo>
                  <a:lnTo>
                    <a:pt x="82045" y="44235"/>
                  </a:lnTo>
                  <a:lnTo>
                    <a:pt x="83003" y="43825"/>
                  </a:lnTo>
                  <a:lnTo>
                    <a:pt x="84091" y="43541"/>
                  </a:lnTo>
                  <a:lnTo>
                    <a:pt x="85179" y="43447"/>
                  </a:lnTo>
                  <a:lnTo>
                    <a:pt x="86311" y="43478"/>
                  </a:lnTo>
                  <a:lnTo>
                    <a:pt x="87355" y="43699"/>
                  </a:lnTo>
                  <a:lnTo>
                    <a:pt x="88400" y="44109"/>
                  </a:lnTo>
                  <a:lnTo>
                    <a:pt x="101153" y="50257"/>
                  </a:lnTo>
                  <a:lnTo>
                    <a:pt x="101893" y="50541"/>
                  </a:lnTo>
                  <a:lnTo>
                    <a:pt x="102676" y="50698"/>
                  </a:lnTo>
                  <a:lnTo>
                    <a:pt x="103373" y="50761"/>
                  </a:lnTo>
                  <a:lnTo>
                    <a:pt x="103982" y="50730"/>
                  </a:lnTo>
                  <a:lnTo>
                    <a:pt x="104504" y="50667"/>
                  </a:lnTo>
                  <a:lnTo>
                    <a:pt x="104940" y="50541"/>
                  </a:lnTo>
                  <a:lnTo>
                    <a:pt x="105462" y="50383"/>
                  </a:lnTo>
                  <a:lnTo>
                    <a:pt x="106071" y="50068"/>
                  </a:lnTo>
                  <a:lnTo>
                    <a:pt x="106594" y="49689"/>
                  </a:lnTo>
                  <a:lnTo>
                    <a:pt x="107116" y="49122"/>
                  </a:lnTo>
                  <a:lnTo>
                    <a:pt x="108030" y="47735"/>
                  </a:lnTo>
                  <a:lnTo>
                    <a:pt x="80696" y="18066"/>
                  </a:lnTo>
                  <a:lnTo>
                    <a:pt x="80174" y="17404"/>
                  </a:lnTo>
                  <a:lnTo>
                    <a:pt x="79869" y="16678"/>
                  </a:lnTo>
                  <a:lnTo>
                    <a:pt x="79782" y="15953"/>
                  </a:lnTo>
                  <a:lnTo>
                    <a:pt x="79825" y="15165"/>
                  </a:lnTo>
                  <a:lnTo>
                    <a:pt x="80130" y="14440"/>
                  </a:lnTo>
                  <a:lnTo>
                    <a:pt x="82350" y="10026"/>
                  </a:lnTo>
                  <a:close/>
                  <a:moveTo>
                    <a:pt x="91099" y="0"/>
                  </a:moveTo>
                  <a:lnTo>
                    <a:pt x="92317" y="31"/>
                  </a:lnTo>
                  <a:lnTo>
                    <a:pt x="93449" y="283"/>
                  </a:lnTo>
                  <a:lnTo>
                    <a:pt x="94537" y="693"/>
                  </a:lnTo>
                  <a:lnTo>
                    <a:pt x="95451" y="1261"/>
                  </a:lnTo>
                  <a:lnTo>
                    <a:pt x="96191" y="2017"/>
                  </a:lnTo>
                  <a:lnTo>
                    <a:pt x="96670" y="2774"/>
                  </a:lnTo>
                  <a:lnTo>
                    <a:pt x="96887" y="3657"/>
                  </a:lnTo>
                  <a:lnTo>
                    <a:pt x="96887" y="4540"/>
                  </a:lnTo>
                  <a:lnTo>
                    <a:pt x="96583" y="5423"/>
                  </a:lnTo>
                  <a:lnTo>
                    <a:pt x="91490" y="15323"/>
                  </a:lnTo>
                  <a:lnTo>
                    <a:pt x="119042" y="45244"/>
                  </a:lnTo>
                  <a:lnTo>
                    <a:pt x="119608" y="45969"/>
                  </a:lnTo>
                  <a:lnTo>
                    <a:pt x="119912" y="46789"/>
                  </a:lnTo>
                  <a:lnTo>
                    <a:pt x="119999" y="47640"/>
                  </a:lnTo>
                  <a:lnTo>
                    <a:pt x="119825" y="48460"/>
                  </a:lnTo>
                  <a:lnTo>
                    <a:pt x="119390" y="49280"/>
                  </a:lnTo>
                  <a:lnTo>
                    <a:pt x="116996" y="52716"/>
                  </a:lnTo>
                  <a:lnTo>
                    <a:pt x="116126" y="53883"/>
                  </a:lnTo>
                  <a:lnTo>
                    <a:pt x="114994" y="54955"/>
                  </a:lnTo>
                  <a:lnTo>
                    <a:pt x="113732" y="55901"/>
                  </a:lnTo>
                  <a:lnTo>
                    <a:pt x="112295" y="56752"/>
                  </a:lnTo>
                  <a:lnTo>
                    <a:pt x="110729" y="57446"/>
                  </a:lnTo>
                  <a:lnTo>
                    <a:pt x="109075" y="58013"/>
                  </a:lnTo>
                  <a:lnTo>
                    <a:pt x="107334" y="58423"/>
                  </a:lnTo>
                  <a:lnTo>
                    <a:pt x="105505" y="58707"/>
                  </a:lnTo>
                  <a:lnTo>
                    <a:pt x="103677" y="58770"/>
                  </a:lnTo>
                  <a:lnTo>
                    <a:pt x="101806" y="58738"/>
                  </a:lnTo>
                  <a:lnTo>
                    <a:pt x="100021" y="58518"/>
                  </a:lnTo>
                  <a:lnTo>
                    <a:pt x="98280" y="58171"/>
                  </a:lnTo>
                  <a:lnTo>
                    <a:pt x="96539" y="57603"/>
                  </a:lnTo>
                  <a:lnTo>
                    <a:pt x="94972" y="56941"/>
                  </a:lnTo>
                  <a:lnTo>
                    <a:pt x="85788" y="52527"/>
                  </a:lnTo>
                  <a:lnTo>
                    <a:pt x="84004" y="53347"/>
                  </a:lnTo>
                  <a:lnTo>
                    <a:pt x="82219" y="53977"/>
                  </a:lnTo>
                  <a:lnTo>
                    <a:pt x="80304" y="54513"/>
                  </a:lnTo>
                  <a:lnTo>
                    <a:pt x="78302" y="54829"/>
                  </a:lnTo>
                  <a:lnTo>
                    <a:pt x="76300" y="54986"/>
                  </a:lnTo>
                  <a:lnTo>
                    <a:pt x="74341" y="54986"/>
                  </a:lnTo>
                  <a:lnTo>
                    <a:pt x="72383" y="54860"/>
                  </a:lnTo>
                  <a:lnTo>
                    <a:pt x="73514" y="56657"/>
                  </a:lnTo>
                  <a:lnTo>
                    <a:pt x="74733" y="58581"/>
                  </a:lnTo>
                  <a:lnTo>
                    <a:pt x="76039" y="60535"/>
                  </a:lnTo>
                  <a:lnTo>
                    <a:pt x="77388" y="62553"/>
                  </a:lnTo>
                  <a:lnTo>
                    <a:pt x="78868" y="64603"/>
                  </a:lnTo>
                  <a:lnTo>
                    <a:pt x="80391" y="66652"/>
                  </a:lnTo>
                  <a:lnTo>
                    <a:pt x="81915" y="68702"/>
                  </a:lnTo>
                  <a:lnTo>
                    <a:pt x="83482" y="70751"/>
                  </a:lnTo>
                  <a:lnTo>
                    <a:pt x="85048" y="72769"/>
                  </a:lnTo>
                  <a:lnTo>
                    <a:pt x="86615" y="74724"/>
                  </a:lnTo>
                  <a:lnTo>
                    <a:pt x="88182" y="76678"/>
                  </a:lnTo>
                  <a:lnTo>
                    <a:pt x="89662" y="78539"/>
                  </a:lnTo>
                  <a:lnTo>
                    <a:pt x="91142" y="80304"/>
                  </a:lnTo>
                  <a:lnTo>
                    <a:pt x="92578" y="81975"/>
                  </a:lnTo>
                  <a:lnTo>
                    <a:pt x="93884" y="83552"/>
                  </a:lnTo>
                  <a:lnTo>
                    <a:pt x="95146" y="84971"/>
                  </a:lnTo>
                  <a:lnTo>
                    <a:pt x="96235" y="86295"/>
                  </a:lnTo>
                  <a:lnTo>
                    <a:pt x="97279" y="87430"/>
                  </a:lnTo>
                  <a:lnTo>
                    <a:pt x="97758" y="88155"/>
                  </a:lnTo>
                  <a:lnTo>
                    <a:pt x="98063" y="88880"/>
                  </a:lnTo>
                  <a:lnTo>
                    <a:pt x="98150" y="89668"/>
                  </a:lnTo>
                  <a:lnTo>
                    <a:pt x="98063" y="90425"/>
                  </a:lnTo>
                  <a:lnTo>
                    <a:pt x="97714" y="91150"/>
                  </a:lnTo>
                  <a:lnTo>
                    <a:pt x="97192" y="91844"/>
                  </a:lnTo>
                  <a:lnTo>
                    <a:pt x="96539" y="92475"/>
                  </a:lnTo>
                  <a:lnTo>
                    <a:pt x="91447" y="96132"/>
                  </a:lnTo>
                  <a:lnTo>
                    <a:pt x="96844" y="96132"/>
                  </a:lnTo>
                  <a:lnTo>
                    <a:pt x="97976" y="96227"/>
                  </a:lnTo>
                  <a:lnTo>
                    <a:pt x="99064" y="96479"/>
                  </a:lnTo>
                  <a:lnTo>
                    <a:pt x="100021" y="96857"/>
                  </a:lnTo>
                  <a:lnTo>
                    <a:pt x="100892" y="97425"/>
                  </a:lnTo>
                  <a:lnTo>
                    <a:pt x="101545" y="98087"/>
                  </a:lnTo>
                  <a:lnTo>
                    <a:pt x="102067" y="98812"/>
                  </a:lnTo>
                  <a:lnTo>
                    <a:pt x="109858" y="114608"/>
                  </a:lnTo>
                  <a:lnTo>
                    <a:pt x="110076" y="115396"/>
                  </a:lnTo>
                  <a:lnTo>
                    <a:pt x="110163" y="116153"/>
                  </a:lnTo>
                  <a:lnTo>
                    <a:pt x="110032" y="116878"/>
                  </a:lnTo>
                  <a:lnTo>
                    <a:pt x="109684" y="117603"/>
                  </a:lnTo>
                  <a:lnTo>
                    <a:pt x="109118" y="118297"/>
                  </a:lnTo>
                  <a:lnTo>
                    <a:pt x="108465" y="118896"/>
                  </a:lnTo>
                  <a:lnTo>
                    <a:pt x="107638" y="119369"/>
                  </a:lnTo>
                  <a:lnTo>
                    <a:pt x="106724" y="119684"/>
                  </a:lnTo>
                  <a:lnTo>
                    <a:pt x="105680" y="119905"/>
                  </a:lnTo>
                  <a:lnTo>
                    <a:pt x="104635" y="120000"/>
                  </a:lnTo>
                  <a:lnTo>
                    <a:pt x="5571" y="120000"/>
                  </a:lnTo>
                  <a:lnTo>
                    <a:pt x="4352" y="119905"/>
                  </a:lnTo>
                  <a:lnTo>
                    <a:pt x="3177" y="119621"/>
                  </a:lnTo>
                  <a:lnTo>
                    <a:pt x="2176" y="119148"/>
                  </a:lnTo>
                  <a:lnTo>
                    <a:pt x="1262" y="118581"/>
                  </a:lnTo>
                  <a:lnTo>
                    <a:pt x="609" y="117824"/>
                  </a:lnTo>
                  <a:lnTo>
                    <a:pt x="130" y="117004"/>
                  </a:lnTo>
                  <a:lnTo>
                    <a:pt x="0" y="116153"/>
                  </a:lnTo>
                  <a:lnTo>
                    <a:pt x="43" y="115270"/>
                  </a:lnTo>
                  <a:lnTo>
                    <a:pt x="4047" y="99442"/>
                  </a:lnTo>
                  <a:lnTo>
                    <a:pt x="4352" y="98654"/>
                  </a:lnTo>
                  <a:lnTo>
                    <a:pt x="4831" y="97961"/>
                  </a:lnTo>
                  <a:lnTo>
                    <a:pt x="5571" y="97330"/>
                  </a:lnTo>
                  <a:lnTo>
                    <a:pt x="6354" y="96826"/>
                  </a:lnTo>
                  <a:lnTo>
                    <a:pt x="7312" y="96479"/>
                  </a:lnTo>
                  <a:lnTo>
                    <a:pt x="8400" y="96227"/>
                  </a:lnTo>
                  <a:lnTo>
                    <a:pt x="9488" y="96132"/>
                  </a:lnTo>
                  <a:lnTo>
                    <a:pt x="11360" y="96132"/>
                  </a:lnTo>
                  <a:lnTo>
                    <a:pt x="10576" y="94555"/>
                  </a:lnTo>
                  <a:lnTo>
                    <a:pt x="9793" y="92853"/>
                  </a:lnTo>
                  <a:lnTo>
                    <a:pt x="9009" y="90930"/>
                  </a:lnTo>
                  <a:lnTo>
                    <a:pt x="8182" y="88849"/>
                  </a:lnTo>
                  <a:lnTo>
                    <a:pt x="7355" y="86673"/>
                  </a:lnTo>
                  <a:lnTo>
                    <a:pt x="6615" y="84277"/>
                  </a:lnTo>
                  <a:lnTo>
                    <a:pt x="5963" y="81755"/>
                  </a:lnTo>
                  <a:lnTo>
                    <a:pt x="5310" y="79075"/>
                  </a:lnTo>
                  <a:lnTo>
                    <a:pt x="4744" y="76269"/>
                  </a:lnTo>
                  <a:lnTo>
                    <a:pt x="4309" y="73336"/>
                  </a:lnTo>
                  <a:lnTo>
                    <a:pt x="4004" y="70278"/>
                  </a:lnTo>
                  <a:lnTo>
                    <a:pt x="3786" y="67062"/>
                  </a:lnTo>
                  <a:lnTo>
                    <a:pt x="3699" y="63720"/>
                  </a:lnTo>
                  <a:lnTo>
                    <a:pt x="3786" y="60283"/>
                  </a:lnTo>
                  <a:lnTo>
                    <a:pt x="4047" y="56689"/>
                  </a:lnTo>
                  <a:lnTo>
                    <a:pt x="4483" y="53000"/>
                  </a:lnTo>
                  <a:lnTo>
                    <a:pt x="5136" y="49248"/>
                  </a:lnTo>
                  <a:lnTo>
                    <a:pt x="6006" y="45307"/>
                  </a:lnTo>
                  <a:lnTo>
                    <a:pt x="7138" y="41334"/>
                  </a:lnTo>
                  <a:lnTo>
                    <a:pt x="8139" y="38370"/>
                  </a:lnTo>
                  <a:lnTo>
                    <a:pt x="9227" y="35564"/>
                  </a:lnTo>
                  <a:lnTo>
                    <a:pt x="10576" y="32916"/>
                  </a:lnTo>
                  <a:lnTo>
                    <a:pt x="11926" y="30457"/>
                  </a:lnTo>
                  <a:lnTo>
                    <a:pt x="13449" y="28124"/>
                  </a:lnTo>
                  <a:lnTo>
                    <a:pt x="15059" y="25980"/>
                  </a:lnTo>
                  <a:lnTo>
                    <a:pt x="16757" y="23962"/>
                  </a:lnTo>
                  <a:lnTo>
                    <a:pt x="18541" y="22101"/>
                  </a:lnTo>
                  <a:lnTo>
                    <a:pt x="20413" y="20336"/>
                  </a:lnTo>
                  <a:lnTo>
                    <a:pt x="22285" y="18728"/>
                  </a:lnTo>
                  <a:lnTo>
                    <a:pt x="24243" y="17246"/>
                  </a:lnTo>
                  <a:lnTo>
                    <a:pt x="26202" y="15859"/>
                  </a:lnTo>
                  <a:lnTo>
                    <a:pt x="28248" y="14629"/>
                  </a:lnTo>
                  <a:lnTo>
                    <a:pt x="30206" y="13494"/>
                  </a:lnTo>
                  <a:lnTo>
                    <a:pt x="32252" y="12454"/>
                  </a:lnTo>
                  <a:lnTo>
                    <a:pt x="34211" y="11539"/>
                  </a:lnTo>
                  <a:lnTo>
                    <a:pt x="36169" y="10719"/>
                  </a:lnTo>
                  <a:lnTo>
                    <a:pt x="38128" y="9994"/>
                  </a:lnTo>
                  <a:lnTo>
                    <a:pt x="40000" y="9332"/>
                  </a:lnTo>
                  <a:lnTo>
                    <a:pt x="42916" y="8418"/>
                  </a:lnTo>
                  <a:lnTo>
                    <a:pt x="45745" y="7661"/>
                  </a:lnTo>
                  <a:lnTo>
                    <a:pt x="48443" y="7062"/>
                  </a:lnTo>
                  <a:lnTo>
                    <a:pt x="51099" y="6589"/>
                  </a:lnTo>
                  <a:lnTo>
                    <a:pt x="53492" y="6211"/>
                  </a:lnTo>
                  <a:lnTo>
                    <a:pt x="55799" y="5927"/>
                  </a:lnTo>
                  <a:lnTo>
                    <a:pt x="57845" y="5738"/>
                  </a:lnTo>
                  <a:lnTo>
                    <a:pt x="59717" y="5580"/>
                  </a:lnTo>
                  <a:lnTo>
                    <a:pt x="61327" y="5517"/>
                  </a:lnTo>
                  <a:lnTo>
                    <a:pt x="62633" y="5517"/>
                  </a:lnTo>
                  <a:lnTo>
                    <a:pt x="63677" y="5486"/>
                  </a:lnTo>
                  <a:lnTo>
                    <a:pt x="89880" y="126"/>
                  </a:lnTo>
                  <a:lnTo>
                    <a:pt x="9109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10" name="Google Shape;1010;p53"/>
            <p:cNvSpPr/>
            <p:nvPr/>
          </p:nvSpPr>
          <p:spPr>
            <a:xfrm>
              <a:off x="6521450" y="3462338"/>
              <a:ext cx="293700" cy="203100"/>
            </a:xfrm>
            <a:custGeom>
              <a:rect b="b" l="l" r="r" t="t"/>
              <a:pathLst>
                <a:path extrusionOk="0" h="120000" w="120000">
                  <a:moveTo>
                    <a:pt x="41626" y="0"/>
                  </a:moveTo>
                  <a:lnTo>
                    <a:pt x="78373" y="0"/>
                  </a:lnTo>
                  <a:lnTo>
                    <a:pt x="87804" y="1411"/>
                  </a:lnTo>
                  <a:lnTo>
                    <a:pt x="96585" y="6588"/>
                  </a:lnTo>
                  <a:lnTo>
                    <a:pt x="104715" y="13647"/>
                  </a:lnTo>
                  <a:lnTo>
                    <a:pt x="110894" y="23058"/>
                  </a:lnTo>
                  <a:lnTo>
                    <a:pt x="115772" y="33882"/>
                  </a:lnTo>
                  <a:lnTo>
                    <a:pt x="119024" y="46117"/>
                  </a:lnTo>
                  <a:lnTo>
                    <a:pt x="120000" y="59764"/>
                  </a:lnTo>
                  <a:lnTo>
                    <a:pt x="119024" y="74352"/>
                  </a:lnTo>
                  <a:lnTo>
                    <a:pt x="115772" y="86588"/>
                  </a:lnTo>
                  <a:lnTo>
                    <a:pt x="110894" y="97411"/>
                  </a:lnTo>
                  <a:lnTo>
                    <a:pt x="104715" y="106823"/>
                  </a:lnTo>
                  <a:lnTo>
                    <a:pt x="96585" y="113882"/>
                  </a:lnTo>
                  <a:lnTo>
                    <a:pt x="87804" y="118588"/>
                  </a:lnTo>
                  <a:lnTo>
                    <a:pt x="78373" y="120000"/>
                  </a:lnTo>
                  <a:lnTo>
                    <a:pt x="41626" y="120000"/>
                  </a:lnTo>
                  <a:lnTo>
                    <a:pt x="31869" y="118588"/>
                  </a:lnTo>
                  <a:lnTo>
                    <a:pt x="23089" y="113882"/>
                  </a:lnTo>
                  <a:lnTo>
                    <a:pt x="15609" y="106823"/>
                  </a:lnTo>
                  <a:lnTo>
                    <a:pt x="9105" y="97411"/>
                  </a:lnTo>
                  <a:lnTo>
                    <a:pt x="4227" y="86588"/>
                  </a:lnTo>
                  <a:lnTo>
                    <a:pt x="975" y="74352"/>
                  </a:lnTo>
                  <a:lnTo>
                    <a:pt x="0" y="59764"/>
                  </a:lnTo>
                  <a:lnTo>
                    <a:pt x="975" y="46117"/>
                  </a:lnTo>
                  <a:lnTo>
                    <a:pt x="4227" y="33882"/>
                  </a:lnTo>
                  <a:lnTo>
                    <a:pt x="9105" y="23058"/>
                  </a:lnTo>
                  <a:lnTo>
                    <a:pt x="15609" y="13647"/>
                  </a:lnTo>
                  <a:lnTo>
                    <a:pt x="23089" y="6588"/>
                  </a:lnTo>
                  <a:lnTo>
                    <a:pt x="31869" y="1411"/>
                  </a:lnTo>
                  <a:lnTo>
                    <a:pt x="4162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11" name="Google Shape;1011;p53"/>
          <p:cNvGrpSpPr/>
          <p:nvPr/>
        </p:nvGrpSpPr>
        <p:grpSpPr>
          <a:xfrm>
            <a:off x="7821190" y="2010917"/>
            <a:ext cx="434644" cy="449780"/>
            <a:chOff x="5448301" y="2757488"/>
            <a:chExt cx="3643287" cy="3770162"/>
          </a:xfrm>
        </p:grpSpPr>
        <p:sp>
          <p:nvSpPr>
            <p:cNvPr id="1012" name="Google Shape;1012;p53"/>
            <p:cNvSpPr/>
            <p:nvPr/>
          </p:nvSpPr>
          <p:spPr>
            <a:xfrm>
              <a:off x="6299201" y="3609975"/>
              <a:ext cx="1944600" cy="2354400"/>
            </a:xfrm>
            <a:custGeom>
              <a:rect b="b" l="l" r="r" t="t"/>
              <a:pathLst>
                <a:path extrusionOk="0" h="120000" w="120000">
                  <a:moveTo>
                    <a:pt x="59951" y="12574"/>
                  </a:moveTo>
                  <a:lnTo>
                    <a:pt x="55738" y="12776"/>
                  </a:lnTo>
                  <a:lnTo>
                    <a:pt x="51526" y="13301"/>
                  </a:lnTo>
                  <a:lnTo>
                    <a:pt x="47412" y="14110"/>
                  </a:lnTo>
                  <a:lnTo>
                    <a:pt x="43493" y="15242"/>
                  </a:lnTo>
                  <a:lnTo>
                    <a:pt x="39820" y="16576"/>
                  </a:lnTo>
                  <a:lnTo>
                    <a:pt x="36293" y="18274"/>
                  </a:lnTo>
                  <a:lnTo>
                    <a:pt x="32914" y="20175"/>
                  </a:lnTo>
                  <a:lnTo>
                    <a:pt x="29828" y="22358"/>
                  </a:lnTo>
                  <a:lnTo>
                    <a:pt x="26889" y="24703"/>
                  </a:lnTo>
                  <a:lnTo>
                    <a:pt x="24342" y="27291"/>
                  </a:lnTo>
                  <a:lnTo>
                    <a:pt x="21991" y="30040"/>
                  </a:lnTo>
                  <a:lnTo>
                    <a:pt x="20032" y="32991"/>
                  </a:lnTo>
                  <a:lnTo>
                    <a:pt x="18318" y="36105"/>
                  </a:lnTo>
                  <a:lnTo>
                    <a:pt x="16946" y="39299"/>
                  </a:lnTo>
                  <a:lnTo>
                    <a:pt x="15967" y="42654"/>
                  </a:lnTo>
                  <a:lnTo>
                    <a:pt x="15428" y="46132"/>
                  </a:lnTo>
                  <a:lnTo>
                    <a:pt x="15183" y="49730"/>
                  </a:lnTo>
                  <a:lnTo>
                    <a:pt x="15428" y="53247"/>
                  </a:lnTo>
                  <a:lnTo>
                    <a:pt x="15967" y="56765"/>
                  </a:lnTo>
                  <a:lnTo>
                    <a:pt x="16946" y="60121"/>
                  </a:lnTo>
                  <a:lnTo>
                    <a:pt x="18367" y="63396"/>
                  </a:lnTo>
                  <a:lnTo>
                    <a:pt x="20179" y="66630"/>
                  </a:lnTo>
                  <a:lnTo>
                    <a:pt x="22285" y="69622"/>
                  </a:lnTo>
                  <a:lnTo>
                    <a:pt x="24783" y="72574"/>
                  </a:lnTo>
                  <a:lnTo>
                    <a:pt x="27036" y="74878"/>
                  </a:lnTo>
                  <a:lnTo>
                    <a:pt x="29583" y="77345"/>
                  </a:lnTo>
                  <a:lnTo>
                    <a:pt x="29681" y="77385"/>
                  </a:lnTo>
                  <a:lnTo>
                    <a:pt x="31738" y="79447"/>
                  </a:lnTo>
                  <a:lnTo>
                    <a:pt x="33942" y="81549"/>
                  </a:lnTo>
                  <a:lnTo>
                    <a:pt x="36048" y="83814"/>
                  </a:lnTo>
                  <a:lnTo>
                    <a:pt x="38204" y="86159"/>
                  </a:lnTo>
                  <a:lnTo>
                    <a:pt x="40261" y="88625"/>
                  </a:lnTo>
                  <a:lnTo>
                    <a:pt x="42073" y="91253"/>
                  </a:lnTo>
                  <a:lnTo>
                    <a:pt x="43787" y="94002"/>
                  </a:lnTo>
                  <a:lnTo>
                    <a:pt x="45306" y="96913"/>
                  </a:lnTo>
                  <a:lnTo>
                    <a:pt x="46481" y="99946"/>
                  </a:lnTo>
                  <a:lnTo>
                    <a:pt x="46726" y="100714"/>
                  </a:lnTo>
                  <a:lnTo>
                    <a:pt x="46922" y="101603"/>
                  </a:lnTo>
                  <a:lnTo>
                    <a:pt x="47118" y="102654"/>
                  </a:lnTo>
                  <a:lnTo>
                    <a:pt x="47363" y="103989"/>
                  </a:lnTo>
                  <a:lnTo>
                    <a:pt x="47412" y="105525"/>
                  </a:lnTo>
                  <a:lnTo>
                    <a:pt x="47559" y="107425"/>
                  </a:lnTo>
                  <a:lnTo>
                    <a:pt x="72195" y="107425"/>
                  </a:lnTo>
                  <a:lnTo>
                    <a:pt x="72244" y="105646"/>
                  </a:lnTo>
                  <a:lnTo>
                    <a:pt x="72391" y="104191"/>
                  </a:lnTo>
                  <a:lnTo>
                    <a:pt x="72538" y="102938"/>
                  </a:lnTo>
                  <a:lnTo>
                    <a:pt x="72734" y="101886"/>
                  </a:lnTo>
                  <a:lnTo>
                    <a:pt x="72979" y="101078"/>
                  </a:lnTo>
                  <a:lnTo>
                    <a:pt x="73175" y="100350"/>
                  </a:lnTo>
                  <a:lnTo>
                    <a:pt x="74400" y="97318"/>
                  </a:lnTo>
                  <a:lnTo>
                    <a:pt x="75869" y="94447"/>
                  </a:lnTo>
                  <a:lnTo>
                    <a:pt x="77583" y="91657"/>
                  </a:lnTo>
                  <a:lnTo>
                    <a:pt x="79493" y="89029"/>
                  </a:lnTo>
                  <a:lnTo>
                    <a:pt x="81600" y="86482"/>
                  </a:lnTo>
                  <a:lnTo>
                    <a:pt x="83804" y="84016"/>
                  </a:lnTo>
                  <a:lnTo>
                    <a:pt x="86106" y="81630"/>
                  </a:lnTo>
                  <a:lnTo>
                    <a:pt x="88359" y="79326"/>
                  </a:lnTo>
                  <a:lnTo>
                    <a:pt x="90612" y="77142"/>
                  </a:lnTo>
                  <a:lnTo>
                    <a:pt x="90906" y="76859"/>
                  </a:lnTo>
                  <a:lnTo>
                    <a:pt x="93208" y="74636"/>
                  </a:lnTo>
                  <a:lnTo>
                    <a:pt x="95167" y="72574"/>
                  </a:lnTo>
                  <a:lnTo>
                    <a:pt x="97714" y="69703"/>
                  </a:lnTo>
                  <a:lnTo>
                    <a:pt x="99869" y="66630"/>
                  </a:lnTo>
                  <a:lnTo>
                    <a:pt x="101632" y="63477"/>
                  </a:lnTo>
                  <a:lnTo>
                    <a:pt x="102955" y="60161"/>
                  </a:lnTo>
                  <a:lnTo>
                    <a:pt x="103983" y="56765"/>
                  </a:lnTo>
                  <a:lnTo>
                    <a:pt x="104620" y="53247"/>
                  </a:lnTo>
                  <a:lnTo>
                    <a:pt x="104816" y="49730"/>
                  </a:lnTo>
                  <a:lnTo>
                    <a:pt x="104620" y="46132"/>
                  </a:lnTo>
                  <a:lnTo>
                    <a:pt x="103983" y="42654"/>
                  </a:lnTo>
                  <a:lnTo>
                    <a:pt x="102955" y="39299"/>
                  </a:lnTo>
                  <a:lnTo>
                    <a:pt x="101632" y="36105"/>
                  </a:lnTo>
                  <a:lnTo>
                    <a:pt x="100016" y="32991"/>
                  </a:lnTo>
                  <a:lnTo>
                    <a:pt x="97959" y="30040"/>
                  </a:lnTo>
                  <a:lnTo>
                    <a:pt x="95657" y="27291"/>
                  </a:lnTo>
                  <a:lnTo>
                    <a:pt x="93061" y="24703"/>
                  </a:lnTo>
                  <a:lnTo>
                    <a:pt x="90220" y="22358"/>
                  </a:lnTo>
                  <a:lnTo>
                    <a:pt x="87085" y="20175"/>
                  </a:lnTo>
                  <a:lnTo>
                    <a:pt x="83755" y="18274"/>
                  </a:lnTo>
                  <a:lnTo>
                    <a:pt x="80179" y="16576"/>
                  </a:lnTo>
                  <a:lnTo>
                    <a:pt x="76457" y="15242"/>
                  </a:lnTo>
                  <a:lnTo>
                    <a:pt x="72538" y="14110"/>
                  </a:lnTo>
                  <a:lnTo>
                    <a:pt x="68473" y="13301"/>
                  </a:lnTo>
                  <a:lnTo>
                    <a:pt x="64310" y="12776"/>
                  </a:lnTo>
                  <a:lnTo>
                    <a:pt x="59951" y="12574"/>
                  </a:lnTo>
                  <a:close/>
                  <a:moveTo>
                    <a:pt x="59951" y="0"/>
                  </a:moveTo>
                  <a:lnTo>
                    <a:pt x="65142" y="242"/>
                  </a:lnTo>
                  <a:lnTo>
                    <a:pt x="70187" y="768"/>
                  </a:lnTo>
                  <a:lnTo>
                    <a:pt x="75183" y="1657"/>
                  </a:lnTo>
                  <a:lnTo>
                    <a:pt x="79934" y="2830"/>
                  </a:lnTo>
                  <a:lnTo>
                    <a:pt x="84440" y="4366"/>
                  </a:lnTo>
                  <a:lnTo>
                    <a:pt x="88848" y="6185"/>
                  </a:lnTo>
                  <a:lnTo>
                    <a:pt x="93061" y="8247"/>
                  </a:lnTo>
                  <a:lnTo>
                    <a:pt x="96930" y="10592"/>
                  </a:lnTo>
                  <a:lnTo>
                    <a:pt x="100653" y="13221"/>
                  </a:lnTo>
                  <a:lnTo>
                    <a:pt x="104130" y="16051"/>
                  </a:lnTo>
                  <a:lnTo>
                    <a:pt x="107216" y="19123"/>
                  </a:lnTo>
                  <a:lnTo>
                    <a:pt x="110057" y="22398"/>
                  </a:lnTo>
                  <a:lnTo>
                    <a:pt x="112653" y="25795"/>
                  </a:lnTo>
                  <a:lnTo>
                    <a:pt x="114759" y="29433"/>
                  </a:lnTo>
                  <a:lnTo>
                    <a:pt x="116620" y="33274"/>
                  </a:lnTo>
                  <a:lnTo>
                    <a:pt x="118089" y="37196"/>
                  </a:lnTo>
                  <a:lnTo>
                    <a:pt x="119167" y="41239"/>
                  </a:lnTo>
                  <a:lnTo>
                    <a:pt x="119804" y="45444"/>
                  </a:lnTo>
                  <a:lnTo>
                    <a:pt x="120000" y="49730"/>
                  </a:lnTo>
                  <a:lnTo>
                    <a:pt x="119804" y="53409"/>
                  </a:lnTo>
                  <a:lnTo>
                    <a:pt x="119363" y="57048"/>
                  </a:lnTo>
                  <a:lnTo>
                    <a:pt x="118530" y="60687"/>
                  </a:lnTo>
                  <a:lnTo>
                    <a:pt x="117404" y="64245"/>
                  </a:lnTo>
                  <a:lnTo>
                    <a:pt x="115983" y="67641"/>
                  </a:lnTo>
                  <a:lnTo>
                    <a:pt x="114171" y="70997"/>
                  </a:lnTo>
                  <a:lnTo>
                    <a:pt x="112114" y="74231"/>
                  </a:lnTo>
                  <a:lnTo>
                    <a:pt x="109812" y="77345"/>
                  </a:lnTo>
                  <a:lnTo>
                    <a:pt x="107167" y="80377"/>
                  </a:lnTo>
                  <a:lnTo>
                    <a:pt x="104914" y="82601"/>
                  </a:lnTo>
                  <a:lnTo>
                    <a:pt x="102465" y="85026"/>
                  </a:lnTo>
                  <a:lnTo>
                    <a:pt x="102269" y="85269"/>
                  </a:lnTo>
                  <a:lnTo>
                    <a:pt x="99722" y="87654"/>
                  </a:lnTo>
                  <a:lnTo>
                    <a:pt x="97224" y="90202"/>
                  </a:lnTo>
                  <a:lnTo>
                    <a:pt x="94824" y="92789"/>
                  </a:lnTo>
                  <a:lnTo>
                    <a:pt x="92620" y="95417"/>
                  </a:lnTo>
                  <a:lnTo>
                    <a:pt x="90612" y="98126"/>
                  </a:lnTo>
                  <a:lnTo>
                    <a:pt x="88995" y="100876"/>
                  </a:lnTo>
                  <a:lnTo>
                    <a:pt x="87869" y="103706"/>
                  </a:lnTo>
                  <a:lnTo>
                    <a:pt x="87575" y="104716"/>
                  </a:lnTo>
                  <a:lnTo>
                    <a:pt x="87428" y="106051"/>
                  </a:lnTo>
                  <a:lnTo>
                    <a:pt x="87379" y="107830"/>
                  </a:lnTo>
                  <a:lnTo>
                    <a:pt x="87281" y="109811"/>
                  </a:lnTo>
                  <a:lnTo>
                    <a:pt x="87281" y="113692"/>
                  </a:lnTo>
                  <a:lnTo>
                    <a:pt x="87085" y="115107"/>
                  </a:lnTo>
                  <a:lnTo>
                    <a:pt x="86497" y="116482"/>
                  </a:lnTo>
                  <a:lnTo>
                    <a:pt x="85665" y="117574"/>
                  </a:lnTo>
                  <a:lnTo>
                    <a:pt x="84440" y="118584"/>
                  </a:lnTo>
                  <a:lnTo>
                    <a:pt x="83020" y="119353"/>
                  </a:lnTo>
                  <a:lnTo>
                    <a:pt x="81453" y="119797"/>
                  </a:lnTo>
                  <a:lnTo>
                    <a:pt x="79689" y="119999"/>
                  </a:lnTo>
                  <a:lnTo>
                    <a:pt x="39967" y="119999"/>
                  </a:lnTo>
                  <a:lnTo>
                    <a:pt x="38204" y="119797"/>
                  </a:lnTo>
                  <a:lnTo>
                    <a:pt x="36636" y="119353"/>
                  </a:lnTo>
                  <a:lnTo>
                    <a:pt x="35216" y="118584"/>
                  </a:lnTo>
                  <a:lnTo>
                    <a:pt x="33991" y="117574"/>
                  </a:lnTo>
                  <a:lnTo>
                    <a:pt x="33159" y="116482"/>
                  </a:lnTo>
                  <a:lnTo>
                    <a:pt x="32571" y="115107"/>
                  </a:lnTo>
                  <a:lnTo>
                    <a:pt x="32375" y="113692"/>
                  </a:lnTo>
                  <a:lnTo>
                    <a:pt x="32375" y="109892"/>
                  </a:lnTo>
                  <a:lnTo>
                    <a:pt x="32375" y="108477"/>
                  </a:lnTo>
                  <a:lnTo>
                    <a:pt x="32277" y="107021"/>
                  </a:lnTo>
                  <a:lnTo>
                    <a:pt x="32228" y="105606"/>
                  </a:lnTo>
                  <a:lnTo>
                    <a:pt x="32081" y="104312"/>
                  </a:lnTo>
                  <a:lnTo>
                    <a:pt x="31787" y="103261"/>
                  </a:lnTo>
                  <a:lnTo>
                    <a:pt x="30808" y="100835"/>
                  </a:lnTo>
                  <a:lnTo>
                    <a:pt x="29534" y="98490"/>
                  </a:lnTo>
                  <a:lnTo>
                    <a:pt x="28065" y="96185"/>
                  </a:lnTo>
                  <a:lnTo>
                    <a:pt x="26253" y="93962"/>
                  </a:lnTo>
                  <a:lnTo>
                    <a:pt x="24440" y="91859"/>
                  </a:lnTo>
                  <a:lnTo>
                    <a:pt x="22383" y="89716"/>
                  </a:lnTo>
                  <a:lnTo>
                    <a:pt x="20326" y="87654"/>
                  </a:lnTo>
                  <a:lnTo>
                    <a:pt x="18171" y="85633"/>
                  </a:lnTo>
                  <a:lnTo>
                    <a:pt x="18122" y="85512"/>
                  </a:lnTo>
                  <a:lnTo>
                    <a:pt x="15428" y="82924"/>
                  </a:lnTo>
                  <a:lnTo>
                    <a:pt x="12832" y="80336"/>
                  </a:lnTo>
                  <a:lnTo>
                    <a:pt x="10138" y="77345"/>
                  </a:lnTo>
                  <a:lnTo>
                    <a:pt x="7836" y="74231"/>
                  </a:lnTo>
                  <a:lnTo>
                    <a:pt x="5779" y="70997"/>
                  </a:lnTo>
                  <a:lnTo>
                    <a:pt x="4065" y="67641"/>
                  </a:lnTo>
                  <a:lnTo>
                    <a:pt x="2546" y="64164"/>
                  </a:lnTo>
                  <a:lnTo>
                    <a:pt x="1420" y="60646"/>
                  </a:lnTo>
                  <a:lnTo>
                    <a:pt x="636" y="57048"/>
                  </a:lnTo>
                  <a:lnTo>
                    <a:pt x="146" y="53409"/>
                  </a:lnTo>
                  <a:lnTo>
                    <a:pt x="0" y="49730"/>
                  </a:lnTo>
                  <a:lnTo>
                    <a:pt x="244" y="45444"/>
                  </a:lnTo>
                  <a:lnTo>
                    <a:pt x="881" y="41239"/>
                  </a:lnTo>
                  <a:lnTo>
                    <a:pt x="1910" y="37196"/>
                  </a:lnTo>
                  <a:lnTo>
                    <a:pt x="3428" y="33274"/>
                  </a:lnTo>
                  <a:lnTo>
                    <a:pt x="5191" y="29433"/>
                  </a:lnTo>
                  <a:lnTo>
                    <a:pt x="7395" y="25795"/>
                  </a:lnTo>
                  <a:lnTo>
                    <a:pt x="9942" y="22398"/>
                  </a:lnTo>
                  <a:lnTo>
                    <a:pt x="12783" y="19123"/>
                  </a:lnTo>
                  <a:lnTo>
                    <a:pt x="15918" y="16051"/>
                  </a:lnTo>
                  <a:lnTo>
                    <a:pt x="19297" y="13221"/>
                  </a:lnTo>
                  <a:lnTo>
                    <a:pt x="23069" y="10592"/>
                  </a:lnTo>
                  <a:lnTo>
                    <a:pt x="26987" y="8247"/>
                  </a:lnTo>
                  <a:lnTo>
                    <a:pt x="31151" y="6185"/>
                  </a:lnTo>
                  <a:lnTo>
                    <a:pt x="35559" y="4366"/>
                  </a:lnTo>
                  <a:lnTo>
                    <a:pt x="40114" y="2830"/>
                  </a:lnTo>
                  <a:lnTo>
                    <a:pt x="44865" y="1657"/>
                  </a:lnTo>
                  <a:lnTo>
                    <a:pt x="49763" y="768"/>
                  </a:lnTo>
                  <a:lnTo>
                    <a:pt x="54857" y="242"/>
                  </a:lnTo>
                  <a:lnTo>
                    <a:pt x="5995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13" name="Google Shape;1013;p53"/>
            <p:cNvSpPr/>
            <p:nvPr/>
          </p:nvSpPr>
          <p:spPr>
            <a:xfrm>
              <a:off x="6823076" y="5999163"/>
              <a:ext cx="890700" cy="247500"/>
            </a:xfrm>
            <a:custGeom>
              <a:rect b="b" l="l" r="r" t="t"/>
              <a:pathLst>
                <a:path extrusionOk="0" h="120000" w="120000">
                  <a:moveTo>
                    <a:pt x="16592" y="0"/>
                  </a:moveTo>
                  <a:lnTo>
                    <a:pt x="103407" y="0"/>
                  </a:lnTo>
                  <a:lnTo>
                    <a:pt x="107261" y="1929"/>
                  </a:lnTo>
                  <a:lnTo>
                    <a:pt x="110686" y="6173"/>
                  </a:lnTo>
                  <a:lnTo>
                    <a:pt x="113791" y="13118"/>
                  </a:lnTo>
                  <a:lnTo>
                    <a:pt x="116467" y="22379"/>
                  </a:lnTo>
                  <a:lnTo>
                    <a:pt x="118287" y="33569"/>
                  </a:lnTo>
                  <a:lnTo>
                    <a:pt x="119571" y="45916"/>
                  </a:lnTo>
                  <a:lnTo>
                    <a:pt x="120000" y="60192"/>
                  </a:lnTo>
                  <a:lnTo>
                    <a:pt x="119571" y="74083"/>
                  </a:lnTo>
                  <a:lnTo>
                    <a:pt x="118287" y="86430"/>
                  </a:lnTo>
                  <a:lnTo>
                    <a:pt x="116467" y="97620"/>
                  </a:lnTo>
                  <a:lnTo>
                    <a:pt x="113791" y="106495"/>
                  </a:lnTo>
                  <a:lnTo>
                    <a:pt x="110686" y="113826"/>
                  </a:lnTo>
                  <a:lnTo>
                    <a:pt x="107261" y="118456"/>
                  </a:lnTo>
                  <a:lnTo>
                    <a:pt x="103407" y="120000"/>
                  </a:lnTo>
                  <a:lnTo>
                    <a:pt x="16592" y="120000"/>
                  </a:lnTo>
                  <a:lnTo>
                    <a:pt x="12738" y="118456"/>
                  </a:lnTo>
                  <a:lnTo>
                    <a:pt x="9313" y="113826"/>
                  </a:lnTo>
                  <a:lnTo>
                    <a:pt x="6208" y="106495"/>
                  </a:lnTo>
                  <a:lnTo>
                    <a:pt x="3532" y="97620"/>
                  </a:lnTo>
                  <a:lnTo>
                    <a:pt x="1712" y="86430"/>
                  </a:lnTo>
                  <a:lnTo>
                    <a:pt x="428" y="74083"/>
                  </a:lnTo>
                  <a:lnTo>
                    <a:pt x="0" y="60192"/>
                  </a:lnTo>
                  <a:lnTo>
                    <a:pt x="428" y="45916"/>
                  </a:lnTo>
                  <a:lnTo>
                    <a:pt x="1712" y="33569"/>
                  </a:lnTo>
                  <a:lnTo>
                    <a:pt x="3532" y="22379"/>
                  </a:lnTo>
                  <a:lnTo>
                    <a:pt x="6208" y="13118"/>
                  </a:lnTo>
                  <a:lnTo>
                    <a:pt x="9313" y="6173"/>
                  </a:lnTo>
                  <a:lnTo>
                    <a:pt x="12738" y="1929"/>
                  </a:lnTo>
                  <a:lnTo>
                    <a:pt x="1659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14" name="Google Shape;1014;p53"/>
            <p:cNvSpPr/>
            <p:nvPr/>
          </p:nvSpPr>
          <p:spPr>
            <a:xfrm>
              <a:off x="6983413" y="6280150"/>
              <a:ext cx="568200" cy="247500"/>
            </a:xfrm>
            <a:custGeom>
              <a:rect b="b" l="l" r="r" t="t"/>
              <a:pathLst>
                <a:path extrusionOk="0" h="120000" w="120000">
                  <a:moveTo>
                    <a:pt x="26013" y="0"/>
                  </a:moveTo>
                  <a:lnTo>
                    <a:pt x="93986" y="0"/>
                  </a:lnTo>
                  <a:lnTo>
                    <a:pt x="100195" y="1543"/>
                  </a:lnTo>
                  <a:lnTo>
                    <a:pt x="105566" y="6173"/>
                  </a:lnTo>
                  <a:lnTo>
                    <a:pt x="110265" y="13504"/>
                  </a:lnTo>
                  <a:lnTo>
                    <a:pt x="114461" y="22379"/>
                  </a:lnTo>
                  <a:lnTo>
                    <a:pt x="117482" y="33569"/>
                  </a:lnTo>
                  <a:lnTo>
                    <a:pt x="119328" y="46302"/>
                  </a:lnTo>
                  <a:lnTo>
                    <a:pt x="120000" y="59807"/>
                  </a:lnTo>
                  <a:lnTo>
                    <a:pt x="119328" y="74083"/>
                  </a:lnTo>
                  <a:lnTo>
                    <a:pt x="117482" y="86430"/>
                  </a:lnTo>
                  <a:lnTo>
                    <a:pt x="114461" y="97620"/>
                  </a:lnTo>
                  <a:lnTo>
                    <a:pt x="110265" y="106881"/>
                  </a:lnTo>
                  <a:lnTo>
                    <a:pt x="105566" y="113826"/>
                  </a:lnTo>
                  <a:lnTo>
                    <a:pt x="100195" y="118070"/>
                  </a:lnTo>
                  <a:lnTo>
                    <a:pt x="93986" y="120000"/>
                  </a:lnTo>
                  <a:lnTo>
                    <a:pt x="26013" y="120000"/>
                  </a:lnTo>
                  <a:lnTo>
                    <a:pt x="19972" y="118070"/>
                  </a:lnTo>
                  <a:lnTo>
                    <a:pt x="14601" y="113826"/>
                  </a:lnTo>
                  <a:lnTo>
                    <a:pt x="9734" y="106881"/>
                  </a:lnTo>
                  <a:lnTo>
                    <a:pt x="5538" y="97620"/>
                  </a:lnTo>
                  <a:lnTo>
                    <a:pt x="2685" y="86430"/>
                  </a:lnTo>
                  <a:lnTo>
                    <a:pt x="671" y="74083"/>
                  </a:lnTo>
                  <a:lnTo>
                    <a:pt x="0" y="59807"/>
                  </a:lnTo>
                  <a:lnTo>
                    <a:pt x="671" y="46302"/>
                  </a:lnTo>
                  <a:lnTo>
                    <a:pt x="2685" y="33569"/>
                  </a:lnTo>
                  <a:lnTo>
                    <a:pt x="5538" y="22379"/>
                  </a:lnTo>
                  <a:lnTo>
                    <a:pt x="9734" y="13504"/>
                  </a:lnTo>
                  <a:lnTo>
                    <a:pt x="14601" y="6173"/>
                  </a:lnTo>
                  <a:lnTo>
                    <a:pt x="19972" y="1543"/>
                  </a:lnTo>
                  <a:lnTo>
                    <a:pt x="260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15" name="Google Shape;1015;p53"/>
            <p:cNvSpPr/>
            <p:nvPr/>
          </p:nvSpPr>
          <p:spPr>
            <a:xfrm>
              <a:off x="8421688" y="4462463"/>
              <a:ext cx="669900" cy="246000"/>
            </a:xfrm>
            <a:custGeom>
              <a:rect b="b" l="l" r="r" t="t"/>
              <a:pathLst>
                <a:path extrusionOk="0" h="120000" w="120000">
                  <a:moveTo>
                    <a:pt x="22037" y="0"/>
                  </a:moveTo>
                  <a:lnTo>
                    <a:pt x="97962" y="0"/>
                  </a:lnTo>
                  <a:lnTo>
                    <a:pt x="103222" y="1929"/>
                  </a:lnTo>
                  <a:lnTo>
                    <a:pt x="107630" y="6173"/>
                  </a:lnTo>
                  <a:lnTo>
                    <a:pt x="111753" y="13118"/>
                  </a:lnTo>
                  <a:lnTo>
                    <a:pt x="115308" y="22379"/>
                  </a:lnTo>
                  <a:lnTo>
                    <a:pt x="117725" y="33569"/>
                  </a:lnTo>
                  <a:lnTo>
                    <a:pt x="119431" y="45916"/>
                  </a:lnTo>
                  <a:lnTo>
                    <a:pt x="120000" y="60192"/>
                  </a:lnTo>
                  <a:lnTo>
                    <a:pt x="119431" y="73697"/>
                  </a:lnTo>
                  <a:lnTo>
                    <a:pt x="117725" y="86430"/>
                  </a:lnTo>
                  <a:lnTo>
                    <a:pt x="115308" y="97620"/>
                  </a:lnTo>
                  <a:lnTo>
                    <a:pt x="111753" y="106495"/>
                  </a:lnTo>
                  <a:lnTo>
                    <a:pt x="107630" y="113826"/>
                  </a:lnTo>
                  <a:lnTo>
                    <a:pt x="103222" y="118456"/>
                  </a:lnTo>
                  <a:lnTo>
                    <a:pt x="97962" y="120000"/>
                  </a:lnTo>
                  <a:lnTo>
                    <a:pt x="22037" y="120000"/>
                  </a:lnTo>
                  <a:lnTo>
                    <a:pt x="16919" y="118456"/>
                  </a:lnTo>
                  <a:lnTo>
                    <a:pt x="12369" y="113826"/>
                  </a:lnTo>
                  <a:lnTo>
                    <a:pt x="8246" y="106495"/>
                  </a:lnTo>
                  <a:lnTo>
                    <a:pt x="4691" y="97620"/>
                  </a:lnTo>
                  <a:lnTo>
                    <a:pt x="2274" y="86430"/>
                  </a:lnTo>
                  <a:lnTo>
                    <a:pt x="568" y="73697"/>
                  </a:lnTo>
                  <a:lnTo>
                    <a:pt x="0" y="60192"/>
                  </a:lnTo>
                  <a:lnTo>
                    <a:pt x="568" y="45916"/>
                  </a:lnTo>
                  <a:lnTo>
                    <a:pt x="2274" y="33569"/>
                  </a:lnTo>
                  <a:lnTo>
                    <a:pt x="4691" y="22379"/>
                  </a:lnTo>
                  <a:lnTo>
                    <a:pt x="8246" y="13118"/>
                  </a:lnTo>
                  <a:lnTo>
                    <a:pt x="12369" y="6173"/>
                  </a:lnTo>
                  <a:lnTo>
                    <a:pt x="16919" y="1929"/>
                  </a:lnTo>
                  <a:lnTo>
                    <a:pt x="2203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16" name="Google Shape;1016;p53"/>
            <p:cNvSpPr/>
            <p:nvPr/>
          </p:nvSpPr>
          <p:spPr>
            <a:xfrm>
              <a:off x="5448301" y="4462463"/>
              <a:ext cx="671400" cy="246000"/>
            </a:xfrm>
            <a:custGeom>
              <a:rect b="b" l="l" r="r" t="t"/>
              <a:pathLst>
                <a:path extrusionOk="0" h="120000" w="120000">
                  <a:moveTo>
                    <a:pt x="21985" y="0"/>
                  </a:moveTo>
                  <a:lnTo>
                    <a:pt x="98014" y="0"/>
                  </a:lnTo>
                  <a:lnTo>
                    <a:pt x="102836" y="1929"/>
                  </a:lnTo>
                  <a:lnTo>
                    <a:pt x="107659" y="6173"/>
                  </a:lnTo>
                  <a:lnTo>
                    <a:pt x="111773" y="13118"/>
                  </a:lnTo>
                  <a:lnTo>
                    <a:pt x="115035" y="22379"/>
                  </a:lnTo>
                  <a:lnTo>
                    <a:pt x="117730" y="33569"/>
                  </a:lnTo>
                  <a:lnTo>
                    <a:pt x="119290" y="45916"/>
                  </a:lnTo>
                  <a:lnTo>
                    <a:pt x="120000" y="60192"/>
                  </a:lnTo>
                  <a:lnTo>
                    <a:pt x="119290" y="73697"/>
                  </a:lnTo>
                  <a:lnTo>
                    <a:pt x="117730" y="86430"/>
                  </a:lnTo>
                  <a:lnTo>
                    <a:pt x="115035" y="97620"/>
                  </a:lnTo>
                  <a:lnTo>
                    <a:pt x="111773" y="106495"/>
                  </a:lnTo>
                  <a:lnTo>
                    <a:pt x="107659" y="113826"/>
                  </a:lnTo>
                  <a:lnTo>
                    <a:pt x="102836" y="118456"/>
                  </a:lnTo>
                  <a:lnTo>
                    <a:pt x="98014" y="120000"/>
                  </a:lnTo>
                  <a:lnTo>
                    <a:pt x="21985" y="120000"/>
                  </a:lnTo>
                  <a:lnTo>
                    <a:pt x="17021" y="118456"/>
                  </a:lnTo>
                  <a:lnTo>
                    <a:pt x="12198" y="113826"/>
                  </a:lnTo>
                  <a:lnTo>
                    <a:pt x="8368" y="106495"/>
                  </a:lnTo>
                  <a:lnTo>
                    <a:pt x="4822" y="97620"/>
                  </a:lnTo>
                  <a:lnTo>
                    <a:pt x="2127" y="86430"/>
                  </a:lnTo>
                  <a:lnTo>
                    <a:pt x="567" y="73697"/>
                  </a:lnTo>
                  <a:lnTo>
                    <a:pt x="0" y="60192"/>
                  </a:lnTo>
                  <a:lnTo>
                    <a:pt x="567" y="45916"/>
                  </a:lnTo>
                  <a:lnTo>
                    <a:pt x="2127" y="33569"/>
                  </a:lnTo>
                  <a:lnTo>
                    <a:pt x="4822" y="22379"/>
                  </a:lnTo>
                  <a:lnTo>
                    <a:pt x="8368" y="13118"/>
                  </a:lnTo>
                  <a:lnTo>
                    <a:pt x="12198" y="6173"/>
                  </a:lnTo>
                  <a:lnTo>
                    <a:pt x="17021" y="1929"/>
                  </a:lnTo>
                  <a:lnTo>
                    <a:pt x="219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17" name="Google Shape;1017;p53"/>
            <p:cNvSpPr/>
            <p:nvPr/>
          </p:nvSpPr>
          <p:spPr>
            <a:xfrm>
              <a:off x="7146926" y="2757488"/>
              <a:ext cx="246000" cy="673200"/>
            </a:xfrm>
            <a:custGeom>
              <a:rect b="b" l="l" r="r" t="t"/>
              <a:pathLst>
                <a:path extrusionOk="0" h="120000" w="120000">
                  <a:moveTo>
                    <a:pt x="59807" y="0"/>
                  </a:moveTo>
                  <a:lnTo>
                    <a:pt x="74083" y="566"/>
                  </a:lnTo>
                  <a:lnTo>
                    <a:pt x="86430" y="2266"/>
                  </a:lnTo>
                  <a:lnTo>
                    <a:pt x="97620" y="4958"/>
                  </a:lnTo>
                  <a:lnTo>
                    <a:pt x="106881" y="8217"/>
                  </a:lnTo>
                  <a:lnTo>
                    <a:pt x="113826" y="12325"/>
                  </a:lnTo>
                  <a:lnTo>
                    <a:pt x="118842" y="17142"/>
                  </a:lnTo>
                  <a:lnTo>
                    <a:pt x="120000" y="21959"/>
                  </a:lnTo>
                  <a:lnTo>
                    <a:pt x="120000" y="98040"/>
                  </a:lnTo>
                  <a:lnTo>
                    <a:pt x="118842" y="103140"/>
                  </a:lnTo>
                  <a:lnTo>
                    <a:pt x="113826" y="107674"/>
                  </a:lnTo>
                  <a:lnTo>
                    <a:pt x="106881" y="111782"/>
                  </a:lnTo>
                  <a:lnTo>
                    <a:pt x="97620" y="115324"/>
                  </a:lnTo>
                  <a:lnTo>
                    <a:pt x="86430" y="118016"/>
                  </a:lnTo>
                  <a:lnTo>
                    <a:pt x="74083" y="119574"/>
                  </a:lnTo>
                  <a:lnTo>
                    <a:pt x="59807" y="120000"/>
                  </a:lnTo>
                  <a:lnTo>
                    <a:pt x="46688" y="119574"/>
                  </a:lnTo>
                  <a:lnTo>
                    <a:pt x="33569" y="118016"/>
                  </a:lnTo>
                  <a:lnTo>
                    <a:pt x="22379" y="115324"/>
                  </a:lnTo>
                  <a:lnTo>
                    <a:pt x="13504" y="111782"/>
                  </a:lnTo>
                  <a:lnTo>
                    <a:pt x="6173" y="107674"/>
                  </a:lnTo>
                  <a:lnTo>
                    <a:pt x="1929" y="103140"/>
                  </a:lnTo>
                  <a:lnTo>
                    <a:pt x="0" y="98040"/>
                  </a:lnTo>
                  <a:lnTo>
                    <a:pt x="0" y="21959"/>
                  </a:lnTo>
                  <a:lnTo>
                    <a:pt x="1929" y="17142"/>
                  </a:lnTo>
                  <a:lnTo>
                    <a:pt x="6173" y="12325"/>
                  </a:lnTo>
                  <a:lnTo>
                    <a:pt x="13504" y="8217"/>
                  </a:lnTo>
                  <a:lnTo>
                    <a:pt x="22379" y="4958"/>
                  </a:lnTo>
                  <a:lnTo>
                    <a:pt x="33569" y="2266"/>
                  </a:lnTo>
                  <a:lnTo>
                    <a:pt x="46688" y="566"/>
                  </a:lnTo>
                  <a:lnTo>
                    <a:pt x="5980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18" name="Google Shape;1018;p53"/>
            <p:cNvSpPr/>
            <p:nvPr/>
          </p:nvSpPr>
          <p:spPr>
            <a:xfrm>
              <a:off x="8047038" y="5365750"/>
              <a:ext cx="547800" cy="547800"/>
            </a:xfrm>
            <a:custGeom>
              <a:rect b="b" l="l" r="r" t="t"/>
              <a:pathLst>
                <a:path extrusionOk="0" h="120000" w="120000">
                  <a:moveTo>
                    <a:pt x="26956" y="0"/>
                  </a:moveTo>
                  <a:lnTo>
                    <a:pt x="32173" y="521"/>
                  </a:lnTo>
                  <a:lnTo>
                    <a:pt x="37217" y="2086"/>
                  </a:lnTo>
                  <a:lnTo>
                    <a:pt x="41739" y="4521"/>
                  </a:lnTo>
                  <a:lnTo>
                    <a:pt x="46086" y="7826"/>
                  </a:lnTo>
                  <a:lnTo>
                    <a:pt x="111826" y="74086"/>
                  </a:lnTo>
                  <a:lnTo>
                    <a:pt x="115304" y="78086"/>
                  </a:lnTo>
                  <a:lnTo>
                    <a:pt x="117913" y="82956"/>
                  </a:lnTo>
                  <a:lnTo>
                    <a:pt x="119478" y="88000"/>
                  </a:lnTo>
                  <a:lnTo>
                    <a:pt x="120000" y="93043"/>
                  </a:lnTo>
                  <a:lnTo>
                    <a:pt x="119478" y="98260"/>
                  </a:lnTo>
                  <a:lnTo>
                    <a:pt x="117913" y="103304"/>
                  </a:lnTo>
                  <a:lnTo>
                    <a:pt x="115304" y="108000"/>
                  </a:lnTo>
                  <a:lnTo>
                    <a:pt x="111826" y="112173"/>
                  </a:lnTo>
                  <a:lnTo>
                    <a:pt x="107652" y="115826"/>
                  </a:lnTo>
                  <a:lnTo>
                    <a:pt x="102956" y="118086"/>
                  </a:lnTo>
                  <a:lnTo>
                    <a:pt x="97913" y="119478"/>
                  </a:lnTo>
                  <a:lnTo>
                    <a:pt x="92869" y="120000"/>
                  </a:lnTo>
                  <a:lnTo>
                    <a:pt x="87652" y="119478"/>
                  </a:lnTo>
                  <a:lnTo>
                    <a:pt x="82608" y="118086"/>
                  </a:lnTo>
                  <a:lnTo>
                    <a:pt x="78086" y="115826"/>
                  </a:lnTo>
                  <a:lnTo>
                    <a:pt x="73739" y="112173"/>
                  </a:lnTo>
                  <a:lnTo>
                    <a:pt x="8000" y="46260"/>
                  </a:lnTo>
                  <a:lnTo>
                    <a:pt x="4521" y="41913"/>
                  </a:lnTo>
                  <a:lnTo>
                    <a:pt x="1913" y="37217"/>
                  </a:lnTo>
                  <a:lnTo>
                    <a:pt x="521" y="32173"/>
                  </a:lnTo>
                  <a:lnTo>
                    <a:pt x="0" y="27130"/>
                  </a:lnTo>
                  <a:lnTo>
                    <a:pt x="521" y="21913"/>
                  </a:lnTo>
                  <a:lnTo>
                    <a:pt x="1913" y="16869"/>
                  </a:lnTo>
                  <a:lnTo>
                    <a:pt x="4521" y="12173"/>
                  </a:lnTo>
                  <a:lnTo>
                    <a:pt x="8000" y="7826"/>
                  </a:lnTo>
                  <a:lnTo>
                    <a:pt x="12347" y="4521"/>
                  </a:lnTo>
                  <a:lnTo>
                    <a:pt x="16869" y="2086"/>
                  </a:lnTo>
                  <a:lnTo>
                    <a:pt x="21913" y="521"/>
                  </a:lnTo>
                  <a:lnTo>
                    <a:pt x="269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19" name="Google Shape;1019;p53"/>
            <p:cNvSpPr/>
            <p:nvPr/>
          </p:nvSpPr>
          <p:spPr>
            <a:xfrm>
              <a:off x="5946776" y="3257550"/>
              <a:ext cx="546000" cy="547800"/>
            </a:xfrm>
            <a:custGeom>
              <a:rect b="b" l="l" r="r" t="t"/>
              <a:pathLst>
                <a:path extrusionOk="0" h="120000" w="120000">
                  <a:moveTo>
                    <a:pt x="27034" y="0"/>
                  </a:moveTo>
                  <a:lnTo>
                    <a:pt x="32267" y="521"/>
                  </a:lnTo>
                  <a:lnTo>
                    <a:pt x="37151" y="1739"/>
                  </a:lnTo>
                  <a:lnTo>
                    <a:pt x="41860" y="4347"/>
                  </a:lnTo>
                  <a:lnTo>
                    <a:pt x="46220" y="7826"/>
                  </a:lnTo>
                  <a:lnTo>
                    <a:pt x="112151" y="73739"/>
                  </a:lnTo>
                  <a:lnTo>
                    <a:pt x="115465" y="78086"/>
                  </a:lnTo>
                  <a:lnTo>
                    <a:pt x="117906" y="82608"/>
                  </a:lnTo>
                  <a:lnTo>
                    <a:pt x="119476" y="87652"/>
                  </a:lnTo>
                  <a:lnTo>
                    <a:pt x="120000" y="93043"/>
                  </a:lnTo>
                  <a:lnTo>
                    <a:pt x="119476" y="98086"/>
                  </a:lnTo>
                  <a:lnTo>
                    <a:pt x="117906" y="103130"/>
                  </a:lnTo>
                  <a:lnTo>
                    <a:pt x="115465" y="108000"/>
                  </a:lnTo>
                  <a:lnTo>
                    <a:pt x="112151" y="112000"/>
                  </a:lnTo>
                  <a:lnTo>
                    <a:pt x="107965" y="115478"/>
                  </a:lnTo>
                  <a:lnTo>
                    <a:pt x="103081" y="118086"/>
                  </a:lnTo>
                  <a:lnTo>
                    <a:pt x="98023" y="119478"/>
                  </a:lnTo>
                  <a:lnTo>
                    <a:pt x="92965" y="120000"/>
                  </a:lnTo>
                  <a:lnTo>
                    <a:pt x="87906" y="119478"/>
                  </a:lnTo>
                  <a:lnTo>
                    <a:pt x="82848" y="118086"/>
                  </a:lnTo>
                  <a:lnTo>
                    <a:pt x="78139" y="115478"/>
                  </a:lnTo>
                  <a:lnTo>
                    <a:pt x="73779" y="112000"/>
                  </a:lnTo>
                  <a:lnTo>
                    <a:pt x="7848" y="46086"/>
                  </a:lnTo>
                  <a:lnTo>
                    <a:pt x="4534" y="41739"/>
                  </a:lnTo>
                  <a:lnTo>
                    <a:pt x="1918" y="37217"/>
                  </a:lnTo>
                  <a:lnTo>
                    <a:pt x="523" y="32173"/>
                  </a:lnTo>
                  <a:lnTo>
                    <a:pt x="0" y="27130"/>
                  </a:lnTo>
                  <a:lnTo>
                    <a:pt x="523" y="21739"/>
                  </a:lnTo>
                  <a:lnTo>
                    <a:pt x="1918" y="16695"/>
                  </a:lnTo>
                  <a:lnTo>
                    <a:pt x="4534" y="12173"/>
                  </a:lnTo>
                  <a:lnTo>
                    <a:pt x="7848" y="7826"/>
                  </a:lnTo>
                  <a:lnTo>
                    <a:pt x="12034" y="4347"/>
                  </a:lnTo>
                  <a:lnTo>
                    <a:pt x="16918" y="1739"/>
                  </a:lnTo>
                  <a:lnTo>
                    <a:pt x="21976" y="521"/>
                  </a:lnTo>
                  <a:lnTo>
                    <a:pt x="2703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20" name="Google Shape;1020;p53"/>
            <p:cNvSpPr/>
            <p:nvPr/>
          </p:nvSpPr>
          <p:spPr>
            <a:xfrm>
              <a:off x="5946776" y="5365750"/>
              <a:ext cx="546000" cy="547800"/>
            </a:xfrm>
            <a:custGeom>
              <a:rect b="b" l="l" r="r" t="t"/>
              <a:pathLst>
                <a:path extrusionOk="0" h="120000" w="120000">
                  <a:moveTo>
                    <a:pt x="92965" y="0"/>
                  </a:moveTo>
                  <a:lnTo>
                    <a:pt x="98197" y="521"/>
                  </a:lnTo>
                  <a:lnTo>
                    <a:pt x="103081" y="2086"/>
                  </a:lnTo>
                  <a:lnTo>
                    <a:pt x="107965" y="4521"/>
                  </a:lnTo>
                  <a:lnTo>
                    <a:pt x="112151" y="7826"/>
                  </a:lnTo>
                  <a:lnTo>
                    <a:pt x="115639" y="12173"/>
                  </a:lnTo>
                  <a:lnTo>
                    <a:pt x="117906" y="16869"/>
                  </a:lnTo>
                  <a:lnTo>
                    <a:pt x="119476" y="21913"/>
                  </a:lnTo>
                  <a:lnTo>
                    <a:pt x="120000" y="27130"/>
                  </a:lnTo>
                  <a:lnTo>
                    <a:pt x="119476" y="32173"/>
                  </a:lnTo>
                  <a:lnTo>
                    <a:pt x="117906" y="37217"/>
                  </a:lnTo>
                  <a:lnTo>
                    <a:pt x="115639" y="41913"/>
                  </a:lnTo>
                  <a:lnTo>
                    <a:pt x="112151" y="46260"/>
                  </a:lnTo>
                  <a:lnTo>
                    <a:pt x="46220" y="112173"/>
                  </a:lnTo>
                  <a:lnTo>
                    <a:pt x="41860" y="115826"/>
                  </a:lnTo>
                  <a:lnTo>
                    <a:pt x="37151" y="118086"/>
                  </a:lnTo>
                  <a:lnTo>
                    <a:pt x="32093" y="119478"/>
                  </a:lnTo>
                  <a:lnTo>
                    <a:pt x="27034" y="120000"/>
                  </a:lnTo>
                  <a:lnTo>
                    <a:pt x="21976" y="119478"/>
                  </a:lnTo>
                  <a:lnTo>
                    <a:pt x="16918" y="118086"/>
                  </a:lnTo>
                  <a:lnTo>
                    <a:pt x="12034" y="115826"/>
                  </a:lnTo>
                  <a:lnTo>
                    <a:pt x="7848" y="112173"/>
                  </a:lnTo>
                  <a:lnTo>
                    <a:pt x="4534" y="108000"/>
                  </a:lnTo>
                  <a:lnTo>
                    <a:pt x="1918" y="103130"/>
                  </a:lnTo>
                  <a:lnTo>
                    <a:pt x="523" y="98260"/>
                  </a:lnTo>
                  <a:lnTo>
                    <a:pt x="0" y="93043"/>
                  </a:lnTo>
                  <a:lnTo>
                    <a:pt x="523" y="88000"/>
                  </a:lnTo>
                  <a:lnTo>
                    <a:pt x="1918" y="82956"/>
                  </a:lnTo>
                  <a:lnTo>
                    <a:pt x="4534" y="78086"/>
                  </a:lnTo>
                  <a:lnTo>
                    <a:pt x="7848" y="74086"/>
                  </a:lnTo>
                  <a:lnTo>
                    <a:pt x="73779" y="7826"/>
                  </a:lnTo>
                  <a:lnTo>
                    <a:pt x="78139" y="4521"/>
                  </a:lnTo>
                  <a:lnTo>
                    <a:pt x="82848" y="2086"/>
                  </a:lnTo>
                  <a:lnTo>
                    <a:pt x="87906" y="521"/>
                  </a:lnTo>
                  <a:lnTo>
                    <a:pt x="9296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21" name="Google Shape;1021;p53"/>
            <p:cNvSpPr/>
            <p:nvPr/>
          </p:nvSpPr>
          <p:spPr>
            <a:xfrm>
              <a:off x="8047038" y="3257550"/>
              <a:ext cx="547800" cy="547800"/>
            </a:xfrm>
            <a:custGeom>
              <a:rect b="b" l="l" r="r" t="t"/>
              <a:pathLst>
                <a:path extrusionOk="0" h="120000" w="120000">
                  <a:moveTo>
                    <a:pt x="92869" y="0"/>
                  </a:moveTo>
                  <a:lnTo>
                    <a:pt x="97913" y="521"/>
                  </a:lnTo>
                  <a:lnTo>
                    <a:pt x="102956" y="1739"/>
                  </a:lnTo>
                  <a:lnTo>
                    <a:pt x="107652" y="4347"/>
                  </a:lnTo>
                  <a:lnTo>
                    <a:pt x="111826" y="7826"/>
                  </a:lnTo>
                  <a:lnTo>
                    <a:pt x="115304" y="12173"/>
                  </a:lnTo>
                  <a:lnTo>
                    <a:pt x="117913" y="16695"/>
                  </a:lnTo>
                  <a:lnTo>
                    <a:pt x="119478" y="21739"/>
                  </a:lnTo>
                  <a:lnTo>
                    <a:pt x="120000" y="27130"/>
                  </a:lnTo>
                  <a:lnTo>
                    <a:pt x="119478" y="32173"/>
                  </a:lnTo>
                  <a:lnTo>
                    <a:pt x="117913" y="37217"/>
                  </a:lnTo>
                  <a:lnTo>
                    <a:pt x="115304" y="41739"/>
                  </a:lnTo>
                  <a:lnTo>
                    <a:pt x="111826" y="46086"/>
                  </a:lnTo>
                  <a:lnTo>
                    <a:pt x="46086" y="112000"/>
                  </a:lnTo>
                  <a:lnTo>
                    <a:pt x="41739" y="115478"/>
                  </a:lnTo>
                  <a:lnTo>
                    <a:pt x="37217" y="118086"/>
                  </a:lnTo>
                  <a:lnTo>
                    <a:pt x="32173" y="119478"/>
                  </a:lnTo>
                  <a:lnTo>
                    <a:pt x="26956" y="120000"/>
                  </a:lnTo>
                  <a:lnTo>
                    <a:pt x="21913" y="119478"/>
                  </a:lnTo>
                  <a:lnTo>
                    <a:pt x="16869" y="118086"/>
                  </a:lnTo>
                  <a:lnTo>
                    <a:pt x="12347" y="115478"/>
                  </a:lnTo>
                  <a:lnTo>
                    <a:pt x="8000" y="112000"/>
                  </a:lnTo>
                  <a:lnTo>
                    <a:pt x="4521" y="108000"/>
                  </a:lnTo>
                  <a:lnTo>
                    <a:pt x="1913" y="103130"/>
                  </a:lnTo>
                  <a:lnTo>
                    <a:pt x="521" y="98086"/>
                  </a:lnTo>
                  <a:lnTo>
                    <a:pt x="0" y="93043"/>
                  </a:lnTo>
                  <a:lnTo>
                    <a:pt x="521" y="87652"/>
                  </a:lnTo>
                  <a:lnTo>
                    <a:pt x="1913" y="82608"/>
                  </a:lnTo>
                  <a:lnTo>
                    <a:pt x="4521" y="78086"/>
                  </a:lnTo>
                  <a:lnTo>
                    <a:pt x="8000" y="73739"/>
                  </a:lnTo>
                  <a:lnTo>
                    <a:pt x="73739" y="7826"/>
                  </a:lnTo>
                  <a:lnTo>
                    <a:pt x="78086" y="4347"/>
                  </a:lnTo>
                  <a:lnTo>
                    <a:pt x="82608" y="1739"/>
                  </a:lnTo>
                  <a:lnTo>
                    <a:pt x="87652" y="521"/>
                  </a:lnTo>
                  <a:lnTo>
                    <a:pt x="9286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22" name="Google Shape;1022;p53"/>
          <p:cNvSpPr/>
          <p:nvPr/>
        </p:nvSpPr>
        <p:spPr>
          <a:xfrm>
            <a:off x="1001795" y="2794718"/>
            <a:ext cx="140400" cy="303900"/>
          </a:xfrm>
          <a:custGeom>
            <a:rect b="b" l="l" r="r" t="t"/>
            <a:pathLst>
              <a:path extrusionOk="0" h="120000" w="120000">
                <a:moveTo>
                  <a:pt x="80111" y="0"/>
                </a:moveTo>
                <a:lnTo>
                  <a:pt x="120000" y="102"/>
                </a:lnTo>
                <a:lnTo>
                  <a:pt x="120000" y="20599"/>
                </a:lnTo>
                <a:lnTo>
                  <a:pt x="91111" y="20599"/>
                </a:lnTo>
                <a:lnTo>
                  <a:pt x="89666" y="20599"/>
                </a:lnTo>
                <a:lnTo>
                  <a:pt x="88000" y="20753"/>
                </a:lnTo>
                <a:lnTo>
                  <a:pt x="86444" y="20958"/>
                </a:lnTo>
                <a:lnTo>
                  <a:pt x="85000" y="21318"/>
                </a:lnTo>
                <a:lnTo>
                  <a:pt x="83555" y="21729"/>
                </a:lnTo>
                <a:lnTo>
                  <a:pt x="82222" y="22294"/>
                </a:lnTo>
                <a:lnTo>
                  <a:pt x="81222" y="23065"/>
                </a:lnTo>
                <a:lnTo>
                  <a:pt x="80333" y="23938"/>
                </a:lnTo>
                <a:lnTo>
                  <a:pt x="79777" y="25017"/>
                </a:lnTo>
                <a:lnTo>
                  <a:pt x="79555" y="26352"/>
                </a:lnTo>
                <a:lnTo>
                  <a:pt x="79555" y="38784"/>
                </a:lnTo>
                <a:lnTo>
                  <a:pt x="119888" y="38784"/>
                </a:lnTo>
                <a:lnTo>
                  <a:pt x="115222" y="59897"/>
                </a:lnTo>
                <a:lnTo>
                  <a:pt x="79555" y="59897"/>
                </a:lnTo>
                <a:lnTo>
                  <a:pt x="79555" y="119999"/>
                </a:lnTo>
                <a:lnTo>
                  <a:pt x="25666" y="119999"/>
                </a:lnTo>
                <a:lnTo>
                  <a:pt x="25666" y="59897"/>
                </a:lnTo>
                <a:lnTo>
                  <a:pt x="0" y="59897"/>
                </a:lnTo>
                <a:lnTo>
                  <a:pt x="0" y="38784"/>
                </a:lnTo>
                <a:lnTo>
                  <a:pt x="25666" y="38784"/>
                </a:lnTo>
                <a:lnTo>
                  <a:pt x="25666" y="25068"/>
                </a:lnTo>
                <a:lnTo>
                  <a:pt x="25777" y="23681"/>
                </a:lnTo>
                <a:lnTo>
                  <a:pt x="26000" y="22140"/>
                </a:lnTo>
                <a:lnTo>
                  <a:pt x="26333" y="20599"/>
                </a:lnTo>
                <a:lnTo>
                  <a:pt x="27000" y="19058"/>
                </a:lnTo>
                <a:lnTo>
                  <a:pt x="27777" y="17465"/>
                </a:lnTo>
                <a:lnTo>
                  <a:pt x="28666" y="15821"/>
                </a:lnTo>
                <a:lnTo>
                  <a:pt x="29888" y="14229"/>
                </a:lnTo>
                <a:lnTo>
                  <a:pt x="31444" y="12636"/>
                </a:lnTo>
                <a:lnTo>
                  <a:pt x="33111" y="11147"/>
                </a:lnTo>
                <a:lnTo>
                  <a:pt x="35222" y="9606"/>
                </a:lnTo>
                <a:lnTo>
                  <a:pt x="37444" y="8167"/>
                </a:lnTo>
                <a:lnTo>
                  <a:pt x="40111" y="6780"/>
                </a:lnTo>
                <a:lnTo>
                  <a:pt x="43000" y="5547"/>
                </a:lnTo>
                <a:lnTo>
                  <a:pt x="46222" y="4366"/>
                </a:lnTo>
                <a:lnTo>
                  <a:pt x="49888" y="3287"/>
                </a:lnTo>
                <a:lnTo>
                  <a:pt x="54000" y="2311"/>
                </a:lnTo>
                <a:lnTo>
                  <a:pt x="58333" y="1541"/>
                </a:lnTo>
                <a:lnTo>
                  <a:pt x="63111" y="924"/>
                </a:lnTo>
                <a:lnTo>
                  <a:pt x="68333" y="410"/>
                </a:lnTo>
                <a:lnTo>
                  <a:pt x="73888" y="102"/>
                </a:lnTo>
                <a:lnTo>
                  <a:pt x="8011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23" name="Google Shape;1023;p53"/>
          <p:cNvSpPr/>
          <p:nvPr/>
        </p:nvSpPr>
        <p:spPr>
          <a:xfrm>
            <a:off x="1636479" y="2832579"/>
            <a:ext cx="282000" cy="228300"/>
          </a:xfrm>
          <a:custGeom>
            <a:rect b="b" l="l" r="r" t="t"/>
            <a:pathLst>
              <a:path extrusionOk="0" h="120000" w="120000">
                <a:moveTo>
                  <a:pt x="83116" y="0"/>
                </a:moveTo>
                <a:lnTo>
                  <a:pt x="86099" y="212"/>
                </a:lnTo>
                <a:lnTo>
                  <a:pt x="88967" y="849"/>
                </a:lnTo>
                <a:lnTo>
                  <a:pt x="91778" y="1911"/>
                </a:lnTo>
                <a:lnTo>
                  <a:pt x="94359" y="3327"/>
                </a:lnTo>
                <a:lnTo>
                  <a:pt x="96768" y="5026"/>
                </a:lnTo>
                <a:lnTo>
                  <a:pt x="99063" y="7150"/>
                </a:lnTo>
                <a:lnTo>
                  <a:pt x="101070" y="9557"/>
                </a:lnTo>
                <a:lnTo>
                  <a:pt x="105200" y="8283"/>
                </a:lnTo>
                <a:lnTo>
                  <a:pt x="109216" y="6654"/>
                </a:lnTo>
                <a:lnTo>
                  <a:pt x="113059" y="4672"/>
                </a:lnTo>
                <a:lnTo>
                  <a:pt x="116730" y="2123"/>
                </a:lnTo>
                <a:lnTo>
                  <a:pt x="115640" y="5663"/>
                </a:lnTo>
                <a:lnTo>
                  <a:pt x="114263" y="8849"/>
                </a:lnTo>
                <a:lnTo>
                  <a:pt x="112543" y="11823"/>
                </a:lnTo>
                <a:lnTo>
                  <a:pt x="110592" y="14513"/>
                </a:lnTo>
                <a:lnTo>
                  <a:pt x="108355" y="16849"/>
                </a:lnTo>
                <a:lnTo>
                  <a:pt x="105889" y="18973"/>
                </a:lnTo>
                <a:lnTo>
                  <a:pt x="109560" y="18265"/>
                </a:lnTo>
                <a:lnTo>
                  <a:pt x="113173" y="17203"/>
                </a:lnTo>
                <a:lnTo>
                  <a:pt x="116615" y="15858"/>
                </a:lnTo>
                <a:lnTo>
                  <a:pt x="120000" y="14159"/>
                </a:lnTo>
                <a:lnTo>
                  <a:pt x="117992" y="17699"/>
                </a:lnTo>
                <a:lnTo>
                  <a:pt x="115697" y="21097"/>
                </a:lnTo>
                <a:lnTo>
                  <a:pt x="113231" y="24283"/>
                </a:lnTo>
                <a:lnTo>
                  <a:pt x="110592" y="27115"/>
                </a:lnTo>
                <a:lnTo>
                  <a:pt x="107724" y="29876"/>
                </a:lnTo>
                <a:lnTo>
                  <a:pt x="107839" y="33769"/>
                </a:lnTo>
                <a:lnTo>
                  <a:pt x="107724" y="38230"/>
                </a:lnTo>
                <a:lnTo>
                  <a:pt x="107380" y="42690"/>
                </a:lnTo>
                <a:lnTo>
                  <a:pt x="106921" y="47221"/>
                </a:lnTo>
                <a:lnTo>
                  <a:pt x="106175" y="51823"/>
                </a:lnTo>
                <a:lnTo>
                  <a:pt x="105315" y="56283"/>
                </a:lnTo>
                <a:lnTo>
                  <a:pt x="104168" y="60814"/>
                </a:lnTo>
                <a:lnTo>
                  <a:pt x="102906" y="65203"/>
                </a:lnTo>
                <a:lnTo>
                  <a:pt x="101414" y="69592"/>
                </a:lnTo>
                <a:lnTo>
                  <a:pt x="99751" y="73840"/>
                </a:lnTo>
                <a:lnTo>
                  <a:pt x="97858" y="78159"/>
                </a:lnTo>
                <a:lnTo>
                  <a:pt x="95736" y="82194"/>
                </a:lnTo>
                <a:lnTo>
                  <a:pt x="93499" y="86159"/>
                </a:lnTo>
                <a:lnTo>
                  <a:pt x="91089" y="89982"/>
                </a:lnTo>
                <a:lnTo>
                  <a:pt x="88393" y="93734"/>
                </a:lnTo>
                <a:lnTo>
                  <a:pt x="85640" y="97203"/>
                </a:lnTo>
                <a:lnTo>
                  <a:pt x="82600" y="100530"/>
                </a:lnTo>
                <a:lnTo>
                  <a:pt x="79445" y="103646"/>
                </a:lnTo>
                <a:lnTo>
                  <a:pt x="76061" y="106477"/>
                </a:lnTo>
                <a:lnTo>
                  <a:pt x="72447" y="109168"/>
                </a:lnTo>
                <a:lnTo>
                  <a:pt x="68776" y="111575"/>
                </a:lnTo>
                <a:lnTo>
                  <a:pt x="64875" y="113699"/>
                </a:lnTo>
                <a:lnTo>
                  <a:pt x="60745" y="115539"/>
                </a:lnTo>
                <a:lnTo>
                  <a:pt x="56500" y="117097"/>
                </a:lnTo>
                <a:lnTo>
                  <a:pt x="52084" y="118371"/>
                </a:lnTo>
                <a:lnTo>
                  <a:pt x="47495" y="119221"/>
                </a:lnTo>
                <a:lnTo>
                  <a:pt x="42734" y="119787"/>
                </a:lnTo>
                <a:lnTo>
                  <a:pt x="37801" y="120000"/>
                </a:lnTo>
                <a:lnTo>
                  <a:pt x="32581" y="119716"/>
                </a:lnTo>
                <a:lnTo>
                  <a:pt x="27533" y="119008"/>
                </a:lnTo>
                <a:lnTo>
                  <a:pt x="22600" y="117946"/>
                </a:lnTo>
                <a:lnTo>
                  <a:pt x="17782" y="116389"/>
                </a:lnTo>
                <a:lnTo>
                  <a:pt x="13078" y="114477"/>
                </a:lnTo>
                <a:lnTo>
                  <a:pt x="8546" y="112141"/>
                </a:lnTo>
                <a:lnTo>
                  <a:pt x="4187" y="109380"/>
                </a:lnTo>
                <a:lnTo>
                  <a:pt x="0" y="106336"/>
                </a:lnTo>
                <a:lnTo>
                  <a:pt x="2925" y="106690"/>
                </a:lnTo>
                <a:lnTo>
                  <a:pt x="5908" y="106831"/>
                </a:lnTo>
                <a:lnTo>
                  <a:pt x="10210" y="106548"/>
                </a:lnTo>
                <a:lnTo>
                  <a:pt x="14397" y="105911"/>
                </a:lnTo>
                <a:lnTo>
                  <a:pt x="18413" y="104778"/>
                </a:lnTo>
                <a:lnTo>
                  <a:pt x="22370" y="103292"/>
                </a:lnTo>
                <a:lnTo>
                  <a:pt x="26156" y="101522"/>
                </a:lnTo>
                <a:lnTo>
                  <a:pt x="29770" y="99256"/>
                </a:lnTo>
                <a:lnTo>
                  <a:pt x="33212" y="96707"/>
                </a:lnTo>
                <a:lnTo>
                  <a:pt x="36481" y="93805"/>
                </a:lnTo>
                <a:lnTo>
                  <a:pt x="33613" y="93592"/>
                </a:lnTo>
                <a:lnTo>
                  <a:pt x="30803" y="92884"/>
                </a:lnTo>
                <a:lnTo>
                  <a:pt x="28107" y="91752"/>
                </a:lnTo>
                <a:lnTo>
                  <a:pt x="25583" y="90477"/>
                </a:lnTo>
                <a:lnTo>
                  <a:pt x="23231" y="88637"/>
                </a:lnTo>
                <a:lnTo>
                  <a:pt x="20994" y="86654"/>
                </a:lnTo>
                <a:lnTo>
                  <a:pt x="19043" y="84389"/>
                </a:lnTo>
                <a:lnTo>
                  <a:pt x="17265" y="81840"/>
                </a:lnTo>
                <a:lnTo>
                  <a:pt x="15774" y="79008"/>
                </a:lnTo>
                <a:lnTo>
                  <a:pt x="14512" y="75964"/>
                </a:lnTo>
                <a:lnTo>
                  <a:pt x="13479" y="72778"/>
                </a:lnTo>
                <a:lnTo>
                  <a:pt x="15774" y="73203"/>
                </a:lnTo>
                <a:lnTo>
                  <a:pt x="18126" y="73345"/>
                </a:lnTo>
                <a:lnTo>
                  <a:pt x="20305" y="73203"/>
                </a:lnTo>
                <a:lnTo>
                  <a:pt x="22485" y="72849"/>
                </a:lnTo>
                <a:lnTo>
                  <a:pt x="24608" y="72212"/>
                </a:lnTo>
                <a:lnTo>
                  <a:pt x="21854" y="71362"/>
                </a:lnTo>
                <a:lnTo>
                  <a:pt x="19216" y="70159"/>
                </a:lnTo>
                <a:lnTo>
                  <a:pt x="16749" y="68530"/>
                </a:lnTo>
                <a:lnTo>
                  <a:pt x="14512" y="66548"/>
                </a:lnTo>
                <a:lnTo>
                  <a:pt x="12332" y="64353"/>
                </a:lnTo>
                <a:lnTo>
                  <a:pt x="10497" y="61876"/>
                </a:lnTo>
                <a:lnTo>
                  <a:pt x="8891" y="59185"/>
                </a:lnTo>
                <a:lnTo>
                  <a:pt x="7456" y="56141"/>
                </a:lnTo>
                <a:lnTo>
                  <a:pt x="6309" y="53026"/>
                </a:lnTo>
                <a:lnTo>
                  <a:pt x="5506" y="49628"/>
                </a:lnTo>
                <a:lnTo>
                  <a:pt x="4990" y="46159"/>
                </a:lnTo>
                <a:lnTo>
                  <a:pt x="4818" y="42548"/>
                </a:lnTo>
                <a:lnTo>
                  <a:pt x="4818" y="42194"/>
                </a:lnTo>
                <a:lnTo>
                  <a:pt x="7399" y="43681"/>
                </a:lnTo>
                <a:lnTo>
                  <a:pt x="10152" y="44814"/>
                </a:lnTo>
                <a:lnTo>
                  <a:pt x="13021" y="45592"/>
                </a:lnTo>
                <a:lnTo>
                  <a:pt x="16003" y="46017"/>
                </a:lnTo>
                <a:lnTo>
                  <a:pt x="13594" y="43752"/>
                </a:lnTo>
                <a:lnTo>
                  <a:pt x="11529" y="41274"/>
                </a:lnTo>
                <a:lnTo>
                  <a:pt x="9636" y="38371"/>
                </a:lnTo>
                <a:lnTo>
                  <a:pt x="8030" y="35256"/>
                </a:lnTo>
                <a:lnTo>
                  <a:pt x="6768" y="31929"/>
                </a:lnTo>
                <a:lnTo>
                  <a:pt x="5850" y="28318"/>
                </a:lnTo>
                <a:lnTo>
                  <a:pt x="5277" y="24637"/>
                </a:lnTo>
                <a:lnTo>
                  <a:pt x="5047" y="20743"/>
                </a:lnTo>
                <a:lnTo>
                  <a:pt x="5219" y="17486"/>
                </a:lnTo>
                <a:lnTo>
                  <a:pt x="5621" y="14300"/>
                </a:lnTo>
                <a:lnTo>
                  <a:pt x="6252" y="11185"/>
                </a:lnTo>
                <a:lnTo>
                  <a:pt x="7227" y="8283"/>
                </a:lnTo>
                <a:lnTo>
                  <a:pt x="8374" y="5522"/>
                </a:lnTo>
                <a:lnTo>
                  <a:pt x="11529" y="9911"/>
                </a:lnTo>
                <a:lnTo>
                  <a:pt x="14913" y="14159"/>
                </a:lnTo>
                <a:lnTo>
                  <a:pt x="18527" y="18053"/>
                </a:lnTo>
                <a:lnTo>
                  <a:pt x="22428" y="21592"/>
                </a:lnTo>
                <a:lnTo>
                  <a:pt x="26386" y="24778"/>
                </a:lnTo>
                <a:lnTo>
                  <a:pt x="30630" y="27752"/>
                </a:lnTo>
                <a:lnTo>
                  <a:pt x="34990" y="30230"/>
                </a:lnTo>
                <a:lnTo>
                  <a:pt x="39579" y="32424"/>
                </a:lnTo>
                <a:lnTo>
                  <a:pt x="44225" y="34265"/>
                </a:lnTo>
                <a:lnTo>
                  <a:pt x="49101" y="35610"/>
                </a:lnTo>
                <a:lnTo>
                  <a:pt x="54034" y="36672"/>
                </a:lnTo>
                <a:lnTo>
                  <a:pt x="59139" y="37168"/>
                </a:lnTo>
                <a:lnTo>
                  <a:pt x="58680" y="33769"/>
                </a:lnTo>
                <a:lnTo>
                  <a:pt x="58508" y="30230"/>
                </a:lnTo>
                <a:lnTo>
                  <a:pt x="58680" y="26477"/>
                </a:lnTo>
                <a:lnTo>
                  <a:pt x="59254" y="22796"/>
                </a:lnTo>
                <a:lnTo>
                  <a:pt x="60114" y="19256"/>
                </a:lnTo>
                <a:lnTo>
                  <a:pt x="61376" y="16000"/>
                </a:lnTo>
                <a:lnTo>
                  <a:pt x="62925" y="12955"/>
                </a:lnTo>
                <a:lnTo>
                  <a:pt x="64703" y="10194"/>
                </a:lnTo>
                <a:lnTo>
                  <a:pt x="66768" y="7575"/>
                </a:lnTo>
                <a:lnTo>
                  <a:pt x="69063" y="5451"/>
                </a:lnTo>
                <a:lnTo>
                  <a:pt x="71529" y="3539"/>
                </a:lnTo>
                <a:lnTo>
                  <a:pt x="74168" y="1982"/>
                </a:lnTo>
                <a:lnTo>
                  <a:pt x="77036" y="920"/>
                </a:lnTo>
                <a:lnTo>
                  <a:pt x="80019" y="212"/>
                </a:lnTo>
                <a:lnTo>
                  <a:pt x="8311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24" name="Google Shape;1024;p53"/>
          <p:cNvGrpSpPr/>
          <p:nvPr/>
        </p:nvGrpSpPr>
        <p:grpSpPr>
          <a:xfrm>
            <a:off x="2342601" y="2831402"/>
            <a:ext cx="363693" cy="230192"/>
            <a:chOff x="6339200" y="2792883"/>
            <a:chExt cx="585374" cy="370500"/>
          </a:xfrm>
        </p:grpSpPr>
        <p:sp>
          <p:nvSpPr>
            <p:cNvPr id="1025" name="Google Shape;1025;p53"/>
            <p:cNvSpPr/>
            <p:nvPr/>
          </p:nvSpPr>
          <p:spPr>
            <a:xfrm>
              <a:off x="6339200" y="2792883"/>
              <a:ext cx="364200" cy="370500"/>
            </a:xfrm>
            <a:custGeom>
              <a:rect b="b" l="l" r="r" t="t"/>
              <a:pathLst>
                <a:path extrusionOk="0" h="120000" w="120000">
                  <a:moveTo>
                    <a:pt x="63475" y="0"/>
                  </a:moveTo>
                  <a:lnTo>
                    <a:pt x="68772" y="325"/>
                  </a:lnTo>
                  <a:lnTo>
                    <a:pt x="73986" y="1219"/>
                  </a:lnTo>
                  <a:lnTo>
                    <a:pt x="79117" y="2439"/>
                  </a:lnTo>
                  <a:lnTo>
                    <a:pt x="84000" y="4227"/>
                  </a:lnTo>
                  <a:lnTo>
                    <a:pt x="88882" y="6422"/>
                  </a:lnTo>
                  <a:lnTo>
                    <a:pt x="93517" y="8943"/>
                  </a:lnTo>
                  <a:lnTo>
                    <a:pt x="97903" y="11788"/>
                  </a:lnTo>
                  <a:lnTo>
                    <a:pt x="102124" y="14959"/>
                  </a:lnTo>
                  <a:lnTo>
                    <a:pt x="97075" y="20243"/>
                  </a:lnTo>
                  <a:lnTo>
                    <a:pt x="91862" y="25528"/>
                  </a:lnTo>
                  <a:lnTo>
                    <a:pt x="86565" y="30650"/>
                  </a:lnTo>
                  <a:lnTo>
                    <a:pt x="82924" y="28617"/>
                  </a:lnTo>
                  <a:lnTo>
                    <a:pt x="79117" y="26747"/>
                  </a:lnTo>
                  <a:lnTo>
                    <a:pt x="75144" y="25040"/>
                  </a:lnTo>
                  <a:lnTo>
                    <a:pt x="71172" y="23658"/>
                  </a:lnTo>
                  <a:lnTo>
                    <a:pt x="67034" y="22682"/>
                  </a:lnTo>
                  <a:lnTo>
                    <a:pt x="62979" y="22113"/>
                  </a:lnTo>
                  <a:lnTo>
                    <a:pt x="58758" y="22113"/>
                  </a:lnTo>
                  <a:lnTo>
                    <a:pt x="54537" y="22601"/>
                  </a:lnTo>
                  <a:lnTo>
                    <a:pt x="50317" y="23739"/>
                  </a:lnTo>
                  <a:lnTo>
                    <a:pt x="46427" y="25121"/>
                  </a:lnTo>
                  <a:lnTo>
                    <a:pt x="42703" y="26910"/>
                  </a:lnTo>
                  <a:lnTo>
                    <a:pt x="39310" y="29024"/>
                  </a:lnTo>
                  <a:lnTo>
                    <a:pt x="36082" y="31626"/>
                  </a:lnTo>
                  <a:lnTo>
                    <a:pt x="33186" y="34471"/>
                  </a:lnTo>
                  <a:lnTo>
                    <a:pt x="30620" y="37642"/>
                  </a:lnTo>
                  <a:lnTo>
                    <a:pt x="28468" y="41056"/>
                  </a:lnTo>
                  <a:lnTo>
                    <a:pt x="26648" y="44634"/>
                  </a:lnTo>
                  <a:lnTo>
                    <a:pt x="25075" y="48373"/>
                  </a:lnTo>
                  <a:lnTo>
                    <a:pt x="24000" y="52195"/>
                  </a:lnTo>
                  <a:lnTo>
                    <a:pt x="23337" y="56260"/>
                  </a:lnTo>
                  <a:lnTo>
                    <a:pt x="23172" y="60243"/>
                  </a:lnTo>
                  <a:lnTo>
                    <a:pt x="23420" y="64308"/>
                  </a:lnTo>
                  <a:lnTo>
                    <a:pt x="24165" y="68211"/>
                  </a:lnTo>
                  <a:lnTo>
                    <a:pt x="25324" y="72113"/>
                  </a:lnTo>
                  <a:lnTo>
                    <a:pt x="26731" y="75772"/>
                  </a:lnTo>
                  <a:lnTo>
                    <a:pt x="28551" y="79268"/>
                  </a:lnTo>
                  <a:lnTo>
                    <a:pt x="30703" y="82520"/>
                  </a:lnTo>
                  <a:lnTo>
                    <a:pt x="33186" y="85447"/>
                  </a:lnTo>
                  <a:lnTo>
                    <a:pt x="36000" y="88130"/>
                  </a:lnTo>
                  <a:lnTo>
                    <a:pt x="39062" y="90569"/>
                  </a:lnTo>
                  <a:lnTo>
                    <a:pt x="42289" y="92601"/>
                  </a:lnTo>
                  <a:lnTo>
                    <a:pt x="45765" y="94390"/>
                  </a:lnTo>
                  <a:lnTo>
                    <a:pt x="49406" y="95853"/>
                  </a:lnTo>
                  <a:lnTo>
                    <a:pt x="53296" y="96910"/>
                  </a:lnTo>
                  <a:lnTo>
                    <a:pt x="57103" y="97560"/>
                  </a:lnTo>
                  <a:lnTo>
                    <a:pt x="60993" y="97886"/>
                  </a:lnTo>
                  <a:lnTo>
                    <a:pt x="64965" y="97804"/>
                  </a:lnTo>
                  <a:lnTo>
                    <a:pt x="68772" y="97398"/>
                  </a:lnTo>
                  <a:lnTo>
                    <a:pt x="72744" y="96341"/>
                  </a:lnTo>
                  <a:lnTo>
                    <a:pt x="76468" y="95040"/>
                  </a:lnTo>
                  <a:lnTo>
                    <a:pt x="79696" y="93577"/>
                  </a:lnTo>
                  <a:lnTo>
                    <a:pt x="82675" y="91869"/>
                  </a:lnTo>
                  <a:lnTo>
                    <a:pt x="85489" y="89756"/>
                  </a:lnTo>
                  <a:lnTo>
                    <a:pt x="87972" y="87317"/>
                  </a:lnTo>
                  <a:lnTo>
                    <a:pt x="90124" y="84634"/>
                  </a:lnTo>
                  <a:lnTo>
                    <a:pt x="92110" y="81788"/>
                  </a:lnTo>
                  <a:lnTo>
                    <a:pt x="93848" y="78780"/>
                  </a:lnTo>
                  <a:lnTo>
                    <a:pt x="95172" y="75609"/>
                  </a:lnTo>
                  <a:lnTo>
                    <a:pt x="96331" y="72357"/>
                  </a:lnTo>
                  <a:lnTo>
                    <a:pt x="78703" y="72113"/>
                  </a:lnTo>
                  <a:lnTo>
                    <a:pt x="61241" y="71869"/>
                  </a:lnTo>
                  <a:lnTo>
                    <a:pt x="61241" y="51463"/>
                  </a:lnTo>
                  <a:lnTo>
                    <a:pt x="90455" y="51463"/>
                  </a:lnTo>
                  <a:lnTo>
                    <a:pt x="119751" y="51544"/>
                  </a:lnTo>
                  <a:lnTo>
                    <a:pt x="120000" y="56097"/>
                  </a:lnTo>
                  <a:lnTo>
                    <a:pt x="120000" y="60813"/>
                  </a:lnTo>
                  <a:lnTo>
                    <a:pt x="119834" y="65365"/>
                  </a:lnTo>
                  <a:lnTo>
                    <a:pt x="119337" y="70000"/>
                  </a:lnTo>
                  <a:lnTo>
                    <a:pt x="118675" y="74552"/>
                  </a:lnTo>
                  <a:lnTo>
                    <a:pt x="117600" y="79024"/>
                  </a:lnTo>
                  <a:lnTo>
                    <a:pt x="116275" y="83414"/>
                  </a:lnTo>
                  <a:lnTo>
                    <a:pt x="114620" y="87723"/>
                  </a:lnTo>
                  <a:lnTo>
                    <a:pt x="112634" y="91788"/>
                  </a:lnTo>
                  <a:lnTo>
                    <a:pt x="110151" y="95853"/>
                  </a:lnTo>
                  <a:lnTo>
                    <a:pt x="107337" y="99593"/>
                  </a:lnTo>
                  <a:lnTo>
                    <a:pt x="104110" y="103170"/>
                  </a:lnTo>
                  <a:lnTo>
                    <a:pt x="100634" y="106504"/>
                  </a:lnTo>
                  <a:lnTo>
                    <a:pt x="96827" y="109430"/>
                  </a:lnTo>
                  <a:lnTo>
                    <a:pt x="92772" y="112032"/>
                  </a:lnTo>
                  <a:lnTo>
                    <a:pt x="88634" y="114146"/>
                  </a:lnTo>
                  <a:lnTo>
                    <a:pt x="84165" y="116016"/>
                  </a:lnTo>
                  <a:lnTo>
                    <a:pt x="79531" y="117560"/>
                  </a:lnTo>
                  <a:lnTo>
                    <a:pt x="74813" y="118699"/>
                  </a:lnTo>
                  <a:lnTo>
                    <a:pt x="70096" y="119512"/>
                  </a:lnTo>
                  <a:lnTo>
                    <a:pt x="65213" y="119918"/>
                  </a:lnTo>
                  <a:lnTo>
                    <a:pt x="60413" y="120000"/>
                  </a:lnTo>
                  <a:lnTo>
                    <a:pt x="55448" y="119756"/>
                  </a:lnTo>
                  <a:lnTo>
                    <a:pt x="50731" y="119105"/>
                  </a:lnTo>
                  <a:lnTo>
                    <a:pt x="45931" y="118130"/>
                  </a:lnTo>
                  <a:lnTo>
                    <a:pt x="41296" y="116747"/>
                  </a:lnTo>
                  <a:lnTo>
                    <a:pt x="36165" y="114878"/>
                  </a:lnTo>
                  <a:lnTo>
                    <a:pt x="31365" y="112601"/>
                  </a:lnTo>
                  <a:lnTo>
                    <a:pt x="26813" y="109674"/>
                  </a:lnTo>
                  <a:lnTo>
                    <a:pt x="22427" y="106585"/>
                  </a:lnTo>
                  <a:lnTo>
                    <a:pt x="18372" y="103008"/>
                  </a:lnTo>
                  <a:lnTo>
                    <a:pt x="14731" y="99024"/>
                  </a:lnTo>
                  <a:lnTo>
                    <a:pt x="11337" y="94959"/>
                  </a:lnTo>
                  <a:lnTo>
                    <a:pt x="8441" y="90487"/>
                  </a:lnTo>
                  <a:lnTo>
                    <a:pt x="5875" y="85853"/>
                  </a:lnTo>
                  <a:lnTo>
                    <a:pt x="3724" y="80894"/>
                  </a:lnTo>
                  <a:lnTo>
                    <a:pt x="2068" y="75934"/>
                  </a:lnTo>
                  <a:lnTo>
                    <a:pt x="827" y="70731"/>
                  </a:lnTo>
                  <a:lnTo>
                    <a:pt x="248" y="65447"/>
                  </a:lnTo>
                  <a:lnTo>
                    <a:pt x="0" y="60081"/>
                  </a:lnTo>
                  <a:lnTo>
                    <a:pt x="165" y="54634"/>
                  </a:lnTo>
                  <a:lnTo>
                    <a:pt x="744" y="49349"/>
                  </a:lnTo>
                  <a:lnTo>
                    <a:pt x="1986" y="44065"/>
                  </a:lnTo>
                  <a:lnTo>
                    <a:pt x="3558" y="38943"/>
                  </a:lnTo>
                  <a:lnTo>
                    <a:pt x="5793" y="34065"/>
                  </a:lnTo>
                  <a:lnTo>
                    <a:pt x="8441" y="29268"/>
                  </a:lnTo>
                  <a:lnTo>
                    <a:pt x="11420" y="24796"/>
                  </a:lnTo>
                  <a:lnTo>
                    <a:pt x="14896" y="20650"/>
                  </a:lnTo>
                  <a:lnTo>
                    <a:pt x="18703" y="16747"/>
                  </a:lnTo>
                  <a:lnTo>
                    <a:pt x="22758" y="13170"/>
                  </a:lnTo>
                  <a:lnTo>
                    <a:pt x="27227" y="10000"/>
                  </a:lnTo>
                  <a:lnTo>
                    <a:pt x="31944" y="7154"/>
                  </a:lnTo>
                  <a:lnTo>
                    <a:pt x="36744" y="4796"/>
                  </a:lnTo>
                  <a:lnTo>
                    <a:pt x="41875" y="2845"/>
                  </a:lnTo>
                  <a:lnTo>
                    <a:pt x="47172" y="1382"/>
                  </a:lnTo>
                  <a:lnTo>
                    <a:pt x="52551" y="487"/>
                  </a:lnTo>
                  <a:lnTo>
                    <a:pt x="58096" y="162"/>
                  </a:lnTo>
                  <a:lnTo>
                    <a:pt x="6347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26" name="Google Shape;1026;p53"/>
            <p:cNvSpPr/>
            <p:nvPr/>
          </p:nvSpPr>
          <p:spPr>
            <a:xfrm>
              <a:off x="6764974" y="2898384"/>
              <a:ext cx="159600" cy="159600"/>
            </a:xfrm>
            <a:custGeom>
              <a:rect b="b" l="l" r="r" t="t"/>
              <a:pathLst>
                <a:path extrusionOk="0" h="120000" w="120000">
                  <a:moveTo>
                    <a:pt x="40251" y="0"/>
                  </a:moveTo>
                  <a:lnTo>
                    <a:pt x="80125" y="0"/>
                  </a:lnTo>
                  <a:lnTo>
                    <a:pt x="80314" y="39747"/>
                  </a:lnTo>
                  <a:lnTo>
                    <a:pt x="120000" y="40126"/>
                  </a:lnTo>
                  <a:lnTo>
                    <a:pt x="120000" y="79873"/>
                  </a:lnTo>
                  <a:lnTo>
                    <a:pt x="80314" y="80252"/>
                  </a:lnTo>
                  <a:lnTo>
                    <a:pt x="80125" y="120000"/>
                  </a:lnTo>
                  <a:lnTo>
                    <a:pt x="40251" y="120000"/>
                  </a:lnTo>
                  <a:lnTo>
                    <a:pt x="39874" y="80252"/>
                  </a:lnTo>
                  <a:lnTo>
                    <a:pt x="0" y="79873"/>
                  </a:lnTo>
                  <a:lnTo>
                    <a:pt x="0" y="40126"/>
                  </a:lnTo>
                  <a:lnTo>
                    <a:pt x="39874" y="39747"/>
                  </a:lnTo>
                  <a:lnTo>
                    <a:pt x="4025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27" name="Google Shape;1027;p53"/>
          <p:cNvSpPr/>
          <p:nvPr/>
        </p:nvSpPr>
        <p:spPr>
          <a:xfrm>
            <a:off x="3185401" y="2798315"/>
            <a:ext cx="297300" cy="296700"/>
          </a:xfrm>
          <a:custGeom>
            <a:rect b="b" l="l" r="r" t="t"/>
            <a:pathLst>
              <a:path extrusionOk="0" h="120000" w="120000">
                <a:moveTo>
                  <a:pt x="11715" y="47686"/>
                </a:moveTo>
                <a:lnTo>
                  <a:pt x="11715" y="96772"/>
                </a:lnTo>
                <a:lnTo>
                  <a:pt x="11882" y="98899"/>
                </a:lnTo>
                <a:lnTo>
                  <a:pt x="12440" y="100802"/>
                </a:lnTo>
                <a:lnTo>
                  <a:pt x="13333" y="102593"/>
                </a:lnTo>
                <a:lnTo>
                  <a:pt x="14449" y="104216"/>
                </a:lnTo>
                <a:lnTo>
                  <a:pt x="15843" y="105615"/>
                </a:lnTo>
                <a:lnTo>
                  <a:pt x="17461" y="106791"/>
                </a:lnTo>
                <a:lnTo>
                  <a:pt x="19246" y="107574"/>
                </a:lnTo>
                <a:lnTo>
                  <a:pt x="21143" y="108134"/>
                </a:lnTo>
                <a:lnTo>
                  <a:pt x="23207" y="108302"/>
                </a:lnTo>
                <a:lnTo>
                  <a:pt x="96792" y="108302"/>
                </a:lnTo>
                <a:lnTo>
                  <a:pt x="98856" y="108134"/>
                </a:lnTo>
                <a:lnTo>
                  <a:pt x="100864" y="107574"/>
                </a:lnTo>
                <a:lnTo>
                  <a:pt x="102649" y="106791"/>
                </a:lnTo>
                <a:lnTo>
                  <a:pt x="104211" y="105615"/>
                </a:lnTo>
                <a:lnTo>
                  <a:pt x="105550" y="104216"/>
                </a:lnTo>
                <a:lnTo>
                  <a:pt x="106722" y="102593"/>
                </a:lnTo>
                <a:lnTo>
                  <a:pt x="107615" y="100802"/>
                </a:lnTo>
                <a:lnTo>
                  <a:pt x="108117" y="98899"/>
                </a:lnTo>
                <a:lnTo>
                  <a:pt x="108284" y="96772"/>
                </a:lnTo>
                <a:lnTo>
                  <a:pt x="108284" y="47686"/>
                </a:lnTo>
                <a:lnTo>
                  <a:pt x="90376" y="47686"/>
                </a:lnTo>
                <a:lnTo>
                  <a:pt x="90990" y="49365"/>
                </a:lnTo>
                <a:lnTo>
                  <a:pt x="91548" y="51044"/>
                </a:lnTo>
                <a:lnTo>
                  <a:pt x="92217" y="53955"/>
                </a:lnTo>
                <a:lnTo>
                  <a:pt x="92663" y="56977"/>
                </a:lnTo>
                <a:lnTo>
                  <a:pt x="92775" y="60000"/>
                </a:lnTo>
                <a:lnTo>
                  <a:pt x="92608" y="63526"/>
                </a:lnTo>
                <a:lnTo>
                  <a:pt x="92050" y="66996"/>
                </a:lnTo>
                <a:lnTo>
                  <a:pt x="91101" y="70354"/>
                </a:lnTo>
                <a:lnTo>
                  <a:pt x="89874" y="73544"/>
                </a:lnTo>
                <a:lnTo>
                  <a:pt x="88368" y="76511"/>
                </a:lnTo>
                <a:lnTo>
                  <a:pt x="86415" y="79365"/>
                </a:lnTo>
                <a:lnTo>
                  <a:pt x="84351" y="81940"/>
                </a:lnTo>
                <a:lnTo>
                  <a:pt x="81952" y="84347"/>
                </a:lnTo>
                <a:lnTo>
                  <a:pt x="79330" y="86473"/>
                </a:lnTo>
                <a:lnTo>
                  <a:pt x="76541" y="88320"/>
                </a:lnTo>
                <a:lnTo>
                  <a:pt x="73528" y="89888"/>
                </a:lnTo>
                <a:lnTo>
                  <a:pt x="70348" y="91119"/>
                </a:lnTo>
                <a:lnTo>
                  <a:pt x="67057" y="92070"/>
                </a:lnTo>
                <a:lnTo>
                  <a:pt x="63542" y="92630"/>
                </a:lnTo>
                <a:lnTo>
                  <a:pt x="59972" y="92798"/>
                </a:lnTo>
                <a:lnTo>
                  <a:pt x="56457" y="92630"/>
                </a:lnTo>
                <a:lnTo>
                  <a:pt x="52942" y="92070"/>
                </a:lnTo>
                <a:lnTo>
                  <a:pt x="49651" y="91119"/>
                </a:lnTo>
                <a:lnTo>
                  <a:pt x="46471" y="89888"/>
                </a:lnTo>
                <a:lnTo>
                  <a:pt x="43458" y="88320"/>
                </a:lnTo>
                <a:lnTo>
                  <a:pt x="40669" y="86473"/>
                </a:lnTo>
                <a:lnTo>
                  <a:pt x="38047" y="84347"/>
                </a:lnTo>
                <a:lnTo>
                  <a:pt x="35648" y="81940"/>
                </a:lnTo>
                <a:lnTo>
                  <a:pt x="33584" y="79365"/>
                </a:lnTo>
                <a:lnTo>
                  <a:pt x="31743" y="76511"/>
                </a:lnTo>
                <a:lnTo>
                  <a:pt x="30125" y="73544"/>
                </a:lnTo>
                <a:lnTo>
                  <a:pt x="28898" y="70354"/>
                </a:lnTo>
                <a:lnTo>
                  <a:pt x="27949" y="66996"/>
                </a:lnTo>
                <a:lnTo>
                  <a:pt x="27391" y="63526"/>
                </a:lnTo>
                <a:lnTo>
                  <a:pt x="27224" y="60000"/>
                </a:lnTo>
                <a:lnTo>
                  <a:pt x="27336" y="56977"/>
                </a:lnTo>
                <a:lnTo>
                  <a:pt x="27782" y="53955"/>
                </a:lnTo>
                <a:lnTo>
                  <a:pt x="28451" y="51044"/>
                </a:lnTo>
                <a:lnTo>
                  <a:pt x="29009" y="49365"/>
                </a:lnTo>
                <a:lnTo>
                  <a:pt x="29623" y="47686"/>
                </a:lnTo>
                <a:lnTo>
                  <a:pt x="11715" y="47686"/>
                </a:lnTo>
                <a:close/>
                <a:moveTo>
                  <a:pt x="59972" y="38843"/>
                </a:moveTo>
                <a:lnTo>
                  <a:pt x="57405" y="39067"/>
                </a:lnTo>
                <a:lnTo>
                  <a:pt x="54895" y="39514"/>
                </a:lnTo>
                <a:lnTo>
                  <a:pt x="52496" y="40298"/>
                </a:lnTo>
                <a:lnTo>
                  <a:pt x="50264" y="41250"/>
                </a:lnTo>
                <a:lnTo>
                  <a:pt x="48145" y="42537"/>
                </a:lnTo>
                <a:lnTo>
                  <a:pt x="46192" y="44104"/>
                </a:lnTo>
                <a:lnTo>
                  <a:pt x="44463" y="45727"/>
                </a:lnTo>
                <a:lnTo>
                  <a:pt x="42900" y="47686"/>
                </a:lnTo>
                <a:lnTo>
                  <a:pt x="42231" y="48638"/>
                </a:lnTo>
                <a:lnTo>
                  <a:pt x="41617" y="49701"/>
                </a:lnTo>
                <a:lnTo>
                  <a:pt x="40446" y="52052"/>
                </a:lnTo>
                <a:lnTo>
                  <a:pt x="39609" y="54570"/>
                </a:lnTo>
                <a:lnTo>
                  <a:pt x="39107" y="57257"/>
                </a:lnTo>
                <a:lnTo>
                  <a:pt x="38940" y="60000"/>
                </a:lnTo>
                <a:lnTo>
                  <a:pt x="39107" y="62854"/>
                </a:lnTo>
                <a:lnTo>
                  <a:pt x="39665" y="65597"/>
                </a:lnTo>
                <a:lnTo>
                  <a:pt x="40557" y="68227"/>
                </a:lnTo>
                <a:lnTo>
                  <a:pt x="41729" y="70634"/>
                </a:lnTo>
                <a:lnTo>
                  <a:pt x="43291" y="72929"/>
                </a:lnTo>
                <a:lnTo>
                  <a:pt x="45076" y="74944"/>
                </a:lnTo>
                <a:lnTo>
                  <a:pt x="47085" y="76735"/>
                </a:lnTo>
                <a:lnTo>
                  <a:pt x="49372" y="78190"/>
                </a:lnTo>
                <a:lnTo>
                  <a:pt x="51771" y="79421"/>
                </a:lnTo>
                <a:lnTo>
                  <a:pt x="54393" y="80373"/>
                </a:lnTo>
                <a:lnTo>
                  <a:pt x="57126" y="80932"/>
                </a:lnTo>
                <a:lnTo>
                  <a:pt x="59972" y="81100"/>
                </a:lnTo>
                <a:lnTo>
                  <a:pt x="62873" y="80932"/>
                </a:lnTo>
                <a:lnTo>
                  <a:pt x="65606" y="80373"/>
                </a:lnTo>
                <a:lnTo>
                  <a:pt x="68228" y="79421"/>
                </a:lnTo>
                <a:lnTo>
                  <a:pt x="70683" y="78190"/>
                </a:lnTo>
                <a:lnTo>
                  <a:pt x="72914" y="76735"/>
                </a:lnTo>
                <a:lnTo>
                  <a:pt x="74923" y="74944"/>
                </a:lnTo>
                <a:lnTo>
                  <a:pt x="76708" y="72929"/>
                </a:lnTo>
                <a:lnTo>
                  <a:pt x="78270" y="70634"/>
                </a:lnTo>
                <a:lnTo>
                  <a:pt x="79497" y="68227"/>
                </a:lnTo>
                <a:lnTo>
                  <a:pt x="80334" y="65597"/>
                </a:lnTo>
                <a:lnTo>
                  <a:pt x="80948" y="62854"/>
                </a:lnTo>
                <a:lnTo>
                  <a:pt x="81115" y="60000"/>
                </a:lnTo>
                <a:lnTo>
                  <a:pt x="80948" y="57257"/>
                </a:lnTo>
                <a:lnTo>
                  <a:pt x="80390" y="54570"/>
                </a:lnTo>
                <a:lnTo>
                  <a:pt x="79553" y="52108"/>
                </a:lnTo>
                <a:lnTo>
                  <a:pt x="78382" y="49701"/>
                </a:lnTo>
                <a:lnTo>
                  <a:pt x="77768" y="48638"/>
                </a:lnTo>
                <a:lnTo>
                  <a:pt x="77154" y="47686"/>
                </a:lnTo>
                <a:lnTo>
                  <a:pt x="75592" y="45727"/>
                </a:lnTo>
                <a:lnTo>
                  <a:pt x="73807" y="44104"/>
                </a:lnTo>
                <a:lnTo>
                  <a:pt x="71854" y="42537"/>
                </a:lnTo>
                <a:lnTo>
                  <a:pt x="69735" y="41250"/>
                </a:lnTo>
                <a:lnTo>
                  <a:pt x="67503" y="40298"/>
                </a:lnTo>
                <a:lnTo>
                  <a:pt x="65160" y="39514"/>
                </a:lnTo>
                <a:lnTo>
                  <a:pt x="62594" y="39067"/>
                </a:lnTo>
                <a:lnTo>
                  <a:pt x="59972" y="38843"/>
                </a:lnTo>
                <a:close/>
                <a:moveTo>
                  <a:pt x="103430" y="13880"/>
                </a:moveTo>
                <a:lnTo>
                  <a:pt x="88368" y="13880"/>
                </a:lnTo>
                <a:lnTo>
                  <a:pt x="87531" y="14048"/>
                </a:lnTo>
                <a:lnTo>
                  <a:pt x="86806" y="14440"/>
                </a:lnTo>
                <a:lnTo>
                  <a:pt x="86248" y="14944"/>
                </a:lnTo>
                <a:lnTo>
                  <a:pt x="85857" y="15671"/>
                </a:lnTo>
                <a:lnTo>
                  <a:pt x="85746" y="16511"/>
                </a:lnTo>
                <a:lnTo>
                  <a:pt x="85801" y="31567"/>
                </a:lnTo>
                <a:lnTo>
                  <a:pt x="85969" y="32462"/>
                </a:lnTo>
                <a:lnTo>
                  <a:pt x="86304" y="33134"/>
                </a:lnTo>
                <a:lnTo>
                  <a:pt x="86861" y="33694"/>
                </a:lnTo>
                <a:lnTo>
                  <a:pt x="87587" y="34029"/>
                </a:lnTo>
                <a:lnTo>
                  <a:pt x="88479" y="34253"/>
                </a:lnTo>
                <a:lnTo>
                  <a:pt x="103486" y="34197"/>
                </a:lnTo>
                <a:lnTo>
                  <a:pt x="104323" y="34029"/>
                </a:lnTo>
                <a:lnTo>
                  <a:pt x="105048" y="33694"/>
                </a:lnTo>
                <a:lnTo>
                  <a:pt x="105550" y="33078"/>
                </a:lnTo>
                <a:lnTo>
                  <a:pt x="105941" y="32406"/>
                </a:lnTo>
                <a:lnTo>
                  <a:pt x="106108" y="31511"/>
                </a:lnTo>
                <a:lnTo>
                  <a:pt x="106108" y="16455"/>
                </a:lnTo>
                <a:lnTo>
                  <a:pt x="105941" y="15559"/>
                </a:lnTo>
                <a:lnTo>
                  <a:pt x="105550" y="14888"/>
                </a:lnTo>
                <a:lnTo>
                  <a:pt x="105048" y="14328"/>
                </a:lnTo>
                <a:lnTo>
                  <a:pt x="104267" y="13992"/>
                </a:lnTo>
                <a:lnTo>
                  <a:pt x="103486" y="13880"/>
                </a:lnTo>
                <a:lnTo>
                  <a:pt x="103430" y="13880"/>
                </a:lnTo>
                <a:close/>
                <a:moveTo>
                  <a:pt x="18912" y="0"/>
                </a:moveTo>
                <a:lnTo>
                  <a:pt x="101143" y="0"/>
                </a:lnTo>
                <a:lnTo>
                  <a:pt x="103654" y="167"/>
                </a:lnTo>
                <a:lnTo>
                  <a:pt x="106108" y="671"/>
                </a:lnTo>
                <a:lnTo>
                  <a:pt x="108451" y="1511"/>
                </a:lnTo>
                <a:lnTo>
                  <a:pt x="110627" y="2574"/>
                </a:lnTo>
                <a:lnTo>
                  <a:pt x="112635" y="3973"/>
                </a:lnTo>
                <a:lnTo>
                  <a:pt x="114421" y="5541"/>
                </a:lnTo>
                <a:lnTo>
                  <a:pt x="116039" y="7332"/>
                </a:lnTo>
                <a:lnTo>
                  <a:pt x="117377" y="9347"/>
                </a:lnTo>
                <a:lnTo>
                  <a:pt x="118493" y="11529"/>
                </a:lnTo>
                <a:lnTo>
                  <a:pt x="119274" y="13880"/>
                </a:lnTo>
                <a:lnTo>
                  <a:pt x="119776" y="16343"/>
                </a:lnTo>
                <a:lnTo>
                  <a:pt x="120000" y="18861"/>
                </a:lnTo>
                <a:lnTo>
                  <a:pt x="120000" y="101082"/>
                </a:lnTo>
                <a:lnTo>
                  <a:pt x="119776" y="103712"/>
                </a:lnTo>
                <a:lnTo>
                  <a:pt x="119274" y="106175"/>
                </a:lnTo>
                <a:lnTo>
                  <a:pt x="118493" y="108470"/>
                </a:lnTo>
                <a:lnTo>
                  <a:pt x="117377" y="110652"/>
                </a:lnTo>
                <a:lnTo>
                  <a:pt x="116039" y="112667"/>
                </a:lnTo>
                <a:lnTo>
                  <a:pt x="114421" y="114458"/>
                </a:lnTo>
                <a:lnTo>
                  <a:pt x="112635" y="116082"/>
                </a:lnTo>
                <a:lnTo>
                  <a:pt x="110627" y="117425"/>
                </a:lnTo>
                <a:lnTo>
                  <a:pt x="108451" y="118544"/>
                </a:lnTo>
                <a:lnTo>
                  <a:pt x="106108" y="119328"/>
                </a:lnTo>
                <a:lnTo>
                  <a:pt x="103654" y="119832"/>
                </a:lnTo>
                <a:lnTo>
                  <a:pt x="101143" y="120000"/>
                </a:lnTo>
                <a:lnTo>
                  <a:pt x="18912" y="120000"/>
                </a:lnTo>
                <a:lnTo>
                  <a:pt x="16345" y="119832"/>
                </a:lnTo>
                <a:lnTo>
                  <a:pt x="13891" y="119328"/>
                </a:lnTo>
                <a:lnTo>
                  <a:pt x="11548" y="118544"/>
                </a:lnTo>
                <a:lnTo>
                  <a:pt x="9372" y="117425"/>
                </a:lnTo>
                <a:lnTo>
                  <a:pt x="7419" y="116082"/>
                </a:lnTo>
                <a:lnTo>
                  <a:pt x="5578" y="114458"/>
                </a:lnTo>
                <a:lnTo>
                  <a:pt x="3960" y="112667"/>
                </a:lnTo>
                <a:lnTo>
                  <a:pt x="2622" y="110652"/>
                </a:lnTo>
                <a:lnTo>
                  <a:pt x="1506" y="108470"/>
                </a:lnTo>
                <a:lnTo>
                  <a:pt x="669" y="106175"/>
                </a:lnTo>
                <a:lnTo>
                  <a:pt x="223" y="103712"/>
                </a:lnTo>
                <a:lnTo>
                  <a:pt x="0" y="101082"/>
                </a:lnTo>
                <a:lnTo>
                  <a:pt x="0" y="18861"/>
                </a:lnTo>
                <a:lnTo>
                  <a:pt x="223" y="16343"/>
                </a:lnTo>
                <a:lnTo>
                  <a:pt x="669" y="13880"/>
                </a:lnTo>
                <a:lnTo>
                  <a:pt x="1506" y="11529"/>
                </a:lnTo>
                <a:lnTo>
                  <a:pt x="2622" y="9347"/>
                </a:lnTo>
                <a:lnTo>
                  <a:pt x="3960" y="7332"/>
                </a:lnTo>
                <a:lnTo>
                  <a:pt x="5578" y="5541"/>
                </a:lnTo>
                <a:lnTo>
                  <a:pt x="7419" y="3973"/>
                </a:lnTo>
                <a:lnTo>
                  <a:pt x="9372" y="2574"/>
                </a:lnTo>
                <a:lnTo>
                  <a:pt x="11548" y="1511"/>
                </a:lnTo>
                <a:lnTo>
                  <a:pt x="13891" y="671"/>
                </a:lnTo>
                <a:lnTo>
                  <a:pt x="16345" y="167"/>
                </a:lnTo>
                <a:lnTo>
                  <a:pt x="189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p:txBody>
      </p:sp>
      <p:grpSp>
        <p:nvGrpSpPr>
          <p:cNvPr id="1028" name="Google Shape;1028;p53"/>
          <p:cNvGrpSpPr/>
          <p:nvPr/>
        </p:nvGrpSpPr>
        <p:grpSpPr>
          <a:xfrm>
            <a:off x="4732774" y="2777217"/>
            <a:ext cx="339766" cy="339185"/>
            <a:chOff x="9585325" y="3333750"/>
            <a:chExt cx="3787800" cy="3781325"/>
          </a:xfrm>
        </p:grpSpPr>
        <p:sp>
          <p:nvSpPr>
            <p:cNvPr id="1029" name="Google Shape;1029;p53"/>
            <p:cNvSpPr/>
            <p:nvPr/>
          </p:nvSpPr>
          <p:spPr>
            <a:xfrm>
              <a:off x="9585325" y="3333750"/>
              <a:ext cx="3787800" cy="2665500"/>
            </a:xfrm>
            <a:custGeom>
              <a:rect b="b" l="l" r="r" t="t"/>
              <a:pathLst>
                <a:path extrusionOk="0" h="120000" w="120000">
                  <a:moveTo>
                    <a:pt x="77737" y="0"/>
                  </a:moveTo>
                  <a:lnTo>
                    <a:pt x="80854" y="214"/>
                  </a:lnTo>
                  <a:lnTo>
                    <a:pt x="83947" y="678"/>
                  </a:lnTo>
                  <a:lnTo>
                    <a:pt x="86989" y="1464"/>
                  </a:lnTo>
                  <a:lnTo>
                    <a:pt x="89930" y="2571"/>
                  </a:lnTo>
                  <a:lnTo>
                    <a:pt x="92746" y="3928"/>
                  </a:lnTo>
                  <a:lnTo>
                    <a:pt x="95537" y="5607"/>
                  </a:lnTo>
                  <a:lnTo>
                    <a:pt x="98202" y="7535"/>
                  </a:lnTo>
                  <a:lnTo>
                    <a:pt x="100716" y="9678"/>
                  </a:lnTo>
                  <a:lnTo>
                    <a:pt x="103155" y="12071"/>
                  </a:lnTo>
                  <a:lnTo>
                    <a:pt x="105468" y="14714"/>
                  </a:lnTo>
                  <a:lnTo>
                    <a:pt x="107580" y="17535"/>
                  </a:lnTo>
                  <a:lnTo>
                    <a:pt x="109616" y="20607"/>
                  </a:lnTo>
                  <a:lnTo>
                    <a:pt x="111477" y="23857"/>
                  </a:lnTo>
                  <a:lnTo>
                    <a:pt x="113161" y="27285"/>
                  </a:lnTo>
                  <a:lnTo>
                    <a:pt x="114720" y="30892"/>
                  </a:lnTo>
                  <a:lnTo>
                    <a:pt x="116077" y="34642"/>
                  </a:lnTo>
                  <a:lnTo>
                    <a:pt x="117234" y="38500"/>
                  </a:lnTo>
                  <a:lnTo>
                    <a:pt x="118189" y="42571"/>
                  </a:lnTo>
                  <a:lnTo>
                    <a:pt x="118969" y="46678"/>
                  </a:lnTo>
                  <a:lnTo>
                    <a:pt x="119547" y="50964"/>
                  </a:lnTo>
                  <a:lnTo>
                    <a:pt x="119874" y="55357"/>
                  </a:lnTo>
                  <a:lnTo>
                    <a:pt x="120000" y="59785"/>
                  </a:lnTo>
                  <a:lnTo>
                    <a:pt x="119949" y="60607"/>
                  </a:lnTo>
                  <a:lnTo>
                    <a:pt x="119924" y="61428"/>
                  </a:lnTo>
                  <a:lnTo>
                    <a:pt x="119874" y="62285"/>
                  </a:lnTo>
                  <a:lnTo>
                    <a:pt x="119874" y="62857"/>
                  </a:lnTo>
                  <a:lnTo>
                    <a:pt x="119773" y="67107"/>
                  </a:lnTo>
                  <a:lnTo>
                    <a:pt x="119446" y="71285"/>
                  </a:lnTo>
                  <a:lnTo>
                    <a:pt x="118918" y="75357"/>
                  </a:lnTo>
                  <a:lnTo>
                    <a:pt x="118189" y="79321"/>
                  </a:lnTo>
                  <a:lnTo>
                    <a:pt x="117284" y="83178"/>
                  </a:lnTo>
                  <a:lnTo>
                    <a:pt x="116128" y="86928"/>
                  </a:lnTo>
                  <a:lnTo>
                    <a:pt x="114846" y="90500"/>
                  </a:lnTo>
                  <a:lnTo>
                    <a:pt x="113412" y="93928"/>
                  </a:lnTo>
                  <a:lnTo>
                    <a:pt x="111778" y="97214"/>
                  </a:lnTo>
                  <a:lnTo>
                    <a:pt x="110018" y="100285"/>
                  </a:lnTo>
                  <a:lnTo>
                    <a:pt x="108108" y="103214"/>
                  </a:lnTo>
                  <a:lnTo>
                    <a:pt x="106046" y="105964"/>
                  </a:lnTo>
                  <a:lnTo>
                    <a:pt x="103884" y="108464"/>
                  </a:lnTo>
                  <a:lnTo>
                    <a:pt x="101571" y="110785"/>
                  </a:lnTo>
                  <a:lnTo>
                    <a:pt x="99132" y="112857"/>
                  </a:lnTo>
                  <a:lnTo>
                    <a:pt x="96618" y="114678"/>
                  </a:lnTo>
                  <a:lnTo>
                    <a:pt x="94003" y="116250"/>
                  </a:lnTo>
                  <a:lnTo>
                    <a:pt x="91288" y="117535"/>
                  </a:lnTo>
                  <a:lnTo>
                    <a:pt x="88497" y="118607"/>
                  </a:lnTo>
                  <a:lnTo>
                    <a:pt x="85631" y="119357"/>
                  </a:lnTo>
                  <a:lnTo>
                    <a:pt x="82690" y="119857"/>
                  </a:lnTo>
                  <a:lnTo>
                    <a:pt x="79698" y="120000"/>
                  </a:lnTo>
                  <a:lnTo>
                    <a:pt x="78692" y="119857"/>
                  </a:lnTo>
                  <a:lnTo>
                    <a:pt x="77812" y="119357"/>
                  </a:lnTo>
                  <a:lnTo>
                    <a:pt x="77058" y="118678"/>
                  </a:lnTo>
                  <a:lnTo>
                    <a:pt x="76379" y="117750"/>
                  </a:lnTo>
                  <a:lnTo>
                    <a:pt x="75876" y="116607"/>
                  </a:lnTo>
                  <a:lnTo>
                    <a:pt x="75575" y="115357"/>
                  </a:lnTo>
                  <a:lnTo>
                    <a:pt x="75474" y="113964"/>
                  </a:lnTo>
                  <a:lnTo>
                    <a:pt x="75575" y="112607"/>
                  </a:lnTo>
                  <a:lnTo>
                    <a:pt x="75876" y="111285"/>
                  </a:lnTo>
                  <a:lnTo>
                    <a:pt x="76379" y="110178"/>
                  </a:lnTo>
                  <a:lnTo>
                    <a:pt x="77058" y="109250"/>
                  </a:lnTo>
                  <a:lnTo>
                    <a:pt x="77812" y="108571"/>
                  </a:lnTo>
                  <a:lnTo>
                    <a:pt x="78692" y="108107"/>
                  </a:lnTo>
                  <a:lnTo>
                    <a:pt x="79698" y="107964"/>
                  </a:lnTo>
                  <a:lnTo>
                    <a:pt x="82413" y="107785"/>
                  </a:lnTo>
                  <a:lnTo>
                    <a:pt x="85053" y="107321"/>
                  </a:lnTo>
                  <a:lnTo>
                    <a:pt x="87617" y="106535"/>
                  </a:lnTo>
                  <a:lnTo>
                    <a:pt x="90106" y="105500"/>
                  </a:lnTo>
                  <a:lnTo>
                    <a:pt x="92495" y="104142"/>
                  </a:lnTo>
                  <a:lnTo>
                    <a:pt x="94808" y="102535"/>
                  </a:lnTo>
                  <a:lnTo>
                    <a:pt x="97020" y="100642"/>
                  </a:lnTo>
                  <a:lnTo>
                    <a:pt x="99082" y="98571"/>
                  </a:lnTo>
                  <a:lnTo>
                    <a:pt x="101018" y="96285"/>
                  </a:lnTo>
                  <a:lnTo>
                    <a:pt x="102803" y="93714"/>
                  </a:lnTo>
                  <a:lnTo>
                    <a:pt x="104512" y="91000"/>
                  </a:lnTo>
                  <a:lnTo>
                    <a:pt x="105996" y="88071"/>
                  </a:lnTo>
                  <a:lnTo>
                    <a:pt x="107379" y="85000"/>
                  </a:lnTo>
                  <a:lnTo>
                    <a:pt x="108510" y="81785"/>
                  </a:lnTo>
                  <a:lnTo>
                    <a:pt x="109490" y="78428"/>
                  </a:lnTo>
                  <a:lnTo>
                    <a:pt x="110295" y="74892"/>
                  </a:lnTo>
                  <a:lnTo>
                    <a:pt x="110898" y="71285"/>
                  </a:lnTo>
                  <a:lnTo>
                    <a:pt x="111301" y="67535"/>
                  </a:lnTo>
                  <a:lnTo>
                    <a:pt x="111451" y="63750"/>
                  </a:lnTo>
                  <a:lnTo>
                    <a:pt x="111451" y="61535"/>
                  </a:lnTo>
                  <a:lnTo>
                    <a:pt x="111502" y="60642"/>
                  </a:lnTo>
                  <a:lnTo>
                    <a:pt x="111552" y="59785"/>
                  </a:lnTo>
                  <a:lnTo>
                    <a:pt x="111451" y="55857"/>
                  </a:lnTo>
                  <a:lnTo>
                    <a:pt x="111099" y="52000"/>
                  </a:lnTo>
                  <a:lnTo>
                    <a:pt x="110571" y="48250"/>
                  </a:lnTo>
                  <a:lnTo>
                    <a:pt x="109817" y="44607"/>
                  </a:lnTo>
                  <a:lnTo>
                    <a:pt x="108862" y="41107"/>
                  </a:lnTo>
                  <a:lnTo>
                    <a:pt x="107781" y="37714"/>
                  </a:lnTo>
                  <a:lnTo>
                    <a:pt x="106473" y="34500"/>
                  </a:lnTo>
                  <a:lnTo>
                    <a:pt x="105015" y="31392"/>
                  </a:lnTo>
                  <a:lnTo>
                    <a:pt x="103406" y="28535"/>
                  </a:lnTo>
                  <a:lnTo>
                    <a:pt x="101646" y="25821"/>
                  </a:lnTo>
                  <a:lnTo>
                    <a:pt x="99736" y="23321"/>
                  </a:lnTo>
                  <a:lnTo>
                    <a:pt x="97674" y="21035"/>
                  </a:lnTo>
                  <a:lnTo>
                    <a:pt x="95537" y="18928"/>
                  </a:lnTo>
                  <a:lnTo>
                    <a:pt x="93274" y="17107"/>
                  </a:lnTo>
                  <a:lnTo>
                    <a:pt x="90886" y="15500"/>
                  </a:lnTo>
                  <a:lnTo>
                    <a:pt x="88422" y="14214"/>
                  </a:lnTo>
                  <a:lnTo>
                    <a:pt x="85857" y="13142"/>
                  </a:lnTo>
                  <a:lnTo>
                    <a:pt x="83218" y="12357"/>
                  </a:lnTo>
                  <a:lnTo>
                    <a:pt x="80502" y="11892"/>
                  </a:lnTo>
                  <a:lnTo>
                    <a:pt x="77737" y="11750"/>
                  </a:lnTo>
                  <a:lnTo>
                    <a:pt x="75021" y="11892"/>
                  </a:lnTo>
                  <a:lnTo>
                    <a:pt x="72382" y="12321"/>
                  </a:lnTo>
                  <a:lnTo>
                    <a:pt x="69767" y="13035"/>
                  </a:lnTo>
                  <a:lnTo>
                    <a:pt x="67278" y="14107"/>
                  </a:lnTo>
                  <a:lnTo>
                    <a:pt x="64864" y="15357"/>
                  </a:lnTo>
                  <a:lnTo>
                    <a:pt x="62551" y="16857"/>
                  </a:lnTo>
                  <a:lnTo>
                    <a:pt x="60314" y="18571"/>
                  </a:lnTo>
                  <a:lnTo>
                    <a:pt x="58177" y="20571"/>
                  </a:lnTo>
                  <a:lnTo>
                    <a:pt x="56191" y="22750"/>
                  </a:lnTo>
                  <a:lnTo>
                    <a:pt x="54280" y="25142"/>
                  </a:lnTo>
                  <a:lnTo>
                    <a:pt x="52570" y="27750"/>
                  </a:lnTo>
                  <a:lnTo>
                    <a:pt x="50936" y="30535"/>
                  </a:lnTo>
                  <a:lnTo>
                    <a:pt x="49478" y="33428"/>
                  </a:lnTo>
                  <a:lnTo>
                    <a:pt x="48170" y="36571"/>
                  </a:lnTo>
                  <a:lnTo>
                    <a:pt x="47014" y="39785"/>
                  </a:lnTo>
                  <a:lnTo>
                    <a:pt x="46059" y="43178"/>
                  </a:lnTo>
                  <a:lnTo>
                    <a:pt x="45254" y="46678"/>
                  </a:lnTo>
                  <a:lnTo>
                    <a:pt x="44626" y="50321"/>
                  </a:lnTo>
                  <a:lnTo>
                    <a:pt x="44223" y="54035"/>
                  </a:lnTo>
                  <a:lnTo>
                    <a:pt x="44022" y="57892"/>
                  </a:lnTo>
                  <a:lnTo>
                    <a:pt x="43896" y="59035"/>
                  </a:lnTo>
                  <a:lnTo>
                    <a:pt x="43645" y="60071"/>
                  </a:lnTo>
                  <a:lnTo>
                    <a:pt x="43268" y="61071"/>
                  </a:lnTo>
                  <a:lnTo>
                    <a:pt x="42790" y="61892"/>
                  </a:lnTo>
                  <a:lnTo>
                    <a:pt x="42212" y="62642"/>
                  </a:lnTo>
                  <a:lnTo>
                    <a:pt x="41558" y="63178"/>
                  </a:lnTo>
                  <a:lnTo>
                    <a:pt x="40678" y="63535"/>
                  </a:lnTo>
                  <a:lnTo>
                    <a:pt x="39748" y="63678"/>
                  </a:lnTo>
                  <a:lnTo>
                    <a:pt x="38868" y="63535"/>
                  </a:lnTo>
                  <a:lnTo>
                    <a:pt x="37988" y="63107"/>
                  </a:lnTo>
                  <a:lnTo>
                    <a:pt x="37209" y="62428"/>
                  </a:lnTo>
                  <a:lnTo>
                    <a:pt x="35725" y="60964"/>
                  </a:lnTo>
                  <a:lnTo>
                    <a:pt x="34142" y="59714"/>
                  </a:lnTo>
                  <a:lnTo>
                    <a:pt x="32532" y="58714"/>
                  </a:lnTo>
                  <a:lnTo>
                    <a:pt x="30823" y="57964"/>
                  </a:lnTo>
                  <a:lnTo>
                    <a:pt x="29113" y="57428"/>
                  </a:lnTo>
                  <a:lnTo>
                    <a:pt x="27303" y="57178"/>
                  </a:lnTo>
                  <a:lnTo>
                    <a:pt x="25468" y="57178"/>
                  </a:lnTo>
                  <a:lnTo>
                    <a:pt x="23607" y="57428"/>
                  </a:lnTo>
                  <a:lnTo>
                    <a:pt x="21797" y="57964"/>
                  </a:lnTo>
                  <a:lnTo>
                    <a:pt x="20087" y="58785"/>
                  </a:lnTo>
                  <a:lnTo>
                    <a:pt x="18428" y="59892"/>
                  </a:lnTo>
                  <a:lnTo>
                    <a:pt x="16895" y="61178"/>
                  </a:lnTo>
                  <a:lnTo>
                    <a:pt x="15411" y="62750"/>
                  </a:lnTo>
                  <a:lnTo>
                    <a:pt x="14054" y="64464"/>
                  </a:lnTo>
                  <a:lnTo>
                    <a:pt x="12847" y="66392"/>
                  </a:lnTo>
                  <a:lnTo>
                    <a:pt x="11741" y="68464"/>
                  </a:lnTo>
                  <a:lnTo>
                    <a:pt x="10785" y="70714"/>
                  </a:lnTo>
                  <a:lnTo>
                    <a:pt x="9981" y="73107"/>
                  </a:lnTo>
                  <a:lnTo>
                    <a:pt x="9327" y="75607"/>
                  </a:lnTo>
                  <a:lnTo>
                    <a:pt x="8849" y="78214"/>
                  </a:lnTo>
                  <a:lnTo>
                    <a:pt x="8548" y="80892"/>
                  </a:lnTo>
                  <a:lnTo>
                    <a:pt x="8447" y="83642"/>
                  </a:lnTo>
                  <a:lnTo>
                    <a:pt x="8548" y="86535"/>
                  </a:lnTo>
                  <a:lnTo>
                    <a:pt x="8925" y="89250"/>
                  </a:lnTo>
                  <a:lnTo>
                    <a:pt x="9478" y="91892"/>
                  </a:lnTo>
                  <a:lnTo>
                    <a:pt x="10207" y="94357"/>
                  </a:lnTo>
                  <a:lnTo>
                    <a:pt x="11112" y="96678"/>
                  </a:lnTo>
                  <a:lnTo>
                    <a:pt x="12218" y="98892"/>
                  </a:lnTo>
                  <a:lnTo>
                    <a:pt x="13500" y="100857"/>
                  </a:lnTo>
                  <a:lnTo>
                    <a:pt x="14908" y="102642"/>
                  </a:lnTo>
                  <a:lnTo>
                    <a:pt x="16417" y="104214"/>
                  </a:lnTo>
                  <a:lnTo>
                    <a:pt x="18051" y="105500"/>
                  </a:lnTo>
                  <a:lnTo>
                    <a:pt x="19811" y="106535"/>
                  </a:lnTo>
                  <a:lnTo>
                    <a:pt x="21646" y="107321"/>
                  </a:lnTo>
                  <a:lnTo>
                    <a:pt x="23557" y="107785"/>
                  </a:lnTo>
                  <a:lnTo>
                    <a:pt x="25593" y="107964"/>
                  </a:lnTo>
                  <a:lnTo>
                    <a:pt x="26549" y="108107"/>
                  </a:lnTo>
                  <a:lnTo>
                    <a:pt x="27454" y="108571"/>
                  </a:lnTo>
                  <a:lnTo>
                    <a:pt x="28233" y="109250"/>
                  </a:lnTo>
                  <a:lnTo>
                    <a:pt x="28887" y="110178"/>
                  </a:lnTo>
                  <a:lnTo>
                    <a:pt x="29365" y="111285"/>
                  </a:lnTo>
                  <a:lnTo>
                    <a:pt x="29692" y="112607"/>
                  </a:lnTo>
                  <a:lnTo>
                    <a:pt x="29817" y="113964"/>
                  </a:lnTo>
                  <a:lnTo>
                    <a:pt x="29692" y="115357"/>
                  </a:lnTo>
                  <a:lnTo>
                    <a:pt x="29365" y="116607"/>
                  </a:lnTo>
                  <a:lnTo>
                    <a:pt x="28887" y="117750"/>
                  </a:lnTo>
                  <a:lnTo>
                    <a:pt x="28233" y="118678"/>
                  </a:lnTo>
                  <a:lnTo>
                    <a:pt x="27454" y="119357"/>
                  </a:lnTo>
                  <a:lnTo>
                    <a:pt x="26549" y="119857"/>
                  </a:lnTo>
                  <a:lnTo>
                    <a:pt x="25593" y="120000"/>
                  </a:lnTo>
                  <a:lnTo>
                    <a:pt x="23079" y="119785"/>
                  </a:lnTo>
                  <a:lnTo>
                    <a:pt x="20691" y="119321"/>
                  </a:lnTo>
                  <a:lnTo>
                    <a:pt x="18378" y="118535"/>
                  </a:lnTo>
                  <a:lnTo>
                    <a:pt x="16140" y="117428"/>
                  </a:lnTo>
                  <a:lnTo>
                    <a:pt x="14028" y="116071"/>
                  </a:lnTo>
                  <a:lnTo>
                    <a:pt x="11992" y="114464"/>
                  </a:lnTo>
                  <a:lnTo>
                    <a:pt x="10106" y="112607"/>
                  </a:lnTo>
                  <a:lnTo>
                    <a:pt x="8321" y="110464"/>
                  </a:lnTo>
                  <a:lnTo>
                    <a:pt x="6687" y="108178"/>
                  </a:lnTo>
                  <a:lnTo>
                    <a:pt x="5204" y="105642"/>
                  </a:lnTo>
                  <a:lnTo>
                    <a:pt x="3896" y="102964"/>
                  </a:lnTo>
                  <a:lnTo>
                    <a:pt x="2765" y="100071"/>
                  </a:lnTo>
                  <a:lnTo>
                    <a:pt x="1810" y="97000"/>
                  </a:lnTo>
                  <a:lnTo>
                    <a:pt x="1030" y="93857"/>
                  </a:lnTo>
                  <a:lnTo>
                    <a:pt x="477" y="90535"/>
                  </a:lnTo>
                  <a:lnTo>
                    <a:pt x="100" y="87142"/>
                  </a:lnTo>
                  <a:lnTo>
                    <a:pt x="0" y="83642"/>
                  </a:lnTo>
                  <a:lnTo>
                    <a:pt x="100" y="80250"/>
                  </a:lnTo>
                  <a:lnTo>
                    <a:pt x="402" y="76964"/>
                  </a:lnTo>
                  <a:lnTo>
                    <a:pt x="879" y="73750"/>
                  </a:lnTo>
                  <a:lnTo>
                    <a:pt x="1533" y="70678"/>
                  </a:lnTo>
                  <a:lnTo>
                    <a:pt x="2388" y="67642"/>
                  </a:lnTo>
                  <a:lnTo>
                    <a:pt x="3368" y="64785"/>
                  </a:lnTo>
                  <a:lnTo>
                    <a:pt x="4525" y="62071"/>
                  </a:lnTo>
                  <a:lnTo>
                    <a:pt x="5832" y="59500"/>
                  </a:lnTo>
                  <a:lnTo>
                    <a:pt x="7265" y="57107"/>
                  </a:lnTo>
                  <a:lnTo>
                    <a:pt x="8849" y="54928"/>
                  </a:lnTo>
                  <a:lnTo>
                    <a:pt x="10534" y="52892"/>
                  </a:lnTo>
                  <a:lnTo>
                    <a:pt x="12344" y="51107"/>
                  </a:lnTo>
                  <a:lnTo>
                    <a:pt x="14230" y="49535"/>
                  </a:lnTo>
                  <a:lnTo>
                    <a:pt x="16216" y="48214"/>
                  </a:lnTo>
                  <a:lnTo>
                    <a:pt x="18328" y="47107"/>
                  </a:lnTo>
                  <a:lnTo>
                    <a:pt x="20490" y="46250"/>
                  </a:lnTo>
                  <a:lnTo>
                    <a:pt x="22752" y="45678"/>
                  </a:lnTo>
                  <a:lnTo>
                    <a:pt x="25065" y="45428"/>
                  </a:lnTo>
                  <a:lnTo>
                    <a:pt x="27379" y="45428"/>
                  </a:lnTo>
                  <a:lnTo>
                    <a:pt x="29692" y="45678"/>
                  </a:lnTo>
                  <a:lnTo>
                    <a:pt x="31979" y="46250"/>
                  </a:lnTo>
                  <a:lnTo>
                    <a:pt x="34217" y="47107"/>
                  </a:lnTo>
                  <a:lnTo>
                    <a:pt x="36379" y="48214"/>
                  </a:lnTo>
                  <a:lnTo>
                    <a:pt x="37083" y="44142"/>
                  </a:lnTo>
                  <a:lnTo>
                    <a:pt x="37913" y="40178"/>
                  </a:lnTo>
                  <a:lnTo>
                    <a:pt x="38994" y="36321"/>
                  </a:lnTo>
                  <a:lnTo>
                    <a:pt x="40201" y="32571"/>
                  </a:lnTo>
                  <a:lnTo>
                    <a:pt x="41583" y="29000"/>
                  </a:lnTo>
                  <a:lnTo>
                    <a:pt x="43142" y="25607"/>
                  </a:lnTo>
                  <a:lnTo>
                    <a:pt x="44852" y="22392"/>
                  </a:lnTo>
                  <a:lnTo>
                    <a:pt x="46737" y="19321"/>
                  </a:lnTo>
                  <a:lnTo>
                    <a:pt x="48698" y="16428"/>
                  </a:lnTo>
                  <a:lnTo>
                    <a:pt x="50835" y="13714"/>
                  </a:lnTo>
                  <a:lnTo>
                    <a:pt x="53073" y="11285"/>
                  </a:lnTo>
                  <a:lnTo>
                    <a:pt x="55461" y="9035"/>
                  </a:lnTo>
                  <a:lnTo>
                    <a:pt x="57925" y="7000"/>
                  </a:lnTo>
                  <a:lnTo>
                    <a:pt x="60540" y="5214"/>
                  </a:lnTo>
                  <a:lnTo>
                    <a:pt x="63205" y="3678"/>
                  </a:lnTo>
                  <a:lnTo>
                    <a:pt x="65971" y="2428"/>
                  </a:lnTo>
                  <a:lnTo>
                    <a:pt x="68786" y="1357"/>
                  </a:lnTo>
                  <a:lnTo>
                    <a:pt x="71728" y="642"/>
                  </a:lnTo>
                  <a:lnTo>
                    <a:pt x="74695" y="178"/>
                  </a:lnTo>
                  <a:lnTo>
                    <a:pt x="7773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30" name="Google Shape;1030;p53"/>
            <p:cNvSpPr/>
            <p:nvPr/>
          </p:nvSpPr>
          <p:spPr>
            <a:xfrm>
              <a:off x="10309225" y="5540375"/>
              <a:ext cx="1987500" cy="1574700"/>
            </a:xfrm>
            <a:custGeom>
              <a:rect b="b" l="l" r="r" t="t"/>
              <a:pathLst>
                <a:path extrusionOk="0" h="120000" w="120000">
                  <a:moveTo>
                    <a:pt x="60071" y="0"/>
                  </a:moveTo>
                  <a:lnTo>
                    <a:pt x="61604" y="181"/>
                  </a:lnTo>
                  <a:lnTo>
                    <a:pt x="63089" y="665"/>
                  </a:lnTo>
                  <a:lnTo>
                    <a:pt x="64479" y="1693"/>
                  </a:lnTo>
                  <a:lnTo>
                    <a:pt x="65724" y="2903"/>
                  </a:lnTo>
                  <a:lnTo>
                    <a:pt x="117652" y="68407"/>
                  </a:lnTo>
                  <a:lnTo>
                    <a:pt x="118706" y="70040"/>
                  </a:lnTo>
                  <a:lnTo>
                    <a:pt x="119377" y="71794"/>
                  </a:lnTo>
                  <a:lnTo>
                    <a:pt x="119808" y="73608"/>
                  </a:lnTo>
                  <a:lnTo>
                    <a:pt x="120000" y="75604"/>
                  </a:lnTo>
                  <a:lnTo>
                    <a:pt x="119808" y="77540"/>
                  </a:lnTo>
                  <a:lnTo>
                    <a:pt x="119377" y="79475"/>
                  </a:lnTo>
                  <a:lnTo>
                    <a:pt x="118706" y="81229"/>
                  </a:lnTo>
                  <a:lnTo>
                    <a:pt x="117652" y="82802"/>
                  </a:lnTo>
                  <a:lnTo>
                    <a:pt x="116359" y="84072"/>
                  </a:lnTo>
                  <a:lnTo>
                    <a:pt x="114922" y="85040"/>
                  </a:lnTo>
                  <a:lnTo>
                    <a:pt x="113437" y="85584"/>
                  </a:lnTo>
                  <a:lnTo>
                    <a:pt x="111904" y="85705"/>
                  </a:lnTo>
                  <a:lnTo>
                    <a:pt x="110371" y="85584"/>
                  </a:lnTo>
                  <a:lnTo>
                    <a:pt x="108838" y="85040"/>
                  </a:lnTo>
                  <a:lnTo>
                    <a:pt x="107497" y="84072"/>
                  </a:lnTo>
                  <a:lnTo>
                    <a:pt x="106251" y="82802"/>
                  </a:lnTo>
                  <a:lnTo>
                    <a:pt x="68119" y="34717"/>
                  </a:lnTo>
                  <a:lnTo>
                    <a:pt x="68119" y="109838"/>
                  </a:lnTo>
                  <a:lnTo>
                    <a:pt x="67928" y="112137"/>
                  </a:lnTo>
                  <a:lnTo>
                    <a:pt x="67305" y="114314"/>
                  </a:lnTo>
                  <a:lnTo>
                    <a:pt x="66395" y="116189"/>
                  </a:lnTo>
                  <a:lnTo>
                    <a:pt x="65101" y="117762"/>
                  </a:lnTo>
                  <a:lnTo>
                    <a:pt x="63664" y="118911"/>
                  </a:lnTo>
                  <a:lnTo>
                    <a:pt x="61988" y="119758"/>
                  </a:lnTo>
                  <a:lnTo>
                    <a:pt x="60071" y="120000"/>
                  </a:lnTo>
                  <a:lnTo>
                    <a:pt x="58203" y="119758"/>
                  </a:lnTo>
                  <a:lnTo>
                    <a:pt x="56526" y="118911"/>
                  </a:lnTo>
                  <a:lnTo>
                    <a:pt x="54994" y="117762"/>
                  </a:lnTo>
                  <a:lnTo>
                    <a:pt x="53796" y="116189"/>
                  </a:lnTo>
                  <a:lnTo>
                    <a:pt x="52790" y="114314"/>
                  </a:lnTo>
                  <a:lnTo>
                    <a:pt x="52263" y="112137"/>
                  </a:lnTo>
                  <a:lnTo>
                    <a:pt x="52023" y="109838"/>
                  </a:lnTo>
                  <a:lnTo>
                    <a:pt x="52023" y="34717"/>
                  </a:lnTo>
                  <a:lnTo>
                    <a:pt x="13700" y="82983"/>
                  </a:lnTo>
                  <a:lnTo>
                    <a:pt x="12455" y="84314"/>
                  </a:lnTo>
                  <a:lnTo>
                    <a:pt x="11065" y="85282"/>
                  </a:lnTo>
                  <a:lnTo>
                    <a:pt x="9580" y="85826"/>
                  </a:lnTo>
                  <a:lnTo>
                    <a:pt x="8047" y="86008"/>
                  </a:lnTo>
                  <a:lnTo>
                    <a:pt x="6514" y="85826"/>
                  </a:lnTo>
                  <a:lnTo>
                    <a:pt x="4982" y="85282"/>
                  </a:lnTo>
                  <a:lnTo>
                    <a:pt x="3592" y="84314"/>
                  </a:lnTo>
                  <a:lnTo>
                    <a:pt x="2299" y="82983"/>
                  </a:lnTo>
                  <a:lnTo>
                    <a:pt x="1245" y="81411"/>
                  </a:lnTo>
                  <a:lnTo>
                    <a:pt x="574" y="79657"/>
                  </a:lnTo>
                  <a:lnTo>
                    <a:pt x="143" y="77782"/>
                  </a:lnTo>
                  <a:lnTo>
                    <a:pt x="0" y="75846"/>
                  </a:lnTo>
                  <a:lnTo>
                    <a:pt x="143" y="73911"/>
                  </a:lnTo>
                  <a:lnTo>
                    <a:pt x="574" y="72036"/>
                  </a:lnTo>
                  <a:lnTo>
                    <a:pt x="1245" y="70282"/>
                  </a:lnTo>
                  <a:lnTo>
                    <a:pt x="2299" y="68588"/>
                  </a:lnTo>
                  <a:lnTo>
                    <a:pt x="54419" y="2903"/>
                  </a:lnTo>
                  <a:lnTo>
                    <a:pt x="55664" y="1693"/>
                  </a:lnTo>
                  <a:lnTo>
                    <a:pt x="57053" y="665"/>
                  </a:lnTo>
                  <a:lnTo>
                    <a:pt x="58538" y="181"/>
                  </a:lnTo>
                  <a:lnTo>
                    <a:pt x="6007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31" name="Google Shape;1031;p53"/>
          <p:cNvSpPr/>
          <p:nvPr/>
        </p:nvSpPr>
        <p:spPr>
          <a:xfrm>
            <a:off x="7105794" y="2802870"/>
            <a:ext cx="280200" cy="287700"/>
          </a:xfrm>
          <a:custGeom>
            <a:rect b="b" l="l" r="r" t="t"/>
            <a:pathLst>
              <a:path extrusionOk="0" h="120000" w="120000">
                <a:moveTo>
                  <a:pt x="29828" y="80503"/>
                </a:moveTo>
                <a:lnTo>
                  <a:pt x="43067" y="80503"/>
                </a:lnTo>
                <a:lnTo>
                  <a:pt x="44065" y="80611"/>
                </a:lnTo>
                <a:lnTo>
                  <a:pt x="45019" y="80914"/>
                </a:lnTo>
                <a:lnTo>
                  <a:pt x="45839" y="81346"/>
                </a:lnTo>
                <a:lnTo>
                  <a:pt x="46593" y="81929"/>
                </a:lnTo>
                <a:lnTo>
                  <a:pt x="47192" y="82663"/>
                </a:lnTo>
                <a:lnTo>
                  <a:pt x="47636" y="83462"/>
                </a:lnTo>
                <a:lnTo>
                  <a:pt x="47946" y="84390"/>
                </a:lnTo>
                <a:lnTo>
                  <a:pt x="48013" y="85362"/>
                </a:lnTo>
                <a:lnTo>
                  <a:pt x="47946" y="86312"/>
                </a:lnTo>
                <a:lnTo>
                  <a:pt x="47636" y="87241"/>
                </a:lnTo>
                <a:lnTo>
                  <a:pt x="47192" y="88061"/>
                </a:lnTo>
                <a:lnTo>
                  <a:pt x="46593" y="88774"/>
                </a:lnTo>
                <a:lnTo>
                  <a:pt x="45839" y="89357"/>
                </a:lnTo>
                <a:lnTo>
                  <a:pt x="45019" y="89832"/>
                </a:lnTo>
                <a:lnTo>
                  <a:pt x="44065" y="90091"/>
                </a:lnTo>
                <a:lnTo>
                  <a:pt x="43067" y="90199"/>
                </a:lnTo>
                <a:lnTo>
                  <a:pt x="29828" y="90199"/>
                </a:lnTo>
                <a:lnTo>
                  <a:pt x="28830" y="90091"/>
                </a:lnTo>
                <a:lnTo>
                  <a:pt x="27876" y="89832"/>
                </a:lnTo>
                <a:lnTo>
                  <a:pt x="27055" y="89357"/>
                </a:lnTo>
                <a:lnTo>
                  <a:pt x="26301" y="88774"/>
                </a:lnTo>
                <a:lnTo>
                  <a:pt x="25703" y="88061"/>
                </a:lnTo>
                <a:lnTo>
                  <a:pt x="25259" y="87241"/>
                </a:lnTo>
                <a:lnTo>
                  <a:pt x="24949" y="86312"/>
                </a:lnTo>
                <a:lnTo>
                  <a:pt x="24838" y="85362"/>
                </a:lnTo>
                <a:lnTo>
                  <a:pt x="24949" y="84390"/>
                </a:lnTo>
                <a:lnTo>
                  <a:pt x="25259" y="83462"/>
                </a:lnTo>
                <a:lnTo>
                  <a:pt x="25703" y="82663"/>
                </a:lnTo>
                <a:lnTo>
                  <a:pt x="26301" y="81929"/>
                </a:lnTo>
                <a:lnTo>
                  <a:pt x="27055" y="81346"/>
                </a:lnTo>
                <a:lnTo>
                  <a:pt x="27876" y="80914"/>
                </a:lnTo>
                <a:lnTo>
                  <a:pt x="28830" y="80611"/>
                </a:lnTo>
                <a:lnTo>
                  <a:pt x="29828" y="80503"/>
                </a:lnTo>
                <a:close/>
                <a:moveTo>
                  <a:pt x="115143" y="74155"/>
                </a:moveTo>
                <a:lnTo>
                  <a:pt x="116008" y="74219"/>
                </a:lnTo>
                <a:lnTo>
                  <a:pt x="116828" y="74479"/>
                </a:lnTo>
                <a:lnTo>
                  <a:pt x="117582" y="74846"/>
                </a:lnTo>
                <a:lnTo>
                  <a:pt x="118336" y="75364"/>
                </a:lnTo>
                <a:lnTo>
                  <a:pt x="118935" y="76012"/>
                </a:lnTo>
                <a:lnTo>
                  <a:pt x="119423" y="76703"/>
                </a:lnTo>
                <a:lnTo>
                  <a:pt x="119756" y="77480"/>
                </a:lnTo>
                <a:lnTo>
                  <a:pt x="119955" y="78322"/>
                </a:lnTo>
                <a:lnTo>
                  <a:pt x="120000" y="79121"/>
                </a:lnTo>
                <a:lnTo>
                  <a:pt x="119889" y="79964"/>
                </a:lnTo>
                <a:lnTo>
                  <a:pt x="119622" y="80806"/>
                </a:lnTo>
                <a:lnTo>
                  <a:pt x="119201" y="81561"/>
                </a:lnTo>
                <a:lnTo>
                  <a:pt x="118669" y="82296"/>
                </a:lnTo>
                <a:lnTo>
                  <a:pt x="88020" y="115465"/>
                </a:lnTo>
                <a:lnTo>
                  <a:pt x="87466" y="116005"/>
                </a:lnTo>
                <a:lnTo>
                  <a:pt x="86823" y="116415"/>
                </a:lnTo>
                <a:lnTo>
                  <a:pt x="86113" y="116739"/>
                </a:lnTo>
                <a:lnTo>
                  <a:pt x="85359" y="116955"/>
                </a:lnTo>
                <a:lnTo>
                  <a:pt x="84538" y="117063"/>
                </a:lnTo>
                <a:lnTo>
                  <a:pt x="84383" y="117063"/>
                </a:lnTo>
                <a:lnTo>
                  <a:pt x="83407" y="116998"/>
                </a:lnTo>
                <a:lnTo>
                  <a:pt x="82498" y="116739"/>
                </a:lnTo>
                <a:lnTo>
                  <a:pt x="81633" y="116307"/>
                </a:lnTo>
                <a:lnTo>
                  <a:pt x="80924" y="115724"/>
                </a:lnTo>
                <a:lnTo>
                  <a:pt x="63537" y="99442"/>
                </a:lnTo>
                <a:lnTo>
                  <a:pt x="62849" y="98707"/>
                </a:lnTo>
                <a:lnTo>
                  <a:pt x="62361" y="97865"/>
                </a:lnTo>
                <a:lnTo>
                  <a:pt x="62095" y="96980"/>
                </a:lnTo>
                <a:lnTo>
                  <a:pt x="61984" y="96073"/>
                </a:lnTo>
                <a:lnTo>
                  <a:pt x="62029" y="95123"/>
                </a:lnTo>
                <a:lnTo>
                  <a:pt x="62295" y="94237"/>
                </a:lnTo>
                <a:lnTo>
                  <a:pt x="62738" y="93374"/>
                </a:lnTo>
                <a:lnTo>
                  <a:pt x="63337" y="92596"/>
                </a:lnTo>
                <a:lnTo>
                  <a:pt x="64136" y="91970"/>
                </a:lnTo>
                <a:lnTo>
                  <a:pt x="64956" y="91495"/>
                </a:lnTo>
                <a:lnTo>
                  <a:pt x="65888" y="91214"/>
                </a:lnTo>
                <a:lnTo>
                  <a:pt x="66841" y="91106"/>
                </a:lnTo>
                <a:lnTo>
                  <a:pt x="67773" y="91171"/>
                </a:lnTo>
                <a:lnTo>
                  <a:pt x="68704" y="91430"/>
                </a:lnTo>
                <a:lnTo>
                  <a:pt x="69569" y="91840"/>
                </a:lnTo>
                <a:lnTo>
                  <a:pt x="70412" y="92445"/>
                </a:lnTo>
                <a:lnTo>
                  <a:pt x="84051" y="105229"/>
                </a:lnTo>
                <a:lnTo>
                  <a:pt x="111284" y="75753"/>
                </a:lnTo>
                <a:lnTo>
                  <a:pt x="111949" y="75170"/>
                </a:lnTo>
                <a:lnTo>
                  <a:pt x="112659" y="74694"/>
                </a:lnTo>
                <a:lnTo>
                  <a:pt x="113457" y="74371"/>
                </a:lnTo>
                <a:lnTo>
                  <a:pt x="114278" y="74198"/>
                </a:lnTo>
                <a:lnTo>
                  <a:pt x="115143" y="74155"/>
                </a:lnTo>
                <a:close/>
                <a:moveTo>
                  <a:pt x="29828" y="54763"/>
                </a:moveTo>
                <a:lnTo>
                  <a:pt x="74537" y="54763"/>
                </a:lnTo>
                <a:lnTo>
                  <a:pt x="75512" y="54871"/>
                </a:lnTo>
                <a:lnTo>
                  <a:pt x="76444" y="55173"/>
                </a:lnTo>
                <a:lnTo>
                  <a:pt x="77309" y="55605"/>
                </a:lnTo>
                <a:lnTo>
                  <a:pt x="78041" y="56188"/>
                </a:lnTo>
                <a:lnTo>
                  <a:pt x="78639" y="56922"/>
                </a:lnTo>
                <a:lnTo>
                  <a:pt x="79127" y="57721"/>
                </a:lnTo>
                <a:lnTo>
                  <a:pt x="79393" y="58628"/>
                </a:lnTo>
                <a:lnTo>
                  <a:pt x="79504" y="59578"/>
                </a:lnTo>
                <a:lnTo>
                  <a:pt x="79393" y="60572"/>
                </a:lnTo>
                <a:lnTo>
                  <a:pt x="79127" y="61479"/>
                </a:lnTo>
                <a:lnTo>
                  <a:pt x="78639" y="62278"/>
                </a:lnTo>
                <a:lnTo>
                  <a:pt x="78041" y="63012"/>
                </a:lnTo>
                <a:lnTo>
                  <a:pt x="77309" y="63595"/>
                </a:lnTo>
                <a:lnTo>
                  <a:pt x="76444" y="64048"/>
                </a:lnTo>
                <a:lnTo>
                  <a:pt x="75512" y="64329"/>
                </a:lnTo>
                <a:lnTo>
                  <a:pt x="74537" y="64437"/>
                </a:lnTo>
                <a:lnTo>
                  <a:pt x="29828" y="64437"/>
                </a:lnTo>
                <a:lnTo>
                  <a:pt x="28830" y="64329"/>
                </a:lnTo>
                <a:lnTo>
                  <a:pt x="27876" y="64048"/>
                </a:lnTo>
                <a:lnTo>
                  <a:pt x="27055" y="63595"/>
                </a:lnTo>
                <a:lnTo>
                  <a:pt x="26301" y="63012"/>
                </a:lnTo>
                <a:lnTo>
                  <a:pt x="25703" y="62278"/>
                </a:lnTo>
                <a:lnTo>
                  <a:pt x="25259" y="61479"/>
                </a:lnTo>
                <a:lnTo>
                  <a:pt x="24949" y="60572"/>
                </a:lnTo>
                <a:lnTo>
                  <a:pt x="24838" y="59578"/>
                </a:lnTo>
                <a:lnTo>
                  <a:pt x="24949" y="58628"/>
                </a:lnTo>
                <a:lnTo>
                  <a:pt x="25259" y="57721"/>
                </a:lnTo>
                <a:lnTo>
                  <a:pt x="25703" y="56922"/>
                </a:lnTo>
                <a:lnTo>
                  <a:pt x="26301" y="56188"/>
                </a:lnTo>
                <a:lnTo>
                  <a:pt x="27055" y="55605"/>
                </a:lnTo>
                <a:lnTo>
                  <a:pt x="27876" y="55173"/>
                </a:lnTo>
                <a:lnTo>
                  <a:pt x="28830" y="54871"/>
                </a:lnTo>
                <a:lnTo>
                  <a:pt x="29828" y="54763"/>
                </a:lnTo>
                <a:close/>
                <a:moveTo>
                  <a:pt x="29828" y="28202"/>
                </a:moveTo>
                <a:lnTo>
                  <a:pt x="74537" y="28202"/>
                </a:lnTo>
                <a:lnTo>
                  <a:pt x="75512" y="28288"/>
                </a:lnTo>
                <a:lnTo>
                  <a:pt x="76444" y="28569"/>
                </a:lnTo>
                <a:lnTo>
                  <a:pt x="77309" y="29001"/>
                </a:lnTo>
                <a:lnTo>
                  <a:pt x="78041" y="29627"/>
                </a:lnTo>
                <a:lnTo>
                  <a:pt x="78639" y="30318"/>
                </a:lnTo>
                <a:lnTo>
                  <a:pt x="79127" y="31160"/>
                </a:lnTo>
                <a:lnTo>
                  <a:pt x="79393" y="32046"/>
                </a:lnTo>
                <a:lnTo>
                  <a:pt x="79504" y="33039"/>
                </a:lnTo>
                <a:lnTo>
                  <a:pt x="79393" y="34011"/>
                </a:lnTo>
                <a:lnTo>
                  <a:pt x="79127" y="34896"/>
                </a:lnTo>
                <a:lnTo>
                  <a:pt x="78639" y="35738"/>
                </a:lnTo>
                <a:lnTo>
                  <a:pt x="78041" y="36429"/>
                </a:lnTo>
                <a:lnTo>
                  <a:pt x="77309" y="37055"/>
                </a:lnTo>
                <a:lnTo>
                  <a:pt x="76444" y="37487"/>
                </a:lnTo>
                <a:lnTo>
                  <a:pt x="75512" y="37768"/>
                </a:lnTo>
                <a:lnTo>
                  <a:pt x="74537" y="37854"/>
                </a:lnTo>
                <a:lnTo>
                  <a:pt x="29828" y="37854"/>
                </a:lnTo>
                <a:lnTo>
                  <a:pt x="28830" y="37768"/>
                </a:lnTo>
                <a:lnTo>
                  <a:pt x="27876" y="37487"/>
                </a:lnTo>
                <a:lnTo>
                  <a:pt x="27055" y="37055"/>
                </a:lnTo>
                <a:lnTo>
                  <a:pt x="26301" y="36429"/>
                </a:lnTo>
                <a:lnTo>
                  <a:pt x="25703" y="35738"/>
                </a:lnTo>
                <a:lnTo>
                  <a:pt x="25259" y="34896"/>
                </a:lnTo>
                <a:lnTo>
                  <a:pt x="24949" y="34011"/>
                </a:lnTo>
                <a:lnTo>
                  <a:pt x="24838" y="33039"/>
                </a:lnTo>
                <a:lnTo>
                  <a:pt x="24949" y="32046"/>
                </a:lnTo>
                <a:lnTo>
                  <a:pt x="25259" y="31160"/>
                </a:lnTo>
                <a:lnTo>
                  <a:pt x="25703" y="30318"/>
                </a:lnTo>
                <a:lnTo>
                  <a:pt x="26301" y="29627"/>
                </a:lnTo>
                <a:lnTo>
                  <a:pt x="27055" y="29001"/>
                </a:lnTo>
                <a:lnTo>
                  <a:pt x="27876" y="28569"/>
                </a:lnTo>
                <a:lnTo>
                  <a:pt x="28830" y="28288"/>
                </a:lnTo>
                <a:lnTo>
                  <a:pt x="29828" y="28202"/>
                </a:lnTo>
                <a:close/>
                <a:moveTo>
                  <a:pt x="4967" y="0"/>
                </a:moveTo>
                <a:lnTo>
                  <a:pt x="97712" y="0"/>
                </a:lnTo>
                <a:lnTo>
                  <a:pt x="98732" y="129"/>
                </a:lnTo>
                <a:lnTo>
                  <a:pt x="99641" y="410"/>
                </a:lnTo>
                <a:lnTo>
                  <a:pt x="100484" y="842"/>
                </a:lnTo>
                <a:lnTo>
                  <a:pt x="101216" y="1425"/>
                </a:lnTo>
                <a:lnTo>
                  <a:pt x="101836" y="2159"/>
                </a:lnTo>
                <a:lnTo>
                  <a:pt x="102302" y="2958"/>
                </a:lnTo>
                <a:lnTo>
                  <a:pt x="102568" y="3886"/>
                </a:lnTo>
                <a:lnTo>
                  <a:pt x="102679" y="4858"/>
                </a:lnTo>
                <a:lnTo>
                  <a:pt x="102679" y="63638"/>
                </a:lnTo>
                <a:lnTo>
                  <a:pt x="102568" y="64588"/>
                </a:lnTo>
                <a:lnTo>
                  <a:pt x="102302" y="65495"/>
                </a:lnTo>
                <a:lnTo>
                  <a:pt x="101836" y="66294"/>
                </a:lnTo>
                <a:lnTo>
                  <a:pt x="101216" y="67028"/>
                </a:lnTo>
                <a:lnTo>
                  <a:pt x="100484" y="67612"/>
                </a:lnTo>
                <a:lnTo>
                  <a:pt x="99641" y="68065"/>
                </a:lnTo>
                <a:lnTo>
                  <a:pt x="98732" y="68346"/>
                </a:lnTo>
                <a:lnTo>
                  <a:pt x="97712" y="68454"/>
                </a:lnTo>
                <a:lnTo>
                  <a:pt x="96691" y="68346"/>
                </a:lnTo>
                <a:lnTo>
                  <a:pt x="95804" y="68065"/>
                </a:lnTo>
                <a:lnTo>
                  <a:pt x="94939" y="67612"/>
                </a:lnTo>
                <a:lnTo>
                  <a:pt x="94230" y="67028"/>
                </a:lnTo>
                <a:lnTo>
                  <a:pt x="93587" y="66294"/>
                </a:lnTo>
                <a:lnTo>
                  <a:pt x="93121" y="65495"/>
                </a:lnTo>
                <a:lnTo>
                  <a:pt x="92833" y="64588"/>
                </a:lnTo>
                <a:lnTo>
                  <a:pt x="92766" y="63638"/>
                </a:lnTo>
                <a:lnTo>
                  <a:pt x="92766" y="9695"/>
                </a:lnTo>
                <a:lnTo>
                  <a:pt x="9957" y="9695"/>
                </a:lnTo>
                <a:lnTo>
                  <a:pt x="9957" y="110325"/>
                </a:lnTo>
                <a:lnTo>
                  <a:pt x="48013" y="110325"/>
                </a:lnTo>
                <a:lnTo>
                  <a:pt x="49033" y="110433"/>
                </a:lnTo>
                <a:lnTo>
                  <a:pt x="49964" y="110671"/>
                </a:lnTo>
                <a:lnTo>
                  <a:pt x="50785" y="111146"/>
                </a:lnTo>
                <a:lnTo>
                  <a:pt x="51539" y="111750"/>
                </a:lnTo>
                <a:lnTo>
                  <a:pt x="52138" y="112441"/>
                </a:lnTo>
                <a:lnTo>
                  <a:pt x="52603" y="113284"/>
                </a:lnTo>
                <a:lnTo>
                  <a:pt x="52892" y="114191"/>
                </a:lnTo>
                <a:lnTo>
                  <a:pt x="53003" y="115141"/>
                </a:lnTo>
                <a:lnTo>
                  <a:pt x="52892" y="116113"/>
                </a:lnTo>
                <a:lnTo>
                  <a:pt x="52603" y="117041"/>
                </a:lnTo>
                <a:lnTo>
                  <a:pt x="52138" y="117840"/>
                </a:lnTo>
                <a:lnTo>
                  <a:pt x="51539" y="118574"/>
                </a:lnTo>
                <a:lnTo>
                  <a:pt x="50785" y="119157"/>
                </a:lnTo>
                <a:lnTo>
                  <a:pt x="49964" y="119589"/>
                </a:lnTo>
                <a:lnTo>
                  <a:pt x="49033" y="119892"/>
                </a:lnTo>
                <a:lnTo>
                  <a:pt x="48013" y="120000"/>
                </a:lnTo>
                <a:lnTo>
                  <a:pt x="4967" y="120000"/>
                </a:lnTo>
                <a:lnTo>
                  <a:pt x="3991" y="119892"/>
                </a:lnTo>
                <a:lnTo>
                  <a:pt x="3060" y="119589"/>
                </a:lnTo>
                <a:lnTo>
                  <a:pt x="2195" y="119157"/>
                </a:lnTo>
                <a:lnTo>
                  <a:pt x="1463" y="118574"/>
                </a:lnTo>
                <a:lnTo>
                  <a:pt x="864" y="117840"/>
                </a:lnTo>
                <a:lnTo>
                  <a:pt x="377" y="117041"/>
                </a:lnTo>
                <a:lnTo>
                  <a:pt x="110" y="116113"/>
                </a:lnTo>
                <a:lnTo>
                  <a:pt x="0" y="115141"/>
                </a:lnTo>
                <a:lnTo>
                  <a:pt x="0" y="4858"/>
                </a:lnTo>
                <a:lnTo>
                  <a:pt x="110" y="3886"/>
                </a:lnTo>
                <a:lnTo>
                  <a:pt x="377" y="2958"/>
                </a:lnTo>
                <a:lnTo>
                  <a:pt x="864" y="2159"/>
                </a:lnTo>
                <a:lnTo>
                  <a:pt x="1463" y="1425"/>
                </a:lnTo>
                <a:lnTo>
                  <a:pt x="2195" y="842"/>
                </a:lnTo>
                <a:lnTo>
                  <a:pt x="3060" y="410"/>
                </a:lnTo>
                <a:lnTo>
                  <a:pt x="3991" y="129"/>
                </a:lnTo>
                <a:lnTo>
                  <a:pt x="496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32" name="Google Shape;1032;p53"/>
          <p:cNvGrpSpPr/>
          <p:nvPr/>
        </p:nvGrpSpPr>
        <p:grpSpPr>
          <a:xfrm>
            <a:off x="6283941" y="2753461"/>
            <a:ext cx="386238" cy="386002"/>
            <a:chOff x="4667251" y="4117975"/>
            <a:chExt cx="5205362" cy="5202188"/>
          </a:xfrm>
        </p:grpSpPr>
        <p:sp>
          <p:nvSpPr>
            <p:cNvPr id="1033" name="Google Shape;1033;p53"/>
            <p:cNvSpPr/>
            <p:nvPr/>
          </p:nvSpPr>
          <p:spPr>
            <a:xfrm>
              <a:off x="7847013" y="7294563"/>
              <a:ext cx="2025600" cy="2025600"/>
            </a:xfrm>
            <a:custGeom>
              <a:rect b="b" l="l" r="r" t="t"/>
              <a:pathLst>
                <a:path extrusionOk="0" h="120000" w="120000">
                  <a:moveTo>
                    <a:pt x="40893" y="0"/>
                  </a:moveTo>
                  <a:lnTo>
                    <a:pt x="111586" y="70795"/>
                  </a:lnTo>
                  <a:lnTo>
                    <a:pt x="113983" y="73477"/>
                  </a:lnTo>
                  <a:lnTo>
                    <a:pt x="115957" y="76393"/>
                  </a:lnTo>
                  <a:lnTo>
                    <a:pt x="117649" y="79498"/>
                  </a:lnTo>
                  <a:lnTo>
                    <a:pt x="118777" y="82791"/>
                  </a:lnTo>
                  <a:lnTo>
                    <a:pt x="119623" y="86036"/>
                  </a:lnTo>
                  <a:lnTo>
                    <a:pt x="120000" y="89517"/>
                  </a:lnTo>
                  <a:lnTo>
                    <a:pt x="120000" y="92904"/>
                  </a:lnTo>
                  <a:lnTo>
                    <a:pt x="119623" y="96291"/>
                  </a:lnTo>
                  <a:lnTo>
                    <a:pt x="118777" y="99678"/>
                  </a:lnTo>
                  <a:lnTo>
                    <a:pt x="117649" y="102830"/>
                  </a:lnTo>
                  <a:lnTo>
                    <a:pt x="115957" y="105934"/>
                  </a:lnTo>
                  <a:lnTo>
                    <a:pt x="113983" y="108945"/>
                  </a:lnTo>
                  <a:lnTo>
                    <a:pt x="111586" y="111673"/>
                  </a:lnTo>
                  <a:lnTo>
                    <a:pt x="108860" y="113978"/>
                  </a:lnTo>
                  <a:lnTo>
                    <a:pt x="105945" y="116048"/>
                  </a:lnTo>
                  <a:lnTo>
                    <a:pt x="102843" y="117647"/>
                  </a:lnTo>
                  <a:lnTo>
                    <a:pt x="99647" y="118871"/>
                  </a:lnTo>
                  <a:lnTo>
                    <a:pt x="96263" y="119623"/>
                  </a:lnTo>
                  <a:lnTo>
                    <a:pt x="92925" y="120000"/>
                  </a:lnTo>
                  <a:lnTo>
                    <a:pt x="89447" y="120000"/>
                  </a:lnTo>
                  <a:lnTo>
                    <a:pt x="86063" y="119623"/>
                  </a:lnTo>
                  <a:lnTo>
                    <a:pt x="82773" y="118871"/>
                  </a:lnTo>
                  <a:lnTo>
                    <a:pt x="79482" y="117647"/>
                  </a:lnTo>
                  <a:lnTo>
                    <a:pt x="76427" y="116048"/>
                  </a:lnTo>
                  <a:lnTo>
                    <a:pt x="73513" y="113978"/>
                  </a:lnTo>
                  <a:lnTo>
                    <a:pt x="70693" y="111673"/>
                  </a:lnTo>
                  <a:lnTo>
                    <a:pt x="0" y="40878"/>
                  </a:lnTo>
                  <a:lnTo>
                    <a:pt x="6862" y="36174"/>
                  </a:lnTo>
                  <a:lnTo>
                    <a:pt x="13396" y="30999"/>
                  </a:lnTo>
                  <a:lnTo>
                    <a:pt x="19694" y="25495"/>
                  </a:lnTo>
                  <a:lnTo>
                    <a:pt x="25522" y="19662"/>
                  </a:lnTo>
                  <a:lnTo>
                    <a:pt x="31022" y="13406"/>
                  </a:lnTo>
                  <a:lnTo>
                    <a:pt x="36192" y="6820"/>
                  </a:lnTo>
                  <a:lnTo>
                    <a:pt x="4089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34" name="Google Shape;1034;p53"/>
            <p:cNvSpPr/>
            <p:nvPr/>
          </p:nvSpPr>
          <p:spPr>
            <a:xfrm>
              <a:off x="4667251" y="4117975"/>
              <a:ext cx="3905100" cy="3903600"/>
            </a:xfrm>
            <a:custGeom>
              <a:rect b="b" l="l" r="r" t="t"/>
              <a:pathLst>
                <a:path extrusionOk="0" h="120000" w="120000">
                  <a:moveTo>
                    <a:pt x="59963" y="15030"/>
                  </a:moveTo>
                  <a:lnTo>
                    <a:pt x="56330" y="15176"/>
                  </a:lnTo>
                  <a:lnTo>
                    <a:pt x="52672" y="15616"/>
                  </a:lnTo>
                  <a:lnTo>
                    <a:pt x="49160" y="16299"/>
                  </a:lnTo>
                  <a:lnTo>
                    <a:pt x="45771" y="17324"/>
                  </a:lnTo>
                  <a:lnTo>
                    <a:pt x="42503" y="18519"/>
                  </a:lnTo>
                  <a:lnTo>
                    <a:pt x="39357" y="20032"/>
                  </a:lnTo>
                  <a:lnTo>
                    <a:pt x="36285" y="21740"/>
                  </a:lnTo>
                  <a:lnTo>
                    <a:pt x="33407" y="23692"/>
                  </a:lnTo>
                  <a:lnTo>
                    <a:pt x="30749" y="25815"/>
                  </a:lnTo>
                  <a:lnTo>
                    <a:pt x="28213" y="28206"/>
                  </a:lnTo>
                  <a:lnTo>
                    <a:pt x="25824" y="30744"/>
                  </a:lnTo>
                  <a:lnTo>
                    <a:pt x="23678" y="33452"/>
                  </a:lnTo>
                  <a:lnTo>
                    <a:pt x="21751" y="36331"/>
                  </a:lnTo>
                  <a:lnTo>
                    <a:pt x="20044" y="39357"/>
                  </a:lnTo>
                  <a:lnTo>
                    <a:pt x="18532" y="42505"/>
                  </a:lnTo>
                  <a:lnTo>
                    <a:pt x="17313" y="45774"/>
                  </a:lnTo>
                  <a:lnTo>
                    <a:pt x="16289" y="49166"/>
                  </a:lnTo>
                  <a:lnTo>
                    <a:pt x="15557" y="52728"/>
                  </a:lnTo>
                  <a:lnTo>
                    <a:pt x="15118" y="56315"/>
                  </a:lnTo>
                  <a:lnTo>
                    <a:pt x="14972" y="60024"/>
                  </a:lnTo>
                  <a:lnTo>
                    <a:pt x="15118" y="63660"/>
                  </a:lnTo>
                  <a:lnTo>
                    <a:pt x="15557" y="67271"/>
                  </a:lnTo>
                  <a:lnTo>
                    <a:pt x="16289" y="70809"/>
                  </a:lnTo>
                  <a:lnTo>
                    <a:pt x="17313" y="74225"/>
                  </a:lnTo>
                  <a:lnTo>
                    <a:pt x="18532" y="77470"/>
                  </a:lnTo>
                  <a:lnTo>
                    <a:pt x="20044" y="80642"/>
                  </a:lnTo>
                  <a:lnTo>
                    <a:pt x="21751" y="83668"/>
                  </a:lnTo>
                  <a:lnTo>
                    <a:pt x="23678" y="86522"/>
                  </a:lnTo>
                  <a:lnTo>
                    <a:pt x="25824" y="89255"/>
                  </a:lnTo>
                  <a:lnTo>
                    <a:pt x="28213" y="91769"/>
                  </a:lnTo>
                  <a:lnTo>
                    <a:pt x="30749" y="94160"/>
                  </a:lnTo>
                  <a:lnTo>
                    <a:pt x="33407" y="96307"/>
                  </a:lnTo>
                  <a:lnTo>
                    <a:pt x="36285" y="98259"/>
                  </a:lnTo>
                  <a:lnTo>
                    <a:pt x="39357" y="99943"/>
                  </a:lnTo>
                  <a:lnTo>
                    <a:pt x="42503" y="101455"/>
                  </a:lnTo>
                  <a:lnTo>
                    <a:pt x="45771" y="102675"/>
                  </a:lnTo>
                  <a:lnTo>
                    <a:pt x="49160" y="103700"/>
                  </a:lnTo>
                  <a:lnTo>
                    <a:pt x="52672" y="104383"/>
                  </a:lnTo>
                  <a:lnTo>
                    <a:pt x="56330" y="104823"/>
                  </a:lnTo>
                  <a:lnTo>
                    <a:pt x="59963" y="104969"/>
                  </a:lnTo>
                  <a:lnTo>
                    <a:pt x="63669" y="104823"/>
                  </a:lnTo>
                  <a:lnTo>
                    <a:pt x="67254" y="104383"/>
                  </a:lnTo>
                  <a:lnTo>
                    <a:pt x="70766" y="103700"/>
                  </a:lnTo>
                  <a:lnTo>
                    <a:pt x="74180" y="102675"/>
                  </a:lnTo>
                  <a:lnTo>
                    <a:pt x="77472" y="101455"/>
                  </a:lnTo>
                  <a:lnTo>
                    <a:pt x="80642" y="99943"/>
                  </a:lnTo>
                  <a:lnTo>
                    <a:pt x="83665" y="98259"/>
                  </a:lnTo>
                  <a:lnTo>
                    <a:pt x="86519" y="96307"/>
                  </a:lnTo>
                  <a:lnTo>
                    <a:pt x="89250" y="94160"/>
                  </a:lnTo>
                  <a:lnTo>
                    <a:pt x="91786" y="91769"/>
                  </a:lnTo>
                  <a:lnTo>
                    <a:pt x="94102" y="89255"/>
                  </a:lnTo>
                  <a:lnTo>
                    <a:pt x="96297" y="86522"/>
                  </a:lnTo>
                  <a:lnTo>
                    <a:pt x="98199" y="83668"/>
                  </a:lnTo>
                  <a:lnTo>
                    <a:pt x="99955" y="80642"/>
                  </a:lnTo>
                  <a:lnTo>
                    <a:pt x="101418" y="77470"/>
                  </a:lnTo>
                  <a:lnTo>
                    <a:pt x="102662" y="74225"/>
                  </a:lnTo>
                  <a:lnTo>
                    <a:pt x="103637" y="70809"/>
                  </a:lnTo>
                  <a:lnTo>
                    <a:pt x="104369" y="67271"/>
                  </a:lnTo>
                  <a:lnTo>
                    <a:pt x="104807" y="63660"/>
                  </a:lnTo>
                  <a:lnTo>
                    <a:pt x="104954" y="60024"/>
                  </a:lnTo>
                  <a:lnTo>
                    <a:pt x="104807" y="56315"/>
                  </a:lnTo>
                  <a:lnTo>
                    <a:pt x="104369" y="52728"/>
                  </a:lnTo>
                  <a:lnTo>
                    <a:pt x="103637" y="49166"/>
                  </a:lnTo>
                  <a:lnTo>
                    <a:pt x="102662" y="45774"/>
                  </a:lnTo>
                  <a:lnTo>
                    <a:pt x="101418" y="42505"/>
                  </a:lnTo>
                  <a:lnTo>
                    <a:pt x="99955" y="39357"/>
                  </a:lnTo>
                  <a:lnTo>
                    <a:pt x="98199" y="36331"/>
                  </a:lnTo>
                  <a:lnTo>
                    <a:pt x="96297" y="33452"/>
                  </a:lnTo>
                  <a:lnTo>
                    <a:pt x="94102" y="30744"/>
                  </a:lnTo>
                  <a:lnTo>
                    <a:pt x="91786" y="28206"/>
                  </a:lnTo>
                  <a:lnTo>
                    <a:pt x="89250" y="25815"/>
                  </a:lnTo>
                  <a:lnTo>
                    <a:pt x="86519" y="23692"/>
                  </a:lnTo>
                  <a:lnTo>
                    <a:pt x="83665" y="21740"/>
                  </a:lnTo>
                  <a:lnTo>
                    <a:pt x="80642" y="20032"/>
                  </a:lnTo>
                  <a:lnTo>
                    <a:pt x="77472" y="18519"/>
                  </a:lnTo>
                  <a:lnTo>
                    <a:pt x="74180" y="17324"/>
                  </a:lnTo>
                  <a:lnTo>
                    <a:pt x="70766" y="16299"/>
                  </a:lnTo>
                  <a:lnTo>
                    <a:pt x="67254" y="15616"/>
                  </a:lnTo>
                  <a:lnTo>
                    <a:pt x="63669" y="15176"/>
                  </a:lnTo>
                  <a:lnTo>
                    <a:pt x="59963" y="15030"/>
                  </a:lnTo>
                  <a:close/>
                  <a:moveTo>
                    <a:pt x="59963" y="0"/>
                  </a:moveTo>
                  <a:lnTo>
                    <a:pt x="64255" y="146"/>
                  </a:lnTo>
                  <a:lnTo>
                    <a:pt x="68473" y="585"/>
                  </a:lnTo>
                  <a:lnTo>
                    <a:pt x="72570" y="1317"/>
                  </a:lnTo>
                  <a:lnTo>
                    <a:pt x="76594" y="2342"/>
                  </a:lnTo>
                  <a:lnTo>
                    <a:pt x="80495" y="3586"/>
                  </a:lnTo>
                  <a:lnTo>
                    <a:pt x="84251" y="5099"/>
                  </a:lnTo>
                  <a:lnTo>
                    <a:pt x="87884" y="6905"/>
                  </a:lnTo>
                  <a:lnTo>
                    <a:pt x="91396" y="8906"/>
                  </a:lnTo>
                  <a:lnTo>
                    <a:pt x="94736" y="11126"/>
                  </a:lnTo>
                  <a:lnTo>
                    <a:pt x="97955" y="13566"/>
                  </a:lnTo>
                  <a:lnTo>
                    <a:pt x="100979" y="16201"/>
                  </a:lnTo>
                  <a:lnTo>
                    <a:pt x="103783" y="19007"/>
                  </a:lnTo>
                  <a:lnTo>
                    <a:pt x="106417" y="22033"/>
                  </a:lnTo>
                  <a:lnTo>
                    <a:pt x="108855" y="25254"/>
                  </a:lnTo>
                  <a:lnTo>
                    <a:pt x="111099" y="28548"/>
                  </a:lnTo>
                  <a:lnTo>
                    <a:pt x="113074" y="32061"/>
                  </a:lnTo>
                  <a:lnTo>
                    <a:pt x="114830" y="35697"/>
                  </a:lnTo>
                  <a:lnTo>
                    <a:pt x="116390" y="39503"/>
                  </a:lnTo>
                  <a:lnTo>
                    <a:pt x="117659" y="43383"/>
                  </a:lnTo>
                  <a:lnTo>
                    <a:pt x="118634" y="47409"/>
                  </a:lnTo>
                  <a:lnTo>
                    <a:pt x="119365" y="51508"/>
                  </a:lnTo>
                  <a:lnTo>
                    <a:pt x="119804" y="55681"/>
                  </a:lnTo>
                  <a:lnTo>
                    <a:pt x="120000" y="60024"/>
                  </a:lnTo>
                  <a:lnTo>
                    <a:pt x="119804" y="64294"/>
                  </a:lnTo>
                  <a:lnTo>
                    <a:pt x="119365" y="68491"/>
                  </a:lnTo>
                  <a:lnTo>
                    <a:pt x="118634" y="72566"/>
                  </a:lnTo>
                  <a:lnTo>
                    <a:pt x="117659" y="76592"/>
                  </a:lnTo>
                  <a:lnTo>
                    <a:pt x="116390" y="80496"/>
                  </a:lnTo>
                  <a:lnTo>
                    <a:pt x="114830" y="84278"/>
                  </a:lnTo>
                  <a:lnTo>
                    <a:pt x="113074" y="87938"/>
                  </a:lnTo>
                  <a:lnTo>
                    <a:pt x="111099" y="91427"/>
                  </a:lnTo>
                  <a:lnTo>
                    <a:pt x="108855" y="94745"/>
                  </a:lnTo>
                  <a:lnTo>
                    <a:pt x="106417" y="97966"/>
                  </a:lnTo>
                  <a:lnTo>
                    <a:pt x="103783" y="100967"/>
                  </a:lnTo>
                  <a:lnTo>
                    <a:pt x="100979" y="103798"/>
                  </a:lnTo>
                  <a:lnTo>
                    <a:pt x="97955" y="106409"/>
                  </a:lnTo>
                  <a:lnTo>
                    <a:pt x="94736" y="108849"/>
                  </a:lnTo>
                  <a:lnTo>
                    <a:pt x="91396" y="111093"/>
                  </a:lnTo>
                  <a:lnTo>
                    <a:pt x="87884" y="113070"/>
                  </a:lnTo>
                  <a:lnTo>
                    <a:pt x="84251" y="114875"/>
                  </a:lnTo>
                  <a:lnTo>
                    <a:pt x="80495" y="116388"/>
                  </a:lnTo>
                  <a:lnTo>
                    <a:pt x="76594" y="117657"/>
                  </a:lnTo>
                  <a:lnTo>
                    <a:pt x="72570" y="118682"/>
                  </a:lnTo>
                  <a:lnTo>
                    <a:pt x="68473" y="119414"/>
                  </a:lnTo>
                  <a:lnTo>
                    <a:pt x="64255" y="119853"/>
                  </a:lnTo>
                  <a:lnTo>
                    <a:pt x="59963" y="120000"/>
                  </a:lnTo>
                  <a:lnTo>
                    <a:pt x="55695" y="119853"/>
                  </a:lnTo>
                  <a:lnTo>
                    <a:pt x="51501" y="119414"/>
                  </a:lnTo>
                  <a:lnTo>
                    <a:pt x="47380" y="118682"/>
                  </a:lnTo>
                  <a:lnTo>
                    <a:pt x="43381" y="117657"/>
                  </a:lnTo>
                  <a:lnTo>
                    <a:pt x="39504" y="116388"/>
                  </a:lnTo>
                  <a:lnTo>
                    <a:pt x="35700" y="114875"/>
                  </a:lnTo>
                  <a:lnTo>
                    <a:pt x="32042" y="113070"/>
                  </a:lnTo>
                  <a:lnTo>
                    <a:pt x="28555" y="111093"/>
                  </a:lnTo>
                  <a:lnTo>
                    <a:pt x="25190" y="108849"/>
                  </a:lnTo>
                  <a:lnTo>
                    <a:pt x="22044" y="106409"/>
                  </a:lnTo>
                  <a:lnTo>
                    <a:pt x="19020" y="103798"/>
                  </a:lnTo>
                  <a:lnTo>
                    <a:pt x="16191" y="100967"/>
                  </a:lnTo>
                  <a:lnTo>
                    <a:pt x="13509" y="97966"/>
                  </a:lnTo>
                  <a:lnTo>
                    <a:pt x="11095" y="94745"/>
                  </a:lnTo>
                  <a:lnTo>
                    <a:pt x="8900" y="91427"/>
                  </a:lnTo>
                  <a:lnTo>
                    <a:pt x="6901" y="87938"/>
                  </a:lnTo>
                  <a:lnTo>
                    <a:pt x="5096" y="84278"/>
                  </a:lnTo>
                  <a:lnTo>
                    <a:pt x="3609" y="80496"/>
                  </a:lnTo>
                  <a:lnTo>
                    <a:pt x="2340" y="76592"/>
                  </a:lnTo>
                  <a:lnTo>
                    <a:pt x="1316" y="72566"/>
                  </a:lnTo>
                  <a:lnTo>
                    <a:pt x="585" y="68491"/>
                  </a:lnTo>
                  <a:lnTo>
                    <a:pt x="146" y="64294"/>
                  </a:lnTo>
                  <a:lnTo>
                    <a:pt x="0" y="60024"/>
                  </a:lnTo>
                  <a:lnTo>
                    <a:pt x="146" y="55681"/>
                  </a:lnTo>
                  <a:lnTo>
                    <a:pt x="585" y="51508"/>
                  </a:lnTo>
                  <a:lnTo>
                    <a:pt x="1316" y="47409"/>
                  </a:lnTo>
                  <a:lnTo>
                    <a:pt x="2340" y="43383"/>
                  </a:lnTo>
                  <a:lnTo>
                    <a:pt x="3609" y="39503"/>
                  </a:lnTo>
                  <a:lnTo>
                    <a:pt x="5096" y="35697"/>
                  </a:lnTo>
                  <a:lnTo>
                    <a:pt x="6901" y="32061"/>
                  </a:lnTo>
                  <a:lnTo>
                    <a:pt x="8900" y="28548"/>
                  </a:lnTo>
                  <a:lnTo>
                    <a:pt x="11095" y="25254"/>
                  </a:lnTo>
                  <a:lnTo>
                    <a:pt x="13509" y="22033"/>
                  </a:lnTo>
                  <a:lnTo>
                    <a:pt x="16191" y="19007"/>
                  </a:lnTo>
                  <a:lnTo>
                    <a:pt x="19020" y="16201"/>
                  </a:lnTo>
                  <a:lnTo>
                    <a:pt x="22044" y="13566"/>
                  </a:lnTo>
                  <a:lnTo>
                    <a:pt x="25190" y="11126"/>
                  </a:lnTo>
                  <a:lnTo>
                    <a:pt x="28555" y="8906"/>
                  </a:lnTo>
                  <a:lnTo>
                    <a:pt x="32042" y="6905"/>
                  </a:lnTo>
                  <a:lnTo>
                    <a:pt x="35700" y="5099"/>
                  </a:lnTo>
                  <a:lnTo>
                    <a:pt x="39504" y="3586"/>
                  </a:lnTo>
                  <a:lnTo>
                    <a:pt x="43381" y="2342"/>
                  </a:lnTo>
                  <a:lnTo>
                    <a:pt x="47380" y="1317"/>
                  </a:lnTo>
                  <a:lnTo>
                    <a:pt x="51501" y="585"/>
                  </a:lnTo>
                  <a:lnTo>
                    <a:pt x="55695" y="146"/>
                  </a:lnTo>
                  <a:lnTo>
                    <a:pt x="5996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35" name="Google Shape;1035;p53"/>
            <p:cNvSpPr/>
            <p:nvPr/>
          </p:nvSpPr>
          <p:spPr>
            <a:xfrm>
              <a:off x="5481638" y="4930775"/>
              <a:ext cx="1138200" cy="1139700"/>
            </a:xfrm>
            <a:custGeom>
              <a:rect b="b" l="l" r="r" t="t"/>
              <a:pathLst>
                <a:path extrusionOk="0" h="120000" w="120000">
                  <a:moveTo>
                    <a:pt x="120000" y="0"/>
                  </a:moveTo>
                  <a:lnTo>
                    <a:pt x="120000" y="34285"/>
                  </a:lnTo>
                  <a:lnTo>
                    <a:pt x="110711" y="34787"/>
                  </a:lnTo>
                  <a:lnTo>
                    <a:pt x="101673" y="36292"/>
                  </a:lnTo>
                  <a:lnTo>
                    <a:pt x="92970" y="38634"/>
                  </a:lnTo>
                  <a:lnTo>
                    <a:pt x="84602" y="41811"/>
                  </a:lnTo>
                  <a:lnTo>
                    <a:pt x="76820" y="45993"/>
                  </a:lnTo>
                  <a:lnTo>
                    <a:pt x="69456" y="50843"/>
                  </a:lnTo>
                  <a:lnTo>
                    <a:pt x="62594" y="56278"/>
                  </a:lnTo>
                  <a:lnTo>
                    <a:pt x="56401" y="62466"/>
                  </a:lnTo>
                  <a:lnTo>
                    <a:pt x="50962" y="69324"/>
                  </a:lnTo>
                  <a:lnTo>
                    <a:pt x="46108" y="76599"/>
                  </a:lnTo>
                  <a:lnTo>
                    <a:pt x="41924" y="84459"/>
                  </a:lnTo>
                  <a:lnTo>
                    <a:pt x="38744" y="92822"/>
                  </a:lnTo>
                  <a:lnTo>
                    <a:pt x="36234" y="101435"/>
                  </a:lnTo>
                  <a:lnTo>
                    <a:pt x="34728" y="110634"/>
                  </a:lnTo>
                  <a:lnTo>
                    <a:pt x="34225" y="120000"/>
                  </a:lnTo>
                  <a:lnTo>
                    <a:pt x="0" y="120000"/>
                  </a:lnTo>
                  <a:lnTo>
                    <a:pt x="502" y="108961"/>
                  </a:lnTo>
                  <a:lnTo>
                    <a:pt x="1841" y="98341"/>
                  </a:lnTo>
                  <a:lnTo>
                    <a:pt x="4351" y="87972"/>
                  </a:lnTo>
                  <a:lnTo>
                    <a:pt x="7531" y="78104"/>
                  </a:lnTo>
                  <a:lnTo>
                    <a:pt x="11548" y="68487"/>
                  </a:lnTo>
                  <a:lnTo>
                    <a:pt x="16401" y="59456"/>
                  </a:lnTo>
                  <a:lnTo>
                    <a:pt x="22008" y="50843"/>
                  </a:lnTo>
                  <a:lnTo>
                    <a:pt x="28200" y="42648"/>
                  </a:lnTo>
                  <a:lnTo>
                    <a:pt x="35230" y="35121"/>
                  </a:lnTo>
                  <a:lnTo>
                    <a:pt x="42761" y="28097"/>
                  </a:lnTo>
                  <a:lnTo>
                    <a:pt x="50962" y="21993"/>
                  </a:lnTo>
                  <a:lnTo>
                    <a:pt x="59414" y="16306"/>
                  </a:lnTo>
                  <a:lnTo>
                    <a:pt x="68619" y="11456"/>
                  </a:lnTo>
                  <a:lnTo>
                    <a:pt x="78326" y="7442"/>
                  </a:lnTo>
                  <a:lnTo>
                    <a:pt x="88117" y="4264"/>
                  </a:lnTo>
                  <a:lnTo>
                    <a:pt x="98493" y="1923"/>
                  </a:lnTo>
                  <a:lnTo>
                    <a:pt x="109205" y="501"/>
                  </a:lnTo>
                  <a:lnTo>
                    <a:pt x="12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36" name="Google Shape;1036;p53"/>
          <p:cNvSpPr/>
          <p:nvPr/>
        </p:nvSpPr>
        <p:spPr>
          <a:xfrm>
            <a:off x="5571185" y="2786601"/>
            <a:ext cx="319800" cy="320100"/>
          </a:xfrm>
          <a:custGeom>
            <a:rect b="b" l="l" r="r" t="t"/>
            <a:pathLst>
              <a:path extrusionOk="0" h="120000" w="120000">
                <a:moveTo>
                  <a:pt x="105595" y="15591"/>
                </a:moveTo>
                <a:lnTo>
                  <a:pt x="114009" y="24000"/>
                </a:lnTo>
                <a:lnTo>
                  <a:pt x="53995" y="84000"/>
                </a:lnTo>
                <a:lnTo>
                  <a:pt x="27011" y="57006"/>
                </a:lnTo>
                <a:lnTo>
                  <a:pt x="35371" y="48571"/>
                </a:lnTo>
                <a:lnTo>
                  <a:pt x="53995" y="67210"/>
                </a:lnTo>
                <a:lnTo>
                  <a:pt x="105595" y="15591"/>
                </a:lnTo>
                <a:close/>
                <a:moveTo>
                  <a:pt x="60013" y="0"/>
                </a:moveTo>
                <a:lnTo>
                  <a:pt x="63335" y="108"/>
                </a:lnTo>
                <a:lnTo>
                  <a:pt x="66657" y="408"/>
                </a:lnTo>
                <a:lnTo>
                  <a:pt x="69952" y="897"/>
                </a:lnTo>
                <a:lnTo>
                  <a:pt x="73247" y="1523"/>
                </a:lnTo>
                <a:lnTo>
                  <a:pt x="76460" y="2285"/>
                </a:lnTo>
                <a:lnTo>
                  <a:pt x="79673" y="3210"/>
                </a:lnTo>
                <a:lnTo>
                  <a:pt x="82804" y="4190"/>
                </a:lnTo>
                <a:lnTo>
                  <a:pt x="73192" y="13768"/>
                </a:lnTo>
                <a:lnTo>
                  <a:pt x="70687" y="13170"/>
                </a:lnTo>
                <a:lnTo>
                  <a:pt x="68100" y="12653"/>
                </a:lnTo>
                <a:lnTo>
                  <a:pt x="65513" y="12299"/>
                </a:lnTo>
                <a:lnTo>
                  <a:pt x="62791" y="12081"/>
                </a:lnTo>
                <a:lnTo>
                  <a:pt x="60013" y="12000"/>
                </a:lnTo>
                <a:lnTo>
                  <a:pt x="56718" y="12108"/>
                </a:lnTo>
                <a:lnTo>
                  <a:pt x="53533" y="12462"/>
                </a:lnTo>
                <a:lnTo>
                  <a:pt x="50374" y="12979"/>
                </a:lnTo>
                <a:lnTo>
                  <a:pt x="47270" y="13741"/>
                </a:lnTo>
                <a:lnTo>
                  <a:pt x="44302" y="14693"/>
                </a:lnTo>
                <a:lnTo>
                  <a:pt x="41388" y="15809"/>
                </a:lnTo>
                <a:lnTo>
                  <a:pt x="38556" y="17088"/>
                </a:lnTo>
                <a:lnTo>
                  <a:pt x="35806" y="18585"/>
                </a:lnTo>
                <a:lnTo>
                  <a:pt x="33192" y="20244"/>
                </a:lnTo>
                <a:lnTo>
                  <a:pt x="30714" y="22040"/>
                </a:lnTo>
                <a:lnTo>
                  <a:pt x="28373" y="24000"/>
                </a:lnTo>
                <a:lnTo>
                  <a:pt x="26113" y="26122"/>
                </a:lnTo>
                <a:lnTo>
                  <a:pt x="23989" y="28353"/>
                </a:lnTo>
                <a:lnTo>
                  <a:pt x="22028" y="30721"/>
                </a:lnTo>
                <a:lnTo>
                  <a:pt x="20258" y="33197"/>
                </a:lnTo>
                <a:lnTo>
                  <a:pt x="18570" y="35809"/>
                </a:lnTo>
                <a:lnTo>
                  <a:pt x="17100" y="38557"/>
                </a:lnTo>
                <a:lnTo>
                  <a:pt x="15820" y="41387"/>
                </a:lnTo>
                <a:lnTo>
                  <a:pt x="14703" y="44299"/>
                </a:lnTo>
                <a:lnTo>
                  <a:pt x="13750" y="47265"/>
                </a:lnTo>
                <a:lnTo>
                  <a:pt x="12988" y="50367"/>
                </a:lnTo>
                <a:lnTo>
                  <a:pt x="12471" y="53523"/>
                </a:lnTo>
                <a:lnTo>
                  <a:pt x="12117" y="56734"/>
                </a:lnTo>
                <a:lnTo>
                  <a:pt x="12008" y="59999"/>
                </a:lnTo>
                <a:lnTo>
                  <a:pt x="12117" y="63265"/>
                </a:lnTo>
                <a:lnTo>
                  <a:pt x="12471" y="66476"/>
                </a:lnTo>
                <a:lnTo>
                  <a:pt x="12988" y="69632"/>
                </a:lnTo>
                <a:lnTo>
                  <a:pt x="13750" y="72734"/>
                </a:lnTo>
                <a:lnTo>
                  <a:pt x="14703" y="75700"/>
                </a:lnTo>
                <a:lnTo>
                  <a:pt x="15820" y="78612"/>
                </a:lnTo>
                <a:lnTo>
                  <a:pt x="17100" y="81442"/>
                </a:lnTo>
                <a:lnTo>
                  <a:pt x="18570" y="84190"/>
                </a:lnTo>
                <a:lnTo>
                  <a:pt x="20258" y="86802"/>
                </a:lnTo>
                <a:lnTo>
                  <a:pt x="22028" y="89278"/>
                </a:lnTo>
                <a:lnTo>
                  <a:pt x="23989" y="91646"/>
                </a:lnTo>
                <a:lnTo>
                  <a:pt x="26113" y="93877"/>
                </a:lnTo>
                <a:lnTo>
                  <a:pt x="28373" y="96000"/>
                </a:lnTo>
                <a:lnTo>
                  <a:pt x="30714" y="97959"/>
                </a:lnTo>
                <a:lnTo>
                  <a:pt x="33192" y="99755"/>
                </a:lnTo>
                <a:lnTo>
                  <a:pt x="35806" y="101414"/>
                </a:lnTo>
                <a:lnTo>
                  <a:pt x="38556" y="102911"/>
                </a:lnTo>
                <a:lnTo>
                  <a:pt x="41388" y="104190"/>
                </a:lnTo>
                <a:lnTo>
                  <a:pt x="44302" y="105306"/>
                </a:lnTo>
                <a:lnTo>
                  <a:pt x="47270" y="106258"/>
                </a:lnTo>
                <a:lnTo>
                  <a:pt x="50374" y="107020"/>
                </a:lnTo>
                <a:lnTo>
                  <a:pt x="53533" y="107537"/>
                </a:lnTo>
                <a:lnTo>
                  <a:pt x="56718" y="107891"/>
                </a:lnTo>
                <a:lnTo>
                  <a:pt x="60013" y="108000"/>
                </a:lnTo>
                <a:lnTo>
                  <a:pt x="63281" y="107891"/>
                </a:lnTo>
                <a:lnTo>
                  <a:pt x="66466" y="107537"/>
                </a:lnTo>
                <a:lnTo>
                  <a:pt x="69625" y="107020"/>
                </a:lnTo>
                <a:lnTo>
                  <a:pt x="72729" y="106258"/>
                </a:lnTo>
                <a:lnTo>
                  <a:pt x="75697" y="105306"/>
                </a:lnTo>
                <a:lnTo>
                  <a:pt x="78611" y="104190"/>
                </a:lnTo>
                <a:lnTo>
                  <a:pt x="81443" y="102911"/>
                </a:lnTo>
                <a:lnTo>
                  <a:pt x="84193" y="101414"/>
                </a:lnTo>
                <a:lnTo>
                  <a:pt x="86807" y="99755"/>
                </a:lnTo>
                <a:lnTo>
                  <a:pt x="89285" y="97959"/>
                </a:lnTo>
                <a:lnTo>
                  <a:pt x="91626" y="96000"/>
                </a:lnTo>
                <a:lnTo>
                  <a:pt x="93886" y="93877"/>
                </a:lnTo>
                <a:lnTo>
                  <a:pt x="96010" y="91646"/>
                </a:lnTo>
                <a:lnTo>
                  <a:pt x="97971" y="89278"/>
                </a:lnTo>
                <a:lnTo>
                  <a:pt x="99741" y="86802"/>
                </a:lnTo>
                <a:lnTo>
                  <a:pt x="101429" y="84190"/>
                </a:lnTo>
                <a:lnTo>
                  <a:pt x="102899" y="81442"/>
                </a:lnTo>
                <a:lnTo>
                  <a:pt x="104179" y="78612"/>
                </a:lnTo>
                <a:lnTo>
                  <a:pt x="105296" y="75700"/>
                </a:lnTo>
                <a:lnTo>
                  <a:pt x="106249" y="72734"/>
                </a:lnTo>
                <a:lnTo>
                  <a:pt x="107011" y="69632"/>
                </a:lnTo>
                <a:lnTo>
                  <a:pt x="107528" y="66476"/>
                </a:lnTo>
                <a:lnTo>
                  <a:pt x="107882" y="63265"/>
                </a:lnTo>
                <a:lnTo>
                  <a:pt x="107991" y="59999"/>
                </a:lnTo>
                <a:lnTo>
                  <a:pt x="120000" y="59999"/>
                </a:lnTo>
                <a:lnTo>
                  <a:pt x="119891" y="63646"/>
                </a:lnTo>
                <a:lnTo>
                  <a:pt x="119564" y="67238"/>
                </a:lnTo>
                <a:lnTo>
                  <a:pt x="119019" y="70721"/>
                </a:lnTo>
                <a:lnTo>
                  <a:pt x="118284" y="74176"/>
                </a:lnTo>
                <a:lnTo>
                  <a:pt x="117358" y="77551"/>
                </a:lnTo>
                <a:lnTo>
                  <a:pt x="116215" y="80870"/>
                </a:lnTo>
                <a:lnTo>
                  <a:pt x="114908" y="84081"/>
                </a:lnTo>
                <a:lnTo>
                  <a:pt x="113410" y="87210"/>
                </a:lnTo>
                <a:lnTo>
                  <a:pt x="111776" y="90231"/>
                </a:lnTo>
                <a:lnTo>
                  <a:pt x="109952" y="93115"/>
                </a:lnTo>
                <a:lnTo>
                  <a:pt x="107964" y="95918"/>
                </a:lnTo>
                <a:lnTo>
                  <a:pt x="105867" y="98585"/>
                </a:lnTo>
                <a:lnTo>
                  <a:pt x="103553" y="101115"/>
                </a:lnTo>
                <a:lnTo>
                  <a:pt x="101130" y="103564"/>
                </a:lnTo>
                <a:lnTo>
                  <a:pt x="98570" y="105850"/>
                </a:lnTo>
                <a:lnTo>
                  <a:pt x="95929" y="107972"/>
                </a:lnTo>
                <a:lnTo>
                  <a:pt x="93124" y="109959"/>
                </a:lnTo>
                <a:lnTo>
                  <a:pt x="90211" y="111782"/>
                </a:lnTo>
                <a:lnTo>
                  <a:pt x="87188" y="113414"/>
                </a:lnTo>
                <a:lnTo>
                  <a:pt x="84084" y="114911"/>
                </a:lnTo>
                <a:lnTo>
                  <a:pt x="80871" y="116217"/>
                </a:lnTo>
                <a:lnTo>
                  <a:pt x="77576" y="117333"/>
                </a:lnTo>
                <a:lnTo>
                  <a:pt x="74172" y="118285"/>
                </a:lnTo>
                <a:lnTo>
                  <a:pt x="70714" y="119020"/>
                </a:lnTo>
                <a:lnTo>
                  <a:pt x="67229" y="119564"/>
                </a:lnTo>
                <a:lnTo>
                  <a:pt x="63635" y="119891"/>
                </a:lnTo>
                <a:lnTo>
                  <a:pt x="60013" y="119999"/>
                </a:lnTo>
                <a:lnTo>
                  <a:pt x="56364" y="119891"/>
                </a:lnTo>
                <a:lnTo>
                  <a:pt x="52770" y="119564"/>
                </a:lnTo>
                <a:lnTo>
                  <a:pt x="49285" y="119020"/>
                </a:lnTo>
                <a:lnTo>
                  <a:pt x="45827" y="118285"/>
                </a:lnTo>
                <a:lnTo>
                  <a:pt x="42423" y="117333"/>
                </a:lnTo>
                <a:lnTo>
                  <a:pt x="39128" y="116217"/>
                </a:lnTo>
                <a:lnTo>
                  <a:pt x="35915" y="114911"/>
                </a:lnTo>
                <a:lnTo>
                  <a:pt x="32811" y="113414"/>
                </a:lnTo>
                <a:lnTo>
                  <a:pt x="29788" y="111782"/>
                </a:lnTo>
                <a:lnTo>
                  <a:pt x="26875" y="109959"/>
                </a:lnTo>
                <a:lnTo>
                  <a:pt x="24070" y="107972"/>
                </a:lnTo>
                <a:lnTo>
                  <a:pt x="21429" y="105850"/>
                </a:lnTo>
                <a:lnTo>
                  <a:pt x="18869" y="103564"/>
                </a:lnTo>
                <a:lnTo>
                  <a:pt x="16446" y="101115"/>
                </a:lnTo>
                <a:lnTo>
                  <a:pt x="14132" y="98585"/>
                </a:lnTo>
                <a:lnTo>
                  <a:pt x="12035" y="95918"/>
                </a:lnTo>
                <a:lnTo>
                  <a:pt x="10047" y="93115"/>
                </a:lnTo>
                <a:lnTo>
                  <a:pt x="8223" y="90231"/>
                </a:lnTo>
                <a:lnTo>
                  <a:pt x="6589" y="87210"/>
                </a:lnTo>
                <a:lnTo>
                  <a:pt x="5091" y="84081"/>
                </a:lnTo>
                <a:lnTo>
                  <a:pt x="3784" y="80870"/>
                </a:lnTo>
                <a:lnTo>
                  <a:pt x="2641" y="77551"/>
                </a:lnTo>
                <a:lnTo>
                  <a:pt x="1715" y="74176"/>
                </a:lnTo>
                <a:lnTo>
                  <a:pt x="980" y="70721"/>
                </a:lnTo>
                <a:lnTo>
                  <a:pt x="435" y="67238"/>
                </a:lnTo>
                <a:lnTo>
                  <a:pt x="108" y="63646"/>
                </a:lnTo>
                <a:lnTo>
                  <a:pt x="0" y="59999"/>
                </a:lnTo>
                <a:lnTo>
                  <a:pt x="108" y="56353"/>
                </a:lnTo>
                <a:lnTo>
                  <a:pt x="435" y="52761"/>
                </a:lnTo>
                <a:lnTo>
                  <a:pt x="980" y="49278"/>
                </a:lnTo>
                <a:lnTo>
                  <a:pt x="1715" y="45823"/>
                </a:lnTo>
                <a:lnTo>
                  <a:pt x="2641" y="42448"/>
                </a:lnTo>
                <a:lnTo>
                  <a:pt x="3784" y="39129"/>
                </a:lnTo>
                <a:lnTo>
                  <a:pt x="5091" y="35918"/>
                </a:lnTo>
                <a:lnTo>
                  <a:pt x="6589" y="32789"/>
                </a:lnTo>
                <a:lnTo>
                  <a:pt x="8223" y="29768"/>
                </a:lnTo>
                <a:lnTo>
                  <a:pt x="10047" y="26884"/>
                </a:lnTo>
                <a:lnTo>
                  <a:pt x="12035" y="24081"/>
                </a:lnTo>
                <a:lnTo>
                  <a:pt x="14132" y="21414"/>
                </a:lnTo>
                <a:lnTo>
                  <a:pt x="16446" y="18884"/>
                </a:lnTo>
                <a:lnTo>
                  <a:pt x="18869" y="16435"/>
                </a:lnTo>
                <a:lnTo>
                  <a:pt x="21429" y="14149"/>
                </a:lnTo>
                <a:lnTo>
                  <a:pt x="24070" y="12027"/>
                </a:lnTo>
                <a:lnTo>
                  <a:pt x="26875" y="10040"/>
                </a:lnTo>
                <a:lnTo>
                  <a:pt x="29788" y="8217"/>
                </a:lnTo>
                <a:lnTo>
                  <a:pt x="32811" y="6585"/>
                </a:lnTo>
                <a:lnTo>
                  <a:pt x="35915" y="5088"/>
                </a:lnTo>
                <a:lnTo>
                  <a:pt x="39128" y="3782"/>
                </a:lnTo>
                <a:lnTo>
                  <a:pt x="42423" y="2666"/>
                </a:lnTo>
                <a:lnTo>
                  <a:pt x="45827" y="1714"/>
                </a:lnTo>
                <a:lnTo>
                  <a:pt x="49285" y="979"/>
                </a:lnTo>
                <a:lnTo>
                  <a:pt x="52770" y="435"/>
                </a:lnTo>
                <a:lnTo>
                  <a:pt x="56364" y="108"/>
                </a:lnTo>
                <a:lnTo>
                  <a:pt x="600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37" name="Google Shape;1037;p53"/>
          <p:cNvSpPr/>
          <p:nvPr/>
        </p:nvSpPr>
        <p:spPr>
          <a:xfrm>
            <a:off x="3917640" y="2777105"/>
            <a:ext cx="356700" cy="339000"/>
          </a:xfrm>
          <a:custGeom>
            <a:rect b="b" l="l" r="r" t="t"/>
            <a:pathLst>
              <a:path extrusionOk="0" h="120000" w="120000">
                <a:moveTo>
                  <a:pt x="82304" y="76897"/>
                </a:moveTo>
                <a:lnTo>
                  <a:pt x="82304" y="94459"/>
                </a:lnTo>
                <a:lnTo>
                  <a:pt x="100425" y="94459"/>
                </a:lnTo>
                <a:lnTo>
                  <a:pt x="100425" y="76897"/>
                </a:lnTo>
                <a:lnTo>
                  <a:pt x="82304" y="76897"/>
                </a:lnTo>
                <a:close/>
                <a:moveTo>
                  <a:pt x="50713" y="76897"/>
                </a:moveTo>
                <a:lnTo>
                  <a:pt x="50713" y="94459"/>
                </a:lnTo>
                <a:lnTo>
                  <a:pt x="68809" y="94459"/>
                </a:lnTo>
                <a:lnTo>
                  <a:pt x="68809" y="76897"/>
                </a:lnTo>
                <a:lnTo>
                  <a:pt x="50713" y="76897"/>
                </a:lnTo>
                <a:close/>
                <a:moveTo>
                  <a:pt x="19503" y="76897"/>
                </a:moveTo>
                <a:lnTo>
                  <a:pt x="19503" y="94459"/>
                </a:lnTo>
                <a:lnTo>
                  <a:pt x="37623" y="94459"/>
                </a:lnTo>
                <a:lnTo>
                  <a:pt x="37623" y="76897"/>
                </a:lnTo>
                <a:lnTo>
                  <a:pt x="19503" y="76897"/>
                </a:lnTo>
                <a:close/>
                <a:moveTo>
                  <a:pt x="89529" y="13347"/>
                </a:moveTo>
                <a:lnTo>
                  <a:pt x="102690" y="13347"/>
                </a:lnTo>
                <a:lnTo>
                  <a:pt x="106505" y="72456"/>
                </a:lnTo>
                <a:lnTo>
                  <a:pt x="115350" y="72456"/>
                </a:lnTo>
                <a:lnTo>
                  <a:pt x="115350" y="89893"/>
                </a:lnTo>
                <a:lnTo>
                  <a:pt x="120000" y="89893"/>
                </a:lnTo>
                <a:lnTo>
                  <a:pt x="120000" y="120000"/>
                </a:lnTo>
                <a:lnTo>
                  <a:pt x="0" y="120000"/>
                </a:lnTo>
                <a:lnTo>
                  <a:pt x="0" y="89893"/>
                </a:lnTo>
                <a:lnTo>
                  <a:pt x="8178" y="89893"/>
                </a:lnTo>
                <a:lnTo>
                  <a:pt x="8178" y="56048"/>
                </a:lnTo>
                <a:lnTo>
                  <a:pt x="31186" y="39038"/>
                </a:lnTo>
                <a:lnTo>
                  <a:pt x="31186" y="56048"/>
                </a:lnTo>
                <a:lnTo>
                  <a:pt x="54242" y="39038"/>
                </a:lnTo>
                <a:lnTo>
                  <a:pt x="54242" y="56048"/>
                </a:lnTo>
                <a:lnTo>
                  <a:pt x="77250" y="39038"/>
                </a:lnTo>
                <a:lnTo>
                  <a:pt x="77250" y="72456"/>
                </a:lnTo>
                <a:lnTo>
                  <a:pt x="85213" y="72456"/>
                </a:lnTo>
                <a:lnTo>
                  <a:pt x="89529" y="13347"/>
                </a:lnTo>
                <a:close/>
                <a:moveTo>
                  <a:pt x="83234" y="5946"/>
                </a:moveTo>
                <a:lnTo>
                  <a:pt x="83234" y="5946"/>
                </a:lnTo>
                <a:lnTo>
                  <a:pt x="83234" y="5946"/>
                </a:lnTo>
                <a:lnTo>
                  <a:pt x="83234" y="5946"/>
                </a:lnTo>
                <a:close/>
                <a:moveTo>
                  <a:pt x="89028" y="0"/>
                </a:moveTo>
                <a:lnTo>
                  <a:pt x="89839" y="50"/>
                </a:lnTo>
                <a:lnTo>
                  <a:pt x="90578" y="150"/>
                </a:lnTo>
                <a:lnTo>
                  <a:pt x="91269" y="401"/>
                </a:lnTo>
                <a:lnTo>
                  <a:pt x="91889" y="677"/>
                </a:lnTo>
                <a:lnTo>
                  <a:pt x="92437" y="1028"/>
                </a:lnTo>
                <a:lnTo>
                  <a:pt x="93153" y="1480"/>
                </a:lnTo>
                <a:lnTo>
                  <a:pt x="93749" y="1956"/>
                </a:lnTo>
                <a:lnTo>
                  <a:pt x="94249" y="2458"/>
                </a:lnTo>
                <a:lnTo>
                  <a:pt x="94846" y="3186"/>
                </a:lnTo>
                <a:lnTo>
                  <a:pt x="95299" y="3888"/>
                </a:lnTo>
                <a:lnTo>
                  <a:pt x="95632" y="4465"/>
                </a:lnTo>
                <a:lnTo>
                  <a:pt x="95799" y="4942"/>
                </a:lnTo>
                <a:lnTo>
                  <a:pt x="95871" y="5093"/>
                </a:lnTo>
                <a:lnTo>
                  <a:pt x="95918" y="5218"/>
                </a:lnTo>
                <a:lnTo>
                  <a:pt x="95942" y="5293"/>
                </a:lnTo>
                <a:lnTo>
                  <a:pt x="95942" y="5318"/>
                </a:lnTo>
                <a:lnTo>
                  <a:pt x="95728" y="5569"/>
                </a:lnTo>
                <a:lnTo>
                  <a:pt x="95632" y="5519"/>
                </a:lnTo>
                <a:lnTo>
                  <a:pt x="95370" y="5394"/>
                </a:lnTo>
                <a:lnTo>
                  <a:pt x="94917" y="5243"/>
                </a:lnTo>
                <a:lnTo>
                  <a:pt x="94369" y="5017"/>
                </a:lnTo>
                <a:lnTo>
                  <a:pt x="93749" y="4741"/>
                </a:lnTo>
                <a:lnTo>
                  <a:pt x="92962" y="4390"/>
                </a:lnTo>
                <a:lnTo>
                  <a:pt x="92127" y="4039"/>
                </a:lnTo>
                <a:lnTo>
                  <a:pt x="91221" y="3688"/>
                </a:lnTo>
                <a:lnTo>
                  <a:pt x="90268" y="3386"/>
                </a:lnTo>
                <a:lnTo>
                  <a:pt x="90053" y="3311"/>
                </a:lnTo>
                <a:lnTo>
                  <a:pt x="89791" y="3236"/>
                </a:lnTo>
                <a:lnTo>
                  <a:pt x="89576" y="3161"/>
                </a:lnTo>
                <a:lnTo>
                  <a:pt x="89314" y="3085"/>
                </a:lnTo>
                <a:lnTo>
                  <a:pt x="88646" y="2885"/>
                </a:lnTo>
                <a:lnTo>
                  <a:pt x="87907" y="2684"/>
                </a:lnTo>
                <a:lnTo>
                  <a:pt x="87144" y="2533"/>
                </a:lnTo>
                <a:lnTo>
                  <a:pt x="86739" y="2559"/>
                </a:lnTo>
                <a:lnTo>
                  <a:pt x="86286" y="2634"/>
                </a:lnTo>
                <a:lnTo>
                  <a:pt x="85881" y="2759"/>
                </a:lnTo>
                <a:lnTo>
                  <a:pt x="85475" y="2960"/>
                </a:lnTo>
                <a:lnTo>
                  <a:pt x="85070" y="3186"/>
                </a:lnTo>
                <a:lnTo>
                  <a:pt x="84736" y="3512"/>
                </a:lnTo>
                <a:lnTo>
                  <a:pt x="84402" y="3838"/>
                </a:lnTo>
                <a:lnTo>
                  <a:pt x="84116" y="4189"/>
                </a:lnTo>
                <a:lnTo>
                  <a:pt x="83854" y="4616"/>
                </a:lnTo>
                <a:lnTo>
                  <a:pt x="83520" y="5293"/>
                </a:lnTo>
                <a:lnTo>
                  <a:pt x="83377" y="5644"/>
                </a:lnTo>
                <a:lnTo>
                  <a:pt x="83306" y="5795"/>
                </a:lnTo>
                <a:lnTo>
                  <a:pt x="83258" y="5870"/>
                </a:lnTo>
                <a:lnTo>
                  <a:pt x="83258" y="5895"/>
                </a:lnTo>
                <a:lnTo>
                  <a:pt x="83234" y="5946"/>
                </a:lnTo>
                <a:lnTo>
                  <a:pt x="83234" y="5946"/>
                </a:lnTo>
                <a:lnTo>
                  <a:pt x="83234" y="5946"/>
                </a:lnTo>
                <a:lnTo>
                  <a:pt x="83234" y="5996"/>
                </a:lnTo>
                <a:lnTo>
                  <a:pt x="83186" y="6021"/>
                </a:lnTo>
                <a:lnTo>
                  <a:pt x="83186" y="6021"/>
                </a:lnTo>
                <a:lnTo>
                  <a:pt x="82567" y="7501"/>
                </a:lnTo>
                <a:lnTo>
                  <a:pt x="82280" y="7953"/>
                </a:lnTo>
                <a:lnTo>
                  <a:pt x="81899" y="8480"/>
                </a:lnTo>
                <a:lnTo>
                  <a:pt x="81494" y="8981"/>
                </a:lnTo>
                <a:lnTo>
                  <a:pt x="81064" y="9408"/>
                </a:lnTo>
                <a:lnTo>
                  <a:pt x="80564" y="9784"/>
                </a:lnTo>
                <a:lnTo>
                  <a:pt x="80087" y="10186"/>
                </a:lnTo>
                <a:lnTo>
                  <a:pt x="79586" y="10487"/>
                </a:lnTo>
                <a:lnTo>
                  <a:pt x="79038" y="10763"/>
                </a:lnTo>
                <a:lnTo>
                  <a:pt x="78466" y="10988"/>
                </a:lnTo>
                <a:lnTo>
                  <a:pt x="77583" y="11189"/>
                </a:lnTo>
                <a:lnTo>
                  <a:pt x="76701" y="11289"/>
                </a:lnTo>
                <a:lnTo>
                  <a:pt x="75843" y="11264"/>
                </a:lnTo>
                <a:lnTo>
                  <a:pt x="75032" y="11114"/>
                </a:lnTo>
                <a:lnTo>
                  <a:pt x="74317" y="10913"/>
                </a:lnTo>
                <a:lnTo>
                  <a:pt x="73649" y="10612"/>
                </a:lnTo>
                <a:lnTo>
                  <a:pt x="73006" y="10286"/>
                </a:lnTo>
                <a:lnTo>
                  <a:pt x="72433" y="9935"/>
                </a:lnTo>
                <a:lnTo>
                  <a:pt x="71456" y="9157"/>
                </a:lnTo>
                <a:lnTo>
                  <a:pt x="70693" y="8379"/>
                </a:lnTo>
                <a:lnTo>
                  <a:pt x="70097" y="7652"/>
                </a:lnTo>
                <a:lnTo>
                  <a:pt x="69668" y="6949"/>
                </a:lnTo>
                <a:lnTo>
                  <a:pt x="69334" y="6372"/>
                </a:lnTo>
                <a:lnTo>
                  <a:pt x="69095" y="5946"/>
                </a:lnTo>
                <a:lnTo>
                  <a:pt x="69000" y="5670"/>
                </a:lnTo>
                <a:lnTo>
                  <a:pt x="68952" y="5569"/>
                </a:lnTo>
                <a:lnTo>
                  <a:pt x="69215" y="5318"/>
                </a:lnTo>
                <a:lnTo>
                  <a:pt x="69286" y="5369"/>
                </a:lnTo>
                <a:lnTo>
                  <a:pt x="69548" y="5469"/>
                </a:lnTo>
                <a:lnTo>
                  <a:pt x="70001" y="5644"/>
                </a:lnTo>
                <a:lnTo>
                  <a:pt x="70550" y="5895"/>
                </a:lnTo>
                <a:lnTo>
                  <a:pt x="71170" y="6171"/>
                </a:lnTo>
                <a:lnTo>
                  <a:pt x="71957" y="6498"/>
                </a:lnTo>
                <a:lnTo>
                  <a:pt x="72791" y="6799"/>
                </a:lnTo>
                <a:lnTo>
                  <a:pt x="73721" y="7100"/>
                </a:lnTo>
                <a:lnTo>
                  <a:pt x="74198" y="7225"/>
                </a:lnTo>
                <a:lnTo>
                  <a:pt x="74675" y="7351"/>
                </a:lnTo>
                <a:lnTo>
                  <a:pt x="74937" y="7376"/>
                </a:lnTo>
                <a:lnTo>
                  <a:pt x="75199" y="7426"/>
                </a:lnTo>
                <a:lnTo>
                  <a:pt x="75414" y="7451"/>
                </a:lnTo>
                <a:lnTo>
                  <a:pt x="75676" y="7501"/>
                </a:lnTo>
                <a:lnTo>
                  <a:pt x="76296" y="7526"/>
                </a:lnTo>
                <a:lnTo>
                  <a:pt x="76916" y="7501"/>
                </a:lnTo>
                <a:lnTo>
                  <a:pt x="77583" y="7451"/>
                </a:lnTo>
                <a:lnTo>
                  <a:pt x="78060" y="7300"/>
                </a:lnTo>
                <a:lnTo>
                  <a:pt x="78585" y="7150"/>
                </a:lnTo>
                <a:lnTo>
                  <a:pt x="78919" y="6999"/>
                </a:lnTo>
                <a:lnTo>
                  <a:pt x="79252" y="6849"/>
                </a:lnTo>
                <a:lnTo>
                  <a:pt x="79539" y="6598"/>
                </a:lnTo>
                <a:lnTo>
                  <a:pt x="79801" y="6447"/>
                </a:lnTo>
                <a:lnTo>
                  <a:pt x="80015" y="6297"/>
                </a:lnTo>
                <a:lnTo>
                  <a:pt x="80158" y="6222"/>
                </a:lnTo>
                <a:lnTo>
                  <a:pt x="80325" y="6146"/>
                </a:lnTo>
                <a:lnTo>
                  <a:pt x="80421" y="6021"/>
                </a:lnTo>
                <a:lnTo>
                  <a:pt x="80564" y="5895"/>
                </a:lnTo>
                <a:lnTo>
                  <a:pt x="81756" y="4867"/>
                </a:lnTo>
                <a:lnTo>
                  <a:pt x="81756" y="4867"/>
                </a:lnTo>
                <a:lnTo>
                  <a:pt x="81708" y="4892"/>
                </a:lnTo>
                <a:lnTo>
                  <a:pt x="81708" y="4892"/>
                </a:lnTo>
                <a:lnTo>
                  <a:pt x="81708" y="4942"/>
                </a:lnTo>
                <a:lnTo>
                  <a:pt x="81708" y="4892"/>
                </a:lnTo>
                <a:lnTo>
                  <a:pt x="81756" y="4867"/>
                </a:lnTo>
                <a:lnTo>
                  <a:pt x="81804" y="4867"/>
                </a:lnTo>
                <a:lnTo>
                  <a:pt x="81875" y="4791"/>
                </a:lnTo>
                <a:lnTo>
                  <a:pt x="82018" y="4616"/>
                </a:lnTo>
                <a:lnTo>
                  <a:pt x="82304" y="4365"/>
                </a:lnTo>
                <a:lnTo>
                  <a:pt x="82900" y="3763"/>
                </a:lnTo>
                <a:lnTo>
                  <a:pt x="83496" y="3236"/>
                </a:lnTo>
                <a:lnTo>
                  <a:pt x="84069" y="2684"/>
                </a:lnTo>
                <a:lnTo>
                  <a:pt x="84474" y="2333"/>
                </a:lnTo>
                <a:lnTo>
                  <a:pt x="84879" y="2032"/>
                </a:lnTo>
                <a:lnTo>
                  <a:pt x="85332" y="1680"/>
                </a:lnTo>
                <a:lnTo>
                  <a:pt x="85952" y="1204"/>
                </a:lnTo>
                <a:lnTo>
                  <a:pt x="86667" y="752"/>
                </a:lnTo>
                <a:lnTo>
                  <a:pt x="87430" y="401"/>
                </a:lnTo>
                <a:lnTo>
                  <a:pt x="88241" y="150"/>
                </a:lnTo>
                <a:lnTo>
                  <a:pt x="8902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38" name="Google Shape;1038;p53"/>
          <p:cNvSpPr/>
          <p:nvPr/>
        </p:nvSpPr>
        <p:spPr>
          <a:xfrm>
            <a:off x="7873096" y="2801778"/>
            <a:ext cx="330600" cy="289800"/>
          </a:xfrm>
          <a:custGeom>
            <a:rect b="b" l="l" r="r" t="t"/>
            <a:pathLst>
              <a:path extrusionOk="0" h="120000" w="120000">
                <a:moveTo>
                  <a:pt x="33305" y="11734"/>
                </a:moveTo>
                <a:lnTo>
                  <a:pt x="31275" y="11875"/>
                </a:lnTo>
                <a:lnTo>
                  <a:pt x="29269" y="12158"/>
                </a:lnTo>
                <a:lnTo>
                  <a:pt x="27338" y="12667"/>
                </a:lnTo>
                <a:lnTo>
                  <a:pt x="25406" y="13345"/>
                </a:lnTo>
                <a:lnTo>
                  <a:pt x="23574" y="14194"/>
                </a:lnTo>
                <a:lnTo>
                  <a:pt x="21791" y="15240"/>
                </a:lnTo>
                <a:lnTo>
                  <a:pt x="20107" y="16512"/>
                </a:lnTo>
                <a:lnTo>
                  <a:pt x="18497" y="17926"/>
                </a:lnTo>
                <a:lnTo>
                  <a:pt x="17011" y="19453"/>
                </a:lnTo>
                <a:lnTo>
                  <a:pt x="15600" y="21262"/>
                </a:lnTo>
                <a:lnTo>
                  <a:pt x="14337" y="23129"/>
                </a:lnTo>
                <a:lnTo>
                  <a:pt x="13248" y="25080"/>
                </a:lnTo>
                <a:lnTo>
                  <a:pt x="12331" y="27115"/>
                </a:lnTo>
                <a:lnTo>
                  <a:pt x="11613" y="29264"/>
                </a:lnTo>
                <a:lnTo>
                  <a:pt x="11019" y="31413"/>
                </a:lnTo>
                <a:lnTo>
                  <a:pt x="10598" y="33619"/>
                </a:lnTo>
                <a:lnTo>
                  <a:pt x="10375" y="35852"/>
                </a:lnTo>
                <a:lnTo>
                  <a:pt x="10251" y="38086"/>
                </a:lnTo>
                <a:lnTo>
                  <a:pt x="10375" y="40348"/>
                </a:lnTo>
                <a:lnTo>
                  <a:pt x="10598" y="42582"/>
                </a:lnTo>
                <a:lnTo>
                  <a:pt x="11019" y="44787"/>
                </a:lnTo>
                <a:lnTo>
                  <a:pt x="11613" y="46936"/>
                </a:lnTo>
                <a:lnTo>
                  <a:pt x="12331" y="49057"/>
                </a:lnTo>
                <a:lnTo>
                  <a:pt x="13248" y="51093"/>
                </a:lnTo>
                <a:lnTo>
                  <a:pt x="14337" y="53044"/>
                </a:lnTo>
                <a:lnTo>
                  <a:pt x="15600" y="54938"/>
                </a:lnTo>
                <a:lnTo>
                  <a:pt x="17011" y="56720"/>
                </a:lnTo>
                <a:lnTo>
                  <a:pt x="59975" y="105834"/>
                </a:lnTo>
                <a:lnTo>
                  <a:pt x="102988" y="56720"/>
                </a:lnTo>
                <a:lnTo>
                  <a:pt x="104424" y="54938"/>
                </a:lnTo>
                <a:lnTo>
                  <a:pt x="105662" y="53044"/>
                </a:lnTo>
                <a:lnTo>
                  <a:pt x="106727" y="51093"/>
                </a:lnTo>
                <a:lnTo>
                  <a:pt x="107618" y="49057"/>
                </a:lnTo>
                <a:lnTo>
                  <a:pt x="108386" y="46936"/>
                </a:lnTo>
                <a:lnTo>
                  <a:pt x="108980" y="44787"/>
                </a:lnTo>
                <a:lnTo>
                  <a:pt x="109376" y="42582"/>
                </a:lnTo>
                <a:lnTo>
                  <a:pt x="109624" y="40348"/>
                </a:lnTo>
                <a:lnTo>
                  <a:pt x="109698" y="38086"/>
                </a:lnTo>
                <a:lnTo>
                  <a:pt x="109624" y="35852"/>
                </a:lnTo>
                <a:lnTo>
                  <a:pt x="109376" y="33619"/>
                </a:lnTo>
                <a:lnTo>
                  <a:pt x="108980" y="31413"/>
                </a:lnTo>
                <a:lnTo>
                  <a:pt x="108386" y="29264"/>
                </a:lnTo>
                <a:lnTo>
                  <a:pt x="107618" y="27115"/>
                </a:lnTo>
                <a:lnTo>
                  <a:pt x="106727" y="25080"/>
                </a:lnTo>
                <a:lnTo>
                  <a:pt x="105662" y="23129"/>
                </a:lnTo>
                <a:lnTo>
                  <a:pt x="104424" y="21262"/>
                </a:lnTo>
                <a:lnTo>
                  <a:pt x="102988" y="19453"/>
                </a:lnTo>
                <a:lnTo>
                  <a:pt x="101502" y="17926"/>
                </a:lnTo>
                <a:lnTo>
                  <a:pt x="99892" y="16512"/>
                </a:lnTo>
                <a:lnTo>
                  <a:pt x="98184" y="15240"/>
                </a:lnTo>
                <a:lnTo>
                  <a:pt x="96425" y="14194"/>
                </a:lnTo>
                <a:lnTo>
                  <a:pt x="94568" y="13345"/>
                </a:lnTo>
                <a:lnTo>
                  <a:pt x="92661" y="12667"/>
                </a:lnTo>
                <a:lnTo>
                  <a:pt x="90730" y="12158"/>
                </a:lnTo>
                <a:lnTo>
                  <a:pt x="88724" y="11875"/>
                </a:lnTo>
                <a:lnTo>
                  <a:pt x="86694" y="11734"/>
                </a:lnTo>
                <a:lnTo>
                  <a:pt x="84638" y="11875"/>
                </a:lnTo>
                <a:lnTo>
                  <a:pt x="82633" y="12158"/>
                </a:lnTo>
                <a:lnTo>
                  <a:pt x="80701" y="12667"/>
                </a:lnTo>
                <a:lnTo>
                  <a:pt x="78819" y="13345"/>
                </a:lnTo>
                <a:lnTo>
                  <a:pt x="76937" y="14194"/>
                </a:lnTo>
                <a:lnTo>
                  <a:pt x="75204" y="15240"/>
                </a:lnTo>
                <a:lnTo>
                  <a:pt x="73470" y="16512"/>
                </a:lnTo>
                <a:lnTo>
                  <a:pt x="71886" y="17926"/>
                </a:lnTo>
                <a:lnTo>
                  <a:pt x="70375" y="19453"/>
                </a:lnTo>
                <a:lnTo>
                  <a:pt x="63640" y="27172"/>
                </a:lnTo>
                <a:lnTo>
                  <a:pt x="62946" y="27851"/>
                </a:lnTo>
                <a:lnTo>
                  <a:pt x="62179" y="28331"/>
                </a:lnTo>
                <a:lnTo>
                  <a:pt x="61337" y="28671"/>
                </a:lnTo>
                <a:lnTo>
                  <a:pt x="60470" y="28840"/>
                </a:lnTo>
                <a:lnTo>
                  <a:pt x="59554" y="28840"/>
                </a:lnTo>
                <a:lnTo>
                  <a:pt x="58662" y="28671"/>
                </a:lnTo>
                <a:lnTo>
                  <a:pt x="57820" y="28331"/>
                </a:lnTo>
                <a:lnTo>
                  <a:pt x="57078" y="27851"/>
                </a:lnTo>
                <a:lnTo>
                  <a:pt x="56384" y="27172"/>
                </a:lnTo>
                <a:lnTo>
                  <a:pt x="49624" y="19453"/>
                </a:lnTo>
                <a:lnTo>
                  <a:pt x="48089" y="17926"/>
                </a:lnTo>
                <a:lnTo>
                  <a:pt x="46479" y="16512"/>
                </a:lnTo>
                <a:lnTo>
                  <a:pt x="44820" y="15240"/>
                </a:lnTo>
                <a:lnTo>
                  <a:pt x="43062" y="14194"/>
                </a:lnTo>
                <a:lnTo>
                  <a:pt x="41205" y="13345"/>
                </a:lnTo>
                <a:lnTo>
                  <a:pt x="39298" y="12667"/>
                </a:lnTo>
                <a:lnTo>
                  <a:pt x="37366" y="12158"/>
                </a:lnTo>
                <a:lnTo>
                  <a:pt x="35361" y="11875"/>
                </a:lnTo>
                <a:lnTo>
                  <a:pt x="33305" y="11734"/>
                </a:lnTo>
                <a:close/>
                <a:moveTo>
                  <a:pt x="33305" y="0"/>
                </a:moveTo>
                <a:lnTo>
                  <a:pt x="35732" y="84"/>
                </a:lnTo>
                <a:lnTo>
                  <a:pt x="38085" y="367"/>
                </a:lnTo>
                <a:lnTo>
                  <a:pt x="40462" y="876"/>
                </a:lnTo>
                <a:lnTo>
                  <a:pt x="42740" y="1526"/>
                </a:lnTo>
                <a:lnTo>
                  <a:pt x="44993" y="2375"/>
                </a:lnTo>
                <a:lnTo>
                  <a:pt x="47172" y="3421"/>
                </a:lnTo>
                <a:lnTo>
                  <a:pt x="49252" y="4608"/>
                </a:lnTo>
                <a:lnTo>
                  <a:pt x="51308" y="5994"/>
                </a:lnTo>
                <a:lnTo>
                  <a:pt x="53264" y="7549"/>
                </a:lnTo>
                <a:lnTo>
                  <a:pt x="55121" y="9245"/>
                </a:lnTo>
                <a:lnTo>
                  <a:pt x="56879" y="11168"/>
                </a:lnTo>
                <a:lnTo>
                  <a:pt x="59975" y="14703"/>
                </a:lnTo>
                <a:lnTo>
                  <a:pt x="63095" y="11168"/>
                </a:lnTo>
                <a:lnTo>
                  <a:pt x="64878" y="9245"/>
                </a:lnTo>
                <a:lnTo>
                  <a:pt x="66735" y="7549"/>
                </a:lnTo>
                <a:lnTo>
                  <a:pt x="68691" y="5994"/>
                </a:lnTo>
                <a:lnTo>
                  <a:pt x="70697" y="4608"/>
                </a:lnTo>
                <a:lnTo>
                  <a:pt x="72827" y="3421"/>
                </a:lnTo>
                <a:lnTo>
                  <a:pt x="75006" y="2375"/>
                </a:lnTo>
                <a:lnTo>
                  <a:pt x="77234" y="1526"/>
                </a:lnTo>
                <a:lnTo>
                  <a:pt x="79537" y="876"/>
                </a:lnTo>
                <a:lnTo>
                  <a:pt x="81865" y="367"/>
                </a:lnTo>
                <a:lnTo>
                  <a:pt x="84292" y="84"/>
                </a:lnTo>
                <a:lnTo>
                  <a:pt x="86694" y="0"/>
                </a:lnTo>
                <a:lnTo>
                  <a:pt x="89096" y="84"/>
                </a:lnTo>
                <a:lnTo>
                  <a:pt x="91498" y="367"/>
                </a:lnTo>
                <a:lnTo>
                  <a:pt x="93825" y="876"/>
                </a:lnTo>
                <a:lnTo>
                  <a:pt x="96128" y="1526"/>
                </a:lnTo>
                <a:lnTo>
                  <a:pt x="98357" y="2375"/>
                </a:lnTo>
                <a:lnTo>
                  <a:pt x="100561" y="3421"/>
                </a:lnTo>
                <a:lnTo>
                  <a:pt x="102666" y="4608"/>
                </a:lnTo>
                <a:lnTo>
                  <a:pt x="104671" y="5994"/>
                </a:lnTo>
                <a:lnTo>
                  <a:pt x="106652" y="7549"/>
                </a:lnTo>
                <a:lnTo>
                  <a:pt x="108510" y="9245"/>
                </a:lnTo>
                <a:lnTo>
                  <a:pt x="110243" y="11168"/>
                </a:lnTo>
                <a:lnTo>
                  <a:pt x="112051" y="13345"/>
                </a:lnTo>
                <a:lnTo>
                  <a:pt x="113635" y="15636"/>
                </a:lnTo>
                <a:lnTo>
                  <a:pt x="115022" y="18039"/>
                </a:lnTo>
                <a:lnTo>
                  <a:pt x="116260" y="20556"/>
                </a:lnTo>
                <a:lnTo>
                  <a:pt x="117325" y="23072"/>
                </a:lnTo>
                <a:lnTo>
                  <a:pt x="118241" y="25758"/>
                </a:lnTo>
                <a:lnTo>
                  <a:pt x="118935" y="28416"/>
                </a:lnTo>
                <a:lnTo>
                  <a:pt x="119479" y="31159"/>
                </a:lnTo>
                <a:lnTo>
                  <a:pt x="119801" y="33930"/>
                </a:lnTo>
                <a:lnTo>
                  <a:pt x="119999" y="36701"/>
                </a:lnTo>
                <a:lnTo>
                  <a:pt x="119999" y="39500"/>
                </a:lnTo>
                <a:lnTo>
                  <a:pt x="119801" y="42271"/>
                </a:lnTo>
                <a:lnTo>
                  <a:pt x="119479" y="45042"/>
                </a:lnTo>
                <a:lnTo>
                  <a:pt x="118935" y="47756"/>
                </a:lnTo>
                <a:lnTo>
                  <a:pt x="118241" y="50471"/>
                </a:lnTo>
                <a:lnTo>
                  <a:pt x="117325" y="53100"/>
                </a:lnTo>
                <a:lnTo>
                  <a:pt x="116260" y="55673"/>
                </a:lnTo>
                <a:lnTo>
                  <a:pt x="115022" y="58133"/>
                </a:lnTo>
                <a:lnTo>
                  <a:pt x="113635" y="60565"/>
                </a:lnTo>
                <a:lnTo>
                  <a:pt x="112051" y="62855"/>
                </a:lnTo>
                <a:lnTo>
                  <a:pt x="110243" y="65061"/>
                </a:lnTo>
                <a:lnTo>
                  <a:pt x="63664" y="118275"/>
                </a:lnTo>
                <a:lnTo>
                  <a:pt x="63045" y="118897"/>
                </a:lnTo>
                <a:lnTo>
                  <a:pt x="62327" y="119377"/>
                </a:lnTo>
                <a:lnTo>
                  <a:pt x="61584" y="119745"/>
                </a:lnTo>
                <a:lnTo>
                  <a:pt x="60817" y="119943"/>
                </a:lnTo>
                <a:lnTo>
                  <a:pt x="60024" y="120000"/>
                </a:lnTo>
                <a:lnTo>
                  <a:pt x="59034" y="119915"/>
                </a:lnTo>
                <a:lnTo>
                  <a:pt x="58316" y="119660"/>
                </a:lnTo>
                <a:lnTo>
                  <a:pt x="57573" y="119321"/>
                </a:lnTo>
                <a:lnTo>
                  <a:pt x="56929" y="118868"/>
                </a:lnTo>
                <a:lnTo>
                  <a:pt x="56335" y="118275"/>
                </a:lnTo>
                <a:lnTo>
                  <a:pt x="9706" y="65061"/>
                </a:lnTo>
                <a:lnTo>
                  <a:pt x="7973" y="62855"/>
                </a:lnTo>
                <a:lnTo>
                  <a:pt x="6364" y="60565"/>
                </a:lnTo>
                <a:lnTo>
                  <a:pt x="4927" y="58133"/>
                </a:lnTo>
                <a:lnTo>
                  <a:pt x="3689" y="55673"/>
                </a:lnTo>
                <a:lnTo>
                  <a:pt x="2649" y="53100"/>
                </a:lnTo>
                <a:lnTo>
                  <a:pt x="1758" y="50471"/>
                </a:lnTo>
                <a:lnTo>
                  <a:pt x="1064" y="47756"/>
                </a:lnTo>
                <a:lnTo>
                  <a:pt x="520" y="45042"/>
                </a:lnTo>
                <a:lnTo>
                  <a:pt x="148" y="42271"/>
                </a:lnTo>
                <a:lnTo>
                  <a:pt x="0" y="39500"/>
                </a:lnTo>
                <a:lnTo>
                  <a:pt x="0" y="36701"/>
                </a:lnTo>
                <a:lnTo>
                  <a:pt x="148" y="33930"/>
                </a:lnTo>
                <a:lnTo>
                  <a:pt x="520" y="31159"/>
                </a:lnTo>
                <a:lnTo>
                  <a:pt x="1064" y="28416"/>
                </a:lnTo>
                <a:lnTo>
                  <a:pt x="1758" y="25758"/>
                </a:lnTo>
                <a:lnTo>
                  <a:pt x="2649" y="23072"/>
                </a:lnTo>
                <a:lnTo>
                  <a:pt x="3689" y="20556"/>
                </a:lnTo>
                <a:lnTo>
                  <a:pt x="4927" y="18039"/>
                </a:lnTo>
                <a:lnTo>
                  <a:pt x="6364" y="15636"/>
                </a:lnTo>
                <a:lnTo>
                  <a:pt x="7973" y="13345"/>
                </a:lnTo>
                <a:lnTo>
                  <a:pt x="9706" y="11168"/>
                </a:lnTo>
                <a:lnTo>
                  <a:pt x="11514" y="9245"/>
                </a:lnTo>
                <a:lnTo>
                  <a:pt x="13371" y="7549"/>
                </a:lnTo>
                <a:lnTo>
                  <a:pt x="15303" y="5994"/>
                </a:lnTo>
                <a:lnTo>
                  <a:pt x="17333" y="4608"/>
                </a:lnTo>
                <a:lnTo>
                  <a:pt x="19463" y="3421"/>
                </a:lnTo>
                <a:lnTo>
                  <a:pt x="21642" y="2375"/>
                </a:lnTo>
                <a:lnTo>
                  <a:pt x="23871" y="1526"/>
                </a:lnTo>
                <a:lnTo>
                  <a:pt x="26174" y="876"/>
                </a:lnTo>
                <a:lnTo>
                  <a:pt x="28501" y="367"/>
                </a:lnTo>
                <a:lnTo>
                  <a:pt x="30903" y="84"/>
                </a:lnTo>
                <a:lnTo>
                  <a:pt x="3330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39" name="Google Shape;1039;p53"/>
          <p:cNvGrpSpPr/>
          <p:nvPr/>
        </p:nvGrpSpPr>
        <p:grpSpPr>
          <a:xfrm>
            <a:off x="910431" y="3436851"/>
            <a:ext cx="324079" cy="324577"/>
            <a:chOff x="4113213" y="3462338"/>
            <a:chExt cx="3014688" cy="3019325"/>
          </a:xfrm>
        </p:grpSpPr>
        <p:sp>
          <p:nvSpPr>
            <p:cNvPr id="1040" name="Google Shape;1040;p53"/>
            <p:cNvSpPr/>
            <p:nvPr/>
          </p:nvSpPr>
          <p:spPr>
            <a:xfrm>
              <a:off x="4113213" y="3471863"/>
              <a:ext cx="2741700" cy="2173200"/>
            </a:xfrm>
            <a:custGeom>
              <a:rect b="b" l="l" r="r" t="t"/>
              <a:pathLst>
                <a:path extrusionOk="0" h="120000" w="120000">
                  <a:moveTo>
                    <a:pt x="4759" y="0"/>
                  </a:moveTo>
                  <a:lnTo>
                    <a:pt x="30607" y="11136"/>
                  </a:lnTo>
                  <a:lnTo>
                    <a:pt x="35367" y="37004"/>
                  </a:lnTo>
                  <a:lnTo>
                    <a:pt x="65767" y="37004"/>
                  </a:lnTo>
                  <a:lnTo>
                    <a:pt x="65871" y="40643"/>
                  </a:lnTo>
                  <a:lnTo>
                    <a:pt x="66253" y="44238"/>
                  </a:lnTo>
                  <a:lnTo>
                    <a:pt x="66809" y="47789"/>
                  </a:lnTo>
                  <a:lnTo>
                    <a:pt x="67608" y="51209"/>
                  </a:lnTo>
                  <a:lnTo>
                    <a:pt x="68546" y="54541"/>
                  </a:lnTo>
                  <a:lnTo>
                    <a:pt x="69762" y="57785"/>
                  </a:lnTo>
                  <a:lnTo>
                    <a:pt x="71152" y="60942"/>
                  </a:lnTo>
                  <a:lnTo>
                    <a:pt x="72715" y="63924"/>
                  </a:lnTo>
                  <a:lnTo>
                    <a:pt x="74522" y="66729"/>
                  </a:lnTo>
                  <a:lnTo>
                    <a:pt x="76502" y="69492"/>
                  </a:lnTo>
                  <a:lnTo>
                    <a:pt x="78413" y="71728"/>
                  </a:lnTo>
                  <a:lnTo>
                    <a:pt x="80497" y="73832"/>
                  </a:lnTo>
                  <a:lnTo>
                    <a:pt x="82617" y="75674"/>
                  </a:lnTo>
                  <a:lnTo>
                    <a:pt x="84875" y="77340"/>
                  </a:lnTo>
                  <a:lnTo>
                    <a:pt x="87168" y="78830"/>
                  </a:lnTo>
                  <a:lnTo>
                    <a:pt x="89600" y="80102"/>
                  </a:lnTo>
                  <a:lnTo>
                    <a:pt x="92032" y="81154"/>
                  </a:lnTo>
                  <a:lnTo>
                    <a:pt x="94568" y="81943"/>
                  </a:lnTo>
                  <a:lnTo>
                    <a:pt x="97104" y="82513"/>
                  </a:lnTo>
                  <a:lnTo>
                    <a:pt x="99745" y="82864"/>
                  </a:lnTo>
                  <a:lnTo>
                    <a:pt x="102420" y="82995"/>
                  </a:lnTo>
                  <a:lnTo>
                    <a:pt x="105095" y="82864"/>
                  </a:lnTo>
                  <a:lnTo>
                    <a:pt x="107770" y="82513"/>
                  </a:lnTo>
                  <a:lnTo>
                    <a:pt x="110341" y="81899"/>
                  </a:lnTo>
                  <a:lnTo>
                    <a:pt x="112843" y="81110"/>
                  </a:lnTo>
                  <a:lnTo>
                    <a:pt x="115344" y="80014"/>
                  </a:lnTo>
                  <a:lnTo>
                    <a:pt x="117707" y="78786"/>
                  </a:lnTo>
                  <a:lnTo>
                    <a:pt x="120000" y="77296"/>
                  </a:lnTo>
                  <a:lnTo>
                    <a:pt x="112321" y="120000"/>
                  </a:lnTo>
                  <a:lnTo>
                    <a:pt x="35471" y="120000"/>
                  </a:lnTo>
                  <a:lnTo>
                    <a:pt x="31094" y="95403"/>
                  </a:lnTo>
                  <a:lnTo>
                    <a:pt x="18135" y="25341"/>
                  </a:lnTo>
                  <a:lnTo>
                    <a:pt x="0" y="17449"/>
                  </a:lnTo>
                  <a:lnTo>
                    <a:pt x="475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41" name="Google Shape;1041;p53"/>
            <p:cNvSpPr/>
            <p:nvPr/>
          </p:nvSpPr>
          <p:spPr>
            <a:xfrm>
              <a:off x="4929188" y="5821363"/>
              <a:ext cx="658800" cy="660300"/>
            </a:xfrm>
            <a:custGeom>
              <a:rect b="b" l="l" r="r" t="t"/>
              <a:pathLst>
                <a:path extrusionOk="0" h="120000" w="120000">
                  <a:moveTo>
                    <a:pt x="60072" y="0"/>
                  </a:moveTo>
                  <a:lnTo>
                    <a:pt x="67581" y="433"/>
                  </a:lnTo>
                  <a:lnTo>
                    <a:pt x="74945" y="1877"/>
                  </a:lnTo>
                  <a:lnTo>
                    <a:pt x="81732" y="4043"/>
                  </a:lnTo>
                  <a:lnTo>
                    <a:pt x="88231" y="6931"/>
                  </a:lnTo>
                  <a:lnTo>
                    <a:pt x="94440" y="10830"/>
                  </a:lnTo>
                  <a:lnTo>
                    <a:pt x="99927" y="15162"/>
                  </a:lnTo>
                  <a:lnTo>
                    <a:pt x="104837" y="20072"/>
                  </a:lnTo>
                  <a:lnTo>
                    <a:pt x="109314" y="25848"/>
                  </a:lnTo>
                  <a:lnTo>
                    <a:pt x="113068" y="31768"/>
                  </a:lnTo>
                  <a:lnTo>
                    <a:pt x="116101" y="38267"/>
                  </a:lnTo>
                  <a:lnTo>
                    <a:pt x="118267" y="45198"/>
                  </a:lnTo>
                  <a:lnTo>
                    <a:pt x="119711" y="52418"/>
                  </a:lnTo>
                  <a:lnTo>
                    <a:pt x="120000" y="59927"/>
                  </a:lnTo>
                  <a:lnTo>
                    <a:pt x="119711" y="67581"/>
                  </a:lnTo>
                  <a:lnTo>
                    <a:pt x="118267" y="74657"/>
                  </a:lnTo>
                  <a:lnTo>
                    <a:pt x="116101" y="81732"/>
                  </a:lnTo>
                  <a:lnTo>
                    <a:pt x="113068" y="88231"/>
                  </a:lnTo>
                  <a:lnTo>
                    <a:pt x="109314" y="94151"/>
                  </a:lnTo>
                  <a:lnTo>
                    <a:pt x="104837" y="99927"/>
                  </a:lnTo>
                  <a:lnTo>
                    <a:pt x="99927" y="104837"/>
                  </a:lnTo>
                  <a:lnTo>
                    <a:pt x="94440" y="109169"/>
                  </a:lnTo>
                  <a:lnTo>
                    <a:pt x="88231" y="113068"/>
                  </a:lnTo>
                  <a:lnTo>
                    <a:pt x="81732" y="115956"/>
                  </a:lnTo>
                  <a:lnTo>
                    <a:pt x="74945" y="118122"/>
                  </a:lnTo>
                  <a:lnTo>
                    <a:pt x="67581" y="119566"/>
                  </a:lnTo>
                  <a:lnTo>
                    <a:pt x="60072" y="120000"/>
                  </a:lnTo>
                  <a:lnTo>
                    <a:pt x="52563" y="119566"/>
                  </a:lnTo>
                  <a:lnTo>
                    <a:pt x="45342" y="118122"/>
                  </a:lnTo>
                  <a:lnTo>
                    <a:pt x="38411" y="115956"/>
                  </a:lnTo>
                  <a:lnTo>
                    <a:pt x="31768" y="113068"/>
                  </a:lnTo>
                  <a:lnTo>
                    <a:pt x="25848" y="109169"/>
                  </a:lnTo>
                  <a:lnTo>
                    <a:pt x="20216" y="104837"/>
                  </a:lnTo>
                  <a:lnTo>
                    <a:pt x="15162" y="99927"/>
                  </a:lnTo>
                  <a:lnTo>
                    <a:pt x="10830" y="94151"/>
                  </a:lnTo>
                  <a:lnTo>
                    <a:pt x="7220" y="88231"/>
                  </a:lnTo>
                  <a:lnTo>
                    <a:pt x="4187" y="81732"/>
                  </a:lnTo>
                  <a:lnTo>
                    <a:pt x="1877" y="74657"/>
                  </a:lnTo>
                  <a:lnTo>
                    <a:pt x="577" y="67581"/>
                  </a:lnTo>
                  <a:lnTo>
                    <a:pt x="0" y="59927"/>
                  </a:lnTo>
                  <a:lnTo>
                    <a:pt x="577" y="52418"/>
                  </a:lnTo>
                  <a:lnTo>
                    <a:pt x="1877" y="45198"/>
                  </a:lnTo>
                  <a:lnTo>
                    <a:pt x="4187" y="38267"/>
                  </a:lnTo>
                  <a:lnTo>
                    <a:pt x="7220" y="31768"/>
                  </a:lnTo>
                  <a:lnTo>
                    <a:pt x="10830" y="25848"/>
                  </a:lnTo>
                  <a:lnTo>
                    <a:pt x="15162" y="20072"/>
                  </a:lnTo>
                  <a:lnTo>
                    <a:pt x="20216" y="15162"/>
                  </a:lnTo>
                  <a:lnTo>
                    <a:pt x="25848" y="10830"/>
                  </a:lnTo>
                  <a:lnTo>
                    <a:pt x="31768" y="6931"/>
                  </a:lnTo>
                  <a:lnTo>
                    <a:pt x="38411" y="4043"/>
                  </a:lnTo>
                  <a:lnTo>
                    <a:pt x="45342" y="1877"/>
                  </a:lnTo>
                  <a:lnTo>
                    <a:pt x="52563" y="433"/>
                  </a:lnTo>
                  <a:lnTo>
                    <a:pt x="6007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42" name="Google Shape;1042;p53"/>
            <p:cNvSpPr/>
            <p:nvPr/>
          </p:nvSpPr>
          <p:spPr>
            <a:xfrm>
              <a:off x="6015038" y="5821363"/>
              <a:ext cx="658800" cy="660300"/>
            </a:xfrm>
            <a:custGeom>
              <a:rect b="b" l="l" r="r" t="t"/>
              <a:pathLst>
                <a:path extrusionOk="0" h="120000" w="120000">
                  <a:moveTo>
                    <a:pt x="60216" y="0"/>
                  </a:moveTo>
                  <a:lnTo>
                    <a:pt x="67581" y="433"/>
                  </a:lnTo>
                  <a:lnTo>
                    <a:pt x="74945" y="1877"/>
                  </a:lnTo>
                  <a:lnTo>
                    <a:pt x="81732" y="4043"/>
                  </a:lnTo>
                  <a:lnTo>
                    <a:pt x="88231" y="6931"/>
                  </a:lnTo>
                  <a:lnTo>
                    <a:pt x="94440" y="10830"/>
                  </a:lnTo>
                  <a:lnTo>
                    <a:pt x="99927" y="15162"/>
                  </a:lnTo>
                  <a:lnTo>
                    <a:pt x="104981" y="20072"/>
                  </a:lnTo>
                  <a:lnTo>
                    <a:pt x="109458" y="25848"/>
                  </a:lnTo>
                  <a:lnTo>
                    <a:pt x="113068" y="31768"/>
                  </a:lnTo>
                  <a:lnTo>
                    <a:pt x="116101" y="38267"/>
                  </a:lnTo>
                  <a:lnTo>
                    <a:pt x="118267" y="45198"/>
                  </a:lnTo>
                  <a:lnTo>
                    <a:pt x="119566" y="52418"/>
                  </a:lnTo>
                  <a:lnTo>
                    <a:pt x="120000" y="59927"/>
                  </a:lnTo>
                  <a:lnTo>
                    <a:pt x="119566" y="67581"/>
                  </a:lnTo>
                  <a:lnTo>
                    <a:pt x="118267" y="74657"/>
                  </a:lnTo>
                  <a:lnTo>
                    <a:pt x="116101" y="81732"/>
                  </a:lnTo>
                  <a:lnTo>
                    <a:pt x="113068" y="88231"/>
                  </a:lnTo>
                  <a:lnTo>
                    <a:pt x="109458" y="94151"/>
                  </a:lnTo>
                  <a:lnTo>
                    <a:pt x="104981" y="99927"/>
                  </a:lnTo>
                  <a:lnTo>
                    <a:pt x="99927" y="104837"/>
                  </a:lnTo>
                  <a:lnTo>
                    <a:pt x="94440" y="109169"/>
                  </a:lnTo>
                  <a:lnTo>
                    <a:pt x="88231" y="113068"/>
                  </a:lnTo>
                  <a:lnTo>
                    <a:pt x="81732" y="115956"/>
                  </a:lnTo>
                  <a:lnTo>
                    <a:pt x="74945" y="118122"/>
                  </a:lnTo>
                  <a:lnTo>
                    <a:pt x="67581" y="119566"/>
                  </a:lnTo>
                  <a:lnTo>
                    <a:pt x="60216" y="120000"/>
                  </a:lnTo>
                  <a:lnTo>
                    <a:pt x="52707" y="119566"/>
                  </a:lnTo>
                  <a:lnTo>
                    <a:pt x="45342" y="118122"/>
                  </a:lnTo>
                  <a:lnTo>
                    <a:pt x="38267" y="115956"/>
                  </a:lnTo>
                  <a:lnTo>
                    <a:pt x="31913" y="113068"/>
                  </a:lnTo>
                  <a:lnTo>
                    <a:pt x="25848" y="109169"/>
                  </a:lnTo>
                  <a:lnTo>
                    <a:pt x="20216" y="104837"/>
                  </a:lnTo>
                  <a:lnTo>
                    <a:pt x="15162" y="99927"/>
                  </a:lnTo>
                  <a:lnTo>
                    <a:pt x="10830" y="94151"/>
                  </a:lnTo>
                  <a:lnTo>
                    <a:pt x="7220" y="88231"/>
                  </a:lnTo>
                  <a:lnTo>
                    <a:pt x="4187" y="81732"/>
                  </a:lnTo>
                  <a:lnTo>
                    <a:pt x="1877" y="74657"/>
                  </a:lnTo>
                  <a:lnTo>
                    <a:pt x="577" y="67581"/>
                  </a:lnTo>
                  <a:lnTo>
                    <a:pt x="0" y="59927"/>
                  </a:lnTo>
                  <a:lnTo>
                    <a:pt x="577" y="52418"/>
                  </a:lnTo>
                  <a:lnTo>
                    <a:pt x="1877" y="45198"/>
                  </a:lnTo>
                  <a:lnTo>
                    <a:pt x="4187" y="38267"/>
                  </a:lnTo>
                  <a:lnTo>
                    <a:pt x="7220" y="31768"/>
                  </a:lnTo>
                  <a:lnTo>
                    <a:pt x="10830" y="25848"/>
                  </a:lnTo>
                  <a:lnTo>
                    <a:pt x="15162" y="20072"/>
                  </a:lnTo>
                  <a:lnTo>
                    <a:pt x="20216" y="15162"/>
                  </a:lnTo>
                  <a:lnTo>
                    <a:pt x="25848" y="10830"/>
                  </a:lnTo>
                  <a:lnTo>
                    <a:pt x="31913" y="6931"/>
                  </a:lnTo>
                  <a:lnTo>
                    <a:pt x="38267" y="4043"/>
                  </a:lnTo>
                  <a:lnTo>
                    <a:pt x="45342" y="1877"/>
                  </a:lnTo>
                  <a:lnTo>
                    <a:pt x="52707" y="433"/>
                  </a:lnTo>
                  <a:lnTo>
                    <a:pt x="6021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43" name="Google Shape;1043;p53"/>
            <p:cNvSpPr/>
            <p:nvPr/>
          </p:nvSpPr>
          <p:spPr>
            <a:xfrm>
              <a:off x="5778501" y="3462338"/>
              <a:ext cx="1349400" cy="1349400"/>
            </a:xfrm>
            <a:custGeom>
              <a:rect b="b" l="l" r="r" t="t"/>
              <a:pathLst>
                <a:path extrusionOk="0" h="120000" w="120000">
                  <a:moveTo>
                    <a:pt x="79623" y="38400"/>
                  </a:moveTo>
                  <a:lnTo>
                    <a:pt x="51741" y="66282"/>
                  </a:lnTo>
                  <a:lnTo>
                    <a:pt x="40376" y="54917"/>
                  </a:lnTo>
                  <a:lnTo>
                    <a:pt x="30070" y="65082"/>
                  </a:lnTo>
                  <a:lnTo>
                    <a:pt x="51741" y="86752"/>
                  </a:lnTo>
                  <a:lnTo>
                    <a:pt x="89858" y="48564"/>
                  </a:lnTo>
                  <a:lnTo>
                    <a:pt x="79623" y="38400"/>
                  </a:lnTo>
                  <a:close/>
                  <a:moveTo>
                    <a:pt x="60000" y="0"/>
                  </a:moveTo>
                  <a:lnTo>
                    <a:pt x="60000" y="0"/>
                  </a:lnTo>
                  <a:lnTo>
                    <a:pt x="65435" y="211"/>
                  </a:lnTo>
                  <a:lnTo>
                    <a:pt x="70800" y="988"/>
                  </a:lnTo>
                  <a:lnTo>
                    <a:pt x="75882" y="2117"/>
                  </a:lnTo>
                  <a:lnTo>
                    <a:pt x="80964" y="3741"/>
                  </a:lnTo>
                  <a:lnTo>
                    <a:pt x="85694" y="5788"/>
                  </a:lnTo>
                  <a:lnTo>
                    <a:pt x="90282" y="8188"/>
                  </a:lnTo>
                  <a:lnTo>
                    <a:pt x="94658" y="11011"/>
                  </a:lnTo>
                  <a:lnTo>
                    <a:pt x="98682" y="14188"/>
                  </a:lnTo>
                  <a:lnTo>
                    <a:pt x="102423" y="17576"/>
                  </a:lnTo>
                  <a:lnTo>
                    <a:pt x="105882" y="21388"/>
                  </a:lnTo>
                  <a:lnTo>
                    <a:pt x="109058" y="25411"/>
                  </a:lnTo>
                  <a:lnTo>
                    <a:pt x="111811" y="29788"/>
                  </a:lnTo>
                  <a:lnTo>
                    <a:pt x="114211" y="34305"/>
                  </a:lnTo>
                  <a:lnTo>
                    <a:pt x="116258" y="39035"/>
                  </a:lnTo>
                  <a:lnTo>
                    <a:pt x="117811" y="44117"/>
                  </a:lnTo>
                  <a:lnTo>
                    <a:pt x="119011" y="49200"/>
                  </a:lnTo>
                  <a:lnTo>
                    <a:pt x="119788" y="54564"/>
                  </a:lnTo>
                  <a:lnTo>
                    <a:pt x="120000" y="60070"/>
                  </a:lnTo>
                  <a:lnTo>
                    <a:pt x="119788" y="65505"/>
                  </a:lnTo>
                  <a:lnTo>
                    <a:pt x="119011" y="70800"/>
                  </a:lnTo>
                  <a:lnTo>
                    <a:pt x="117811" y="76023"/>
                  </a:lnTo>
                  <a:lnTo>
                    <a:pt x="116258" y="80964"/>
                  </a:lnTo>
                  <a:lnTo>
                    <a:pt x="114211" y="85764"/>
                  </a:lnTo>
                  <a:lnTo>
                    <a:pt x="111811" y="90352"/>
                  </a:lnTo>
                  <a:lnTo>
                    <a:pt x="109058" y="94658"/>
                  </a:lnTo>
                  <a:lnTo>
                    <a:pt x="105882" y="98682"/>
                  </a:lnTo>
                  <a:lnTo>
                    <a:pt x="102423" y="102423"/>
                  </a:lnTo>
                  <a:lnTo>
                    <a:pt x="98611" y="105952"/>
                  </a:lnTo>
                  <a:lnTo>
                    <a:pt x="94517" y="109058"/>
                  </a:lnTo>
                  <a:lnTo>
                    <a:pt x="90211" y="111882"/>
                  </a:lnTo>
                  <a:lnTo>
                    <a:pt x="85694" y="114211"/>
                  </a:lnTo>
                  <a:lnTo>
                    <a:pt x="80894" y="116258"/>
                  </a:lnTo>
                  <a:lnTo>
                    <a:pt x="75882" y="117882"/>
                  </a:lnTo>
                  <a:lnTo>
                    <a:pt x="70800" y="119011"/>
                  </a:lnTo>
                  <a:lnTo>
                    <a:pt x="65435" y="119788"/>
                  </a:lnTo>
                  <a:lnTo>
                    <a:pt x="60000" y="120000"/>
                  </a:lnTo>
                  <a:lnTo>
                    <a:pt x="60000" y="120000"/>
                  </a:lnTo>
                  <a:lnTo>
                    <a:pt x="54494" y="119788"/>
                  </a:lnTo>
                  <a:lnTo>
                    <a:pt x="49129" y="119011"/>
                  </a:lnTo>
                  <a:lnTo>
                    <a:pt x="44047" y="117882"/>
                  </a:lnTo>
                  <a:lnTo>
                    <a:pt x="39035" y="116258"/>
                  </a:lnTo>
                  <a:lnTo>
                    <a:pt x="34235" y="114211"/>
                  </a:lnTo>
                  <a:lnTo>
                    <a:pt x="29717" y="111882"/>
                  </a:lnTo>
                  <a:lnTo>
                    <a:pt x="25411" y="109058"/>
                  </a:lnTo>
                  <a:lnTo>
                    <a:pt x="21317" y="105952"/>
                  </a:lnTo>
                  <a:lnTo>
                    <a:pt x="17505" y="102423"/>
                  </a:lnTo>
                  <a:lnTo>
                    <a:pt x="14047" y="98682"/>
                  </a:lnTo>
                  <a:lnTo>
                    <a:pt x="10870" y="94658"/>
                  </a:lnTo>
                  <a:lnTo>
                    <a:pt x="8117" y="90352"/>
                  </a:lnTo>
                  <a:lnTo>
                    <a:pt x="5717" y="85764"/>
                  </a:lnTo>
                  <a:lnTo>
                    <a:pt x="3741" y="80964"/>
                  </a:lnTo>
                  <a:lnTo>
                    <a:pt x="2117" y="76023"/>
                  </a:lnTo>
                  <a:lnTo>
                    <a:pt x="917" y="70800"/>
                  </a:lnTo>
                  <a:lnTo>
                    <a:pt x="211" y="65505"/>
                  </a:lnTo>
                  <a:lnTo>
                    <a:pt x="0" y="60000"/>
                  </a:lnTo>
                  <a:lnTo>
                    <a:pt x="211" y="54494"/>
                  </a:lnTo>
                  <a:lnTo>
                    <a:pt x="917" y="49200"/>
                  </a:lnTo>
                  <a:lnTo>
                    <a:pt x="2117" y="44047"/>
                  </a:lnTo>
                  <a:lnTo>
                    <a:pt x="3741" y="39035"/>
                  </a:lnTo>
                  <a:lnTo>
                    <a:pt x="5788" y="34235"/>
                  </a:lnTo>
                  <a:lnTo>
                    <a:pt x="8117" y="29717"/>
                  </a:lnTo>
                  <a:lnTo>
                    <a:pt x="11011" y="25411"/>
                  </a:lnTo>
                  <a:lnTo>
                    <a:pt x="14047" y="21317"/>
                  </a:lnTo>
                  <a:lnTo>
                    <a:pt x="17576" y="17576"/>
                  </a:lnTo>
                  <a:lnTo>
                    <a:pt x="21317" y="14047"/>
                  </a:lnTo>
                  <a:lnTo>
                    <a:pt x="25411" y="11011"/>
                  </a:lnTo>
                  <a:lnTo>
                    <a:pt x="29717" y="8188"/>
                  </a:lnTo>
                  <a:lnTo>
                    <a:pt x="34235" y="5788"/>
                  </a:lnTo>
                  <a:lnTo>
                    <a:pt x="39035" y="3741"/>
                  </a:lnTo>
                  <a:lnTo>
                    <a:pt x="44047" y="2117"/>
                  </a:lnTo>
                  <a:lnTo>
                    <a:pt x="49200" y="988"/>
                  </a:lnTo>
                  <a:lnTo>
                    <a:pt x="54494" y="21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44" name="Google Shape;1044;p53"/>
          <p:cNvGrpSpPr/>
          <p:nvPr/>
        </p:nvGrpSpPr>
        <p:grpSpPr>
          <a:xfrm>
            <a:off x="1643588" y="3439505"/>
            <a:ext cx="266504" cy="317926"/>
            <a:chOff x="7740651" y="2914650"/>
            <a:chExt cx="2944800" cy="3513000"/>
          </a:xfrm>
        </p:grpSpPr>
        <p:sp>
          <p:nvSpPr>
            <p:cNvPr id="1045" name="Google Shape;1045;p53"/>
            <p:cNvSpPr/>
            <p:nvPr/>
          </p:nvSpPr>
          <p:spPr>
            <a:xfrm>
              <a:off x="7740651" y="2914650"/>
              <a:ext cx="2944800" cy="3513000"/>
            </a:xfrm>
            <a:custGeom>
              <a:rect b="b" l="l" r="r" t="t"/>
              <a:pathLst>
                <a:path extrusionOk="0" h="120000" w="120000">
                  <a:moveTo>
                    <a:pt x="59983" y="9896"/>
                  </a:moveTo>
                  <a:lnTo>
                    <a:pt x="56748" y="12146"/>
                  </a:lnTo>
                  <a:lnTo>
                    <a:pt x="53480" y="14179"/>
                  </a:lnTo>
                  <a:lnTo>
                    <a:pt x="50115" y="16050"/>
                  </a:lnTo>
                  <a:lnTo>
                    <a:pt x="46621" y="17785"/>
                  </a:lnTo>
                  <a:lnTo>
                    <a:pt x="43030" y="19331"/>
                  </a:lnTo>
                  <a:lnTo>
                    <a:pt x="39374" y="20686"/>
                  </a:lnTo>
                  <a:lnTo>
                    <a:pt x="35589" y="21906"/>
                  </a:lnTo>
                  <a:lnTo>
                    <a:pt x="31641" y="22964"/>
                  </a:lnTo>
                  <a:lnTo>
                    <a:pt x="27630" y="23831"/>
                  </a:lnTo>
                  <a:lnTo>
                    <a:pt x="23488" y="24536"/>
                  </a:lnTo>
                  <a:lnTo>
                    <a:pt x="19218" y="25079"/>
                  </a:lnTo>
                  <a:lnTo>
                    <a:pt x="14785" y="25485"/>
                  </a:lnTo>
                  <a:lnTo>
                    <a:pt x="10256" y="25756"/>
                  </a:lnTo>
                  <a:lnTo>
                    <a:pt x="10191" y="28359"/>
                  </a:lnTo>
                  <a:lnTo>
                    <a:pt x="10126" y="31043"/>
                  </a:lnTo>
                  <a:lnTo>
                    <a:pt x="10062" y="33619"/>
                  </a:lnTo>
                  <a:lnTo>
                    <a:pt x="10029" y="36140"/>
                  </a:lnTo>
                  <a:lnTo>
                    <a:pt x="9997" y="38716"/>
                  </a:lnTo>
                  <a:lnTo>
                    <a:pt x="9997" y="41265"/>
                  </a:lnTo>
                  <a:lnTo>
                    <a:pt x="9997" y="43840"/>
                  </a:lnTo>
                  <a:lnTo>
                    <a:pt x="10029" y="46443"/>
                  </a:lnTo>
                  <a:lnTo>
                    <a:pt x="10126" y="49019"/>
                  </a:lnTo>
                  <a:lnTo>
                    <a:pt x="10256" y="51595"/>
                  </a:lnTo>
                  <a:lnTo>
                    <a:pt x="10417" y="54197"/>
                  </a:lnTo>
                  <a:lnTo>
                    <a:pt x="10644" y="56773"/>
                  </a:lnTo>
                  <a:lnTo>
                    <a:pt x="11000" y="59295"/>
                  </a:lnTo>
                  <a:lnTo>
                    <a:pt x="11356" y="61870"/>
                  </a:lnTo>
                  <a:lnTo>
                    <a:pt x="11809" y="64392"/>
                  </a:lnTo>
                  <a:lnTo>
                    <a:pt x="12359" y="66886"/>
                  </a:lnTo>
                  <a:lnTo>
                    <a:pt x="13006" y="69380"/>
                  </a:lnTo>
                  <a:lnTo>
                    <a:pt x="13750" y="71848"/>
                  </a:lnTo>
                  <a:lnTo>
                    <a:pt x="14623" y="74288"/>
                  </a:lnTo>
                  <a:lnTo>
                    <a:pt x="15594" y="76701"/>
                  </a:lnTo>
                  <a:lnTo>
                    <a:pt x="16629" y="79060"/>
                  </a:lnTo>
                  <a:lnTo>
                    <a:pt x="17859" y="81391"/>
                  </a:lnTo>
                  <a:lnTo>
                    <a:pt x="19218" y="83696"/>
                  </a:lnTo>
                  <a:lnTo>
                    <a:pt x="20674" y="85946"/>
                  </a:lnTo>
                  <a:lnTo>
                    <a:pt x="22291" y="88142"/>
                  </a:lnTo>
                  <a:lnTo>
                    <a:pt x="24103" y="90311"/>
                  </a:lnTo>
                  <a:lnTo>
                    <a:pt x="26044" y="92399"/>
                  </a:lnTo>
                  <a:lnTo>
                    <a:pt x="28147" y="94460"/>
                  </a:lnTo>
                  <a:lnTo>
                    <a:pt x="30477" y="96439"/>
                  </a:lnTo>
                  <a:lnTo>
                    <a:pt x="32903" y="98391"/>
                  </a:lnTo>
                  <a:lnTo>
                    <a:pt x="35589" y="100262"/>
                  </a:lnTo>
                  <a:lnTo>
                    <a:pt x="38403" y="102051"/>
                  </a:lnTo>
                  <a:lnTo>
                    <a:pt x="41477" y="103786"/>
                  </a:lnTo>
                  <a:lnTo>
                    <a:pt x="44745" y="105467"/>
                  </a:lnTo>
                  <a:lnTo>
                    <a:pt x="48207" y="107040"/>
                  </a:lnTo>
                  <a:lnTo>
                    <a:pt x="51895" y="108558"/>
                  </a:lnTo>
                  <a:lnTo>
                    <a:pt x="55842" y="109995"/>
                  </a:lnTo>
                  <a:lnTo>
                    <a:pt x="59983" y="111351"/>
                  </a:lnTo>
                  <a:lnTo>
                    <a:pt x="64125" y="109995"/>
                  </a:lnTo>
                  <a:lnTo>
                    <a:pt x="68072" y="108558"/>
                  </a:lnTo>
                  <a:lnTo>
                    <a:pt x="71728" y="107040"/>
                  </a:lnTo>
                  <a:lnTo>
                    <a:pt x="75222" y="105467"/>
                  </a:lnTo>
                  <a:lnTo>
                    <a:pt x="78457" y="103786"/>
                  </a:lnTo>
                  <a:lnTo>
                    <a:pt x="81531" y="102051"/>
                  </a:lnTo>
                  <a:lnTo>
                    <a:pt x="84410" y="100262"/>
                  </a:lnTo>
                  <a:lnTo>
                    <a:pt x="87031" y="98391"/>
                  </a:lnTo>
                  <a:lnTo>
                    <a:pt x="89522" y="96439"/>
                  </a:lnTo>
                  <a:lnTo>
                    <a:pt x="91787" y="94460"/>
                  </a:lnTo>
                  <a:lnTo>
                    <a:pt x="93922" y="92399"/>
                  </a:lnTo>
                  <a:lnTo>
                    <a:pt x="95831" y="90311"/>
                  </a:lnTo>
                  <a:lnTo>
                    <a:pt x="97643" y="88142"/>
                  </a:lnTo>
                  <a:lnTo>
                    <a:pt x="99293" y="85946"/>
                  </a:lnTo>
                  <a:lnTo>
                    <a:pt x="100781" y="83696"/>
                  </a:lnTo>
                  <a:lnTo>
                    <a:pt x="102076" y="81391"/>
                  </a:lnTo>
                  <a:lnTo>
                    <a:pt x="103305" y="79060"/>
                  </a:lnTo>
                  <a:lnTo>
                    <a:pt x="104405" y="76701"/>
                  </a:lnTo>
                  <a:lnTo>
                    <a:pt x="105376" y="74288"/>
                  </a:lnTo>
                  <a:lnTo>
                    <a:pt x="106184" y="71848"/>
                  </a:lnTo>
                  <a:lnTo>
                    <a:pt x="106929" y="69380"/>
                  </a:lnTo>
                  <a:lnTo>
                    <a:pt x="107576" y="66886"/>
                  </a:lnTo>
                  <a:lnTo>
                    <a:pt x="108158" y="64392"/>
                  </a:lnTo>
                  <a:lnTo>
                    <a:pt x="108579" y="61870"/>
                  </a:lnTo>
                  <a:lnTo>
                    <a:pt x="108999" y="59295"/>
                  </a:lnTo>
                  <a:lnTo>
                    <a:pt x="109290" y="56773"/>
                  </a:lnTo>
                  <a:lnTo>
                    <a:pt x="109549" y="54197"/>
                  </a:lnTo>
                  <a:lnTo>
                    <a:pt x="109743" y="51595"/>
                  </a:lnTo>
                  <a:lnTo>
                    <a:pt x="109873" y="49019"/>
                  </a:lnTo>
                  <a:lnTo>
                    <a:pt x="109937" y="46443"/>
                  </a:lnTo>
                  <a:lnTo>
                    <a:pt x="110002" y="43840"/>
                  </a:lnTo>
                  <a:lnTo>
                    <a:pt x="110002" y="41265"/>
                  </a:lnTo>
                  <a:lnTo>
                    <a:pt x="109937" y="38716"/>
                  </a:lnTo>
                  <a:lnTo>
                    <a:pt x="109937" y="36140"/>
                  </a:lnTo>
                  <a:lnTo>
                    <a:pt x="109873" y="33565"/>
                  </a:lnTo>
                  <a:lnTo>
                    <a:pt x="109808" y="31043"/>
                  </a:lnTo>
                  <a:lnTo>
                    <a:pt x="109776" y="28359"/>
                  </a:lnTo>
                  <a:lnTo>
                    <a:pt x="109743" y="25756"/>
                  </a:lnTo>
                  <a:lnTo>
                    <a:pt x="105149" y="25485"/>
                  </a:lnTo>
                  <a:lnTo>
                    <a:pt x="100717" y="25079"/>
                  </a:lnTo>
                  <a:lnTo>
                    <a:pt x="96446" y="24536"/>
                  </a:lnTo>
                  <a:lnTo>
                    <a:pt x="92305" y="23831"/>
                  </a:lnTo>
                  <a:lnTo>
                    <a:pt x="88293" y="22964"/>
                  </a:lnTo>
                  <a:lnTo>
                    <a:pt x="84410" y="21906"/>
                  </a:lnTo>
                  <a:lnTo>
                    <a:pt x="80593" y="20686"/>
                  </a:lnTo>
                  <a:lnTo>
                    <a:pt x="76937" y="19331"/>
                  </a:lnTo>
                  <a:lnTo>
                    <a:pt x="73345" y="17785"/>
                  </a:lnTo>
                  <a:lnTo>
                    <a:pt x="69851" y="16050"/>
                  </a:lnTo>
                  <a:lnTo>
                    <a:pt x="66486" y="14179"/>
                  </a:lnTo>
                  <a:lnTo>
                    <a:pt x="63186" y="12146"/>
                  </a:lnTo>
                  <a:lnTo>
                    <a:pt x="59983" y="9896"/>
                  </a:lnTo>
                  <a:close/>
                  <a:moveTo>
                    <a:pt x="59983" y="0"/>
                  </a:moveTo>
                  <a:lnTo>
                    <a:pt x="60922" y="54"/>
                  </a:lnTo>
                  <a:lnTo>
                    <a:pt x="61827" y="271"/>
                  </a:lnTo>
                  <a:lnTo>
                    <a:pt x="62701" y="650"/>
                  </a:lnTo>
                  <a:lnTo>
                    <a:pt x="63478" y="1192"/>
                  </a:lnTo>
                  <a:lnTo>
                    <a:pt x="66422" y="3470"/>
                  </a:lnTo>
                  <a:lnTo>
                    <a:pt x="69463" y="5558"/>
                  </a:lnTo>
                  <a:lnTo>
                    <a:pt x="72569" y="7510"/>
                  </a:lnTo>
                  <a:lnTo>
                    <a:pt x="75804" y="9245"/>
                  </a:lnTo>
                  <a:lnTo>
                    <a:pt x="79169" y="10817"/>
                  </a:lnTo>
                  <a:lnTo>
                    <a:pt x="82566" y="12254"/>
                  </a:lnTo>
                  <a:lnTo>
                    <a:pt x="86157" y="13447"/>
                  </a:lnTo>
                  <a:lnTo>
                    <a:pt x="89813" y="14532"/>
                  </a:lnTo>
                  <a:lnTo>
                    <a:pt x="93599" y="15399"/>
                  </a:lnTo>
                  <a:lnTo>
                    <a:pt x="97546" y="16131"/>
                  </a:lnTo>
                  <a:lnTo>
                    <a:pt x="101590" y="16728"/>
                  </a:lnTo>
                  <a:lnTo>
                    <a:pt x="105829" y="17135"/>
                  </a:lnTo>
                  <a:lnTo>
                    <a:pt x="110164" y="17352"/>
                  </a:lnTo>
                  <a:lnTo>
                    <a:pt x="114661" y="17433"/>
                  </a:lnTo>
                  <a:lnTo>
                    <a:pt x="115826" y="17541"/>
                  </a:lnTo>
                  <a:lnTo>
                    <a:pt x="116894" y="17867"/>
                  </a:lnTo>
                  <a:lnTo>
                    <a:pt x="117799" y="18328"/>
                  </a:lnTo>
                  <a:lnTo>
                    <a:pt x="118608" y="19005"/>
                  </a:lnTo>
                  <a:lnTo>
                    <a:pt x="119158" y="19765"/>
                  </a:lnTo>
                  <a:lnTo>
                    <a:pt x="119547" y="20659"/>
                  </a:lnTo>
                  <a:lnTo>
                    <a:pt x="119676" y="21635"/>
                  </a:lnTo>
                  <a:lnTo>
                    <a:pt x="119741" y="26163"/>
                  </a:lnTo>
                  <a:lnTo>
                    <a:pt x="119805" y="30881"/>
                  </a:lnTo>
                  <a:lnTo>
                    <a:pt x="119870" y="33158"/>
                  </a:lnTo>
                  <a:lnTo>
                    <a:pt x="119902" y="35490"/>
                  </a:lnTo>
                  <a:lnTo>
                    <a:pt x="119935" y="37876"/>
                  </a:lnTo>
                  <a:lnTo>
                    <a:pt x="120000" y="40262"/>
                  </a:lnTo>
                  <a:lnTo>
                    <a:pt x="119935" y="42675"/>
                  </a:lnTo>
                  <a:lnTo>
                    <a:pt x="119935" y="45088"/>
                  </a:lnTo>
                  <a:lnTo>
                    <a:pt x="119870" y="47555"/>
                  </a:lnTo>
                  <a:lnTo>
                    <a:pt x="119773" y="50049"/>
                  </a:lnTo>
                  <a:lnTo>
                    <a:pt x="119644" y="52544"/>
                  </a:lnTo>
                  <a:lnTo>
                    <a:pt x="119417" y="55038"/>
                  </a:lnTo>
                  <a:lnTo>
                    <a:pt x="119158" y="57586"/>
                  </a:lnTo>
                  <a:lnTo>
                    <a:pt x="118867" y="60108"/>
                  </a:lnTo>
                  <a:lnTo>
                    <a:pt x="118447" y="62629"/>
                  </a:lnTo>
                  <a:lnTo>
                    <a:pt x="118026" y="65124"/>
                  </a:lnTo>
                  <a:lnTo>
                    <a:pt x="117444" y="67672"/>
                  </a:lnTo>
                  <a:lnTo>
                    <a:pt x="116861" y="70194"/>
                  </a:lnTo>
                  <a:lnTo>
                    <a:pt x="116149" y="72688"/>
                  </a:lnTo>
                  <a:lnTo>
                    <a:pt x="115308" y="75183"/>
                  </a:lnTo>
                  <a:lnTo>
                    <a:pt x="114435" y="77650"/>
                  </a:lnTo>
                  <a:lnTo>
                    <a:pt x="113399" y="80117"/>
                  </a:lnTo>
                  <a:lnTo>
                    <a:pt x="112267" y="82530"/>
                  </a:lnTo>
                  <a:lnTo>
                    <a:pt x="111038" y="84916"/>
                  </a:lnTo>
                  <a:lnTo>
                    <a:pt x="109646" y="87302"/>
                  </a:lnTo>
                  <a:lnTo>
                    <a:pt x="108158" y="89661"/>
                  </a:lnTo>
                  <a:lnTo>
                    <a:pt x="106508" y="91938"/>
                  </a:lnTo>
                  <a:lnTo>
                    <a:pt x="104696" y="94215"/>
                  </a:lnTo>
                  <a:lnTo>
                    <a:pt x="102787" y="96412"/>
                  </a:lnTo>
                  <a:lnTo>
                    <a:pt x="100684" y="98581"/>
                  </a:lnTo>
                  <a:lnTo>
                    <a:pt x="98452" y="100695"/>
                  </a:lnTo>
                  <a:lnTo>
                    <a:pt x="96058" y="102756"/>
                  </a:lnTo>
                  <a:lnTo>
                    <a:pt x="93469" y="104762"/>
                  </a:lnTo>
                  <a:lnTo>
                    <a:pt x="90687" y="106714"/>
                  </a:lnTo>
                  <a:lnTo>
                    <a:pt x="87775" y="108639"/>
                  </a:lnTo>
                  <a:lnTo>
                    <a:pt x="84605" y="110429"/>
                  </a:lnTo>
                  <a:lnTo>
                    <a:pt x="81304" y="112191"/>
                  </a:lnTo>
                  <a:lnTo>
                    <a:pt x="77810" y="113872"/>
                  </a:lnTo>
                  <a:lnTo>
                    <a:pt x="74090" y="115445"/>
                  </a:lnTo>
                  <a:lnTo>
                    <a:pt x="70110" y="116990"/>
                  </a:lnTo>
                  <a:lnTo>
                    <a:pt x="65969" y="118427"/>
                  </a:lnTo>
                  <a:lnTo>
                    <a:pt x="61601" y="119783"/>
                  </a:lnTo>
                  <a:lnTo>
                    <a:pt x="60825" y="119945"/>
                  </a:lnTo>
                  <a:lnTo>
                    <a:pt x="59983" y="120000"/>
                  </a:lnTo>
                  <a:lnTo>
                    <a:pt x="59174" y="119945"/>
                  </a:lnTo>
                  <a:lnTo>
                    <a:pt x="58333" y="119783"/>
                  </a:lnTo>
                  <a:lnTo>
                    <a:pt x="53966" y="118427"/>
                  </a:lnTo>
                  <a:lnTo>
                    <a:pt x="49824" y="116990"/>
                  </a:lnTo>
                  <a:lnTo>
                    <a:pt x="45877" y="115445"/>
                  </a:lnTo>
                  <a:lnTo>
                    <a:pt x="42156" y="113872"/>
                  </a:lnTo>
                  <a:lnTo>
                    <a:pt x="38630" y="112191"/>
                  </a:lnTo>
                  <a:lnTo>
                    <a:pt x="35330" y="110429"/>
                  </a:lnTo>
                  <a:lnTo>
                    <a:pt x="32159" y="108639"/>
                  </a:lnTo>
                  <a:lnTo>
                    <a:pt x="29247" y="106714"/>
                  </a:lnTo>
                  <a:lnTo>
                    <a:pt x="26497" y="104762"/>
                  </a:lnTo>
                  <a:lnTo>
                    <a:pt x="23909" y="102756"/>
                  </a:lnTo>
                  <a:lnTo>
                    <a:pt x="21515" y="100695"/>
                  </a:lnTo>
                  <a:lnTo>
                    <a:pt x="19250" y="98581"/>
                  </a:lnTo>
                  <a:lnTo>
                    <a:pt x="17179" y="96412"/>
                  </a:lnTo>
                  <a:lnTo>
                    <a:pt x="15238" y="94215"/>
                  </a:lnTo>
                  <a:lnTo>
                    <a:pt x="13426" y="91938"/>
                  </a:lnTo>
                  <a:lnTo>
                    <a:pt x="11809" y="89661"/>
                  </a:lnTo>
                  <a:lnTo>
                    <a:pt x="10288" y="87302"/>
                  </a:lnTo>
                  <a:lnTo>
                    <a:pt x="8929" y="84916"/>
                  </a:lnTo>
                  <a:lnTo>
                    <a:pt x="7667" y="82530"/>
                  </a:lnTo>
                  <a:lnTo>
                    <a:pt x="6535" y="80117"/>
                  </a:lnTo>
                  <a:lnTo>
                    <a:pt x="5532" y="77650"/>
                  </a:lnTo>
                  <a:lnTo>
                    <a:pt x="4626" y="75183"/>
                  </a:lnTo>
                  <a:lnTo>
                    <a:pt x="3817" y="72688"/>
                  </a:lnTo>
                  <a:lnTo>
                    <a:pt x="3073" y="70194"/>
                  </a:lnTo>
                  <a:lnTo>
                    <a:pt x="2491" y="67672"/>
                  </a:lnTo>
                  <a:lnTo>
                    <a:pt x="1941" y="65124"/>
                  </a:lnTo>
                  <a:lnTo>
                    <a:pt x="1488" y="62629"/>
                  </a:lnTo>
                  <a:lnTo>
                    <a:pt x="1132" y="60108"/>
                  </a:lnTo>
                  <a:lnTo>
                    <a:pt x="776" y="57586"/>
                  </a:lnTo>
                  <a:lnTo>
                    <a:pt x="550" y="55038"/>
                  </a:lnTo>
                  <a:lnTo>
                    <a:pt x="323" y="52544"/>
                  </a:lnTo>
                  <a:lnTo>
                    <a:pt x="194" y="50049"/>
                  </a:lnTo>
                  <a:lnTo>
                    <a:pt x="64" y="47555"/>
                  </a:lnTo>
                  <a:lnTo>
                    <a:pt x="32" y="45088"/>
                  </a:lnTo>
                  <a:lnTo>
                    <a:pt x="0" y="42675"/>
                  </a:lnTo>
                  <a:lnTo>
                    <a:pt x="0" y="40262"/>
                  </a:lnTo>
                  <a:lnTo>
                    <a:pt x="32" y="37876"/>
                  </a:lnTo>
                  <a:lnTo>
                    <a:pt x="32" y="35517"/>
                  </a:lnTo>
                  <a:lnTo>
                    <a:pt x="64" y="33158"/>
                  </a:lnTo>
                  <a:lnTo>
                    <a:pt x="161" y="30881"/>
                  </a:lnTo>
                  <a:lnTo>
                    <a:pt x="258" y="26163"/>
                  </a:lnTo>
                  <a:lnTo>
                    <a:pt x="291" y="21635"/>
                  </a:lnTo>
                  <a:lnTo>
                    <a:pt x="420" y="20659"/>
                  </a:lnTo>
                  <a:lnTo>
                    <a:pt x="776" y="19765"/>
                  </a:lnTo>
                  <a:lnTo>
                    <a:pt x="1391" y="19005"/>
                  </a:lnTo>
                  <a:lnTo>
                    <a:pt x="2167" y="18328"/>
                  </a:lnTo>
                  <a:lnTo>
                    <a:pt x="3073" y="17867"/>
                  </a:lnTo>
                  <a:lnTo>
                    <a:pt x="4141" y="17541"/>
                  </a:lnTo>
                  <a:lnTo>
                    <a:pt x="5273" y="17433"/>
                  </a:lnTo>
                  <a:lnTo>
                    <a:pt x="9770" y="17352"/>
                  </a:lnTo>
                  <a:lnTo>
                    <a:pt x="14138" y="17135"/>
                  </a:lnTo>
                  <a:lnTo>
                    <a:pt x="18344" y="16728"/>
                  </a:lnTo>
                  <a:lnTo>
                    <a:pt x="22388" y="16131"/>
                  </a:lnTo>
                  <a:lnTo>
                    <a:pt x="26368" y="15399"/>
                  </a:lnTo>
                  <a:lnTo>
                    <a:pt x="30153" y="14532"/>
                  </a:lnTo>
                  <a:lnTo>
                    <a:pt x="33842" y="13447"/>
                  </a:lnTo>
                  <a:lnTo>
                    <a:pt x="37368" y="12254"/>
                  </a:lnTo>
                  <a:lnTo>
                    <a:pt x="40830" y="10817"/>
                  </a:lnTo>
                  <a:lnTo>
                    <a:pt x="44130" y="9245"/>
                  </a:lnTo>
                  <a:lnTo>
                    <a:pt x="47365" y="7510"/>
                  </a:lnTo>
                  <a:lnTo>
                    <a:pt x="50504" y="5558"/>
                  </a:lnTo>
                  <a:lnTo>
                    <a:pt x="53513" y="3470"/>
                  </a:lnTo>
                  <a:lnTo>
                    <a:pt x="56489" y="1192"/>
                  </a:lnTo>
                  <a:lnTo>
                    <a:pt x="57266" y="650"/>
                  </a:lnTo>
                  <a:lnTo>
                    <a:pt x="58107" y="271"/>
                  </a:lnTo>
                  <a:lnTo>
                    <a:pt x="59013" y="54"/>
                  </a:lnTo>
                  <a:lnTo>
                    <a:pt x="5998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46" name="Google Shape;1046;p53"/>
            <p:cNvSpPr/>
            <p:nvPr/>
          </p:nvSpPr>
          <p:spPr>
            <a:xfrm>
              <a:off x="8580438" y="4208463"/>
              <a:ext cx="1263600" cy="925500"/>
            </a:xfrm>
            <a:custGeom>
              <a:rect b="b" l="l" r="r" t="t"/>
              <a:pathLst>
                <a:path extrusionOk="0" h="120000" w="120000">
                  <a:moveTo>
                    <a:pt x="108384" y="0"/>
                  </a:moveTo>
                  <a:lnTo>
                    <a:pt x="110647" y="308"/>
                  </a:lnTo>
                  <a:lnTo>
                    <a:pt x="112759" y="1131"/>
                  </a:lnTo>
                  <a:lnTo>
                    <a:pt x="114795" y="2673"/>
                  </a:lnTo>
                  <a:lnTo>
                    <a:pt x="116681" y="4627"/>
                  </a:lnTo>
                  <a:lnTo>
                    <a:pt x="118114" y="7095"/>
                  </a:lnTo>
                  <a:lnTo>
                    <a:pt x="119170" y="9974"/>
                  </a:lnTo>
                  <a:lnTo>
                    <a:pt x="119773" y="12956"/>
                  </a:lnTo>
                  <a:lnTo>
                    <a:pt x="120000" y="15938"/>
                  </a:lnTo>
                  <a:lnTo>
                    <a:pt x="119773" y="19023"/>
                  </a:lnTo>
                  <a:lnTo>
                    <a:pt x="119170" y="21902"/>
                  </a:lnTo>
                  <a:lnTo>
                    <a:pt x="118114" y="24678"/>
                  </a:lnTo>
                  <a:lnTo>
                    <a:pt x="116681" y="27146"/>
                  </a:lnTo>
                  <a:lnTo>
                    <a:pt x="52118" y="115475"/>
                  </a:lnTo>
                  <a:lnTo>
                    <a:pt x="50307" y="117429"/>
                  </a:lnTo>
                  <a:lnTo>
                    <a:pt x="48346" y="118971"/>
                  </a:lnTo>
                  <a:lnTo>
                    <a:pt x="46084" y="119794"/>
                  </a:lnTo>
                  <a:lnTo>
                    <a:pt x="43972" y="120000"/>
                  </a:lnTo>
                  <a:lnTo>
                    <a:pt x="41709" y="119794"/>
                  </a:lnTo>
                  <a:lnTo>
                    <a:pt x="39522" y="118971"/>
                  </a:lnTo>
                  <a:lnTo>
                    <a:pt x="37561" y="117429"/>
                  </a:lnTo>
                  <a:lnTo>
                    <a:pt x="35751" y="115475"/>
                  </a:lnTo>
                  <a:lnTo>
                    <a:pt x="3469" y="71362"/>
                  </a:lnTo>
                  <a:lnTo>
                    <a:pt x="1885" y="68791"/>
                  </a:lnTo>
                  <a:lnTo>
                    <a:pt x="905" y="66015"/>
                  </a:lnTo>
                  <a:lnTo>
                    <a:pt x="226" y="63136"/>
                  </a:lnTo>
                  <a:lnTo>
                    <a:pt x="0" y="60051"/>
                  </a:lnTo>
                  <a:lnTo>
                    <a:pt x="226" y="56966"/>
                  </a:lnTo>
                  <a:lnTo>
                    <a:pt x="905" y="54087"/>
                  </a:lnTo>
                  <a:lnTo>
                    <a:pt x="1885" y="51311"/>
                  </a:lnTo>
                  <a:lnTo>
                    <a:pt x="3469" y="48740"/>
                  </a:lnTo>
                  <a:lnTo>
                    <a:pt x="5279" y="46683"/>
                  </a:lnTo>
                  <a:lnTo>
                    <a:pt x="7316" y="45244"/>
                  </a:lnTo>
                  <a:lnTo>
                    <a:pt x="9428" y="44421"/>
                  </a:lnTo>
                  <a:lnTo>
                    <a:pt x="11690" y="44215"/>
                  </a:lnTo>
                  <a:lnTo>
                    <a:pt x="13953" y="44421"/>
                  </a:lnTo>
                  <a:lnTo>
                    <a:pt x="16065" y="45244"/>
                  </a:lnTo>
                  <a:lnTo>
                    <a:pt x="18101" y="46683"/>
                  </a:lnTo>
                  <a:lnTo>
                    <a:pt x="19912" y="48740"/>
                  </a:lnTo>
                  <a:lnTo>
                    <a:pt x="43972" y="81645"/>
                  </a:lnTo>
                  <a:lnTo>
                    <a:pt x="100163" y="4627"/>
                  </a:lnTo>
                  <a:lnTo>
                    <a:pt x="101973" y="2673"/>
                  </a:lnTo>
                  <a:lnTo>
                    <a:pt x="104010" y="1131"/>
                  </a:lnTo>
                  <a:lnTo>
                    <a:pt x="106197" y="308"/>
                  </a:lnTo>
                  <a:lnTo>
                    <a:pt x="10838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47" name="Google Shape;1047;p53"/>
          <p:cNvSpPr/>
          <p:nvPr/>
        </p:nvSpPr>
        <p:spPr>
          <a:xfrm>
            <a:off x="2443690" y="3443008"/>
            <a:ext cx="162300" cy="311400"/>
          </a:xfrm>
          <a:custGeom>
            <a:rect b="b" l="l" r="r" t="t"/>
            <a:pathLst>
              <a:path extrusionOk="0" h="120000" w="120000">
                <a:moveTo>
                  <a:pt x="52474" y="0"/>
                </a:moveTo>
                <a:lnTo>
                  <a:pt x="69845" y="0"/>
                </a:lnTo>
                <a:lnTo>
                  <a:pt x="70979" y="80"/>
                </a:lnTo>
                <a:lnTo>
                  <a:pt x="71958" y="267"/>
                </a:lnTo>
                <a:lnTo>
                  <a:pt x="72783" y="589"/>
                </a:lnTo>
                <a:lnTo>
                  <a:pt x="73453" y="1045"/>
                </a:lnTo>
                <a:lnTo>
                  <a:pt x="73814" y="1554"/>
                </a:lnTo>
                <a:lnTo>
                  <a:pt x="73917" y="2143"/>
                </a:lnTo>
                <a:lnTo>
                  <a:pt x="73917" y="13934"/>
                </a:lnTo>
                <a:lnTo>
                  <a:pt x="78814" y="14256"/>
                </a:lnTo>
                <a:lnTo>
                  <a:pt x="83505" y="14765"/>
                </a:lnTo>
                <a:lnTo>
                  <a:pt x="88195" y="15462"/>
                </a:lnTo>
                <a:lnTo>
                  <a:pt x="91443" y="16025"/>
                </a:lnTo>
                <a:lnTo>
                  <a:pt x="94381" y="16614"/>
                </a:lnTo>
                <a:lnTo>
                  <a:pt x="97010" y="17150"/>
                </a:lnTo>
                <a:lnTo>
                  <a:pt x="99329" y="17713"/>
                </a:lnTo>
                <a:lnTo>
                  <a:pt x="103556" y="18892"/>
                </a:lnTo>
                <a:lnTo>
                  <a:pt x="107525" y="20205"/>
                </a:lnTo>
                <a:lnTo>
                  <a:pt x="109278" y="20875"/>
                </a:lnTo>
                <a:lnTo>
                  <a:pt x="110670" y="21411"/>
                </a:lnTo>
                <a:lnTo>
                  <a:pt x="111752" y="21840"/>
                </a:lnTo>
                <a:lnTo>
                  <a:pt x="112525" y="22161"/>
                </a:lnTo>
                <a:lnTo>
                  <a:pt x="113608" y="22670"/>
                </a:lnTo>
                <a:lnTo>
                  <a:pt x="114432" y="23126"/>
                </a:lnTo>
                <a:lnTo>
                  <a:pt x="115257" y="23689"/>
                </a:lnTo>
                <a:lnTo>
                  <a:pt x="115721" y="24332"/>
                </a:lnTo>
                <a:lnTo>
                  <a:pt x="115618" y="24975"/>
                </a:lnTo>
                <a:lnTo>
                  <a:pt x="115051" y="25645"/>
                </a:lnTo>
                <a:lnTo>
                  <a:pt x="104690" y="35426"/>
                </a:lnTo>
                <a:lnTo>
                  <a:pt x="104123" y="35855"/>
                </a:lnTo>
                <a:lnTo>
                  <a:pt x="103402" y="36203"/>
                </a:lnTo>
                <a:lnTo>
                  <a:pt x="102628" y="36418"/>
                </a:lnTo>
                <a:lnTo>
                  <a:pt x="101752" y="36498"/>
                </a:lnTo>
                <a:lnTo>
                  <a:pt x="100515" y="36525"/>
                </a:lnTo>
                <a:lnTo>
                  <a:pt x="99381" y="36364"/>
                </a:lnTo>
                <a:lnTo>
                  <a:pt x="98298" y="36016"/>
                </a:lnTo>
                <a:lnTo>
                  <a:pt x="97835" y="35855"/>
                </a:lnTo>
                <a:lnTo>
                  <a:pt x="97216" y="35560"/>
                </a:lnTo>
                <a:lnTo>
                  <a:pt x="96391" y="35212"/>
                </a:lnTo>
                <a:lnTo>
                  <a:pt x="95515" y="34863"/>
                </a:lnTo>
                <a:lnTo>
                  <a:pt x="94381" y="34461"/>
                </a:lnTo>
                <a:lnTo>
                  <a:pt x="92989" y="33979"/>
                </a:lnTo>
                <a:lnTo>
                  <a:pt x="91340" y="33443"/>
                </a:lnTo>
                <a:lnTo>
                  <a:pt x="87680" y="32344"/>
                </a:lnTo>
                <a:lnTo>
                  <a:pt x="83814" y="31299"/>
                </a:lnTo>
                <a:lnTo>
                  <a:pt x="80979" y="30683"/>
                </a:lnTo>
                <a:lnTo>
                  <a:pt x="77835" y="30093"/>
                </a:lnTo>
                <a:lnTo>
                  <a:pt x="74278" y="29531"/>
                </a:lnTo>
                <a:lnTo>
                  <a:pt x="70567" y="29129"/>
                </a:lnTo>
                <a:lnTo>
                  <a:pt x="66855" y="28887"/>
                </a:lnTo>
                <a:lnTo>
                  <a:pt x="63298" y="28807"/>
                </a:lnTo>
                <a:lnTo>
                  <a:pt x="59329" y="28887"/>
                </a:lnTo>
                <a:lnTo>
                  <a:pt x="55567" y="29102"/>
                </a:lnTo>
                <a:lnTo>
                  <a:pt x="52216" y="29504"/>
                </a:lnTo>
                <a:lnTo>
                  <a:pt x="48969" y="30066"/>
                </a:lnTo>
                <a:lnTo>
                  <a:pt x="46082" y="30790"/>
                </a:lnTo>
                <a:lnTo>
                  <a:pt x="43298" y="31674"/>
                </a:lnTo>
                <a:lnTo>
                  <a:pt x="41237" y="32505"/>
                </a:lnTo>
                <a:lnTo>
                  <a:pt x="39587" y="33443"/>
                </a:lnTo>
                <a:lnTo>
                  <a:pt x="38144" y="34435"/>
                </a:lnTo>
                <a:lnTo>
                  <a:pt x="37010" y="35506"/>
                </a:lnTo>
                <a:lnTo>
                  <a:pt x="36237" y="36632"/>
                </a:lnTo>
                <a:lnTo>
                  <a:pt x="35773" y="37838"/>
                </a:lnTo>
                <a:lnTo>
                  <a:pt x="35618" y="39097"/>
                </a:lnTo>
                <a:lnTo>
                  <a:pt x="35773" y="40223"/>
                </a:lnTo>
                <a:lnTo>
                  <a:pt x="36134" y="41295"/>
                </a:lnTo>
                <a:lnTo>
                  <a:pt x="36649" y="42340"/>
                </a:lnTo>
                <a:lnTo>
                  <a:pt x="37577" y="43278"/>
                </a:lnTo>
                <a:lnTo>
                  <a:pt x="38865" y="44189"/>
                </a:lnTo>
                <a:lnTo>
                  <a:pt x="40463" y="45073"/>
                </a:lnTo>
                <a:lnTo>
                  <a:pt x="43092" y="46306"/>
                </a:lnTo>
                <a:lnTo>
                  <a:pt x="45567" y="47297"/>
                </a:lnTo>
                <a:lnTo>
                  <a:pt x="46907" y="47753"/>
                </a:lnTo>
                <a:lnTo>
                  <a:pt x="48608" y="48289"/>
                </a:lnTo>
                <a:lnTo>
                  <a:pt x="50515" y="48798"/>
                </a:lnTo>
                <a:lnTo>
                  <a:pt x="52783" y="49388"/>
                </a:lnTo>
                <a:lnTo>
                  <a:pt x="55103" y="49924"/>
                </a:lnTo>
                <a:lnTo>
                  <a:pt x="57113" y="50406"/>
                </a:lnTo>
                <a:lnTo>
                  <a:pt x="58969" y="50861"/>
                </a:lnTo>
                <a:lnTo>
                  <a:pt x="60515" y="51183"/>
                </a:lnTo>
                <a:lnTo>
                  <a:pt x="62216" y="51558"/>
                </a:lnTo>
                <a:lnTo>
                  <a:pt x="64278" y="51960"/>
                </a:lnTo>
                <a:lnTo>
                  <a:pt x="66752" y="52469"/>
                </a:lnTo>
                <a:lnTo>
                  <a:pt x="69536" y="53005"/>
                </a:lnTo>
                <a:lnTo>
                  <a:pt x="72783" y="53675"/>
                </a:lnTo>
                <a:lnTo>
                  <a:pt x="75567" y="54238"/>
                </a:lnTo>
                <a:lnTo>
                  <a:pt x="77938" y="54720"/>
                </a:lnTo>
                <a:lnTo>
                  <a:pt x="80000" y="55149"/>
                </a:lnTo>
                <a:lnTo>
                  <a:pt x="81958" y="55578"/>
                </a:lnTo>
                <a:lnTo>
                  <a:pt x="84226" y="56114"/>
                </a:lnTo>
                <a:lnTo>
                  <a:pt x="86855" y="56730"/>
                </a:lnTo>
                <a:lnTo>
                  <a:pt x="89742" y="57454"/>
                </a:lnTo>
                <a:lnTo>
                  <a:pt x="92680" y="58231"/>
                </a:lnTo>
                <a:lnTo>
                  <a:pt x="95257" y="58981"/>
                </a:lnTo>
                <a:lnTo>
                  <a:pt x="97577" y="59678"/>
                </a:lnTo>
                <a:lnTo>
                  <a:pt x="99484" y="60321"/>
                </a:lnTo>
                <a:lnTo>
                  <a:pt x="101958" y="61286"/>
                </a:lnTo>
                <a:lnTo>
                  <a:pt x="104536" y="62384"/>
                </a:lnTo>
                <a:lnTo>
                  <a:pt x="107422" y="63671"/>
                </a:lnTo>
                <a:lnTo>
                  <a:pt x="110206" y="65064"/>
                </a:lnTo>
                <a:lnTo>
                  <a:pt x="112474" y="66511"/>
                </a:lnTo>
                <a:lnTo>
                  <a:pt x="114278" y="67932"/>
                </a:lnTo>
                <a:lnTo>
                  <a:pt x="115773" y="69486"/>
                </a:lnTo>
                <a:lnTo>
                  <a:pt x="117113" y="71174"/>
                </a:lnTo>
                <a:lnTo>
                  <a:pt x="118298" y="73050"/>
                </a:lnTo>
                <a:lnTo>
                  <a:pt x="119226" y="75060"/>
                </a:lnTo>
                <a:lnTo>
                  <a:pt x="119793" y="77150"/>
                </a:lnTo>
                <a:lnTo>
                  <a:pt x="120000" y="79347"/>
                </a:lnTo>
                <a:lnTo>
                  <a:pt x="119845" y="81598"/>
                </a:lnTo>
                <a:lnTo>
                  <a:pt x="119381" y="83769"/>
                </a:lnTo>
                <a:lnTo>
                  <a:pt x="118608" y="85859"/>
                </a:lnTo>
                <a:lnTo>
                  <a:pt x="117474" y="87869"/>
                </a:lnTo>
                <a:lnTo>
                  <a:pt x="116030" y="89852"/>
                </a:lnTo>
                <a:lnTo>
                  <a:pt x="114278" y="91728"/>
                </a:lnTo>
                <a:lnTo>
                  <a:pt x="112268" y="93577"/>
                </a:lnTo>
                <a:lnTo>
                  <a:pt x="109896" y="95292"/>
                </a:lnTo>
                <a:lnTo>
                  <a:pt x="107164" y="96980"/>
                </a:lnTo>
                <a:lnTo>
                  <a:pt x="104278" y="98561"/>
                </a:lnTo>
                <a:lnTo>
                  <a:pt x="101185" y="100008"/>
                </a:lnTo>
                <a:lnTo>
                  <a:pt x="97835" y="101295"/>
                </a:lnTo>
                <a:lnTo>
                  <a:pt x="94329" y="102474"/>
                </a:lnTo>
                <a:lnTo>
                  <a:pt x="90567" y="103465"/>
                </a:lnTo>
                <a:lnTo>
                  <a:pt x="86701" y="104350"/>
                </a:lnTo>
                <a:lnTo>
                  <a:pt x="82680" y="105073"/>
                </a:lnTo>
                <a:lnTo>
                  <a:pt x="78350" y="105663"/>
                </a:lnTo>
                <a:lnTo>
                  <a:pt x="73917" y="106145"/>
                </a:lnTo>
                <a:lnTo>
                  <a:pt x="73917" y="117856"/>
                </a:lnTo>
                <a:lnTo>
                  <a:pt x="73814" y="118445"/>
                </a:lnTo>
                <a:lnTo>
                  <a:pt x="73453" y="118954"/>
                </a:lnTo>
                <a:lnTo>
                  <a:pt x="72783" y="119410"/>
                </a:lnTo>
                <a:lnTo>
                  <a:pt x="71958" y="119732"/>
                </a:lnTo>
                <a:lnTo>
                  <a:pt x="70979" y="119919"/>
                </a:lnTo>
                <a:lnTo>
                  <a:pt x="69845" y="120000"/>
                </a:lnTo>
                <a:lnTo>
                  <a:pt x="52474" y="120000"/>
                </a:lnTo>
                <a:lnTo>
                  <a:pt x="51443" y="119919"/>
                </a:lnTo>
                <a:lnTo>
                  <a:pt x="50412" y="119705"/>
                </a:lnTo>
                <a:lnTo>
                  <a:pt x="49587" y="119356"/>
                </a:lnTo>
                <a:lnTo>
                  <a:pt x="48865" y="118928"/>
                </a:lnTo>
                <a:lnTo>
                  <a:pt x="48453" y="118418"/>
                </a:lnTo>
                <a:lnTo>
                  <a:pt x="48402" y="117856"/>
                </a:lnTo>
                <a:lnTo>
                  <a:pt x="48402" y="106145"/>
                </a:lnTo>
                <a:lnTo>
                  <a:pt x="42731" y="105636"/>
                </a:lnTo>
                <a:lnTo>
                  <a:pt x="37319" y="104939"/>
                </a:lnTo>
                <a:lnTo>
                  <a:pt x="31958" y="104055"/>
                </a:lnTo>
                <a:lnTo>
                  <a:pt x="28144" y="103305"/>
                </a:lnTo>
                <a:lnTo>
                  <a:pt x="24742" y="102581"/>
                </a:lnTo>
                <a:lnTo>
                  <a:pt x="21649" y="101831"/>
                </a:lnTo>
                <a:lnTo>
                  <a:pt x="18917" y="101080"/>
                </a:lnTo>
                <a:lnTo>
                  <a:pt x="15567" y="100035"/>
                </a:lnTo>
                <a:lnTo>
                  <a:pt x="12422" y="98963"/>
                </a:lnTo>
                <a:lnTo>
                  <a:pt x="9381" y="97865"/>
                </a:lnTo>
                <a:lnTo>
                  <a:pt x="7731" y="97221"/>
                </a:lnTo>
                <a:lnTo>
                  <a:pt x="6340" y="96632"/>
                </a:lnTo>
                <a:lnTo>
                  <a:pt x="5154" y="96150"/>
                </a:lnTo>
                <a:lnTo>
                  <a:pt x="4123" y="95694"/>
                </a:lnTo>
                <a:lnTo>
                  <a:pt x="3350" y="95346"/>
                </a:lnTo>
                <a:lnTo>
                  <a:pt x="2474" y="94863"/>
                </a:lnTo>
                <a:lnTo>
                  <a:pt x="1649" y="94461"/>
                </a:lnTo>
                <a:lnTo>
                  <a:pt x="1185" y="94113"/>
                </a:lnTo>
                <a:lnTo>
                  <a:pt x="309" y="93416"/>
                </a:lnTo>
                <a:lnTo>
                  <a:pt x="0" y="92773"/>
                </a:lnTo>
                <a:lnTo>
                  <a:pt x="206" y="92076"/>
                </a:lnTo>
                <a:lnTo>
                  <a:pt x="876" y="91406"/>
                </a:lnTo>
                <a:lnTo>
                  <a:pt x="14175" y="82376"/>
                </a:lnTo>
                <a:lnTo>
                  <a:pt x="14845" y="81974"/>
                </a:lnTo>
                <a:lnTo>
                  <a:pt x="15876" y="81706"/>
                </a:lnTo>
                <a:lnTo>
                  <a:pt x="17113" y="81572"/>
                </a:lnTo>
                <a:lnTo>
                  <a:pt x="18350" y="81572"/>
                </a:lnTo>
                <a:lnTo>
                  <a:pt x="19329" y="81732"/>
                </a:lnTo>
                <a:lnTo>
                  <a:pt x="20154" y="82161"/>
                </a:lnTo>
                <a:lnTo>
                  <a:pt x="20463" y="82295"/>
                </a:lnTo>
                <a:lnTo>
                  <a:pt x="24587" y="84091"/>
                </a:lnTo>
                <a:lnTo>
                  <a:pt x="28917" y="85672"/>
                </a:lnTo>
                <a:lnTo>
                  <a:pt x="33298" y="87065"/>
                </a:lnTo>
                <a:lnTo>
                  <a:pt x="37731" y="88298"/>
                </a:lnTo>
                <a:lnTo>
                  <a:pt x="42319" y="89289"/>
                </a:lnTo>
                <a:lnTo>
                  <a:pt x="46958" y="90040"/>
                </a:lnTo>
                <a:lnTo>
                  <a:pt x="51701" y="90683"/>
                </a:lnTo>
                <a:lnTo>
                  <a:pt x="56443" y="91085"/>
                </a:lnTo>
                <a:lnTo>
                  <a:pt x="61237" y="91192"/>
                </a:lnTo>
                <a:lnTo>
                  <a:pt x="64639" y="91112"/>
                </a:lnTo>
                <a:lnTo>
                  <a:pt x="67886" y="90897"/>
                </a:lnTo>
                <a:lnTo>
                  <a:pt x="70979" y="90495"/>
                </a:lnTo>
                <a:lnTo>
                  <a:pt x="74020" y="89906"/>
                </a:lnTo>
                <a:lnTo>
                  <a:pt x="76804" y="89209"/>
                </a:lnTo>
                <a:lnTo>
                  <a:pt x="79484" y="88325"/>
                </a:lnTo>
                <a:lnTo>
                  <a:pt x="81597" y="87440"/>
                </a:lnTo>
                <a:lnTo>
                  <a:pt x="83402" y="86476"/>
                </a:lnTo>
                <a:lnTo>
                  <a:pt x="84845" y="85430"/>
                </a:lnTo>
                <a:lnTo>
                  <a:pt x="85979" y="84251"/>
                </a:lnTo>
                <a:lnTo>
                  <a:pt x="86752" y="82965"/>
                </a:lnTo>
                <a:lnTo>
                  <a:pt x="87268" y="81598"/>
                </a:lnTo>
                <a:lnTo>
                  <a:pt x="87474" y="80125"/>
                </a:lnTo>
                <a:lnTo>
                  <a:pt x="87268" y="78919"/>
                </a:lnTo>
                <a:lnTo>
                  <a:pt x="86546" y="77740"/>
                </a:lnTo>
                <a:lnTo>
                  <a:pt x="85515" y="76614"/>
                </a:lnTo>
                <a:lnTo>
                  <a:pt x="84175" y="75542"/>
                </a:lnTo>
                <a:lnTo>
                  <a:pt x="82731" y="74631"/>
                </a:lnTo>
                <a:lnTo>
                  <a:pt x="81185" y="73774"/>
                </a:lnTo>
                <a:lnTo>
                  <a:pt x="79845" y="73184"/>
                </a:lnTo>
                <a:lnTo>
                  <a:pt x="78144" y="72594"/>
                </a:lnTo>
                <a:lnTo>
                  <a:pt x="76134" y="71924"/>
                </a:lnTo>
                <a:lnTo>
                  <a:pt x="73711" y="71281"/>
                </a:lnTo>
                <a:lnTo>
                  <a:pt x="71237" y="70611"/>
                </a:lnTo>
                <a:lnTo>
                  <a:pt x="68969" y="70075"/>
                </a:lnTo>
                <a:lnTo>
                  <a:pt x="67010" y="69539"/>
                </a:lnTo>
                <a:lnTo>
                  <a:pt x="65206" y="69138"/>
                </a:lnTo>
                <a:lnTo>
                  <a:pt x="63711" y="68816"/>
                </a:lnTo>
                <a:lnTo>
                  <a:pt x="61958" y="68414"/>
                </a:lnTo>
                <a:lnTo>
                  <a:pt x="59896" y="67958"/>
                </a:lnTo>
                <a:lnTo>
                  <a:pt x="57577" y="67503"/>
                </a:lnTo>
                <a:lnTo>
                  <a:pt x="54896" y="66940"/>
                </a:lnTo>
                <a:lnTo>
                  <a:pt x="52525" y="66458"/>
                </a:lnTo>
                <a:lnTo>
                  <a:pt x="50412" y="65975"/>
                </a:lnTo>
                <a:lnTo>
                  <a:pt x="48608" y="65627"/>
                </a:lnTo>
                <a:lnTo>
                  <a:pt x="46958" y="65279"/>
                </a:lnTo>
                <a:lnTo>
                  <a:pt x="45412" y="64957"/>
                </a:lnTo>
                <a:lnTo>
                  <a:pt x="43608" y="64555"/>
                </a:lnTo>
                <a:lnTo>
                  <a:pt x="41494" y="64073"/>
                </a:lnTo>
                <a:lnTo>
                  <a:pt x="39072" y="63537"/>
                </a:lnTo>
                <a:lnTo>
                  <a:pt x="36649" y="62947"/>
                </a:lnTo>
                <a:lnTo>
                  <a:pt x="34536" y="62384"/>
                </a:lnTo>
                <a:lnTo>
                  <a:pt x="32628" y="61902"/>
                </a:lnTo>
                <a:lnTo>
                  <a:pt x="31030" y="61420"/>
                </a:lnTo>
                <a:lnTo>
                  <a:pt x="28917" y="60777"/>
                </a:lnTo>
                <a:lnTo>
                  <a:pt x="26443" y="59973"/>
                </a:lnTo>
                <a:lnTo>
                  <a:pt x="23762" y="59035"/>
                </a:lnTo>
                <a:lnTo>
                  <a:pt x="21134" y="58097"/>
                </a:lnTo>
                <a:lnTo>
                  <a:pt x="18814" y="57132"/>
                </a:lnTo>
                <a:lnTo>
                  <a:pt x="16907" y="56221"/>
                </a:lnTo>
                <a:lnTo>
                  <a:pt x="15103" y="55230"/>
                </a:lnTo>
                <a:lnTo>
                  <a:pt x="13247" y="54158"/>
                </a:lnTo>
                <a:lnTo>
                  <a:pt x="11288" y="52952"/>
                </a:lnTo>
                <a:lnTo>
                  <a:pt x="9484" y="51665"/>
                </a:lnTo>
                <a:lnTo>
                  <a:pt x="7938" y="50326"/>
                </a:lnTo>
                <a:lnTo>
                  <a:pt x="6752" y="49039"/>
                </a:lnTo>
                <a:lnTo>
                  <a:pt x="5721" y="47646"/>
                </a:lnTo>
                <a:lnTo>
                  <a:pt x="4845" y="46172"/>
                </a:lnTo>
                <a:lnTo>
                  <a:pt x="4020" y="44618"/>
                </a:lnTo>
                <a:lnTo>
                  <a:pt x="3453" y="42903"/>
                </a:lnTo>
                <a:lnTo>
                  <a:pt x="3092" y="41161"/>
                </a:lnTo>
                <a:lnTo>
                  <a:pt x="2938" y="39338"/>
                </a:lnTo>
                <a:lnTo>
                  <a:pt x="3144" y="37114"/>
                </a:lnTo>
                <a:lnTo>
                  <a:pt x="3711" y="34917"/>
                </a:lnTo>
                <a:lnTo>
                  <a:pt x="4690" y="32773"/>
                </a:lnTo>
                <a:lnTo>
                  <a:pt x="6134" y="30683"/>
                </a:lnTo>
                <a:lnTo>
                  <a:pt x="7886" y="28700"/>
                </a:lnTo>
                <a:lnTo>
                  <a:pt x="10000" y="26797"/>
                </a:lnTo>
                <a:lnTo>
                  <a:pt x="12628" y="24948"/>
                </a:lnTo>
                <a:lnTo>
                  <a:pt x="15515" y="23153"/>
                </a:lnTo>
                <a:lnTo>
                  <a:pt x="18814" y="21491"/>
                </a:lnTo>
                <a:lnTo>
                  <a:pt x="22371" y="19991"/>
                </a:lnTo>
                <a:lnTo>
                  <a:pt x="26082" y="18624"/>
                </a:lnTo>
                <a:lnTo>
                  <a:pt x="30051" y="17418"/>
                </a:lnTo>
                <a:lnTo>
                  <a:pt x="34278" y="16400"/>
                </a:lnTo>
                <a:lnTo>
                  <a:pt x="38711" y="15515"/>
                </a:lnTo>
                <a:lnTo>
                  <a:pt x="43402" y="14765"/>
                </a:lnTo>
                <a:lnTo>
                  <a:pt x="48298" y="14175"/>
                </a:lnTo>
                <a:lnTo>
                  <a:pt x="48298" y="2143"/>
                </a:lnTo>
                <a:lnTo>
                  <a:pt x="48453" y="1581"/>
                </a:lnTo>
                <a:lnTo>
                  <a:pt x="48865" y="1071"/>
                </a:lnTo>
                <a:lnTo>
                  <a:pt x="49587" y="643"/>
                </a:lnTo>
                <a:lnTo>
                  <a:pt x="50412" y="267"/>
                </a:lnTo>
                <a:lnTo>
                  <a:pt x="51443" y="80"/>
                </a:lnTo>
                <a:lnTo>
                  <a:pt x="5247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48" name="Google Shape;1048;p53"/>
          <p:cNvGrpSpPr/>
          <p:nvPr/>
        </p:nvGrpSpPr>
        <p:grpSpPr>
          <a:xfrm>
            <a:off x="3242644" y="3432678"/>
            <a:ext cx="183430" cy="332516"/>
            <a:chOff x="6182499" y="1124887"/>
            <a:chExt cx="3281400" cy="5948400"/>
          </a:xfrm>
        </p:grpSpPr>
        <p:sp>
          <p:nvSpPr>
            <p:cNvPr id="1049" name="Google Shape;1049;p53"/>
            <p:cNvSpPr/>
            <p:nvPr/>
          </p:nvSpPr>
          <p:spPr>
            <a:xfrm>
              <a:off x="8422462" y="5090462"/>
              <a:ext cx="1039800" cy="1622400"/>
            </a:xfrm>
            <a:custGeom>
              <a:rect b="b" l="l" r="r" t="t"/>
              <a:pathLst>
                <a:path extrusionOk="0" h="120000" w="120000">
                  <a:moveTo>
                    <a:pt x="0" y="0"/>
                  </a:moveTo>
                  <a:lnTo>
                    <a:pt x="86839" y="0"/>
                  </a:lnTo>
                  <a:lnTo>
                    <a:pt x="93068" y="352"/>
                  </a:lnTo>
                  <a:lnTo>
                    <a:pt x="98748" y="1409"/>
                  </a:lnTo>
                  <a:lnTo>
                    <a:pt x="103877" y="2935"/>
                  </a:lnTo>
                  <a:lnTo>
                    <a:pt x="108641" y="5283"/>
                  </a:lnTo>
                  <a:lnTo>
                    <a:pt x="112488" y="7984"/>
                  </a:lnTo>
                  <a:lnTo>
                    <a:pt x="115603" y="11037"/>
                  </a:lnTo>
                  <a:lnTo>
                    <a:pt x="118167" y="14442"/>
                  </a:lnTo>
                  <a:lnTo>
                    <a:pt x="119633" y="18317"/>
                  </a:lnTo>
                  <a:lnTo>
                    <a:pt x="120000" y="22191"/>
                  </a:lnTo>
                  <a:lnTo>
                    <a:pt x="120000" y="48845"/>
                  </a:lnTo>
                  <a:lnTo>
                    <a:pt x="82259" y="48845"/>
                  </a:lnTo>
                  <a:lnTo>
                    <a:pt x="77679" y="49315"/>
                  </a:lnTo>
                  <a:lnTo>
                    <a:pt x="73465" y="50371"/>
                  </a:lnTo>
                  <a:lnTo>
                    <a:pt x="69801" y="52133"/>
                  </a:lnTo>
                  <a:lnTo>
                    <a:pt x="67053" y="54363"/>
                  </a:lnTo>
                  <a:lnTo>
                    <a:pt x="65404" y="57064"/>
                  </a:lnTo>
                  <a:lnTo>
                    <a:pt x="64854" y="60000"/>
                  </a:lnTo>
                  <a:lnTo>
                    <a:pt x="65404" y="62935"/>
                  </a:lnTo>
                  <a:lnTo>
                    <a:pt x="67053" y="65636"/>
                  </a:lnTo>
                  <a:lnTo>
                    <a:pt x="69801" y="67866"/>
                  </a:lnTo>
                  <a:lnTo>
                    <a:pt x="73465" y="69628"/>
                  </a:lnTo>
                  <a:lnTo>
                    <a:pt x="77679" y="70684"/>
                  </a:lnTo>
                  <a:lnTo>
                    <a:pt x="82259" y="71154"/>
                  </a:lnTo>
                  <a:lnTo>
                    <a:pt x="120000" y="71154"/>
                  </a:lnTo>
                  <a:lnTo>
                    <a:pt x="120000" y="97808"/>
                  </a:lnTo>
                  <a:lnTo>
                    <a:pt x="119633" y="101682"/>
                  </a:lnTo>
                  <a:lnTo>
                    <a:pt x="118167" y="105440"/>
                  </a:lnTo>
                  <a:lnTo>
                    <a:pt x="115603" y="108962"/>
                  </a:lnTo>
                  <a:lnTo>
                    <a:pt x="112488" y="112015"/>
                  </a:lnTo>
                  <a:lnTo>
                    <a:pt x="108641" y="114716"/>
                  </a:lnTo>
                  <a:lnTo>
                    <a:pt x="103877" y="117064"/>
                  </a:lnTo>
                  <a:lnTo>
                    <a:pt x="98748" y="118590"/>
                  </a:lnTo>
                  <a:lnTo>
                    <a:pt x="93068" y="119647"/>
                  </a:lnTo>
                  <a:lnTo>
                    <a:pt x="86839" y="120000"/>
                  </a:lnTo>
                  <a:lnTo>
                    <a:pt x="0" y="120000"/>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50" name="Google Shape;1050;p53"/>
            <p:cNvSpPr/>
            <p:nvPr/>
          </p:nvSpPr>
          <p:spPr>
            <a:xfrm>
              <a:off x="6182499" y="1124887"/>
              <a:ext cx="3281400" cy="5948400"/>
            </a:xfrm>
            <a:custGeom>
              <a:rect b="b" l="l" r="r" t="t"/>
              <a:pathLst>
                <a:path extrusionOk="0" h="120000" w="120000">
                  <a:moveTo>
                    <a:pt x="42786" y="12105"/>
                  </a:moveTo>
                  <a:lnTo>
                    <a:pt x="39941" y="12201"/>
                  </a:lnTo>
                  <a:lnTo>
                    <a:pt x="37271" y="12489"/>
                  </a:lnTo>
                  <a:lnTo>
                    <a:pt x="34658" y="13002"/>
                  </a:lnTo>
                  <a:lnTo>
                    <a:pt x="32278" y="13674"/>
                  </a:lnTo>
                  <a:lnTo>
                    <a:pt x="30072" y="14507"/>
                  </a:lnTo>
                  <a:lnTo>
                    <a:pt x="28040" y="15468"/>
                  </a:lnTo>
                  <a:lnTo>
                    <a:pt x="26298" y="16557"/>
                  </a:lnTo>
                  <a:lnTo>
                    <a:pt x="24789" y="17806"/>
                  </a:lnTo>
                  <a:lnTo>
                    <a:pt x="23570" y="19119"/>
                  </a:lnTo>
                  <a:lnTo>
                    <a:pt x="22641" y="20560"/>
                  </a:lnTo>
                  <a:lnTo>
                    <a:pt x="22119" y="22065"/>
                  </a:lnTo>
                  <a:lnTo>
                    <a:pt x="21944" y="23634"/>
                  </a:lnTo>
                  <a:lnTo>
                    <a:pt x="22119" y="25172"/>
                  </a:lnTo>
                  <a:lnTo>
                    <a:pt x="22641" y="26677"/>
                  </a:lnTo>
                  <a:lnTo>
                    <a:pt x="23570" y="28086"/>
                  </a:lnTo>
                  <a:lnTo>
                    <a:pt x="24789" y="29399"/>
                  </a:lnTo>
                  <a:lnTo>
                    <a:pt x="26298" y="30648"/>
                  </a:lnTo>
                  <a:lnTo>
                    <a:pt x="28040" y="31737"/>
                  </a:lnTo>
                  <a:lnTo>
                    <a:pt x="30072" y="32730"/>
                  </a:lnTo>
                  <a:lnTo>
                    <a:pt x="32278" y="33562"/>
                  </a:lnTo>
                  <a:lnTo>
                    <a:pt x="34658" y="34235"/>
                  </a:lnTo>
                  <a:lnTo>
                    <a:pt x="37271" y="34715"/>
                  </a:lnTo>
                  <a:lnTo>
                    <a:pt x="39941" y="35036"/>
                  </a:lnTo>
                  <a:lnTo>
                    <a:pt x="42786" y="35164"/>
                  </a:lnTo>
                  <a:lnTo>
                    <a:pt x="77213" y="35164"/>
                  </a:lnTo>
                  <a:lnTo>
                    <a:pt x="80058" y="35036"/>
                  </a:lnTo>
                  <a:lnTo>
                    <a:pt x="82786" y="34715"/>
                  </a:lnTo>
                  <a:lnTo>
                    <a:pt x="85283" y="34235"/>
                  </a:lnTo>
                  <a:lnTo>
                    <a:pt x="87721" y="33562"/>
                  </a:lnTo>
                  <a:lnTo>
                    <a:pt x="89927" y="32730"/>
                  </a:lnTo>
                  <a:lnTo>
                    <a:pt x="92017" y="31737"/>
                  </a:lnTo>
                  <a:lnTo>
                    <a:pt x="93701" y="30648"/>
                  </a:lnTo>
                  <a:lnTo>
                    <a:pt x="95210" y="29399"/>
                  </a:lnTo>
                  <a:lnTo>
                    <a:pt x="96429" y="28086"/>
                  </a:lnTo>
                  <a:lnTo>
                    <a:pt x="97358" y="26677"/>
                  </a:lnTo>
                  <a:lnTo>
                    <a:pt x="97880" y="25172"/>
                  </a:lnTo>
                  <a:lnTo>
                    <a:pt x="98113" y="23634"/>
                  </a:lnTo>
                  <a:lnTo>
                    <a:pt x="97880" y="22065"/>
                  </a:lnTo>
                  <a:lnTo>
                    <a:pt x="97358" y="20560"/>
                  </a:lnTo>
                  <a:lnTo>
                    <a:pt x="96429" y="19119"/>
                  </a:lnTo>
                  <a:lnTo>
                    <a:pt x="95210" y="17806"/>
                  </a:lnTo>
                  <a:lnTo>
                    <a:pt x="93701" y="16557"/>
                  </a:lnTo>
                  <a:lnTo>
                    <a:pt x="92017" y="15468"/>
                  </a:lnTo>
                  <a:lnTo>
                    <a:pt x="89927" y="14507"/>
                  </a:lnTo>
                  <a:lnTo>
                    <a:pt x="87721" y="13674"/>
                  </a:lnTo>
                  <a:lnTo>
                    <a:pt x="85283" y="13002"/>
                  </a:lnTo>
                  <a:lnTo>
                    <a:pt x="82786" y="12489"/>
                  </a:lnTo>
                  <a:lnTo>
                    <a:pt x="80058" y="12201"/>
                  </a:lnTo>
                  <a:lnTo>
                    <a:pt x="77213" y="12105"/>
                  </a:lnTo>
                  <a:lnTo>
                    <a:pt x="42786" y="12105"/>
                  </a:lnTo>
                  <a:close/>
                  <a:moveTo>
                    <a:pt x="42786" y="0"/>
                  </a:moveTo>
                  <a:lnTo>
                    <a:pt x="77213" y="0"/>
                  </a:lnTo>
                  <a:lnTo>
                    <a:pt x="81335" y="64"/>
                  </a:lnTo>
                  <a:lnTo>
                    <a:pt x="85341" y="384"/>
                  </a:lnTo>
                  <a:lnTo>
                    <a:pt x="89230" y="896"/>
                  </a:lnTo>
                  <a:lnTo>
                    <a:pt x="93004" y="1633"/>
                  </a:lnTo>
                  <a:lnTo>
                    <a:pt x="96545" y="2530"/>
                  </a:lnTo>
                  <a:lnTo>
                    <a:pt x="99970" y="3586"/>
                  </a:lnTo>
                  <a:lnTo>
                    <a:pt x="103105" y="4771"/>
                  </a:lnTo>
                  <a:lnTo>
                    <a:pt x="106124" y="6180"/>
                  </a:lnTo>
                  <a:lnTo>
                    <a:pt x="108853" y="7686"/>
                  </a:lnTo>
                  <a:lnTo>
                    <a:pt x="111291" y="9319"/>
                  </a:lnTo>
                  <a:lnTo>
                    <a:pt x="113555" y="11080"/>
                  </a:lnTo>
                  <a:lnTo>
                    <a:pt x="115471" y="12938"/>
                  </a:lnTo>
                  <a:lnTo>
                    <a:pt x="117039" y="14923"/>
                  </a:lnTo>
                  <a:lnTo>
                    <a:pt x="118316" y="17005"/>
                  </a:lnTo>
                  <a:lnTo>
                    <a:pt x="119303" y="19119"/>
                  </a:lnTo>
                  <a:lnTo>
                    <a:pt x="119825" y="21361"/>
                  </a:lnTo>
                  <a:lnTo>
                    <a:pt x="120000" y="23634"/>
                  </a:lnTo>
                  <a:lnTo>
                    <a:pt x="119825" y="25908"/>
                  </a:lnTo>
                  <a:lnTo>
                    <a:pt x="119303" y="28086"/>
                  </a:lnTo>
                  <a:lnTo>
                    <a:pt x="118316" y="30264"/>
                  </a:lnTo>
                  <a:lnTo>
                    <a:pt x="117039" y="32313"/>
                  </a:lnTo>
                  <a:lnTo>
                    <a:pt x="115471" y="34267"/>
                  </a:lnTo>
                  <a:lnTo>
                    <a:pt x="113555" y="36124"/>
                  </a:lnTo>
                  <a:lnTo>
                    <a:pt x="111291" y="37886"/>
                  </a:lnTo>
                  <a:lnTo>
                    <a:pt x="108853" y="39551"/>
                  </a:lnTo>
                  <a:lnTo>
                    <a:pt x="106124" y="41088"/>
                  </a:lnTo>
                  <a:lnTo>
                    <a:pt x="103105" y="42433"/>
                  </a:lnTo>
                  <a:lnTo>
                    <a:pt x="99970" y="43650"/>
                  </a:lnTo>
                  <a:lnTo>
                    <a:pt x="96545" y="44707"/>
                  </a:lnTo>
                  <a:lnTo>
                    <a:pt x="93004" y="45604"/>
                  </a:lnTo>
                  <a:lnTo>
                    <a:pt x="89230" y="46309"/>
                  </a:lnTo>
                  <a:lnTo>
                    <a:pt x="85341" y="46821"/>
                  </a:lnTo>
                  <a:lnTo>
                    <a:pt x="81335" y="47141"/>
                  </a:lnTo>
                  <a:lnTo>
                    <a:pt x="77213" y="47269"/>
                  </a:lnTo>
                  <a:lnTo>
                    <a:pt x="71291" y="47269"/>
                  </a:lnTo>
                  <a:lnTo>
                    <a:pt x="71291" y="47333"/>
                  </a:lnTo>
                  <a:lnTo>
                    <a:pt x="71175" y="47397"/>
                  </a:lnTo>
                  <a:lnTo>
                    <a:pt x="71059" y="47526"/>
                  </a:lnTo>
                  <a:lnTo>
                    <a:pt x="71001" y="47590"/>
                  </a:lnTo>
                  <a:lnTo>
                    <a:pt x="70943" y="47654"/>
                  </a:lnTo>
                  <a:lnTo>
                    <a:pt x="70943" y="113947"/>
                  </a:lnTo>
                  <a:lnTo>
                    <a:pt x="70769" y="115036"/>
                  </a:lnTo>
                  <a:lnTo>
                    <a:pt x="70246" y="116060"/>
                  </a:lnTo>
                  <a:lnTo>
                    <a:pt x="69433" y="116989"/>
                  </a:lnTo>
                  <a:lnTo>
                    <a:pt x="68330" y="117854"/>
                  </a:lnTo>
                  <a:lnTo>
                    <a:pt x="66995" y="118558"/>
                  </a:lnTo>
                  <a:lnTo>
                    <a:pt x="65486" y="119199"/>
                  </a:lnTo>
                  <a:lnTo>
                    <a:pt x="63744" y="119647"/>
                  </a:lnTo>
                  <a:lnTo>
                    <a:pt x="61886" y="119935"/>
                  </a:lnTo>
                  <a:lnTo>
                    <a:pt x="59970" y="120000"/>
                  </a:lnTo>
                  <a:lnTo>
                    <a:pt x="57997" y="119935"/>
                  </a:lnTo>
                  <a:lnTo>
                    <a:pt x="56139" y="119647"/>
                  </a:lnTo>
                  <a:lnTo>
                    <a:pt x="54397" y="119199"/>
                  </a:lnTo>
                  <a:lnTo>
                    <a:pt x="52888" y="118558"/>
                  </a:lnTo>
                  <a:lnTo>
                    <a:pt x="51552" y="117854"/>
                  </a:lnTo>
                  <a:lnTo>
                    <a:pt x="50507" y="116989"/>
                  </a:lnTo>
                  <a:lnTo>
                    <a:pt x="49637" y="116060"/>
                  </a:lnTo>
                  <a:lnTo>
                    <a:pt x="49172" y="115036"/>
                  </a:lnTo>
                  <a:lnTo>
                    <a:pt x="48998" y="113947"/>
                  </a:lnTo>
                  <a:lnTo>
                    <a:pt x="48998" y="47654"/>
                  </a:lnTo>
                  <a:lnTo>
                    <a:pt x="49056" y="47590"/>
                  </a:lnTo>
                  <a:lnTo>
                    <a:pt x="49114" y="47526"/>
                  </a:lnTo>
                  <a:lnTo>
                    <a:pt x="49230" y="47397"/>
                  </a:lnTo>
                  <a:lnTo>
                    <a:pt x="49346" y="47333"/>
                  </a:lnTo>
                  <a:lnTo>
                    <a:pt x="49462" y="47269"/>
                  </a:lnTo>
                  <a:lnTo>
                    <a:pt x="42786" y="47269"/>
                  </a:lnTo>
                  <a:lnTo>
                    <a:pt x="38722" y="47141"/>
                  </a:lnTo>
                  <a:lnTo>
                    <a:pt x="34658" y="46821"/>
                  </a:lnTo>
                  <a:lnTo>
                    <a:pt x="30827" y="46309"/>
                  </a:lnTo>
                  <a:lnTo>
                    <a:pt x="27053" y="45604"/>
                  </a:lnTo>
                  <a:lnTo>
                    <a:pt x="23454" y="44707"/>
                  </a:lnTo>
                  <a:lnTo>
                    <a:pt x="20087" y="43650"/>
                  </a:lnTo>
                  <a:lnTo>
                    <a:pt x="16894" y="42433"/>
                  </a:lnTo>
                  <a:lnTo>
                    <a:pt x="13933" y="41088"/>
                  </a:lnTo>
                  <a:lnTo>
                    <a:pt x="11204" y="39551"/>
                  </a:lnTo>
                  <a:lnTo>
                    <a:pt x="8766" y="37886"/>
                  </a:lnTo>
                  <a:lnTo>
                    <a:pt x="6502" y="36124"/>
                  </a:lnTo>
                  <a:lnTo>
                    <a:pt x="4586" y="34267"/>
                  </a:lnTo>
                  <a:lnTo>
                    <a:pt x="2960" y="32313"/>
                  </a:lnTo>
                  <a:lnTo>
                    <a:pt x="1741" y="30264"/>
                  </a:lnTo>
                  <a:lnTo>
                    <a:pt x="754" y="28086"/>
                  </a:lnTo>
                  <a:lnTo>
                    <a:pt x="174" y="25908"/>
                  </a:lnTo>
                  <a:lnTo>
                    <a:pt x="0" y="23634"/>
                  </a:lnTo>
                  <a:lnTo>
                    <a:pt x="174" y="21361"/>
                  </a:lnTo>
                  <a:lnTo>
                    <a:pt x="754" y="19119"/>
                  </a:lnTo>
                  <a:lnTo>
                    <a:pt x="1741" y="17005"/>
                  </a:lnTo>
                  <a:lnTo>
                    <a:pt x="2960" y="14923"/>
                  </a:lnTo>
                  <a:lnTo>
                    <a:pt x="4586" y="12938"/>
                  </a:lnTo>
                  <a:lnTo>
                    <a:pt x="6502" y="11080"/>
                  </a:lnTo>
                  <a:lnTo>
                    <a:pt x="8766" y="9319"/>
                  </a:lnTo>
                  <a:lnTo>
                    <a:pt x="11204" y="7686"/>
                  </a:lnTo>
                  <a:lnTo>
                    <a:pt x="13933" y="6180"/>
                  </a:lnTo>
                  <a:lnTo>
                    <a:pt x="16894" y="4771"/>
                  </a:lnTo>
                  <a:lnTo>
                    <a:pt x="20087" y="3586"/>
                  </a:lnTo>
                  <a:lnTo>
                    <a:pt x="23454" y="2530"/>
                  </a:lnTo>
                  <a:lnTo>
                    <a:pt x="27053" y="1633"/>
                  </a:lnTo>
                  <a:lnTo>
                    <a:pt x="30827" y="896"/>
                  </a:lnTo>
                  <a:lnTo>
                    <a:pt x="34658" y="384"/>
                  </a:lnTo>
                  <a:lnTo>
                    <a:pt x="38722" y="64"/>
                  </a:lnTo>
                  <a:lnTo>
                    <a:pt x="4278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51" name="Google Shape;1051;p53"/>
          <p:cNvGrpSpPr/>
          <p:nvPr/>
        </p:nvGrpSpPr>
        <p:grpSpPr>
          <a:xfrm>
            <a:off x="4745969" y="3443196"/>
            <a:ext cx="311888" cy="310940"/>
            <a:chOff x="6246813" y="2030413"/>
            <a:chExt cx="987300" cy="984300"/>
          </a:xfrm>
        </p:grpSpPr>
        <p:sp>
          <p:nvSpPr>
            <p:cNvPr id="1052" name="Google Shape;1052;p53"/>
            <p:cNvSpPr/>
            <p:nvPr/>
          </p:nvSpPr>
          <p:spPr>
            <a:xfrm>
              <a:off x="6246813" y="2030413"/>
              <a:ext cx="987300" cy="984300"/>
            </a:xfrm>
            <a:custGeom>
              <a:rect b="b" l="l" r="r" t="t"/>
              <a:pathLst>
                <a:path extrusionOk="0" h="120000" w="120000">
                  <a:moveTo>
                    <a:pt x="59983" y="12806"/>
                  </a:moveTo>
                  <a:lnTo>
                    <a:pt x="56638" y="12903"/>
                  </a:lnTo>
                  <a:lnTo>
                    <a:pt x="53326" y="13290"/>
                  </a:lnTo>
                  <a:lnTo>
                    <a:pt x="50077" y="13838"/>
                  </a:lnTo>
                  <a:lnTo>
                    <a:pt x="46925" y="14645"/>
                  </a:lnTo>
                  <a:lnTo>
                    <a:pt x="43870" y="15645"/>
                  </a:lnTo>
                  <a:lnTo>
                    <a:pt x="40911" y="16838"/>
                  </a:lnTo>
                  <a:lnTo>
                    <a:pt x="38016" y="18225"/>
                  </a:lnTo>
                  <a:lnTo>
                    <a:pt x="35250" y="19774"/>
                  </a:lnTo>
                  <a:lnTo>
                    <a:pt x="32645" y="21548"/>
                  </a:lnTo>
                  <a:lnTo>
                    <a:pt x="30136" y="23483"/>
                  </a:lnTo>
                  <a:lnTo>
                    <a:pt x="27756" y="25548"/>
                  </a:lnTo>
                  <a:lnTo>
                    <a:pt x="25505" y="27774"/>
                  </a:lnTo>
                  <a:lnTo>
                    <a:pt x="23446" y="30129"/>
                  </a:lnTo>
                  <a:lnTo>
                    <a:pt x="21517" y="32645"/>
                  </a:lnTo>
                  <a:lnTo>
                    <a:pt x="19780" y="35290"/>
                  </a:lnTo>
                  <a:lnTo>
                    <a:pt x="18172" y="38032"/>
                  </a:lnTo>
                  <a:lnTo>
                    <a:pt x="16821" y="40903"/>
                  </a:lnTo>
                  <a:lnTo>
                    <a:pt x="15599" y="43870"/>
                  </a:lnTo>
                  <a:lnTo>
                    <a:pt x="14601" y="46935"/>
                  </a:lnTo>
                  <a:lnTo>
                    <a:pt x="13830" y="50129"/>
                  </a:lnTo>
                  <a:lnTo>
                    <a:pt x="13218" y="53322"/>
                  </a:lnTo>
                  <a:lnTo>
                    <a:pt x="12897" y="56645"/>
                  </a:lnTo>
                  <a:lnTo>
                    <a:pt x="12736" y="60032"/>
                  </a:lnTo>
                  <a:lnTo>
                    <a:pt x="12897" y="63387"/>
                  </a:lnTo>
                  <a:lnTo>
                    <a:pt x="13218" y="66677"/>
                  </a:lnTo>
                  <a:lnTo>
                    <a:pt x="13830" y="69935"/>
                  </a:lnTo>
                  <a:lnTo>
                    <a:pt x="14601" y="73064"/>
                  </a:lnTo>
                  <a:lnTo>
                    <a:pt x="15599" y="76129"/>
                  </a:lnTo>
                  <a:lnTo>
                    <a:pt x="16821" y="79129"/>
                  </a:lnTo>
                  <a:lnTo>
                    <a:pt x="18172" y="81967"/>
                  </a:lnTo>
                  <a:lnTo>
                    <a:pt x="19780" y="84741"/>
                  </a:lnTo>
                  <a:lnTo>
                    <a:pt x="21517" y="87354"/>
                  </a:lnTo>
                  <a:lnTo>
                    <a:pt x="23446" y="89870"/>
                  </a:lnTo>
                  <a:lnTo>
                    <a:pt x="25505" y="92258"/>
                  </a:lnTo>
                  <a:lnTo>
                    <a:pt x="27756" y="94483"/>
                  </a:lnTo>
                  <a:lnTo>
                    <a:pt x="30136" y="96580"/>
                  </a:lnTo>
                  <a:lnTo>
                    <a:pt x="32645" y="98483"/>
                  </a:lnTo>
                  <a:lnTo>
                    <a:pt x="35250" y="100225"/>
                  </a:lnTo>
                  <a:lnTo>
                    <a:pt x="38016" y="101806"/>
                  </a:lnTo>
                  <a:lnTo>
                    <a:pt x="40911" y="103225"/>
                  </a:lnTo>
                  <a:lnTo>
                    <a:pt x="43870" y="104387"/>
                  </a:lnTo>
                  <a:lnTo>
                    <a:pt x="46925" y="105387"/>
                  </a:lnTo>
                  <a:lnTo>
                    <a:pt x="50077" y="106161"/>
                  </a:lnTo>
                  <a:lnTo>
                    <a:pt x="53326" y="106774"/>
                  </a:lnTo>
                  <a:lnTo>
                    <a:pt x="56638" y="107129"/>
                  </a:lnTo>
                  <a:lnTo>
                    <a:pt x="59983" y="107258"/>
                  </a:lnTo>
                  <a:lnTo>
                    <a:pt x="63361" y="107129"/>
                  </a:lnTo>
                  <a:lnTo>
                    <a:pt x="66673" y="106774"/>
                  </a:lnTo>
                  <a:lnTo>
                    <a:pt x="69890" y="106161"/>
                  </a:lnTo>
                  <a:lnTo>
                    <a:pt x="73074" y="105387"/>
                  </a:lnTo>
                  <a:lnTo>
                    <a:pt x="76129" y="104387"/>
                  </a:lnTo>
                  <a:lnTo>
                    <a:pt x="79088" y="103225"/>
                  </a:lnTo>
                  <a:lnTo>
                    <a:pt x="81983" y="101806"/>
                  </a:lnTo>
                  <a:lnTo>
                    <a:pt x="84717" y="100225"/>
                  </a:lnTo>
                  <a:lnTo>
                    <a:pt x="87386" y="98483"/>
                  </a:lnTo>
                  <a:lnTo>
                    <a:pt x="89895" y="96580"/>
                  </a:lnTo>
                  <a:lnTo>
                    <a:pt x="92243" y="94483"/>
                  </a:lnTo>
                  <a:lnTo>
                    <a:pt x="94462" y="92258"/>
                  </a:lnTo>
                  <a:lnTo>
                    <a:pt x="96585" y="89870"/>
                  </a:lnTo>
                  <a:lnTo>
                    <a:pt x="98515" y="87354"/>
                  </a:lnTo>
                  <a:lnTo>
                    <a:pt x="100251" y="84741"/>
                  </a:lnTo>
                  <a:lnTo>
                    <a:pt x="101827" y="81967"/>
                  </a:lnTo>
                  <a:lnTo>
                    <a:pt x="103178" y="79129"/>
                  </a:lnTo>
                  <a:lnTo>
                    <a:pt x="104400" y="76129"/>
                  </a:lnTo>
                  <a:lnTo>
                    <a:pt x="105398" y="73064"/>
                  </a:lnTo>
                  <a:lnTo>
                    <a:pt x="106202" y="69935"/>
                  </a:lnTo>
                  <a:lnTo>
                    <a:pt x="106781" y="66677"/>
                  </a:lnTo>
                  <a:lnTo>
                    <a:pt x="107102" y="63387"/>
                  </a:lnTo>
                  <a:lnTo>
                    <a:pt x="107231" y="60032"/>
                  </a:lnTo>
                  <a:lnTo>
                    <a:pt x="107102" y="56645"/>
                  </a:lnTo>
                  <a:lnTo>
                    <a:pt x="106781" y="53322"/>
                  </a:lnTo>
                  <a:lnTo>
                    <a:pt x="106202" y="50129"/>
                  </a:lnTo>
                  <a:lnTo>
                    <a:pt x="105398" y="46935"/>
                  </a:lnTo>
                  <a:lnTo>
                    <a:pt x="104400" y="43870"/>
                  </a:lnTo>
                  <a:lnTo>
                    <a:pt x="103178" y="40903"/>
                  </a:lnTo>
                  <a:lnTo>
                    <a:pt x="101827" y="38032"/>
                  </a:lnTo>
                  <a:lnTo>
                    <a:pt x="100251" y="35290"/>
                  </a:lnTo>
                  <a:lnTo>
                    <a:pt x="98515" y="32645"/>
                  </a:lnTo>
                  <a:lnTo>
                    <a:pt x="96585" y="30129"/>
                  </a:lnTo>
                  <a:lnTo>
                    <a:pt x="94462" y="27774"/>
                  </a:lnTo>
                  <a:lnTo>
                    <a:pt x="92243" y="25548"/>
                  </a:lnTo>
                  <a:lnTo>
                    <a:pt x="89895" y="23483"/>
                  </a:lnTo>
                  <a:lnTo>
                    <a:pt x="87386" y="21548"/>
                  </a:lnTo>
                  <a:lnTo>
                    <a:pt x="84717" y="19774"/>
                  </a:lnTo>
                  <a:lnTo>
                    <a:pt x="81983" y="18225"/>
                  </a:lnTo>
                  <a:lnTo>
                    <a:pt x="79088" y="16838"/>
                  </a:lnTo>
                  <a:lnTo>
                    <a:pt x="76129" y="15645"/>
                  </a:lnTo>
                  <a:lnTo>
                    <a:pt x="73074" y="14645"/>
                  </a:lnTo>
                  <a:lnTo>
                    <a:pt x="69890" y="13838"/>
                  </a:lnTo>
                  <a:lnTo>
                    <a:pt x="66673" y="13290"/>
                  </a:lnTo>
                  <a:lnTo>
                    <a:pt x="63361" y="12903"/>
                  </a:lnTo>
                  <a:lnTo>
                    <a:pt x="59983" y="12806"/>
                  </a:lnTo>
                  <a:close/>
                  <a:moveTo>
                    <a:pt x="59983" y="0"/>
                  </a:moveTo>
                  <a:lnTo>
                    <a:pt x="63779" y="161"/>
                  </a:lnTo>
                  <a:lnTo>
                    <a:pt x="67542" y="483"/>
                  </a:lnTo>
                  <a:lnTo>
                    <a:pt x="71176" y="1096"/>
                  </a:lnTo>
                  <a:lnTo>
                    <a:pt x="74778" y="1870"/>
                  </a:lnTo>
                  <a:lnTo>
                    <a:pt x="78252" y="2870"/>
                  </a:lnTo>
                  <a:lnTo>
                    <a:pt x="81661" y="4064"/>
                  </a:lnTo>
                  <a:lnTo>
                    <a:pt x="84974" y="5483"/>
                  </a:lnTo>
                  <a:lnTo>
                    <a:pt x="88190" y="7064"/>
                  </a:lnTo>
                  <a:lnTo>
                    <a:pt x="91278" y="8838"/>
                  </a:lnTo>
                  <a:lnTo>
                    <a:pt x="94237" y="10806"/>
                  </a:lnTo>
                  <a:lnTo>
                    <a:pt x="97099" y="12903"/>
                  </a:lnTo>
                  <a:lnTo>
                    <a:pt x="99833" y="15193"/>
                  </a:lnTo>
                  <a:lnTo>
                    <a:pt x="102406" y="17612"/>
                  </a:lnTo>
                  <a:lnTo>
                    <a:pt x="104851" y="20193"/>
                  </a:lnTo>
                  <a:lnTo>
                    <a:pt x="107102" y="22935"/>
                  </a:lnTo>
                  <a:lnTo>
                    <a:pt x="109225" y="25774"/>
                  </a:lnTo>
                  <a:lnTo>
                    <a:pt x="111187" y="28709"/>
                  </a:lnTo>
                  <a:lnTo>
                    <a:pt x="112956" y="31838"/>
                  </a:lnTo>
                  <a:lnTo>
                    <a:pt x="114532" y="35032"/>
                  </a:lnTo>
                  <a:lnTo>
                    <a:pt x="115947" y="38354"/>
                  </a:lnTo>
                  <a:lnTo>
                    <a:pt x="117169" y="41774"/>
                  </a:lnTo>
                  <a:lnTo>
                    <a:pt x="118166" y="45290"/>
                  </a:lnTo>
                  <a:lnTo>
                    <a:pt x="118938" y="48838"/>
                  </a:lnTo>
                  <a:lnTo>
                    <a:pt x="119517" y="52483"/>
                  </a:lnTo>
                  <a:lnTo>
                    <a:pt x="119903" y="56225"/>
                  </a:lnTo>
                  <a:lnTo>
                    <a:pt x="119999" y="60032"/>
                  </a:lnTo>
                  <a:lnTo>
                    <a:pt x="119903" y="63806"/>
                  </a:lnTo>
                  <a:lnTo>
                    <a:pt x="119517" y="67516"/>
                  </a:lnTo>
                  <a:lnTo>
                    <a:pt x="118938" y="71193"/>
                  </a:lnTo>
                  <a:lnTo>
                    <a:pt x="118166" y="74774"/>
                  </a:lnTo>
                  <a:lnTo>
                    <a:pt x="117169" y="78290"/>
                  </a:lnTo>
                  <a:lnTo>
                    <a:pt x="115947" y="81677"/>
                  </a:lnTo>
                  <a:lnTo>
                    <a:pt x="114532" y="85000"/>
                  </a:lnTo>
                  <a:lnTo>
                    <a:pt x="112956" y="88193"/>
                  </a:lnTo>
                  <a:lnTo>
                    <a:pt x="111187" y="91290"/>
                  </a:lnTo>
                  <a:lnTo>
                    <a:pt x="109225" y="94290"/>
                  </a:lnTo>
                  <a:lnTo>
                    <a:pt x="107102" y="97129"/>
                  </a:lnTo>
                  <a:lnTo>
                    <a:pt x="104851" y="99806"/>
                  </a:lnTo>
                  <a:lnTo>
                    <a:pt x="102406" y="102419"/>
                  </a:lnTo>
                  <a:lnTo>
                    <a:pt x="99833" y="104838"/>
                  </a:lnTo>
                  <a:lnTo>
                    <a:pt x="97099" y="107129"/>
                  </a:lnTo>
                  <a:lnTo>
                    <a:pt x="94237" y="109225"/>
                  </a:lnTo>
                  <a:lnTo>
                    <a:pt x="91278" y="111193"/>
                  </a:lnTo>
                  <a:lnTo>
                    <a:pt x="88190" y="112967"/>
                  </a:lnTo>
                  <a:lnTo>
                    <a:pt x="84974" y="114548"/>
                  </a:lnTo>
                  <a:lnTo>
                    <a:pt x="81661" y="115967"/>
                  </a:lnTo>
                  <a:lnTo>
                    <a:pt x="78252" y="117161"/>
                  </a:lnTo>
                  <a:lnTo>
                    <a:pt x="74778" y="118193"/>
                  </a:lnTo>
                  <a:lnTo>
                    <a:pt x="71176" y="118967"/>
                  </a:lnTo>
                  <a:lnTo>
                    <a:pt x="67542" y="119548"/>
                  </a:lnTo>
                  <a:lnTo>
                    <a:pt x="63779" y="119870"/>
                  </a:lnTo>
                  <a:lnTo>
                    <a:pt x="59983" y="120000"/>
                  </a:lnTo>
                  <a:lnTo>
                    <a:pt x="56220" y="119870"/>
                  </a:lnTo>
                  <a:lnTo>
                    <a:pt x="52489" y="119548"/>
                  </a:lnTo>
                  <a:lnTo>
                    <a:pt x="48823" y="118967"/>
                  </a:lnTo>
                  <a:lnTo>
                    <a:pt x="45253" y="118193"/>
                  </a:lnTo>
                  <a:lnTo>
                    <a:pt x="41715" y="117161"/>
                  </a:lnTo>
                  <a:lnTo>
                    <a:pt x="38338" y="115967"/>
                  </a:lnTo>
                  <a:lnTo>
                    <a:pt x="35025" y="114548"/>
                  </a:lnTo>
                  <a:lnTo>
                    <a:pt x="31809" y="112967"/>
                  </a:lnTo>
                  <a:lnTo>
                    <a:pt x="28721" y="111193"/>
                  </a:lnTo>
                  <a:lnTo>
                    <a:pt x="25730" y="109225"/>
                  </a:lnTo>
                  <a:lnTo>
                    <a:pt x="22867" y="107129"/>
                  </a:lnTo>
                  <a:lnTo>
                    <a:pt x="20166" y="104838"/>
                  </a:lnTo>
                  <a:lnTo>
                    <a:pt x="17593" y="102419"/>
                  </a:lnTo>
                  <a:lnTo>
                    <a:pt x="15148" y="99806"/>
                  </a:lnTo>
                  <a:lnTo>
                    <a:pt x="12865" y="97129"/>
                  </a:lnTo>
                  <a:lnTo>
                    <a:pt x="10742" y="94290"/>
                  </a:lnTo>
                  <a:lnTo>
                    <a:pt x="8812" y="91290"/>
                  </a:lnTo>
                  <a:lnTo>
                    <a:pt x="7011" y="88193"/>
                  </a:lnTo>
                  <a:lnTo>
                    <a:pt x="5435" y="85000"/>
                  </a:lnTo>
                  <a:lnTo>
                    <a:pt x="4020" y="81677"/>
                  </a:lnTo>
                  <a:lnTo>
                    <a:pt x="2830" y="78290"/>
                  </a:lnTo>
                  <a:lnTo>
                    <a:pt x="1833" y="74774"/>
                  </a:lnTo>
                  <a:lnTo>
                    <a:pt x="1029" y="71193"/>
                  </a:lnTo>
                  <a:lnTo>
                    <a:pt x="482" y="67516"/>
                  </a:lnTo>
                  <a:lnTo>
                    <a:pt x="96" y="63806"/>
                  </a:lnTo>
                  <a:lnTo>
                    <a:pt x="0" y="60032"/>
                  </a:lnTo>
                  <a:lnTo>
                    <a:pt x="96" y="56225"/>
                  </a:lnTo>
                  <a:lnTo>
                    <a:pt x="482" y="52483"/>
                  </a:lnTo>
                  <a:lnTo>
                    <a:pt x="1029" y="48838"/>
                  </a:lnTo>
                  <a:lnTo>
                    <a:pt x="1833" y="45290"/>
                  </a:lnTo>
                  <a:lnTo>
                    <a:pt x="2830" y="41774"/>
                  </a:lnTo>
                  <a:lnTo>
                    <a:pt x="4020" y="38354"/>
                  </a:lnTo>
                  <a:lnTo>
                    <a:pt x="5435" y="35032"/>
                  </a:lnTo>
                  <a:lnTo>
                    <a:pt x="7011" y="31838"/>
                  </a:lnTo>
                  <a:lnTo>
                    <a:pt x="8812" y="28709"/>
                  </a:lnTo>
                  <a:lnTo>
                    <a:pt x="10742" y="25774"/>
                  </a:lnTo>
                  <a:lnTo>
                    <a:pt x="12865" y="22935"/>
                  </a:lnTo>
                  <a:lnTo>
                    <a:pt x="15148" y="20193"/>
                  </a:lnTo>
                  <a:lnTo>
                    <a:pt x="17593" y="17612"/>
                  </a:lnTo>
                  <a:lnTo>
                    <a:pt x="20166" y="15193"/>
                  </a:lnTo>
                  <a:lnTo>
                    <a:pt x="22867" y="12903"/>
                  </a:lnTo>
                  <a:lnTo>
                    <a:pt x="25730" y="10806"/>
                  </a:lnTo>
                  <a:lnTo>
                    <a:pt x="28721" y="8838"/>
                  </a:lnTo>
                  <a:lnTo>
                    <a:pt x="31809" y="7064"/>
                  </a:lnTo>
                  <a:lnTo>
                    <a:pt x="35025" y="5483"/>
                  </a:lnTo>
                  <a:lnTo>
                    <a:pt x="38338" y="4064"/>
                  </a:lnTo>
                  <a:lnTo>
                    <a:pt x="41715" y="2870"/>
                  </a:lnTo>
                  <a:lnTo>
                    <a:pt x="45253" y="1870"/>
                  </a:lnTo>
                  <a:lnTo>
                    <a:pt x="48823" y="1096"/>
                  </a:lnTo>
                  <a:lnTo>
                    <a:pt x="52489" y="483"/>
                  </a:lnTo>
                  <a:lnTo>
                    <a:pt x="56220" y="161"/>
                  </a:lnTo>
                  <a:lnTo>
                    <a:pt x="5998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53" name="Google Shape;1053;p53"/>
            <p:cNvSpPr/>
            <p:nvPr/>
          </p:nvSpPr>
          <p:spPr>
            <a:xfrm>
              <a:off x="6694488" y="2200276"/>
              <a:ext cx="344400" cy="387300"/>
            </a:xfrm>
            <a:custGeom>
              <a:rect b="b" l="l" r="r" t="t"/>
              <a:pathLst>
                <a:path extrusionOk="0" h="120000" w="120000">
                  <a:moveTo>
                    <a:pt x="14144" y="0"/>
                  </a:moveTo>
                  <a:lnTo>
                    <a:pt x="17010" y="327"/>
                  </a:lnTo>
                  <a:lnTo>
                    <a:pt x="19599" y="983"/>
                  </a:lnTo>
                  <a:lnTo>
                    <a:pt x="22095" y="2213"/>
                  </a:lnTo>
                  <a:lnTo>
                    <a:pt x="24221" y="3688"/>
                  </a:lnTo>
                  <a:lnTo>
                    <a:pt x="25885" y="5573"/>
                  </a:lnTo>
                  <a:lnTo>
                    <a:pt x="27180" y="7622"/>
                  </a:lnTo>
                  <a:lnTo>
                    <a:pt x="28012" y="10081"/>
                  </a:lnTo>
                  <a:lnTo>
                    <a:pt x="28382" y="12540"/>
                  </a:lnTo>
                  <a:lnTo>
                    <a:pt x="28382" y="94918"/>
                  </a:lnTo>
                  <a:lnTo>
                    <a:pt x="105762" y="94918"/>
                  </a:lnTo>
                  <a:lnTo>
                    <a:pt x="108628" y="95163"/>
                  </a:lnTo>
                  <a:lnTo>
                    <a:pt x="111309" y="95901"/>
                  </a:lnTo>
                  <a:lnTo>
                    <a:pt x="113713" y="97131"/>
                  </a:lnTo>
                  <a:lnTo>
                    <a:pt x="115839" y="98606"/>
                  </a:lnTo>
                  <a:lnTo>
                    <a:pt x="117596" y="100491"/>
                  </a:lnTo>
                  <a:lnTo>
                    <a:pt x="118983" y="102540"/>
                  </a:lnTo>
                  <a:lnTo>
                    <a:pt x="119722" y="104918"/>
                  </a:lnTo>
                  <a:lnTo>
                    <a:pt x="120000" y="107459"/>
                  </a:lnTo>
                  <a:lnTo>
                    <a:pt x="119722" y="110000"/>
                  </a:lnTo>
                  <a:lnTo>
                    <a:pt x="118983" y="112295"/>
                  </a:lnTo>
                  <a:lnTo>
                    <a:pt x="117596" y="114508"/>
                  </a:lnTo>
                  <a:lnTo>
                    <a:pt x="115839" y="116393"/>
                  </a:lnTo>
                  <a:lnTo>
                    <a:pt x="113713" y="117868"/>
                  </a:lnTo>
                  <a:lnTo>
                    <a:pt x="111309" y="119016"/>
                  </a:lnTo>
                  <a:lnTo>
                    <a:pt x="108628" y="119754"/>
                  </a:lnTo>
                  <a:lnTo>
                    <a:pt x="105762" y="120000"/>
                  </a:lnTo>
                  <a:lnTo>
                    <a:pt x="14144" y="120000"/>
                  </a:lnTo>
                  <a:lnTo>
                    <a:pt x="11278" y="119754"/>
                  </a:lnTo>
                  <a:lnTo>
                    <a:pt x="8597" y="119016"/>
                  </a:lnTo>
                  <a:lnTo>
                    <a:pt x="6101" y="117868"/>
                  </a:lnTo>
                  <a:lnTo>
                    <a:pt x="4160" y="116393"/>
                  </a:lnTo>
                  <a:lnTo>
                    <a:pt x="2311" y="114508"/>
                  </a:lnTo>
                  <a:lnTo>
                    <a:pt x="1016" y="112295"/>
                  </a:lnTo>
                  <a:lnTo>
                    <a:pt x="184" y="110000"/>
                  </a:lnTo>
                  <a:lnTo>
                    <a:pt x="0" y="107459"/>
                  </a:lnTo>
                  <a:lnTo>
                    <a:pt x="0" y="12540"/>
                  </a:lnTo>
                  <a:lnTo>
                    <a:pt x="184" y="10081"/>
                  </a:lnTo>
                  <a:lnTo>
                    <a:pt x="1016" y="7622"/>
                  </a:lnTo>
                  <a:lnTo>
                    <a:pt x="2311" y="5573"/>
                  </a:lnTo>
                  <a:lnTo>
                    <a:pt x="4160" y="3688"/>
                  </a:lnTo>
                  <a:lnTo>
                    <a:pt x="6101" y="2213"/>
                  </a:lnTo>
                  <a:lnTo>
                    <a:pt x="8597" y="983"/>
                  </a:lnTo>
                  <a:lnTo>
                    <a:pt x="11278" y="327"/>
                  </a:lnTo>
                  <a:lnTo>
                    <a:pt x="1414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54" name="Google Shape;1054;p53"/>
          <p:cNvGrpSpPr/>
          <p:nvPr/>
        </p:nvGrpSpPr>
        <p:grpSpPr>
          <a:xfrm>
            <a:off x="7078703" y="3464048"/>
            <a:ext cx="333939" cy="269141"/>
            <a:chOff x="42863" y="1870075"/>
            <a:chExt cx="5325975" cy="4292525"/>
          </a:xfrm>
        </p:grpSpPr>
        <p:sp>
          <p:nvSpPr>
            <p:cNvPr id="1055" name="Google Shape;1055;p53"/>
            <p:cNvSpPr/>
            <p:nvPr/>
          </p:nvSpPr>
          <p:spPr>
            <a:xfrm>
              <a:off x="42863" y="1870075"/>
              <a:ext cx="4292700" cy="4256100"/>
            </a:xfrm>
            <a:custGeom>
              <a:rect b="b" l="l" r="r" t="t"/>
              <a:pathLst>
                <a:path extrusionOk="0" h="120000" w="120000">
                  <a:moveTo>
                    <a:pt x="57115" y="9578"/>
                  </a:moveTo>
                  <a:lnTo>
                    <a:pt x="9985" y="9712"/>
                  </a:lnTo>
                  <a:lnTo>
                    <a:pt x="9674" y="56307"/>
                  </a:lnTo>
                  <a:lnTo>
                    <a:pt x="62840" y="108362"/>
                  </a:lnTo>
                  <a:lnTo>
                    <a:pt x="108328" y="61186"/>
                  </a:lnTo>
                  <a:lnTo>
                    <a:pt x="57115" y="9578"/>
                  </a:lnTo>
                  <a:close/>
                  <a:moveTo>
                    <a:pt x="59156" y="0"/>
                  </a:moveTo>
                  <a:lnTo>
                    <a:pt x="60044" y="89"/>
                  </a:lnTo>
                  <a:lnTo>
                    <a:pt x="60976" y="313"/>
                  </a:lnTo>
                  <a:lnTo>
                    <a:pt x="61819" y="760"/>
                  </a:lnTo>
                  <a:lnTo>
                    <a:pt x="62529" y="1387"/>
                  </a:lnTo>
                  <a:lnTo>
                    <a:pt x="118535" y="57739"/>
                  </a:lnTo>
                  <a:lnTo>
                    <a:pt x="119156" y="58500"/>
                  </a:lnTo>
                  <a:lnTo>
                    <a:pt x="119600" y="59306"/>
                  </a:lnTo>
                  <a:lnTo>
                    <a:pt x="119866" y="60201"/>
                  </a:lnTo>
                  <a:lnTo>
                    <a:pt x="120000" y="61141"/>
                  </a:lnTo>
                  <a:lnTo>
                    <a:pt x="119911" y="62036"/>
                  </a:lnTo>
                  <a:lnTo>
                    <a:pt x="119644" y="62931"/>
                  </a:lnTo>
                  <a:lnTo>
                    <a:pt x="119245" y="63782"/>
                  </a:lnTo>
                  <a:lnTo>
                    <a:pt x="118624" y="64543"/>
                  </a:lnTo>
                  <a:lnTo>
                    <a:pt x="66479" y="118657"/>
                  </a:lnTo>
                  <a:lnTo>
                    <a:pt x="65724" y="119239"/>
                  </a:lnTo>
                  <a:lnTo>
                    <a:pt x="64926" y="119686"/>
                  </a:lnTo>
                  <a:lnTo>
                    <a:pt x="64038" y="119910"/>
                  </a:lnTo>
                  <a:lnTo>
                    <a:pt x="63062" y="120000"/>
                  </a:lnTo>
                  <a:lnTo>
                    <a:pt x="62973" y="120000"/>
                  </a:lnTo>
                  <a:lnTo>
                    <a:pt x="62085" y="119955"/>
                  </a:lnTo>
                  <a:lnTo>
                    <a:pt x="61198" y="119731"/>
                  </a:lnTo>
                  <a:lnTo>
                    <a:pt x="60355" y="119328"/>
                  </a:lnTo>
                  <a:lnTo>
                    <a:pt x="59644" y="118746"/>
                  </a:lnTo>
                  <a:lnTo>
                    <a:pt x="1464" y="61812"/>
                  </a:lnTo>
                  <a:lnTo>
                    <a:pt x="798" y="61096"/>
                  </a:lnTo>
                  <a:lnTo>
                    <a:pt x="355" y="60201"/>
                  </a:lnTo>
                  <a:lnTo>
                    <a:pt x="88" y="59261"/>
                  </a:lnTo>
                  <a:lnTo>
                    <a:pt x="0" y="58321"/>
                  </a:lnTo>
                  <a:lnTo>
                    <a:pt x="310" y="4878"/>
                  </a:lnTo>
                  <a:lnTo>
                    <a:pt x="443" y="3759"/>
                  </a:lnTo>
                  <a:lnTo>
                    <a:pt x="798" y="2730"/>
                  </a:lnTo>
                  <a:lnTo>
                    <a:pt x="1420" y="1879"/>
                  </a:lnTo>
                  <a:lnTo>
                    <a:pt x="2130" y="1118"/>
                  </a:lnTo>
                  <a:lnTo>
                    <a:pt x="3017" y="537"/>
                  </a:lnTo>
                  <a:lnTo>
                    <a:pt x="4082" y="179"/>
                  </a:lnTo>
                  <a:lnTo>
                    <a:pt x="5147" y="44"/>
                  </a:lnTo>
                  <a:lnTo>
                    <a:pt x="591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56" name="Google Shape;1056;p53"/>
            <p:cNvSpPr/>
            <p:nvPr/>
          </p:nvSpPr>
          <p:spPr>
            <a:xfrm>
              <a:off x="3157538" y="2095500"/>
              <a:ext cx="2211300" cy="4067100"/>
            </a:xfrm>
            <a:custGeom>
              <a:rect b="b" l="l" r="r" t="t"/>
              <a:pathLst>
                <a:path extrusionOk="0" h="120000" w="120000">
                  <a:moveTo>
                    <a:pt x="14558" y="0"/>
                  </a:moveTo>
                  <a:lnTo>
                    <a:pt x="16281" y="93"/>
                  </a:lnTo>
                  <a:lnTo>
                    <a:pt x="18090" y="374"/>
                  </a:lnTo>
                  <a:lnTo>
                    <a:pt x="19727" y="843"/>
                  </a:lnTo>
                  <a:lnTo>
                    <a:pt x="21191" y="1498"/>
                  </a:lnTo>
                  <a:lnTo>
                    <a:pt x="117243" y="54660"/>
                  </a:lnTo>
                  <a:lnTo>
                    <a:pt x="118535" y="55409"/>
                  </a:lnTo>
                  <a:lnTo>
                    <a:pt x="119396" y="56252"/>
                  </a:lnTo>
                  <a:lnTo>
                    <a:pt x="119827" y="57236"/>
                  </a:lnTo>
                  <a:lnTo>
                    <a:pt x="119999" y="58173"/>
                  </a:lnTo>
                  <a:lnTo>
                    <a:pt x="119827" y="59156"/>
                  </a:lnTo>
                  <a:lnTo>
                    <a:pt x="119396" y="60093"/>
                  </a:lnTo>
                  <a:lnTo>
                    <a:pt x="118535" y="60983"/>
                  </a:lnTo>
                  <a:lnTo>
                    <a:pt x="117243" y="61733"/>
                  </a:lnTo>
                  <a:lnTo>
                    <a:pt x="16022" y="118454"/>
                  </a:lnTo>
                  <a:lnTo>
                    <a:pt x="14558" y="119156"/>
                  </a:lnTo>
                  <a:lnTo>
                    <a:pt x="13007" y="119625"/>
                  </a:lnTo>
                  <a:lnTo>
                    <a:pt x="11198" y="119906"/>
                  </a:lnTo>
                  <a:lnTo>
                    <a:pt x="9389" y="120000"/>
                  </a:lnTo>
                  <a:lnTo>
                    <a:pt x="7666" y="119906"/>
                  </a:lnTo>
                  <a:lnTo>
                    <a:pt x="5857" y="119625"/>
                  </a:lnTo>
                  <a:lnTo>
                    <a:pt x="4307" y="119203"/>
                  </a:lnTo>
                  <a:lnTo>
                    <a:pt x="2842" y="118548"/>
                  </a:lnTo>
                  <a:lnTo>
                    <a:pt x="1636" y="117751"/>
                  </a:lnTo>
                  <a:lnTo>
                    <a:pt x="775" y="116908"/>
                  </a:lnTo>
                  <a:lnTo>
                    <a:pt x="258" y="115925"/>
                  </a:lnTo>
                  <a:lnTo>
                    <a:pt x="0" y="114988"/>
                  </a:lnTo>
                  <a:lnTo>
                    <a:pt x="172" y="114004"/>
                  </a:lnTo>
                  <a:lnTo>
                    <a:pt x="689" y="113021"/>
                  </a:lnTo>
                  <a:lnTo>
                    <a:pt x="1464" y="112131"/>
                  </a:lnTo>
                  <a:lnTo>
                    <a:pt x="2670" y="111334"/>
                  </a:lnTo>
                  <a:lnTo>
                    <a:pt x="97430" y="58173"/>
                  </a:lnTo>
                  <a:lnTo>
                    <a:pt x="7839" y="8618"/>
                  </a:lnTo>
                  <a:lnTo>
                    <a:pt x="6633" y="7775"/>
                  </a:lnTo>
                  <a:lnTo>
                    <a:pt x="5771" y="6885"/>
                  </a:lnTo>
                  <a:lnTo>
                    <a:pt x="5254" y="5948"/>
                  </a:lnTo>
                  <a:lnTo>
                    <a:pt x="5168" y="4964"/>
                  </a:lnTo>
                  <a:lnTo>
                    <a:pt x="5340" y="3981"/>
                  </a:lnTo>
                  <a:lnTo>
                    <a:pt x="5857" y="3091"/>
                  </a:lnTo>
                  <a:lnTo>
                    <a:pt x="6719" y="2154"/>
                  </a:lnTo>
                  <a:lnTo>
                    <a:pt x="8011" y="1405"/>
                  </a:lnTo>
                  <a:lnTo>
                    <a:pt x="9389" y="796"/>
                  </a:lnTo>
                  <a:lnTo>
                    <a:pt x="11026" y="327"/>
                  </a:lnTo>
                  <a:lnTo>
                    <a:pt x="12749" y="93"/>
                  </a:lnTo>
                  <a:lnTo>
                    <a:pt x="145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57" name="Google Shape;1057;p53"/>
            <p:cNvSpPr/>
            <p:nvPr/>
          </p:nvSpPr>
          <p:spPr>
            <a:xfrm>
              <a:off x="781906" y="2550381"/>
              <a:ext cx="923700" cy="923700"/>
            </a:xfrm>
            <a:custGeom>
              <a:rect b="b" l="l" r="r" t="t"/>
              <a:pathLst>
                <a:path extrusionOk="0" h="120000" w="120000">
                  <a:moveTo>
                    <a:pt x="60202" y="31919"/>
                  </a:moveTo>
                  <a:lnTo>
                    <a:pt x="52525" y="32727"/>
                  </a:lnTo>
                  <a:lnTo>
                    <a:pt x="45656" y="35959"/>
                  </a:lnTo>
                  <a:lnTo>
                    <a:pt x="40404" y="40404"/>
                  </a:lnTo>
                  <a:lnTo>
                    <a:pt x="35555" y="46060"/>
                  </a:lnTo>
                  <a:lnTo>
                    <a:pt x="32727" y="52525"/>
                  </a:lnTo>
                  <a:lnTo>
                    <a:pt x="31919" y="60202"/>
                  </a:lnTo>
                  <a:lnTo>
                    <a:pt x="32727" y="67474"/>
                  </a:lnTo>
                  <a:lnTo>
                    <a:pt x="35555" y="73939"/>
                  </a:lnTo>
                  <a:lnTo>
                    <a:pt x="40404" y="79595"/>
                  </a:lnTo>
                  <a:lnTo>
                    <a:pt x="45656" y="84040"/>
                  </a:lnTo>
                  <a:lnTo>
                    <a:pt x="52525" y="86868"/>
                  </a:lnTo>
                  <a:lnTo>
                    <a:pt x="60202" y="87676"/>
                  </a:lnTo>
                  <a:lnTo>
                    <a:pt x="67474" y="86868"/>
                  </a:lnTo>
                  <a:lnTo>
                    <a:pt x="73939" y="84040"/>
                  </a:lnTo>
                  <a:lnTo>
                    <a:pt x="79595" y="79595"/>
                  </a:lnTo>
                  <a:lnTo>
                    <a:pt x="84040" y="73939"/>
                  </a:lnTo>
                  <a:lnTo>
                    <a:pt x="86868" y="67474"/>
                  </a:lnTo>
                  <a:lnTo>
                    <a:pt x="87676" y="60202"/>
                  </a:lnTo>
                  <a:lnTo>
                    <a:pt x="86868" y="52525"/>
                  </a:lnTo>
                  <a:lnTo>
                    <a:pt x="84040" y="46060"/>
                  </a:lnTo>
                  <a:lnTo>
                    <a:pt x="79595" y="40404"/>
                  </a:lnTo>
                  <a:lnTo>
                    <a:pt x="73939" y="35959"/>
                  </a:lnTo>
                  <a:lnTo>
                    <a:pt x="67474" y="32727"/>
                  </a:lnTo>
                  <a:lnTo>
                    <a:pt x="60202" y="31919"/>
                  </a:lnTo>
                  <a:close/>
                  <a:moveTo>
                    <a:pt x="60202" y="0"/>
                  </a:moveTo>
                  <a:lnTo>
                    <a:pt x="71919" y="1212"/>
                  </a:lnTo>
                  <a:lnTo>
                    <a:pt x="83232" y="4444"/>
                  </a:lnTo>
                  <a:lnTo>
                    <a:pt x="93333" y="10101"/>
                  </a:lnTo>
                  <a:lnTo>
                    <a:pt x="101818" y="17777"/>
                  </a:lnTo>
                  <a:lnTo>
                    <a:pt x="109494" y="26262"/>
                  </a:lnTo>
                  <a:lnTo>
                    <a:pt x="114747" y="36767"/>
                  </a:lnTo>
                  <a:lnTo>
                    <a:pt x="118383" y="47676"/>
                  </a:lnTo>
                  <a:lnTo>
                    <a:pt x="120000" y="60202"/>
                  </a:lnTo>
                  <a:lnTo>
                    <a:pt x="118787" y="71919"/>
                  </a:lnTo>
                  <a:lnTo>
                    <a:pt x="115151" y="83232"/>
                  </a:lnTo>
                  <a:lnTo>
                    <a:pt x="109898" y="93333"/>
                  </a:lnTo>
                  <a:lnTo>
                    <a:pt x="102222" y="102222"/>
                  </a:lnTo>
                  <a:lnTo>
                    <a:pt x="93333" y="109898"/>
                  </a:lnTo>
                  <a:lnTo>
                    <a:pt x="83232" y="115151"/>
                  </a:lnTo>
                  <a:lnTo>
                    <a:pt x="71919" y="118787"/>
                  </a:lnTo>
                  <a:lnTo>
                    <a:pt x="60202" y="120000"/>
                  </a:lnTo>
                  <a:lnTo>
                    <a:pt x="47676" y="118787"/>
                  </a:lnTo>
                  <a:lnTo>
                    <a:pt x="36363" y="115151"/>
                  </a:lnTo>
                  <a:lnTo>
                    <a:pt x="26262" y="109898"/>
                  </a:lnTo>
                  <a:lnTo>
                    <a:pt x="17777" y="102222"/>
                  </a:lnTo>
                  <a:lnTo>
                    <a:pt x="10101" y="93333"/>
                  </a:lnTo>
                  <a:lnTo>
                    <a:pt x="4444" y="83232"/>
                  </a:lnTo>
                  <a:lnTo>
                    <a:pt x="1212" y="71919"/>
                  </a:lnTo>
                  <a:lnTo>
                    <a:pt x="0" y="60202"/>
                  </a:lnTo>
                  <a:lnTo>
                    <a:pt x="1212" y="47676"/>
                  </a:lnTo>
                  <a:lnTo>
                    <a:pt x="4444" y="36767"/>
                  </a:lnTo>
                  <a:lnTo>
                    <a:pt x="10101" y="26262"/>
                  </a:lnTo>
                  <a:lnTo>
                    <a:pt x="17777" y="17777"/>
                  </a:lnTo>
                  <a:lnTo>
                    <a:pt x="26262" y="10101"/>
                  </a:lnTo>
                  <a:lnTo>
                    <a:pt x="36363" y="4444"/>
                  </a:lnTo>
                  <a:lnTo>
                    <a:pt x="47676" y="1212"/>
                  </a:lnTo>
                  <a:lnTo>
                    <a:pt x="6020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58" name="Google Shape;1058;p53"/>
          <p:cNvGrpSpPr/>
          <p:nvPr/>
        </p:nvGrpSpPr>
        <p:grpSpPr>
          <a:xfrm>
            <a:off x="6324505" y="3440602"/>
            <a:ext cx="305528" cy="316377"/>
            <a:chOff x="7261225" y="3236913"/>
            <a:chExt cx="2992438" cy="3098700"/>
          </a:xfrm>
        </p:grpSpPr>
        <p:sp>
          <p:nvSpPr>
            <p:cNvPr id="1059" name="Google Shape;1059;p53"/>
            <p:cNvSpPr/>
            <p:nvPr/>
          </p:nvSpPr>
          <p:spPr>
            <a:xfrm>
              <a:off x="7261225" y="3236913"/>
              <a:ext cx="2703600" cy="3098700"/>
            </a:xfrm>
            <a:custGeom>
              <a:rect b="b" l="l" r="r" t="t"/>
              <a:pathLst>
                <a:path extrusionOk="0" h="120000" w="120000">
                  <a:moveTo>
                    <a:pt x="59982" y="0"/>
                  </a:moveTo>
                  <a:lnTo>
                    <a:pt x="60863" y="61"/>
                  </a:lnTo>
                  <a:lnTo>
                    <a:pt x="61814" y="276"/>
                  </a:lnTo>
                  <a:lnTo>
                    <a:pt x="62907" y="645"/>
                  </a:lnTo>
                  <a:lnTo>
                    <a:pt x="64140" y="1106"/>
                  </a:lnTo>
                  <a:lnTo>
                    <a:pt x="65480" y="1690"/>
                  </a:lnTo>
                  <a:lnTo>
                    <a:pt x="66889" y="2396"/>
                  </a:lnTo>
                  <a:lnTo>
                    <a:pt x="68440" y="3165"/>
                  </a:lnTo>
                  <a:lnTo>
                    <a:pt x="70061" y="3994"/>
                  </a:lnTo>
                  <a:lnTo>
                    <a:pt x="71753" y="4886"/>
                  </a:lnTo>
                  <a:lnTo>
                    <a:pt x="73550" y="5838"/>
                  </a:lnTo>
                  <a:lnTo>
                    <a:pt x="75418" y="6791"/>
                  </a:lnTo>
                  <a:lnTo>
                    <a:pt x="77392" y="7774"/>
                  </a:lnTo>
                  <a:lnTo>
                    <a:pt x="79400" y="8758"/>
                  </a:lnTo>
                  <a:lnTo>
                    <a:pt x="81444" y="9710"/>
                  </a:lnTo>
                  <a:lnTo>
                    <a:pt x="83594" y="10663"/>
                  </a:lnTo>
                  <a:lnTo>
                    <a:pt x="85779" y="11585"/>
                  </a:lnTo>
                  <a:lnTo>
                    <a:pt x="87999" y="12445"/>
                  </a:lnTo>
                  <a:lnTo>
                    <a:pt x="90255" y="13244"/>
                  </a:lnTo>
                  <a:lnTo>
                    <a:pt x="92546" y="13982"/>
                  </a:lnTo>
                  <a:lnTo>
                    <a:pt x="94907" y="14596"/>
                  </a:lnTo>
                  <a:lnTo>
                    <a:pt x="98114" y="15334"/>
                  </a:lnTo>
                  <a:lnTo>
                    <a:pt x="101286" y="15795"/>
                  </a:lnTo>
                  <a:lnTo>
                    <a:pt x="104422" y="16133"/>
                  </a:lnTo>
                  <a:lnTo>
                    <a:pt x="107524" y="16348"/>
                  </a:lnTo>
                  <a:lnTo>
                    <a:pt x="110590" y="16471"/>
                  </a:lnTo>
                  <a:lnTo>
                    <a:pt x="113656" y="16471"/>
                  </a:lnTo>
                  <a:lnTo>
                    <a:pt x="116651" y="16471"/>
                  </a:lnTo>
                  <a:lnTo>
                    <a:pt x="116969" y="16471"/>
                  </a:lnTo>
                  <a:lnTo>
                    <a:pt x="117286" y="16501"/>
                  </a:lnTo>
                  <a:lnTo>
                    <a:pt x="117674" y="16532"/>
                  </a:lnTo>
                  <a:lnTo>
                    <a:pt x="118026" y="16655"/>
                  </a:lnTo>
                  <a:lnTo>
                    <a:pt x="118414" y="16809"/>
                  </a:lnTo>
                  <a:lnTo>
                    <a:pt x="118801" y="17024"/>
                  </a:lnTo>
                  <a:lnTo>
                    <a:pt x="119118" y="17331"/>
                  </a:lnTo>
                  <a:lnTo>
                    <a:pt x="119436" y="17731"/>
                  </a:lnTo>
                  <a:lnTo>
                    <a:pt x="119647" y="18284"/>
                  </a:lnTo>
                  <a:lnTo>
                    <a:pt x="119788" y="18991"/>
                  </a:lnTo>
                  <a:lnTo>
                    <a:pt x="119859" y="19790"/>
                  </a:lnTo>
                  <a:lnTo>
                    <a:pt x="119859" y="19974"/>
                  </a:lnTo>
                  <a:lnTo>
                    <a:pt x="119859" y="20404"/>
                  </a:lnTo>
                  <a:lnTo>
                    <a:pt x="119859" y="21111"/>
                  </a:lnTo>
                  <a:lnTo>
                    <a:pt x="119859" y="21971"/>
                  </a:lnTo>
                  <a:lnTo>
                    <a:pt x="119859" y="23047"/>
                  </a:lnTo>
                  <a:lnTo>
                    <a:pt x="119859" y="24338"/>
                  </a:lnTo>
                  <a:lnTo>
                    <a:pt x="119859" y="25720"/>
                  </a:lnTo>
                  <a:lnTo>
                    <a:pt x="119894" y="27257"/>
                  </a:lnTo>
                  <a:lnTo>
                    <a:pt x="119894" y="28886"/>
                  </a:lnTo>
                  <a:lnTo>
                    <a:pt x="119894" y="30637"/>
                  </a:lnTo>
                  <a:lnTo>
                    <a:pt x="119894" y="32419"/>
                  </a:lnTo>
                  <a:lnTo>
                    <a:pt x="119894" y="34294"/>
                  </a:lnTo>
                  <a:lnTo>
                    <a:pt x="119929" y="36199"/>
                  </a:lnTo>
                  <a:lnTo>
                    <a:pt x="119929" y="38104"/>
                  </a:lnTo>
                  <a:lnTo>
                    <a:pt x="119929" y="40010"/>
                  </a:lnTo>
                  <a:lnTo>
                    <a:pt x="119929" y="41854"/>
                  </a:lnTo>
                  <a:lnTo>
                    <a:pt x="119964" y="43667"/>
                  </a:lnTo>
                  <a:lnTo>
                    <a:pt x="119964" y="45418"/>
                  </a:lnTo>
                  <a:lnTo>
                    <a:pt x="119964" y="47016"/>
                  </a:lnTo>
                  <a:lnTo>
                    <a:pt x="119964" y="48553"/>
                  </a:lnTo>
                  <a:lnTo>
                    <a:pt x="119964" y="49966"/>
                  </a:lnTo>
                  <a:lnTo>
                    <a:pt x="119964" y="51165"/>
                  </a:lnTo>
                  <a:lnTo>
                    <a:pt x="119999" y="52271"/>
                  </a:lnTo>
                  <a:lnTo>
                    <a:pt x="119999" y="53162"/>
                  </a:lnTo>
                  <a:lnTo>
                    <a:pt x="119999" y="53807"/>
                  </a:lnTo>
                  <a:lnTo>
                    <a:pt x="119999" y="54207"/>
                  </a:lnTo>
                  <a:lnTo>
                    <a:pt x="119999" y="54391"/>
                  </a:lnTo>
                  <a:lnTo>
                    <a:pt x="119894" y="57341"/>
                  </a:lnTo>
                  <a:lnTo>
                    <a:pt x="119506" y="60322"/>
                  </a:lnTo>
                  <a:lnTo>
                    <a:pt x="118907" y="63272"/>
                  </a:lnTo>
                  <a:lnTo>
                    <a:pt x="118167" y="66192"/>
                  </a:lnTo>
                  <a:lnTo>
                    <a:pt x="118026" y="66407"/>
                  </a:lnTo>
                  <a:lnTo>
                    <a:pt x="117920" y="66714"/>
                  </a:lnTo>
                  <a:lnTo>
                    <a:pt x="117709" y="66991"/>
                  </a:lnTo>
                  <a:lnTo>
                    <a:pt x="117462" y="67267"/>
                  </a:lnTo>
                  <a:lnTo>
                    <a:pt x="117074" y="67451"/>
                  </a:lnTo>
                  <a:lnTo>
                    <a:pt x="116651" y="67574"/>
                  </a:lnTo>
                  <a:lnTo>
                    <a:pt x="116158" y="67544"/>
                  </a:lnTo>
                  <a:lnTo>
                    <a:pt x="115559" y="67390"/>
                  </a:lnTo>
                  <a:lnTo>
                    <a:pt x="114255" y="67083"/>
                  </a:lnTo>
                  <a:lnTo>
                    <a:pt x="112916" y="66806"/>
                  </a:lnTo>
                  <a:lnTo>
                    <a:pt x="111541" y="66622"/>
                  </a:lnTo>
                  <a:lnTo>
                    <a:pt x="110061" y="66468"/>
                  </a:lnTo>
                  <a:lnTo>
                    <a:pt x="108440" y="66376"/>
                  </a:lnTo>
                  <a:lnTo>
                    <a:pt x="106643" y="66345"/>
                  </a:lnTo>
                  <a:lnTo>
                    <a:pt x="103788" y="66468"/>
                  </a:lnTo>
                  <a:lnTo>
                    <a:pt x="101039" y="66745"/>
                  </a:lnTo>
                  <a:lnTo>
                    <a:pt x="98325" y="67267"/>
                  </a:lnTo>
                  <a:lnTo>
                    <a:pt x="95753" y="67943"/>
                  </a:lnTo>
                  <a:lnTo>
                    <a:pt x="93215" y="68834"/>
                  </a:lnTo>
                  <a:lnTo>
                    <a:pt x="90784" y="69879"/>
                  </a:lnTo>
                  <a:lnTo>
                    <a:pt x="88528" y="71108"/>
                  </a:lnTo>
                  <a:lnTo>
                    <a:pt x="86343" y="72460"/>
                  </a:lnTo>
                  <a:lnTo>
                    <a:pt x="84334" y="73935"/>
                  </a:lnTo>
                  <a:lnTo>
                    <a:pt x="82466" y="75595"/>
                  </a:lnTo>
                  <a:lnTo>
                    <a:pt x="80704" y="77346"/>
                  </a:lnTo>
                  <a:lnTo>
                    <a:pt x="79154" y="79252"/>
                  </a:lnTo>
                  <a:lnTo>
                    <a:pt x="77744" y="81218"/>
                  </a:lnTo>
                  <a:lnTo>
                    <a:pt x="76581" y="83339"/>
                  </a:lnTo>
                  <a:lnTo>
                    <a:pt x="75594" y="85521"/>
                  </a:lnTo>
                  <a:lnTo>
                    <a:pt x="74784" y="87795"/>
                  </a:lnTo>
                  <a:lnTo>
                    <a:pt x="74185" y="90130"/>
                  </a:lnTo>
                  <a:lnTo>
                    <a:pt x="73832" y="92588"/>
                  </a:lnTo>
                  <a:lnTo>
                    <a:pt x="73726" y="95016"/>
                  </a:lnTo>
                  <a:lnTo>
                    <a:pt x="73832" y="97352"/>
                  </a:lnTo>
                  <a:lnTo>
                    <a:pt x="74149" y="99626"/>
                  </a:lnTo>
                  <a:lnTo>
                    <a:pt x="74643" y="101869"/>
                  </a:lnTo>
                  <a:lnTo>
                    <a:pt x="75383" y="104020"/>
                  </a:lnTo>
                  <a:lnTo>
                    <a:pt x="76264" y="106110"/>
                  </a:lnTo>
                  <a:lnTo>
                    <a:pt x="77286" y="108107"/>
                  </a:lnTo>
                  <a:lnTo>
                    <a:pt x="78555" y="110012"/>
                  </a:lnTo>
                  <a:lnTo>
                    <a:pt x="78696" y="110227"/>
                  </a:lnTo>
                  <a:lnTo>
                    <a:pt x="78837" y="110443"/>
                  </a:lnTo>
                  <a:lnTo>
                    <a:pt x="78977" y="110658"/>
                  </a:lnTo>
                  <a:lnTo>
                    <a:pt x="79013" y="110934"/>
                  </a:lnTo>
                  <a:lnTo>
                    <a:pt x="78942" y="111211"/>
                  </a:lnTo>
                  <a:lnTo>
                    <a:pt x="78731" y="111549"/>
                  </a:lnTo>
                  <a:lnTo>
                    <a:pt x="78343" y="111887"/>
                  </a:lnTo>
                  <a:lnTo>
                    <a:pt x="75911" y="113423"/>
                  </a:lnTo>
                  <a:lnTo>
                    <a:pt x="73621" y="114806"/>
                  </a:lnTo>
                  <a:lnTo>
                    <a:pt x="71436" y="116005"/>
                  </a:lnTo>
                  <a:lnTo>
                    <a:pt x="69427" y="117049"/>
                  </a:lnTo>
                  <a:lnTo>
                    <a:pt x="67488" y="117941"/>
                  </a:lnTo>
                  <a:lnTo>
                    <a:pt x="65726" y="118678"/>
                  </a:lnTo>
                  <a:lnTo>
                    <a:pt x="64105" y="119262"/>
                  </a:lnTo>
                  <a:lnTo>
                    <a:pt x="62590" y="119661"/>
                  </a:lnTo>
                  <a:lnTo>
                    <a:pt x="61215" y="119877"/>
                  </a:lnTo>
                  <a:lnTo>
                    <a:pt x="59982" y="120000"/>
                  </a:lnTo>
                  <a:lnTo>
                    <a:pt x="58925" y="119907"/>
                  </a:lnTo>
                  <a:lnTo>
                    <a:pt x="57762" y="119692"/>
                  </a:lnTo>
                  <a:lnTo>
                    <a:pt x="56422" y="119354"/>
                  </a:lnTo>
                  <a:lnTo>
                    <a:pt x="54942" y="118893"/>
                  </a:lnTo>
                  <a:lnTo>
                    <a:pt x="53356" y="118309"/>
                  </a:lnTo>
                  <a:lnTo>
                    <a:pt x="51700" y="117572"/>
                  </a:lnTo>
                  <a:lnTo>
                    <a:pt x="49867" y="116773"/>
                  </a:lnTo>
                  <a:lnTo>
                    <a:pt x="47999" y="115820"/>
                  </a:lnTo>
                  <a:lnTo>
                    <a:pt x="46061" y="114775"/>
                  </a:lnTo>
                  <a:lnTo>
                    <a:pt x="44017" y="113577"/>
                  </a:lnTo>
                  <a:lnTo>
                    <a:pt x="41973" y="112317"/>
                  </a:lnTo>
                  <a:lnTo>
                    <a:pt x="39823" y="110965"/>
                  </a:lnTo>
                  <a:lnTo>
                    <a:pt x="37638" y="109490"/>
                  </a:lnTo>
                  <a:lnTo>
                    <a:pt x="35453" y="107923"/>
                  </a:lnTo>
                  <a:lnTo>
                    <a:pt x="33233" y="106294"/>
                  </a:lnTo>
                  <a:lnTo>
                    <a:pt x="31013" y="104573"/>
                  </a:lnTo>
                  <a:lnTo>
                    <a:pt x="28792" y="102729"/>
                  </a:lnTo>
                  <a:lnTo>
                    <a:pt x="26572" y="100824"/>
                  </a:lnTo>
                  <a:lnTo>
                    <a:pt x="24387" y="98857"/>
                  </a:lnTo>
                  <a:lnTo>
                    <a:pt x="22202" y="96829"/>
                  </a:lnTo>
                  <a:lnTo>
                    <a:pt x="20123" y="94709"/>
                  </a:lnTo>
                  <a:lnTo>
                    <a:pt x="18079" y="92496"/>
                  </a:lnTo>
                  <a:lnTo>
                    <a:pt x="16070" y="90284"/>
                  </a:lnTo>
                  <a:lnTo>
                    <a:pt x="14132" y="87979"/>
                  </a:lnTo>
                  <a:lnTo>
                    <a:pt x="12299" y="85644"/>
                  </a:lnTo>
                  <a:lnTo>
                    <a:pt x="10537" y="83216"/>
                  </a:lnTo>
                  <a:lnTo>
                    <a:pt x="8845" y="80788"/>
                  </a:lnTo>
                  <a:lnTo>
                    <a:pt x="7295" y="78268"/>
                  </a:lnTo>
                  <a:lnTo>
                    <a:pt x="5885" y="75749"/>
                  </a:lnTo>
                  <a:lnTo>
                    <a:pt x="4581" y="73137"/>
                  </a:lnTo>
                  <a:lnTo>
                    <a:pt x="3383" y="70555"/>
                  </a:lnTo>
                  <a:lnTo>
                    <a:pt x="2396" y="67912"/>
                  </a:lnTo>
                  <a:lnTo>
                    <a:pt x="1550" y="65239"/>
                  </a:lnTo>
                  <a:lnTo>
                    <a:pt x="881" y="62535"/>
                  </a:lnTo>
                  <a:lnTo>
                    <a:pt x="387" y="59830"/>
                  </a:lnTo>
                  <a:lnTo>
                    <a:pt x="70" y="57096"/>
                  </a:lnTo>
                  <a:lnTo>
                    <a:pt x="0" y="54391"/>
                  </a:lnTo>
                  <a:lnTo>
                    <a:pt x="0" y="54207"/>
                  </a:lnTo>
                  <a:lnTo>
                    <a:pt x="0" y="53777"/>
                  </a:lnTo>
                  <a:lnTo>
                    <a:pt x="0" y="53070"/>
                  </a:lnTo>
                  <a:lnTo>
                    <a:pt x="0" y="52179"/>
                  </a:lnTo>
                  <a:lnTo>
                    <a:pt x="35" y="51072"/>
                  </a:lnTo>
                  <a:lnTo>
                    <a:pt x="35" y="49782"/>
                  </a:lnTo>
                  <a:lnTo>
                    <a:pt x="70" y="48368"/>
                  </a:lnTo>
                  <a:lnTo>
                    <a:pt x="140" y="46801"/>
                  </a:lnTo>
                  <a:lnTo>
                    <a:pt x="140" y="45111"/>
                  </a:lnTo>
                  <a:lnTo>
                    <a:pt x="176" y="43329"/>
                  </a:lnTo>
                  <a:lnTo>
                    <a:pt x="211" y="41454"/>
                  </a:lnTo>
                  <a:lnTo>
                    <a:pt x="246" y="39549"/>
                  </a:lnTo>
                  <a:lnTo>
                    <a:pt x="281" y="37613"/>
                  </a:lnTo>
                  <a:lnTo>
                    <a:pt x="352" y="35677"/>
                  </a:lnTo>
                  <a:lnTo>
                    <a:pt x="387" y="33710"/>
                  </a:lnTo>
                  <a:lnTo>
                    <a:pt x="387" y="31805"/>
                  </a:lnTo>
                  <a:lnTo>
                    <a:pt x="422" y="29961"/>
                  </a:lnTo>
                  <a:lnTo>
                    <a:pt x="458" y="28148"/>
                  </a:lnTo>
                  <a:lnTo>
                    <a:pt x="493" y="26427"/>
                  </a:lnTo>
                  <a:lnTo>
                    <a:pt x="528" y="24860"/>
                  </a:lnTo>
                  <a:lnTo>
                    <a:pt x="599" y="23416"/>
                  </a:lnTo>
                  <a:lnTo>
                    <a:pt x="599" y="22125"/>
                  </a:lnTo>
                  <a:lnTo>
                    <a:pt x="634" y="20988"/>
                  </a:lnTo>
                  <a:lnTo>
                    <a:pt x="669" y="20035"/>
                  </a:lnTo>
                  <a:lnTo>
                    <a:pt x="669" y="19359"/>
                  </a:lnTo>
                  <a:lnTo>
                    <a:pt x="704" y="18868"/>
                  </a:lnTo>
                  <a:lnTo>
                    <a:pt x="704" y="18653"/>
                  </a:lnTo>
                  <a:lnTo>
                    <a:pt x="881" y="17823"/>
                  </a:lnTo>
                  <a:lnTo>
                    <a:pt x="1162" y="17208"/>
                  </a:lnTo>
                  <a:lnTo>
                    <a:pt x="1480" y="16747"/>
                  </a:lnTo>
                  <a:lnTo>
                    <a:pt x="1797" y="16440"/>
                  </a:lnTo>
                  <a:lnTo>
                    <a:pt x="2185" y="16256"/>
                  </a:lnTo>
                  <a:lnTo>
                    <a:pt x="2502" y="16133"/>
                  </a:lnTo>
                  <a:lnTo>
                    <a:pt x="2889" y="16102"/>
                  </a:lnTo>
                  <a:lnTo>
                    <a:pt x="3277" y="16102"/>
                  </a:lnTo>
                  <a:lnTo>
                    <a:pt x="3594" y="16102"/>
                  </a:lnTo>
                  <a:lnTo>
                    <a:pt x="6590" y="16225"/>
                  </a:lnTo>
                  <a:lnTo>
                    <a:pt x="9656" y="16317"/>
                  </a:lnTo>
                  <a:lnTo>
                    <a:pt x="12757" y="16348"/>
                  </a:lnTo>
                  <a:lnTo>
                    <a:pt x="15894" y="16317"/>
                  </a:lnTo>
                  <a:lnTo>
                    <a:pt x="19066" y="16133"/>
                  </a:lnTo>
                  <a:lnTo>
                    <a:pt x="22308" y="15856"/>
                  </a:lnTo>
                  <a:lnTo>
                    <a:pt x="25515" y="15334"/>
                  </a:lnTo>
                  <a:lnTo>
                    <a:pt x="28828" y="14596"/>
                  </a:lnTo>
                  <a:lnTo>
                    <a:pt x="31400" y="13920"/>
                  </a:lnTo>
                  <a:lnTo>
                    <a:pt x="33867" y="13060"/>
                  </a:lnTo>
                  <a:lnTo>
                    <a:pt x="36229" y="12169"/>
                  </a:lnTo>
                  <a:lnTo>
                    <a:pt x="38519" y="11154"/>
                  </a:lnTo>
                  <a:lnTo>
                    <a:pt x="40669" y="10140"/>
                  </a:lnTo>
                  <a:lnTo>
                    <a:pt x="42748" y="9096"/>
                  </a:lnTo>
                  <a:lnTo>
                    <a:pt x="44722" y="7989"/>
                  </a:lnTo>
                  <a:lnTo>
                    <a:pt x="46625" y="6883"/>
                  </a:lnTo>
                  <a:lnTo>
                    <a:pt x="48387" y="5838"/>
                  </a:lnTo>
                  <a:lnTo>
                    <a:pt x="50044" y="4763"/>
                  </a:lnTo>
                  <a:lnTo>
                    <a:pt x="51629" y="3779"/>
                  </a:lnTo>
                  <a:lnTo>
                    <a:pt x="53110" y="2919"/>
                  </a:lnTo>
                  <a:lnTo>
                    <a:pt x="54484" y="2058"/>
                  </a:lnTo>
                  <a:lnTo>
                    <a:pt x="55788" y="1382"/>
                  </a:lnTo>
                  <a:lnTo>
                    <a:pt x="57022" y="798"/>
                  </a:lnTo>
                  <a:lnTo>
                    <a:pt x="58114" y="338"/>
                  </a:lnTo>
                  <a:lnTo>
                    <a:pt x="59101" y="61"/>
                  </a:lnTo>
                  <a:lnTo>
                    <a:pt x="5998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60" name="Google Shape;1060;p53"/>
            <p:cNvSpPr/>
            <p:nvPr/>
          </p:nvSpPr>
          <p:spPr>
            <a:xfrm>
              <a:off x="9072563" y="5291138"/>
              <a:ext cx="1181100" cy="801600"/>
            </a:xfrm>
            <a:custGeom>
              <a:rect b="b" l="l" r="r" t="t"/>
              <a:pathLst>
                <a:path extrusionOk="0" h="120000" w="120000">
                  <a:moveTo>
                    <a:pt x="105554" y="0"/>
                  </a:moveTo>
                  <a:lnTo>
                    <a:pt x="107249" y="237"/>
                  </a:lnTo>
                  <a:lnTo>
                    <a:pt x="109024" y="1186"/>
                  </a:lnTo>
                  <a:lnTo>
                    <a:pt x="110477" y="2729"/>
                  </a:lnTo>
                  <a:lnTo>
                    <a:pt x="117901" y="12818"/>
                  </a:lnTo>
                  <a:lnTo>
                    <a:pt x="119112" y="14955"/>
                  </a:lnTo>
                  <a:lnTo>
                    <a:pt x="119757" y="17329"/>
                  </a:lnTo>
                  <a:lnTo>
                    <a:pt x="120000" y="19940"/>
                  </a:lnTo>
                  <a:lnTo>
                    <a:pt x="119838" y="22433"/>
                  </a:lnTo>
                  <a:lnTo>
                    <a:pt x="119273" y="24807"/>
                  </a:lnTo>
                  <a:lnTo>
                    <a:pt x="118224" y="26943"/>
                  </a:lnTo>
                  <a:lnTo>
                    <a:pt x="60443" y="116557"/>
                  </a:lnTo>
                  <a:lnTo>
                    <a:pt x="58991" y="118219"/>
                  </a:lnTo>
                  <a:lnTo>
                    <a:pt x="57377" y="119406"/>
                  </a:lnTo>
                  <a:lnTo>
                    <a:pt x="55521" y="120000"/>
                  </a:lnTo>
                  <a:lnTo>
                    <a:pt x="53745" y="120000"/>
                  </a:lnTo>
                  <a:lnTo>
                    <a:pt x="51970" y="119287"/>
                  </a:lnTo>
                  <a:lnTo>
                    <a:pt x="50356" y="117982"/>
                  </a:lnTo>
                  <a:lnTo>
                    <a:pt x="2663" y="66112"/>
                  </a:lnTo>
                  <a:lnTo>
                    <a:pt x="1291" y="64213"/>
                  </a:lnTo>
                  <a:lnTo>
                    <a:pt x="403" y="61958"/>
                  </a:lnTo>
                  <a:lnTo>
                    <a:pt x="0" y="59584"/>
                  </a:lnTo>
                  <a:lnTo>
                    <a:pt x="0" y="56973"/>
                  </a:lnTo>
                  <a:lnTo>
                    <a:pt x="322" y="54480"/>
                  </a:lnTo>
                  <a:lnTo>
                    <a:pt x="1210" y="52106"/>
                  </a:lnTo>
                  <a:lnTo>
                    <a:pt x="7343" y="40237"/>
                  </a:lnTo>
                  <a:lnTo>
                    <a:pt x="8634" y="38219"/>
                  </a:lnTo>
                  <a:lnTo>
                    <a:pt x="10168" y="37032"/>
                  </a:lnTo>
                  <a:lnTo>
                    <a:pt x="11862" y="36320"/>
                  </a:lnTo>
                  <a:lnTo>
                    <a:pt x="13557" y="36320"/>
                  </a:lnTo>
                  <a:lnTo>
                    <a:pt x="15332" y="36795"/>
                  </a:lnTo>
                  <a:lnTo>
                    <a:pt x="16946" y="38100"/>
                  </a:lnTo>
                  <a:lnTo>
                    <a:pt x="47531" y="71097"/>
                  </a:lnTo>
                  <a:lnTo>
                    <a:pt x="49226" y="72403"/>
                  </a:lnTo>
                  <a:lnTo>
                    <a:pt x="50921" y="73115"/>
                  </a:lnTo>
                  <a:lnTo>
                    <a:pt x="52777" y="73115"/>
                  </a:lnTo>
                  <a:lnTo>
                    <a:pt x="54552" y="72522"/>
                  </a:lnTo>
                  <a:lnTo>
                    <a:pt x="56247" y="71454"/>
                  </a:lnTo>
                  <a:lnTo>
                    <a:pt x="57619" y="69673"/>
                  </a:lnTo>
                  <a:lnTo>
                    <a:pt x="100874" y="3204"/>
                  </a:lnTo>
                  <a:lnTo>
                    <a:pt x="102246" y="1543"/>
                  </a:lnTo>
                  <a:lnTo>
                    <a:pt x="103779" y="474"/>
                  </a:lnTo>
                  <a:lnTo>
                    <a:pt x="10555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61" name="Google Shape;1061;p53"/>
          <p:cNvGrpSpPr/>
          <p:nvPr/>
        </p:nvGrpSpPr>
        <p:grpSpPr>
          <a:xfrm>
            <a:off x="5530395" y="3476995"/>
            <a:ext cx="401886" cy="243916"/>
            <a:chOff x="3633788" y="3265488"/>
            <a:chExt cx="4980000" cy="3022500"/>
          </a:xfrm>
        </p:grpSpPr>
        <p:sp>
          <p:nvSpPr>
            <p:cNvPr id="1062" name="Google Shape;1062;p53"/>
            <p:cNvSpPr/>
            <p:nvPr/>
          </p:nvSpPr>
          <p:spPr>
            <a:xfrm>
              <a:off x="3633788" y="3265488"/>
              <a:ext cx="4980000" cy="3022500"/>
            </a:xfrm>
            <a:custGeom>
              <a:rect b="b" l="l" r="r" t="t"/>
              <a:pathLst>
                <a:path extrusionOk="0" h="120000" w="120000">
                  <a:moveTo>
                    <a:pt x="60784" y="14555"/>
                  </a:moveTo>
                  <a:lnTo>
                    <a:pt x="57685" y="14744"/>
                  </a:lnTo>
                  <a:lnTo>
                    <a:pt x="54644" y="15216"/>
                  </a:lnTo>
                  <a:lnTo>
                    <a:pt x="51679" y="16004"/>
                  </a:lnTo>
                  <a:lnTo>
                    <a:pt x="48772" y="17075"/>
                  </a:lnTo>
                  <a:lnTo>
                    <a:pt x="45980" y="18398"/>
                  </a:lnTo>
                  <a:lnTo>
                    <a:pt x="43206" y="19973"/>
                  </a:lnTo>
                  <a:lnTo>
                    <a:pt x="40586" y="21706"/>
                  </a:lnTo>
                  <a:lnTo>
                    <a:pt x="38042" y="23565"/>
                  </a:lnTo>
                  <a:lnTo>
                    <a:pt x="35575" y="25613"/>
                  </a:lnTo>
                  <a:lnTo>
                    <a:pt x="33203" y="27755"/>
                  </a:lnTo>
                  <a:lnTo>
                    <a:pt x="30985" y="29992"/>
                  </a:lnTo>
                  <a:lnTo>
                    <a:pt x="28842" y="32197"/>
                  </a:lnTo>
                  <a:lnTo>
                    <a:pt x="26853" y="34528"/>
                  </a:lnTo>
                  <a:lnTo>
                    <a:pt x="24960" y="36828"/>
                  </a:lnTo>
                  <a:lnTo>
                    <a:pt x="23162" y="39096"/>
                  </a:lnTo>
                  <a:lnTo>
                    <a:pt x="21383" y="41491"/>
                  </a:lnTo>
                  <a:lnTo>
                    <a:pt x="19719" y="43822"/>
                  </a:lnTo>
                  <a:lnTo>
                    <a:pt x="18112" y="46185"/>
                  </a:lnTo>
                  <a:lnTo>
                    <a:pt x="16659" y="48453"/>
                  </a:lnTo>
                  <a:lnTo>
                    <a:pt x="15282" y="50658"/>
                  </a:lnTo>
                  <a:lnTo>
                    <a:pt x="14000" y="52832"/>
                  </a:lnTo>
                  <a:lnTo>
                    <a:pt x="12833" y="54817"/>
                  </a:lnTo>
                  <a:lnTo>
                    <a:pt x="11820" y="56676"/>
                  </a:lnTo>
                  <a:lnTo>
                    <a:pt x="10883" y="58409"/>
                  </a:lnTo>
                  <a:lnTo>
                    <a:pt x="10079" y="59889"/>
                  </a:lnTo>
                  <a:lnTo>
                    <a:pt x="13235" y="65781"/>
                  </a:lnTo>
                  <a:lnTo>
                    <a:pt x="16410" y="71168"/>
                  </a:lnTo>
                  <a:lnTo>
                    <a:pt x="19604" y="76208"/>
                  </a:lnTo>
                  <a:lnTo>
                    <a:pt x="22798" y="80903"/>
                  </a:lnTo>
                  <a:lnTo>
                    <a:pt x="26012" y="85156"/>
                  </a:lnTo>
                  <a:lnTo>
                    <a:pt x="29282" y="88999"/>
                  </a:lnTo>
                  <a:lnTo>
                    <a:pt x="32515" y="92402"/>
                  </a:lnTo>
                  <a:lnTo>
                    <a:pt x="35824" y="95458"/>
                  </a:lnTo>
                  <a:lnTo>
                    <a:pt x="39094" y="98104"/>
                  </a:lnTo>
                  <a:lnTo>
                    <a:pt x="42422" y="100309"/>
                  </a:lnTo>
                  <a:lnTo>
                    <a:pt x="45750" y="102168"/>
                  </a:lnTo>
                  <a:lnTo>
                    <a:pt x="49097" y="103617"/>
                  </a:lnTo>
                  <a:lnTo>
                    <a:pt x="52445" y="104625"/>
                  </a:lnTo>
                  <a:lnTo>
                    <a:pt x="55830" y="105255"/>
                  </a:lnTo>
                  <a:lnTo>
                    <a:pt x="59215" y="105413"/>
                  </a:lnTo>
                  <a:lnTo>
                    <a:pt x="62314" y="105255"/>
                  </a:lnTo>
                  <a:lnTo>
                    <a:pt x="65336" y="104751"/>
                  </a:lnTo>
                  <a:lnTo>
                    <a:pt x="68320" y="103995"/>
                  </a:lnTo>
                  <a:lnTo>
                    <a:pt x="71227" y="102893"/>
                  </a:lnTo>
                  <a:lnTo>
                    <a:pt x="74019" y="101569"/>
                  </a:lnTo>
                  <a:lnTo>
                    <a:pt x="76754" y="100026"/>
                  </a:lnTo>
                  <a:lnTo>
                    <a:pt x="79413" y="98293"/>
                  </a:lnTo>
                  <a:lnTo>
                    <a:pt x="81957" y="96434"/>
                  </a:lnTo>
                  <a:lnTo>
                    <a:pt x="84424" y="94386"/>
                  </a:lnTo>
                  <a:lnTo>
                    <a:pt x="86758" y="92213"/>
                  </a:lnTo>
                  <a:lnTo>
                    <a:pt x="89014" y="90007"/>
                  </a:lnTo>
                  <a:lnTo>
                    <a:pt x="91157" y="87739"/>
                  </a:lnTo>
                  <a:lnTo>
                    <a:pt x="93165" y="85439"/>
                  </a:lnTo>
                  <a:lnTo>
                    <a:pt x="95039" y="83171"/>
                  </a:lnTo>
                  <a:lnTo>
                    <a:pt x="96837" y="80903"/>
                  </a:lnTo>
                  <a:lnTo>
                    <a:pt x="98616" y="78540"/>
                  </a:lnTo>
                  <a:lnTo>
                    <a:pt x="100280" y="76145"/>
                  </a:lnTo>
                  <a:lnTo>
                    <a:pt x="101848" y="73814"/>
                  </a:lnTo>
                  <a:lnTo>
                    <a:pt x="103340" y="71546"/>
                  </a:lnTo>
                  <a:lnTo>
                    <a:pt x="104717" y="69309"/>
                  </a:lnTo>
                  <a:lnTo>
                    <a:pt x="105999" y="67230"/>
                  </a:lnTo>
                  <a:lnTo>
                    <a:pt x="107166" y="65182"/>
                  </a:lnTo>
                  <a:lnTo>
                    <a:pt x="108179" y="63323"/>
                  </a:lnTo>
                  <a:lnTo>
                    <a:pt x="109116" y="61590"/>
                  </a:lnTo>
                  <a:lnTo>
                    <a:pt x="109920" y="60078"/>
                  </a:lnTo>
                  <a:lnTo>
                    <a:pt x="106764" y="54218"/>
                  </a:lnTo>
                  <a:lnTo>
                    <a:pt x="103589" y="48800"/>
                  </a:lnTo>
                  <a:lnTo>
                    <a:pt x="100395" y="43696"/>
                  </a:lnTo>
                  <a:lnTo>
                    <a:pt x="97201" y="39096"/>
                  </a:lnTo>
                  <a:lnTo>
                    <a:pt x="93949" y="34843"/>
                  </a:lnTo>
                  <a:lnTo>
                    <a:pt x="90717" y="31000"/>
                  </a:lnTo>
                  <a:lnTo>
                    <a:pt x="87446" y="27566"/>
                  </a:lnTo>
                  <a:lnTo>
                    <a:pt x="84175" y="24510"/>
                  </a:lnTo>
                  <a:lnTo>
                    <a:pt x="80905" y="21895"/>
                  </a:lnTo>
                  <a:lnTo>
                    <a:pt x="77558" y="19658"/>
                  </a:lnTo>
                  <a:lnTo>
                    <a:pt x="74249" y="17799"/>
                  </a:lnTo>
                  <a:lnTo>
                    <a:pt x="70902" y="16350"/>
                  </a:lnTo>
                  <a:lnTo>
                    <a:pt x="67554" y="15342"/>
                  </a:lnTo>
                  <a:lnTo>
                    <a:pt x="64169" y="14744"/>
                  </a:lnTo>
                  <a:lnTo>
                    <a:pt x="60784" y="14555"/>
                  </a:lnTo>
                  <a:close/>
                  <a:moveTo>
                    <a:pt x="60822" y="0"/>
                  </a:moveTo>
                  <a:lnTo>
                    <a:pt x="64418" y="189"/>
                  </a:lnTo>
                  <a:lnTo>
                    <a:pt x="68014" y="787"/>
                  </a:lnTo>
                  <a:lnTo>
                    <a:pt x="71590" y="1732"/>
                  </a:lnTo>
                  <a:lnTo>
                    <a:pt x="75148" y="3055"/>
                  </a:lnTo>
                  <a:lnTo>
                    <a:pt x="78686" y="4788"/>
                  </a:lnTo>
                  <a:lnTo>
                    <a:pt x="82167" y="6962"/>
                  </a:lnTo>
                  <a:lnTo>
                    <a:pt x="85667" y="9419"/>
                  </a:lnTo>
                  <a:lnTo>
                    <a:pt x="89110" y="12286"/>
                  </a:lnTo>
                  <a:lnTo>
                    <a:pt x="92534" y="15594"/>
                  </a:lnTo>
                  <a:lnTo>
                    <a:pt x="95957" y="19249"/>
                  </a:lnTo>
                  <a:lnTo>
                    <a:pt x="99343" y="23250"/>
                  </a:lnTo>
                  <a:lnTo>
                    <a:pt x="102690" y="27629"/>
                  </a:lnTo>
                  <a:lnTo>
                    <a:pt x="106037" y="32449"/>
                  </a:lnTo>
                  <a:lnTo>
                    <a:pt x="109308" y="37584"/>
                  </a:lnTo>
                  <a:lnTo>
                    <a:pt x="112578" y="43160"/>
                  </a:lnTo>
                  <a:lnTo>
                    <a:pt x="115811" y="49115"/>
                  </a:lnTo>
                  <a:lnTo>
                    <a:pt x="119062" y="55416"/>
                  </a:lnTo>
                  <a:lnTo>
                    <a:pt x="119521" y="56550"/>
                  </a:lnTo>
                  <a:lnTo>
                    <a:pt x="119827" y="57810"/>
                  </a:lnTo>
                  <a:lnTo>
                    <a:pt x="120000" y="59133"/>
                  </a:lnTo>
                  <a:lnTo>
                    <a:pt x="120000" y="60456"/>
                  </a:lnTo>
                  <a:lnTo>
                    <a:pt x="119885" y="61811"/>
                  </a:lnTo>
                  <a:lnTo>
                    <a:pt x="119598" y="63071"/>
                  </a:lnTo>
                  <a:lnTo>
                    <a:pt x="119158" y="64268"/>
                  </a:lnTo>
                  <a:lnTo>
                    <a:pt x="119062" y="64520"/>
                  </a:lnTo>
                  <a:lnTo>
                    <a:pt x="118833" y="64993"/>
                  </a:lnTo>
                  <a:lnTo>
                    <a:pt x="118508" y="65718"/>
                  </a:lnTo>
                  <a:lnTo>
                    <a:pt x="118029" y="66694"/>
                  </a:lnTo>
                  <a:lnTo>
                    <a:pt x="117494" y="67828"/>
                  </a:lnTo>
                  <a:lnTo>
                    <a:pt x="116805" y="69152"/>
                  </a:lnTo>
                  <a:lnTo>
                    <a:pt x="116002" y="70695"/>
                  </a:lnTo>
                  <a:lnTo>
                    <a:pt x="115122" y="72365"/>
                  </a:lnTo>
                  <a:lnTo>
                    <a:pt x="114109" y="74161"/>
                  </a:lnTo>
                  <a:lnTo>
                    <a:pt x="113018" y="76145"/>
                  </a:lnTo>
                  <a:lnTo>
                    <a:pt x="111813" y="78193"/>
                  </a:lnTo>
                  <a:lnTo>
                    <a:pt x="110513" y="80367"/>
                  </a:lnTo>
                  <a:lnTo>
                    <a:pt x="109097" y="82572"/>
                  </a:lnTo>
                  <a:lnTo>
                    <a:pt x="107605" y="84904"/>
                  </a:lnTo>
                  <a:lnTo>
                    <a:pt x="105999" y="87235"/>
                  </a:lnTo>
                  <a:lnTo>
                    <a:pt x="104316" y="89661"/>
                  </a:lnTo>
                  <a:lnTo>
                    <a:pt x="102537" y="92055"/>
                  </a:lnTo>
                  <a:lnTo>
                    <a:pt x="99477" y="95899"/>
                  </a:lnTo>
                  <a:lnTo>
                    <a:pt x="96359" y="99490"/>
                  </a:lnTo>
                  <a:lnTo>
                    <a:pt x="93222" y="102830"/>
                  </a:lnTo>
                  <a:lnTo>
                    <a:pt x="90066" y="105886"/>
                  </a:lnTo>
                  <a:lnTo>
                    <a:pt x="86891" y="108658"/>
                  </a:lnTo>
                  <a:lnTo>
                    <a:pt x="83697" y="111115"/>
                  </a:lnTo>
                  <a:lnTo>
                    <a:pt x="80216" y="113447"/>
                  </a:lnTo>
                  <a:lnTo>
                    <a:pt x="76716" y="115431"/>
                  </a:lnTo>
                  <a:lnTo>
                    <a:pt x="73178" y="117038"/>
                  </a:lnTo>
                  <a:lnTo>
                    <a:pt x="69697" y="118298"/>
                  </a:lnTo>
                  <a:lnTo>
                    <a:pt x="66197" y="119212"/>
                  </a:lnTo>
                  <a:lnTo>
                    <a:pt x="62715" y="119810"/>
                  </a:lnTo>
                  <a:lnTo>
                    <a:pt x="59215" y="120000"/>
                  </a:lnTo>
                  <a:lnTo>
                    <a:pt x="55581" y="119747"/>
                  </a:lnTo>
                  <a:lnTo>
                    <a:pt x="51985" y="119212"/>
                  </a:lnTo>
                  <a:lnTo>
                    <a:pt x="48409" y="118267"/>
                  </a:lnTo>
                  <a:lnTo>
                    <a:pt x="44890" y="116881"/>
                  </a:lnTo>
                  <a:lnTo>
                    <a:pt x="41351" y="115148"/>
                  </a:lnTo>
                  <a:lnTo>
                    <a:pt x="37832" y="113037"/>
                  </a:lnTo>
                  <a:lnTo>
                    <a:pt x="34332" y="110517"/>
                  </a:lnTo>
                  <a:lnTo>
                    <a:pt x="30889" y="107650"/>
                  </a:lnTo>
                  <a:lnTo>
                    <a:pt x="27465" y="104405"/>
                  </a:lnTo>
                  <a:lnTo>
                    <a:pt x="24042" y="100750"/>
                  </a:lnTo>
                  <a:lnTo>
                    <a:pt x="20656" y="96718"/>
                  </a:lnTo>
                  <a:lnTo>
                    <a:pt x="17309" y="92276"/>
                  </a:lnTo>
                  <a:lnTo>
                    <a:pt x="14000" y="87487"/>
                  </a:lnTo>
                  <a:lnTo>
                    <a:pt x="10691" y="82320"/>
                  </a:lnTo>
                  <a:lnTo>
                    <a:pt x="7421" y="76807"/>
                  </a:lnTo>
                  <a:lnTo>
                    <a:pt x="4188" y="70884"/>
                  </a:lnTo>
                  <a:lnTo>
                    <a:pt x="975" y="64583"/>
                  </a:lnTo>
                  <a:lnTo>
                    <a:pt x="516" y="63386"/>
                  </a:lnTo>
                  <a:lnTo>
                    <a:pt x="191" y="62126"/>
                  </a:lnTo>
                  <a:lnTo>
                    <a:pt x="38" y="60803"/>
                  </a:lnTo>
                  <a:lnTo>
                    <a:pt x="0" y="59480"/>
                  </a:lnTo>
                  <a:lnTo>
                    <a:pt x="153" y="58156"/>
                  </a:lnTo>
                  <a:lnTo>
                    <a:pt x="439" y="56833"/>
                  </a:lnTo>
                  <a:lnTo>
                    <a:pt x="841" y="55636"/>
                  </a:lnTo>
                  <a:lnTo>
                    <a:pt x="937" y="55479"/>
                  </a:lnTo>
                  <a:lnTo>
                    <a:pt x="1166" y="54912"/>
                  </a:lnTo>
                  <a:lnTo>
                    <a:pt x="1530" y="54218"/>
                  </a:lnTo>
                  <a:lnTo>
                    <a:pt x="1970" y="53305"/>
                  </a:lnTo>
                  <a:lnTo>
                    <a:pt x="2543" y="52108"/>
                  </a:lnTo>
                  <a:lnTo>
                    <a:pt x="3194" y="50784"/>
                  </a:lnTo>
                  <a:lnTo>
                    <a:pt x="3997" y="49304"/>
                  </a:lnTo>
                  <a:lnTo>
                    <a:pt x="4915" y="47603"/>
                  </a:lnTo>
                  <a:lnTo>
                    <a:pt x="5890" y="45744"/>
                  </a:lnTo>
                  <a:lnTo>
                    <a:pt x="7019" y="43822"/>
                  </a:lnTo>
                  <a:lnTo>
                    <a:pt x="8224" y="41743"/>
                  </a:lnTo>
                  <a:lnTo>
                    <a:pt x="9525" y="39569"/>
                  </a:lnTo>
                  <a:lnTo>
                    <a:pt x="10921" y="37364"/>
                  </a:lnTo>
                  <a:lnTo>
                    <a:pt x="12432" y="35064"/>
                  </a:lnTo>
                  <a:lnTo>
                    <a:pt x="14000" y="32669"/>
                  </a:lnTo>
                  <a:lnTo>
                    <a:pt x="15722" y="30338"/>
                  </a:lnTo>
                  <a:lnTo>
                    <a:pt x="17500" y="27944"/>
                  </a:lnTo>
                  <a:lnTo>
                    <a:pt x="20561" y="24037"/>
                  </a:lnTo>
                  <a:lnTo>
                    <a:pt x="23640" y="20446"/>
                  </a:lnTo>
                  <a:lnTo>
                    <a:pt x="26815" y="17075"/>
                  </a:lnTo>
                  <a:lnTo>
                    <a:pt x="29933" y="14019"/>
                  </a:lnTo>
                  <a:lnTo>
                    <a:pt x="33146" y="11278"/>
                  </a:lnTo>
                  <a:lnTo>
                    <a:pt x="36340" y="8821"/>
                  </a:lnTo>
                  <a:lnTo>
                    <a:pt x="39821" y="6458"/>
                  </a:lnTo>
                  <a:lnTo>
                    <a:pt x="43321" y="4505"/>
                  </a:lnTo>
                  <a:lnTo>
                    <a:pt x="46821" y="2866"/>
                  </a:lnTo>
                  <a:lnTo>
                    <a:pt x="50302" y="1606"/>
                  </a:lnTo>
                  <a:lnTo>
                    <a:pt x="53841" y="724"/>
                  </a:lnTo>
                  <a:lnTo>
                    <a:pt x="57322" y="189"/>
                  </a:lnTo>
                  <a:lnTo>
                    <a:pt x="6082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63" name="Google Shape;1063;p53"/>
            <p:cNvSpPr/>
            <p:nvPr/>
          </p:nvSpPr>
          <p:spPr>
            <a:xfrm>
              <a:off x="5265738" y="3917951"/>
              <a:ext cx="1716000" cy="1717800"/>
            </a:xfrm>
            <a:custGeom>
              <a:rect b="b" l="l" r="r" t="t"/>
              <a:pathLst>
                <a:path extrusionOk="0" h="120000" w="120000">
                  <a:moveTo>
                    <a:pt x="59944" y="0"/>
                  </a:moveTo>
                  <a:lnTo>
                    <a:pt x="62497" y="332"/>
                  </a:lnTo>
                  <a:lnTo>
                    <a:pt x="64884" y="1053"/>
                  </a:lnTo>
                  <a:lnTo>
                    <a:pt x="67104" y="2218"/>
                  </a:lnTo>
                  <a:lnTo>
                    <a:pt x="69047" y="3826"/>
                  </a:lnTo>
                  <a:lnTo>
                    <a:pt x="70601" y="5711"/>
                  </a:lnTo>
                  <a:lnTo>
                    <a:pt x="71766" y="7818"/>
                  </a:lnTo>
                  <a:lnTo>
                    <a:pt x="72488" y="10258"/>
                  </a:lnTo>
                  <a:lnTo>
                    <a:pt x="72710" y="12754"/>
                  </a:lnTo>
                  <a:lnTo>
                    <a:pt x="72488" y="15415"/>
                  </a:lnTo>
                  <a:lnTo>
                    <a:pt x="71766" y="17744"/>
                  </a:lnTo>
                  <a:lnTo>
                    <a:pt x="70601" y="19963"/>
                  </a:lnTo>
                  <a:lnTo>
                    <a:pt x="69047" y="21848"/>
                  </a:lnTo>
                  <a:lnTo>
                    <a:pt x="67104" y="23456"/>
                  </a:lnTo>
                  <a:lnTo>
                    <a:pt x="64884" y="24621"/>
                  </a:lnTo>
                  <a:lnTo>
                    <a:pt x="62497" y="25341"/>
                  </a:lnTo>
                  <a:lnTo>
                    <a:pt x="59944" y="25674"/>
                  </a:lnTo>
                  <a:lnTo>
                    <a:pt x="55282" y="25841"/>
                  </a:lnTo>
                  <a:lnTo>
                    <a:pt x="50897" y="26839"/>
                  </a:lnTo>
                  <a:lnTo>
                    <a:pt x="46567" y="28280"/>
                  </a:lnTo>
                  <a:lnTo>
                    <a:pt x="42627" y="30277"/>
                  </a:lnTo>
                  <a:lnTo>
                    <a:pt x="38963" y="32717"/>
                  </a:lnTo>
                  <a:lnTo>
                    <a:pt x="35689" y="35711"/>
                  </a:lnTo>
                  <a:lnTo>
                    <a:pt x="32691" y="38983"/>
                  </a:lnTo>
                  <a:lnTo>
                    <a:pt x="30305" y="42643"/>
                  </a:lnTo>
                  <a:lnTo>
                    <a:pt x="28307" y="46635"/>
                  </a:lnTo>
                  <a:lnTo>
                    <a:pt x="26808" y="50905"/>
                  </a:lnTo>
                  <a:lnTo>
                    <a:pt x="25864" y="55341"/>
                  </a:lnTo>
                  <a:lnTo>
                    <a:pt x="25531" y="59944"/>
                  </a:lnTo>
                  <a:lnTo>
                    <a:pt x="25864" y="64713"/>
                  </a:lnTo>
                  <a:lnTo>
                    <a:pt x="26808" y="69149"/>
                  </a:lnTo>
                  <a:lnTo>
                    <a:pt x="28307" y="73364"/>
                  </a:lnTo>
                  <a:lnTo>
                    <a:pt x="30305" y="77356"/>
                  </a:lnTo>
                  <a:lnTo>
                    <a:pt x="32691" y="81072"/>
                  </a:lnTo>
                  <a:lnTo>
                    <a:pt x="35689" y="84343"/>
                  </a:lnTo>
                  <a:lnTo>
                    <a:pt x="38963" y="87171"/>
                  </a:lnTo>
                  <a:lnTo>
                    <a:pt x="42627" y="89722"/>
                  </a:lnTo>
                  <a:lnTo>
                    <a:pt x="46567" y="91719"/>
                  </a:lnTo>
                  <a:lnTo>
                    <a:pt x="50897" y="93216"/>
                  </a:lnTo>
                  <a:lnTo>
                    <a:pt x="55282" y="94048"/>
                  </a:lnTo>
                  <a:lnTo>
                    <a:pt x="59944" y="94380"/>
                  </a:lnTo>
                  <a:lnTo>
                    <a:pt x="64606" y="94048"/>
                  </a:lnTo>
                  <a:lnTo>
                    <a:pt x="69158" y="93216"/>
                  </a:lnTo>
                  <a:lnTo>
                    <a:pt x="73376" y="91719"/>
                  </a:lnTo>
                  <a:lnTo>
                    <a:pt x="77372" y="89722"/>
                  </a:lnTo>
                  <a:lnTo>
                    <a:pt x="80980" y="87171"/>
                  </a:lnTo>
                  <a:lnTo>
                    <a:pt x="84310" y="84343"/>
                  </a:lnTo>
                  <a:lnTo>
                    <a:pt x="87197" y="81072"/>
                  </a:lnTo>
                  <a:lnTo>
                    <a:pt x="89694" y="77356"/>
                  </a:lnTo>
                  <a:lnTo>
                    <a:pt x="91637" y="73364"/>
                  </a:lnTo>
                  <a:lnTo>
                    <a:pt x="93080" y="69149"/>
                  </a:lnTo>
                  <a:lnTo>
                    <a:pt x="94024" y="64713"/>
                  </a:lnTo>
                  <a:lnTo>
                    <a:pt x="94357" y="59944"/>
                  </a:lnTo>
                  <a:lnTo>
                    <a:pt x="94690" y="57449"/>
                  </a:lnTo>
                  <a:lnTo>
                    <a:pt x="95411" y="55009"/>
                  </a:lnTo>
                  <a:lnTo>
                    <a:pt x="96577" y="52902"/>
                  </a:lnTo>
                  <a:lnTo>
                    <a:pt x="98186" y="51016"/>
                  </a:lnTo>
                  <a:lnTo>
                    <a:pt x="100074" y="49408"/>
                  </a:lnTo>
                  <a:lnTo>
                    <a:pt x="102183" y="48243"/>
                  </a:lnTo>
                  <a:lnTo>
                    <a:pt x="104625" y="47523"/>
                  </a:lnTo>
                  <a:lnTo>
                    <a:pt x="107123" y="47190"/>
                  </a:lnTo>
                  <a:lnTo>
                    <a:pt x="109787" y="47523"/>
                  </a:lnTo>
                  <a:lnTo>
                    <a:pt x="112118" y="48243"/>
                  </a:lnTo>
                  <a:lnTo>
                    <a:pt x="114338" y="49408"/>
                  </a:lnTo>
                  <a:lnTo>
                    <a:pt x="116225" y="51016"/>
                  </a:lnTo>
                  <a:lnTo>
                    <a:pt x="117779" y="52902"/>
                  </a:lnTo>
                  <a:lnTo>
                    <a:pt x="118945" y="55009"/>
                  </a:lnTo>
                  <a:lnTo>
                    <a:pt x="119722" y="57449"/>
                  </a:lnTo>
                  <a:lnTo>
                    <a:pt x="120000" y="59944"/>
                  </a:lnTo>
                  <a:lnTo>
                    <a:pt x="119722" y="66099"/>
                  </a:lnTo>
                  <a:lnTo>
                    <a:pt x="118723" y="72088"/>
                  </a:lnTo>
                  <a:lnTo>
                    <a:pt x="117280" y="77800"/>
                  </a:lnTo>
                  <a:lnTo>
                    <a:pt x="115282" y="83290"/>
                  </a:lnTo>
                  <a:lnTo>
                    <a:pt x="112728" y="88558"/>
                  </a:lnTo>
                  <a:lnTo>
                    <a:pt x="109676" y="93548"/>
                  </a:lnTo>
                  <a:lnTo>
                    <a:pt x="106290" y="98151"/>
                  </a:lnTo>
                  <a:lnTo>
                    <a:pt x="102405" y="102421"/>
                  </a:lnTo>
                  <a:lnTo>
                    <a:pt x="98186" y="106303"/>
                  </a:lnTo>
                  <a:lnTo>
                    <a:pt x="93524" y="109796"/>
                  </a:lnTo>
                  <a:lnTo>
                    <a:pt x="88529" y="112735"/>
                  </a:lnTo>
                  <a:lnTo>
                    <a:pt x="83256" y="115286"/>
                  </a:lnTo>
                  <a:lnTo>
                    <a:pt x="77816" y="117282"/>
                  </a:lnTo>
                  <a:lnTo>
                    <a:pt x="72099" y="118780"/>
                  </a:lnTo>
                  <a:lnTo>
                    <a:pt x="66049" y="119722"/>
                  </a:lnTo>
                  <a:lnTo>
                    <a:pt x="59944" y="120000"/>
                  </a:lnTo>
                  <a:lnTo>
                    <a:pt x="53839" y="119722"/>
                  </a:lnTo>
                  <a:lnTo>
                    <a:pt x="47900" y="118780"/>
                  </a:lnTo>
                  <a:lnTo>
                    <a:pt x="42127" y="117282"/>
                  </a:lnTo>
                  <a:lnTo>
                    <a:pt x="36632" y="115286"/>
                  </a:lnTo>
                  <a:lnTo>
                    <a:pt x="31359" y="112735"/>
                  </a:lnTo>
                  <a:lnTo>
                    <a:pt x="26364" y="109796"/>
                  </a:lnTo>
                  <a:lnTo>
                    <a:pt x="21868" y="106303"/>
                  </a:lnTo>
                  <a:lnTo>
                    <a:pt x="17539" y="102421"/>
                  </a:lnTo>
                  <a:lnTo>
                    <a:pt x="13709" y="98151"/>
                  </a:lnTo>
                  <a:lnTo>
                    <a:pt x="10212" y="93548"/>
                  </a:lnTo>
                  <a:lnTo>
                    <a:pt x="7160" y="88558"/>
                  </a:lnTo>
                  <a:lnTo>
                    <a:pt x="4662" y="83290"/>
                  </a:lnTo>
                  <a:lnTo>
                    <a:pt x="2608" y="77800"/>
                  </a:lnTo>
                  <a:lnTo>
                    <a:pt x="1165" y="72088"/>
                  </a:lnTo>
                  <a:lnTo>
                    <a:pt x="333" y="66099"/>
                  </a:lnTo>
                  <a:lnTo>
                    <a:pt x="0" y="59944"/>
                  </a:lnTo>
                  <a:lnTo>
                    <a:pt x="333" y="53844"/>
                  </a:lnTo>
                  <a:lnTo>
                    <a:pt x="1165" y="47911"/>
                  </a:lnTo>
                  <a:lnTo>
                    <a:pt x="2608" y="42255"/>
                  </a:lnTo>
                  <a:lnTo>
                    <a:pt x="4662" y="36765"/>
                  </a:lnTo>
                  <a:lnTo>
                    <a:pt x="7160" y="31441"/>
                  </a:lnTo>
                  <a:lnTo>
                    <a:pt x="10212" y="26506"/>
                  </a:lnTo>
                  <a:lnTo>
                    <a:pt x="13709" y="21848"/>
                  </a:lnTo>
                  <a:lnTo>
                    <a:pt x="17539" y="17634"/>
                  </a:lnTo>
                  <a:lnTo>
                    <a:pt x="21868" y="13752"/>
                  </a:lnTo>
                  <a:lnTo>
                    <a:pt x="26364" y="10258"/>
                  </a:lnTo>
                  <a:lnTo>
                    <a:pt x="31359" y="7264"/>
                  </a:lnTo>
                  <a:lnTo>
                    <a:pt x="36632" y="4768"/>
                  </a:lnTo>
                  <a:lnTo>
                    <a:pt x="42127" y="2772"/>
                  </a:lnTo>
                  <a:lnTo>
                    <a:pt x="47900" y="1275"/>
                  </a:lnTo>
                  <a:lnTo>
                    <a:pt x="53839" y="332"/>
                  </a:lnTo>
                  <a:lnTo>
                    <a:pt x="5994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64" name="Google Shape;1064;p53"/>
          <p:cNvSpPr/>
          <p:nvPr/>
        </p:nvSpPr>
        <p:spPr>
          <a:xfrm>
            <a:off x="7884906" y="3476934"/>
            <a:ext cx="307200" cy="243600"/>
          </a:xfrm>
          <a:custGeom>
            <a:rect b="b" l="l" r="r" t="t"/>
            <a:pathLst>
              <a:path extrusionOk="0" h="120000" w="120000">
                <a:moveTo>
                  <a:pt x="120000" y="51673"/>
                </a:moveTo>
                <a:lnTo>
                  <a:pt x="120000" y="120000"/>
                </a:lnTo>
                <a:lnTo>
                  <a:pt x="0" y="120000"/>
                </a:lnTo>
                <a:lnTo>
                  <a:pt x="0" y="52529"/>
                </a:lnTo>
                <a:lnTo>
                  <a:pt x="1089" y="53942"/>
                </a:lnTo>
                <a:lnTo>
                  <a:pt x="2348" y="55269"/>
                </a:lnTo>
                <a:lnTo>
                  <a:pt x="3675" y="56425"/>
                </a:lnTo>
                <a:lnTo>
                  <a:pt x="5104" y="57367"/>
                </a:lnTo>
                <a:lnTo>
                  <a:pt x="6636" y="58180"/>
                </a:lnTo>
                <a:lnTo>
                  <a:pt x="8201" y="58737"/>
                </a:lnTo>
                <a:lnTo>
                  <a:pt x="9869" y="59036"/>
                </a:lnTo>
                <a:lnTo>
                  <a:pt x="11605" y="59165"/>
                </a:lnTo>
                <a:lnTo>
                  <a:pt x="17458" y="59165"/>
                </a:lnTo>
                <a:lnTo>
                  <a:pt x="17458" y="71195"/>
                </a:lnTo>
                <a:lnTo>
                  <a:pt x="31344" y="71195"/>
                </a:lnTo>
                <a:lnTo>
                  <a:pt x="31344" y="59165"/>
                </a:lnTo>
                <a:lnTo>
                  <a:pt x="84878" y="59165"/>
                </a:lnTo>
                <a:lnTo>
                  <a:pt x="84878" y="71195"/>
                </a:lnTo>
                <a:lnTo>
                  <a:pt x="98695" y="71195"/>
                </a:lnTo>
                <a:lnTo>
                  <a:pt x="98695" y="59165"/>
                </a:lnTo>
                <a:lnTo>
                  <a:pt x="107850" y="59165"/>
                </a:lnTo>
                <a:lnTo>
                  <a:pt x="109688" y="59036"/>
                </a:lnTo>
                <a:lnTo>
                  <a:pt x="111457" y="58694"/>
                </a:lnTo>
                <a:lnTo>
                  <a:pt x="113091" y="58009"/>
                </a:lnTo>
                <a:lnTo>
                  <a:pt x="114724" y="57153"/>
                </a:lnTo>
                <a:lnTo>
                  <a:pt x="116188" y="56039"/>
                </a:lnTo>
                <a:lnTo>
                  <a:pt x="117583" y="54798"/>
                </a:lnTo>
                <a:lnTo>
                  <a:pt x="118842" y="53300"/>
                </a:lnTo>
                <a:lnTo>
                  <a:pt x="120000" y="51673"/>
                </a:lnTo>
                <a:close/>
                <a:moveTo>
                  <a:pt x="44821" y="5693"/>
                </a:moveTo>
                <a:lnTo>
                  <a:pt x="44821" y="14983"/>
                </a:lnTo>
                <a:lnTo>
                  <a:pt x="75450" y="14983"/>
                </a:lnTo>
                <a:lnTo>
                  <a:pt x="75450" y="5693"/>
                </a:lnTo>
                <a:lnTo>
                  <a:pt x="44821" y="5693"/>
                </a:lnTo>
                <a:close/>
                <a:moveTo>
                  <a:pt x="42541" y="0"/>
                </a:moveTo>
                <a:lnTo>
                  <a:pt x="77731" y="0"/>
                </a:lnTo>
                <a:lnTo>
                  <a:pt x="78309" y="85"/>
                </a:lnTo>
                <a:lnTo>
                  <a:pt x="78854" y="385"/>
                </a:lnTo>
                <a:lnTo>
                  <a:pt x="79296" y="813"/>
                </a:lnTo>
                <a:lnTo>
                  <a:pt x="79671" y="1369"/>
                </a:lnTo>
                <a:lnTo>
                  <a:pt x="79909" y="2097"/>
                </a:lnTo>
                <a:lnTo>
                  <a:pt x="79977" y="2868"/>
                </a:lnTo>
                <a:lnTo>
                  <a:pt x="79977" y="14983"/>
                </a:lnTo>
                <a:lnTo>
                  <a:pt x="120000" y="14983"/>
                </a:lnTo>
                <a:lnTo>
                  <a:pt x="120000" y="42597"/>
                </a:lnTo>
                <a:lnTo>
                  <a:pt x="119591" y="44566"/>
                </a:lnTo>
                <a:lnTo>
                  <a:pt x="119047" y="46364"/>
                </a:lnTo>
                <a:lnTo>
                  <a:pt x="118298" y="48077"/>
                </a:lnTo>
                <a:lnTo>
                  <a:pt x="117413" y="49661"/>
                </a:lnTo>
                <a:lnTo>
                  <a:pt x="116392" y="51073"/>
                </a:lnTo>
                <a:lnTo>
                  <a:pt x="115201" y="52272"/>
                </a:lnTo>
                <a:lnTo>
                  <a:pt x="113908" y="53342"/>
                </a:lnTo>
                <a:lnTo>
                  <a:pt x="112512" y="54241"/>
                </a:lnTo>
                <a:lnTo>
                  <a:pt x="111049" y="54841"/>
                </a:lnTo>
                <a:lnTo>
                  <a:pt x="109449" y="55269"/>
                </a:lnTo>
                <a:lnTo>
                  <a:pt x="107850" y="55354"/>
                </a:lnTo>
                <a:lnTo>
                  <a:pt x="98695" y="55354"/>
                </a:lnTo>
                <a:lnTo>
                  <a:pt x="98695" y="50688"/>
                </a:lnTo>
                <a:lnTo>
                  <a:pt x="84878" y="50688"/>
                </a:lnTo>
                <a:lnTo>
                  <a:pt x="84878" y="55354"/>
                </a:lnTo>
                <a:lnTo>
                  <a:pt x="31344" y="55354"/>
                </a:lnTo>
                <a:lnTo>
                  <a:pt x="31344" y="50688"/>
                </a:lnTo>
                <a:lnTo>
                  <a:pt x="17458" y="50688"/>
                </a:lnTo>
                <a:lnTo>
                  <a:pt x="17458" y="55354"/>
                </a:lnTo>
                <a:lnTo>
                  <a:pt x="11605" y="55354"/>
                </a:lnTo>
                <a:lnTo>
                  <a:pt x="10005" y="55269"/>
                </a:lnTo>
                <a:lnTo>
                  <a:pt x="8508" y="54884"/>
                </a:lnTo>
                <a:lnTo>
                  <a:pt x="7078" y="54284"/>
                </a:lnTo>
                <a:lnTo>
                  <a:pt x="5717" y="53471"/>
                </a:lnTo>
                <a:lnTo>
                  <a:pt x="4458" y="52486"/>
                </a:lnTo>
                <a:lnTo>
                  <a:pt x="3267" y="51287"/>
                </a:lnTo>
                <a:lnTo>
                  <a:pt x="2246" y="49960"/>
                </a:lnTo>
                <a:lnTo>
                  <a:pt x="1361" y="48462"/>
                </a:lnTo>
                <a:lnTo>
                  <a:pt x="578" y="46835"/>
                </a:lnTo>
                <a:lnTo>
                  <a:pt x="0" y="45123"/>
                </a:lnTo>
                <a:lnTo>
                  <a:pt x="0" y="14983"/>
                </a:lnTo>
                <a:lnTo>
                  <a:pt x="40226" y="14983"/>
                </a:lnTo>
                <a:lnTo>
                  <a:pt x="40226" y="2868"/>
                </a:lnTo>
                <a:lnTo>
                  <a:pt x="40328" y="2097"/>
                </a:lnTo>
                <a:lnTo>
                  <a:pt x="40567" y="1369"/>
                </a:lnTo>
                <a:lnTo>
                  <a:pt x="40907" y="813"/>
                </a:lnTo>
                <a:lnTo>
                  <a:pt x="41384" y="385"/>
                </a:lnTo>
                <a:lnTo>
                  <a:pt x="41928" y="85"/>
                </a:lnTo>
                <a:lnTo>
                  <a:pt x="4254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65" name="Google Shape;1065;p53"/>
          <p:cNvSpPr/>
          <p:nvPr/>
        </p:nvSpPr>
        <p:spPr>
          <a:xfrm>
            <a:off x="895156" y="4057855"/>
            <a:ext cx="353700" cy="353400"/>
          </a:xfrm>
          <a:custGeom>
            <a:rect b="b" l="l" r="r" t="t"/>
            <a:pathLst>
              <a:path extrusionOk="0" h="120000" w="120000">
                <a:moveTo>
                  <a:pt x="86250" y="75009"/>
                </a:moveTo>
                <a:lnTo>
                  <a:pt x="87091" y="75082"/>
                </a:lnTo>
                <a:lnTo>
                  <a:pt x="87896" y="75375"/>
                </a:lnTo>
                <a:lnTo>
                  <a:pt x="88591" y="75814"/>
                </a:lnTo>
                <a:lnTo>
                  <a:pt x="89176" y="76400"/>
                </a:lnTo>
                <a:lnTo>
                  <a:pt x="89615" y="77095"/>
                </a:lnTo>
                <a:lnTo>
                  <a:pt x="89908" y="77901"/>
                </a:lnTo>
                <a:lnTo>
                  <a:pt x="90018" y="78743"/>
                </a:lnTo>
                <a:lnTo>
                  <a:pt x="90018" y="90018"/>
                </a:lnTo>
                <a:lnTo>
                  <a:pt x="101250" y="90018"/>
                </a:lnTo>
                <a:lnTo>
                  <a:pt x="102091" y="90091"/>
                </a:lnTo>
                <a:lnTo>
                  <a:pt x="102896" y="90366"/>
                </a:lnTo>
                <a:lnTo>
                  <a:pt x="103573" y="90805"/>
                </a:lnTo>
                <a:lnTo>
                  <a:pt x="104158" y="91391"/>
                </a:lnTo>
                <a:lnTo>
                  <a:pt x="104597" y="92086"/>
                </a:lnTo>
                <a:lnTo>
                  <a:pt x="104890" y="92892"/>
                </a:lnTo>
                <a:lnTo>
                  <a:pt x="105000" y="93770"/>
                </a:lnTo>
                <a:lnTo>
                  <a:pt x="104890" y="94612"/>
                </a:lnTo>
                <a:lnTo>
                  <a:pt x="104597" y="95417"/>
                </a:lnTo>
                <a:lnTo>
                  <a:pt x="104158" y="96095"/>
                </a:lnTo>
                <a:lnTo>
                  <a:pt x="103573" y="96680"/>
                </a:lnTo>
                <a:lnTo>
                  <a:pt x="102896" y="97120"/>
                </a:lnTo>
                <a:lnTo>
                  <a:pt x="102091" y="97413"/>
                </a:lnTo>
                <a:lnTo>
                  <a:pt x="101250" y="97486"/>
                </a:lnTo>
                <a:lnTo>
                  <a:pt x="86250" y="97486"/>
                </a:lnTo>
                <a:lnTo>
                  <a:pt x="85371" y="97413"/>
                </a:lnTo>
                <a:lnTo>
                  <a:pt x="84603" y="97120"/>
                </a:lnTo>
                <a:lnTo>
                  <a:pt x="83908" y="96680"/>
                </a:lnTo>
                <a:lnTo>
                  <a:pt x="83341" y="96095"/>
                </a:lnTo>
                <a:lnTo>
                  <a:pt x="82865" y="95417"/>
                </a:lnTo>
                <a:lnTo>
                  <a:pt x="82609" y="94612"/>
                </a:lnTo>
                <a:lnTo>
                  <a:pt x="82500" y="93770"/>
                </a:lnTo>
                <a:lnTo>
                  <a:pt x="82500" y="78743"/>
                </a:lnTo>
                <a:lnTo>
                  <a:pt x="82609" y="77901"/>
                </a:lnTo>
                <a:lnTo>
                  <a:pt x="82865" y="77095"/>
                </a:lnTo>
                <a:lnTo>
                  <a:pt x="83341" y="76400"/>
                </a:lnTo>
                <a:lnTo>
                  <a:pt x="83908" y="75814"/>
                </a:lnTo>
                <a:lnTo>
                  <a:pt x="84603" y="75375"/>
                </a:lnTo>
                <a:lnTo>
                  <a:pt x="85371" y="75082"/>
                </a:lnTo>
                <a:lnTo>
                  <a:pt x="86250" y="75009"/>
                </a:lnTo>
                <a:close/>
                <a:moveTo>
                  <a:pt x="90018" y="67504"/>
                </a:moveTo>
                <a:lnTo>
                  <a:pt x="87713" y="67614"/>
                </a:lnTo>
                <a:lnTo>
                  <a:pt x="85445" y="67980"/>
                </a:lnTo>
                <a:lnTo>
                  <a:pt x="83304" y="68511"/>
                </a:lnTo>
                <a:lnTo>
                  <a:pt x="81256" y="69280"/>
                </a:lnTo>
                <a:lnTo>
                  <a:pt x="79280" y="70231"/>
                </a:lnTo>
                <a:lnTo>
                  <a:pt x="77414" y="71366"/>
                </a:lnTo>
                <a:lnTo>
                  <a:pt x="75713" y="72647"/>
                </a:lnTo>
                <a:lnTo>
                  <a:pt x="74103" y="74093"/>
                </a:lnTo>
                <a:lnTo>
                  <a:pt x="72640" y="75704"/>
                </a:lnTo>
                <a:lnTo>
                  <a:pt x="71323" y="77425"/>
                </a:lnTo>
                <a:lnTo>
                  <a:pt x="70189" y="79273"/>
                </a:lnTo>
                <a:lnTo>
                  <a:pt x="69256" y="81250"/>
                </a:lnTo>
                <a:lnTo>
                  <a:pt x="68524" y="83337"/>
                </a:lnTo>
                <a:lnTo>
                  <a:pt x="67939" y="85478"/>
                </a:lnTo>
                <a:lnTo>
                  <a:pt x="67609" y="87712"/>
                </a:lnTo>
                <a:lnTo>
                  <a:pt x="67500" y="90018"/>
                </a:lnTo>
                <a:lnTo>
                  <a:pt x="67609" y="92306"/>
                </a:lnTo>
                <a:lnTo>
                  <a:pt x="67939" y="94539"/>
                </a:lnTo>
                <a:lnTo>
                  <a:pt x="68524" y="96680"/>
                </a:lnTo>
                <a:lnTo>
                  <a:pt x="69256" y="98767"/>
                </a:lnTo>
                <a:lnTo>
                  <a:pt x="70189" y="100707"/>
                </a:lnTo>
                <a:lnTo>
                  <a:pt x="71323" y="102556"/>
                </a:lnTo>
                <a:lnTo>
                  <a:pt x="72640" y="104313"/>
                </a:lnTo>
                <a:lnTo>
                  <a:pt x="74103" y="105924"/>
                </a:lnTo>
                <a:lnTo>
                  <a:pt x="75713" y="107333"/>
                </a:lnTo>
                <a:lnTo>
                  <a:pt x="77414" y="108651"/>
                </a:lnTo>
                <a:lnTo>
                  <a:pt x="79280" y="109786"/>
                </a:lnTo>
                <a:lnTo>
                  <a:pt x="81256" y="110738"/>
                </a:lnTo>
                <a:lnTo>
                  <a:pt x="83304" y="111507"/>
                </a:lnTo>
                <a:lnTo>
                  <a:pt x="85445" y="112056"/>
                </a:lnTo>
                <a:lnTo>
                  <a:pt x="87713" y="112367"/>
                </a:lnTo>
                <a:lnTo>
                  <a:pt x="90018" y="112477"/>
                </a:lnTo>
                <a:lnTo>
                  <a:pt x="92304" y="112367"/>
                </a:lnTo>
                <a:lnTo>
                  <a:pt x="94536" y="112056"/>
                </a:lnTo>
                <a:lnTo>
                  <a:pt x="96695" y="111507"/>
                </a:lnTo>
                <a:lnTo>
                  <a:pt x="98725" y="110738"/>
                </a:lnTo>
                <a:lnTo>
                  <a:pt x="100701" y="109786"/>
                </a:lnTo>
                <a:lnTo>
                  <a:pt x="102567" y="108651"/>
                </a:lnTo>
                <a:lnTo>
                  <a:pt x="104304" y="107333"/>
                </a:lnTo>
                <a:lnTo>
                  <a:pt x="105878" y="105924"/>
                </a:lnTo>
                <a:lnTo>
                  <a:pt x="107341" y="104313"/>
                </a:lnTo>
                <a:lnTo>
                  <a:pt x="108658" y="102556"/>
                </a:lnTo>
                <a:lnTo>
                  <a:pt x="109792" y="100707"/>
                </a:lnTo>
                <a:lnTo>
                  <a:pt x="110725" y="98767"/>
                </a:lnTo>
                <a:lnTo>
                  <a:pt x="111457" y="96680"/>
                </a:lnTo>
                <a:lnTo>
                  <a:pt x="112042" y="94539"/>
                </a:lnTo>
                <a:lnTo>
                  <a:pt x="112371" y="92306"/>
                </a:lnTo>
                <a:lnTo>
                  <a:pt x="112481" y="90018"/>
                </a:lnTo>
                <a:lnTo>
                  <a:pt x="112371" y="87712"/>
                </a:lnTo>
                <a:lnTo>
                  <a:pt x="112042" y="85478"/>
                </a:lnTo>
                <a:lnTo>
                  <a:pt x="111457" y="83337"/>
                </a:lnTo>
                <a:lnTo>
                  <a:pt x="110725" y="81250"/>
                </a:lnTo>
                <a:lnTo>
                  <a:pt x="109792" y="79273"/>
                </a:lnTo>
                <a:lnTo>
                  <a:pt x="108658" y="77425"/>
                </a:lnTo>
                <a:lnTo>
                  <a:pt x="107341" y="75704"/>
                </a:lnTo>
                <a:lnTo>
                  <a:pt x="105878" y="74093"/>
                </a:lnTo>
                <a:lnTo>
                  <a:pt x="104304" y="72647"/>
                </a:lnTo>
                <a:lnTo>
                  <a:pt x="102567" y="71366"/>
                </a:lnTo>
                <a:lnTo>
                  <a:pt x="100701" y="70231"/>
                </a:lnTo>
                <a:lnTo>
                  <a:pt x="98725" y="69280"/>
                </a:lnTo>
                <a:lnTo>
                  <a:pt x="96695" y="68511"/>
                </a:lnTo>
                <a:lnTo>
                  <a:pt x="94536" y="67980"/>
                </a:lnTo>
                <a:lnTo>
                  <a:pt x="92304" y="67614"/>
                </a:lnTo>
                <a:lnTo>
                  <a:pt x="90018" y="67504"/>
                </a:lnTo>
                <a:close/>
                <a:moveTo>
                  <a:pt x="37500" y="67504"/>
                </a:moveTo>
                <a:lnTo>
                  <a:pt x="52500" y="67504"/>
                </a:lnTo>
                <a:lnTo>
                  <a:pt x="52500" y="82495"/>
                </a:lnTo>
                <a:lnTo>
                  <a:pt x="37500" y="82495"/>
                </a:lnTo>
                <a:lnTo>
                  <a:pt x="37500" y="67504"/>
                </a:lnTo>
                <a:close/>
                <a:moveTo>
                  <a:pt x="15000" y="67504"/>
                </a:moveTo>
                <a:lnTo>
                  <a:pt x="30000" y="67504"/>
                </a:lnTo>
                <a:lnTo>
                  <a:pt x="30000" y="82495"/>
                </a:lnTo>
                <a:lnTo>
                  <a:pt x="15000" y="82495"/>
                </a:lnTo>
                <a:lnTo>
                  <a:pt x="15000" y="67504"/>
                </a:lnTo>
                <a:close/>
                <a:moveTo>
                  <a:pt x="90018" y="60018"/>
                </a:moveTo>
                <a:lnTo>
                  <a:pt x="92597" y="60128"/>
                </a:lnTo>
                <a:lnTo>
                  <a:pt x="95121" y="60457"/>
                </a:lnTo>
                <a:lnTo>
                  <a:pt x="97554" y="60970"/>
                </a:lnTo>
                <a:lnTo>
                  <a:pt x="99932" y="61702"/>
                </a:lnTo>
                <a:lnTo>
                  <a:pt x="102237" y="62617"/>
                </a:lnTo>
                <a:lnTo>
                  <a:pt x="104414" y="63697"/>
                </a:lnTo>
                <a:lnTo>
                  <a:pt x="106500" y="64942"/>
                </a:lnTo>
                <a:lnTo>
                  <a:pt x="108475" y="66369"/>
                </a:lnTo>
                <a:lnTo>
                  <a:pt x="110323" y="67943"/>
                </a:lnTo>
                <a:lnTo>
                  <a:pt x="112042" y="69646"/>
                </a:lnTo>
                <a:lnTo>
                  <a:pt x="113615" y="71513"/>
                </a:lnTo>
                <a:lnTo>
                  <a:pt x="115042" y="73489"/>
                </a:lnTo>
                <a:lnTo>
                  <a:pt x="116323" y="75558"/>
                </a:lnTo>
                <a:lnTo>
                  <a:pt x="117365" y="77754"/>
                </a:lnTo>
                <a:lnTo>
                  <a:pt x="118280" y="80042"/>
                </a:lnTo>
                <a:lnTo>
                  <a:pt x="119012" y="82422"/>
                </a:lnTo>
                <a:lnTo>
                  <a:pt x="119560" y="84893"/>
                </a:lnTo>
                <a:lnTo>
                  <a:pt x="119890" y="87419"/>
                </a:lnTo>
                <a:lnTo>
                  <a:pt x="120000" y="90018"/>
                </a:lnTo>
                <a:lnTo>
                  <a:pt x="119890" y="92599"/>
                </a:lnTo>
                <a:lnTo>
                  <a:pt x="119560" y="95125"/>
                </a:lnTo>
                <a:lnTo>
                  <a:pt x="119012" y="97559"/>
                </a:lnTo>
                <a:lnTo>
                  <a:pt x="118280" y="99938"/>
                </a:lnTo>
                <a:lnTo>
                  <a:pt x="117365" y="102226"/>
                </a:lnTo>
                <a:lnTo>
                  <a:pt x="116323" y="104423"/>
                </a:lnTo>
                <a:lnTo>
                  <a:pt x="115042" y="106546"/>
                </a:lnTo>
                <a:lnTo>
                  <a:pt x="113615" y="108505"/>
                </a:lnTo>
                <a:lnTo>
                  <a:pt x="112042" y="110335"/>
                </a:lnTo>
                <a:lnTo>
                  <a:pt x="110323" y="112056"/>
                </a:lnTo>
                <a:lnTo>
                  <a:pt x="108475" y="113611"/>
                </a:lnTo>
                <a:lnTo>
                  <a:pt x="106500" y="115039"/>
                </a:lnTo>
                <a:lnTo>
                  <a:pt x="104414" y="116320"/>
                </a:lnTo>
                <a:lnTo>
                  <a:pt x="102237" y="117419"/>
                </a:lnTo>
                <a:lnTo>
                  <a:pt x="99932" y="118316"/>
                </a:lnTo>
                <a:lnTo>
                  <a:pt x="97554" y="119048"/>
                </a:lnTo>
                <a:lnTo>
                  <a:pt x="95121" y="119560"/>
                </a:lnTo>
                <a:lnTo>
                  <a:pt x="92597" y="119890"/>
                </a:lnTo>
                <a:lnTo>
                  <a:pt x="90018" y="120000"/>
                </a:lnTo>
                <a:lnTo>
                  <a:pt x="87420" y="119890"/>
                </a:lnTo>
                <a:lnTo>
                  <a:pt x="84859" y="119560"/>
                </a:lnTo>
                <a:lnTo>
                  <a:pt x="82426" y="119048"/>
                </a:lnTo>
                <a:lnTo>
                  <a:pt x="80048" y="118316"/>
                </a:lnTo>
                <a:lnTo>
                  <a:pt x="77743" y="117419"/>
                </a:lnTo>
                <a:lnTo>
                  <a:pt x="75567" y="116320"/>
                </a:lnTo>
                <a:lnTo>
                  <a:pt x="73481" y="115039"/>
                </a:lnTo>
                <a:lnTo>
                  <a:pt x="71506" y="113611"/>
                </a:lnTo>
                <a:lnTo>
                  <a:pt x="69658" y="112056"/>
                </a:lnTo>
                <a:lnTo>
                  <a:pt x="67939" y="110335"/>
                </a:lnTo>
                <a:lnTo>
                  <a:pt x="66365" y="108505"/>
                </a:lnTo>
                <a:lnTo>
                  <a:pt x="64939" y="106546"/>
                </a:lnTo>
                <a:lnTo>
                  <a:pt x="63695" y="104423"/>
                </a:lnTo>
                <a:lnTo>
                  <a:pt x="62615" y="102226"/>
                </a:lnTo>
                <a:lnTo>
                  <a:pt x="61701" y="99938"/>
                </a:lnTo>
                <a:lnTo>
                  <a:pt x="60969" y="97559"/>
                </a:lnTo>
                <a:lnTo>
                  <a:pt x="60420" y="95125"/>
                </a:lnTo>
                <a:lnTo>
                  <a:pt x="60091" y="92599"/>
                </a:lnTo>
                <a:lnTo>
                  <a:pt x="59981" y="90018"/>
                </a:lnTo>
                <a:lnTo>
                  <a:pt x="60091" y="87419"/>
                </a:lnTo>
                <a:lnTo>
                  <a:pt x="60420" y="84893"/>
                </a:lnTo>
                <a:lnTo>
                  <a:pt x="60969" y="82422"/>
                </a:lnTo>
                <a:lnTo>
                  <a:pt x="61701" y="80042"/>
                </a:lnTo>
                <a:lnTo>
                  <a:pt x="62615" y="77754"/>
                </a:lnTo>
                <a:lnTo>
                  <a:pt x="63695" y="75558"/>
                </a:lnTo>
                <a:lnTo>
                  <a:pt x="64939" y="73489"/>
                </a:lnTo>
                <a:lnTo>
                  <a:pt x="66365" y="71513"/>
                </a:lnTo>
                <a:lnTo>
                  <a:pt x="67939" y="69646"/>
                </a:lnTo>
                <a:lnTo>
                  <a:pt x="69658" y="67943"/>
                </a:lnTo>
                <a:lnTo>
                  <a:pt x="71506" y="66369"/>
                </a:lnTo>
                <a:lnTo>
                  <a:pt x="73481" y="64942"/>
                </a:lnTo>
                <a:lnTo>
                  <a:pt x="75567" y="63697"/>
                </a:lnTo>
                <a:lnTo>
                  <a:pt x="77743" y="62617"/>
                </a:lnTo>
                <a:lnTo>
                  <a:pt x="80048" y="61702"/>
                </a:lnTo>
                <a:lnTo>
                  <a:pt x="82426" y="60970"/>
                </a:lnTo>
                <a:lnTo>
                  <a:pt x="84859" y="60457"/>
                </a:lnTo>
                <a:lnTo>
                  <a:pt x="87420" y="60128"/>
                </a:lnTo>
                <a:lnTo>
                  <a:pt x="90018" y="60018"/>
                </a:lnTo>
                <a:close/>
                <a:moveTo>
                  <a:pt x="59981" y="45027"/>
                </a:moveTo>
                <a:lnTo>
                  <a:pt x="74981" y="45027"/>
                </a:lnTo>
                <a:lnTo>
                  <a:pt x="74981" y="60018"/>
                </a:lnTo>
                <a:lnTo>
                  <a:pt x="59981" y="60018"/>
                </a:lnTo>
                <a:lnTo>
                  <a:pt x="59981" y="45027"/>
                </a:lnTo>
                <a:close/>
                <a:moveTo>
                  <a:pt x="37500" y="45027"/>
                </a:moveTo>
                <a:lnTo>
                  <a:pt x="52500" y="45027"/>
                </a:lnTo>
                <a:lnTo>
                  <a:pt x="52500" y="60018"/>
                </a:lnTo>
                <a:lnTo>
                  <a:pt x="37500" y="60018"/>
                </a:lnTo>
                <a:lnTo>
                  <a:pt x="37500" y="45027"/>
                </a:lnTo>
                <a:close/>
                <a:moveTo>
                  <a:pt x="15000" y="45027"/>
                </a:moveTo>
                <a:lnTo>
                  <a:pt x="30000" y="45027"/>
                </a:lnTo>
                <a:lnTo>
                  <a:pt x="30000" y="60018"/>
                </a:lnTo>
                <a:lnTo>
                  <a:pt x="15000" y="60018"/>
                </a:lnTo>
                <a:lnTo>
                  <a:pt x="15000" y="45027"/>
                </a:lnTo>
                <a:close/>
                <a:moveTo>
                  <a:pt x="8140" y="14990"/>
                </a:moveTo>
                <a:lnTo>
                  <a:pt x="11231" y="14990"/>
                </a:lnTo>
                <a:lnTo>
                  <a:pt x="11231" y="18761"/>
                </a:lnTo>
                <a:lnTo>
                  <a:pt x="11341" y="19951"/>
                </a:lnTo>
                <a:lnTo>
                  <a:pt x="11634" y="21122"/>
                </a:lnTo>
                <a:lnTo>
                  <a:pt x="12073" y="22184"/>
                </a:lnTo>
                <a:lnTo>
                  <a:pt x="12695" y="23172"/>
                </a:lnTo>
                <a:lnTo>
                  <a:pt x="13463" y="24051"/>
                </a:lnTo>
                <a:lnTo>
                  <a:pt x="14341" y="24801"/>
                </a:lnTo>
                <a:lnTo>
                  <a:pt x="15292" y="25424"/>
                </a:lnTo>
                <a:lnTo>
                  <a:pt x="16390" y="25863"/>
                </a:lnTo>
                <a:lnTo>
                  <a:pt x="17542" y="26156"/>
                </a:lnTo>
                <a:lnTo>
                  <a:pt x="18750" y="26266"/>
                </a:lnTo>
                <a:lnTo>
                  <a:pt x="19957" y="26156"/>
                </a:lnTo>
                <a:lnTo>
                  <a:pt x="21128" y="25863"/>
                </a:lnTo>
                <a:lnTo>
                  <a:pt x="22189" y="25424"/>
                </a:lnTo>
                <a:lnTo>
                  <a:pt x="23176" y="24801"/>
                </a:lnTo>
                <a:lnTo>
                  <a:pt x="24036" y="24051"/>
                </a:lnTo>
                <a:lnTo>
                  <a:pt x="24804" y="23172"/>
                </a:lnTo>
                <a:lnTo>
                  <a:pt x="25390" y="22184"/>
                </a:lnTo>
                <a:lnTo>
                  <a:pt x="25865" y="21122"/>
                </a:lnTo>
                <a:lnTo>
                  <a:pt x="26158" y="19951"/>
                </a:lnTo>
                <a:lnTo>
                  <a:pt x="26231" y="18761"/>
                </a:lnTo>
                <a:lnTo>
                  <a:pt x="26231" y="14990"/>
                </a:lnTo>
                <a:lnTo>
                  <a:pt x="71250" y="14990"/>
                </a:lnTo>
                <a:lnTo>
                  <a:pt x="71250" y="18761"/>
                </a:lnTo>
                <a:lnTo>
                  <a:pt x="71323" y="19951"/>
                </a:lnTo>
                <a:lnTo>
                  <a:pt x="71615" y="21122"/>
                </a:lnTo>
                <a:lnTo>
                  <a:pt x="72091" y="22184"/>
                </a:lnTo>
                <a:lnTo>
                  <a:pt x="72676" y="23172"/>
                </a:lnTo>
                <a:lnTo>
                  <a:pt x="73445" y="24051"/>
                </a:lnTo>
                <a:lnTo>
                  <a:pt x="74323" y="24801"/>
                </a:lnTo>
                <a:lnTo>
                  <a:pt x="75310" y="25424"/>
                </a:lnTo>
                <a:lnTo>
                  <a:pt x="76371" y="25863"/>
                </a:lnTo>
                <a:lnTo>
                  <a:pt x="77524" y="26156"/>
                </a:lnTo>
                <a:lnTo>
                  <a:pt x="78731" y="26266"/>
                </a:lnTo>
                <a:lnTo>
                  <a:pt x="79975" y="26156"/>
                </a:lnTo>
                <a:lnTo>
                  <a:pt x="81109" y="25863"/>
                </a:lnTo>
                <a:lnTo>
                  <a:pt x="82207" y="25424"/>
                </a:lnTo>
                <a:lnTo>
                  <a:pt x="83195" y="24801"/>
                </a:lnTo>
                <a:lnTo>
                  <a:pt x="84054" y="24051"/>
                </a:lnTo>
                <a:lnTo>
                  <a:pt x="84786" y="23172"/>
                </a:lnTo>
                <a:lnTo>
                  <a:pt x="85408" y="22184"/>
                </a:lnTo>
                <a:lnTo>
                  <a:pt x="85847" y="21122"/>
                </a:lnTo>
                <a:lnTo>
                  <a:pt x="86140" y="19951"/>
                </a:lnTo>
                <a:lnTo>
                  <a:pt x="86250" y="18761"/>
                </a:lnTo>
                <a:lnTo>
                  <a:pt x="86250" y="14990"/>
                </a:lnTo>
                <a:lnTo>
                  <a:pt x="89396" y="14990"/>
                </a:lnTo>
                <a:lnTo>
                  <a:pt x="90695" y="15100"/>
                </a:lnTo>
                <a:lnTo>
                  <a:pt x="91939" y="15430"/>
                </a:lnTo>
                <a:lnTo>
                  <a:pt x="93109" y="15942"/>
                </a:lnTo>
                <a:lnTo>
                  <a:pt x="94170" y="16601"/>
                </a:lnTo>
                <a:lnTo>
                  <a:pt x="95121" y="17406"/>
                </a:lnTo>
                <a:lnTo>
                  <a:pt x="95926" y="18395"/>
                </a:lnTo>
                <a:lnTo>
                  <a:pt x="96585" y="19438"/>
                </a:lnTo>
                <a:lnTo>
                  <a:pt x="97079" y="20646"/>
                </a:lnTo>
                <a:lnTo>
                  <a:pt x="97371" y="21928"/>
                </a:lnTo>
                <a:lnTo>
                  <a:pt x="97481" y="23245"/>
                </a:lnTo>
                <a:lnTo>
                  <a:pt x="97481" y="52495"/>
                </a:lnTo>
                <a:lnTo>
                  <a:pt x="90018" y="52495"/>
                </a:lnTo>
                <a:lnTo>
                  <a:pt x="90018" y="37504"/>
                </a:lnTo>
                <a:lnTo>
                  <a:pt x="7518" y="37504"/>
                </a:lnTo>
                <a:lnTo>
                  <a:pt x="7518" y="89249"/>
                </a:lnTo>
                <a:lnTo>
                  <a:pt x="7591" y="89615"/>
                </a:lnTo>
                <a:lnTo>
                  <a:pt x="7810" y="89908"/>
                </a:lnTo>
                <a:lnTo>
                  <a:pt x="8140" y="90018"/>
                </a:lnTo>
                <a:lnTo>
                  <a:pt x="52500" y="90018"/>
                </a:lnTo>
                <a:lnTo>
                  <a:pt x="52500" y="97486"/>
                </a:lnTo>
                <a:lnTo>
                  <a:pt x="8140" y="97486"/>
                </a:lnTo>
                <a:lnTo>
                  <a:pt x="6823" y="97376"/>
                </a:lnTo>
                <a:lnTo>
                  <a:pt x="5542" y="97083"/>
                </a:lnTo>
                <a:lnTo>
                  <a:pt x="4371" y="96571"/>
                </a:lnTo>
                <a:lnTo>
                  <a:pt x="3329" y="95912"/>
                </a:lnTo>
                <a:lnTo>
                  <a:pt x="2378" y="95088"/>
                </a:lnTo>
                <a:lnTo>
                  <a:pt x="1573" y="94136"/>
                </a:lnTo>
                <a:lnTo>
                  <a:pt x="914" y="93038"/>
                </a:lnTo>
                <a:lnTo>
                  <a:pt x="402" y="91866"/>
                </a:lnTo>
                <a:lnTo>
                  <a:pt x="109" y="90585"/>
                </a:lnTo>
                <a:lnTo>
                  <a:pt x="0" y="89249"/>
                </a:lnTo>
                <a:lnTo>
                  <a:pt x="0" y="23245"/>
                </a:lnTo>
                <a:lnTo>
                  <a:pt x="109" y="21928"/>
                </a:lnTo>
                <a:lnTo>
                  <a:pt x="402" y="20646"/>
                </a:lnTo>
                <a:lnTo>
                  <a:pt x="914" y="19438"/>
                </a:lnTo>
                <a:lnTo>
                  <a:pt x="1573" y="18395"/>
                </a:lnTo>
                <a:lnTo>
                  <a:pt x="2378" y="17406"/>
                </a:lnTo>
                <a:lnTo>
                  <a:pt x="3329" y="16601"/>
                </a:lnTo>
                <a:lnTo>
                  <a:pt x="4371" y="15942"/>
                </a:lnTo>
                <a:lnTo>
                  <a:pt x="5542" y="15430"/>
                </a:lnTo>
                <a:lnTo>
                  <a:pt x="6823" y="15100"/>
                </a:lnTo>
                <a:lnTo>
                  <a:pt x="8140" y="14990"/>
                </a:lnTo>
                <a:close/>
                <a:moveTo>
                  <a:pt x="78731" y="0"/>
                </a:moveTo>
                <a:lnTo>
                  <a:pt x="79609" y="109"/>
                </a:lnTo>
                <a:lnTo>
                  <a:pt x="80378" y="402"/>
                </a:lnTo>
                <a:lnTo>
                  <a:pt x="81109" y="841"/>
                </a:lnTo>
                <a:lnTo>
                  <a:pt x="81658" y="1427"/>
                </a:lnTo>
                <a:lnTo>
                  <a:pt x="82134" y="2123"/>
                </a:lnTo>
                <a:lnTo>
                  <a:pt x="82390" y="2873"/>
                </a:lnTo>
                <a:lnTo>
                  <a:pt x="82500" y="3752"/>
                </a:lnTo>
                <a:lnTo>
                  <a:pt x="82500" y="18761"/>
                </a:lnTo>
                <a:lnTo>
                  <a:pt x="82390" y="19621"/>
                </a:lnTo>
                <a:lnTo>
                  <a:pt x="82134" y="20390"/>
                </a:lnTo>
                <a:lnTo>
                  <a:pt x="81658" y="21086"/>
                </a:lnTo>
                <a:lnTo>
                  <a:pt x="81109" y="21671"/>
                </a:lnTo>
                <a:lnTo>
                  <a:pt x="80378" y="22111"/>
                </a:lnTo>
                <a:lnTo>
                  <a:pt x="79609" y="22403"/>
                </a:lnTo>
                <a:lnTo>
                  <a:pt x="78731" y="22513"/>
                </a:lnTo>
                <a:lnTo>
                  <a:pt x="77890" y="22403"/>
                </a:lnTo>
                <a:lnTo>
                  <a:pt x="77085" y="22111"/>
                </a:lnTo>
                <a:lnTo>
                  <a:pt x="76408" y="21671"/>
                </a:lnTo>
                <a:lnTo>
                  <a:pt x="75823" y="21086"/>
                </a:lnTo>
                <a:lnTo>
                  <a:pt x="75384" y="20390"/>
                </a:lnTo>
                <a:lnTo>
                  <a:pt x="75091" y="19621"/>
                </a:lnTo>
                <a:lnTo>
                  <a:pt x="74981" y="18761"/>
                </a:lnTo>
                <a:lnTo>
                  <a:pt x="74981" y="3752"/>
                </a:lnTo>
                <a:lnTo>
                  <a:pt x="75091" y="2873"/>
                </a:lnTo>
                <a:lnTo>
                  <a:pt x="75384" y="2123"/>
                </a:lnTo>
                <a:lnTo>
                  <a:pt x="75823" y="1427"/>
                </a:lnTo>
                <a:lnTo>
                  <a:pt x="76408" y="841"/>
                </a:lnTo>
                <a:lnTo>
                  <a:pt x="77085" y="402"/>
                </a:lnTo>
                <a:lnTo>
                  <a:pt x="77890" y="109"/>
                </a:lnTo>
                <a:lnTo>
                  <a:pt x="78731" y="0"/>
                </a:lnTo>
                <a:close/>
                <a:moveTo>
                  <a:pt x="18750" y="0"/>
                </a:moveTo>
                <a:lnTo>
                  <a:pt x="19591" y="109"/>
                </a:lnTo>
                <a:lnTo>
                  <a:pt x="20396" y="402"/>
                </a:lnTo>
                <a:lnTo>
                  <a:pt x="21091" y="841"/>
                </a:lnTo>
                <a:lnTo>
                  <a:pt x="21676" y="1427"/>
                </a:lnTo>
                <a:lnTo>
                  <a:pt x="22115" y="2123"/>
                </a:lnTo>
                <a:lnTo>
                  <a:pt x="22408" y="2873"/>
                </a:lnTo>
                <a:lnTo>
                  <a:pt x="22518" y="3752"/>
                </a:lnTo>
                <a:lnTo>
                  <a:pt x="22518" y="18761"/>
                </a:lnTo>
                <a:lnTo>
                  <a:pt x="22408" y="19621"/>
                </a:lnTo>
                <a:lnTo>
                  <a:pt x="22115" y="20390"/>
                </a:lnTo>
                <a:lnTo>
                  <a:pt x="21676" y="21086"/>
                </a:lnTo>
                <a:lnTo>
                  <a:pt x="21091" y="21671"/>
                </a:lnTo>
                <a:lnTo>
                  <a:pt x="20396" y="22111"/>
                </a:lnTo>
                <a:lnTo>
                  <a:pt x="19591" y="22403"/>
                </a:lnTo>
                <a:lnTo>
                  <a:pt x="18750" y="22513"/>
                </a:lnTo>
                <a:lnTo>
                  <a:pt x="17871" y="22403"/>
                </a:lnTo>
                <a:lnTo>
                  <a:pt x="17103" y="22111"/>
                </a:lnTo>
                <a:lnTo>
                  <a:pt x="16426" y="21671"/>
                </a:lnTo>
                <a:lnTo>
                  <a:pt x="15841" y="21086"/>
                </a:lnTo>
                <a:lnTo>
                  <a:pt x="15402" y="20390"/>
                </a:lnTo>
                <a:lnTo>
                  <a:pt x="15109" y="19621"/>
                </a:lnTo>
                <a:lnTo>
                  <a:pt x="15000" y="18761"/>
                </a:lnTo>
                <a:lnTo>
                  <a:pt x="15000" y="3752"/>
                </a:lnTo>
                <a:lnTo>
                  <a:pt x="15109" y="2873"/>
                </a:lnTo>
                <a:lnTo>
                  <a:pt x="15402" y="2123"/>
                </a:lnTo>
                <a:lnTo>
                  <a:pt x="15841" y="1427"/>
                </a:lnTo>
                <a:lnTo>
                  <a:pt x="16426" y="841"/>
                </a:lnTo>
                <a:lnTo>
                  <a:pt x="17103" y="402"/>
                </a:lnTo>
                <a:lnTo>
                  <a:pt x="17871" y="109"/>
                </a:lnTo>
                <a:lnTo>
                  <a:pt x="1875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66" name="Google Shape;1066;p53"/>
          <p:cNvGrpSpPr/>
          <p:nvPr/>
        </p:nvGrpSpPr>
        <p:grpSpPr>
          <a:xfrm>
            <a:off x="1627998" y="4084749"/>
            <a:ext cx="299178" cy="300289"/>
            <a:chOff x="-204788" y="1498600"/>
            <a:chExt cx="4733826" cy="4751413"/>
          </a:xfrm>
        </p:grpSpPr>
        <p:sp>
          <p:nvSpPr>
            <p:cNvPr id="1067" name="Google Shape;1067;p53"/>
            <p:cNvSpPr/>
            <p:nvPr/>
          </p:nvSpPr>
          <p:spPr>
            <a:xfrm>
              <a:off x="-198438" y="2543175"/>
              <a:ext cx="3430500" cy="1052400"/>
            </a:xfrm>
            <a:custGeom>
              <a:rect b="b" l="l" r="r" t="t"/>
              <a:pathLst>
                <a:path extrusionOk="0" h="120000" w="120000">
                  <a:moveTo>
                    <a:pt x="120000" y="0"/>
                  </a:moveTo>
                  <a:lnTo>
                    <a:pt x="120000" y="43619"/>
                  </a:lnTo>
                  <a:lnTo>
                    <a:pt x="115614" y="42081"/>
                  </a:lnTo>
                  <a:lnTo>
                    <a:pt x="111172" y="41628"/>
                  </a:lnTo>
                  <a:lnTo>
                    <a:pt x="106925" y="42081"/>
                  </a:lnTo>
                  <a:lnTo>
                    <a:pt x="102761" y="43438"/>
                  </a:lnTo>
                  <a:lnTo>
                    <a:pt x="98653" y="45701"/>
                  </a:lnTo>
                  <a:lnTo>
                    <a:pt x="94684" y="48868"/>
                  </a:lnTo>
                  <a:lnTo>
                    <a:pt x="90742" y="52760"/>
                  </a:lnTo>
                  <a:lnTo>
                    <a:pt x="86995" y="57375"/>
                  </a:lnTo>
                  <a:lnTo>
                    <a:pt x="83331" y="62805"/>
                  </a:lnTo>
                  <a:lnTo>
                    <a:pt x="79777" y="69140"/>
                  </a:lnTo>
                  <a:lnTo>
                    <a:pt x="76419" y="76018"/>
                  </a:lnTo>
                  <a:lnTo>
                    <a:pt x="73171" y="83619"/>
                  </a:lnTo>
                  <a:lnTo>
                    <a:pt x="70090" y="91855"/>
                  </a:lnTo>
                  <a:lnTo>
                    <a:pt x="67175" y="100542"/>
                  </a:lnTo>
                  <a:lnTo>
                    <a:pt x="64455" y="109954"/>
                  </a:lnTo>
                  <a:lnTo>
                    <a:pt x="61873" y="120000"/>
                  </a:lnTo>
                  <a:lnTo>
                    <a:pt x="61679" y="120000"/>
                  </a:lnTo>
                  <a:lnTo>
                    <a:pt x="61179" y="120000"/>
                  </a:lnTo>
                  <a:lnTo>
                    <a:pt x="60402" y="119819"/>
                  </a:lnTo>
                  <a:lnTo>
                    <a:pt x="59403" y="119819"/>
                  </a:lnTo>
                  <a:lnTo>
                    <a:pt x="58154" y="119638"/>
                  </a:lnTo>
                  <a:lnTo>
                    <a:pt x="56627" y="119276"/>
                  </a:lnTo>
                  <a:lnTo>
                    <a:pt x="54961" y="119095"/>
                  </a:lnTo>
                  <a:lnTo>
                    <a:pt x="53102" y="118823"/>
                  </a:lnTo>
                  <a:lnTo>
                    <a:pt x="51075" y="118280"/>
                  </a:lnTo>
                  <a:lnTo>
                    <a:pt x="48910" y="117828"/>
                  </a:lnTo>
                  <a:lnTo>
                    <a:pt x="46578" y="117194"/>
                  </a:lnTo>
                  <a:lnTo>
                    <a:pt x="44163" y="116380"/>
                  </a:lnTo>
                  <a:lnTo>
                    <a:pt x="41693" y="115384"/>
                  </a:lnTo>
                  <a:lnTo>
                    <a:pt x="39056" y="114389"/>
                  </a:lnTo>
                  <a:lnTo>
                    <a:pt x="36446" y="113212"/>
                  </a:lnTo>
                  <a:lnTo>
                    <a:pt x="33782" y="111855"/>
                  </a:lnTo>
                  <a:lnTo>
                    <a:pt x="31089" y="110407"/>
                  </a:lnTo>
                  <a:lnTo>
                    <a:pt x="28424" y="108778"/>
                  </a:lnTo>
                  <a:lnTo>
                    <a:pt x="25704" y="106787"/>
                  </a:lnTo>
                  <a:lnTo>
                    <a:pt x="23067" y="104796"/>
                  </a:lnTo>
                  <a:lnTo>
                    <a:pt x="20513" y="102533"/>
                  </a:lnTo>
                  <a:lnTo>
                    <a:pt x="17987" y="100000"/>
                  </a:lnTo>
                  <a:lnTo>
                    <a:pt x="15544" y="97375"/>
                  </a:lnTo>
                  <a:lnTo>
                    <a:pt x="13185" y="94479"/>
                  </a:lnTo>
                  <a:lnTo>
                    <a:pt x="11020" y="91312"/>
                  </a:lnTo>
                  <a:lnTo>
                    <a:pt x="8938" y="88054"/>
                  </a:lnTo>
                  <a:lnTo>
                    <a:pt x="7022" y="84253"/>
                  </a:lnTo>
                  <a:lnTo>
                    <a:pt x="5301" y="80452"/>
                  </a:lnTo>
                  <a:lnTo>
                    <a:pt x="3802" y="76199"/>
                  </a:lnTo>
                  <a:lnTo>
                    <a:pt x="2498" y="71764"/>
                  </a:lnTo>
                  <a:lnTo>
                    <a:pt x="1415" y="66968"/>
                  </a:lnTo>
                  <a:lnTo>
                    <a:pt x="555" y="61809"/>
                  </a:lnTo>
                  <a:lnTo>
                    <a:pt x="0" y="56380"/>
                  </a:lnTo>
                  <a:lnTo>
                    <a:pt x="0" y="452"/>
                  </a:lnTo>
                  <a:lnTo>
                    <a:pt x="1943" y="5248"/>
                  </a:lnTo>
                  <a:lnTo>
                    <a:pt x="4108" y="9864"/>
                  </a:lnTo>
                  <a:lnTo>
                    <a:pt x="6634" y="14298"/>
                  </a:lnTo>
                  <a:lnTo>
                    <a:pt x="9410" y="18552"/>
                  </a:lnTo>
                  <a:lnTo>
                    <a:pt x="12463" y="22533"/>
                  </a:lnTo>
                  <a:lnTo>
                    <a:pt x="15794" y="26334"/>
                  </a:lnTo>
                  <a:lnTo>
                    <a:pt x="19347" y="29773"/>
                  </a:lnTo>
                  <a:lnTo>
                    <a:pt x="23178" y="32850"/>
                  </a:lnTo>
                  <a:lnTo>
                    <a:pt x="27147" y="35656"/>
                  </a:lnTo>
                  <a:lnTo>
                    <a:pt x="31394" y="38190"/>
                  </a:lnTo>
                  <a:lnTo>
                    <a:pt x="35780" y="40271"/>
                  </a:lnTo>
                  <a:lnTo>
                    <a:pt x="40333" y="42081"/>
                  </a:lnTo>
                  <a:lnTo>
                    <a:pt x="45024" y="43619"/>
                  </a:lnTo>
                  <a:lnTo>
                    <a:pt x="49909" y="44615"/>
                  </a:lnTo>
                  <a:lnTo>
                    <a:pt x="54850" y="45248"/>
                  </a:lnTo>
                  <a:lnTo>
                    <a:pt x="59958" y="45520"/>
                  </a:lnTo>
                  <a:lnTo>
                    <a:pt x="65093" y="45248"/>
                  </a:lnTo>
                  <a:lnTo>
                    <a:pt x="70090" y="44615"/>
                  </a:lnTo>
                  <a:lnTo>
                    <a:pt x="74947" y="43619"/>
                  </a:lnTo>
                  <a:lnTo>
                    <a:pt x="79694" y="42081"/>
                  </a:lnTo>
                  <a:lnTo>
                    <a:pt x="84274" y="40271"/>
                  </a:lnTo>
                  <a:lnTo>
                    <a:pt x="88660" y="38190"/>
                  </a:lnTo>
                  <a:lnTo>
                    <a:pt x="92907" y="35475"/>
                  </a:lnTo>
                  <a:lnTo>
                    <a:pt x="96960" y="32760"/>
                  </a:lnTo>
                  <a:lnTo>
                    <a:pt x="100735" y="29592"/>
                  </a:lnTo>
                  <a:lnTo>
                    <a:pt x="104316" y="26153"/>
                  </a:lnTo>
                  <a:lnTo>
                    <a:pt x="107647" y="22352"/>
                  </a:lnTo>
                  <a:lnTo>
                    <a:pt x="110728" y="18371"/>
                  </a:lnTo>
                  <a:lnTo>
                    <a:pt x="113504" y="14117"/>
                  </a:lnTo>
                  <a:lnTo>
                    <a:pt x="115975" y="9683"/>
                  </a:lnTo>
                  <a:lnTo>
                    <a:pt x="118195" y="4886"/>
                  </a:lnTo>
                  <a:lnTo>
                    <a:pt x="12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68" name="Google Shape;1068;p53"/>
            <p:cNvSpPr/>
            <p:nvPr/>
          </p:nvSpPr>
          <p:spPr>
            <a:xfrm>
              <a:off x="-200025" y="3422650"/>
              <a:ext cx="1620900" cy="1050900"/>
            </a:xfrm>
            <a:custGeom>
              <a:rect b="b" l="l" r="r" t="t"/>
              <a:pathLst>
                <a:path extrusionOk="0" h="120000" w="120000">
                  <a:moveTo>
                    <a:pt x="58" y="0"/>
                  </a:moveTo>
                  <a:lnTo>
                    <a:pt x="3817" y="4803"/>
                  </a:lnTo>
                  <a:lnTo>
                    <a:pt x="8281" y="9244"/>
                  </a:lnTo>
                  <a:lnTo>
                    <a:pt x="13333" y="13504"/>
                  </a:lnTo>
                  <a:lnTo>
                    <a:pt x="18854" y="17673"/>
                  </a:lnTo>
                  <a:lnTo>
                    <a:pt x="24963" y="21480"/>
                  </a:lnTo>
                  <a:lnTo>
                    <a:pt x="31600" y="25105"/>
                  </a:lnTo>
                  <a:lnTo>
                    <a:pt x="38766" y="28549"/>
                  </a:lnTo>
                  <a:lnTo>
                    <a:pt x="46343" y="31631"/>
                  </a:lnTo>
                  <a:lnTo>
                    <a:pt x="54331" y="34441"/>
                  </a:lnTo>
                  <a:lnTo>
                    <a:pt x="62790" y="36978"/>
                  </a:lnTo>
                  <a:lnTo>
                    <a:pt x="71541" y="39244"/>
                  </a:lnTo>
                  <a:lnTo>
                    <a:pt x="80587" y="41057"/>
                  </a:lnTo>
                  <a:lnTo>
                    <a:pt x="90102" y="42688"/>
                  </a:lnTo>
                  <a:lnTo>
                    <a:pt x="99794" y="43867"/>
                  </a:lnTo>
                  <a:lnTo>
                    <a:pt x="109720" y="44682"/>
                  </a:lnTo>
                  <a:lnTo>
                    <a:pt x="120000" y="45226"/>
                  </a:lnTo>
                  <a:lnTo>
                    <a:pt x="116064" y="56737"/>
                  </a:lnTo>
                  <a:lnTo>
                    <a:pt x="112599" y="68791"/>
                  </a:lnTo>
                  <a:lnTo>
                    <a:pt x="109662" y="80936"/>
                  </a:lnTo>
                  <a:lnTo>
                    <a:pt x="107195" y="93625"/>
                  </a:lnTo>
                  <a:lnTo>
                    <a:pt x="105256" y="106676"/>
                  </a:lnTo>
                  <a:lnTo>
                    <a:pt x="103847" y="120000"/>
                  </a:lnTo>
                  <a:lnTo>
                    <a:pt x="94684" y="118912"/>
                  </a:lnTo>
                  <a:lnTo>
                    <a:pt x="85697" y="117371"/>
                  </a:lnTo>
                  <a:lnTo>
                    <a:pt x="77063" y="115558"/>
                  </a:lnTo>
                  <a:lnTo>
                    <a:pt x="68722" y="113474"/>
                  </a:lnTo>
                  <a:lnTo>
                    <a:pt x="60734" y="110936"/>
                  </a:lnTo>
                  <a:lnTo>
                    <a:pt x="53157" y="108308"/>
                  </a:lnTo>
                  <a:lnTo>
                    <a:pt x="45873" y="105226"/>
                  </a:lnTo>
                  <a:lnTo>
                    <a:pt x="39060" y="101873"/>
                  </a:lnTo>
                  <a:lnTo>
                    <a:pt x="32657" y="98247"/>
                  </a:lnTo>
                  <a:lnTo>
                    <a:pt x="26784" y="94441"/>
                  </a:lnTo>
                  <a:lnTo>
                    <a:pt x="21439" y="90543"/>
                  </a:lnTo>
                  <a:lnTo>
                    <a:pt x="16505" y="86193"/>
                  </a:lnTo>
                  <a:lnTo>
                    <a:pt x="12276" y="81752"/>
                  </a:lnTo>
                  <a:lnTo>
                    <a:pt x="8516" y="77129"/>
                  </a:lnTo>
                  <a:lnTo>
                    <a:pt x="5403" y="72416"/>
                  </a:lnTo>
                  <a:lnTo>
                    <a:pt x="2995" y="67432"/>
                  </a:lnTo>
                  <a:lnTo>
                    <a:pt x="1174" y="62356"/>
                  </a:lnTo>
                  <a:lnTo>
                    <a:pt x="0" y="57099"/>
                  </a:lnTo>
                  <a:lnTo>
                    <a:pt x="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69" name="Google Shape;1069;p53"/>
            <p:cNvSpPr/>
            <p:nvPr/>
          </p:nvSpPr>
          <p:spPr>
            <a:xfrm>
              <a:off x="-201613" y="4310063"/>
              <a:ext cx="1522500" cy="1062000"/>
            </a:xfrm>
            <a:custGeom>
              <a:rect b="b" l="l" r="r" t="t"/>
              <a:pathLst>
                <a:path extrusionOk="0" h="120000" w="120000">
                  <a:moveTo>
                    <a:pt x="125" y="0"/>
                  </a:moveTo>
                  <a:lnTo>
                    <a:pt x="4191" y="4756"/>
                  </a:lnTo>
                  <a:lnTo>
                    <a:pt x="9071" y="9244"/>
                  </a:lnTo>
                  <a:lnTo>
                    <a:pt x="14577" y="13732"/>
                  </a:lnTo>
                  <a:lnTo>
                    <a:pt x="20709" y="17771"/>
                  </a:lnTo>
                  <a:lnTo>
                    <a:pt x="27403" y="21720"/>
                  </a:lnTo>
                  <a:lnTo>
                    <a:pt x="34661" y="25310"/>
                  </a:lnTo>
                  <a:lnTo>
                    <a:pt x="42544" y="28721"/>
                  </a:lnTo>
                  <a:lnTo>
                    <a:pt x="50928" y="31772"/>
                  </a:lnTo>
                  <a:lnTo>
                    <a:pt x="59687" y="34554"/>
                  </a:lnTo>
                  <a:lnTo>
                    <a:pt x="68884" y="37247"/>
                  </a:lnTo>
                  <a:lnTo>
                    <a:pt x="78581" y="39311"/>
                  </a:lnTo>
                  <a:lnTo>
                    <a:pt x="88717" y="41286"/>
                  </a:lnTo>
                  <a:lnTo>
                    <a:pt x="99040" y="42722"/>
                  </a:lnTo>
                  <a:lnTo>
                    <a:pt x="109739" y="43889"/>
                  </a:lnTo>
                  <a:lnTo>
                    <a:pt x="109739" y="44068"/>
                  </a:lnTo>
                  <a:lnTo>
                    <a:pt x="110052" y="57262"/>
                  </a:lnTo>
                  <a:lnTo>
                    <a:pt x="110865" y="70545"/>
                  </a:lnTo>
                  <a:lnTo>
                    <a:pt x="112367" y="83201"/>
                  </a:lnTo>
                  <a:lnTo>
                    <a:pt x="114431" y="95766"/>
                  </a:lnTo>
                  <a:lnTo>
                    <a:pt x="116934" y="108062"/>
                  </a:lnTo>
                  <a:lnTo>
                    <a:pt x="120000" y="120000"/>
                  </a:lnTo>
                  <a:lnTo>
                    <a:pt x="109614" y="119192"/>
                  </a:lnTo>
                  <a:lnTo>
                    <a:pt x="99603" y="117845"/>
                  </a:lnTo>
                  <a:lnTo>
                    <a:pt x="89843" y="116230"/>
                  </a:lnTo>
                  <a:lnTo>
                    <a:pt x="80396" y="114255"/>
                  </a:lnTo>
                  <a:lnTo>
                    <a:pt x="71386" y="112011"/>
                  </a:lnTo>
                  <a:lnTo>
                    <a:pt x="62752" y="109319"/>
                  </a:lnTo>
                  <a:lnTo>
                    <a:pt x="54494" y="106447"/>
                  </a:lnTo>
                  <a:lnTo>
                    <a:pt x="46736" y="103126"/>
                  </a:lnTo>
                  <a:lnTo>
                    <a:pt x="39478" y="99715"/>
                  </a:lnTo>
                  <a:lnTo>
                    <a:pt x="32721" y="95946"/>
                  </a:lnTo>
                  <a:lnTo>
                    <a:pt x="26590" y="91907"/>
                  </a:lnTo>
                  <a:lnTo>
                    <a:pt x="20896" y="87688"/>
                  </a:lnTo>
                  <a:lnTo>
                    <a:pt x="16016" y="83201"/>
                  </a:lnTo>
                  <a:lnTo>
                    <a:pt x="11574" y="78534"/>
                  </a:lnTo>
                  <a:lnTo>
                    <a:pt x="7945" y="73597"/>
                  </a:lnTo>
                  <a:lnTo>
                    <a:pt x="5005" y="68750"/>
                  </a:lnTo>
                  <a:lnTo>
                    <a:pt x="2815" y="63455"/>
                  </a:lnTo>
                  <a:lnTo>
                    <a:pt x="1376" y="58249"/>
                  </a:lnTo>
                  <a:lnTo>
                    <a:pt x="688" y="52864"/>
                  </a:lnTo>
                  <a:lnTo>
                    <a:pt x="312" y="53223"/>
                  </a:lnTo>
                  <a:lnTo>
                    <a:pt x="0" y="53672"/>
                  </a:lnTo>
                  <a:lnTo>
                    <a:pt x="12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70" name="Google Shape;1070;p53"/>
            <p:cNvSpPr/>
            <p:nvPr/>
          </p:nvSpPr>
          <p:spPr>
            <a:xfrm>
              <a:off x="-201613" y="5187950"/>
              <a:ext cx="2236800" cy="1059000"/>
            </a:xfrm>
            <a:custGeom>
              <a:rect b="b" l="l" r="r" t="t"/>
              <a:pathLst>
                <a:path extrusionOk="0" h="120000" w="120000">
                  <a:moveTo>
                    <a:pt x="0" y="0"/>
                  </a:moveTo>
                  <a:lnTo>
                    <a:pt x="2683" y="4681"/>
                  </a:lnTo>
                  <a:lnTo>
                    <a:pt x="5793" y="9272"/>
                  </a:lnTo>
                  <a:lnTo>
                    <a:pt x="9371" y="13683"/>
                  </a:lnTo>
                  <a:lnTo>
                    <a:pt x="13375" y="18004"/>
                  </a:lnTo>
                  <a:lnTo>
                    <a:pt x="17806" y="21875"/>
                  </a:lnTo>
                  <a:lnTo>
                    <a:pt x="22662" y="25656"/>
                  </a:lnTo>
                  <a:lnTo>
                    <a:pt x="27859" y="29077"/>
                  </a:lnTo>
                  <a:lnTo>
                    <a:pt x="33354" y="32408"/>
                  </a:lnTo>
                  <a:lnTo>
                    <a:pt x="39233" y="35198"/>
                  </a:lnTo>
                  <a:lnTo>
                    <a:pt x="45452" y="37809"/>
                  </a:lnTo>
                  <a:lnTo>
                    <a:pt x="51884" y="40240"/>
                  </a:lnTo>
                  <a:lnTo>
                    <a:pt x="58615" y="42220"/>
                  </a:lnTo>
                  <a:lnTo>
                    <a:pt x="65601" y="43660"/>
                  </a:lnTo>
                  <a:lnTo>
                    <a:pt x="72800" y="45011"/>
                  </a:lnTo>
                  <a:lnTo>
                    <a:pt x="80127" y="45821"/>
                  </a:lnTo>
                  <a:lnTo>
                    <a:pt x="87667" y="46271"/>
                  </a:lnTo>
                  <a:lnTo>
                    <a:pt x="90820" y="56984"/>
                  </a:lnTo>
                  <a:lnTo>
                    <a:pt x="94142" y="66976"/>
                  </a:lnTo>
                  <a:lnTo>
                    <a:pt x="97891" y="76609"/>
                  </a:lnTo>
                  <a:lnTo>
                    <a:pt x="101810" y="85791"/>
                  </a:lnTo>
                  <a:lnTo>
                    <a:pt x="105985" y="94433"/>
                  </a:lnTo>
                  <a:lnTo>
                    <a:pt x="110500" y="102445"/>
                  </a:lnTo>
                  <a:lnTo>
                    <a:pt x="115143" y="110007"/>
                  </a:lnTo>
                  <a:lnTo>
                    <a:pt x="120000" y="116849"/>
                  </a:lnTo>
                  <a:lnTo>
                    <a:pt x="113354" y="118199"/>
                  </a:lnTo>
                  <a:lnTo>
                    <a:pt x="106453" y="119189"/>
                  </a:lnTo>
                  <a:lnTo>
                    <a:pt x="99339" y="119819"/>
                  </a:lnTo>
                  <a:lnTo>
                    <a:pt x="92140" y="120000"/>
                  </a:lnTo>
                  <a:lnTo>
                    <a:pt x="84941" y="119819"/>
                  </a:lnTo>
                  <a:lnTo>
                    <a:pt x="77912" y="119189"/>
                  </a:lnTo>
                  <a:lnTo>
                    <a:pt x="71011" y="118199"/>
                  </a:lnTo>
                  <a:lnTo>
                    <a:pt x="64323" y="116849"/>
                  </a:lnTo>
                  <a:lnTo>
                    <a:pt x="57848" y="115048"/>
                  </a:lnTo>
                  <a:lnTo>
                    <a:pt x="51629" y="112978"/>
                  </a:lnTo>
                  <a:lnTo>
                    <a:pt x="45623" y="110457"/>
                  </a:lnTo>
                  <a:lnTo>
                    <a:pt x="39872" y="107846"/>
                  </a:lnTo>
                  <a:lnTo>
                    <a:pt x="34462" y="104786"/>
                  </a:lnTo>
                  <a:lnTo>
                    <a:pt x="29435" y="101455"/>
                  </a:lnTo>
                  <a:lnTo>
                    <a:pt x="24621" y="97854"/>
                  </a:lnTo>
                  <a:lnTo>
                    <a:pt x="20191" y="94073"/>
                  </a:lnTo>
                  <a:lnTo>
                    <a:pt x="16187" y="90022"/>
                  </a:lnTo>
                  <a:lnTo>
                    <a:pt x="12523" y="85791"/>
                  </a:lnTo>
                  <a:lnTo>
                    <a:pt x="9371" y="81200"/>
                  </a:lnTo>
                  <a:lnTo>
                    <a:pt x="6560" y="76609"/>
                  </a:lnTo>
                  <a:lnTo>
                    <a:pt x="4259" y="71657"/>
                  </a:lnTo>
                  <a:lnTo>
                    <a:pt x="2385" y="66616"/>
                  </a:lnTo>
                  <a:lnTo>
                    <a:pt x="1064" y="61575"/>
                  </a:lnTo>
                  <a:lnTo>
                    <a:pt x="212" y="56084"/>
                  </a:lnTo>
                  <a:lnTo>
                    <a:pt x="0" y="50682"/>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71" name="Google Shape;1071;p53"/>
            <p:cNvSpPr/>
            <p:nvPr/>
          </p:nvSpPr>
          <p:spPr>
            <a:xfrm>
              <a:off x="-204788" y="1498600"/>
              <a:ext cx="3440100" cy="1219200"/>
            </a:xfrm>
            <a:custGeom>
              <a:rect b="b" l="l" r="r" t="t"/>
              <a:pathLst>
                <a:path extrusionOk="0" h="120000" w="120000">
                  <a:moveTo>
                    <a:pt x="60000" y="0"/>
                  </a:moveTo>
                  <a:lnTo>
                    <a:pt x="64679" y="156"/>
                  </a:lnTo>
                  <a:lnTo>
                    <a:pt x="69275" y="702"/>
                  </a:lnTo>
                  <a:lnTo>
                    <a:pt x="73733" y="1561"/>
                  </a:lnTo>
                  <a:lnTo>
                    <a:pt x="78107" y="2654"/>
                  </a:lnTo>
                  <a:lnTo>
                    <a:pt x="82288" y="4216"/>
                  </a:lnTo>
                  <a:lnTo>
                    <a:pt x="86386" y="6089"/>
                  </a:lnTo>
                  <a:lnTo>
                    <a:pt x="90290" y="8041"/>
                  </a:lnTo>
                  <a:lnTo>
                    <a:pt x="93973" y="10461"/>
                  </a:lnTo>
                  <a:lnTo>
                    <a:pt x="97489" y="13038"/>
                  </a:lnTo>
                  <a:lnTo>
                    <a:pt x="100812" y="16005"/>
                  </a:lnTo>
                  <a:lnTo>
                    <a:pt x="103940" y="19128"/>
                  </a:lnTo>
                  <a:lnTo>
                    <a:pt x="106820" y="22407"/>
                  </a:lnTo>
                  <a:lnTo>
                    <a:pt x="109423" y="25998"/>
                  </a:lnTo>
                  <a:lnTo>
                    <a:pt x="111804" y="29668"/>
                  </a:lnTo>
                  <a:lnTo>
                    <a:pt x="113908" y="33493"/>
                  </a:lnTo>
                  <a:lnTo>
                    <a:pt x="115708" y="37631"/>
                  </a:lnTo>
                  <a:lnTo>
                    <a:pt x="117231" y="41847"/>
                  </a:lnTo>
                  <a:lnTo>
                    <a:pt x="118394" y="46141"/>
                  </a:lnTo>
                  <a:lnTo>
                    <a:pt x="119280" y="50670"/>
                  </a:lnTo>
                  <a:lnTo>
                    <a:pt x="119806" y="55198"/>
                  </a:lnTo>
                  <a:lnTo>
                    <a:pt x="120000" y="59882"/>
                  </a:lnTo>
                  <a:lnTo>
                    <a:pt x="119806" y="64567"/>
                  </a:lnTo>
                  <a:lnTo>
                    <a:pt x="119280" y="69251"/>
                  </a:lnTo>
                  <a:lnTo>
                    <a:pt x="118394" y="73702"/>
                  </a:lnTo>
                  <a:lnTo>
                    <a:pt x="117231" y="78074"/>
                  </a:lnTo>
                  <a:lnTo>
                    <a:pt x="115708" y="82212"/>
                  </a:lnTo>
                  <a:lnTo>
                    <a:pt x="113908" y="86350"/>
                  </a:lnTo>
                  <a:lnTo>
                    <a:pt x="111804" y="90175"/>
                  </a:lnTo>
                  <a:lnTo>
                    <a:pt x="109423" y="94001"/>
                  </a:lnTo>
                  <a:lnTo>
                    <a:pt x="106820" y="97436"/>
                  </a:lnTo>
                  <a:lnTo>
                    <a:pt x="103940" y="100793"/>
                  </a:lnTo>
                  <a:lnTo>
                    <a:pt x="100812" y="103916"/>
                  </a:lnTo>
                  <a:lnTo>
                    <a:pt x="97489" y="106805"/>
                  </a:lnTo>
                  <a:lnTo>
                    <a:pt x="93973" y="109303"/>
                  </a:lnTo>
                  <a:lnTo>
                    <a:pt x="90290" y="111724"/>
                  </a:lnTo>
                  <a:lnTo>
                    <a:pt x="86386" y="113832"/>
                  </a:lnTo>
                  <a:lnTo>
                    <a:pt x="82288" y="115705"/>
                  </a:lnTo>
                  <a:lnTo>
                    <a:pt x="78107" y="117111"/>
                  </a:lnTo>
                  <a:lnTo>
                    <a:pt x="73733" y="118438"/>
                  </a:lnTo>
                  <a:lnTo>
                    <a:pt x="69275" y="119297"/>
                  </a:lnTo>
                  <a:lnTo>
                    <a:pt x="64679" y="119687"/>
                  </a:lnTo>
                  <a:lnTo>
                    <a:pt x="60000" y="120000"/>
                  </a:lnTo>
                  <a:lnTo>
                    <a:pt x="55320" y="119687"/>
                  </a:lnTo>
                  <a:lnTo>
                    <a:pt x="50752" y="119297"/>
                  </a:lnTo>
                  <a:lnTo>
                    <a:pt x="46266" y="118438"/>
                  </a:lnTo>
                  <a:lnTo>
                    <a:pt x="41892" y="117111"/>
                  </a:lnTo>
                  <a:lnTo>
                    <a:pt x="37711" y="115705"/>
                  </a:lnTo>
                  <a:lnTo>
                    <a:pt x="33640" y="113832"/>
                  </a:lnTo>
                  <a:lnTo>
                    <a:pt x="29764" y="111724"/>
                  </a:lnTo>
                  <a:lnTo>
                    <a:pt x="26026" y="109303"/>
                  </a:lnTo>
                  <a:lnTo>
                    <a:pt x="22510" y="106805"/>
                  </a:lnTo>
                  <a:lnTo>
                    <a:pt x="19187" y="103916"/>
                  </a:lnTo>
                  <a:lnTo>
                    <a:pt x="16059" y="100793"/>
                  </a:lnTo>
                  <a:lnTo>
                    <a:pt x="13179" y="97436"/>
                  </a:lnTo>
                  <a:lnTo>
                    <a:pt x="10576" y="94001"/>
                  </a:lnTo>
                  <a:lnTo>
                    <a:pt x="8195" y="90175"/>
                  </a:lnTo>
                  <a:lnTo>
                    <a:pt x="6146" y="86350"/>
                  </a:lnTo>
                  <a:lnTo>
                    <a:pt x="4347" y="82212"/>
                  </a:lnTo>
                  <a:lnTo>
                    <a:pt x="2824" y="78074"/>
                  </a:lnTo>
                  <a:lnTo>
                    <a:pt x="1605" y="73702"/>
                  </a:lnTo>
                  <a:lnTo>
                    <a:pt x="747" y="69251"/>
                  </a:lnTo>
                  <a:lnTo>
                    <a:pt x="193" y="64567"/>
                  </a:lnTo>
                  <a:lnTo>
                    <a:pt x="0" y="59882"/>
                  </a:lnTo>
                  <a:lnTo>
                    <a:pt x="193" y="55198"/>
                  </a:lnTo>
                  <a:lnTo>
                    <a:pt x="747" y="50670"/>
                  </a:lnTo>
                  <a:lnTo>
                    <a:pt x="1605" y="46141"/>
                  </a:lnTo>
                  <a:lnTo>
                    <a:pt x="2824" y="41847"/>
                  </a:lnTo>
                  <a:lnTo>
                    <a:pt x="4347" y="37631"/>
                  </a:lnTo>
                  <a:lnTo>
                    <a:pt x="6146" y="33493"/>
                  </a:lnTo>
                  <a:lnTo>
                    <a:pt x="8195" y="29668"/>
                  </a:lnTo>
                  <a:lnTo>
                    <a:pt x="10576" y="25998"/>
                  </a:lnTo>
                  <a:lnTo>
                    <a:pt x="13179" y="22407"/>
                  </a:lnTo>
                  <a:lnTo>
                    <a:pt x="16059" y="19128"/>
                  </a:lnTo>
                  <a:lnTo>
                    <a:pt x="19187" y="16005"/>
                  </a:lnTo>
                  <a:lnTo>
                    <a:pt x="22510" y="13038"/>
                  </a:lnTo>
                  <a:lnTo>
                    <a:pt x="26026" y="10461"/>
                  </a:lnTo>
                  <a:lnTo>
                    <a:pt x="29764" y="8041"/>
                  </a:lnTo>
                  <a:lnTo>
                    <a:pt x="33640" y="6089"/>
                  </a:lnTo>
                  <a:lnTo>
                    <a:pt x="37711" y="4216"/>
                  </a:lnTo>
                  <a:lnTo>
                    <a:pt x="41892" y="2654"/>
                  </a:lnTo>
                  <a:lnTo>
                    <a:pt x="46266" y="1561"/>
                  </a:lnTo>
                  <a:lnTo>
                    <a:pt x="50752" y="702"/>
                  </a:lnTo>
                  <a:lnTo>
                    <a:pt x="55320" y="156"/>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72" name="Google Shape;1072;p53"/>
            <p:cNvSpPr/>
            <p:nvPr/>
          </p:nvSpPr>
          <p:spPr>
            <a:xfrm>
              <a:off x="1430338" y="3148013"/>
              <a:ext cx="3098700" cy="3102000"/>
            </a:xfrm>
            <a:custGeom>
              <a:rect b="b" l="l" r="r" t="t"/>
              <a:pathLst>
                <a:path extrusionOk="0" h="120000" w="120000">
                  <a:moveTo>
                    <a:pt x="59984" y="18709"/>
                  </a:moveTo>
                  <a:lnTo>
                    <a:pt x="58755" y="18832"/>
                  </a:lnTo>
                  <a:lnTo>
                    <a:pt x="57587" y="19201"/>
                  </a:lnTo>
                  <a:lnTo>
                    <a:pt x="56573" y="19877"/>
                  </a:lnTo>
                  <a:lnTo>
                    <a:pt x="55743" y="20706"/>
                  </a:lnTo>
                  <a:lnTo>
                    <a:pt x="55067" y="21720"/>
                  </a:lnTo>
                  <a:lnTo>
                    <a:pt x="54668" y="22887"/>
                  </a:lnTo>
                  <a:lnTo>
                    <a:pt x="54514" y="24178"/>
                  </a:lnTo>
                  <a:lnTo>
                    <a:pt x="54514" y="27926"/>
                  </a:lnTo>
                  <a:lnTo>
                    <a:pt x="52209" y="28817"/>
                  </a:lnTo>
                  <a:lnTo>
                    <a:pt x="50058" y="29953"/>
                  </a:lnTo>
                  <a:lnTo>
                    <a:pt x="48092" y="31336"/>
                  </a:lnTo>
                  <a:lnTo>
                    <a:pt x="46309" y="32964"/>
                  </a:lnTo>
                  <a:lnTo>
                    <a:pt x="44742" y="34746"/>
                  </a:lnTo>
                  <a:lnTo>
                    <a:pt x="43390" y="36743"/>
                  </a:lnTo>
                  <a:lnTo>
                    <a:pt x="42345" y="38986"/>
                  </a:lnTo>
                  <a:lnTo>
                    <a:pt x="41485" y="41290"/>
                  </a:lnTo>
                  <a:lnTo>
                    <a:pt x="41055" y="43748"/>
                  </a:lnTo>
                  <a:lnTo>
                    <a:pt x="40870" y="46298"/>
                  </a:lnTo>
                  <a:lnTo>
                    <a:pt x="41055" y="48878"/>
                  </a:lnTo>
                  <a:lnTo>
                    <a:pt x="41546" y="51397"/>
                  </a:lnTo>
                  <a:lnTo>
                    <a:pt x="42407" y="53732"/>
                  </a:lnTo>
                  <a:lnTo>
                    <a:pt x="43451" y="55975"/>
                  </a:lnTo>
                  <a:lnTo>
                    <a:pt x="44865" y="58003"/>
                  </a:lnTo>
                  <a:lnTo>
                    <a:pt x="46463" y="59846"/>
                  </a:lnTo>
                  <a:lnTo>
                    <a:pt x="48307" y="61443"/>
                  </a:lnTo>
                  <a:lnTo>
                    <a:pt x="50335" y="62857"/>
                  </a:lnTo>
                  <a:lnTo>
                    <a:pt x="52548" y="63963"/>
                  </a:lnTo>
                  <a:lnTo>
                    <a:pt x="54914" y="64761"/>
                  </a:lnTo>
                  <a:lnTo>
                    <a:pt x="57434" y="65253"/>
                  </a:lnTo>
                  <a:lnTo>
                    <a:pt x="59984" y="65468"/>
                  </a:lnTo>
                  <a:lnTo>
                    <a:pt x="61674" y="65652"/>
                  </a:lnTo>
                  <a:lnTo>
                    <a:pt x="63180" y="66082"/>
                  </a:lnTo>
                  <a:lnTo>
                    <a:pt x="64563" y="66881"/>
                  </a:lnTo>
                  <a:lnTo>
                    <a:pt x="65792" y="67895"/>
                  </a:lnTo>
                  <a:lnTo>
                    <a:pt x="66745" y="69124"/>
                  </a:lnTo>
                  <a:lnTo>
                    <a:pt x="67544" y="70506"/>
                  </a:lnTo>
                  <a:lnTo>
                    <a:pt x="68035" y="72012"/>
                  </a:lnTo>
                  <a:lnTo>
                    <a:pt x="68189" y="73701"/>
                  </a:lnTo>
                  <a:lnTo>
                    <a:pt x="68035" y="75268"/>
                  </a:lnTo>
                  <a:lnTo>
                    <a:pt x="67574" y="76712"/>
                  </a:lnTo>
                  <a:lnTo>
                    <a:pt x="66868" y="78095"/>
                  </a:lnTo>
                  <a:lnTo>
                    <a:pt x="65976" y="79293"/>
                  </a:lnTo>
                  <a:lnTo>
                    <a:pt x="64839" y="80276"/>
                  </a:lnTo>
                  <a:lnTo>
                    <a:pt x="63580" y="81075"/>
                  </a:lnTo>
                  <a:lnTo>
                    <a:pt x="62104" y="81566"/>
                  </a:lnTo>
                  <a:lnTo>
                    <a:pt x="60537" y="81843"/>
                  </a:lnTo>
                  <a:lnTo>
                    <a:pt x="60322" y="81843"/>
                  </a:lnTo>
                  <a:lnTo>
                    <a:pt x="59769" y="81781"/>
                  </a:lnTo>
                  <a:lnTo>
                    <a:pt x="59032" y="81628"/>
                  </a:lnTo>
                  <a:lnTo>
                    <a:pt x="58079" y="81443"/>
                  </a:lnTo>
                  <a:lnTo>
                    <a:pt x="57096" y="81136"/>
                  </a:lnTo>
                  <a:lnTo>
                    <a:pt x="56020" y="80675"/>
                  </a:lnTo>
                  <a:lnTo>
                    <a:pt x="54975" y="80061"/>
                  </a:lnTo>
                  <a:lnTo>
                    <a:pt x="54023" y="79293"/>
                  </a:lnTo>
                  <a:lnTo>
                    <a:pt x="53008" y="78556"/>
                  </a:lnTo>
                  <a:lnTo>
                    <a:pt x="51902" y="78003"/>
                  </a:lnTo>
                  <a:lnTo>
                    <a:pt x="50704" y="77726"/>
                  </a:lnTo>
                  <a:lnTo>
                    <a:pt x="49536" y="77665"/>
                  </a:lnTo>
                  <a:lnTo>
                    <a:pt x="48368" y="77880"/>
                  </a:lnTo>
                  <a:lnTo>
                    <a:pt x="47262" y="78341"/>
                  </a:lnTo>
                  <a:lnTo>
                    <a:pt x="46248" y="79047"/>
                  </a:lnTo>
                  <a:lnTo>
                    <a:pt x="45480" y="80061"/>
                  </a:lnTo>
                  <a:lnTo>
                    <a:pt x="44896" y="81136"/>
                  </a:lnTo>
                  <a:lnTo>
                    <a:pt x="44619" y="82304"/>
                  </a:lnTo>
                  <a:lnTo>
                    <a:pt x="44558" y="83471"/>
                  </a:lnTo>
                  <a:lnTo>
                    <a:pt x="44804" y="84639"/>
                  </a:lnTo>
                  <a:lnTo>
                    <a:pt x="45295" y="85806"/>
                  </a:lnTo>
                  <a:lnTo>
                    <a:pt x="46033" y="86820"/>
                  </a:lnTo>
                  <a:lnTo>
                    <a:pt x="47539" y="88233"/>
                  </a:lnTo>
                  <a:lnTo>
                    <a:pt x="49106" y="89462"/>
                  </a:lnTo>
                  <a:lnTo>
                    <a:pt x="50827" y="90445"/>
                  </a:lnTo>
                  <a:lnTo>
                    <a:pt x="52609" y="91336"/>
                  </a:lnTo>
                  <a:lnTo>
                    <a:pt x="54514" y="92012"/>
                  </a:lnTo>
                  <a:lnTo>
                    <a:pt x="54514" y="95821"/>
                  </a:lnTo>
                  <a:lnTo>
                    <a:pt x="54668" y="97112"/>
                  </a:lnTo>
                  <a:lnTo>
                    <a:pt x="55067" y="98218"/>
                  </a:lnTo>
                  <a:lnTo>
                    <a:pt x="55743" y="99231"/>
                  </a:lnTo>
                  <a:lnTo>
                    <a:pt x="56573" y="100122"/>
                  </a:lnTo>
                  <a:lnTo>
                    <a:pt x="57587" y="100737"/>
                  </a:lnTo>
                  <a:lnTo>
                    <a:pt x="58755" y="101136"/>
                  </a:lnTo>
                  <a:lnTo>
                    <a:pt x="59984" y="101290"/>
                  </a:lnTo>
                  <a:lnTo>
                    <a:pt x="61275" y="101136"/>
                  </a:lnTo>
                  <a:lnTo>
                    <a:pt x="62381" y="100737"/>
                  </a:lnTo>
                  <a:lnTo>
                    <a:pt x="63457" y="100122"/>
                  </a:lnTo>
                  <a:lnTo>
                    <a:pt x="64286" y="99231"/>
                  </a:lnTo>
                  <a:lnTo>
                    <a:pt x="64901" y="98218"/>
                  </a:lnTo>
                  <a:lnTo>
                    <a:pt x="65362" y="97112"/>
                  </a:lnTo>
                  <a:lnTo>
                    <a:pt x="65454" y="95821"/>
                  </a:lnTo>
                  <a:lnTo>
                    <a:pt x="65454" y="92012"/>
                  </a:lnTo>
                  <a:lnTo>
                    <a:pt x="67759" y="91182"/>
                  </a:lnTo>
                  <a:lnTo>
                    <a:pt x="69941" y="90076"/>
                  </a:lnTo>
                  <a:lnTo>
                    <a:pt x="71877" y="88663"/>
                  </a:lnTo>
                  <a:lnTo>
                    <a:pt x="73690" y="87035"/>
                  </a:lnTo>
                  <a:lnTo>
                    <a:pt x="75226" y="85192"/>
                  </a:lnTo>
                  <a:lnTo>
                    <a:pt x="76578" y="83195"/>
                  </a:lnTo>
                  <a:lnTo>
                    <a:pt x="77685" y="81013"/>
                  </a:lnTo>
                  <a:lnTo>
                    <a:pt x="78483" y="78678"/>
                  </a:lnTo>
                  <a:lnTo>
                    <a:pt x="78975" y="76221"/>
                  </a:lnTo>
                  <a:lnTo>
                    <a:pt x="79160" y="73701"/>
                  </a:lnTo>
                  <a:lnTo>
                    <a:pt x="78975" y="71059"/>
                  </a:lnTo>
                  <a:lnTo>
                    <a:pt x="78422" y="68602"/>
                  </a:lnTo>
                  <a:lnTo>
                    <a:pt x="77654" y="66205"/>
                  </a:lnTo>
                  <a:lnTo>
                    <a:pt x="76517" y="64024"/>
                  </a:lnTo>
                  <a:lnTo>
                    <a:pt x="75134" y="61966"/>
                  </a:lnTo>
                  <a:lnTo>
                    <a:pt x="73505" y="60184"/>
                  </a:lnTo>
                  <a:lnTo>
                    <a:pt x="71661" y="58556"/>
                  </a:lnTo>
                  <a:lnTo>
                    <a:pt x="69664" y="57142"/>
                  </a:lnTo>
                  <a:lnTo>
                    <a:pt x="67421" y="56036"/>
                  </a:lnTo>
                  <a:lnTo>
                    <a:pt x="65085" y="55207"/>
                  </a:lnTo>
                  <a:lnTo>
                    <a:pt x="62627" y="54685"/>
                  </a:lnTo>
                  <a:lnTo>
                    <a:pt x="59984" y="54531"/>
                  </a:lnTo>
                  <a:lnTo>
                    <a:pt x="58355" y="54347"/>
                  </a:lnTo>
                  <a:lnTo>
                    <a:pt x="56819" y="53855"/>
                  </a:lnTo>
                  <a:lnTo>
                    <a:pt x="55405" y="53118"/>
                  </a:lnTo>
                  <a:lnTo>
                    <a:pt x="54238" y="52135"/>
                  </a:lnTo>
                  <a:lnTo>
                    <a:pt x="53224" y="50906"/>
                  </a:lnTo>
                  <a:lnTo>
                    <a:pt x="52455" y="49493"/>
                  </a:lnTo>
                  <a:lnTo>
                    <a:pt x="51994" y="47926"/>
                  </a:lnTo>
                  <a:lnTo>
                    <a:pt x="51841" y="46298"/>
                  </a:lnTo>
                  <a:lnTo>
                    <a:pt x="51933" y="44761"/>
                  </a:lnTo>
                  <a:lnTo>
                    <a:pt x="52394" y="43225"/>
                  </a:lnTo>
                  <a:lnTo>
                    <a:pt x="53131" y="41904"/>
                  </a:lnTo>
                  <a:lnTo>
                    <a:pt x="54023" y="40737"/>
                  </a:lnTo>
                  <a:lnTo>
                    <a:pt x="55190" y="39723"/>
                  </a:lnTo>
                  <a:lnTo>
                    <a:pt x="56481" y="38924"/>
                  </a:lnTo>
                  <a:lnTo>
                    <a:pt x="57864" y="38371"/>
                  </a:lnTo>
                  <a:lnTo>
                    <a:pt x="59431" y="38156"/>
                  </a:lnTo>
                  <a:lnTo>
                    <a:pt x="59646" y="38156"/>
                  </a:lnTo>
                  <a:lnTo>
                    <a:pt x="60107" y="38156"/>
                  </a:lnTo>
                  <a:lnTo>
                    <a:pt x="60783" y="38218"/>
                  </a:lnTo>
                  <a:lnTo>
                    <a:pt x="61613" y="38371"/>
                  </a:lnTo>
                  <a:lnTo>
                    <a:pt x="62504" y="38586"/>
                  </a:lnTo>
                  <a:lnTo>
                    <a:pt x="63457" y="38894"/>
                  </a:lnTo>
                  <a:lnTo>
                    <a:pt x="64409" y="39324"/>
                  </a:lnTo>
                  <a:lnTo>
                    <a:pt x="65239" y="39938"/>
                  </a:lnTo>
                  <a:lnTo>
                    <a:pt x="66038" y="40675"/>
                  </a:lnTo>
                  <a:lnTo>
                    <a:pt x="66806" y="41443"/>
                  </a:lnTo>
                  <a:lnTo>
                    <a:pt x="67697" y="41996"/>
                  </a:lnTo>
                  <a:lnTo>
                    <a:pt x="68711" y="42334"/>
                  </a:lnTo>
                  <a:lnTo>
                    <a:pt x="69756" y="42457"/>
                  </a:lnTo>
                  <a:lnTo>
                    <a:pt x="70832" y="42334"/>
                  </a:lnTo>
                  <a:lnTo>
                    <a:pt x="71846" y="42058"/>
                  </a:lnTo>
                  <a:lnTo>
                    <a:pt x="72829" y="41566"/>
                  </a:lnTo>
                  <a:lnTo>
                    <a:pt x="73720" y="40890"/>
                  </a:lnTo>
                  <a:lnTo>
                    <a:pt x="74519" y="39938"/>
                  </a:lnTo>
                  <a:lnTo>
                    <a:pt x="75072" y="38894"/>
                  </a:lnTo>
                  <a:lnTo>
                    <a:pt x="75411" y="37695"/>
                  </a:lnTo>
                  <a:lnTo>
                    <a:pt x="75411" y="36466"/>
                  </a:lnTo>
                  <a:lnTo>
                    <a:pt x="75195" y="35299"/>
                  </a:lnTo>
                  <a:lnTo>
                    <a:pt x="74673" y="34193"/>
                  </a:lnTo>
                  <a:lnTo>
                    <a:pt x="73966" y="33179"/>
                  </a:lnTo>
                  <a:lnTo>
                    <a:pt x="72491" y="31797"/>
                  </a:lnTo>
                  <a:lnTo>
                    <a:pt x="70893" y="30568"/>
                  </a:lnTo>
                  <a:lnTo>
                    <a:pt x="69142" y="29493"/>
                  </a:lnTo>
                  <a:lnTo>
                    <a:pt x="67359" y="28663"/>
                  </a:lnTo>
                  <a:lnTo>
                    <a:pt x="65454" y="27926"/>
                  </a:lnTo>
                  <a:lnTo>
                    <a:pt x="65454" y="24178"/>
                  </a:lnTo>
                  <a:lnTo>
                    <a:pt x="65362" y="22887"/>
                  </a:lnTo>
                  <a:lnTo>
                    <a:pt x="64901" y="21720"/>
                  </a:lnTo>
                  <a:lnTo>
                    <a:pt x="64286" y="20706"/>
                  </a:lnTo>
                  <a:lnTo>
                    <a:pt x="63457" y="19877"/>
                  </a:lnTo>
                  <a:lnTo>
                    <a:pt x="62381" y="19201"/>
                  </a:lnTo>
                  <a:lnTo>
                    <a:pt x="61275" y="18832"/>
                  </a:lnTo>
                  <a:lnTo>
                    <a:pt x="59984" y="18709"/>
                  </a:lnTo>
                  <a:close/>
                  <a:moveTo>
                    <a:pt x="59984" y="0"/>
                  </a:moveTo>
                  <a:lnTo>
                    <a:pt x="64471" y="153"/>
                  </a:lnTo>
                  <a:lnTo>
                    <a:pt x="68865" y="675"/>
                  </a:lnTo>
                  <a:lnTo>
                    <a:pt x="73167" y="1443"/>
                  </a:lnTo>
                  <a:lnTo>
                    <a:pt x="77316" y="2519"/>
                  </a:lnTo>
                  <a:lnTo>
                    <a:pt x="81372" y="3901"/>
                  </a:lnTo>
                  <a:lnTo>
                    <a:pt x="85306" y="5591"/>
                  </a:lnTo>
                  <a:lnTo>
                    <a:pt x="89024" y="7465"/>
                  </a:lnTo>
                  <a:lnTo>
                    <a:pt x="92681" y="9646"/>
                  </a:lnTo>
                  <a:lnTo>
                    <a:pt x="96122" y="12073"/>
                  </a:lnTo>
                  <a:lnTo>
                    <a:pt x="99380" y="14685"/>
                  </a:lnTo>
                  <a:lnTo>
                    <a:pt x="102453" y="17542"/>
                  </a:lnTo>
                  <a:lnTo>
                    <a:pt x="105280" y="20614"/>
                  </a:lnTo>
                  <a:lnTo>
                    <a:pt x="107923" y="23840"/>
                  </a:lnTo>
                  <a:lnTo>
                    <a:pt x="110320" y="27311"/>
                  </a:lnTo>
                  <a:lnTo>
                    <a:pt x="112501" y="30875"/>
                  </a:lnTo>
                  <a:lnTo>
                    <a:pt x="114407" y="34685"/>
                  </a:lnTo>
                  <a:lnTo>
                    <a:pt x="116066" y="38586"/>
                  </a:lnTo>
                  <a:lnTo>
                    <a:pt x="117480" y="42611"/>
                  </a:lnTo>
                  <a:lnTo>
                    <a:pt x="118524" y="46820"/>
                  </a:lnTo>
                  <a:lnTo>
                    <a:pt x="119385" y="51121"/>
                  </a:lnTo>
                  <a:lnTo>
                    <a:pt x="119815" y="55483"/>
                  </a:lnTo>
                  <a:lnTo>
                    <a:pt x="120000" y="59938"/>
                  </a:lnTo>
                  <a:lnTo>
                    <a:pt x="119815" y="64485"/>
                  </a:lnTo>
                  <a:lnTo>
                    <a:pt x="119385" y="68817"/>
                  </a:lnTo>
                  <a:lnTo>
                    <a:pt x="118524" y="73118"/>
                  </a:lnTo>
                  <a:lnTo>
                    <a:pt x="117480" y="77327"/>
                  </a:lnTo>
                  <a:lnTo>
                    <a:pt x="116066" y="81351"/>
                  </a:lnTo>
                  <a:lnTo>
                    <a:pt x="114407" y="85253"/>
                  </a:lnTo>
                  <a:lnTo>
                    <a:pt x="112501" y="89062"/>
                  </a:lnTo>
                  <a:lnTo>
                    <a:pt x="110320" y="92626"/>
                  </a:lnTo>
                  <a:lnTo>
                    <a:pt x="107923" y="96098"/>
                  </a:lnTo>
                  <a:lnTo>
                    <a:pt x="105280" y="99324"/>
                  </a:lnTo>
                  <a:lnTo>
                    <a:pt x="102453" y="102427"/>
                  </a:lnTo>
                  <a:lnTo>
                    <a:pt x="99380" y="105253"/>
                  </a:lnTo>
                  <a:lnTo>
                    <a:pt x="96122" y="107895"/>
                  </a:lnTo>
                  <a:lnTo>
                    <a:pt x="92681" y="110353"/>
                  </a:lnTo>
                  <a:lnTo>
                    <a:pt x="89024" y="112473"/>
                  </a:lnTo>
                  <a:lnTo>
                    <a:pt x="85306" y="114439"/>
                  </a:lnTo>
                  <a:lnTo>
                    <a:pt x="81372" y="116036"/>
                  </a:lnTo>
                  <a:lnTo>
                    <a:pt x="77316" y="117450"/>
                  </a:lnTo>
                  <a:lnTo>
                    <a:pt x="73167" y="118556"/>
                  </a:lnTo>
                  <a:lnTo>
                    <a:pt x="68865" y="119354"/>
                  </a:lnTo>
                  <a:lnTo>
                    <a:pt x="64471" y="119846"/>
                  </a:lnTo>
                  <a:lnTo>
                    <a:pt x="59984" y="120000"/>
                  </a:lnTo>
                  <a:lnTo>
                    <a:pt x="55528" y="119846"/>
                  </a:lnTo>
                  <a:lnTo>
                    <a:pt x="51103" y="119354"/>
                  </a:lnTo>
                  <a:lnTo>
                    <a:pt x="46862" y="118556"/>
                  </a:lnTo>
                  <a:lnTo>
                    <a:pt x="42683" y="117450"/>
                  </a:lnTo>
                  <a:lnTo>
                    <a:pt x="38596" y="116098"/>
                  </a:lnTo>
                  <a:lnTo>
                    <a:pt x="34693" y="114439"/>
                  </a:lnTo>
                  <a:lnTo>
                    <a:pt x="30944" y="112534"/>
                  </a:lnTo>
                  <a:lnTo>
                    <a:pt x="27318" y="110353"/>
                  </a:lnTo>
                  <a:lnTo>
                    <a:pt x="23907" y="107956"/>
                  </a:lnTo>
                  <a:lnTo>
                    <a:pt x="20619" y="105253"/>
                  </a:lnTo>
                  <a:lnTo>
                    <a:pt x="17577" y="102427"/>
                  </a:lnTo>
                  <a:lnTo>
                    <a:pt x="14688" y="99385"/>
                  </a:lnTo>
                  <a:lnTo>
                    <a:pt x="12046" y="96098"/>
                  </a:lnTo>
                  <a:lnTo>
                    <a:pt x="9649" y="92688"/>
                  </a:lnTo>
                  <a:lnTo>
                    <a:pt x="7467" y="89062"/>
                  </a:lnTo>
                  <a:lnTo>
                    <a:pt x="5592" y="85314"/>
                  </a:lnTo>
                  <a:lnTo>
                    <a:pt x="3902" y="81413"/>
                  </a:lnTo>
                  <a:lnTo>
                    <a:pt x="2519" y="77327"/>
                  </a:lnTo>
                  <a:lnTo>
                    <a:pt x="1444" y="73179"/>
                  </a:lnTo>
                  <a:lnTo>
                    <a:pt x="676" y="68878"/>
                  </a:lnTo>
                  <a:lnTo>
                    <a:pt x="153" y="64485"/>
                  </a:lnTo>
                  <a:lnTo>
                    <a:pt x="0" y="60000"/>
                  </a:lnTo>
                  <a:lnTo>
                    <a:pt x="153" y="55545"/>
                  </a:lnTo>
                  <a:lnTo>
                    <a:pt x="676" y="51121"/>
                  </a:lnTo>
                  <a:lnTo>
                    <a:pt x="1444" y="46881"/>
                  </a:lnTo>
                  <a:lnTo>
                    <a:pt x="2519" y="42672"/>
                  </a:lnTo>
                  <a:lnTo>
                    <a:pt x="3902" y="38586"/>
                  </a:lnTo>
                  <a:lnTo>
                    <a:pt x="5592" y="34685"/>
                  </a:lnTo>
                  <a:lnTo>
                    <a:pt x="7467" y="30937"/>
                  </a:lnTo>
                  <a:lnTo>
                    <a:pt x="9649" y="27311"/>
                  </a:lnTo>
                  <a:lnTo>
                    <a:pt x="12046" y="23901"/>
                  </a:lnTo>
                  <a:lnTo>
                    <a:pt x="14688" y="20614"/>
                  </a:lnTo>
                  <a:lnTo>
                    <a:pt x="17577" y="17603"/>
                  </a:lnTo>
                  <a:lnTo>
                    <a:pt x="20619" y="14685"/>
                  </a:lnTo>
                  <a:lnTo>
                    <a:pt x="23907" y="12073"/>
                  </a:lnTo>
                  <a:lnTo>
                    <a:pt x="27318" y="9646"/>
                  </a:lnTo>
                  <a:lnTo>
                    <a:pt x="30944" y="7465"/>
                  </a:lnTo>
                  <a:lnTo>
                    <a:pt x="34693" y="5591"/>
                  </a:lnTo>
                  <a:lnTo>
                    <a:pt x="38596" y="3901"/>
                  </a:lnTo>
                  <a:lnTo>
                    <a:pt x="42683" y="2519"/>
                  </a:lnTo>
                  <a:lnTo>
                    <a:pt x="46862" y="1443"/>
                  </a:lnTo>
                  <a:lnTo>
                    <a:pt x="51103" y="675"/>
                  </a:lnTo>
                  <a:lnTo>
                    <a:pt x="55528" y="153"/>
                  </a:lnTo>
                  <a:lnTo>
                    <a:pt x="5998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73" name="Google Shape;1073;p53"/>
          <p:cNvGrpSpPr/>
          <p:nvPr/>
        </p:nvGrpSpPr>
        <p:grpSpPr>
          <a:xfrm>
            <a:off x="2377379" y="4086250"/>
            <a:ext cx="294517" cy="296481"/>
            <a:chOff x="1901825" y="3711575"/>
            <a:chExt cx="1666763" cy="1677875"/>
          </a:xfrm>
        </p:grpSpPr>
        <p:sp>
          <p:nvSpPr>
            <p:cNvPr id="1074" name="Google Shape;1074;p53"/>
            <p:cNvSpPr/>
            <p:nvPr/>
          </p:nvSpPr>
          <p:spPr>
            <a:xfrm>
              <a:off x="1901825" y="3711575"/>
              <a:ext cx="833400" cy="833400"/>
            </a:xfrm>
            <a:custGeom>
              <a:rect b="b" l="l" r="r" t="t"/>
              <a:pathLst>
                <a:path extrusionOk="0" h="120000" w="120000">
                  <a:moveTo>
                    <a:pt x="52000" y="0"/>
                  </a:moveTo>
                  <a:lnTo>
                    <a:pt x="56285" y="285"/>
                  </a:lnTo>
                  <a:lnTo>
                    <a:pt x="60514" y="857"/>
                  </a:lnTo>
                  <a:lnTo>
                    <a:pt x="64685" y="1829"/>
                  </a:lnTo>
                  <a:lnTo>
                    <a:pt x="68800" y="3144"/>
                  </a:lnTo>
                  <a:lnTo>
                    <a:pt x="72742" y="4802"/>
                  </a:lnTo>
                  <a:lnTo>
                    <a:pt x="76628" y="6860"/>
                  </a:lnTo>
                  <a:lnTo>
                    <a:pt x="80342" y="9204"/>
                  </a:lnTo>
                  <a:lnTo>
                    <a:pt x="83885" y="11948"/>
                  </a:lnTo>
                  <a:lnTo>
                    <a:pt x="87257" y="15035"/>
                  </a:lnTo>
                  <a:lnTo>
                    <a:pt x="90285" y="18237"/>
                  </a:lnTo>
                  <a:lnTo>
                    <a:pt x="92914" y="21781"/>
                  </a:lnTo>
                  <a:lnTo>
                    <a:pt x="95257" y="25383"/>
                  </a:lnTo>
                  <a:lnTo>
                    <a:pt x="97257" y="29213"/>
                  </a:lnTo>
                  <a:lnTo>
                    <a:pt x="98971" y="33101"/>
                  </a:lnTo>
                  <a:lnTo>
                    <a:pt x="100285" y="37103"/>
                  </a:lnTo>
                  <a:lnTo>
                    <a:pt x="101200" y="41219"/>
                  </a:lnTo>
                  <a:lnTo>
                    <a:pt x="101885" y="45335"/>
                  </a:lnTo>
                  <a:lnTo>
                    <a:pt x="102171" y="49566"/>
                  </a:lnTo>
                  <a:lnTo>
                    <a:pt x="102171" y="53682"/>
                  </a:lnTo>
                  <a:lnTo>
                    <a:pt x="101714" y="57856"/>
                  </a:lnTo>
                  <a:lnTo>
                    <a:pt x="101600" y="60714"/>
                  </a:lnTo>
                  <a:lnTo>
                    <a:pt x="101714" y="63515"/>
                  </a:lnTo>
                  <a:lnTo>
                    <a:pt x="102342" y="66317"/>
                  </a:lnTo>
                  <a:lnTo>
                    <a:pt x="103200" y="69004"/>
                  </a:lnTo>
                  <a:lnTo>
                    <a:pt x="104457" y="71576"/>
                  </a:lnTo>
                  <a:lnTo>
                    <a:pt x="106000" y="73920"/>
                  </a:lnTo>
                  <a:lnTo>
                    <a:pt x="107942" y="76036"/>
                  </a:lnTo>
                  <a:lnTo>
                    <a:pt x="120000" y="88099"/>
                  </a:lnTo>
                  <a:lnTo>
                    <a:pt x="108628" y="99475"/>
                  </a:lnTo>
                  <a:lnTo>
                    <a:pt x="92171" y="83010"/>
                  </a:lnTo>
                  <a:lnTo>
                    <a:pt x="90971" y="82096"/>
                  </a:lnTo>
                  <a:lnTo>
                    <a:pt x="89657" y="81410"/>
                  </a:lnTo>
                  <a:lnTo>
                    <a:pt x="88285" y="81124"/>
                  </a:lnTo>
                  <a:lnTo>
                    <a:pt x="86857" y="81124"/>
                  </a:lnTo>
                  <a:lnTo>
                    <a:pt x="85485" y="81410"/>
                  </a:lnTo>
                  <a:lnTo>
                    <a:pt x="84171" y="82096"/>
                  </a:lnTo>
                  <a:lnTo>
                    <a:pt x="82971" y="83010"/>
                  </a:lnTo>
                  <a:lnTo>
                    <a:pt x="82000" y="84211"/>
                  </a:lnTo>
                  <a:lnTo>
                    <a:pt x="81371" y="85526"/>
                  </a:lnTo>
                  <a:lnTo>
                    <a:pt x="81085" y="86955"/>
                  </a:lnTo>
                  <a:lnTo>
                    <a:pt x="81085" y="88327"/>
                  </a:lnTo>
                  <a:lnTo>
                    <a:pt x="81371" y="89757"/>
                  </a:lnTo>
                  <a:lnTo>
                    <a:pt x="82000" y="91071"/>
                  </a:lnTo>
                  <a:lnTo>
                    <a:pt x="82971" y="92215"/>
                  </a:lnTo>
                  <a:lnTo>
                    <a:pt x="99371" y="108680"/>
                  </a:lnTo>
                  <a:lnTo>
                    <a:pt x="88000" y="120000"/>
                  </a:lnTo>
                  <a:lnTo>
                    <a:pt x="76000" y="107937"/>
                  </a:lnTo>
                  <a:lnTo>
                    <a:pt x="73828" y="106107"/>
                  </a:lnTo>
                  <a:lnTo>
                    <a:pt x="71485" y="104449"/>
                  </a:lnTo>
                  <a:lnTo>
                    <a:pt x="68914" y="103306"/>
                  </a:lnTo>
                  <a:lnTo>
                    <a:pt x="66285" y="102334"/>
                  </a:lnTo>
                  <a:lnTo>
                    <a:pt x="63542" y="101819"/>
                  </a:lnTo>
                  <a:lnTo>
                    <a:pt x="60685" y="101591"/>
                  </a:lnTo>
                  <a:lnTo>
                    <a:pt x="57828" y="101819"/>
                  </a:lnTo>
                  <a:lnTo>
                    <a:pt x="53600" y="102162"/>
                  </a:lnTo>
                  <a:lnTo>
                    <a:pt x="49485" y="102162"/>
                  </a:lnTo>
                  <a:lnTo>
                    <a:pt x="45314" y="101877"/>
                  </a:lnTo>
                  <a:lnTo>
                    <a:pt x="41200" y="101305"/>
                  </a:lnTo>
                  <a:lnTo>
                    <a:pt x="37085" y="100276"/>
                  </a:lnTo>
                  <a:lnTo>
                    <a:pt x="33085" y="98961"/>
                  </a:lnTo>
                  <a:lnTo>
                    <a:pt x="29200" y="97303"/>
                  </a:lnTo>
                  <a:lnTo>
                    <a:pt x="25371" y="95359"/>
                  </a:lnTo>
                  <a:lnTo>
                    <a:pt x="21771" y="92958"/>
                  </a:lnTo>
                  <a:lnTo>
                    <a:pt x="18228" y="90271"/>
                  </a:lnTo>
                  <a:lnTo>
                    <a:pt x="14971" y="87241"/>
                  </a:lnTo>
                  <a:lnTo>
                    <a:pt x="11885" y="83925"/>
                  </a:lnTo>
                  <a:lnTo>
                    <a:pt x="9200" y="80381"/>
                  </a:lnTo>
                  <a:lnTo>
                    <a:pt x="6800" y="76607"/>
                  </a:lnTo>
                  <a:lnTo>
                    <a:pt x="4742" y="72720"/>
                  </a:lnTo>
                  <a:lnTo>
                    <a:pt x="3142" y="68775"/>
                  </a:lnTo>
                  <a:lnTo>
                    <a:pt x="1828" y="64716"/>
                  </a:lnTo>
                  <a:lnTo>
                    <a:pt x="857" y="60485"/>
                  </a:lnTo>
                  <a:lnTo>
                    <a:pt x="285" y="56312"/>
                  </a:lnTo>
                  <a:lnTo>
                    <a:pt x="0" y="52024"/>
                  </a:lnTo>
                  <a:lnTo>
                    <a:pt x="57" y="47794"/>
                  </a:lnTo>
                  <a:lnTo>
                    <a:pt x="571" y="43506"/>
                  </a:lnTo>
                  <a:lnTo>
                    <a:pt x="857" y="42534"/>
                  </a:lnTo>
                  <a:lnTo>
                    <a:pt x="1428" y="41791"/>
                  </a:lnTo>
                  <a:lnTo>
                    <a:pt x="2171" y="41276"/>
                  </a:lnTo>
                  <a:lnTo>
                    <a:pt x="3085" y="40990"/>
                  </a:lnTo>
                  <a:lnTo>
                    <a:pt x="3942" y="40990"/>
                  </a:lnTo>
                  <a:lnTo>
                    <a:pt x="4914" y="41219"/>
                  </a:lnTo>
                  <a:lnTo>
                    <a:pt x="5714" y="41791"/>
                  </a:lnTo>
                  <a:lnTo>
                    <a:pt x="21257" y="57341"/>
                  </a:lnTo>
                  <a:lnTo>
                    <a:pt x="23142" y="58942"/>
                  </a:lnTo>
                  <a:lnTo>
                    <a:pt x="25200" y="60371"/>
                  </a:lnTo>
                  <a:lnTo>
                    <a:pt x="27428" y="61457"/>
                  </a:lnTo>
                  <a:lnTo>
                    <a:pt x="29714" y="62201"/>
                  </a:lnTo>
                  <a:lnTo>
                    <a:pt x="32057" y="62658"/>
                  </a:lnTo>
                  <a:lnTo>
                    <a:pt x="34514" y="62887"/>
                  </a:lnTo>
                  <a:lnTo>
                    <a:pt x="36914" y="62658"/>
                  </a:lnTo>
                  <a:lnTo>
                    <a:pt x="39257" y="62201"/>
                  </a:lnTo>
                  <a:lnTo>
                    <a:pt x="41542" y="61457"/>
                  </a:lnTo>
                  <a:lnTo>
                    <a:pt x="43771" y="60371"/>
                  </a:lnTo>
                  <a:lnTo>
                    <a:pt x="45885" y="58942"/>
                  </a:lnTo>
                  <a:lnTo>
                    <a:pt x="47828" y="57341"/>
                  </a:lnTo>
                  <a:lnTo>
                    <a:pt x="57314" y="47794"/>
                  </a:lnTo>
                  <a:lnTo>
                    <a:pt x="58971" y="45850"/>
                  </a:lnTo>
                  <a:lnTo>
                    <a:pt x="60400" y="43792"/>
                  </a:lnTo>
                  <a:lnTo>
                    <a:pt x="61428" y="41619"/>
                  </a:lnTo>
                  <a:lnTo>
                    <a:pt x="62228" y="39333"/>
                  </a:lnTo>
                  <a:lnTo>
                    <a:pt x="62685" y="36931"/>
                  </a:lnTo>
                  <a:lnTo>
                    <a:pt x="62800" y="34530"/>
                  </a:lnTo>
                  <a:lnTo>
                    <a:pt x="62685" y="32072"/>
                  </a:lnTo>
                  <a:lnTo>
                    <a:pt x="62228" y="29728"/>
                  </a:lnTo>
                  <a:lnTo>
                    <a:pt x="61428" y="27441"/>
                  </a:lnTo>
                  <a:lnTo>
                    <a:pt x="60400" y="25269"/>
                  </a:lnTo>
                  <a:lnTo>
                    <a:pt x="58971" y="23096"/>
                  </a:lnTo>
                  <a:lnTo>
                    <a:pt x="57314" y="21210"/>
                  </a:lnTo>
                  <a:lnTo>
                    <a:pt x="41828" y="5717"/>
                  </a:lnTo>
                  <a:lnTo>
                    <a:pt x="41257" y="4916"/>
                  </a:lnTo>
                  <a:lnTo>
                    <a:pt x="40971" y="4001"/>
                  </a:lnTo>
                  <a:lnTo>
                    <a:pt x="41028" y="3087"/>
                  </a:lnTo>
                  <a:lnTo>
                    <a:pt x="41257" y="2229"/>
                  </a:lnTo>
                  <a:lnTo>
                    <a:pt x="41828" y="1372"/>
                  </a:lnTo>
                  <a:lnTo>
                    <a:pt x="42571" y="857"/>
                  </a:lnTo>
                  <a:lnTo>
                    <a:pt x="43542" y="571"/>
                  </a:lnTo>
                  <a:lnTo>
                    <a:pt x="47828" y="171"/>
                  </a:lnTo>
                  <a:lnTo>
                    <a:pt x="52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75" name="Google Shape;1075;p53"/>
            <p:cNvSpPr/>
            <p:nvPr/>
          </p:nvSpPr>
          <p:spPr>
            <a:xfrm>
              <a:off x="2749550" y="4560888"/>
              <a:ext cx="749400" cy="749400"/>
            </a:xfrm>
            <a:custGeom>
              <a:rect b="b" l="l" r="r" t="t"/>
              <a:pathLst>
                <a:path extrusionOk="0" h="120000" w="120000">
                  <a:moveTo>
                    <a:pt x="35555" y="0"/>
                  </a:moveTo>
                  <a:lnTo>
                    <a:pt x="112698" y="77183"/>
                  </a:lnTo>
                  <a:lnTo>
                    <a:pt x="114857" y="79534"/>
                  </a:lnTo>
                  <a:lnTo>
                    <a:pt x="116571" y="82075"/>
                  </a:lnTo>
                  <a:lnTo>
                    <a:pt x="117968" y="84806"/>
                  </a:lnTo>
                  <a:lnTo>
                    <a:pt x="118920" y="87601"/>
                  </a:lnTo>
                  <a:lnTo>
                    <a:pt x="119682" y="90524"/>
                  </a:lnTo>
                  <a:lnTo>
                    <a:pt x="120000" y="93446"/>
                  </a:lnTo>
                  <a:lnTo>
                    <a:pt x="120000" y="96431"/>
                  </a:lnTo>
                  <a:lnTo>
                    <a:pt x="119682" y="99354"/>
                  </a:lnTo>
                  <a:lnTo>
                    <a:pt x="118920" y="102212"/>
                  </a:lnTo>
                  <a:lnTo>
                    <a:pt x="117904" y="105071"/>
                  </a:lnTo>
                  <a:lnTo>
                    <a:pt x="116507" y="107803"/>
                  </a:lnTo>
                  <a:lnTo>
                    <a:pt x="114793" y="110344"/>
                  </a:lnTo>
                  <a:lnTo>
                    <a:pt x="112634" y="112694"/>
                  </a:lnTo>
                  <a:lnTo>
                    <a:pt x="110349" y="114727"/>
                  </a:lnTo>
                  <a:lnTo>
                    <a:pt x="107746" y="116442"/>
                  </a:lnTo>
                  <a:lnTo>
                    <a:pt x="105142" y="117840"/>
                  </a:lnTo>
                  <a:lnTo>
                    <a:pt x="102285" y="118920"/>
                  </a:lnTo>
                  <a:lnTo>
                    <a:pt x="99428" y="119618"/>
                  </a:lnTo>
                  <a:lnTo>
                    <a:pt x="96444" y="120000"/>
                  </a:lnTo>
                  <a:lnTo>
                    <a:pt x="93523" y="120000"/>
                  </a:lnTo>
                  <a:lnTo>
                    <a:pt x="90539" y="119618"/>
                  </a:lnTo>
                  <a:lnTo>
                    <a:pt x="87619" y="118983"/>
                  </a:lnTo>
                  <a:lnTo>
                    <a:pt x="84825" y="117903"/>
                  </a:lnTo>
                  <a:lnTo>
                    <a:pt x="82158" y="116506"/>
                  </a:lnTo>
                  <a:lnTo>
                    <a:pt x="79619" y="114790"/>
                  </a:lnTo>
                  <a:lnTo>
                    <a:pt x="77269" y="112694"/>
                  </a:lnTo>
                  <a:lnTo>
                    <a:pt x="0" y="35383"/>
                  </a:lnTo>
                  <a:lnTo>
                    <a:pt x="12571" y="22805"/>
                  </a:lnTo>
                  <a:lnTo>
                    <a:pt x="87619" y="97893"/>
                  </a:lnTo>
                  <a:lnTo>
                    <a:pt x="88952" y="98845"/>
                  </a:lnTo>
                  <a:lnTo>
                    <a:pt x="90412" y="99608"/>
                  </a:lnTo>
                  <a:lnTo>
                    <a:pt x="91936" y="99925"/>
                  </a:lnTo>
                  <a:lnTo>
                    <a:pt x="93523" y="99925"/>
                  </a:lnTo>
                  <a:lnTo>
                    <a:pt x="95047" y="99608"/>
                  </a:lnTo>
                  <a:lnTo>
                    <a:pt x="96507" y="98845"/>
                  </a:lnTo>
                  <a:lnTo>
                    <a:pt x="97904" y="97893"/>
                  </a:lnTo>
                  <a:lnTo>
                    <a:pt x="98920" y="96495"/>
                  </a:lnTo>
                  <a:lnTo>
                    <a:pt x="99619" y="95034"/>
                  </a:lnTo>
                  <a:lnTo>
                    <a:pt x="100000" y="93446"/>
                  </a:lnTo>
                  <a:lnTo>
                    <a:pt x="100000" y="91921"/>
                  </a:lnTo>
                  <a:lnTo>
                    <a:pt x="99619" y="90333"/>
                  </a:lnTo>
                  <a:lnTo>
                    <a:pt x="98920" y="88872"/>
                  </a:lnTo>
                  <a:lnTo>
                    <a:pt x="97904" y="87601"/>
                  </a:lnTo>
                  <a:lnTo>
                    <a:pt x="22857" y="12514"/>
                  </a:lnTo>
                  <a:lnTo>
                    <a:pt x="3555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76" name="Google Shape;1076;p53"/>
            <p:cNvSpPr/>
            <p:nvPr/>
          </p:nvSpPr>
          <p:spPr>
            <a:xfrm>
              <a:off x="1906588" y="3727450"/>
              <a:ext cx="1662000" cy="1662000"/>
            </a:xfrm>
            <a:custGeom>
              <a:rect b="b" l="l" r="r" t="t"/>
              <a:pathLst>
                <a:path extrusionOk="0" h="120000" w="120000">
                  <a:moveTo>
                    <a:pt x="112521" y="0"/>
                  </a:moveTo>
                  <a:lnTo>
                    <a:pt x="120000" y="7532"/>
                  </a:lnTo>
                  <a:lnTo>
                    <a:pt x="104985" y="37546"/>
                  </a:lnTo>
                  <a:lnTo>
                    <a:pt x="89942" y="37546"/>
                  </a:lnTo>
                  <a:lnTo>
                    <a:pt x="49054" y="78300"/>
                  </a:lnTo>
                  <a:lnTo>
                    <a:pt x="56532" y="85775"/>
                  </a:lnTo>
                  <a:lnTo>
                    <a:pt x="26934" y="115389"/>
                  </a:lnTo>
                  <a:lnTo>
                    <a:pt x="25673" y="116534"/>
                  </a:lnTo>
                  <a:lnTo>
                    <a:pt x="24269" y="117536"/>
                  </a:lnTo>
                  <a:lnTo>
                    <a:pt x="22836" y="118338"/>
                  </a:lnTo>
                  <a:lnTo>
                    <a:pt x="21318" y="119026"/>
                  </a:lnTo>
                  <a:lnTo>
                    <a:pt x="19770" y="119541"/>
                  </a:lnTo>
                  <a:lnTo>
                    <a:pt x="18166" y="119828"/>
                  </a:lnTo>
                  <a:lnTo>
                    <a:pt x="16590" y="120000"/>
                  </a:lnTo>
                  <a:lnTo>
                    <a:pt x="14957" y="120000"/>
                  </a:lnTo>
                  <a:lnTo>
                    <a:pt x="13352" y="119828"/>
                  </a:lnTo>
                  <a:lnTo>
                    <a:pt x="11747" y="119541"/>
                  </a:lnTo>
                  <a:lnTo>
                    <a:pt x="10200" y="119026"/>
                  </a:lnTo>
                  <a:lnTo>
                    <a:pt x="8681" y="118338"/>
                  </a:lnTo>
                  <a:lnTo>
                    <a:pt x="7249" y="117536"/>
                  </a:lnTo>
                  <a:lnTo>
                    <a:pt x="5902" y="116534"/>
                  </a:lnTo>
                  <a:lnTo>
                    <a:pt x="4613" y="115389"/>
                  </a:lnTo>
                  <a:lnTo>
                    <a:pt x="3467" y="114100"/>
                  </a:lnTo>
                  <a:lnTo>
                    <a:pt x="2464" y="112754"/>
                  </a:lnTo>
                  <a:lnTo>
                    <a:pt x="1661" y="111322"/>
                  </a:lnTo>
                  <a:lnTo>
                    <a:pt x="974" y="109804"/>
                  </a:lnTo>
                  <a:lnTo>
                    <a:pt x="458" y="108257"/>
                  </a:lnTo>
                  <a:lnTo>
                    <a:pt x="143" y="106653"/>
                  </a:lnTo>
                  <a:lnTo>
                    <a:pt x="0" y="105050"/>
                  </a:lnTo>
                  <a:lnTo>
                    <a:pt x="0" y="103417"/>
                  </a:lnTo>
                  <a:lnTo>
                    <a:pt x="143" y="101842"/>
                  </a:lnTo>
                  <a:lnTo>
                    <a:pt x="458" y="100238"/>
                  </a:lnTo>
                  <a:lnTo>
                    <a:pt x="974" y="98663"/>
                  </a:lnTo>
                  <a:lnTo>
                    <a:pt x="1661" y="97174"/>
                  </a:lnTo>
                  <a:lnTo>
                    <a:pt x="2464" y="95713"/>
                  </a:lnTo>
                  <a:lnTo>
                    <a:pt x="3467" y="94338"/>
                  </a:lnTo>
                  <a:lnTo>
                    <a:pt x="4613" y="93050"/>
                  </a:lnTo>
                  <a:lnTo>
                    <a:pt x="34212" y="63465"/>
                  </a:lnTo>
                  <a:lnTo>
                    <a:pt x="41575" y="70768"/>
                  </a:lnTo>
                  <a:lnTo>
                    <a:pt x="82435" y="30071"/>
                  </a:lnTo>
                  <a:lnTo>
                    <a:pt x="82435" y="15007"/>
                  </a:lnTo>
                  <a:lnTo>
                    <a:pt x="11252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77" name="Google Shape;1077;p53"/>
          <p:cNvSpPr/>
          <p:nvPr/>
        </p:nvSpPr>
        <p:spPr>
          <a:xfrm>
            <a:off x="3187906" y="4116852"/>
            <a:ext cx="292200" cy="235800"/>
          </a:xfrm>
          <a:custGeom>
            <a:rect b="b" l="l" r="r" t="t"/>
            <a:pathLst>
              <a:path extrusionOk="0" h="120000" w="120000">
                <a:moveTo>
                  <a:pt x="101671" y="0"/>
                </a:moveTo>
                <a:lnTo>
                  <a:pt x="120000" y="22769"/>
                </a:lnTo>
                <a:lnTo>
                  <a:pt x="41643" y="120000"/>
                </a:lnTo>
                <a:lnTo>
                  <a:pt x="0" y="68309"/>
                </a:lnTo>
                <a:lnTo>
                  <a:pt x="18328" y="45539"/>
                </a:lnTo>
                <a:lnTo>
                  <a:pt x="41643" y="74494"/>
                </a:lnTo>
                <a:lnTo>
                  <a:pt x="10167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78" name="Google Shape;1078;p53"/>
          <p:cNvSpPr/>
          <p:nvPr/>
        </p:nvSpPr>
        <p:spPr>
          <a:xfrm>
            <a:off x="4770236" y="4097587"/>
            <a:ext cx="264300" cy="274200"/>
          </a:xfrm>
          <a:custGeom>
            <a:rect b="b" l="l" r="r" t="t"/>
            <a:pathLst>
              <a:path extrusionOk="0" h="120000" w="120000">
                <a:moveTo>
                  <a:pt x="59966" y="7527"/>
                </a:moveTo>
                <a:lnTo>
                  <a:pt x="58675" y="7591"/>
                </a:lnTo>
                <a:lnTo>
                  <a:pt x="57483" y="7878"/>
                </a:lnTo>
                <a:lnTo>
                  <a:pt x="56390" y="8293"/>
                </a:lnTo>
                <a:lnTo>
                  <a:pt x="55397" y="8867"/>
                </a:lnTo>
                <a:lnTo>
                  <a:pt x="54569" y="9601"/>
                </a:lnTo>
                <a:lnTo>
                  <a:pt x="53841" y="10430"/>
                </a:lnTo>
                <a:lnTo>
                  <a:pt x="53278" y="11419"/>
                </a:lnTo>
                <a:lnTo>
                  <a:pt x="52847" y="12535"/>
                </a:lnTo>
                <a:lnTo>
                  <a:pt x="52615" y="13716"/>
                </a:lnTo>
                <a:lnTo>
                  <a:pt x="52483" y="15023"/>
                </a:lnTo>
                <a:lnTo>
                  <a:pt x="52615" y="16299"/>
                </a:lnTo>
                <a:lnTo>
                  <a:pt x="52847" y="17511"/>
                </a:lnTo>
                <a:lnTo>
                  <a:pt x="53278" y="18628"/>
                </a:lnTo>
                <a:lnTo>
                  <a:pt x="53841" y="19585"/>
                </a:lnTo>
                <a:lnTo>
                  <a:pt x="54569" y="20446"/>
                </a:lnTo>
                <a:lnTo>
                  <a:pt x="55397" y="21148"/>
                </a:lnTo>
                <a:lnTo>
                  <a:pt x="56390" y="21722"/>
                </a:lnTo>
                <a:lnTo>
                  <a:pt x="57483" y="22169"/>
                </a:lnTo>
                <a:lnTo>
                  <a:pt x="58675" y="22392"/>
                </a:lnTo>
                <a:lnTo>
                  <a:pt x="59966" y="22488"/>
                </a:lnTo>
                <a:lnTo>
                  <a:pt x="61291" y="22392"/>
                </a:lnTo>
                <a:lnTo>
                  <a:pt x="62483" y="22169"/>
                </a:lnTo>
                <a:lnTo>
                  <a:pt x="63576" y="21722"/>
                </a:lnTo>
                <a:lnTo>
                  <a:pt x="64536" y="21148"/>
                </a:lnTo>
                <a:lnTo>
                  <a:pt x="65430" y="20446"/>
                </a:lnTo>
                <a:lnTo>
                  <a:pt x="66125" y="19585"/>
                </a:lnTo>
                <a:lnTo>
                  <a:pt x="66688" y="18628"/>
                </a:lnTo>
                <a:lnTo>
                  <a:pt x="67119" y="17511"/>
                </a:lnTo>
                <a:lnTo>
                  <a:pt x="67417" y="16299"/>
                </a:lnTo>
                <a:lnTo>
                  <a:pt x="67483" y="15023"/>
                </a:lnTo>
                <a:lnTo>
                  <a:pt x="67417" y="13716"/>
                </a:lnTo>
                <a:lnTo>
                  <a:pt x="67119" y="12535"/>
                </a:lnTo>
                <a:lnTo>
                  <a:pt x="66688" y="11419"/>
                </a:lnTo>
                <a:lnTo>
                  <a:pt x="66125" y="10430"/>
                </a:lnTo>
                <a:lnTo>
                  <a:pt x="65430" y="9601"/>
                </a:lnTo>
                <a:lnTo>
                  <a:pt x="64536" y="8867"/>
                </a:lnTo>
                <a:lnTo>
                  <a:pt x="63576" y="8293"/>
                </a:lnTo>
                <a:lnTo>
                  <a:pt x="62483" y="7878"/>
                </a:lnTo>
                <a:lnTo>
                  <a:pt x="61291" y="7591"/>
                </a:lnTo>
                <a:lnTo>
                  <a:pt x="59966" y="7527"/>
                </a:lnTo>
                <a:close/>
                <a:moveTo>
                  <a:pt x="59966" y="0"/>
                </a:moveTo>
                <a:lnTo>
                  <a:pt x="61854" y="127"/>
                </a:lnTo>
                <a:lnTo>
                  <a:pt x="63675" y="478"/>
                </a:lnTo>
                <a:lnTo>
                  <a:pt x="65397" y="1052"/>
                </a:lnTo>
                <a:lnTo>
                  <a:pt x="67019" y="1754"/>
                </a:lnTo>
                <a:lnTo>
                  <a:pt x="68576" y="2711"/>
                </a:lnTo>
                <a:lnTo>
                  <a:pt x="69966" y="3827"/>
                </a:lnTo>
                <a:lnTo>
                  <a:pt x="71192" y="5071"/>
                </a:lnTo>
                <a:lnTo>
                  <a:pt x="72284" y="6443"/>
                </a:lnTo>
                <a:lnTo>
                  <a:pt x="73211" y="7974"/>
                </a:lnTo>
                <a:lnTo>
                  <a:pt x="73973" y="9601"/>
                </a:lnTo>
                <a:lnTo>
                  <a:pt x="74536" y="11355"/>
                </a:lnTo>
                <a:lnTo>
                  <a:pt x="74900" y="13141"/>
                </a:lnTo>
                <a:lnTo>
                  <a:pt x="75000" y="15023"/>
                </a:lnTo>
                <a:lnTo>
                  <a:pt x="74900" y="16586"/>
                </a:lnTo>
                <a:lnTo>
                  <a:pt x="74635" y="18149"/>
                </a:lnTo>
                <a:lnTo>
                  <a:pt x="74205" y="19649"/>
                </a:lnTo>
                <a:lnTo>
                  <a:pt x="73642" y="21116"/>
                </a:lnTo>
                <a:lnTo>
                  <a:pt x="72947" y="22519"/>
                </a:lnTo>
                <a:lnTo>
                  <a:pt x="72052" y="23827"/>
                </a:lnTo>
                <a:lnTo>
                  <a:pt x="71092" y="25007"/>
                </a:lnTo>
                <a:lnTo>
                  <a:pt x="70000" y="26092"/>
                </a:lnTo>
                <a:lnTo>
                  <a:pt x="68807" y="27017"/>
                </a:lnTo>
                <a:lnTo>
                  <a:pt x="67483" y="27751"/>
                </a:lnTo>
                <a:lnTo>
                  <a:pt x="67483" y="37511"/>
                </a:lnTo>
                <a:lnTo>
                  <a:pt x="84006" y="37511"/>
                </a:lnTo>
                <a:lnTo>
                  <a:pt x="84403" y="36586"/>
                </a:lnTo>
                <a:lnTo>
                  <a:pt x="84999" y="35789"/>
                </a:lnTo>
                <a:lnTo>
                  <a:pt x="85695" y="35119"/>
                </a:lnTo>
                <a:lnTo>
                  <a:pt x="86622" y="34513"/>
                </a:lnTo>
                <a:lnTo>
                  <a:pt x="87615" y="34130"/>
                </a:lnTo>
                <a:lnTo>
                  <a:pt x="88774" y="33843"/>
                </a:lnTo>
                <a:lnTo>
                  <a:pt x="89999" y="33779"/>
                </a:lnTo>
                <a:lnTo>
                  <a:pt x="91324" y="33843"/>
                </a:lnTo>
                <a:lnTo>
                  <a:pt x="92516" y="34130"/>
                </a:lnTo>
                <a:lnTo>
                  <a:pt x="93576" y="34545"/>
                </a:lnTo>
                <a:lnTo>
                  <a:pt x="94569" y="35119"/>
                </a:lnTo>
                <a:lnTo>
                  <a:pt x="95397" y="35821"/>
                </a:lnTo>
                <a:lnTo>
                  <a:pt x="96125" y="36682"/>
                </a:lnTo>
                <a:lnTo>
                  <a:pt x="96688" y="37671"/>
                </a:lnTo>
                <a:lnTo>
                  <a:pt x="97119" y="38724"/>
                </a:lnTo>
                <a:lnTo>
                  <a:pt x="97384" y="39936"/>
                </a:lnTo>
                <a:lnTo>
                  <a:pt x="97483" y="41244"/>
                </a:lnTo>
                <a:lnTo>
                  <a:pt x="97384" y="42551"/>
                </a:lnTo>
                <a:lnTo>
                  <a:pt x="97119" y="43732"/>
                </a:lnTo>
                <a:lnTo>
                  <a:pt x="96688" y="44848"/>
                </a:lnTo>
                <a:lnTo>
                  <a:pt x="96125" y="45805"/>
                </a:lnTo>
                <a:lnTo>
                  <a:pt x="95397" y="46698"/>
                </a:lnTo>
                <a:lnTo>
                  <a:pt x="94569" y="47400"/>
                </a:lnTo>
                <a:lnTo>
                  <a:pt x="93576" y="47974"/>
                </a:lnTo>
                <a:lnTo>
                  <a:pt x="92516" y="48389"/>
                </a:lnTo>
                <a:lnTo>
                  <a:pt x="91324" y="48644"/>
                </a:lnTo>
                <a:lnTo>
                  <a:pt x="89999" y="48740"/>
                </a:lnTo>
                <a:lnTo>
                  <a:pt x="88874" y="48644"/>
                </a:lnTo>
                <a:lnTo>
                  <a:pt x="87781" y="48293"/>
                </a:lnTo>
                <a:lnTo>
                  <a:pt x="86688" y="47719"/>
                </a:lnTo>
                <a:lnTo>
                  <a:pt x="85695" y="46953"/>
                </a:lnTo>
                <a:lnTo>
                  <a:pt x="84801" y="46060"/>
                </a:lnTo>
                <a:lnTo>
                  <a:pt x="84006" y="45007"/>
                </a:lnTo>
                <a:lnTo>
                  <a:pt x="67483" y="45007"/>
                </a:lnTo>
                <a:lnTo>
                  <a:pt x="67483" y="96746"/>
                </a:lnTo>
                <a:lnTo>
                  <a:pt x="70397" y="96491"/>
                </a:lnTo>
                <a:lnTo>
                  <a:pt x="73145" y="96140"/>
                </a:lnTo>
                <a:lnTo>
                  <a:pt x="75695" y="95725"/>
                </a:lnTo>
                <a:lnTo>
                  <a:pt x="78013" y="95151"/>
                </a:lnTo>
                <a:lnTo>
                  <a:pt x="80264" y="94545"/>
                </a:lnTo>
                <a:lnTo>
                  <a:pt x="82284" y="93875"/>
                </a:lnTo>
                <a:lnTo>
                  <a:pt x="84205" y="93173"/>
                </a:lnTo>
                <a:lnTo>
                  <a:pt x="85927" y="92376"/>
                </a:lnTo>
                <a:lnTo>
                  <a:pt x="87516" y="91578"/>
                </a:lnTo>
                <a:lnTo>
                  <a:pt x="88973" y="90749"/>
                </a:lnTo>
                <a:lnTo>
                  <a:pt x="90264" y="89920"/>
                </a:lnTo>
                <a:lnTo>
                  <a:pt x="91456" y="89059"/>
                </a:lnTo>
                <a:lnTo>
                  <a:pt x="92549" y="88197"/>
                </a:lnTo>
                <a:lnTo>
                  <a:pt x="93509" y="87400"/>
                </a:lnTo>
                <a:lnTo>
                  <a:pt x="94337" y="86602"/>
                </a:lnTo>
                <a:lnTo>
                  <a:pt x="95033" y="85837"/>
                </a:lnTo>
                <a:lnTo>
                  <a:pt x="95662" y="85135"/>
                </a:lnTo>
                <a:lnTo>
                  <a:pt x="96158" y="84497"/>
                </a:lnTo>
                <a:lnTo>
                  <a:pt x="96589" y="83955"/>
                </a:lnTo>
                <a:lnTo>
                  <a:pt x="96920" y="83476"/>
                </a:lnTo>
                <a:lnTo>
                  <a:pt x="97152" y="83062"/>
                </a:lnTo>
                <a:lnTo>
                  <a:pt x="97350" y="82743"/>
                </a:lnTo>
                <a:lnTo>
                  <a:pt x="97450" y="82551"/>
                </a:lnTo>
                <a:lnTo>
                  <a:pt x="97483" y="82519"/>
                </a:lnTo>
                <a:lnTo>
                  <a:pt x="97483" y="67496"/>
                </a:lnTo>
                <a:lnTo>
                  <a:pt x="119999" y="67496"/>
                </a:lnTo>
                <a:lnTo>
                  <a:pt x="119933" y="67591"/>
                </a:lnTo>
                <a:lnTo>
                  <a:pt x="119834" y="67910"/>
                </a:lnTo>
                <a:lnTo>
                  <a:pt x="119602" y="68389"/>
                </a:lnTo>
                <a:lnTo>
                  <a:pt x="119271" y="69122"/>
                </a:lnTo>
                <a:lnTo>
                  <a:pt x="118841" y="69984"/>
                </a:lnTo>
                <a:lnTo>
                  <a:pt x="118344" y="70972"/>
                </a:lnTo>
                <a:lnTo>
                  <a:pt x="117748" y="72185"/>
                </a:lnTo>
                <a:lnTo>
                  <a:pt x="117086" y="73492"/>
                </a:lnTo>
                <a:lnTo>
                  <a:pt x="116291" y="74928"/>
                </a:lnTo>
                <a:lnTo>
                  <a:pt x="115463" y="76459"/>
                </a:lnTo>
                <a:lnTo>
                  <a:pt x="114503" y="78149"/>
                </a:lnTo>
                <a:lnTo>
                  <a:pt x="113509" y="79872"/>
                </a:lnTo>
                <a:lnTo>
                  <a:pt x="112384" y="81722"/>
                </a:lnTo>
                <a:lnTo>
                  <a:pt x="111192" y="83636"/>
                </a:lnTo>
                <a:lnTo>
                  <a:pt x="109933" y="85582"/>
                </a:lnTo>
                <a:lnTo>
                  <a:pt x="108576" y="87559"/>
                </a:lnTo>
                <a:lnTo>
                  <a:pt x="107152" y="89601"/>
                </a:lnTo>
                <a:lnTo>
                  <a:pt x="105629" y="91642"/>
                </a:lnTo>
                <a:lnTo>
                  <a:pt x="104039" y="93716"/>
                </a:lnTo>
                <a:lnTo>
                  <a:pt x="102350" y="95789"/>
                </a:lnTo>
                <a:lnTo>
                  <a:pt x="100629" y="97862"/>
                </a:lnTo>
                <a:lnTo>
                  <a:pt x="98841" y="99872"/>
                </a:lnTo>
                <a:lnTo>
                  <a:pt x="96920" y="101913"/>
                </a:lnTo>
                <a:lnTo>
                  <a:pt x="94933" y="103859"/>
                </a:lnTo>
                <a:lnTo>
                  <a:pt x="92913" y="105773"/>
                </a:lnTo>
                <a:lnTo>
                  <a:pt x="90794" y="107591"/>
                </a:lnTo>
                <a:lnTo>
                  <a:pt x="88609" y="109346"/>
                </a:lnTo>
                <a:lnTo>
                  <a:pt x="86324" y="110972"/>
                </a:lnTo>
                <a:lnTo>
                  <a:pt x="84006" y="112535"/>
                </a:lnTo>
                <a:lnTo>
                  <a:pt x="81622" y="114003"/>
                </a:lnTo>
                <a:lnTo>
                  <a:pt x="79139" y="115311"/>
                </a:lnTo>
                <a:lnTo>
                  <a:pt x="76589" y="116459"/>
                </a:lnTo>
                <a:lnTo>
                  <a:pt x="73973" y="117511"/>
                </a:lnTo>
                <a:lnTo>
                  <a:pt x="71291" y="118373"/>
                </a:lnTo>
                <a:lnTo>
                  <a:pt x="68576" y="119043"/>
                </a:lnTo>
                <a:lnTo>
                  <a:pt x="65794" y="119553"/>
                </a:lnTo>
                <a:lnTo>
                  <a:pt x="62913" y="119872"/>
                </a:lnTo>
                <a:lnTo>
                  <a:pt x="59966" y="120000"/>
                </a:lnTo>
                <a:lnTo>
                  <a:pt x="56920" y="119872"/>
                </a:lnTo>
                <a:lnTo>
                  <a:pt x="53973" y="119553"/>
                </a:lnTo>
                <a:lnTo>
                  <a:pt x="51059" y="119043"/>
                </a:lnTo>
                <a:lnTo>
                  <a:pt x="48245" y="118373"/>
                </a:lnTo>
                <a:lnTo>
                  <a:pt x="45529" y="117511"/>
                </a:lnTo>
                <a:lnTo>
                  <a:pt x="42880" y="116459"/>
                </a:lnTo>
                <a:lnTo>
                  <a:pt x="40298" y="115311"/>
                </a:lnTo>
                <a:lnTo>
                  <a:pt x="37781" y="114003"/>
                </a:lnTo>
                <a:lnTo>
                  <a:pt x="35331" y="112535"/>
                </a:lnTo>
                <a:lnTo>
                  <a:pt x="32980" y="110972"/>
                </a:lnTo>
                <a:lnTo>
                  <a:pt x="30695" y="109346"/>
                </a:lnTo>
                <a:lnTo>
                  <a:pt x="28509" y="107591"/>
                </a:lnTo>
                <a:lnTo>
                  <a:pt x="26390" y="105773"/>
                </a:lnTo>
                <a:lnTo>
                  <a:pt x="24337" y="103859"/>
                </a:lnTo>
                <a:lnTo>
                  <a:pt x="22384" y="101913"/>
                </a:lnTo>
                <a:lnTo>
                  <a:pt x="20529" y="99872"/>
                </a:lnTo>
                <a:lnTo>
                  <a:pt x="18741" y="97862"/>
                </a:lnTo>
                <a:lnTo>
                  <a:pt x="16986" y="95789"/>
                </a:lnTo>
                <a:lnTo>
                  <a:pt x="15364" y="93716"/>
                </a:lnTo>
                <a:lnTo>
                  <a:pt x="13807" y="91642"/>
                </a:lnTo>
                <a:lnTo>
                  <a:pt x="12317" y="89601"/>
                </a:lnTo>
                <a:lnTo>
                  <a:pt x="10927" y="87559"/>
                </a:lnTo>
                <a:lnTo>
                  <a:pt x="9635" y="85582"/>
                </a:lnTo>
                <a:lnTo>
                  <a:pt x="8377" y="83636"/>
                </a:lnTo>
                <a:lnTo>
                  <a:pt x="7251" y="81722"/>
                </a:lnTo>
                <a:lnTo>
                  <a:pt x="6158" y="79872"/>
                </a:lnTo>
                <a:lnTo>
                  <a:pt x="5198" y="78149"/>
                </a:lnTo>
                <a:lnTo>
                  <a:pt x="4304" y="76459"/>
                </a:lnTo>
                <a:lnTo>
                  <a:pt x="3509" y="74928"/>
                </a:lnTo>
                <a:lnTo>
                  <a:pt x="2748" y="73492"/>
                </a:lnTo>
                <a:lnTo>
                  <a:pt x="2119" y="72185"/>
                </a:lnTo>
                <a:lnTo>
                  <a:pt x="1556" y="70972"/>
                </a:lnTo>
                <a:lnTo>
                  <a:pt x="1059" y="69984"/>
                </a:lnTo>
                <a:lnTo>
                  <a:pt x="662" y="69122"/>
                </a:lnTo>
                <a:lnTo>
                  <a:pt x="397" y="68389"/>
                </a:lnTo>
                <a:lnTo>
                  <a:pt x="165" y="67910"/>
                </a:lnTo>
                <a:lnTo>
                  <a:pt x="33" y="67591"/>
                </a:lnTo>
                <a:lnTo>
                  <a:pt x="0" y="67496"/>
                </a:lnTo>
                <a:lnTo>
                  <a:pt x="22483" y="67496"/>
                </a:lnTo>
                <a:lnTo>
                  <a:pt x="22483" y="82519"/>
                </a:lnTo>
                <a:lnTo>
                  <a:pt x="22516" y="82551"/>
                </a:lnTo>
                <a:lnTo>
                  <a:pt x="22582" y="82743"/>
                </a:lnTo>
                <a:lnTo>
                  <a:pt x="22748" y="83062"/>
                </a:lnTo>
                <a:lnTo>
                  <a:pt x="22980" y="83476"/>
                </a:lnTo>
                <a:lnTo>
                  <a:pt x="23311" y="83955"/>
                </a:lnTo>
                <a:lnTo>
                  <a:pt x="23708" y="84529"/>
                </a:lnTo>
                <a:lnTo>
                  <a:pt x="24172" y="85167"/>
                </a:lnTo>
                <a:lnTo>
                  <a:pt x="24768" y="85901"/>
                </a:lnTo>
                <a:lnTo>
                  <a:pt x="25463" y="86634"/>
                </a:lnTo>
                <a:lnTo>
                  <a:pt x="26258" y="87432"/>
                </a:lnTo>
                <a:lnTo>
                  <a:pt x="27152" y="88261"/>
                </a:lnTo>
                <a:lnTo>
                  <a:pt x="28211" y="89154"/>
                </a:lnTo>
                <a:lnTo>
                  <a:pt x="29403" y="90015"/>
                </a:lnTo>
                <a:lnTo>
                  <a:pt x="30662" y="90909"/>
                </a:lnTo>
                <a:lnTo>
                  <a:pt x="32119" y="91738"/>
                </a:lnTo>
                <a:lnTo>
                  <a:pt x="33708" y="92599"/>
                </a:lnTo>
                <a:lnTo>
                  <a:pt x="35463" y="93397"/>
                </a:lnTo>
                <a:lnTo>
                  <a:pt x="37384" y="94194"/>
                </a:lnTo>
                <a:lnTo>
                  <a:pt x="39437" y="94928"/>
                </a:lnTo>
                <a:lnTo>
                  <a:pt x="41688" y="95598"/>
                </a:lnTo>
                <a:lnTo>
                  <a:pt x="44105" y="96172"/>
                </a:lnTo>
                <a:lnTo>
                  <a:pt x="46721" y="96714"/>
                </a:lnTo>
                <a:lnTo>
                  <a:pt x="49503" y="97129"/>
                </a:lnTo>
                <a:lnTo>
                  <a:pt x="52483" y="97448"/>
                </a:lnTo>
                <a:lnTo>
                  <a:pt x="52483" y="45007"/>
                </a:lnTo>
                <a:lnTo>
                  <a:pt x="35993" y="45007"/>
                </a:lnTo>
                <a:lnTo>
                  <a:pt x="35596" y="45933"/>
                </a:lnTo>
                <a:lnTo>
                  <a:pt x="35000" y="46730"/>
                </a:lnTo>
                <a:lnTo>
                  <a:pt x="34271" y="47400"/>
                </a:lnTo>
                <a:lnTo>
                  <a:pt x="33377" y="47974"/>
                </a:lnTo>
                <a:lnTo>
                  <a:pt x="32384" y="48389"/>
                </a:lnTo>
                <a:lnTo>
                  <a:pt x="31225" y="48644"/>
                </a:lnTo>
                <a:lnTo>
                  <a:pt x="29999" y="48740"/>
                </a:lnTo>
                <a:lnTo>
                  <a:pt x="28675" y="48644"/>
                </a:lnTo>
                <a:lnTo>
                  <a:pt x="27483" y="48389"/>
                </a:lnTo>
                <a:lnTo>
                  <a:pt x="26357" y="47974"/>
                </a:lnTo>
                <a:lnTo>
                  <a:pt x="25397" y="47400"/>
                </a:lnTo>
                <a:lnTo>
                  <a:pt x="24536" y="46698"/>
                </a:lnTo>
                <a:lnTo>
                  <a:pt x="23807" y="45805"/>
                </a:lnTo>
                <a:lnTo>
                  <a:pt x="23211" y="44848"/>
                </a:lnTo>
                <a:lnTo>
                  <a:pt x="22814" y="43732"/>
                </a:lnTo>
                <a:lnTo>
                  <a:pt x="22549" y="42551"/>
                </a:lnTo>
                <a:lnTo>
                  <a:pt x="22483" y="41244"/>
                </a:lnTo>
                <a:lnTo>
                  <a:pt x="22549" y="39936"/>
                </a:lnTo>
                <a:lnTo>
                  <a:pt x="22814" y="38724"/>
                </a:lnTo>
                <a:lnTo>
                  <a:pt x="23211" y="37671"/>
                </a:lnTo>
                <a:lnTo>
                  <a:pt x="23807" y="36682"/>
                </a:lnTo>
                <a:lnTo>
                  <a:pt x="24536" y="35821"/>
                </a:lnTo>
                <a:lnTo>
                  <a:pt x="25397" y="35119"/>
                </a:lnTo>
                <a:lnTo>
                  <a:pt x="26357" y="34545"/>
                </a:lnTo>
                <a:lnTo>
                  <a:pt x="27483" y="34130"/>
                </a:lnTo>
                <a:lnTo>
                  <a:pt x="28675" y="33843"/>
                </a:lnTo>
                <a:lnTo>
                  <a:pt x="29999" y="33779"/>
                </a:lnTo>
                <a:lnTo>
                  <a:pt x="31225" y="33843"/>
                </a:lnTo>
                <a:lnTo>
                  <a:pt x="32384" y="34130"/>
                </a:lnTo>
                <a:lnTo>
                  <a:pt x="33377" y="34513"/>
                </a:lnTo>
                <a:lnTo>
                  <a:pt x="34271" y="35119"/>
                </a:lnTo>
                <a:lnTo>
                  <a:pt x="35000" y="35789"/>
                </a:lnTo>
                <a:lnTo>
                  <a:pt x="35596" y="36586"/>
                </a:lnTo>
                <a:lnTo>
                  <a:pt x="35993" y="37511"/>
                </a:lnTo>
                <a:lnTo>
                  <a:pt x="52483" y="37511"/>
                </a:lnTo>
                <a:lnTo>
                  <a:pt x="52483" y="27751"/>
                </a:lnTo>
                <a:lnTo>
                  <a:pt x="51192" y="27017"/>
                </a:lnTo>
                <a:lnTo>
                  <a:pt x="49999" y="26092"/>
                </a:lnTo>
                <a:lnTo>
                  <a:pt x="48907" y="25007"/>
                </a:lnTo>
                <a:lnTo>
                  <a:pt x="47913" y="23827"/>
                </a:lnTo>
                <a:lnTo>
                  <a:pt x="47052" y="22519"/>
                </a:lnTo>
                <a:lnTo>
                  <a:pt x="46324" y="21116"/>
                </a:lnTo>
                <a:lnTo>
                  <a:pt x="45761" y="19649"/>
                </a:lnTo>
                <a:lnTo>
                  <a:pt x="45331" y="18149"/>
                </a:lnTo>
                <a:lnTo>
                  <a:pt x="45099" y="16586"/>
                </a:lnTo>
                <a:lnTo>
                  <a:pt x="45033" y="15023"/>
                </a:lnTo>
                <a:lnTo>
                  <a:pt x="45099" y="13141"/>
                </a:lnTo>
                <a:lnTo>
                  <a:pt x="45463" y="11355"/>
                </a:lnTo>
                <a:lnTo>
                  <a:pt x="46026" y="9601"/>
                </a:lnTo>
                <a:lnTo>
                  <a:pt x="46754" y="7974"/>
                </a:lnTo>
                <a:lnTo>
                  <a:pt x="47682" y="6443"/>
                </a:lnTo>
                <a:lnTo>
                  <a:pt x="48807" y="5071"/>
                </a:lnTo>
                <a:lnTo>
                  <a:pt x="50033" y="3827"/>
                </a:lnTo>
                <a:lnTo>
                  <a:pt x="51423" y="2711"/>
                </a:lnTo>
                <a:lnTo>
                  <a:pt x="52947" y="1754"/>
                </a:lnTo>
                <a:lnTo>
                  <a:pt x="54569" y="1052"/>
                </a:lnTo>
                <a:lnTo>
                  <a:pt x="56324" y="478"/>
                </a:lnTo>
                <a:lnTo>
                  <a:pt x="58112" y="127"/>
                </a:lnTo>
                <a:lnTo>
                  <a:pt x="5996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79" name="Google Shape;1079;p53"/>
          <p:cNvGrpSpPr/>
          <p:nvPr/>
        </p:nvGrpSpPr>
        <p:grpSpPr>
          <a:xfrm>
            <a:off x="7022751" y="4129051"/>
            <a:ext cx="446928" cy="211788"/>
            <a:chOff x="3232150" y="2884488"/>
            <a:chExt cx="6505500" cy="3082800"/>
          </a:xfrm>
        </p:grpSpPr>
        <p:sp>
          <p:nvSpPr>
            <p:cNvPr id="1080" name="Google Shape;1080;p53"/>
            <p:cNvSpPr/>
            <p:nvPr/>
          </p:nvSpPr>
          <p:spPr>
            <a:xfrm>
              <a:off x="3232150" y="2884488"/>
              <a:ext cx="6505500" cy="3082800"/>
            </a:xfrm>
            <a:custGeom>
              <a:rect b="b" l="l" r="r" t="t"/>
              <a:pathLst>
                <a:path extrusionOk="0" h="120000" w="120000">
                  <a:moveTo>
                    <a:pt x="12737" y="77363"/>
                  </a:moveTo>
                  <a:lnTo>
                    <a:pt x="11508" y="77487"/>
                  </a:lnTo>
                  <a:lnTo>
                    <a:pt x="10395" y="78105"/>
                  </a:lnTo>
                  <a:lnTo>
                    <a:pt x="9282" y="79093"/>
                  </a:lnTo>
                  <a:lnTo>
                    <a:pt x="8345" y="80329"/>
                  </a:lnTo>
                  <a:lnTo>
                    <a:pt x="7467" y="81936"/>
                  </a:lnTo>
                  <a:lnTo>
                    <a:pt x="6705" y="83789"/>
                  </a:lnTo>
                  <a:lnTo>
                    <a:pt x="6090" y="85890"/>
                  </a:lnTo>
                  <a:lnTo>
                    <a:pt x="5651" y="88115"/>
                  </a:lnTo>
                  <a:lnTo>
                    <a:pt x="5358" y="90587"/>
                  </a:lnTo>
                  <a:lnTo>
                    <a:pt x="5270" y="93120"/>
                  </a:lnTo>
                  <a:lnTo>
                    <a:pt x="5358" y="95653"/>
                  </a:lnTo>
                  <a:lnTo>
                    <a:pt x="5651" y="98125"/>
                  </a:lnTo>
                  <a:lnTo>
                    <a:pt x="6090" y="100350"/>
                  </a:lnTo>
                  <a:lnTo>
                    <a:pt x="6705" y="102389"/>
                  </a:lnTo>
                  <a:lnTo>
                    <a:pt x="7467" y="104243"/>
                  </a:lnTo>
                  <a:lnTo>
                    <a:pt x="8345" y="105787"/>
                  </a:lnTo>
                  <a:lnTo>
                    <a:pt x="9282" y="107085"/>
                  </a:lnTo>
                  <a:lnTo>
                    <a:pt x="10395" y="108074"/>
                  </a:lnTo>
                  <a:lnTo>
                    <a:pt x="11508" y="108630"/>
                  </a:lnTo>
                  <a:lnTo>
                    <a:pt x="12737" y="108877"/>
                  </a:lnTo>
                  <a:lnTo>
                    <a:pt x="13938" y="108630"/>
                  </a:lnTo>
                  <a:lnTo>
                    <a:pt x="15080" y="108074"/>
                  </a:lnTo>
                  <a:lnTo>
                    <a:pt x="16163" y="107085"/>
                  </a:lnTo>
                  <a:lnTo>
                    <a:pt x="17159" y="105787"/>
                  </a:lnTo>
                  <a:lnTo>
                    <a:pt x="18038" y="104243"/>
                  </a:lnTo>
                  <a:lnTo>
                    <a:pt x="18770" y="102389"/>
                  </a:lnTo>
                  <a:lnTo>
                    <a:pt x="19385" y="100350"/>
                  </a:lnTo>
                  <a:lnTo>
                    <a:pt x="19824" y="98125"/>
                  </a:lnTo>
                  <a:lnTo>
                    <a:pt x="20117" y="95653"/>
                  </a:lnTo>
                  <a:lnTo>
                    <a:pt x="20204" y="93120"/>
                  </a:lnTo>
                  <a:lnTo>
                    <a:pt x="20117" y="90587"/>
                  </a:lnTo>
                  <a:lnTo>
                    <a:pt x="19824" y="88115"/>
                  </a:lnTo>
                  <a:lnTo>
                    <a:pt x="19385" y="85890"/>
                  </a:lnTo>
                  <a:lnTo>
                    <a:pt x="18770" y="83789"/>
                  </a:lnTo>
                  <a:lnTo>
                    <a:pt x="18038" y="81936"/>
                  </a:lnTo>
                  <a:lnTo>
                    <a:pt x="17159" y="80329"/>
                  </a:lnTo>
                  <a:lnTo>
                    <a:pt x="16163" y="79093"/>
                  </a:lnTo>
                  <a:lnTo>
                    <a:pt x="15080" y="78105"/>
                  </a:lnTo>
                  <a:lnTo>
                    <a:pt x="13938" y="77487"/>
                  </a:lnTo>
                  <a:lnTo>
                    <a:pt x="12737" y="77363"/>
                  </a:lnTo>
                  <a:close/>
                  <a:moveTo>
                    <a:pt x="75841" y="77363"/>
                  </a:moveTo>
                  <a:lnTo>
                    <a:pt x="74641" y="77487"/>
                  </a:lnTo>
                  <a:lnTo>
                    <a:pt x="73499" y="78105"/>
                  </a:lnTo>
                  <a:lnTo>
                    <a:pt x="72415" y="79093"/>
                  </a:lnTo>
                  <a:lnTo>
                    <a:pt x="71449" y="80329"/>
                  </a:lnTo>
                  <a:lnTo>
                    <a:pt x="70571" y="81936"/>
                  </a:lnTo>
                  <a:lnTo>
                    <a:pt x="69838" y="83789"/>
                  </a:lnTo>
                  <a:lnTo>
                    <a:pt x="69224" y="85890"/>
                  </a:lnTo>
                  <a:lnTo>
                    <a:pt x="68784" y="88115"/>
                  </a:lnTo>
                  <a:lnTo>
                    <a:pt x="68491" y="90587"/>
                  </a:lnTo>
                  <a:lnTo>
                    <a:pt x="68374" y="93120"/>
                  </a:lnTo>
                  <a:lnTo>
                    <a:pt x="68491" y="95653"/>
                  </a:lnTo>
                  <a:lnTo>
                    <a:pt x="68784" y="98125"/>
                  </a:lnTo>
                  <a:lnTo>
                    <a:pt x="69224" y="100350"/>
                  </a:lnTo>
                  <a:lnTo>
                    <a:pt x="69838" y="102389"/>
                  </a:lnTo>
                  <a:lnTo>
                    <a:pt x="70571" y="104243"/>
                  </a:lnTo>
                  <a:lnTo>
                    <a:pt x="71449" y="105787"/>
                  </a:lnTo>
                  <a:lnTo>
                    <a:pt x="72415" y="107085"/>
                  </a:lnTo>
                  <a:lnTo>
                    <a:pt x="73499" y="108074"/>
                  </a:lnTo>
                  <a:lnTo>
                    <a:pt x="74641" y="108630"/>
                  </a:lnTo>
                  <a:lnTo>
                    <a:pt x="75841" y="108877"/>
                  </a:lnTo>
                  <a:lnTo>
                    <a:pt x="77071" y="108630"/>
                  </a:lnTo>
                  <a:lnTo>
                    <a:pt x="78213" y="108074"/>
                  </a:lnTo>
                  <a:lnTo>
                    <a:pt x="79297" y="107085"/>
                  </a:lnTo>
                  <a:lnTo>
                    <a:pt x="80292" y="105787"/>
                  </a:lnTo>
                  <a:lnTo>
                    <a:pt x="81112" y="104243"/>
                  </a:lnTo>
                  <a:lnTo>
                    <a:pt x="81903" y="102389"/>
                  </a:lnTo>
                  <a:lnTo>
                    <a:pt x="82518" y="100350"/>
                  </a:lnTo>
                  <a:lnTo>
                    <a:pt x="82957" y="98125"/>
                  </a:lnTo>
                  <a:lnTo>
                    <a:pt x="83250" y="95653"/>
                  </a:lnTo>
                  <a:lnTo>
                    <a:pt x="83338" y="93120"/>
                  </a:lnTo>
                  <a:lnTo>
                    <a:pt x="83250" y="90587"/>
                  </a:lnTo>
                  <a:lnTo>
                    <a:pt x="82957" y="88115"/>
                  </a:lnTo>
                  <a:lnTo>
                    <a:pt x="82518" y="85890"/>
                  </a:lnTo>
                  <a:lnTo>
                    <a:pt x="81903" y="83789"/>
                  </a:lnTo>
                  <a:lnTo>
                    <a:pt x="81112" y="81936"/>
                  </a:lnTo>
                  <a:lnTo>
                    <a:pt x="80292" y="80329"/>
                  </a:lnTo>
                  <a:lnTo>
                    <a:pt x="79297" y="79093"/>
                  </a:lnTo>
                  <a:lnTo>
                    <a:pt x="78213" y="78105"/>
                  </a:lnTo>
                  <a:lnTo>
                    <a:pt x="77071" y="77487"/>
                  </a:lnTo>
                  <a:lnTo>
                    <a:pt x="75841" y="77363"/>
                  </a:lnTo>
                  <a:close/>
                  <a:moveTo>
                    <a:pt x="107232" y="11122"/>
                  </a:moveTo>
                  <a:lnTo>
                    <a:pt x="106032" y="11307"/>
                  </a:lnTo>
                  <a:lnTo>
                    <a:pt x="104890" y="11925"/>
                  </a:lnTo>
                  <a:lnTo>
                    <a:pt x="103806" y="12852"/>
                  </a:lnTo>
                  <a:lnTo>
                    <a:pt x="102840" y="14150"/>
                  </a:lnTo>
                  <a:lnTo>
                    <a:pt x="101961" y="15695"/>
                  </a:lnTo>
                  <a:lnTo>
                    <a:pt x="101200" y="17548"/>
                  </a:lnTo>
                  <a:lnTo>
                    <a:pt x="100614" y="19649"/>
                  </a:lnTo>
                  <a:lnTo>
                    <a:pt x="100146" y="21936"/>
                  </a:lnTo>
                  <a:lnTo>
                    <a:pt x="99853" y="24346"/>
                  </a:lnTo>
                  <a:lnTo>
                    <a:pt x="99765" y="26879"/>
                  </a:lnTo>
                  <a:lnTo>
                    <a:pt x="99853" y="29474"/>
                  </a:lnTo>
                  <a:lnTo>
                    <a:pt x="100146" y="31822"/>
                  </a:lnTo>
                  <a:lnTo>
                    <a:pt x="100614" y="34170"/>
                  </a:lnTo>
                  <a:lnTo>
                    <a:pt x="101200" y="36210"/>
                  </a:lnTo>
                  <a:lnTo>
                    <a:pt x="101961" y="38002"/>
                  </a:lnTo>
                  <a:lnTo>
                    <a:pt x="102840" y="39608"/>
                  </a:lnTo>
                  <a:lnTo>
                    <a:pt x="103806" y="40906"/>
                  </a:lnTo>
                  <a:lnTo>
                    <a:pt x="104890" y="41833"/>
                  </a:lnTo>
                  <a:lnTo>
                    <a:pt x="106032" y="42451"/>
                  </a:lnTo>
                  <a:lnTo>
                    <a:pt x="107232" y="42698"/>
                  </a:lnTo>
                  <a:lnTo>
                    <a:pt x="108433" y="42451"/>
                  </a:lnTo>
                  <a:lnTo>
                    <a:pt x="109604" y="41833"/>
                  </a:lnTo>
                  <a:lnTo>
                    <a:pt x="110658" y="40906"/>
                  </a:lnTo>
                  <a:lnTo>
                    <a:pt x="111654" y="39608"/>
                  </a:lnTo>
                  <a:lnTo>
                    <a:pt x="112532" y="38002"/>
                  </a:lnTo>
                  <a:lnTo>
                    <a:pt x="113265" y="36210"/>
                  </a:lnTo>
                  <a:lnTo>
                    <a:pt x="113879" y="34170"/>
                  </a:lnTo>
                  <a:lnTo>
                    <a:pt x="114348" y="31822"/>
                  </a:lnTo>
                  <a:lnTo>
                    <a:pt x="114612" y="29474"/>
                  </a:lnTo>
                  <a:lnTo>
                    <a:pt x="114699" y="26879"/>
                  </a:lnTo>
                  <a:lnTo>
                    <a:pt x="114612" y="24346"/>
                  </a:lnTo>
                  <a:lnTo>
                    <a:pt x="114348" y="21936"/>
                  </a:lnTo>
                  <a:lnTo>
                    <a:pt x="113879" y="19649"/>
                  </a:lnTo>
                  <a:lnTo>
                    <a:pt x="113265" y="17548"/>
                  </a:lnTo>
                  <a:lnTo>
                    <a:pt x="112532" y="15695"/>
                  </a:lnTo>
                  <a:lnTo>
                    <a:pt x="111654" y="14150"/>
                  </a:lnTo>
                  <a:lnTo>
                    <a:pt x="110658" y="12852"/>
                  </a:lnTo>
                  <a:lnTo>
                    <a:pt x="109604" y="11925"/>
                  </a:lnTo>
                  <a:lnTo>
                    <a:pt x="108433" y="11307"/>
                  </a:lnTo>
                  <a:lnTo>
                    <a:pt x="107232" y="11122"/>
                  </a:lnTo>
                  <a:close/>
                  <a:moveTo>
                    <a:pt x="44128" y="11122"/>
                  </a:moveTo>
                  <a:lnTo>
                    <a:pt x="42898" y="11307"/>
                  </a:lnTo>
                  <a:lnTo>
                    <a:pt x="41756" y="11925"/>
                  </a:lnTo>
                  <a:lnTo>
                    <a:pt x="40702" y="12852"/>
                  </a:lnTo>
                  <a:lnTo>
                    <a:pt x="39707" y="14150"/>
                  </a:lnTo>
                  <a:lnTo>
                    <a:pt x="38828" y="15695"/>
                  </a:lnTo>
                  <a:lnTo>
                    <a:pt x="38096" y="17548"/>
                  </a:lnTo>
                  <a:lnTo>
                    <a:pt x="37481" y="19649"/>
                  </a:lnTo>
                  <a:lnTo>
                    <a:pt x="37013" y="21936"/>
                  </a:lnTo>
                  <a:lnTo>
                    <a:pt x="36749" y="24346"/>
                  </a:lnTo>
                  <a:lnTo>
                    <a:pt x="36632" y="26879"/>
                  </a:lnTo>
                  <a:lnTo>
                    <a:pt x="36749" y="29474"/>
                  </a:lnTo>
                  <a:lnTo>
                    <a:pt x="37013" y="31822"/>
                  </a:lnTo>
                  <a:lnTo>
                    <a:pt x="37481" y="34170"/>
                  </a:lnTo>
                  <a:lnTo>
                    <a:pt x="38096" y="36210"/>
                  </a:lnTo>
                  <a:lnTo>
                    <a:pt x="38828" y="38002"/>
                  </a:lnTo>
                  <a:lnTo>
                    <a:pt x="39707" y="39608"/>
                  </a:lnTo>
                  <a:lnTo>
                    <a:pt x="40702" y="40906"/>
                  </a:lnTo>
                  <a:lnTo>
                    <a:pt x="41756" y="41833"/>
                  </a:lnTo>
                  <a:lnTo>
                    <a:pt x="42898" y="42451"/>
                  </a:lnTo>
                  <a:lnTo>
                    <a:pt x="44128" y="42698"/>
                  </a:lnTo>
                  <a:lnTo>
                    <a:pt x="45329" y="42451"/>
                  </a:lnTo>
                  <a:lnTo>
                    <a:pt x="46471" y="41833"/>
                  </a:lnTo>
                  <a:lnTo>
                    <a:pt x="47525" y="40906"/>
                  </a:lnTo>
                  <a:lnTo>
                    <a:pt x="48521" y="39608"/>
                  </a:lnTo>
                  <a:lnTo>
                    <a:pt x="49399" y="38002"/>
                  </a:lnTo>
                  <a:lnTo>
                    <a:pt x="50161" y="36210"/>
                  </a:lnTo>
                  <a:lnTo>
                    <a:pt x="50746" y="34170"/>
                  </a:lnTo>
                  <a:lnTo>
                    <a:pt x="51215" y="31822"/>
                  </a:lnTo>
                  <a:lnTo>
                    <a:pt x="51508" y="29474"/>
                  </a:lnTo>
                  <a:lnTo>
                    <a:pt x="51595" y="26879"/>
                  </a:lnTo>
                  <a:lnTo>
                    <a:pt x="51508" y="24346"/>
                  </a:lnTo>
                  <a:lnTo>
                    <a:pt x="51215" y="21936"/>
                  </a:lnTo>
                  <a:lnTo>
                    <a:pt x="50746" y="19649"/>
                  </a:lnTo>
                  <a:lnTo>
                    <a:pt x="50161" y="17548"/>
                  </a:lnTo>
                  <a:lnTo>
                    <a:pt x="49399" y="15695"/>
                  </a:lnTo>
                  <a:lnTo>
                    <a:pt x="48521" y="14150"/>
                  </a:lnTo>
                  <a:lnTo>
                    <a:pt x="47525" y="12852"/>
                  </a:lnTo>
                  <a:lnTo>
                    <a:pt x="46471" y="11925"/>
                  </a:lnTo>
                  <a:lnTo>
                    <a:pt x="45329" y="11307"/>
                  </a:lnTo>
                  <a:lnTo>
                    <a:pt x="44128" y="11122"/>
                  </a:lnTo>
                  <a:close/>
                  <a:moveTo>
                    <a:pt x="107232" y="0"/>
                  </a:moveTo>
                  <a:lnTo>
                    <a:pt x="108843" y="185"/>
                  </a:lnTo>
                  <a:lnTo>
                    <a:pt x="110366" y="803"/>
                  </a:lnTo>
                  <a:lnTo>
                    <a:pt x="111830" y="1791"/>
                  </a:lnTo>
                  <a:lnTo>
                    <a:pt x="113206" y="3151"/>
                  </a:lnTo>
                  <a:lnTo>
                    <a:pt x="114524" y="4819"/>
                  </a:lnTo>
                  <a:lnTo>
                    <a:pt x="115695" y="6797"/>
                  </a:lnTo>
                  <a:lnTo>
                    <a:pt x="116749" y="9021"/>
                  </a:lnTo>
                  <a:lnTo>
                    <a:pt x="117686" y="11555"/>
                  </a:lnTo>
                  <a:lnTo>
                    <a:pt x="118506" y="14273"/>
                  </a:lnTo>
                  <a:lnTo>
                    <a:pt x="119121" y="17178"/>
                  </a:lnTo>
                  <a:lnTo>
                    <a:pt x="119590" y="20267"/>
                  </a:lnTo>
                  <a:lnTo>
                    <a:pt x="119882" y="23542"/>
                  </a:lnTo>
                  <a:lnTo>
                    <a:pt x="120000" y="26879"/>
                  </a:lnTo>
                  <a:lnTo>
                    <a:pt x="119882" y="30216"/>
                  </a:lnTo>
                  <a:lnTo>
                    <a:pt x="119590" y="33491"/>
                  </a:lnTo>
                  <a:lnTo>
                    <a:pt x="119121" y="36642"/>
                  </a:lnTo>
                  <a:lnTo>
                    <a:pt x="118506" y="39546"/>
                  </a:lnTo>
                  <a:lnTo>
                    <a:pt x="117686" y="42203"/>
                  </a:lnTo>
                  <a:lnTo>
                    <a:pt x="116749" y="44737"/>
                  </a:lnTo>
                  <a:lnTo>
                    <a:pt x="115695" y="46961"/>
                  </a:lnTo>
                  <a:lnTo>
                    <a:pt x="114524" y="48939"/>
                  </a:lnTo>
                  <a:lnTo>
                    <a:pt x="113206" y="50607"/>
                  </a:lnTo>
                  <a:lnTo>
                    <a:pt x="111830" y="51967"/>
                  </a:lnTo>
                  <a:lnTo>
                    <a:pt x="110366" y="52893"/>
                  </a:lnTo>
                  <a:lnTo>
                    <a:pt x="108843" y="53511"/>
                  </a:lnTo>
                  <a:lnTo>
                    <a:pt x="107232" y="53759"/>
                  </a:lnTo>
                  <a:lnTo>
                    <a:pt x="105710" y="53573"/>
                  </a:lnTo>
                  <a:lnTo>
                    <a:pt x="104245" y="52955"/>
                  </a:lnTo>
                  <a:lnTo>
                    <a:pt x="102869" y="52152"/>
                  </a:lnTo>
                  <a:lnTo>
                    <a:pt x="101522" y="50916"/>
                  </a:lnTo>
                  <a:lnTo>
                    <a:pt x="100292" y="49371"/>
                  </a:lnTo>
                  <a:lnTo>
                    <a:pt x="86530" y="78414"/>
                  </a:lnTo>
                  <a:lnTo>
                    <a:pt x="87232" y="81009"/>
                  </a:lnTo>
                  <a:lnTo>
                    <a:pt x="87818" y="83851"/>
                  </a:lnTo>
                  <a:lnTo>
                    <a:pt x="88228" y="86817"/>
                  </a:lnTo>
                  <a:lnTo>
                    <a:pt x="88521" y="89845"/>
                  </a:lnTo>
                  <a:lnTo>
                    <a:pt x="88579" y="93120"/>
                  </a:lnTo>
                  <a:lnTo>
                    <a:pt x="88491" y="96457"/>
                  </a:lnTo>
                  <a:lnTo>
                    <a:pt x="88199" y="99732"/>
                  </a:lnTo>
                  <a:lnTo>
                    <a:pt x="87759" y="102760"/>
                  </a:lnTo>
                  <a:lnTo>
                    <a:pt x="87086" y="105726"/>
                  </a:lnTo>
                  <a:lnTo>
                    <a:pt x="86295" y="108444"/>
                  </a:lnTo>
                  <a:lnTo>
                    <a:pt x="85387" y="110916"/>
                  </a:lnTo>
                  <a:lnTo>
                    <a:pt x="84333" y="113141"/>
                  </a:lnTo>
                  <a:lnTo>
                    <a:pt x="83133" y="115180"/>
                  </a:lnTo>
                  <a:lnTo>
                    <a:pt x="81844" y="116848"/>
                  </a:lnTo>
                  <a:lnTo>
                    <a:pt x="80468" y="118146"/>
                  </a:lnTo>
                  <a:lnTo>
                    <a:pt x="78975" y="119134"/>
                  </a:lnTo>
                  <a:lnTo>
                    <a:pt x="77452" y="119752"/>
                  </a:lnTo>
                  <a:lnTo>
                    <a:pt x="75841" y="120000"/>
                  </a:lnTo>
                  <a:lnTo>
                    <a:pt x="74289" y="119752"/>
                  </a:lnTo>
                  <a:lnTo>
                    <a:pt x="72708" y="119134"/>
                  </a:lnTo>
                  <a:lnTo>
                    <a:pt x="71244" y="118146"/>
                  </a:lnTo>
                  <a:lnTo>
                    <a:pt x="69868" y="116848"/>
                  </a:lnTo>
                  <a:lnTo>
                    <a:pt x="68579" y="115180"/>
                  </a:lnTo>
                  <a:lnTo>
                    <a:pt x="67379" y="113141"/>
                  </a:lnTo>
                  <a:lnTo>
                    <a:pt x="66325" y="110916"/>
                  </a:lnTo>
                  <a:lnTo>
                    <a:pt x="65387" y="108444"/>
                  </a:lnTo>
                  <a:lnTo>
                    <a:pt x="64626" y="105726"/>
                  </a:lnTo>
                  <a:lnTo>
                    <a:pt x="63953" y="102760"/>
                  </a:lnTo>
                  <a:lnTo>
                    <a:pt x="63484" y="99732"/>
                  </a:lnTo>
                  <a:lnTo>
                    <a:pt x="63191" y="96457"/>
                  </a:lnTo>
                  <a:lnTo>
                    <a:pt x="63133" y="93120"/>
                  </a:lnTo>
                  <a:lnTo>
                    <a:pt x="63191" y="90030"/>
                  </a:lnTo>
                  <a:lnTo>
                    <a:pt x="63455" y="87003"/>
                  </a:lnTo>
                  <a:lnTo>
                    <a:pt x="63865" y="84160"/>
                  </a:lnTo>
                  <a:lnTo>
                    <a:pt x="64363" y="81441"/>
                  </a:lnTo>
                  <a:lnTo>
                    <a:pt x="65065" y="78908"/>
                  </a:lnTo>
                  <a:lnTo>
                    <a:pt x="51068" y="49371"/>
                  </a:lnTo>
                  <a:lnTo>
                    <a:pt x="49838" y="50916"/>
                  </a:lnTo>
                  <a:lnTo>
                    <a:pt x="48491" y="52152"/>
                  </a:lnTo>
                  <a:lnTo>
                    <a:pt x="47115" y="52955"/>
                  </a:lnTo>
                  <a:lnTo>
                    <a:pt x="45651" y="53573"/>
                  </a:lnTo>
                  <a:lnTo>
                    <a:pt x="44128" y="53759"/>
                  </a:lnTo>
                  <a:lnTo>
                    <a:pt x="42606" y="53573"/>
                  </a:lnTo>
                  <a:lnTo>
                    <a:pt x="41112" y="52955"/>
                  </a:lnTo>
                  <a:lnTo>
                    <a:pt x="39736" y="52152"/>
                  </a:lnTo>
                  <a:lnTo>
                    <a:pt x="38418" y="50916"/>
                  </a:lnTo>
                  <a:lnTo>
                    <a:pt x="37159" y="49371"/>
                  </a:lnTo>
                  <a:lnTo>
                    <a:pt x="23426" y="78414"/>
                  </a:lnTo>
                  <a:lnTo>
                    <a:pt x="24128" y="81009"/>
                  </a:lnTo>
                  <a:lnTo>
                    <a:pt x="24685" y="83851"/>
                  </a:lnTo>
                  <a:lnTo>
                    <a:pt x="25124" y="86817"/>
                  </a:lnTo>
                  <a:lnTo>
                    <a:pt x="25387" y="89845"/>
                  </a:lnTo>
                  <a:lnTo>
                    <a:pt x="25475" y="93120"/>
                  </a:lnTo>
                  <a:lnTo>
                    <a:pt x="25387" y="96457"/>
                  </a:lnTo>
                  <a:lnTo>
                    <a:pt x="25095" y="99732"/>
                  </a:lnTo>
                  <a:lnTo>
                    <a:pt x="24626" y="102760"/>
                  </a:lnTo>
                  <a:lnTo>
                    <a:pt x="23982" y="105726"/>
                  </a:lnTo>
                  <a:lnTo>
                    <a:pt x="23191" y="108444"/>
                  </a:lnTo>
                  <a:lnTo>
                    <a:pt x="22254" y="110916"/>
                  </a:lnTo>
                  <a:lnTo>
                    <a:pt x="21200" y="113141"/>
                  </a:lnTo>
                  <a:lnTo>
                    <a:pt x="20000" y="115180"/>
                  </a:lnTo>
                  <a:lnTo>
                    <a:pt x="18711" y="116848"/>
                  </a:lnTo>
                  <a:lnTo>
                    <a:pt x="17335" y="118146"/>
                  </a:lnTo>
                  <a:lnTo>
                    <a:pt x="15871" y="119134"/>
                  </a:lnTo>
                  <a:lnTo>
                    <a:pt x="14348" y="119752"/>
                  </a:lnTo>
                  <a:lnTo>
                    <a:pt x="12737" y="120000"/>
                  </a:lnTo>
                  <a:lnTo>
                    <a:pt x="11156" y="119752"/>
                  </a:lnTo>
                  <a:lnTo>
                    <a:pt x="9604" y="119134"/>
                  </a:lnTo>
                  <a:lnTo>
                    <a:pt x="8111" y="118146"/>
                  </a:lnTo>
                  <a:lnTo>
                    <a:pt x="6734" y="116848"/>
                  </a:lnTo>
                  <a:lnTo>
                    <a:pt x="5475" y="115180"/>
                  </a:lnTo>
                  <a:lnTo>
                    <a:pt x="4304" y="113141"/>
                  </a:lnTo>
                  <a:lnTo>
                    <a:pt x="3191" y="110916"/>
                  </a:lnTo>
                  <a:lnTo>
                    <a:pt x="2284" y="108444"/>
                  </a:lnTo>
                  <a:lnTo>
                    <a:pt x="1493" y="105726"/>
                  </a:lnTo>
                  <a:lnTo>
                    <a:pt x="878" y="102760"/>
                  </a:lnTo>
                  <a:lnTo>
                    <a:pt x="409" y="99732"/>
                  </a:lnTo>
                  <a:lnTo>
                    <a:pt x="117" y="96457"/>
                  </a:lnTo>
                  <a:lnTo>
                    <a:pt x="0" y="93120"/>
                  </a:lnTo>
                  <a:lnTo>
                    <a:pt x="117" y="89721"/>
                  </a:lnTo>
                  <a:lnTo>
                    <a:pt x="409" y="86508"/>
                  </a:lnTo>
                  <a:lnTo>
                    <a:pt x="878" y="83419"/>
                  </a:lnTo>
                  <a:lnTo>
                    <a:pt x="1493" y="80514"/>
                  </a:lnTo>
                  <a:lnTo>
                    <a:pt x="2284" y="77734"/>
                  </a:lnTo>
                  <a:lnTo>
                    <a:pt x="3191" y="75262"/>
                  </a:lnTo>
                  <a:lnTo>
                    <a:pt x="4304" y="73038"/>
                  </a:lnTo>
                  <a:lnTo>
                    <a:pt x="5475" y="71060"/>
                  </a:lnTo>
                  <a:lnTo>
                    <a:pt x="6734" y="69330"/>
                  </a:lnTo>
                  <a:lnTo>
                    <a:pt x="8111" y="68032"/>
                  </a:lnTo>
                  <a:lnTo>
                    <a:pt x="9604" y="67044"/>
                  </a:lnTo>
                  <a:lnTo>
                    <a:pt x="11156" y="66426"/>
                  </a:lnTo>
                  <a:lnTo>
                    <a:pt x="12737" y="66179"/>
                  </a:lnTo>
                  <a:lnTo>
                    <a:pt x="14231" y="66426"/>
                  </a:lnTo>
                  <a:lnTo>
                    <a:pt x="15695" y="66982"/>
                  </a:lnTo>
                  <a:lnTo>
                    <a:pt x="17130" y="67785"/>
                  </a:lnTo>
                  <a:lnTo>
                    <a:pt x="18418" y="69021"/>
                  </a:lnTo>
                  <a:lnTo>
                    <a:pt x="19677" y="70566"/>
                  </a:lnTo>
                  <a:lnTo>
                    <a:pt x="33440" y="41524"/>
                  </a:lnTo>
                  <a:lnTo>
                    <a:pt x="32737" y="38928"/>
                  </a:lnTo>
                  <a:lnTo>
                    <a:pt x="32152" y="36148"/>
                  </a:lnTo>
                  <a:lnTo>
                    <a:pt x="31742" y="33182"/>
                  </a:lnTo>
                  <a:lnTo>
                    <a:pt x="31478" y="30092"/>
                  </a:lnTo>
                  <a:lnTo>
                    <a:pt x="31361" y="26879"/>
                  </a:lnTo>
                  <a:lnTo>
                    <a:pt x="31478" y="23542"/>
                  </a:lnTo>
                  <a:lnTo>
                    <a:pt x="31771" y="20267"/>
                  </a:lnTo>
                  <a:lnTo>
                    <a:pt x="32240" y="17178"/>
                  </a:lnTo>
                  <a:lnTo>
                    <a:pt x="32855" y="14273"/>
                  </a:lnTo>
                  <a:lnTo>
                    <a:pt x="33645" y="11555"/>
                  </a:lnTo>
                  <a:lnTo>
                    <a:pt x="34612" y="9021"/>
                  </a:lnTo>
                  <a:lnTo>
                    <a:pt x="35666" y="6797"/>
                  </a:lnTo>
                  <a:lnTo>
                    <a:pt x="36837" y="4819"/>
                  </a:lnTo>
                  <a:lnTo>
                    <a:pt x="38125" y="3151"/>
                  </a:lnTo>
                  <a:lnTo>
                    <a:pt x="39531" y="1791"/>
                  </a:lnTo>
                  <a:lnTo>
                    <a:pt x="40995" y="803"/>
                  </a:lnTo>
                  <a:lnTo>
                    <a:pt x="42518" y="185"/>
                  </a:lnTo>
                  <a:lnTo>
                    <a:pt x="44128" y="0"/>
                  </a:lnTo>
                  <a:lnTo>
                    <a:pt x="45710" y="185"/>
                  </a:lnTo>
                  <a:lnTo>
                    <a:pt x="47232" y="803"/>
                  </a:lnTo>
                  <a:lnTo>
                    <a:pt x="48696" y="1791"/>
                  </a:lnTo>
                  <a:lnTo>
                    <a:pt x="50102" y="3151"/>
                  </a:lnTo>
                  <a:lnTo>
                    <a:pt x="51390" y="4819"/>
                  </a:lnTo>
                  <a:lnTo>
                    <a:pt x="52562" y="6797"/>
                  </a:lnTo>
                  <a:lnTo>
                    <a:pt x="53616" y="9021"/>
                  </a:lnTo>
                  <a:lnTo>
                    <a:pt x="54582" y="11555"/>
                  </a:lnTo>
                  <a:lnTo>
                    <a:pt x="55373" y="14273"/>
                  </a:lnTo>
                  <a:lnTo>
                    <a:pt x="55988" y="17178"/>
                  </a:lnTo>
                  <a:lnTo>
                    <a:pt x="56456" y="20267"/>
                  </a:lnTo>
                  <a:lnTo>
                    <a:pt x="56749" y="23542"/>
                  </a:lnTo>
                  <a:lnTo>
                    <a:pt x="56866" y="26879"/>
                  </a:lnTo>
                  <a:lnTo>
                    <a:pt x="56749" y="30092"/>
                  </a:lnTo>
                  <a:lnTo>
                    <a:pt x="56486" y="33182"/>
                  </a:lnTo>
                  <a:lnTo>
                    <a:pt x="56105" y="36148"/>
                  </a:lnTo>
                  <a:lnTo>
                    <a:pt x="55519" y="38928"/>
                  </a:lnTo>
                  <a:lnTo>
                    <a:pt x="54787" y="41524"/>
                  </a:lnTo>
                  <a:lnTo>
                    <a:pt x="68696" y="70875"/>
                  </a:lnTo>
                  <a:lnTo>
                    <a:pt x="69985" y="69268"/>
                  </a:lnTo>
                  <a:lnTo>
                    <a:pt x="71332" y="67971"/>
                  </a:lnTo>
                  <a:lnTo>
                    <a:pt x="72796" y="67044"/>
                  </a:lnTo>
                  <a:lnTo>
                    <a:pt x="74289" y="66426"/>
                  </a:lnTo>
                  <a:lnTo>
                    <a:pt x="75841" y="66179"/>
                  </a:lnTo>
                  <a:lnTo>
                    <a:pt x="77364" y="66426"/>
                  </a:lnTo>
                  <a:lnTo>
                    <a:pt x="78828" y="66982"/>
                  </a:lnTo>
                  <a:lnTo>
                    <a:pt x="80263" y="67785"/>
                  </a:lnTo>
                  <a:lnTo>
                    <a:pt x="81551" y="69021"/>
                  </a:lnTo>
                  <a:lnTo>
                    <a:pt x="82811" y="70566"/>
                  </a:lnTo>
                  <a:lnTo>
                    <a:pt x="96573" y="41524"/>
                  </a:lnTo>
                  <a:lnTo>
                    <a:pt x="95841" y="38928"/>
                  </a:lnTo>
                  <a:lnTo>
                    <a:pt x="95256" y="36148"/>
                  </a:lnTo>
                  <a:lnTo>
                    <a:pt x="94846" y="33182"/>
                  </a:lnTo>
                  <a:lnTo>
                    <a:pt x="94612" y="30092"/>
                  </a:lnTo>
                  <a:lnTo>
                    <a:pt x="94494" y="26879"/>
                  </a:lnTo>
                  <a:lnTo>
                    <a:pt x="94612" y="23542"/>
                  </a:lnTo>
                  <a:lnTo>
                    <a:pt x="94904" y="20267"/>
                  </a:lnTo>
                  <a:lnTo>
                    <a:pt x="95373" y="17178"/>
                  </a:lnTo>
                  <a:lnTo>
                    <a:pt x="95988" y="14273"/>
                  </a:lnTo>
                  <a:lnTo>
                    <a:pt x="96778" y="11555"/>
                  </a:lnTo>
                  <a:lnTo>
                    <a:pt x="97745" y="9021"/>
                  </a:lnTo>
                  <a:lnTo>
                    <a:pt x="98799" y="6797"/>
                  </a:lnTo>
                  <a:lnTo>
                    <a:pt x="99970" y="4819"/>
                  </a:lnTo>
                  <a:lnTo>
                    <a:pt x="101259" y="3151"/>
                  </a:lnTo>
                  <a:lnTo>
                    <a:pt x="102664" y="1791"/>
                  </a:lnTo>
                  <a:lnTo>
                    <a:pt x="104099" y="803"/>
                  </a:lnTo>
                  <a:lnTo>
                    <a:pt x="105651" y="185"/>
                  </a:lnTo>
                  <a:lnTo>
                    <a:pt x="10723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81" name="Google Shape;1081;p53"/>
            <p:cNvSpPr/>
            <p:nvPr/>
          </p:nvSpPr>
          <p:spPr>
            <a:xfrm>
              <a:off x="4945063" y="4597401"/>
              <a:ext cx="574800" cy="574800"/>
            </a:xfrm>
            <a:custGeom>
              <a:rect b="b" l="l" r="r" t="t"/>
              <a:pathLst>
                <a:path extrusionOk="0" h="120000" w="120000">
                  <a:moveTo>
                    <a:pt x="90165" y="0"/>
                  </a:moveTo>
                  <a:lnTo>
                    <a:pt x="97458" y="662"/>
                  </a:lnTo>
                  <a:lnTo>
                    <a:pt x="105082" y="3646"/>
                  </a:lnTo>
                  <a:lnTo>
                    <a:pt x="111049" y="8618"/>
                  </a:lnTo>
                  <a:lnTo>
                    <a:pt x="116022" y="14917"/>
                  </a:lnTo>
                  <a:lnTo>
                    <a:pt x="119005" y="21878"/>
                  </a:lnTo>
                  <a:lnTo>
                    <a:pt x="120000" y="29502"/>
                  </a:lnTo>
                  <a:lnTo>
                    <a:pt x="119005" y="37127"/>
                  </a:lnTo>
                  <a:lnTo>
                    <a:pt x="116022" y="44088"/>
                  </a:lnTo>
                  <a:lnTo>
                    <a:pt x="111049" y="50718"/>
                  </a:lnTo>
                  <a:lnTo>
                    <a:pt x="50718" y="111381"/>
                  </a:lnTo>
                  <a:lnTo>
                    <a:pt x="44419" y="116353"/>
                  </a:lnTo>
                  <a:lnTo>
                    <a:pt x="37127" y="119005"/>
                  </a:lnTo>
                  <a:lnTo>
                    <a:pt x="29502" y="120000"/>
                  </a:lnTo>
                  <a:lnTo>
                    <a:pt x="22209" y="119005"/>
                  </a:lnTo>
                  <a:lnTo>
                    <a:pt x="14585" y="116353"/>
                  </a:lnTo>
                  <a:lnTo>
                    <a:pt x="8618" y="111381"/>
                  </a:lnTo>
                  <a:lnTo>
                    <a:pt x="3646" y="105082"/>
                  </a:lnTo>
                  <a:lnTo>
                    <a:pt x="662" y="97790"/>
                  </a:lnTo>
                  <a:lnTo>
                    <a:pt x="0" y="90165"/>
                  </a:lnTo>
                  <a:lnTo>
                    <a:pt x="662" y="82541"/>
                  </a:lnTo>
                  <a:lnTo>
                    <a:pt x="3646" y="75248"/>
                  </a:lnTo>
                  <a:lnTo>
                    <a:pt x="8618" y="69281"/>
                  </a:lnTo>
                  <a:lnTo>
                    <a:pt x="69281" y="8618"/>
                  </a:lnTo>
                  <a:lnTo>
                    <a:pt x="75248" y="3646"/>
                  </a:lnTo>
                  <a:lnTo>
                    <a:pt x="82872" y="662"/>
                  </a:lnTo>
                  <a:lnTo>
                    <a:pt x="9016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82" name="Google Shape;1082;p53"/>
            <p:cNvSpPr/>
            <p:nvPr/>
          </p:nvSpPr>
          <p:spPr>
            <a:xfrm>
              <a:off x="7448550" y="3684588"/>
              <a:ext cx="576300" cy="574800"/>
            </a:xfrm>
            <a:custGeom>
              <a:rect b="b" l="l" r="r" t="t"/>
              <a:pathLst>
                <a:path extrusionOk="0" h="120000" w="120000">
                  <a:moveTo>
                    <a:pt x="89917" y="0"/>
                  </a:moveTo>
                  <a:lnTo>
                    <a:pt x="97851" y="994"/>
                  </a:lnTo>
                  <a:lnTo>
                    <a:pt x="104793" y="3646"/>
                  </a:lnTo>
                  <a:lnTo>
                    <a:pt x="111404" y="8618"/>
                  </a:lnTo>
                  <a:lnTo>
                    <a:pt x="116033" y="14917"/>
                  </a:lnTo>
                  <a:lnTo>
                    <a:pt x="118677" y="22209"/>
                  </a:lnTo>
                  <a:lnTo>
                    <a:pt x="120000" y="29834"/>
                  </a:lnTo>
                  <a:lnTo>
                    <a:pt x="118677" y="37127"/>
                  </a:lnTo>
                  <a:lnTo>
                    <a:pt x="116033" y="44751"/>
                  </a:lnTo>
                  <a:lnTo>
                    <a:pt x="111404" y="50718"/>
                  </a:lnTo>
                  <a:lnTo>
                    <a:pt x="50909" y="111381"/>
                  </a:lnTo>
                  <a:lnTo>
                    <a:pt x="44297" y="116353"/>
                  </a:lnTo>
                  <a:lnTo>
                    <a:pt x="37355" y="119337"/>
                  </a:lnTo>
                  <a:lnTo>
                    <a:pt x="29752" y="120000"/>
                  </a:lnTo>
                  <a:lnTo>
                    <a:pt x="22148" y="119337"/>
                  </a:lnTo>
                  <a:lnTo>
                    <a:pt x="15206" y="116353"/>
                  </a:lnTo>
                  <a:lnTo>
                    <a:pt x="8595" y="111381"/>
                  </a:lnTo>
                  <a:lnTo>
                    <a:pt x="3966" y="105082"/>
                  </a:lnTo>
                  <a:lnTo>
                    <a:pt x="1322" y="97790"/>
                  </a:lnTo>
                  <a:lnTo>
                    <a:pt x="0" y="90497"/>
                  </a:lnTo>
                  <a:lnTo>
                    <a:pt x="1322" y="82872"/>
                  </a:lnTo>
                  <a:lnTo>
                    <a:pt x="3966" y="75580"/>
                  </a:lnTo>
                  <a:lnTo>
                    <a:pt x="8595" y="69281"/>
                  </a:lnTo>
                  <a:lnTo>
                    <a:pt x="69090" y="8618"/>
                  </a:lnTo>
                  <a:lnTo>
                    <a:pt x="75702" y="3646"/>
                  </a:lnTo>
                  <a:lnTo>
                    <a:pt x="82644" y="994"/>
                  </a:lnTo>
                  <a:lnTo>
                    <a:pt x="8991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83" name="Google Shape;1083;p53"/>
          <p:cNvSpPr/>
          <p:nvPr/>
        </p:nvSpPr>
        <p:spPr>
          <a:xfrm>
            <a:off x="6288939" y="4117189"/>
            <a:ext cx="376500" cy="235200"/>
          </a:xfrm>
          <a:custGeom>
            <a:rect b="b" l="l" r="r" t="t"/>
            <a:pathLst>
              <a:path extrusionOk="0" h="120000" w="120000">
                <a:moveTo>
                  <a:pt x="74981" y="11994"/>
                </a:moveTo>
                <a:lnTo>
                  <a:pt x="73006" y="12111"/>
                </a:lnTo>
                <a:lnTo>
                  <a:pt x="71048" y="12580"/>
                </a:lnTo>
                <a:lnTo>
                  <a:pt x="69109" y="13284"/>
                </a:lnTo>
                <a:lnTo>
                  <a:pt x="67262" y="14281"/>
                </a:lnTo>
                <a:lnTo>
                  <a:pt x="65469" y="15483"/>
                </a:lnTo>
                <a:lnTo>
                  <a:pt x="63731" y="16950"/>
                </a:lnTo>
                <a:lnTo>
                  <a:pt x="62085" y="18709"/>
                </a:lnTo>
                <a:lnTo>
                  <a:pt x="60530" y="20615"/>
                </a:lnTo>
                <a:lnTo>
                  <a:pt x="59103" y="22785"/>
                </a:lnTo>
                <a:lnTo>
                  <a:pt x="57768" y="25161"/>
                </a:lnTo>
                <a:lnTo>
                  <a:pt x="56560" y="27741"/>
                </a:lnTo>
                <a:lnTo>
                  <a:pt x="55463" y="30527"/>
                </a:lnTo>
                <a:lnTo>
                  <a:pt x="52884" y="37976"/>
                </a:lnTo>
                <a:lnTo>
                  <a:pt x="47615" y="36451"/>
                </a:lnTo>
                <a:lnTo>
                  <a:pt x="46628" y="36187"/>
                </a:lnTo>
                <a:lnTo>
                  <a:pt x="45750" y="36070"/>
                </a:lnTo>
                <a:lnTo>
                  <a:pt x="44981" y="36011"/>
                </a:lnTo>
                <a:lnTo>
                  <a:pt x="43317" y="36187"/>
                </a:lnTo>
                <a:lnTo>
                  <a:pt x="41634" y="36627"/>
                </a:lnTo>
                <a:lnTo>
                  <a:pt x="40042" y="37390"/>
                </a:lnTo>
                <a:lnTo>
                  <a:pt x="38506" y="38387"/>
                </a:lnTo>
                <a:lnTo>
                  <a:pt x="37060" y="39736"/>
                </a:lnTo>
                <a:lnTo>
                  <a:pt x="35707" y="41231"/>
                </a:lnTo>
                <a:lnTo>
                  <a:pt x="34500" y="43049"/>
                </a:lnTo>
                <a:lnTo>
                  <a:pt x="33384" y="45014"/>
                </a:lnTo>
                <a:lnTo>
                  <a:pt x="32396" y="47243"/>
                </a:lnTo>
                <a:lnTo>
                  <a:pt x="31591" y="49618"/>
                </a:lnTo>
                <a:lnTo>
                  <a:pt x="30932" y="52199"/>
                </a:lnTo>
                <a:lnTo>
                  <a:pt x="29048" y="60762"/>
                </a:lnTo>
                <a:lnTo>
                  <a:pt x="23323" y="60175"/>
                </a:lnTo>
                <a:lnTo>
                  <a:pt x="22280" y="60000"/>
                </a:lnTo>
                <a:lnTo>
                  <a:pt x="20414" y="60234"/>
                </a:lnTo>
                <a:lnTo>
                  <a:pt x="18640" y="60821"/>
                </a:lnTo>
                <a:lnTo>
                  <a:pt x="16920" y="61759"/>
                </a:lnTo>
                <a:lnTo>
                  <a:pt x="15329" y="62903"/>
                </a:lnTo>
                <a:lnTo>
                  <a:pt x="13829" y="64428"/>
                </a:lnTo>
                <a:lnTo>
                  <a:pt x="12439" y="66187"/>
                </a:lnTo>
                <a:lnTo>
                  <a:pt x="11213" y="68211"/>
                </a:lnTo>
                <a:lnTo>
                  <a:pt x="10152" y="70439"/>
                </a:lnTo>
                <a:lnTo>
                  <a:pt x="9237" y="72815"/>
                </a:lnTo>
                <a:lnTo>
                  <a:pt x="8487" y="75425"/>
                </a:lnTo>
                <a:lnTo>
                  <a:pt x="7939" y="78181"/>
                </a:lnTo>
                <a:lnTo>
                  <a:pt x="7609" y="81026"/>
                </a:lnTo>
                <a:lnTo>
                  <a:pt x="7500" y="83988"/>
                </a:lnTo>
                <a:lnTo>
                  <a:pt x="7609" y="86803"/>
                </a:lnTo>
                <a:lnTo>
                  <a:pt x="7902" y="89530"/>
                </a:lnTo>
                <a:lnTo>
                  <a:pt x="8378" y="92111"/>
                </a:lnTo>
                <a:lnTo>
                  <a:pt x="9018" y="94545"/>
                </a:lnTo>
                <a:lnTo>
                  <a:pt x="9823" y="96862"/>
                </a:lnTo>
                <a:lnTo>
                  <a:pt x="10810" y="99032"/>
                </a:lnTo>
                <a:lnTo>
                  <a:pt x="11908" y="100938"/>
                </a:lnTo>
                <a:lnTo>
                  <a:pt x="13134" y="102756"/>
                </a:lnTo>
                <a:lnTo>
                  <a:pt x="14451" y="104281"/>
                </a:lnTo>
                <a:lnTo>
                  <a:pt x="15896" y="105542"/>
                </a:lnTo>
                <a:lnTo>
                  <a:pt x="17432" y="106598"/>
                </a:lnTo>
                <a:lnTo>
                  <a:pt x="19079" y="107360"/>
                </a:lnTo>
                <a:lnTo>
                  <a:pt x="20743" y="107829"/>
                </a:lnTo>
                <a:lnTo>
                  <a:pt x="22500" y="108005"/>
                </a:lnTo>
                <a:lnTo>
                  <a:pt x="97500" y="108005"/>
                </a:lnTo>
                <a:lnTo>
                  <a:pt x="99256" y="107829"/>
                </a:lnTo>
                <a:lnTo>
                  <a:pt x="100920" y="107360"/>
                </a:lnTo>
                <a:lnTo>
                  <a:pt x="102567" y="106598"/>
                </a:lnTo>
                <a:lnTo>
                  <a:pt x="104103" y="105542"/>
                </a:lnTo>
                <a:lnTo>
                  <a:pt x="105512" y="104281"/>
                </a:lnTo>
                <a:lnTo>
                  <a:pt x="106865" y="102756"/>
                </a:lnTo>
                <a:lnTo>
                  <a:pt x="108091" y="100938"/>
                </a:lnTo>
                <a:lnTo>
                  <a:pt x="109189" y="99032"/>
                </a:lnTo>
                <a:lnTo>
                  <a:pt x="110176" y="96862"/>
                </a:lnTo>
                <a:lnTo>
                  <a:pt x="110981" y="94545"/>
                </a:lnTo>
                <a:lnTo>
                  <a:pt x="111621" y="92111"/>
                </a:lnTo>
                <a:lnTo>
                  <a:pt x="112097" y="89530"/>
                </a:lnTo>
                <a:lnTo>
                  <a:pt x="112390" y="86803"/>
                </a:lnTo>
                <a:lnTo>
                  <a:pt x="112500" y="83988"/>
                </a:lnTo>
                <a:lnTo>
                  <a:pt x="112390" y="81260"/>
                </a:lnTo>
                <a:lnTo>
                  <a:pt x="112097" y="78651"/>
                </a:lnTo>
                <a:lnTo>
                  <a:pt x="111621" y="76070"/>
                </a:lnTo>
                <a:lnTo>
                  <a:pt x="110981" y="73636"/>
                </a:lnTo>
                <a:lnTo>
                  <a:pt x="110176" y="71290"/>
                </a:lnTo>
                <a:lnTo>
                  <a:pt x="109225" y="69149"/>
                </a:lnTo>
                <a:lnTo>
                  <a:pt x="108091" y="67155"/>
                </a:lnTo>
                <a:lnTo>
                  <a:pt x="106865" y="65425"/>
                </a:lnTo>
                <a:lnTo>
                  <a:pt x="105475" y="63841"/>
                </a:lnTo>
                <a:lnTo>
                  <a:pt x="103993" y="62492"/>
                </a:lnTo>
                <a:lnTo>
                  <a:pt x="102384" y="61466"/>
                </a:lnTo>
                <a:lnTo>
                  <a:pt x="97170" y="58533"/>
                </a:lnTo>
                <a:lnTo>
                  <a:pt x="97353" y="49736"/>
                </a:lnTo>
                <a:lnTo>
                  <a:pt x="97500" y="47536"/>
                </a:lnTo>
                <a:lnTo>
                  <a:pt x="97353" y="43929"/>
                </a:lnTo>
                <a:lnTo>
                  <a:pt x="97006" y="40381"/>
                </a:lnTo>
                <a:lnTo>
                  <a:pt x="96420" y="36979"/>
                </a:lnTo>
                <a:lnTo>
                  <a:pt x="95652" y="33724"/>
                </a:lnTo>
                <a:lnTo>
                  <a:pt x="94701" y="30586"/>
                </a:lnTo>
                <a:lnTo>
                  <a:pt x="93585" y="27683"/>
                </a:lnTo>
                <a:lnTo>
                  <a:pt x="92268" y="24926"/>
                </a:lnTo>
                <a:lnTo>
                  <a:pt x="90804" y="22434"/>
                </a:lnTo>
                <a:lnTo>
                  <a:pt x="89213" y="20087"/>
                </a:lnTo>
                <a:lnTo>
                  <a:pt x="87493" y="18064"/>
                </a:lnTo>
                <a:lnTo>
                  <a:pt x="85646" y="16246"/>
                </a:lnTo>
                <a:lnTo>
                  <a:pt x="83670" y="14809"/>
                </a:lnTo>
                <a:lnTo>
                  <a:pt x="81640" y="13577"/>
                </a:lnTo>
                <a:lnTo>
                  <a:pt x="79481" y="12697"/>
                </a:lnTo>
                <a:lnTo>
                  <a:pt x="77268" y="12170"/>
                </a:lnTo>
                <a:lnTo>
                  <a:pt x="74981" y="11994"/>
                </a:lnTo>
                <a:close/>
                <a:moveTo>
                  <a:pt x="74981" y="0"/>
                </a:moveTo>
                <a:lnTo>
                  <a:pt x="77597" y="175"/>
                </a:lnTo>
                <a:lnTo>
                  <a:pt x="80103" y="703"/>
                </a:lnTo>
                <a:lnTo>
                  <a:pt x="82591" y="1524"/>
                </a:lnTo>
                <a:lnTo>
                  <a:pt x="84951" y="2668"/>
                </a:lnTo>
                <a:lnTo>
                  <a:pt x="87237" y="4134"/>
                </a:lnTo>
                <a:lnTo>
                  <a:pt x="89432" y="5894"/>
                </a:lnTo>
                <a:lnTo>
                  <a:pt x="91500" y="7917"/>
                </a:lnTo>
                <a:lnTo>
                  <a:pt x="93475" y="10205"/>
                </a:lnTo>
                <a:lnTo>
                  <a:pt x="95323" y="12697"/>
                </a:lnTo>
                <a:lnTo>
                  <a:pt x="97042" y="15425"/>
                </a:lnTo>
                <a:lnTo>
                  <a:pt x="98634" y="18416"/>
                </a:lnTo>
                <a:lnTo>
                  <a:pt x="100060" y="21554"/>
                </a:lnTo>
                <a:lnTo>
                  <a:pt x="101286" y="24868"/>
                </a:lnTo>
                <a:lnTo>
                  <a:pt x="102384" y="28416"/>
                </a:lnTo>
                <a:lnTo>
                  <a:pt x="103298" y="32111"/>
                </a:lnTo>
                <a:lnTo>
                  <a:pt x="104030" y="35894"/>
                </a:lnTo>
                <a:lnTo>
                  <a:pt x="104560" y="39794"/>
                </a:lnTo>
                <a:lnTo>
                  <a:pt x="104890" y="43870"/>
                </a:lnTo>
                <a:lnTo>
                  <a:pt x="105000" y="48005"/>
                </a:lnTo>
                <a:lnTo>
                  <a:pt x="104926" y="49061"/>
                </a:lnTo>
                <a:lnTo>
                  <a:pt x="104853" y="50146"/>
                </a:lnTo>
                <a:lnTo>
                  <a:pt x="106865" y="51378"/>
                </a:lnTo>
                <a:lnTo>
                  <a:pt x="108713" y="52961"/>
                </a:lnTo>
                <a:lnTo>
                  <a:pt x="110506" y="54750"/>
                </a:lnTo>
                <a:lnTo>
                  <a:pt x="112170" y="56862"/>
                </a:lnTo>
                <a:lnTo>
                  <a:pt x="113707" y="59120"/>
                </a:lnTo>
                <a:lnTo>
                  <a:pt x="115079" y="61700"/>
                </a:lnTo>
                <a:lnTo>
                  <a:pt x="116323" y="64369"/>
                </a:lnTo>
                <a:lnTo>
                  <a:pt x="117420" y="67272"/>
                </a:lnTo>
                <a:lnTo>
                  <a:pt x="118298" y="70381"/>
                </a:lnTo>
                <a:lnTo>
                  <a:pt x="119012" y="73577"/>
                </a:lnTo>
                <a:lnTo>
                  <a:pt x="119560" y="76950"/>
                </a:lnTo>
                <a:lnTo>
                  <a:pt x="119890" y="80439"/>
                </a:lnTo>
                <a:lnTo>
                  <a:pt x="120000" y="83988"/>
                </a:lnTo>
                <a:lnTo>
                  <a:pt x="119890" y="87683"/>
                </a:lnTo>
                <a:lnTo>
                  <a:pt x="119524" y="91290"/>
                </a:lnTo>
                <a:lnTo>
                  <a:pt x="118975" y="94721"/>
                </a:lnTo>
                <a:lnTo>
                  <a:pt x="118225" y="98035"/>
                </a:lnTo>
                <a:lnTo>
                  <a:pt x="117274" y="101173"/>
                </a:lnTo>
                <a:lnTo>
                  <a:pt x="116140" y="104164"/>
                </a:lnTo>
                <a:lnTo>
                  <a:pt x="114859" y="106891"/>
                </a:lnTo>
                <a:lnTo>
                  <a:pt x="113414" y="109442"/>
                </a:lnTo>
                <a:lnTo>
                  <a:pt x="111804" y="111788"/>
                </a:lnTo>
                <a:lnTo>
                  <a:pt x="110067" y="113870"/>
                </a:lnTo>
                <a:lnTo>
                  <a:pt x="108201" y="115689"/>
                </a:lnTo>
                <a:lnTo>
                  <a:pt x="106243" y="117214"/>
                </a:lnTo>
                <a:lnTo>
                  <a:pt x="104176" y="118357"/>
                </a:lnTo>
                <a:lnTo>
                  <a:pt x="102018" y="119296"/>
                </a:lnTo>
                <a:lnTo>
                  <a:pt x="99804" y="119824"/>
                </a:lnTo>
                <a:lnTo>
                  <a:pt x="97500" y="120000"/>
                </a:lnTo>
                <a:lnTo>
                  <a:pt x="22500" y="120000"/>
                </a:lnTo>
                <a:lnTo>
                  <a:pt x="20195" y="119824"/>
                </a:lnTo>
                <a:lnTo>
                  <a:pt x="17981" y="119296"/>
                </a:lnTo>
                <a:lnTo>
                  <a:pt x="15804" y="118357"/>
                </a:lnTo>
                <a:lnTo>
                  <a:pt x="13756" y="117214"/>
                </a:lnTo>
                <a:lnTo>
                  <a:pt x="11798" y="115689"/>
                </a:lnTo>
                <a:lnTo>
                  <a:pt x="9932" y="113870"/>
                </a:lnTo>
                <a:lnTo>
                  <a:pt x="8195" y="111788"/>
                </a:lnTo>
                <a:lnTo>
                  <a:pt x="6585" y="109442"/>
                </a:lnTo>
                <a:lnTo>
                  <a:pt x="5140" y="106891"/>
                </a:lnTo>
                <a:lnTo>
                  <a:pt x="3859" y="104164"/>
                </a:lnTo>
                <a:lnTo>
                  <a:pt x="2725" y="101173"/>
                </a:lnTo>
                <a:lnTo>
                  <a:pt x="1774" y="98035"/>
                </a:lnTo>
                <a:lnTo>
                  <a:pt x="1024" y="94721"/>
                </a:lnTo>
                <a:lnTo>
                  <a:pt x="475" y="91290"/>
                </a:lnTo>
                <a:lnTo>
                  <a:pt x="109" y="87683"/>
                </a:lnTo>
                <a:lnTo>
                  <a:pt x="0" y="83988"/>
                </a:lnTo>
                <a:lnTo>
                  <a:pt x="109" y="80322"/>
                </a:lnTo>
                <a:lnTo>
                  <a:pt x="475" y="76774"/>
                </a:lnTo>
                <a:lnTo>
                  <a:pt x="1024" y="73284"/>
                </a:lnTo>
                <a:lnTo>
                  <a:pt x="1774" y="70029"/>
                </a:lnTo>
                <a:lnTo>
                  <a:pt x="2725" y="66862"/>
                </a:lnTo>
                <a:lnTo>
                  <a:pt x="3859" y="63900"/>
                </a:lnTo>
                <a:lnTo>
                  <a:pt x="5140" y="61114"/>
                </a:lnTo>
                <a:lnTo>
                  <a:pt x="6585" y="58533"/>
                </a:lnTo>
                <a:lnTo>
                  <a:pt x="8195" y="56217"/>
                </a:lnTo>
                <a:lnTo>
                  <a:pt x="9932" y="54164"/>
                </a:lnTo>
                <a:lnTo>
                  <a:pt x="11798" y="52375"/>
                </a:lnTo>
                <a:lnTo>
                  <a:pt x="13756" y="50850"/>
                </a:lnTo>
                <a:lnTo>
                  <a:pt x="15804" y="49618"/>
                </a:lnTo>
                <a:lnTo>
                  <a:pt x="17981" y="48709"/>
                </a:lnTo>
                <a:lnTo>
                  <a:pt x="20195" y="48181"/>
                </a:lnTo>
                <a:lnTo>
                  <a:pt x="22500" y="48005"/>
                </a:lnTo>
                <a:lnTo>
                  <a:pt x="23176" y="48064"/>
                </a:lnTo>
                <a:lnTo>
                  <a:pt x="23835" y="48240"/>
                </a:lnTo>
                <a:lnTo>
                  <a:pt x="24640" y="45014"/>
                </a:lnTo>
                <a:lnTo>
                  <a:pt x="25628" y="41994"/>
                </a:lnTo>
                <a:lnTo>
                  <a:pt x="26743" y="39149"/>
                </a:lnTo>
                <a:lnTo>
                  <a:pt x="28024" y="36510"/>
                </a:lnTo>
                <a:lnTo>
                  <a:pt x="29487" y="34076"/>
                </a:lnTo>
                <a:lnTo>
                  <a:pt x="31042" y="31876"/>
                </a:lnTo>
                <a:lnTo>
                  <a:pt x="32762" y="29882"/>
                </a:lnTo>
                <a:lnTo>
                  <a:pt x="34536" y="28123"/>
                </a:lnTo>
                <a:lnTo>
                  <a:pt x="36475" y="26686"/>
                </a:lnTo>
                <a:lnTo>
                  <a:pt x="38469" y="25513"/>
                </a:lnTo>
                <a:lnTo>
                  <a:pt x="40591" y="24692"/>
                </a:lnTo>
                <a:lnTo>
                  <a:pt x="42768" y="24164"/>
                </a:lnTo>
                <a:lnTo>
                  <a:pt x="44981" y="23988"/>
                </a:lnTo>
                <a:lnTo>
                  <a:pt x="46335" y="24046"/>
                </a:lnTo>
                <a:lnTo>
                  <a:pt x="47652" y="24281"/>
                </a:lnTo>
                <a:lnTo>
                  <a:pt x="48951" y="24633"/>
                </a:lnTo>
                <a:lnTo>
                  <a:pt x="50231" y="21319"/>
                </a:lnTo>
                <a:lnTo>
                  <a:pt x="51603" y="18240"/>
                </a:lnTo>
                <a:lnTo>
                  <a:pt x="53176" y="15307"/>
                </a:lnTo>
                <a:lnTo>
                  <a:pt x="54878" y="12580"/>
                </a:lnTo>
                <a:lnTo>
                  <a:pt x="56707" y="10087"/>
                </a:lnTo>
                <a:lnTo>
                  <a:pt x="58664" y="7859"/>
                </a:lnTo>
                <a:lnTo>
                  <a:pt x="60750" y="5835"/>
                </a:lnTo>
                <a:lnTo>
                  <a:pt x="62890" y="4134"/>
                </a:lnTo>
                <a:lnTo>
                  <a:pt x="65158" y="2668"/>
                </a:lnTo>
                <a:lnTo>
                  <a:pt x="67518" y="1524"/>
                </a:lnTo>
                <a:lnTo>
                  <a:pt x="69914" y="703"/>
                </a:lnTo>
                <a:lnTo>
                  <a:pt x="72420" y="175"/>
                </a:lnTo>
                <a:lnTo>
                  <a:pt x="7498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84" name="Google Shape;1084;p53"/>
          <p:cNvGrpSpPr/>
          <p:nvPr/>
        </p:nvGrpSpPr>
        <p:grpSpPr>
          <a:xfrm>
            <a:off x="5602775" y="4083088"/>
            <a:ext cx="258373" cy="304262"/>
            <a:chOff x="5551488" y="3105150"/>
            <a:chExt cx="2430600" cy="2862300"/>
          </a:xfrm>
        </p:grpSpPr>
        <p:sp>
          <p:nvSpPr>
            <p:cNvPr id="1085" name="Google Shape;1085;p53"/>
            <p:cNvSpPr/>
            <p:nvPr/>
          </p:nvSpPr>
          <p:spPr>
            <a:xfrm>
              <a:off x="5551488" y="3105150"/>
              <a:ext cx="2430600" cy="2862300"/>
            </a:xfrm>
            <a:custGeom>
              <a:rect b="b" l="l" r="r" t="t"/>
              <a:pathLst>
                <a:path extrusionOk="0" h="120000" w="120000">
                  <a:moveTo>
                    <a:pt x="38288" y="0"/>
                  </a:moveTo>
                  <a:lnTo>
                    <a:pt x="81750" y="0"/>
                  </a:lnTo>
                  <a:lnTo>
                    <a:pt x="82769" y="66"/>
                  </a:lnTo>
                  <a:lnTo>
                    <a:pt x="83749" y="332"/>
                  </a:lnTo>
                  <a:lnTo>
                    <a:pt x="84611" y="732"/>
                  </a:lnTo>
                  <a:lnTo>
                    <a:pt x="85395" y="1297"/>
                  </a:lnTo>
                  <a:lnTo>
                    <a:pt x="86022" y="1930"/>
                  </a:lnTo>
                  <a:lnTo>
                    <a:pt x="86492" y="2695"/>
                  </a:lnTo>
                  <a:lnTo>
                    <a:pt x="86806" y="3527"/>
                  </a:lnTo>
                  <a:lnTo>
                    <a:pt x="86923" y="4425"/>
                  </a:lnTo>
                  <a:lnTo>
                    <a:pt x="86923" y="12778"/>
                  </a:lnTo>
                  <a:lnTo>
                    <a:pt x="114787" y="12778"/>
                  </a:lnTo>
                  <a:lnTo>
                    <a:pt x="115845" y="12878"/>
                  </a:lnTo>
                  <a:lnTo>
                    <a:pt x="116786" y="13144"/>
                  </a:lnTo>
                  <a:lnTo>
                    <a:pt x="117687" y="13544"/>
                  </a:lnTo>
                  <a:lnTo>
                    <a:pt x="118471" y="14076"/>
                  </a:lnTo>
                  <a:lnTo>
                    <a:pt x="119137" y="14742"/>
                  </a:lnTo>
                  <a:lnTo>
                    <a:pt x="119608" y="15474"/>
                  </a:lnTo>
                  <a:lnTo>
                    <a:pt x="119882" y="16306"/>
                  </a:lnTo>
                  <a:lnTo>
                    <a:pt x="119999" y="17204"/>
                  </a:lnTo>
                  <a:lnTo>
                    <a:pt x="119999" y="115607"/>
                  </a:lnTo>
                  <a:lnTo>
                    <a:pt x="119882" y="116472"/>
                  </a:lnTo>
                  <a:lnTo>
                    <a:pt x="119608" y="117304"/>
                  </a:lnTo>
                  <a:lnTo>
                    <a:pt x="119137" y="118036"/>
                  </a:lnTo>
                  <a:lnTo>
                    <a:pt x="118471" y="118702"/>
                  </a:lnTo>
                  <a:lnTo>
                    <a:pt x="117687" y="119234"/>
                  </a:lnTo>
                  <a:lnTo>
                    <a:pt x="116786" y="119633"/>
                  </a:lnTo>
                  <a:lnTo>
                    <a:pt x="115845" y="119900"/>
                  </a:lnTo>
                  <a:lnTo>
                    <a:pt x="114787" y="120000"/>
                  </a:lnTo>
                  <a:lnTo>
                    <a:pt x="5212" y="120000"/>
                  </a:lnTo>
                  <a:lnTo>
                    <a:pt x="4154" y="119900"/>
                  </a:lnTo>
                  <a:lnTo>
                    <a:pt x="3174" y="119633"/>
                  </a:lnTo>
                  <a:lnTo>
                    <a:pt x="2273" y="119234"/>
                  </a:lnTo>
                  <a:lnTo>
                    <a:pt x="1489" y="118702"/>
                  </a:lnTo>
                  <a:lnTo>
                    <a:pt x="901" y="118036"/>
                  </a:lnTo>
                  <a:lnTo>
                    <a:pt x="391" y="117304"/>
                  </a:lnTo>
                  <a:lnTo>
                    <a:pt x="78" y="116472"/>
                  </a:lnTo>
                  <a:lnTo>
                    <a:pt x="0" y="115607"/>
                  </a:lnTo>
                  <a:lnTo>
                    <a:pt x="0" y="17204"/>
                  </a:lnTo>
                  <a:lnTo>
                    <a:pt x="78" y="16306"/>
                  </a:lnTo>
                  <a:lnTo>
                    <a:pt x="391" y="15474"/>
                  </a:lnTo>
                  <a:lnTo>
                    <a:pt x="901" y="14742"/>
                  </a:lnTo>
                  <a:lnTo>
                    <a:pt x="1489" y="14076"/>
                  </a:lnTo>
                  <a:lnTo>
                    <a:pt x="2273" y="13544"/>
                  </a:lnTo>
                  <a:lnTo>
                    <a:pt x="3174" y="13144"/>
                  </a:lnTo>
                  <a:lnTo>
                    <a:pt x="4154" y="12878"/>
                  </a:lnTo>
                  <a:lnTo>
                    <a:pt x="5212" y="12778"/>
                  </a:lnTo>
                  <a:lnTo>
                    <a:pt x="18301" y="12778"/>
                  </a:lnTo>
                  <a:lnTo>
                    <a:pt x="19399" y="12878"/>
                  </a:lnTo>
                  <a:lnTo>
                    <a:pt x="20339" y="13144"/>
                  </a:lnTo>
                  <a:lnTo>
                    <a:pt x="21241" y="13544"/>
                  </a:lnTo>
                  <a:lnTo>
                    <a:pt x="21985" y="14076"/>
                  </a:lnTo>
                  <a:lnTo>
                    <a:pt x="22651" y="14742"/>
                  </a:lnTo>
                  <a:lnTo>
                    <a:pt x="23122" y="15474"/>
                  </a:lnTo>
                  <a:lnTo>
                    <a:pt x="23435" y="16306"/>
                  </a:lnTo>
                  <a:lnTo>
                    <a:pt x="23514" y="17204"/>
                  </a:lnTo>
                  <a:lnTo>
                    <a:pt x="23435" y="18103"/>
                  </a:lnTo>
                  <a:lnTo>
                    <a:pt x="23122" y="18901"/>
                  </a:lnTo>
                  <a:lnTo>
                    <a:pt x="22651" y="19667"/>
                  </a:lnTo>
                  <a:lnTo>
                    <a:pt x="21985" y="20332"/>
                  </a:lnTo>
                  <a:lnTo>
                    <a:pt x="21241" y="20831"/>
                  </a:lnTo>
                  <a:lnTo>
                    <a:pt x="20339" y="21264"/>
                  </a:lnTo>
                  <a:lnTo>
                    <a:pt x="19399" y="21530"/>
                  </a:lnTo>
                  <a:lnTo>
                    <a:pt x="18301" y="21597"/>
                  </a:lnTo>
                  <a:lnTo>
                    <a:pt x="10385" y="21597"/>
                  </a:lnTo>
                  <a:lnTo>
                    <a:pt x="10385" y="111181"/>
                  </a:lnTo>
                  <a:lnTo>
                    <a:pt x="109614" y="111181"/>
                  </a:lnTo>
                  <a:lnTo>
                    <a:pt x="109614" y="21597"/>
                  </a:lnTo>
                  <a:lnTo>
                    <a:pt x="81750" y="21597"/>
                  </a:lnTo>
                  <a:lnTo>
                    <a:pt x="80692" y="21530"/>
                  </a:lnTo>
                  <a:lnTo>
                    <a:pt x="79712" y="21264"/>
                  </a:lnTo>
                  <a:lnTo>
                    <a:pt x="78850" y="20831"/>
                  </a:lnTo>
                  <a:lnTo>
                    <a:pt x="78066" y="20332"/>
                  </a:lnTo>
                  <a:lnTo>
                    <a:pt x="77439" y="19667"/>
                  </a:lnTo>
                  <a:lnTo>
                    <a:pt x="76969" y="18901"/>
                  </a:lnTo>
                  <a:lnTo>
                    <a:pt x="76655" y="18103"/>
                  </a:lnTo>
                  <a:lnTo>
                    <a:pt x="76538" y="17204"/>
                  </a:lnTo>
                  <a:lnTo>
                    <a:pt x="76538" y="8851"/>
                  </a:lnTo>
                  <a:lnTo>
                    <a:pt x="43500" y="8851"/>
                  </a:lnTo>
                  <a:lnTo>
                    <a:pt x="43500" y="23227"/>
                  </a:lnTo>
                  <a:lnTo>
                    <a:pt x="70385" y="23227"/>
                  </a:lnTo>
                  <a:lnTo>
                    <a:pt x="71482" y="23294"/>
                  </a:lnTo>
                  <a:lnTo>
                    <a:pt x="72423" y="23527"/>
                  </a:lnTo>
                  <a:lnTo>
                    <a:pt x="73324" y="23993"/>
                  </a:lnTo>
                  <a:lnTo>
                    <a:pt x="74069" y="24492"/>
                  </a:lnTo>
                  <a:lnTo>
                    <a:pt x="74735" y="25158"/>
                  </a:lnTo>
                  <a:lnTo>
                    <a:pt x="75205" y="25923"/>
                  </a:lnTo>
                  <a:lnTo>
                    <a:pt x="75519" y="26722"/>
                  </a:lnTo>
                  <a:lnTo>
                    <a:pt x="75597" y="27620"/>
                  </a:lnTo>
                  <a:lnTo>
                    <a:pt x="75519" y="28519"/>
                  </a:lnTo>
                  <a:lnTo>
                    <a:pt x="75205" y="29351"/>
                  </a:lnTo>
                  <a:lnTo>
                    <a:pt x="74735" y="30083"/>
                  </a:lnTo>
                  <a:lnTo>
                    <a:pt x="74069" y="30715"/>
                  </a:lnTo>
                  <a:lnTo>
                    <a:pt x="73324" y="31281"/>
                  </a:lnTo>
                  <a:lnTo>
                    <a:pt x="72423" y="31680"/>
                  </a:lnTo>
                  <a:lnTo>
                    <a:pt x="71482" y="31946"/>
                  </a:lnTo>
                  <a:lnTo>
                    <a:pt x="70385" y="32046"/>
                  </a:lnTo>
                  <a:lnTo>
                    <a:pt x="38288" y="32046"/>
                  </a:lnTo>
                  <a:lnTo>
                    <a:pt x="37269" y="31946"/>
                  </a:lnTo>
                  <a:lnTo>
                    <a:pt x="36290" y="31680"/>
                  </a:lnTo>
                  <a:lnTo>
                    <a:pt x="35427" y="31281"/>
                  </a:lnTo>
                  <a:lnTo>
                    <a:pt x="34644" y="30715"/>
                  </a:lnTo>
                  <a:lnTo>
                    <a:pt x="33977" y="30083"/>
                  </a:lnTo>
                  <a:lnTo>
                    <a:pt x="33507" y="29351"/>
                  </a:lnTo>
                  <a:lnTo>
                    <a:pt x="33233" y="28519"/>
                  </a:lnTo>
                  <a:lnTo>
                    <a:pt x="33076" y="27620"/>
                  </a:lnTo>
                  <a:lnTo>
                    <a:pt x="33076" y="4425"/>
                  </a:lnTo>
                  <a:lnTo>
                    <a:pt x="33233" y="3527"/>
                  </a:lnTo>
                  <a:lnTo>
                    <a:pt x="33507" y="2695"/>
                  </a:lnTo>
                  <a:lnTo>
                    <a:pt x="33977" y="1930"/>
                  </a:lnTo>
                  <a:lnTo>
                    <a:pt x="34644" y="1297"/>
                  </a:lnTo>
                  <a:lnTo>
                    <a:pt x="35427" y="732"/>
                  </a:lnTo>
                  <a:lnTo>
                    <a:pt x="36290" y="332"/>
                  </a:lnTo>
                  <a:lnTo>
                    <a:pt x="37269" y="66"/>
                  </a:lnTo>
                  <a:lnTo>
                    <a:pt x="3828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86" name="Google Shape;1086;p53"/>
            <p:cNvSpPr/>
            <p:nvPr/>
          </p:nvSpPr>
          <p:spPr>
            <a:xfrm>
              <a:off x="6251575" y="4341813"/>
              <a:ext cx="1032000" cy="771600"/>
            </a:xfrm>
            <a:custGeom>
              <a:rect b="b" l="l" r="r" t="t"/>
              <a:pathLst>
                <a:path extrusionOk="0" h="120000" w="120000">
                  <a:moveTo>
                    <a:pt x="107704" y="0"/>
                  </a:moveTo>
                  <a:lnTo>
                    <a:pt x="110107" y="370"/>
                  </a:lnTo>
                  <a:lnTo>
                    <a:pt x="112326" y="1234"/>
                  </a:lnTo>
                  <a:lnTo>
                    <a:pt x="114453" y="2716"/>
                  </a:lnTo>
                  <a:lnTo>
                    <a:pt x="116394" y="4814"/>
                  </a:lnTo>
                  <a:lnTo>
                    <a:pt x="117966" y="7530"/>
                  </a:lnTo>
                  <a:lnTo>
                    <a:pt x="119075" y="10370"/>
                  </a:lnTo>
                  <a:lnTo>
                    <a:pt x="119722" y="13333"/>
                  </a:lnTo>
                  <a:lnTo>
                    <a:pt x="120000" y="16419"/>
                  </a:lnTo>
                  <a:lnTo>
                    <a:pt x="119722" y="19506"/>
                  </a:lnTo>
                  <a:lnTo>
                    <a:pt x="119075" y="22592"/>
                  </a:lnTo>
                  <a:lnTo>
                    <a:pt x="117873" y="25432"/>
                  </a:lnTo>
                  <a:lnTo>
                    <a:pt x="116394" y="28024"/>
                  </a:lnTo>
                  <a:lnTo>
                    <a:pt x="50477" y="115185"/>
                  </a:lnTo>
                  <a:lnTo>
                    <a:pt x="48536" y="117283"/>
                  </a:lnTo>
                  <a:lnTo>
                    <a:pt x="46409" y="118765"/>
                  </a:lnTo>
                  <a:lnTo>
                    <a:pt x="44191" y="119753"/>
                  </a:lnTo>
                  <a:lnTo>
                    <a:pt x="41879" y="120000"/>
                  </a:lnTo>
                  <a:lnTo>
                    <a:pt x="39383" y="119753"/>
                  </a:lnTo>
                  <a:lnTo>
                    <a:pt x="37164" y="118765"/>
                  </a:lnTo>
                  <a:lnTo>
                    <a:pt x="35038" y="117283"/>
                  </a:lnTo>
                  <a:lnTo>
                    <a:pt x="33097" y="115061"/>
                  </a:lnTo>
                  <a:lnTo>
                    <a:pt x="3513" y="75432"/>
                  </a:lnTo>
                  <a:lnTo>
                    <a:pt x="2033" y="72839"/>
                  </a:lnTo>
                  <a:lnTo>
                    <a:pt x="924" y="69876"/>
                  </a:lnTo>
                  <a:lnTo>
                    <a:pt x="184" y="66913"/>
                  </a:lnTo>
                  <a:lnTo>
                    <a:pt x="0" y="63827"/>
                  </a:lnTo>
                  <a:lnTo>
                    <a:pt x="184" y="60617"/>
                  </a:lnTo>
                  <a:lnTo>
                    <a:pt x="924" y="57530"/>
                  </a:lnTo>
                  <a:lnTo>
                    <a:pt x="2033" y="54691"/>
                  </a:lnTo>
                  <a:lnTo>
                    <a:pt x="3605" y="52098"/>
                  </a:lnTo>
                  <a:lnTo>
                    <a:pt x="5546" y="50123"/>
                  </a:lnTo>
                  <a:lnTo>
                    <a:pt x="7673" y="48641"/>
                  </a:lnTo>
                  <a:lnTo>
                    <a:pt x="9984" y="47654"/>
                  </a:lnTo>
                  <a:lnTo>
                    <a:pt x="12388" y="47407"/>
                  </a:lnTo>
                  <a:lnTo>
                    <a:pt x="14699" y="47654"/>
                  </a:lnTo>
                  <a:lnTo>
                    <a:pt x="16918" y="48641"/>
                  </a:lnTo>
                  <a:lnTo>
                    <a:pt x="19044" y="50123"/>
                  </a:lnTo>
                  <a:lnTo>
                    <a:pt x="20986" y="52345"/>
                  </a:lnTo>
                  <a:lnTo>
                    <a:pt x="41879" y="80493"/>
                  </a:lnTo>
                  <a:lnTo>
                    <a:pt x="99013" y="4814"/>
                  </a:lnTo>
                  <a:lnTo>
                    <a:pt x="100955" y="2592"/>
                  </a:lnTo>
                  <a:lnTo>
                    <a:pt x="103081" y="1111"/>
                  </a:lnTo>
                  <a:lnTo>
                    <a:pt x="105392" y="370"/>
                  </a:lnTo>
                  <a:lnTo>
                    <a:pt x="10770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87" name="Google Shape;1087;p53"/>
          <p:cNvSpPr/>
          <p:nvPr/>
        </p:nvSpPr>
        <p:spPr>
          <a:xfrm>
            <a:off x="3959443" y="4098216"/>
            <a:ext cx="273000" cy="273000"/>
          </a:xfrm>
          <a:custGeom>
            <a:rect b="b" l="l" r="r" t="t"/>
            <a:pathLst>
              <a:path extrusionOk="0" h="120000" w="120000">
                <a:moveTo>
                  <a:pt x="84274" y="81177"/>
                </a:moveTo>
                <a:lnTo>
                  <a:pt x="86945" y="83849"/>
                </a:lnTo>
                <a:lnTo>
                  <a:pt x="76335" y="94429"/>
                </a:lnTo>
                <a:lnTo>
                  <a:pt x="73664" y="91793"/>
                </a:lnTo>
                <a:lnTo>
                  <a:pt x="84274" y="81177"/>
                </a:lnTo>
                <a:close/>
                <a:moveTo>
                  <a:pt x="33750" y="75009"/>
                </a:moveTo>
                <a:lnTo>
                  <a:pt x="34628" y="75082"/>
                </a:lnTo>
                <a:lnTo>
                  <a:pt x="35396" y="75375"/>
                </a:lnTo>
                <a:lnTo>
                  <a:pt x="36091" y="75814"/>
                </a:lnTo>
                <a:lnTo>
                  <a:pt x="36676" y="76400"/>
                </a:lnTo>
                <a:lnTo>
                  <a:pt x="37097" y="77095"/>
                </a:lnTo>
                <a:lnTo>
                  <a:pt x="37390" y="77901"/>
                </a:lnTo>
                <a:lnTo>
                  <a:pt x="37500" y="78743"/>
                </a:lnTo>
                <a:lnTo>
                  <a:pt x="37390" y="79530"/>
                </a:lnTo>
                <a:lnTo>
                  <a:pt x="37134" y="80262"/>
                </a:lnTo>
                <a:lnTo>
                  <a:pt x="36768" y="80921"/>
                </a:lnTo>
                <a:lnTo>
                  <a:pt x="36237" y="81470"/>
                </a:lnTo>
                <a:lnTo>
                  <a:pt x="35615" y="81946"/>
                </a:lnTo>
                <a:lnTo>
                  <a:pt x="35615" y="90549"/>
                </a:lnTo>
                <a:lnTo>
                  <a:pt x="36237" y="91025"/>
                </a:lnTo>
                <a:lnTo>
                  <a:pt x="36768" y="91574"/>
                </a:lnTo>
                <a:lnTo>
                  <a:pt x="37134" y="92233"/>
                </a:lnTo>
                <a:lnTo>
                  <a:pt x="37390" y="92965"/>
                </a:lnTo>
                <a:lnTo>
                  <a:pt x="37500" y="93770"/>
                </a:lnTo>
                <a:lnTo>
                  <a:pt x="37390" y="94612"/>
                </a:lnTo>
                <a:lnTo>
                  <a:pt x="37097" y="95417"/>
                </a:lnTo>
                <a:lnTo>
                  <a:pt x="36676" y="96095"/>
                </a:lnTo>
                <a:lnTo>
                  <a:pt x="36091" y="96680"/>
                </a:lnTo>
                <a:lnTo>
                  <a:pt x="35396" y="97120"/>
                </a:lnTo>
                <a:lnTo>
                  <a:pt x="34628" y="97413"/>
                </a:lnTo>
                <a:lnTo>
                  <a:pt x="33750" y="97486"/>
                </a:lnTo>
                <a:lnTo>
                  <a:pt x="32871" y="97413"/>
                </a:lnTo>
                <a:lnTo>
                  <a:pt x="32103" y="97120"/>
                </a:lnTo>
                <a:lnTo>
                  <a:pt x="31408" y="96680"/>
                </a:lnTo>
                <a:lnTo>
                  <a:pt x="30823" y="96095"/>
                </a:lnTo>
                <a:lnTo>
                  <a:pt x="30384" y="95417"/>
                </a:lnTo>
                <a:lnTo>
                  <a:pt x="30091" y="94612"/>
                </a:lnTo>
                <a:lnTo>
                  <a:pt x="30000" y="93770"/>
                </a:lnTo>
                <a:lnTo>
                  <a:pt x="30091" y="92965"/>
                </a:lnTo>
                <a:lnTo>
                  <a:pt x="30347" y="92233"/>
                </a:lnTo>
                <a:lnTo>
                  <a:pt x="30713" y="91574"/>
                </a:lnTo>
                <a:lnTo>
                  <a:pt x="31262" y="91025"/>
                </a:lnTo>
                <a:lnTo>
                  <a:pt x="31884" y="90549"/>
                </a:lnTo>
                <a:lnTo>
                  <a:pt x="31884" y="81946"/>
                </a:lnTo>
                <a:lnTo>
                  <a:pt x="31262" y="81470"/>
                </a:lnTo>
                <a:lnTo>
                  <a:pt x="30713" y="80921"/>
                </a:lnTo>
                <a:lnTo>
                  <a:pt x="30347" y="80262"/>
                </a:lnTo>
                <a:lnTo>
                  <a:pt x="30091" y="79530"/>
                </a:lnTo>
                <a:lnTo>
                  <a:pt x="30000" y="78743"/>
                </a:lnTo>
                <a:lnTo>
                  <a:pt x="30091" y="77901"/>
                </a:lnTo>
                <a:lnTo>
                  <a:pt x="30384" y="77095"/>
                </a:lnTo>
                <a:lnTo>
                  <a:pt x="30823" y="76400"/>
                </a:lnTo>
                <a:lnTo>
                  <a:pt x="31408" y="75814"/>
                </a:lnTo>
                <a:lnTo>
                  <a:pt x="32103" y="75375"/>
                </a:lnTo>
                <a:lnTo>
                  <a:pt x="32871" y="75082"/>
                </a:lnTo>
                <a:lnTo>
                  <a:pt x="33750" y="75009"/>
                </a:lnTo>
                <a:close/>
                <a:moveTo>
                  <a:pt x="84274" y="70561"/>
                </a:moveTo>
                <a:lnTo>
                  <a:pt x="86945" y="73233"/>
                </a:lnTo>
                <a:lnTo>
                  <a:pt x="65707" y="94429"/>
                </a:lnTo>
                <a:lnTo>
                  <a:pt x="63091" y="91793"/>
                </a:lnTo>
                <a:lnTo>
                  <a:pt x="84274" y="70561"/>
                </a:lnTo>
                <a:close/>
                <a:moveTo>
                  <a:pt x="73664" y="70561"/>
                </a:moveTo>
                <a:lnTo>
                  <a:pt x="76335" y="73233"/>
                </a:lnTo>
                <a:lnTo>
                  <a:pt x="65707" y="83849"/>
                </a:lnTo>
                <a:lnTo>
                  <a:pt x="63091" y="81177"/>
                </a:lnTo>
                <a:lnTo>
                  <a:pt x="73664" y="70561"/>
                </a:lnTo>
                <a:close/>
                <a:moveTo>
                  <a:pt x="59981" y="48743"/>
                </a:moveTo>
                <a:lnTo>
                  <a:pt x="59908" y="50500"/>
                </a:lnTo>
                <a:lnTo>
                  <a:pt x="59615" y="52202"/>
                </a:lnTo>
                <a:lnTo>
                  <a:pt x="59103" y="53813"/>
                </a:lnTo>
                <a:lnTo>
                  <a:pt x="58481" y="55350"/>
                </a:lnTo>
                <a:lnTo>
                  <a:pt x="57640" y="56815"/>
                </a:lnTo>
                <a:lnTo>
                  <a:pt x="56707" y="58114"/>
                </a:lnTo>
                <a:lnTo>
                  <a:pt x="55609" y="59359"/>
                </a:lnTo>
                <a:lnTo>
                  <a:pt x="54365" y="60457"/>
                </a:lnTo>
                <a:lnTo>
                  <a:pt x="53048" y="61409"/>
                </a:lnTo>
                <a:lnTo>
                  <a:pt x="51585" y="62251"/>
                </a:lnTo>
                <a:lnTo>
                  <a:pt x="50067" y="62855"/>
                </a:lnTo>
                <a:lnTo>
                  <a:pt x="48457" y="63367"/>
                </a:lnTo>
                <a:lnTo>
                  <a:pt x="46737" y="63660"/>
                </a:lnTo>
                <a:lnTo>
                  <a:pt x="44981" y="63733"/>
                </a:lnTo>
                <a:lnTo>
                  <a:pt x="44981" y="112477"/>
                </a:lnTo>
                <a:lnTo>
                  <a:pt x="101250" y="112477"/>
                </a:lnTo>
                <a:lnTo>
                  <a:pt x="101250" y="63221"/>
                </a:lnTo>
                <a:lnTo>
                  <a:pt x="99676" y="62727"/>
                </a:lnTo>
                <a:lnTo>
                  <a:pt x="98176" y="62068"/>
                </a:lnTo>
                <a:lnTo>
                  <a:pt x="96768" y="61226"/>
                </a:lnTo>
                <a:lnTo>
                  <a:pt x="95451" y="60274"/>
                </a:lnTo>
                <a:lnTo>
                  <a:pt x="94280" y="59176"/>
                </a:lnTo>
                <a:lnTo>
                  <a:pt x="93182" y="57968"/>
                </a:lnTo>
                <a:lnTo>
                  <a:pt x="92268" y="56668"/>
                </a:lnTo>
                <a:lnTo>
                  <a:pt x="91463" y="55241"/>
                </a:lnTo>
                <a:lnTo>
                  <a:pt x="90841" y="53703"/>
                </a:lnTo>
                <a:lnTo>
                  <a:pt x="90365" y="52129"/>
                </a:lnTo>
                <a:lnTo>
                  <a:pt x="90091" y="50463"/>
                </a:lnTo>
                <a:lnTo>
                  <a:pt x="90018" y="48743"/>
                </a:lnTo>
                <a:lnTo>
                  <a:pt x="89908" y="50500"/>
                </a:lnTo>
                <a:lnTo>
                  <a:pt x="89615" y="52202"/>
                </a:lnTo>
                <a:lnTo>
                  <a:pt x="89140" y="53813"/>
                </a:lnTo>
                <a:lnTo>
                  <a:pt x="88481" y="55350"/>
                </a:lnTo>
                <a:lnTo>
                  <a:pt x="87676" y="56815"/>
                </a:lnTo>
                <a:lnTo>
                  <a:pt x="86689" y="58114"/>
                </a:lnTo>
                <a:lnTo>
                  <a:pt x="85591" y="59359"/>
                </a:lnTo>
                <a:lnTo>
                  <a:pt x="84384" y="60457"/>
                </a:lnTo>
                <a:lnTo>
                  <a:pt x="83048" y="61409"/>
                </a:lnTo>
                <a:lnTo>
                  <a:pt x="81585" y="62251"/>
                </a:lnTo>
                <a:lnTo>
                  <a:pt x="80048" y="62855"/>
                </a:lnTo>
                <a:lnTo>
                  <a:pt x="78439" y="63367"/>
                </a:lnTo>
                <a:lnTo>
                  <a:pt x="76737" y="63660"/>
                </a:lnTo>
                <a:lnTo>
                  <a:pt x="74981" y="63733"/>
                </a:lnTo>
                <a:lnTo>
                  <a:pt x="73262" y="63660"/>
                </a:lnTo>
                <a:lnTo>
                  <a:pt x="71542" y="63367"/>
                </a:lnTo>
                <a:lnTo>
                  <a:pt x="69951" y="62855"/>
                </a:lnTo>
                <a:lnTo>
                  <a:pt x="68414" y="62251"/>
                </a:lnTo>
                <a:lnTo>
                  <a:pt x="66951" y="61409"/>
                </a:lnTo>
                <a:lnTo>
                  <a:pt x="65597" y="60457"/>
                </a:lnTo>
                <a:lnTo>
                  <a:pt x="64390" y="59359"/>
                </a:lnTo>
                <a:lnTo>
                  <a:pt x="63310" y="58114"/>
                </a:lnTo>
                <a:lnTo>
                  <a:pt x="62323" y="56815"/>
                </a:lnTo>
                <a:lnTo>
                  <a:pt x="61518" y="55350"/>
                </a:lnTo>
                <a:lnTo>
                  <a:pt x="60859" y="53813"/>
                </a:lnTo>
                <a:lnTo>
                  <a:pt x="60384" y="52202"/>
                </a:lnTo>
                <a:lnTo>
                  <a:pt x="60091" y="50500"/>
                </a:lnTo>
                <a:lnTo>
                  <a:pt x="59981" y="48743"/>
                </a:lnTo>
                <a:close/>
                <a:moveTo>
                  <a:pt x="30000" y="48743"/>
                </a:moveTo>
                <a:lnTo>
                  <a:pt x="29926" y="50463"/>
                </a:lnTo>
                <a:lnTo>
                  <a:pt x="29634" y="52129"/>
                </a:lnTo>
                <a:lnTo>
                  <a:pt x="29158" y="53703"/>
                </a:lnTo>
                <a:lnTo>
                  <a:pt x="28536" y="55241"/>
                </a:lnTo>
                <a:lnTo>
                  <a:pt x="27731" y="56668"/>
                </a:lnTo>
                <a:lnTo>
                  <a:pt x="26780" y="57968"/>
                </a:lnTo>
                <a:lnTo>
                  <a:pt x="25719" y="59176"/>
                </a:lnTo>
                <a:lnTo>
                  <a:pt x="24548" y="60274"/>
                </a:lnTo>
                <a:lnTo>
                  <a:pt x="23250" y="61226"/>
                </a:lnTo>
                <a:lnTo>
                  <a:pt x="21823" y="62068"/>
                </a:lnTo>
                <a:lnTo>
                  <a:pt x="20323" y="62727"/>
                </a:lnTo>
                <a:lnTo>
                  <a:pt x="18750" y="63221"/>
                </a:lnTo>
                <a:lnTo>
                  <a:pt x="18750" y="112477"/>
                </a:lnTo>
                <a:lnTo>
                  <a:pt x="41268" y="112477"/>
                </a:lnTo>
                <a:lnTo>
                  <a:pt x="41268" y="63221"/>
                </a:lnTo>
                <a:lnTo>
                  <a:pt x="39658" y="62727"/>
                </a:lnTo>
                <a:lnTo>
                  <a:pt x="38158" y="62068"/>
                </a:lnTo>
                <a:lnTo>
                  <a:pt x="36768" y="61226"/>
                </a:lnTo>
                <a:lnTo>
                  <a:pt x="35469" y="60274"/>
                </a:lnTo>
                <a:lnTo>
                  <a:pt x="34262" y="59176"/>
                </a:lnTo>
                <a:lnTo>
                  <a:pt x="33201" y="57968"/>
                </a:lnTo>
                <a:lnTo>
                  <a:pt x="32250" y="56668"/>
                </a:lnTo>
                <a:lnTo>
                  <a:pt x="31481" y="55241"/>
                </a:lnTo>
                <a:lnTo>
                  <a:pt x="30823" y="53703"/>
                </a:lnTo>
                <a:lnTo>
                  <a:pt x="30384" y="52129"/>
                </a:lnTo>
                <a:lnTo>
                  <a:pt x="30091" y="50463"/>
                </a:lnTo>
                <a:lnTo>
                  <a:pt x="30000" y="48743"/>
                </a:lnTo>
                <a:close/>
                <a:moveTo>
                  <a:pt x="0" y="45027"/>
                </a:moveTo>
                <a:lnTo>
                  <a:pt x="120000" y="45027"/>
                </a:lnTo>
                <a:lnTo>
                  <a:pt x="120000" y="48743"/>
                </a:lnTo>
                <a:lnTo>
                  <a:pt x="119890" y="50463"/>
                </a:lnTo>
                <a:lnTo>
                  <a:pt x="119597" y="52129"/>
                </a:lnTo>
                <a:lnTo>
                  <a:pt x="119158" y="53703"/>
                </a:lnTo>
                <a:lnTo>
                  <a:pt x="118500" y="55241"/>
                </a:lnTo>
                <a:lnTo>
                  <a:pt x="117731" y="56668"/>
                </a:lnTo>
                <a:lnTo>
                  <a:pt x="116780" y="57968"/>
                </a:lnTo>
                <a:lnTo>
                  <a:pt x="115737" y="59176"/>
                </a:lnTo>
                <a:lnTo>
                  <a:pt x="114530" y="60274"/>
                </a:lnTo>
                <a:lnTo>
                  <a:pt x="113213" y="61226"/>
                </a:lnTo>
                <a:lnTo>
                  <a:pt x="111823" y="62068"/>
                </a:lnTo>
                <a:lnTo>
                  <a:pt x="110323" y="62727"/>
                </a:lnTo>
                <a:lnTo>
                  <a:pt x="108731" y="63221"/>
                </a:lnTo>
                <a:lnTo>
                  <a:pt x="108731" y="112477"/>
                </a:lnTo>
                <a:lnTo>
                  <a:pt x="116250" y="112477"/>
                </a:lnTo>
                <a:lnTo>
                  <a:pt x="117109" y="112586"/>
                </a:lnTo>
                <a:lnTo>
                  <a:pt x="117878" y="112879"/>
                </a:lnTo>
                <a:lnTo>
                  <a:pt x="118573" y="113319"/>
                </a:lnTo>
                <a:lnTo>
                  <a:pt x="119158" y="113904"/>
                </a:lnTo>
                <a:lnTo>
                  <a:pt x="119597" y="114600"/>
                </a:lnTo>
                <a:lnTo>
                  <a:pt x="119890" y="115405"/>
                </a:lnTo>
                <a:lnTo>
                  <a:pt x="120000" y="116247"/>
                </a:lnTo>
                <a:lnTo>
                  <a:pt x="119890" y="117126"/>
                </a:lnTo>
                <a:lnTo>
                  <a:pt x="119597" y="117876"/>
                </a:lnTo>
                <a:lnTo>
                  <a:pt x="119158" y="118608"/>
                </a:lnTo>
                <a:lnTo>
                  <a:pt x="118573" y="119158"/>
                </a:lnTo>
                <a:lnTo>
                  <a:pt x="117878" y="119633"/>
                </a:lnTo>
                <a:lnTo>
                  <a:pt x="117109" y="119890"/>
                </a:lnTo>
                <a:lnTo>
                  <a:pt x="116250" y="120000"/>
                </a:lnTo>
                <a:lnTo>
                  <a:pt x="3750" y="120000"/>
                </a:lnTo>
                <a:lnTo>
                  <a:pt x="2890" y="119890"/>
                </a:lnTo>
                <a:lnTo>
                  <a:pt x="2121" y="119633"/>
                </a:lnTo>
                <a:lnTo>
                  <a:pt x="1426" y="119158"/>
                </a:lnTo>
                <a:lnTo>
                  <a:pt x="841" y="118608"/>
                </a:lnTo>
                <a:lnTo>
                  <a:pt x="365" y="117876"/>
                </a:lnTo>
                <a:lnTo>
                  <a:pt x="109" y="117126"/>
                </a:lnTo>
                <a:lnTo>
                  <a:pt x="0" y="116247"/>
                </a:lnTo>
                <a:lnTo>
                  <a:pt x="109" y="115405"/>
                </a:lnTo>
                <a:lnTo>
                  <a:pt x="365" y="114600"/>
                </a:lnTo>
                <a:lnTo>
                  <a:pt x="841" y="113904"/>
                </a:lnTo>
                <a:lnTo>
                  <a:pt x="1426" y="113319"/>
                </a:lnTo>
                <a:lnTo>
                  <a:pt x="2121" y="112879"/>
                </a:lnTo>
                <a:lnTo>
                  <a:pt x="2890" y="112586"/>
                </a:lnTo>
                <a:lnTo>
                  <a:pt x="3750" y="112477"/>
                </a:lnTo>
                <a:lnTo>
                  <a:pt x="11231" y="112477"/>
                </a:lnTo>
                <a:lnTo>
                  <a:pt x="11231" y="63221"/>
                </a:lnTo>
                <a:lnTo>
                  <a:pt x="9676" y="62727"/>
                </a:lnTo>
                <a:lnTo>
                  <a:pt x="8176" y="62068"/>
                </a:lnTo>
                <a:lnTo>
                  <a:pt x="6750" y="61226"/>
                </a:lnTo>
                <a:lnTo>
                  <a:pt x="5469" y="60274"/>
                </a:lnTo>
                <a:lnTo>
                  <a:pt x="4262" y="59176"/>
                </a:lnTo>
                <a:lnTo>
                  <a:pt x="3219" y="57968"/>
                </a:lnTo>
                <a:lnTo>
                  <a:pt x="2268" y="56668"/>
                </a:lnTo>
                <a:lnTo>
                  <a:pt x="1500" y="55241"/>
                </a:lnTo>
                <a:lnTo>
                  <a:pt x="841" y="53703"/>
                </a:lnTo>
                <a:lnTo>
                  <a:pt x="402" y="52129"/>
                </a:lnTo>
                <a:lnTo>
                  <a:pt x="109" y="50463"/>
                </a:lnTo>
                <a:lnTo>
                  <a:pt x="0" y="48743"/>
                </a:lnTo>
                <a:lnTo>
                  <a:pt x="0" y="45027"/>
                </a:lnTo>
                <a:close/>
                <a:moveTo>
                  <a:pt x="45274" y="16894"/>
                </a:moveTo>
                <a:lnTo>
                  <a:pt x="44689" y="16931"/>
                </a:lnTo>
                <a:lnTo>
                  <a:pt x="44140" y="17114"/>
                </a:lnTo>
                <a:lnTo>
                  <a:pt x="43664" y="17443"/>
                </a:lnTo>
                <a:lnTo>
                  <a:pt x="43353" y="17919"/>
                </a:lnTo>
                <a:lnTo>
                  <a:pt x="35835" y="32910"/>
                </a:lnTo>
                <a:lnTo>
                  <a:pt x="35652" y="33496"/>
                </a:lnTo>
                <a:lnTo>
                  <a:pt x="35652" y="34081"/>
                </a:lnTo>
                <a:lnTo>
                  <a:pt x="35835" y="34630"/>
                </a:lnTo>
                <a:lnTo>
                  <a:pt x="36201" y="35106"/>
                </a:lnTo>
                <a:lnTo>
                  <a:pt x="36676" y="35436"/>
                </a:lnTo>
                <a:lnTo>
                  <a:pt x="37060" y="35564"/>
                </a:lnTo>
                <a:lnTo>
                  <a:pt x="37500" y="35637"/>
                </a:lnTo>
                <a:lnTo>
                  <a:pt x="38012" y="35564"/>
                </a:lnTo>
                <a:lnTo>
                  <a:pt x="38451" y="35363"/>
                </a:lnTo>
                <a:lnTo>
                  <a:pt x="38853" y="35033"/>
                </a:lnTo>
                <a:lnTo>
                  <a:pt x="39182" y="34594"/>
                </a:lnTo>
                <a:lnTo>
                  <a:pt x="46664" y="19585"/>
                </a:lnTo>
                <a:lnTo>
                  <a:pt x="46847" y="19109"/>
                </a:lnTo>
                <a:lnTo>
                  <a:pt x="46884" y="18651"/>
                </a:lnTo>
                <a:lnTo>
                  <a:pt x="46774" y="18175"/>
                </a:lnTo>
                <a:lnTo>
                  <a:pt x="46554" y="17736"/>
                </a:lnTo>
                <a:lnTo>
                  <a:pt x="46262" y="17370"/>
                </a:lnTo>
                <a:lnTo>
                  <a:pt x="45823" y="17077"/>
                </a:lnTo>
                <a:lnTo>
                  <a:pt x="45274" y="16894"/>
                </a:lnTo>
                <a:close/>
                <a:moveTo>
                  <a:pt x="30274" y="16894"/>
                </a:moveTo>
                <a:lnTo>
                  <a:pt x="29707" y="16931"/>
                </a:lnTo>
                <a:lnTo>
                  <a:pt x="29158" y="17114"/>
                </a:lnTo>
                <a:lnTo>
                  <a:pt x="28682" y="17443"/>
                </a:lnTo>
                <a:lnTo>
                  <a:pt x="28317" y="17919"/>
                </a:lnTo>
                <a:lnTo>
                  <a:pt x="20835" y="32910"/>
                </a:lnTo>
                <a:lnTo>
                  <a:pt x="20652" y="33496"/>
                </a:lnTo>
                <a:lnTo>
                  <a:pt x="20652" y="34081"/>
                </a:lnTo>
                <a:lnTo>
                  <a:pt x="20835" y="34630"/>
                </a:lnTo>
                <a:lnTo>
                  <a:pt x="21164" y="35106"/>
                </a:lnTo>
                <a:lnTo>
                  <a:pt x="21676" y="35436"/>
                </a:lnTo>
                <a:lnTo>
                  <a:pt x="22079" y="35564"/>
                </a:lnTo>
                <a:lnTo>
                  <a:pt x="22518" y="35637"/>
                </a:lnTo>
                <a:lnTo>
                  <a:pt x="23030" y="35564"/>
                </a:lnTo>
                <a:lnTo>
                  <a:pt x="23451" y="35363"/>
                </a:lnTo>
                <a:lnTo>
                  <a:pt x="23853" y="35033"/>
                </a:lnTo>
                <a:lnTo>
                  <a:pt x="24182" y="34594"/>
                </a:lnTo>
                <a:lnTo>
                  <a:pt x="31664" y="19585"/>
                </a:lnTo>
                <a:lnTo>
                  <a:pt x="31847" y="19109"/>
                </a:lnTo>
                <a:lnTo>
                  <a:pt x="31884" y="18651"/>
                </a:lnTo>
                <a:lnTo>
                  <a:pt x="31774" y="18175"/>
                </a:lnTo>
                <a:lnTo>
                  <a:pt x="31554" y="17736"/>
                </a:lnTo>
                <a:lnTo>
                  <a:pt x="31262" y="17370"/>
                </a:lnTo>
                <a:lnTo>
                  <a:pt x="30823" y="17077"/>
                </a:lnTo>
                <a:lnTo>
                  <a:pt x="30274" y="16894"/>
                </a:lnTo>
                <a:close/>
                <a:moveTo>
                  <a:pt x="90109" y="16894"/>
                </a:moveTo>
                <a:lnTo>
                  <a:pt x="89652" y="16931"/>
                </a:lnTo>
                <a:lnTo>
                  <a:pt x="89176" y="17077"/>
                </a:lnTo>
                <a:lnTo>
                  <a:pt x="88664" y="17443"/>
                </a:lnTo>
                <a:lnTo>
                  <a:pt x="88335" y="17919"/>
                </a:lnTo>
                <a:lnTo>
                  <a:pt x="88152" y="18431"/>
                </a:lnTo>
                <a:lnTo>
                  <a:pt x="88152" y="19017"/>
                </a:lnTo>
                <a:lnTo>
                  <a:pt x="88335" y="19585"/>
                </a:lnTo>
                <a:lnTo>
                  <a:pt x="95817" y="34594"/>
                </a:lnTo>
                <a:lnTo>
                  <a:pt x="96146" y="35033"/>
                </a:lnTo>
                <a:lnTo>
                  <a:pt x="96512" y="35363"/>
                </a:lnTo>
                <a:lnTo>
                  <a:pt x="96969" y="35564"/>
                </a:lnTo>
                <a:lnTo>
                  <a:pt x="97481" y="35637"/>
                </a:lnTo>
                <a:lnTo>
                  <a:pt x="97920" y="35564"/>
                </a:lnTo>
                <a:lnTo>
                  <a:pt x="98323" y="35436"/>
                </a:lnTo>
                <a:lnTo>
                  <a:pt x="98762" y="35143"/>
                </a:lnTo>
                <a:lnTo>
                  <a:pt x="99054" y="34777"/>
                </a:lnTo>
                <a:lnTo>
                  <a:pt x="99274" y="34338"/>
                </a:lnTo>
                <a:lnTo>
                  <a:pt x="99384" y="33898"/>
                </a:lnTo>
                <a:lnTo>
                  <a:pt x="99347" y="33386"/>
                </a:lnTo>
                <a:lnTo>
                  <a:pt x="99164" y="32910"/>
                </a:lnTo>
                <a:lnTo>
                  <a:pt x="91682" y="17919"/>
                </a:lnTo>
                <a:lnTo>
                  <a:pt x="91390" y="17516"/>
                </a:lnTo>
                <a:lnTo>
                  <a:pt x="91024" y="17187"/>
                </a:lnTo>
                <a:lnTo>
                  <a:pt x="90585" y="16967"/>
                </a:lnTo>
                <a:lnTo>
                  <a:pt x="90109" y="16894"/>
                </a:lnTo>
                <a:close/>
                <a:moveTo>
                  <a:pt x="74359" y="16894"/>
                </a:moveTo>
                <a:lnTo>
                  <a:pt x="73847" y="16931"/>
                </a:lnTo>
                <a:lnTo>
                  <a:pt x="73408" y="17114"/>
                </a:lnTo>
                <a:lnTo>
                  <a:pt x="73006" y="17406"/>
                </a:lnTo>
                <a:lnTo>
                  <a:pt x="72676" y="17809"/>
                </a:lnTo>
                <a:lnTo>
                  <a:pt x="72493" y="18248"/>
                </a:lnTo>
                <a:lnTo>
                  <a:pt x="72420" y="18724"/>
                </a:lnTo>
                <a:lnTo>
                  <a:pt x="72457" y="19182"/>
                </a:lnTo>
                <a:lnTo>
                  <a:pt x="72640" y="19658"/>
                </a:lnTo>
                <a:lnTo>
                  <a:pt x="80853" y="34667"/>
                </a:lnTo>
                <a:lnTo>
                  <a:pt x="81146" y="35070"/>
                </a:lnTo>
                <a:lnTo>
                  <a:pt x="81548" y="35399"/>
                </a:lnTo>
                <a:lnTo>
                  <a:pt x="82024" y="35564"/>
                </a:lnTo>
                <a:lnTo>
                  <a:pt x="82500" y="35637"/>
                </a:lnTo>
                <a:lnTo>
                  <a:pt x="82975" y="35564"/>
                </a:lnTo>
                <a:lnTo>
                  <a:pt x="83414" y="35399"/>
                </a:lnTo>
                <a:lnTo>
                  <a:pt x="83798" y="35106"/>
                </a:lnTo>
                <a:lnTo>
                  <a:pt x="84091" y="34740"/>
                </a:lnTo>
                <a:lnTo>
                  <a:pt x="84274" y="34301"/>
                </a:lnTo>
                <a:lnTo>
                  <a:pt x="84384" y="33825"/>
                </a:lnTo>
                <a:lnTo>
                  <a:pt x="84310" y="33312"/>
                </a:lnTo>
                <a:lnTo>
                  <a:pt x="84128" y="32837"/>
                </a:lnTo>
                <a:lnTo>
                  <a:pt x="75969" y="17846"/>
                </a:lnTo>
                <a:lnTo>
                  <a:pt x="75640" y="17443"/>
                </a:lnTo>
                <a:lnTo>
                  <a:pt x="75274" y="17150"/>
                </a:lnTo>
                <a:lnTo>
                  <a:pt x="74835" y="16967"/>
                </a:lnTo>
                <a:lnTo>
                  <a:pt x="74359" y="16894"/>
                </a:lnTo>
                <a:close/>
                <a:moveTo>
                  <a:pt x="59981" y="16894"/>
                </a:moveTo>
                <a:lnTo>
                  <a:pt x="59396" y="16967"/>
                </a:lnTo>
                <a:lnTo>
                  <a:pt x="58884" y="17260"/>
                </a:lnTo>
                <a:lnTo>
                  <a:pt x="58481" y="17663"/>
                </a:lnTo>
                <a:lnTo>
                  <a:pt x="58225" y="18175"/>
                </a:lnTo>
                <a:lnTo>
                  <a:pt x="58115" y="18761"/>
                </a:lnTo>
                <a:lnTo>
                  <a:pt x="58115" y="33752"/>
                </a:lnTo>
                <a:lnTo>
                  <a:pt x="58225" y="34338"/>
                </a:lnTo>
                <a:lnTo>
                  <a:pt x="58481" y="34887"/>
                </a:lnTo>
                <a:lnTo>
                  <a:pt x="58884" y="35289"/>
                </a:lnTo>
                <a:lnTo>
                  <a:pt x="59396" y="35527"/>
                </a:lnTo>
                <a:lnTo>
                  <a:pt x="59981" y="35637"/>
                </a:lnTo>
                <a:lnTo>
                  <a:pt x="60603" y="35527"/>
                </a:lnTo>
                <a:lnTo>
                  <a:pt x="61115" y="35289"/>
                </a:lnTo>
                <a:lnTo>
                  <a:pt x="61518" y="34887"/>
                </a:lnTo>
                <a:lnTo>
                  <a:pt x="61774" y="34338"/>
                </a:lnTo>
                <a:lnTo>
                  <a:pt x="61884" y="33752"/>
                </a:lnTo>
                <a:lnTo>
                  <a:pt x="61884" y="18761"/>
                </a:lnTo>
                <a:lnTo>
                  <a:pt x="61774" y="18175"/>
                </a:lnTo>
                <a:lnTo>
                  <a:pt x="61518" y="17663"/>
                </a:lnTo>
                <a:lnTo>
                  <a:pt x="61115" y="17260"/>
                </a:lnTo>
                <a:lnTo>
                  <a:pt x="60603" y="16967"/>
                </a:lnTo>
                <a:lnTo>
                  <a:pt x="59981" y="16894"/>
                </a:lnTo>
                <a:close/>
                <a:moveTo>
                  <a:pt x="15000" y="11275"/>
                </a:moveTo>
                <a:lnTo>
                  <a:pt x="105000" y="11275"/>
                </a:lnTo>
                <a:lnTo>
                  <a:pt x="120000" y="41256"/>
                </a:lnTo>
                <a:lnTo>
                  <a:pt x="0" y="41256"/>
                </a:lnTo>
                <a:lnTo>
                  <a:pt x="15000" y="11275"/>
                </a:lnTo>
                <a:close/>
                <a:moveTo>
                  <a:pt x="18750" y="0"/>
                </a:moveTo>
                <a:lnTo>
                  <a:pt x="101250" y="0"/>
                </a:lnTo>
                <a:lnTo>
                  <a:pt x="102128" y="109"/>
                </a:lnTo>
                <a:lnTo>
                  <a:pt x="102896" y="402"/>
                </a:lnTo>
                <a:lnTo>
                  <a:pt x="103573" y="841"/>
                </a:lnTo>
                <a:lnTo>
                  <a:pt x="104158" y="1427"/>
                </a:lnTo>
                <a:lnTo>
                  <a:pt x="104597" y="2123"/>
                </a:lnTo>
                <a:lnTo>
                  <a:pt x="104890" y="2873"/>
                </a:lnTo>
                <a:lnTo>
                  <a:pt x="105000" y="3752"/>
                </a:lnTo>
                <a:lnTo>
                  <a:pt x="104890" y="4630"/>
                </a:lnTo>
                <a:lnTo>
                  <a:pt x="104597" y="5399"/>
                </a:lnTo>
                <a:lnTo>
                  <a:pt x="104158" y="6095"/>
                </a:lnTo>
                <a:lnTo>
                  <a:pt x="103573" y="6680"/>
                </a:lnTo>
                <a:lnTo>
                  <a:pt x="102896" y="7120"/>
                </a:lnTo>
                <a:lnTo>
                  <a:pt x="102128" y="7413"/>
                </a:lnTo>
                <a:lnTo>
                  <a:pt x="101250" y="7522"/>
                </a:lnTo>
                <a:lnTo>
                  <a:pt x="18750" y="7522"/>
                </a:lnTo>
                <a:lnTo>
                  <a:pt x="17871" y="7413"/>
                </a:lnTo>
                <a:lnTo>
                  <a:pt x="17103" y="7120"/>
                </a:lnTo>
                <a:lnTo>
                  <a:pt x="16426" y="6680"/>
                </a:lnTo>
                <a:lnTo>
                  <a:pt x="15841" y="6095"/>
                </a:lnTo>
                <a:lnTo>
                  <a:pt x="15402" y="5399"/>
                </a:lnTo>
                <a:lnTo>
                  <a:pt x="15109" y="4630"/>
                </a:lnTo>
                <a:lnTo>
                  <a:pt x="15000" y="3752"/>
                </a:lnTo>
                <a:lnTo>
                  <a:pt x="15109" y="2873"/>
                </a:lnTo>
                <a:lnTo>
                  <a:pt x="15402" y="2123"/>
                </a:lnTo>
                <a:lnTo>
                  <a:pt x="15841" y="1427"/>
                </a:lnTo>
                <a:lnTo>
                  <a:pt x="16426" y="841"/>
                </a:lnTo>
                <a:lnTo>
                  <a:pt x="17103" y="402"/>
                </a:lnTo>
                <a:lnTo>
                  <a:pt x="17871" y="109"/>
                </a:lnTo>
                <a:lnTo>
                  <a:pt x="1875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88" name="Google Shape;1088;p53"/>
          <p:cNvGrpSpPr/>
          <p:nvPr/>
        </p:nvGrpSpPr>
        <p:grpSpPr>
          <a:xfrm>
            <a:off x="7872710" y="4068219"/>
            <a:ext cx="331699" cy="333331"/>
            <a:chOff x="1443038" y="4081463"/>
            <a:chExt cx="3911550" cy="3930787"/>
          </a:xfrm>
        </p:grpSpPr>
        <p:sp>
          <p:nvSpPr>
            <p:cNvPr id="1089" name="Google Shape;1089;p53"/>
            <p:cNvSpPr/>
            <p:nvPr/>
          </p:nvSpPr>
          <p:spPr>
            <a:xfrm>
              <a:off x="1443038" y="4476750"/>
              <a:ext cx="3532200" cy="3535500"/>
            </a:xfrm>
            <a:custGeom>
              <a:rect b="b" l="l" r="r" t="t"/>
              <a:pathLst>
                <a:path extrusionOk="0" h="120000" w="120000">
                  <a:moveTo>
                    <a:pt x="59999" y="0"/>
                  </a:moveTo>
                  <a:lnTo>
                    <a:pt x="63694" y="134"/>
                  </a:lnTo>
                  <a:lnTo>
                    <a:pt x="67334" y="458"/>
                  </a:lnTo>
                  <a:lnTo>
                    <a:pt x="70894" y="969"/>
                  </a:lnTo>
                  <a:lnTo>
                    <a:pt x="74400" y="1751"/>
                  </a:lnTo>
                  <a:lnTo>
                    <a:pt x="77824" y="2721"/>
                  </a:lnTo>
                  <a:lnTo>
                    <a:pt x="81168" y="3852"/>
                  </a:lnTo>
                  <a:lnTo>
                    <a:pt x="84404" y="5199"/>
                  </a:lnTo>
                  <a:lnTo>
                    <a:pt x="87559" y="6708"/>
                  </a:lnTo>
                  <a:lnTo>
                    <a:pt x="87478" y="7759"/>
                  </a:lnTo>
                  <a:lnTo>
                    <a:pt x="87532" y="8810"/>
                  </a:lnTo>
                  <a:lnTo>
                    <a:pt x="88206" y="17566"/>
                  </a:lnTo>
                  <a:lnTo>
                    <a:pt x="83217" y="22496"/>
                  </a:lnTo>
                  <a:lnTo>
                    <a:pt x="80629" y="21041"/>
                  </a:lnTo>
                  <a:lnTo>
                    <a:pt x="77959" y="19694"/>
                  </a:lnTo>
                  <a:lnTo>
                    <a:pt x="75155" y="18563"/>
                  </a:lnTo>
                  <a:lnTo>
                    <a:pt x="72269" y="17647"/>
                  </a:lnTo>
                  <a:lnTo>
                    <a:pt x="69330" y="16919"/>
                  </a:lnTo>
                  <a:lnTo>
                    <a:pt x="66283" y="16353"/>
                  </a:lnTo>
                  <a:lnTo>
                    <a:pt x="63155" y="16003"/>
                  </a:lnTo>
                  <a:lnTo>
                    <a:pt x="59999" y="15895"/>
                  </a:lnTo>
                  <a:lnTo>
                    <a:pt x="56710" y="16003"/>
                  </a:lnTo>
                  <a:lnTo>
                    <a:pt x="53474" y="16380"/>
                  </a:lnTo>
                  <a:lnTo>
                    <a:pt x="50346" y="16946"/>
                  </a:lnTo>
                  <a:lnTo>
                    <a:pt x="47271" y="17754"/>
                  </a:lnTo>
                  <a:lnTo>
                    <a:pt x="44278" y="18778"/>
                  </a:lnTo>
                  <a:lnTo>
                    <a:pt x="41393" y="19991"/>
                  </a:lnTo>
                  <a:lnTo>
                    <a:pt x="38642" y="21418"/>
                  </a:lnTo>
                  <a:lnTo>
                    <a:pt x="36000" y="23035"/>
                  </a:lnTo>
                  <a:lnTo>
                    <a:pt x="33438" y="24759"/>
                  </a:lnTo>
                  <a:lnTo>
                    <a:pt x="31065" y="26726"/>
                  </a:lnTo>
                  <a:lnTo>
                    <a:pt x="28826" y="28828"/>
                  </a:lnTo>
                  <a:lnTo>
                    <a:pt x="26723" y="31064"/>
                  </a:lnTo>
                  <a:lnTo>
                    <a:pt x="24782" y="33488"/>
                  </a:lnTo>
                  <a:lnTo>
                    <a:pt x="22975" y="35994"/>
                  </a:lnTo>
                  <a:lnTo>
                    <a:pt x="21411" y="38634"/>
                  </a:lnTo>
                  <a:lnTo>
                    <a:pt x="19982" y="41436"/>
                  </a:lnTo>
                  <a:lnTo>
                    <a:pt x="18768" y="44292"/>
                  </a:lnTo>
                  <a:lnTo>
                    <a:pt x="17743" y="47256"/>
                  </a:lnTo>
                  <a:lnTo>
                    <a:pt x="16934" y="50327"/>
                  </a:lnTo>
                  <a:lnTo>
                    <a:pt x="16368" y="53506"/>
                  </a:lnTo>
                  <a:lnTo>
                    <a:pt x="16017" y="56713"/>
                  </a:lnTo>
                  <a:lnTo>
                    <a:pt x="15883" y="59973"/>
                  </a:lnTo>
                  <a:lnTo>
                    <a:pt x="16017" y="63313"/>
                  </a:lnTo>
                  <a:lnTo>
                    <a:pt x="16368" y="66519"/>
                  </a:lnTo>
                  <a:lnTo>
                    <a:pt x="16934" y="69672"/>
                  </a:lnTo>
                  <a:lnTo>
                    <a:pt x="17743" y="72743"/>
                  </a:lnTo>
                  <a:lnTo>
                    <a:pt x="18768" y="75707"/>
                  </a:lnTo>
                  <a:lnTo>
                    <a:pt x="19982" y="78590"/>
                  </a:lnTo>
                  <a:lnTo>
                    <a:pt x="21411" y="81338"/>
                  </a:lnTo>
                  <a:lnTo>
                    <a:pt x="22975" y="84005"/>
                  </a:lnTo>
                  <a:lnTo>
                    <a:pt x="24782" y="86537"/>
                  </a:lnTo>
                  <a:lnTo>
                    <a:pt x="26723" y="88908"/>
                  </a:lnTo>
                  <a:lnTo>
                    <a:pt x="28826" y="91198"/>
                  </a:lnTo>
                  <a:lnTo>
                    <a:pt x="31065" y="93300"/>
                  </a:lnTo>
                  <a:lnTo>
                    <a:pt x="33492" y="95186"/>
                  </a:lnTo>
                  <a:lnTo>
                    <a:pt x="36000" y="96991"/>
                  </a:lnTo>
                  <a:lnTo>
                    <a:pt x="38642" y="98607"/>
                  </a:lnTo>
                  <a:lnTo>
                    <a:pt x="41420" y="99982"/>
                  </a:lnTo>
                  <a:lnTo>
                    <a:pt x="44305" y="101194"/>
                  </a:lnTo>
                  <a:lnTo>
                    <a:pt x="47271" y="102218"/>
                  </a:lnTo>
                  <a:lnTo>
                    <a:pt x="50346" y="103026"/>
                  </a:lnTo>
                  <a:lnTo>
                    <a:pt x="53501" y="103619"/>
                  </a:lnTo>
                  <a:lnTo>
                    <a:pt x="56710" y="103996"/>
                  </a:lnTo>
                  <a:lnTo>
                    <a:pt x="59999" y="104077"/>
                  </a:lnTo>
                  <a:lnTo>
                    <a:pt x="63316" y="103996"/>
                  </a:lnTo>
                  <a:lnTo>
                    <a:pt x="66525" y="103619"/>
                  </a:lnTo>
                  <a:lnTo>
                    <a:pt x="69680" y="103026"/>
                  </a:lnTo>
                  <a:lnTo>
                    <a:pt x="72782" y="102218"/>
                  </a:lnTo>
                  <a:lnTo>
                    <a:pt x="75721" y="101194"/>
                  </a:lnTo>
                  <a:lnTo>
                    <a:pt x="78606" y="99982"/>
                  </a:lnTo>
                  <a:lnTo>
                    <a:pt x="81411" y="98607"/>
                  </a:lnTo>
                  <a:lnTo>
                    <a:pt x="84026" y="96991"/>
                  </a:lnTo>
                  <a:lnTo>
                    <a:pt x="86561" y="95186"/>
                  </a:lnTo>
                  <a:lnTo>
                    <a:pt x="88934" y="93300"/>
                  </a:lnTo>
                  <a:lnTo>
                    <a:pt x="91226" y="91198"/>
                  </a:lnTo>
                  <a:lnTo>
                    <a:pt x="93330" y="88908"/>
                  </a:lnTo>
                  <a:lnTo>
                    <a:pt x="95271" y="86537"/>
                  </a:lnTo>
                  <a:lnTo>
                    <a:pt x="97024" y="84005"/>
                  </a:lnTo>
                  <a:lnTo>
                    <a:pt x="98642" y="81338"/>
                  </a:lnTo>
                  <a:lnTo>
                    <a:pt x="100017" y="78590"/>
                  </a:lnTo>
                  <a:lnTo>
                    <a:pt x="101231" y="75707"/>
                  </a:lnTo>
                  <a:lnTo>
                    <a:pt x="102283" y="72743"/>
                  </a:lnTo>
                  <a:lnTo>
                    <a:pt x="103065" y="69672"/>
                  </a:lnTo>
                  <a:lnTo>
                    <a:pt x="103658" y="66519"/>
                  </a:lnTo>
                  <a:lnTo>
                    <a:pt x="104035" y="63313"/>
                  </a:lnTo>
                  <a:lnTo>
                    <a:pt x="104143" y="59973"/>
                  </a:lnTo>
                  <a:lnTo>
                    <a:pt x="104035" y="56820"/>
                  </a:lnTo>
                  <a:lnTo>
                    <a:pt x="103712" y="53749"/>
                  </a:lnTo>
                  <a:lnTo>
                    <a:pt x="103146" y="50704"/>
                  </a:lnTo>
                  <a:lnTo>
                    <a:pt x="102391" y="47741"/>
                  </a:lnTo>
                  <a:lnTo>
                    <a:pt x="101474" y="44831"/>
                  </a:lnTo>
                  <a:lnTo>
                    <a:pt x="100341" y="42083"/>
                  </a:lnTo>
                  <a:lnTo>
                    <a:pt x="98993" y="39362"/>
                  </a:lnTo>
                  <a:lnTo>
                    <a:pt x="97537" y="36775"/>
                  </a:lnTo>
                  <a:lnTo>
                    <a:pt x="103011" y="31306"/>
                  </a:lnTo>
                  <a:lnTo>
                    <a:pt x="110642" y="31872"/>
                  </a:lnTo>
                  <a:lnTo>
                    <a:pt x="111532" y="31899"/>
                  </a:lnTo>
                  <a:lnTo>
                    <a:pt x="112260" y="31899"/>
                  </a:lnTo>
                  <a:lnTo>
                    <a:pt x="112988" y="31818"/>
                  </a:lnTo>
                  <a:lnTo>
                    <a:pt x="114606" y="35024"/>
                  </a:lnTo>
                  <a:lnTo>
                    <a:pt x="115982" y="38338"/>
                  </a:lnTo>
                  <a:lnTo>
                    <a:pt x="117195" y="41760"/>
                  </a:lnTo>
                  <a:lnTo>
                    <a:pt x="118166" y="45235"/>
                  </a:lnTo>
                  <a:lnTo>
                    <a:pt x="118975" y="48792"/>
                  </a:lnTo>
                  <a:lnTo>
                    <a:pt x="119541" y="52483"/>
                  </a:lnTo>
                  <a:lnTo>
                    <a:pt x="119919" y="56228"/>
                  </a:lnTo>
                  <a:lnTo>
                    <a:pt x="119999" y="59973"/>
                  </a:lnTo>
                  <a:lnTo>
                    <a:pt x="119865" y="63960"/>
                  </a:lnTo>
                  <a:lnTo>
                    <a:pt x="119514" y="67813"/>
                  </a:lnTo>
                  <a:lnTo>
                    <a:pt x="118894" y="71612"/>
                  </a:lnTo>
                  <a:lnTo>
                    <a:pt x="118058" y="75330"/>
                  </a:lnTo>
                  <a:lnTo>
                    <a:pt x="116952" y="78940"/>
                  </a:lnTo>
                  <a:lnTo>
                    <a:pt x="115658" y="82469"/>
                  </a:lnTo>
                  <a:lnTo>
                    <a:pt x="114148" y="85918"/>
                  </a:lnTo>
                  <a:lnTo>
                    <a:pt x="112449" y="89205"/>
                  </a:lnTo>
                  <a:lnTo>
                    <a:pt x="110507" y="92357"/>
                  </a:lnTo>
                  <a:lnTo>
                    <a:pt x="108431" y="95455"/>
                  </a:lnTo>
                  <a:lnTo>
                    <a:pt x="106166" y="98311"/>
                  </a:lnTo>
                  <a:lnTo>
                    <a:pt x="103739" y="101086"/>
                  </a:lnTo>
                  <a:lnTo>
                    <a:pt x="101096" y="103700"/>
                  </a:lnTo>
                  <a:lnTo>
                    <a:pt x="98346" y="106151"/>
                  </a:lnTo>
                  <a:lnTo>
                    <a:pt x="95433" y="108414"/>
                  </a:lnTo>
                  <a:lnTo>
                    <a:pt x="92386" y="110516"/>
                  </a:lnTo>
                  <a:lnTo>
                    <a:pt x="89231" y="112429"/>
                  </a:lnTo>
                  <a:lnTo>
                    <a:pt x="85914" y="114126"/>
                  </a:lnTo>
                  <a:lnTo>
                    <a:pt x="82489" y="115635"/>
                  </a:lnTo>
                  <a:lnTo>
                    <a:pt x="78984" y="116928"/>
                  </a:lnTo>
                  <a:lnTo>
                    <a:pt x="75370" y="118006"/>
                  </a:lnTo>
                  <a:lnTo>
                    <a:pt x="71622" y="118868"/>
                  </a:lnTo>
                  <a:lnTo>
                    <a:pt x="67820" y="119461"/>
                  </a:lnTo>
                  <a:lnTo>
                    <a:pt x="63937" y="119865"/>
                  </a:lnTo>
                  <a:lnTo>
                    <a:pt x="59999" y="120000"/>
                  </a:lnTo>
                  <a:lnTo>
                    <a:pt x="56062" y="119865"/>
                  </a:lnTo>
                  <a:lnTo>
                    <a:pt x="52179" y="119461"/>
                  </a:lnTo>
                  <a:lnTo>
                    <a:pt x="48377" y="118868"/>
                  </a:lnTo>
                  <a:lnTo>
                    <a:pt x="44683" y="118006"/>
                  </a:lnTo>
                  <a:lnTo>
                    <a:pt x="41015" y="116928"/>
                  </a:lnTo>
                  <a:lnTo>
                    <a:pt x="37510" y="115635"/>
                  </a:lnTo>
                  <a:lnTo>
                    <a:pt x="34085" y="114126"/>
                  </a:lnTo>
                  <a:lnTo>
                    <a:pt x="30768" y="112429"/>
                  </a:lnTo>
                  <a:lnTo>
                    <a:pt x="27613" y="110516"/>
                  </a:lnTo>
                  <a:lnTo>
                    <a:pt x="24566" y="108414"/>
                  </a:lnTo>
                  <a:lnTo>
                    <a:pt x="21653" y="106151"/>
                  </a:lnTo>
                  <a:lnTo>
                    <a:pt x="18903" y="103700"/>
                  </a:lnTo>
                  <a:lnTo>
                    <a:pt x="16287" y="101086"/>
                  </a:lnTo>
                  <a:lnTo>
                    <a:pt x="13833" y="98311"/>
                  </a:lnTo>
                  <a:lnTo>
                    <a:pt x="11541" y="95455"/>
                  </a:lnTo>
                  <a:lnTo>
                    <a:pt x="9492" y="92357"/>
                  </a:lnTo>
                  <a:lnTo>
                    <a:pt x="7577" y="89205"/>
                  </a:lnTo>
                  <a:lnTo>
                    <a:pt x="5878" y="85918"/>
                  </a:lnTo>
                  <a:lnTo>
                    <a:pt x="4341" y="82469"/>
                  </a:lnTo>
                  <a:lnTo>
                    <a:pt x="3047" y="78940"/>
                  </a:lnTo>
                  <a:lnTo>
                    <a:pt x="1995" y="75330"/>
                  </a:lnTo>
                  <a:lnTo>
                    <a:pt x="1132" y="71612"/>
                  </a:lnTo>
                  <a:lnTo>
                    <a:pt x="485" y="67813"/>
                  </a:lnTo>
                  <a:lnTo>
                    <a:pt x="134" y="63960"/>
                  </a:lnTo>
                  <a:lnTo>
                    <a:pt x="0" y="59973"/>
                  </a:lnTo>
                  <a:lnTo>
                    <a:pt x="134" y="56066"/>
                  </a:lnTo>
                  <a:lnTo>
                    <a:pt x="485" y="52159"/>
                  </a:lnTo>
                  <a:lnTo>
                    <a:pt x="1132" y="48387"/>
                  </a:lnTo>
                  <a:lnTo>
                    <a:pt x="1995" y="44669"/>
                  </a:lnTo>
                  <a:lnTo>
                    <a:pt x="3047" y="41032"/>
                  </a:lnTo>
                  <a:lnTo>
                    <a:pt x="4341" y="37503"/>
                  </a:lnTo>
                  <a:lnTo>
                    <a:pt x="5878" y="34081"/>
                  </a:lnTo>
                  <a:lnTo>
                    <a:pt x="7577" y="30794"/>
                  </a:lnTo>
                  <a:lnTo>
                    <a:pt x="9492" y="27615"/>
                  </a:lnTo>
                  <a:lnTo>
                    <a:pt x="11541" y="24571"/>
                  </a:lnTo>
                  <a:lnTo>
                    <a:pt x="13833" y="21661"/>
                  </a:lnTo>
                  <a:lnTo>
                    <a:pt x="16287" y="18886"/>
                  </a:lnTo>
                  <a:lnTo>
                    <a:pt x="18903" y="16299"/>
                  </a:lnTo>
                  <a:lnTo>
                    <a:pt x="21653" y="13875"/>
                  </a:lnTo>
                  <a:lnTo>
                    <a:pt x="24566" y="11612"/>
                  </a:lnTo>
                  <a:lnTo>
                    <a:pt x="27613" y="9483"/>
                  </a:lnTo>
                  <a:lnTo>
                    <a:pt x="30768" y="7597"/>
                  </a:lnTo>
                  <a:lnTo>
                    <a:pt x="34085" y="5873"/>
                  </a:lnTo>
                  <a:lnTo>
                    <a:pt x="37510" y="4391"/>
                  </a:lnTo>
                  <a:lnTo>
                    <a:pt x="41015" y="3044"/>
                  </a:lnTo>
                  <a:lnTo>
                    <a:pt x="44629" y="1993"/>
                  </a:lnTo>
                  <a:lnTo>
                    <a:pt x="48377" y="1131"/>
                  </a:lnTo>
                  <a:lnTo>
                    <a:pt x="52179" y="484"/>
                  </a:lnTo>
                  <a:lnTo>
                    <a:pt x="56035" y="134"/>
                  </a:lnTo>
                  <a:lnTo>
                    <a:pt x="5999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90" name="Google Shape;1090;p53"/>
            <p:cNvSpPr/>
            <p:nvPr/>
          </p:nvSpPr>
          <p:spPr>
            <a:xfrm>
              <a:off x="2339976" y="5373688"/>
              <a:ext cx="1738200" cy="1740000"/>
            </a:xfrm>
            <a:custGeom>
              <a:rect b="b" l="l" r="r" t="t"/>
              <a:pathLst>
                <a:path extrusionOk="0" h="120000" w="120000">
                  <a:moveTo>
                    <a:pt x="60000" y="0"/>
                  </a:moveTo>
                  <a:lnTo>
                    <a:pt x="65419" y="218"/>
                  </a:lnTo>
                  <a:lnTo>
                    <a:pt x="70620" y="984"/>
                  </a:lnTo>
                  <a:lnTo>
                    <a:pt x="75711" y="2134"/>
                  </a:lnTo>
                  <a:lnTo>
                    <a:pt x="80638" y="3720"/>
                  </a:lnTo>
                  <a:lnTo>
                    <a:pt x="85346" y="5690"/>
                  </a:lnTo>
                  <a:lnTo>
                    <a:pt x="84854" y="6183"/>
                  </a:lnTo>
                  <a:lnTo>
                    <a:pt x="62408" y="28618"/>
                  </a:lnTo>
                  <a:lnTo>
                    <a:pt x="60000" y="28563"/>
                  </a:lnTo>
                  <a:lnTo>
                    <a:pt x="56058" y="28782"/>
                  </a:lnTo>
                  <a:lnTo>
                    <a:pt x="52281" y="29548"/>
                  </a:lnTo>
                  <a:lnTo>
                    <a:pt x="48667" y="30697"/>
                  </a:lnTo>
                  <a:lnTo>
                    <a:pt x="45164" y="32284"/>
                  </a:lnTo>
                  <a:lnTo>
                    <a:pt x="42043" y="34145"/>
                  </a:lnTo>
                  <a:lnTo>
                    <a:pt x="39087" y="36443"/>
                  </a:lnTo>
                  <a:lnTo>
                    <a:pt x="36459" y="39069"/>
                  </a:lnTo>
                  <a:lnTo>
                    <a:pt x="34160" y="42079"/>
                  </a:lnTo>
                  <a:lnTo>
                    <a:pt x="32189" y="45253"/>
                  </a:lnTo>
                  <a:lnTo>
                    <a:pt x="30602" y="48645"/>
                  </a:lnTo>
                  <a:lnTo>
                    <a:pt x="29452" y="52257"/>
                  </a:lnTo>
                  <a:lnTo>
                    <a:pt x="28795" y="56032"/>
                  </a:lnTo>
                  <a:lnTo>
                    <a:pt x="28576" y="59972"/>
                  </a:lnTo>
                  <a:lnTo>
                    <a:pt x="28795" y="63967"/>
                  </a:lnTo>
                  <a:lnTo>
                    <a:pt x="29452" y="67742"/>
                  </a:lnTo>
                  <a:lnTo>
                    <a:pt x="30602" y="71409"/>
                  </a:lnTo>
                  <a:lnTo>
                    <a:pt x="32189" y="74801"/>
                  </a:lnTo>
                  <a:lnTo>
                    <a:pt x="34160" y="78030"/>
                  </a:lnTo>
                  <a:lnTo>
                    <a:pt x="36459" y="80875"/>
                  </a:lnTo>
                  <a:lnTo>
                    <a:pt x="39087" y="83556"/>
                  </a:lnTo>
                  <a:lnTo>
                    <a:pt x="41989" y="85854"/>
                  </a:lnTo>
                  <a:lnTo>
                    <a:pt x="45164" y="87824"/>
                  </a:lnTo>
                  <a:lnTo>
                    <a:pt x="48558" y="89357"/>
                  </a:lnTo>
                  <a:lnTo>
                    <a:pt x="52281" y="90506"/>
                  </a:lnTo>
                  <a:lnTo>
                    <a:pt x="56058" y="91272"/>
                  </a:lnTo>
                  <a:lnTo>
                    <a:pt x="60000" y="91491"/>
                  </a:lnTo>
                  <a:lnTo>
                    <a:pt x="63941" y="91272"/>
                  </a:lnTo>
                  <a:lnTo>
                    <a:pt x="67718" y="90506"/>
                  </a:lnTo>
                  <a:lnTo>
                    <a:pt x="71332" y="89357"/>
                  </a:lnTo>
                  <a:lnTo>
                    <a:pt x="74835" y="87824"/>
                  </a:lnTo>
                  <a:lnTo>
                    <a:pt x="77956" y="85854"/>
                  </a:lnTo>
                  <a:lnTo>
                    <a:pt x="80912" y="83556"/>
                  </a:lnTo>
                  <a:lnTo>
                    <a:pt x="83540" y="80875"/>
                  </a:lnTo>
                  <a:lnTo>
                    <a:pt x="85839" y="78030"/>
                  </a:lnTo>
                  <a:lnTo>
                    <a:pt x="87810" y="74801"/>
                  </a:lnTo>
                  <a:lnTo>
                    <a:pt x="89397" y="71409"/>
                  </a:lnTo>
                  <a:lnTo>
                    <a:pt x="90547" y="67742"/>
                  </a:lnTo>
                  <a:lnTo>
                    <a:pt x="91204" y="63967"/>
                  </a:lnTo>
                  <a:lnTo>
                    <a:pt x="91423" y="59972"/>
                  </a:lnTo>
                  <a:lnTo>
                    <a:pt x="91368" y="57619"/>
                  </a:lnTo>
                  <a:lnTo>
                    <a:pt x="113923" y="35129"/>
                  </a:lnTo>
                  <a:lnTo>
                    <a:pt x="114306" y="34637"/>
                  </a:lnTo>
                  <a:lnTo>
                    <a:pt x="116277" y="39398"/>
                  </a:lnTo>
                  <a:lnTo>
                    <a:pt x="117919" y="44268"/>
                  </a:lnTo>
                  <a:lnTo>
                    <a:pt x="119014" y="49357"/>
                  </a:lnTo>
                  <a:lnTo>
                    <a:pt x="119726" y="54664"/>
                  </a:lnTo>
                  <a:lnTo>
                    <a:pt x="120000" y="59972"/>
                  </a:lnTo>
                  <a:lnTo>
                    <a:pt x="119726" y="65499"/>
                  </a:lnTo>
                  <a:lnTo>
                    <a:pt x="119014" y="70752"/>
                  </a:lnTo>
                  <a:lnTo>
                    <a:pt x="117864" y="75950"/>
                  </a:lnTo>
                  <a:lnTo>
                    <a:pt x="116222" y="80984"/>
                  </a:lnTo>
                  <a:lnTo>
                    <a:pt x="114251" y="85745"/>
                  </a:lnTo>
                  <a:lnTo>
                    <a:pt x="111788" y="90287"/>
                  </a:lnTo>
                  <a:lnTo>
                    <a:pt x="109051" y="94664"/>
                  </a:lnTo>
                  <a:lnTo>
                    <a:pt x="105930" y="98659"/>
                  </a:lnTo>
                  <a:lnTo>
                    <a:pt x="102372" y="102489"/>
                  </a:lnTo>
                  <a:lnTo>
                    <a:pt x="98704" y="105937"/>
                  </a:lnTo>
                  <a:lnTo>
                    <a:pt x="94543" y="109056"/>
                  </a:lnTo>
                  <a:lnTo>
                    <a:pt x="90273" y="111846"/>
                  </a:lnTo>
                  <a:lnTo>
                    <a:pt x="85784" y="114254"/>
                  </a:lnTo>
                  <a:lnTo>
                    <a:pt x="80912" y="116279"/>
                  </a:lnTo>
                  <a:lnTo>
                    <a:pt x="75985" y="117865"/>
                  </a:lnTo>
                  <a:lnTo>
                    <a:pt x="70784" y="119015"/>
                  </a:lnTo>
                  <a:lnTo>
                    <a:pt x="65419" y="119726"/>
                  </a:lnTo>
                  <a:lnTo>
                    <a:pt x="60000" y="120000"/>
                  </a:lnTo>
                  <a:lnTo>
                    <a:pt x="54580" y="119726"/>
                  </a:lnTo>
                  <a:lnTo>
                    <a:pt x="49215" y="119015"/>
                  </a:lnTo>
                  <a:lnTo>
                    <a:pt x="44014" y="117865"/>
                  </a:lnTo>
                  <a:lnTo>
                    <a:pt x="39087" y="116224"/>
                  </a:lnTo>
                  <a:lnTo>
                    <a:pt x="34324" y="114254"/>
                  </a:lnTo>
                  <a:lnTo>
                    <a:pt x="29726" y="111846"/>
                  </a:lnTo>
                  <a:lnTo>
                    <a:pt x="25456" y="109056"/>
                  </a:lnTo>
                  <a:lnTo>
                    <a:pt x="21405" y="105937"/>
                  </a:lnTo>
                  <a:lnTo>
                    <a:pt x="17627" y="102489"/>
                  </a:lnTo>
                  <a:lnTo>
                    <a:pt x="14178" y="98659"/>
                  </a:lnTo>
                  <a:lnTo>
                    <a:pt x="11003" y="94555"/>
                  </a:lnTo>
                  <a:lnTo>
                    <a:pt x="8211" y="90287"/>
                  </a:lnTo>
                  <a:lnTo>
                    <a:pt x="5857" y="85745"/>
                  </a:lnTo>
                  <a:lnTo>
                    <a:pt x="3777" y="80875"/>
                  </a:lnTo>
                  <a:lnTo>
                    <a:pt x="2135" y="75950"/>
                  </a:lnTo>
                  <a:lnTo>
                    <a:pt x="985" y="70752"/>
                  </a:lnTo>
                  <a:lnTo>
                    <a:pt x="273" y="65444"/>
                  </a:lnTo>
                  <a:lnTo>
                    <a:pt x="0" y="59972"/>
                  </a:lnTo>
                  <a:lnTo>
                    <a:pt x="273" y="54555"/>
                  </a:lnTo>
                  <a:lnTo>
                    <a:pt x="985" y="49192"/>
                  </a:lnTo>
                  <a:lnTo>
                    <a:pt x="2135" y="44049"/>
                  </a:lnTo>
                  <a:lnTo>
                    <a:pt x="3777" y="39069"/>
                  </a:lnTo>
                  <a:lnTo>
                    <a:pt x="5857" y="34309"/>
                  </a:lnTo>
                  <a:lnTo>
                    <a:pt x="8211" y="29712"/>
                  </a:lnTo>
                  <a:lnTo>
                    <a:pt x="11003" y="25444"/>
                  </a:lnTo>
                  <a:lnTo>
                    <a:pt x="14178" y="21285"/>
                  </a:lnTo>
                  <a:lnTo>
                    <a:pt x="17627" y="17619"/>
                  </a:lnTo>
                  <a:lnTo>
                    <a:pt x="21405" y="14172"/>
                  </a:lnTo>
                  <a:lnTo>
                    <a:pt x="25456" y="10998"/>
                  </a:lnTo>
                  <a:lnTo>
                    <a:pt x="29726" y="8207"/>
                  </a:lnTo>
                  <a:lnTo>
                    <a:pt x="34324" y="5745"/>
                  </a:lnTo>
                  <a:lnTo>
                    <a:pt x="39087" y="3775"/>
                  </a:lnTo>
                  <a:lnTo>
                    <a:pt x="44014" y="2134"/>
                  </a:lnTo>
                  <a:lnTo>
                    <a:pt x="49215" y="984"/>
                  </a:lnTo>
                  <a:lnTo>
                    <a:pt x="54580" y="218"/>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91" name="Google Shape;1091;p53"/>
            <p:cNvSpPr/>
            <p:nvPr/>
          </p:nvSpPr>
          <p:spPr>
            <a:xfrm>
              <a:off x="3214688" y="4081463"/>
              <a:ext cx="2139900" cy="2152500"/>
            </a:xfrm>
            <a:custGeom>
              <a:rect b="b" l="l" r="r" t="t"/>
              <a:pathLst>
                <a:path extrusionOk="0" h="120000" w="120000">
                  <a:moveTo>
                    <a:pt x="83456" y="0"/>
                  </a:moveTo>
                  <a:lnTo>
                    <a:pt x="84124" y="88"/>
                  </a:lnTo>
                  <a:lnTo>
                    <a:pt x="84747" y="353"/>
                  </a:lnTo>
                  <a:lnTo>
                    <a:pt x="85281" y="796"/>
                  </a:lnTo>
                  <a:lnTo>
                    <a:pt x="85593" y="1415"/>
                  </a:lnTo>
                  <a:lnTo>
                    <a:pt x="85816" y="2078"/>
                  </a:lnTo>
                  <a:lnTo>
                    <a:pt x="87195" y="19904"/>
                  </a:lnTo>
                  <a:lnTo>
                    <a:pt x="93916" y="13225"/>
                  </a:lnTo>
                  <a:lnTo>
                    <a:pt x="94985" y="12296"/>
                  </a:lnTo>
                  <a:lnTo>
                    <a:pt x="96186" y="11721"/>
                  </a:lnTo>
                  <a:lnTo>
                    <a:pt x="97433" y="11323"/>
                  </a:lnTo>
                  <a:lnTo>
                    <a:pt x="98724" y="11234"/>
                  </a:lnTo>
                  <a:lnTo>
                    <a:pt x="100059" y="11323"/>
                  </a:lnTo>
                  <a:lnTo>
                    <a:pt x="101350" y="11721"/>
                  </a:lnTo>
                  <a:lnTo>
                    <a:pt x="102551" y="12296"/>
                  </a:lnTo>
                  <a:lnTo>
                    <a:pt x="103620" y="13225"/>
                  </a:lnTo>
                  <a:lnTo>
                    <a:pt x="107626" y="17294"/>
                  </a:lnTo>
                  <a:lnTo>
                    <a:pt x="108605" y="18488"/>
                  </a:lnTo>
                  <a:lnTo>
                    <a:pt x="109272" y="19904"/>
                  </a:lnTo>
                  <a:lnTo>
                    <a:pt x="109629" y="21363"/>
                  </a:lnTo>
                  <a:lnTo>
                    <a:pt x="109629" y="22823"/>
                  </a:lnTo>
                  <a:lnTo>
                    <a:pt x="109272" y="24283"/>
                  </a:lnTo>
                  <a:lnTo>
                    <a:pt x="108605" y="25698"/>
                  </a:lnTo>
                  <a:lnTo>
                    <a:pt x="107626" y="26936"/>
                  </a:lnTo>
                  <a:lnTo>
                    <a:pt x="101795" y="32731"/>
                  </a:lnTo>
                  <a:lnTo>
                    <a:pt x="117863" y="34014"/>
                  </a:lnTo>
                  <a:lnTo>
                    <a:pt x="118575" y="34190"/>
                  </a:lnTo>
                  <a:lnTo>
                    <a:pt x="119243" y="34589"/>
                  </a:lnTo>
                  <a:lnTo>
                    <a:pt x="119643" y="35119"/>
                  </a:lnTo>
                  <a:lnTo>
                    <a:pt x="119910" y="35871"/>
                  </a:lnTo>
                  <a:lnTo>
                    <a:pt x="120000" y="36535"/>
                  </a:lnTo>
                  <a:lnTo>
                    <a:pt x="119777" y="37242"/>
                  </a:lnTo>
                  <a:lnTo>
                    <a:pt x="119332" y="37906"/>
                  </a:lnTo>
                  <a:lnTo>
                    <a:pt x="92848" y="64179"/>
                  </a:lnTo>
                  <a:lnTo>
                    <a:pt x="91424" y="65418"/>
                  </a:lnTo>
                  <a:lnTo>
                    <a:pt x="89866" y="66347"/>
                  </a:lnTo>
                  <a:lnTo>
                    <a:pt x="88219" y="67010"/>
                  </a:lnTo>
                  <a:lnTo>
                    <a:pt x="86483" y="67408"/>
                  </a:lnTo>
                  <a:lnTo>
                    <a:pt x="84658" y="67585"/>
                  </a:lnTo>
                  <a:lnTo>
                    <a:pt x="84258" y="67541"/>
                  </a:lnTo>
                  <a:lnTo>
                    <a:pt x="83813" y="67541"/>
                  </a:lnTo>
                  <a:lnTo>
                    <a:pt x="83145" y="67453"/>
                  </a:lnTo>
                  <a:lnTo>
                    <a:pt x="68011" y="66347"/>
                  </a:lnTo>
                  <a:lnTo>
                    <a:pt x="15934" y="118098"/>
                  </a:lnTo>
                  <a:lnTo>
                    <a:pt x="14866" y="118938"/>
                  </a:lnTo>
                  <a:lnTo>
                    <a:pt x="13620" y="119469"/>
                  </a:lnTo>
                  <a:lnTo>
                    <a:pt x="12195" y="119734"/>
                  </a:lnTo>
                  <a:lnTo>
                    <a:pt x="6053" y="120000"/>
                  </a:lnTo>
                  <a:lnTo>
                    <a:pt x="5786" y="120000"/>
                  </a:lnTo>
                  <a:lnTo>
                    <a:pt x="4362" y="119867"/>
                  </a:lnTo>
                  <a:lnTo>
                    <a:pt x="3115" y="119424"/>
                  </a:lnTo>
                  <a:lnTo>
                    <a:pt x="1958" y="118673"/>
                  </a:lnTo>
                  <a:lnTo>
                    <a:pt x="1112" y="117699"/>
                  </a:lnTo>
                  <a:lnTo>
                    <a:pt x="445" y="116549"/>
                  </a:lnTo>
                  <a:lnTo>
                    <a:pt x="0" y="115223"/>
                  </a:lnTo>
                  <a:lnTo>
                    <a:pt x="0" y="113851"/>
                  </a:lnTo>
                  <a:lnTo>
                    <a:pt x="489" y="108057"/>
                  </a:lnTo>
                  <a:lnTo>
                    <a:pt x="712" y="106730"/>
                  </a:lnTo>
                  <a:lnTo>
                    <a:pt x="1290" y="105492"/>
                  </a:lnTo>
                  <a:lnTo>
                    <a:pt x="2091" y="104430"/>
                  </a:lnTo>
                  <a:lnTo>
                    <a:pt x="9525" y="97132"/>
                  </a:lnTo>
                  <a:lnTo>
                    <a:pt x="26172" y="80501"/>
                  </a:lnTo>
                  <a:lnTo>
                    <a:pt x="26572" y="80147"/>
                  </a:lnTo>
                  <a:lnTo>
                    <a:pt x="43798" y="62985"/>
                  </a:lnTo>
                  <a:lnTo>
                    <a:pt x="53367" y="53475"/>
                  </a:lnTo>
                  <a:lnTo>
                    <a:pt x="52077" y="36977"/>
                  </a:lnTo>
                  <a:lnTo>
                    <a:pt x="52032" y="36004"/>
                  </a:lnTo>
                  <a:lnTo>
                    <a:pt x="52077" y="34014"/>
                  </a:lnTo>
                  <a:lnTo>
                    <a:pt x="52433" y="32067"/>
                  </a:lnTo>
                  <a:lnTo>
                    <a:pt x="53100" y="30210"/>
                  </a:lnTo>
                  <a:lnTo>
                    <a:pt x="54080" y="28485"/>
                  </a:lnTo>
                  <a:lnTo>
                    <a:pt x="55415" y="26936"/>
                  </a:lnTo>
                  <a:lnTo>
                    <a:pt x="81854" y="663"/>
                  </a:lnTo>
                  <a:lnTo>
                    <a:pt x="82388" y="265"/>
                  </a:lnTo>
                  <a:lnTo>
                    <a:pt x="82922" y="88"/>
                  </a:lnTo>
                  <a:lnTo>
                    <a:pt x="834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092" name="Google Shape;1092;p53"/>
          <p:cNvSpPr/>
          <p:nvPr/>
        </p:nvSpPr>
        <p:spPr>
          <a:xfrm>
            <a:off x="3958458" y="3476875"/>
            <a:ext cx="258900" cy="258000"/>
          </a:xfrm>
          <a:custGeom>
            <a:rect b="b" l="l" r="r" t="t"/>
            <a:pathLst>
              <a:path extrusionOk="0" h="120000" w="120000">
                <a:moveTo>
                  <a:pt x="97958" y="0"/>
                </a:moveTo>
                <a:lnTo>
                  <a:pt x="100204" y="140"/>
                </a:lnTo>
                <a:lnTo>
                  <a:pt x="102380" y="493"/>
                </a:lnTo>
                <a:lnTo>
                  <a:pt x="104521" y="986"/>
                </a:lnTo>
                <a:lnTo>
                  <a:pt x="106557" y="1726"/>
                </a:lnTo>
                <a:lnTo>
                  <a:pt x="108487" y="2678"/>
                </a:lnTo>
                <a:lnTo>
                  <a:pt x="110277" y="3735"/>
                </a:lnTo>
                <a:lnTo>
                  <a:pt x="111997" y="5039"/>
                </a:lnTo>
                <a:lnTo>
                  <a:pt x="113577" y="6414"/>
                </a:lnTo>
                <a:lnTo>
                  <a:pt x="115016" y="7999"/>
                </a:lnTo>
                <a:lnTo>
                  <a:pt x="116279" y="9691"/>
                </a:lnTo>
                <a:lnTo>
                  <a:pt x="117332" y="11488"/>
                </a:lnTo>
                <a:lnTo>
                  <a:pt x="118280" y="13392"/>
                </a:lnTo>
                <a:lnTo>
                  <a:pt x="119052" y="15365"/>
                </a:lnTo>
                <a:lnTo>
                  <a:pt x="119578" y="17515"/>
                </a:lnTo>
                <a:lnTo>
                  <a:pt x="119929" y="19665"/>
                </a:lnTo>
                <a:lnTo>
                  <a:pt x="120000" y="21920"/>
                </a:lnTo>
                <a:lnTo>
                  <a:pt x="119929" y="24140"/>
                </a:lnTo>
                <a:lnTo>
                  <a:pt x="119578" y="26290"/>
                </a:lnTo>
                <a:lnTo>
                  <a:pt x="119052" y="28405"/>
                </a:lnTo>
                <a:lnTo>
                  <a:pt x="118280" y="30378"/>
                </a:lnTo>
                <a:lnTo>
                  <a:pt x="117332" y="32317"/>
                </a:lnTo>
                <a:lnTo>
                  <a:pt x="116279" y="34114"/>
                </a:lnTo>
                <a:lnTo>
                  <a:pt x="115016" y="35806"/>
                </a:lnTo>
                <a:lnTo>
                  <a:pt x="113577" y="37356"/>
                </a:lnTo>
                <a:lnTo>
                  <a:pt x="111997" y="38766"/>
                </a:lnTo>
                <a:lnTo>
                  <a:pt x="110277" y="40035"/>
                </a:lnTo>
                <a:lnTo>
                  <a:pt x="108487" y="41127"/>
                </a:lnTo>
                <a:lnTo>
                  <a:pt x="106557" y="42044"/>
                </a:lnTo>
                <a:lnTo>
                  <a:pt x="104521" y="42784"/>
                </a:lnTo>
                <a:lnTo>
                  <a:pt x="102380" y="43277"/>
                </a:lnTo>
                <a:lnTo>
                  <a:pt x="100204" y="43629"/>
                </a:lnTo>
                <a:lnTo>
                  <a:pt x="97958" y="43770"/>
                </a:lnTo>
                <a:lnTo>
                  <a:pt x="95817" y="43629"/>
                </a:lnTo>
                <a:lnTo>
                  <a:pt x="93746" y="43312"/>
                </a:lnTo>
                <a:lnTo>
                  <a:pt x="91711" y="42854"/>
                </a:lnTo>
                <a:lnTo>
                  <a:pt x="89815" y="42185"/>
                </a:lnTo>
                <a:lnTo>
                  <a:pt x="87990" y="41374"/>
                </a:lnTo>
                <a:lnTo>
                  <a:pt x="86235" y="40387"/>
                </a:lnTo>
                <a:lnTo>
                  <a:pt x="84586" y="39224"/>
                </a:lnTo>
                <a:lnTo>
                  <a:pt x="83076" y="37955"/>
                </a:lnTo>
                <a:lnTo>
                  <a:pt x="81637" y="36511"/>
                </a:lnTo>
                <a:lnTo>
                  <a:pt x="80374" y="34995"/>
                </a:lnTo>
                <a:lnTo>
                  <a:pt x="43100" y="53885"/>
                </a:lnTo>
                <a:lnTo>
                  <a:pt x="43486" y="55400"/>
                </a:lnTo>
                <a:lnTo>
                  <a:pt x="43837" y="56881"/>
                </a:lnTo>
                <a:lnTo>
                  <a:pt x="44012" y="58431"/>
                </a:lnTo>
                <a:lnTo>
                  <a:pt x="44083" y="60017"/>
                </a:lnTo>
                <a:lnTo>
                  <a:pt x="43977" y="61955"/>
                </a:lnTo>
                <a:lnTo>
                  <a:pt x="43696" y="63823"/>
                </a:lnTo>
                <a:lnTo>
                  <a:pt x="43275" y="65691"/>
                </a:lnTo>
                <a:lnTo>
                  <a:pt x="80725" y="84687"/>
                </a:lnTo>
                <a:lnTo>
                  <a:pt x="82164" y="83066"/>
                </a:lnTo>
                <a:lnTo>
                  <a:pt x="83708" y="81550"/>
                </a:lnTo>
                <a:lnTo>
                  <a:pt x="85428" y="80246"/>
                </a:lnTo>
                <a:lnTo>
                  <a:pt x="87288" y="79083"/>
                </a:lnTo>
                <a:lnTo>
                  <a:pt x="89219" y="78096"/>
                </a:lnTo>
                <a:lnTo>
                  <a:pt x="91254" y="77321"/>
                </a:lnTo>
                <a:lnTo>
                  <a:pt x="93430" y="76757"/>
                </a:lnTo>
                <a:lnTo>
                  <a:pt x="95642" y="76405"/>
                </a:lnTo>
                <a:lnTo>
                  <a:pt x="97958" y="76299"/>
                </a:lnTo>
                <a:lnTo>
                  <a:pt x="100204" y="76405"/>
                </a:lnTo>
                <a:lnTo>
                  <a:pt x="102380" y="76722"/>
                </a:lnTo>
                <a:lnTo>
                  <a:pt x="104521" y="77286"/>
                </a:lnTo>
                <a:lnTo>
                  <a:pt x="106557" y="78026"/>
                </a:lnTo>
                <a:lnTo>
                  <a:pt x="108452" y="78942"/>
                </a:lnTo>
                <a:lnTo>
                  <a:pt x="110277" y="80035"/>
                </a:lnTo>
                <a:lnTo>
                  <a:pt x="111997" y="81303"/>
                </a:lnTo>
                <a:lnTo>
                  <a:pt x="113577" y="82713"/>
                </a:lnTo>
                <a:lnTo>
                  <a:pt x="114980" y="84229"/>
                </a:lnTo>
                <a:lnTo>
                  <a:pt x="116244" y="85920"/>
                </a:lnTo>
                <a:lnTo>
                  <a:pt x="117332" y="87753"/>
                </a:lnTo>
                <a:lnTo>
                  <a:pt x="118280" y="89656"/>
                </a:lnTo>
                <a:lnTo>
                  <a:pt x="119017" y="91665"/>
                </a:lnTo>
                <a:lnTo>
                  <a:pt x="119578" y="93744"/>
                </a:lnTo>
                <a:lnTo>
                  <a:pt x="119929" y="95894"/>
                </a:lnTo>
                <a:lnTo>
                  <a:pt x="120000" y="98149"/>
                </a:lnTo>
                <a:lnTo>
                  <a:pt x="119929" y="100405"/>
                </a:lnTo>
                <a:lnTo>
                  <a:pt x="119578" y="102555"/>
                </a:lnTo>
                <a:lnTo>
                  <a:pt x="119017" y="104669"/>
                </a:lnTo>
                <a:lnTo>
                  <a:pt x="118280" y="106678"/>
                </a:lnTo>
                <a:lnTo>
                  <a:pt x="117332" y="108581"/>
                </a:lnTo>
                <a:lnTo>
                  <a:pt x="116244" y="110378"/>
                </a:lnTo>
                <a:lnTo>
                  <a:pt x="114980" y="112070"/>
                </a:lnTo>
                <a:lnTo>
                  <a:pt x="113577" y="113621"/>
                </a:lnTo>
                <a:lnTo>
                  <a:pt x="111997" y="115066"/>
                </a:lnTo>
                <a:lnTo>
                  <a:pt x="110277" y="116299"/>
                </a:lnTo>
                <a:lnTo>
                  <a:pt x="108452" y="117356"/>
                </a:lnTo>
                <a:lnTo>
                  <a:pt x="106557" y="118308"/>
                </a:lnTo>
                <a:lnTo>
                  <a:pt x="104521" y="119013"/>
                </a:lnTo>
                <a:lnTo>
                  <a:pt x="102380" y="119577"/>
                </a:lnTo>
                <a:lnTo>
                  <a:pt x="100204" y="119929"/>
                </a:lnTo>
                <a:lnTo>
                  <a:pt x="97958" y="119999"/>
                </a:lnTo>
                <a:lnTo>
                  <a:pt x="95677" y="119929"/>
                </a:lnTo>
                <a:lnTo>
                  <a:pt x="93501" y="119577"/>
                </a:lnTo>
                <a:lnTo>
                  <a:pt x="91395" y="119013"/>
                </a:lnTo>
                <a:lnTo>
                  <a:pt x="89394" y="118308"/>
                </a:lnTo>
                <a:lnTo>
                  <a:pt x="87429" y="117356"/>
                </a:lnTo>
                <a:lnTo>
                  <a:pt x="85603" y="116299"/>
                </a:lnTo>
                <a:lnTo>
                  <a:pt x="83954" y="115066"/>
                </a:lnTo>
                <a:lnTo>
                  <a:pt x="82374" y="113621"/>
                </a:lnTo>
                <a:lnTo>
                  <a:pt x="80935" y="112070"/>
                </a:lnTo>
                <a:lnTo>
                  <a:pt x="79672" y="110378"/>
                </a:lnTo>
                <a:lnTo>
                  <a:pt x="78549" y="108581"/>
                </a:lnTo>
                <a:lnTo>
                  <a:pt x="77636" y="106678"/>
                </a:lnTo>
                <a:lnTo>
                  <a:pt x="76899" y="104669"/>
                </a:lnTo>
                <a:lnTo>
                  <a:pt x="76338" y="102555"/>
                </a:lnTo>
                <a:lnTo>
                  <a:pt x="76022" y="100405"/>
                </a:lnTo>
                <a:lnTo>
                  <a:pt x="75916" y="98149"/>
                </a:lnTo>
                <a:lnTo>
                  <a:pt x="75987" y="96563"/>
                </a:lnTo>
                <a:lnTo>
                  <a:pt x="76162" y="95013"/>
                </a:lnTo>
                <a:lnTo>
                  <a:pt x="76513" y="93462"/>
                </a:lnTo>
                <a:lnTo>
                  <a:pt x="76934" y="92017"/>
                </a:lnTo>
                <a:lnTo>
                  <a:pt x="39625" y="73092"/>
                </a:lnTo>
                <a:lnTo>
                  <a:pt x="38362" y="74643"/>
                </a:lnTo>
                <a:lnTo>
                  <a:pt x="36958" y="76052"/>
                </a:lnTo>
                <a:lnTo>
                  <a:pt x="35413" y="77321"/>
                </a:lnTo>
                <a:lnTo>
                  <a:pt x="33799" y="78484"/>
                </a:lnTo>
                <a:lnTo>
                  <a:pt x="32044" y="79471"/>
                </a:lnTo>
                <a:lnTo>
                  <a:pt x="30184" y="80317"/>
                </a:lnTo>
                <a:lnTo>
                  <a:pt x="28288" y="80986"/>
                </a:lnTo>
                <a:lnTo>
                  <a:pt x="26253" y="81480"/>
                </a:lnTo>
                <a:lnTo>
                  <a:pt x="24182" y="81797"/>
                </a:lnTo>
                <a:lnTo>
                  <a:pt x="22041" y="81867"/>
                </a:lnTo>
                <a:lnTo>
                  <a:pt x="19795" y="81762"/>
                </a:lnTo>
                <a:lnTo>
                  <a:pt x="17619" y="81444"/>
                </a:lnTo>
                <a:lnTo>
                  <a:pt x="15513" y="80881"/>
                </a:lnTo>
                <a:lnTo>
                  <a:pt x="13477" y="80176"/>
                </a:lnTo>
                <a:lnTo>
                  <a:pt x="11547" y="79259"/>
                </a:lnTo>
                <a:lnTo>
                  <a:pt x="9722" y="78132"/>
                </a:lnTo>
                <a:lnTo>
                  <a:pt x="8002" y="76898"/>
                </a:lnTo>
                <a:lnTo>
                  <a:pt x="6458" y="75488"/>
                </a:lnTo>
                <a:lnTo>
                  <a:pt x="5019" y="73938"/>
                </a:lnTo>
                <a:lnTo>
                  <a:pt x="3755" y="72246"/>
                </a:lnTo>
                <a:lnTo>
                  <a:pt x="2667" y="70449"/>
                </a:lnTo>
                <a:lnTo>
                  <a:pt x="1754" y="68546"/>
                </a:lnTo>
                <a:lnTo>
                  <a:pt x="982" y="66502"/>
                </a:lnTo>
                <a:lnTo>
                  <a:pt x="421" y="64422"/>
                </a:lnTo>
                <a:lnTo>
                  <a:pt x="105" y="62273"/>
                </a:lnTo>
                <a:lnTo>
                  <a:pt x="0" y="60017"/>
                </a:lnTo>
                <a:lnTo>
                  <a:pt x="105" y="57797"/>
                </a:lnTo>
                <a:lnTo>
                  <a:pt x="421" y="55612"/>
                </a:lnTo>
                <a:lnTo>
                  <a:pt x="982" y="53533"/>
                </a:lnTo>
                <a:lnTo>
                  <a:pt x="1754" y="51488"/>
                </a:lnTo>
                <a:lnTo>
                  <a:pt x="2667" y="49621"/>
                </a:lnTo>
                <a:lnTo>
                  <a:pt x="3755" y="47788"/>
                </a:lnTo>
                <a:lnTo>
                  <a:pt x="5019" y="46132"/>
                </a:lnTo>
                <a:lnTo>
                  <a:pt x="6458" y="44581"/>
                </a:lnTo>
                <a:lnTo>
                  <a:pt x="8002" y="43171"/>
                </a:lnTo>
                <a:lnTo>
                  <a:pt x="9722" y="41903"/>
                </a:lnTo>
                <a:lnTo>
                  <a:pt x="11547" y="40810"/>
                </a:lnTo>
                <a:lnTo>
                  <a:pt x="13477" y="39859"/>
                </a:lnTo>
                <a:lnTo>
                  <a:pt x="15513" y="39154"/>
                </a:lnTo>
                <a:lnTo>
                  <a:pt x="17619" y="38625"/>
                </a:lnTo>
                <a:lnTo>
                  <a:pt x="19795" y="38308"/>
                </a:lnTo>
                <a:lnTo>
                  <a:pt x="22041" y="38167"/>
                </a:lnTo>
                <a:lnTo>
                  <a:pt x="24357" y="38308"/>
                </a:lnTo>
                <a:lnTo>
                  <a:pt x="26604" y="38660"/>
                </a:lnTo>
                <a:lnTo>
                  <a:pt x="28745" y="39189"/>
                </a:lnTo>
                <a:lnTo>
                  <a:pt x="30816" y="39999"/>
                </a:lnTo>
                <a:lnTo>
                  <a:pt x="32746" y="40951"/>
                </a:lnTo>
                <a:lnTo>
                  <a:pt x="34571" y="42114"/>
                </a:lnTo>
                <a:lnTo>
                  <a:pt x="36326" y="43453"/>
                </a:lnTo>
                <a:lnTo>
                  <a:pt x="37870" y="44933"/>
                </a:lnTo>
                <a:lnTo>
                  <a:pt x="39309" y="46555"/>
                </a:lnTo>
                <a:lnTo>
                  <a:pt x="76759" y="27559"/>
                </a:lnTo>
                <a:lnTo>
                  <a:pt x="76338" y="25726"/>
                </a:lnTo>
                <a:lnTo>
                  <a:pt x="76022" y="23823"/>
                </a:lnTo>
                <a:lnTo>
                  <a:pt x="75916" y="21920"/>
                </a:lnTo>
                <a:lnTo>
                  <a:pt x="76022" y="19665"/>
                </a:lnTo>
                <a:lnTo>
                  <a:pt x="76373" y="17515"/>
                </a:lnTo>
                <a:lnTo>
                  <a:pt x="76899" y="15365"/>
                </a:lnTo>
                <a:lnTo>
                  <a:pt x="77636" y="13392"/>
                </a:lnTo>
                <a:lnTo>
                  <a:pt x="78549" y="11488"/>
                </a:lnTo>
                <a:lnTo>
                  <a:pt x="79672" y="9691"/>
                </a:lnTo>
                <a:lnTo>
                  <a:pt x="80935" y="7999"/>
                </a:lnTo>
                <a:lnTo>
                  <a:pt x="82374" y="6414"/>
                </a:lnTo>
                <a:lnTo>
                  <a:pt x="83954" y="5039"/>
                </a:lnTo>
                <a:lnTo>
                  <a:pt x="85674" y="3735"/>
                </a:lnTo>
                <a:lnTo>
                  <a:pt x="87429" y="2678"/>
                </a:lnTo>
                <a:lnTo>
                  <a:pt x="89394" y="1726"/>
                </a:lnTo>
                <a:lnTo>
                  <a:pt x="91395" y="986"/>
                </a:lnTo>
                <a:lnTo>
                  <a:pt x="93501" y="493"/>
                </a:lnTo>
                <a:lnTo>
                  <a:pt x="95677" y="140"/>
                </a:lnTo>
                <a:lnTo>
                  <a:pt x="979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093" name="Google Shape;1093;p53"/>
          <p:cNvGrpSpPr/>
          <p:nvPr/>
        </p:nvGrpSpPr>
        <p:grpSpPr>
          <a:xfrm>
            <a:off x="894545" y="776717"/>
            <a:ext cx="354792" cy="255571"/>
            <a:chOff x="1446213" y="968375"/>
            <a:chExt cx="3411463" cy="2457413"/>
          </a:xfrm>
        </p:grpSpPr>
        <p:sp>
          <p:nvSpPr>
            <p:cNvPr id="1094" name="Google Shape;1094;p53"/>
            <p:cNvSpPr/>
            <p:nvPr/>
          </p:nvSpPr>
          <p:spPr>
            <a:xfrm>
              <a:off x="3595688" y="1165225"/>
              <a:ext cx="897000" cy="897000"/>
            </a:xfrm>
            <a:custGeom>
              <a:rect b="b" l="l" r="r" t="t"/>
              <a:pathLst>
                <a:path extrusionOk="0" h="120000" w="120000">
                  <a:moveTo>
                    <a:pt x="60000" y="0"/>
                  </a:moveTo>
                  <a:lnTo>
                    <a:pt x="66902" y="424"/>
                  </a:lnTo>
                  <a:lnTo>
                    <a:pt x="73699" y="1591"/>
                  </a:lnTo>
                  <a:lnTo>
                    <a:pt x="80176" y="3607"/>
                  </a:lnTo>
                  <a:lnTo>
                    <a:pt x="86336" y="6047"/>
                  </a:lnTo>
                  <a:lnTo>
                    <a:pt x="92176" y="9336"/>
                  </a:lnTo>
                  <a:lnTo>
                    <a:pt x="97592" y="13156"/>
                  </a:lnTo>
                  <a:lnTo>
                    <a:pt x="102371" y="17506"/>
                  </a:lnTo>
                  <a:lnTo>
                    <a:pt x="106831" y="22493"/>
                  </a:lnTo>
                  <a:lnTo>
                    <a:pt x="110761" y="27798"/>
                  </a:lnTo>
                  <a:lnTo>
                    <a:pt x="113946" y="33633"/>
                  </a:lnTo>
                  <a:lnTo>
                    <a:pt x="116495" y="39681"/>
                  </a:lnTo>
                  <a:lnTo>
                    <a:pt x="118513" y="46153"/>
                  </a:lnTo>
                  <a:lnTo>
                    <a:pt x="119575" y="52944"/>
                  </a:lnTo>
                  <a:lnTo>
                    <a:pt x="120000" y="59840"/>
                  </a:lnTo>
                  <a:lnTo>
                    <a:pt x="119575" y="66949"/>
                  </a:lnTo>
                  <a:lnTo>
                    <a:pt x="118513" y="73740"/>
                  </a:lnTo>
                  <a:lnTo>
                    <a:pt x="116495" y="80212"/>
                  </a:lnTo>
                  <a:lnTo>
                    <a:pt x="113946" y="86366"/>
                  </a:lnTo>
                  <a:lnTo>
                    <a:pt x="110761" y="92095"/>
                  </a:lnTo>
                  <a:lnTo>
                    <a:pt x="106831" y="97400"/>
                  </a:lnTo>
                  <a:lnTo>
                    <a:pt x="102371" y="102387"/>
                  </a:lnTo>
                  <a:lnTo>
                    <a:pt x="97592" y="106843"/>
                  </a:lnTo>
                  <a:lnTo>
                    <a:pt x="92176" y="110557"/>
                  </a:lnTo>
                  <a:lnTo>
                    <a:pt x="86336" y="113846"/>
                  </a:lnTo>
                  <a:lnTo>
                    <a:pt x="80176" y="116392"/>
                  </a:lnTo>
                  <a:lnTo>
                    <a:pt x="73699" y="118302"/>
                  </a:lnTo>
                  <a:lnTo>
                    <a:pt x="66902" y="119575"/>
                  </a:lnTo>
                  <a:lnTo>
                    <a:pt x="60000" y="120000"/>
                  </a:lnTo>
                  <a:lnTo>
                    <a:pt x="52884" y="119575"/>
                  </a:lnTo>
                  <a:lnTo>
                    <a:pt x="46300" y="118302"/>
                  </a:lnTo>
                  <a:lnTo>
                    <a:pt x="39716" y="116392"/>
                  </a:lnTo>
                  <a:lnTo>
                    <a:pt x="33451" y="113846"/>
                  </a:lnTo>
                  <a:lnTo>
                    <a:pt x="27823" y="110557"/>
                  </a:lnTo>
                  <a:lnTo>
                    <a:pt x="22407" y="106843"/>
                  </a:lnTo>
                  <a:lnTo>
                    <a:pt x="17522" y="102387"/>
                  </a:lnTo>
                  <a:lnTo>
                    <a:pt x="13168" y="97400"/>
                  </a:lnTo>
                  <a:lnTo>
                    <a:pt x="9238" y="92095"/>
                  </a:lnTo>
                  <a:lnTo>
                    <a:pt x="6053" y="86366"/>
                  </a:lnTo>
                  <a:lnTo>
                    <a:pt x="3398" y="80212"/>
                  </a:lnTo>
                  <a:lnTo>
                    <a:pt x="1486" y="73740"/>
                  </a:lnTo>
                  <a:lnTo>
                    <a:pt x="318" y="66949"/>
                  </a:lnTo>
                  <a:lnTo>
                    <a:pt x="0" y="59840"/>
                  </a:lnTo>
                  <a:lnTo>
                    <a:pt x="318" y="52944"/>
                  </a:lnTo>
                  <a:lnTo>
                    <a:pt x="1486" y="46153"/>
                  </a:lnTo>
                  <a:lnTo>
                    <a:pt x="3398" y="39681"/>
                  </a:lnTo>
                  <a:lnTo>
                    <a:pt x="6053" y="33633"/>
                  </a:lnTo>
                  <a:lnTo>
                    <a:pt x="9238" y="27798"/>
                  </a:lnTo>
                  <a:lnTo>
                    <a:pt x="13168" y="22493"/>
                  </a:lnTo>
                  <a:lnTo>
                    <a:pt x="17522" y="17506"/>
                  </a:lnTo>
                  <a:lnTo>
                    <a:pt x="22407" y="13156"/>
                  </a:lnTo>
                  <a:lnTo>
                    <a:pt x="27823" y="9336"/>
                  </a:lnTo>
                  <a:lnTo>
                    <a:pt x="33451" y="6047"/>
                  </a:lnTo>
                  <a:lnTo>
                    <a:pt x="39716" y="3607"/>
                  </a:lnTo>
                  <a:lnTo>
                    <a:pt x="46300" y="1591"/>
                  </a:lnTo>
                  <a:lnTo>
                    <a:pt x="52884" y="424"/>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95" name="Google Shape;1095;p53"/>
            <p:cNvSpPr/>
            <p:nvPr/>
          </p:nvSpPr>
          <p:spPr>
            <a:xfrm>
              <a:off x="1446213" y="2401888"/>
              <a:ext cx="2047800" cy="1023900"/>
            </a:xfrm>
            <a:custGeom>
              <a:rect b="b" l="l" r="r" t="t"/>
              <a:pathLst>
                <a:path extrusionOk="0" h="120000" w="120000">
                  <a:moveTo>
                    <a:pt x="60023" y="0"/>
                  </a:moveTo>
                  <a:lnTo>
                    <a:pt x="64719" y="372"/>
                  </a:lnTo>
                  <a:lnTo>
                    <a:pt x="69275" y="1488"/>
                  </a:lnTo>
                  <a:lnTo>
                    <a:pt x="73738" y="3162"/>
                  </a:lnTo>
                  <a:lnTo>
                    <a:pt x="78109" y="5581"/>
                  </a:lnTo>
                  <a:lnTo>
                    <a:pt x="82293" y="8651"/>
                  </a:lnTo>
                  <a:lnTo>
                    <a:pt x="86385" y="12279"/>
                  </a:lnTo>
                  <a:lnTo>
                    <a:pt x="90244" y="16372"/>
                  </a:lnTo>
                  <a:lnTo>
                    <a:pt x="94010" y="21116"/>
                  </a:lnTo>
                  <a:lnTo>
                    <a:pt x="97543" y="26325"/>
                  </a:lnTo>
                  <a:lnTo>
                    <a:pt x="100798" y="32186"/>
                  </a:lnTo>
                  <a:lnTo>
                    <a:pt x="103959" y="38418"/>
                  </a:lnTo>
                  <a:lnTo>
                    <a:pt x="106842" y="45023"/>
                  </a:lnTo>
                  <a:lnTo>
                    <a:pt x="109445" y="52093"/>
                  </a:lnTo>
                  <a:lnTo>
                    <a:pt x="111817" y="59441"/>
                  </a:lnTo>
                  <a:lnTo>
                    <a:pt x="113909" y="67255"/>
                  </a:lnTo>
                  <a:lnTo>
                    <a:pt x="115676" y="75348"/>
                  </a:lnTo>
                  <a:lnTo>
                    <a:pt x="117210" y="83720"/>
                  </a:lnTo>
                  <a:lnTo>
                    <a:pt x="118419" y="92465"/>
                  </a:lnTo>
                  <a:lnTo>
                    <a:pt x="119256" y="101488"/>
                  </a:lnTo>
                  <a:lnTo>
                    <a:pt x="119814" y="110697"/>
                  </a:lnTo>
                  <a:lnTo>
                    <a:pt x="120000" y="120000"/>
                  </a:lnTo>
                  <a:lnTo>
                    <a:pt x="0" y="120000"/>
                  </a:lnTo>
                  <a:lnTo>
                    <a:pt x="185" y="110697"/>
                  </a:lnTo>
                  <a:lnTo>
                    <a:pt x="743" y="101488"/>
                  </a:lnTo>
                  <a:lnTo>
                    <a:pt x="1580" y="92465"/>
                  </a:lnTo>
                  <a:lnTo>
                    <a:pt x="2789" y="83720"/>
                  </a:lnTo>
                  <a:lnTo>
                    <a:pt x="4323" y="75348"/>
                  </a:lnTo>
                  <a:lnTo>
                    <a:pt x="6090" y="67255"/>
                  </a:lnTo>
                  <a:lnTo>
                    <a:pt x="8182" y="59441"/>
                  </a:lnTo>
                  <a:lnTo>
                    <a:pt x="10554" y="52093"/>
                  </a:lnTo>
                  <a:lnTo>
                    <a:pt x="13157" y="45023"/>
                  </a:lnTo>
                  <a:lnTo>
                    <a:pt x="16040" y="38418"/>
                  </a:lnTo>
                  <a:lnTo>
                    <a:pt x="19201" y="32186"/>
                  </a:lnTo>
                  <a:lnTo>
                    <a:pt x="22456" y="26325"/>
                  </a:lnTo>
                  <a:lnTo>
                    <a:pt x="25989" y="21116"/>
                  </a:lnTo>
                  <a:lnTo>
                    <a:pt x="29755" y="16372"/>
                  </a:lnTo>
                  <a:lnTo>
                    <a:pt x="33614" y="12279"/>
                  </a:lnTo>
                  <a:lnTo>
                    <a:pt x="37706" y="8651"/>
                  </a:lnTo>
                  <a:lnTo>
                    <a:pt x="41890" y="5581"/>
                  </a:lnTo>
                  <a:lnTo>
                    <a:pt x="46261" y="3162"/>
                  </a:lnTo>
                  <a:lnTo>
                    <a:pt x="50724" y="1488"/>
                  </a:lnTo>
                  <a:lnTo>
                    <a:pt x="55280" y="372"/>
                  </a:lnTo>
                  <a:lnTo>
                    <a:pt x="6002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96" name="Google Shape;1096;p53"/>
            <p:cNvSpPr/>
            <p:nvPr/>
          </p:nvSpPr>
          <p:spPr>
            <a:xfrm>
              <a:off x="3495676" y="2366963"/>
              <a:ext cx="1362000" cy="812700"/>
            </a:xfrm>
            <a:custGeom>
              <a:rect b="b" l="l" r="r" t="t"/>
              <a:pathLst>
                <a:path extrusionOk="0" h="120000" w="120000">
                  <a:moveTo>
                    <a:pt x="48321" y="0"/>
                  </a:moveTo>
                  <a:lnTo>
                    <a:pt x="54545" y="468"/>
                  </a:lnTo>
                  <a:lnTo>
                    <a:pt x="60559" y="1640"/>
                  </a:lnTo>
                  <a:lnTo>
                    <a:pt x="66363" y="3867"/>
                  </a:lnTo>
                  <a:lnTo>
                    <a:pt x="72027" y="6679"/>
                  </a:lnTo>
                  <a:lnTo>
                    <a:pt x="77552" y="10429"/>
                  </a:lnTo>
                  <a:lnTo>
                    <a:pt x="82797" y="14882"/>
                  </a:lnTo>
                  <a:lnTo>
                    <a:pt x="87762" y="19921"/>
                  </a:lnTo>
                  <a:lnTo>
                    <a:pt x="92517" y="25546"/>
                  </a:lnTo>
                  <a:lnTo>
                    <a:pt x="96853" y="31757"/>
                  </a:lnTo>
                  <a:lnTo>
                    <a:pt x="100979" y="38671"/>
                  </a:lnTo>
                  <a:lnTo>
                    <a:pt x="104755" y="46054"/>
                  </a:lnTo>
                  <a:lnTo>
                    <a:pt x="108111" y="53906"/>
                  </a:lnTo>
                  <a:lnTo>
                    <a:pt x="111118" y="62226"/>
                  </a:lnTo>
                  <a:lnTo>
                    <a:pt x="113776" y="71132"/>
                  </a:lnTo>
                  <a:lnTo>
                    <a:pt x="115944" y="80273"/>
                  </a:lnTo>
                  <a:lnTo>
                    <a:pt x="117692" y="89765"/>
                  </a:lnTo>
                  <a:lnTo>
                    <a:pt x="118951" y="99492"/>
                  </a:lnTo>
                  <a:lnTo>
                    <a:pt x="119720" y="109570"/>
                  </a:lnTo>
                  <a:lnTo>
                    <a:pt x="120000" y="120000"/>
                  </a:lnTo>
                  <a:lnTo>
                    <a:pt x="24825" y="120000"/>
                  </a:lnTo>
                  <a:lnTo>
                    <a:pt x="23216" y="107929"/>
                  </a:lnTo>
                  <a:lnTo>
                    <a:pt x="21188" y="95976"/>
                  </a:lnTo>
                  <a:lnTo>
                    <a:pt x="18741" y="84492"/>
                  </a:lnTo>
                  <a:lnTo>
                    <a:pt x="15804" y="73242"/>
                  </a:lnTo>
                  <a:lnTo>
                    <a:pt x="12447" y="62226"/>
                  </a:lnTo>
                  <a:lnTo>
                    <a:pt x="8671" y="51562"/>
                  </a:lnTo>
                  <a:lnTo>
                    <a:pt x="4545" y="41250"/>
                  </a:lnTo>
                  <a:lnTo>
                    <a:pt x="0" y="31523"/>
                  </a:lnTo>
                  <a:lnTo>
                    <a:pt x="4405" y="25195"/>
                  </a:lnTo>
                  <a:lnTo>
                    <a:pt x="9020" y="19570"/>
                  </a:lnTo>
                  <a:lnTo>
                    <a:pt x="13986" y="14648"/>
                  </a:lnTo>
                  <a:lnTo>
                    <a:pt x="19300" y="10195"/>
                  </a:lnTo>
                  <a:lnTo>
                    <a:pt x="24685" y="6679"/>
                  </a:lnTo>
                  <a:lnTo>
                    <a:pt x="30349" y="3867"/>
                  </a:lnTo>
                  <a:lnTo>
                    <a:pt x="36153" y="1640"/>
                  </a:lnTo>
                  <a:lnTo>
                    <a:pt x="42167" y="468"/>
                  </a:lnTo>
                  <a:lnTo>
                    <a:pt x="4832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097" name="Google Shape;1097;p53"/>
            <p:cNvSpPr/>
            <p:nvPr/>
          </p:nvSpPr>
          <p:spPr>
            <a:xfrm>
              <a:off x="1905001" y="968375"/>
              <a:ext cx="1130400" cy="1128600"/>
            </a:xfrm>
            <a:custGeom>
              <a:rect b="b" l="l" r="r" t="t"/>
              <a:pathLst>
                <a:path extrusionOk="0" h="120000" w="120000">
                  <a:moveTo>
                    <a:pt x="60042" y="0"/>
                  </a:moveTo>
                  <a:lnTo>
                    <a:pt x="66105" y="337"/>
                  </a:lnTo>
                  <a:lnTo>
                    <a:pt x="72000" y="1180"/>
                  </a:lnTo>
                  <a:lnTo>
                    <a:pt x="77894" y="2698"/>
                  </a:lnTo>
                  <a:lnTo>
                    <a:pt x="83368" y="4722"/>
                  </a:lnTo>
                  <a:lnTo>
                    <a:pt x="88505" y="7252"/>
                  </a:lnTo>
                  <a:lnTo>
                    <a:pt x="93473" y="10203"/>
                  </a:lnTo>
                  <a:lnTo>
                    <a:pt x="98105" y="13745"/>
                  </a:lnTo>
                  <a:lnTo>
                    <a:pt x="102400" y="17624"/>
                  </a:lnTo>
                  <a:lnTo>
                    <a:pt x="106189" y="21841"/>
                  </a:lnTo>
                  <a:lnTo>
                    <a:pt x="109726" y="26479"/>
                  </a:lnTo>
                  <a:lnTo>
                    <a:pt x="112673" y="31454"/>
                  </a:lnTo>
                  <a:lnTo>
                    <a:pt x="115200" y="36598"/>
                  </a:lnTo>
                  <a:lnTo>
                    <a:pt x="117221" y="42080"/>
                  </a:lnTo>
                  <a:lnTo>
                    <a:pt x="118736" y="47983"/>
                  </a:lnTo>
                  <a:lnTo>
                    <a:pt x="119663" y="53886"/>
                  </a:lnTo>
                  <a:lnTo>
                    <a:pt x="120000" y="59957"/>
                  </a:lnTo>
                  <a:lnTo>
                    <a:pt x="119663" y="66113"/>
                  </a:lnTo>
                  <a:lnTo>
                    <a:pt x="118736" y="72016"/>
                  </a:lnTo>
                  <a:lnTo>
                    <a:pt x="117221" y="77835"/>
                  </a:lnTo>
                  <a:lnTo>
                    <a:pt x="115200" y="83401"/>
                  </a:lnTo>
                  <a:lnTo>
                    <a:pt x="112673" y="88545"/>
                  </a:lnTo>
                  <a:lnTo>
                    <a:pt x="109726" y="93520"/>
                  </a:lnTo>
                  <a:lnTo>
                    <a:pt x="106189" y="98074"/>
                  </a:lnTo>
                  <a:lnTo>
                    <a:pt x="102400" y="102375"/>
                  </a:lnTo>
                  <a:lnTo>
                    <a:pt x="98105" y="106254"/>
                  </a:lnTo>
                  <a:lnTo>
                    <a:pt x="93473" y="109796"/>
                  </a:lnTo>
                  <a:lnTo>
                    <a:pt x="88505" y="112747"/>
                  </a:lnTo>
                  <a:lnTo>
                    <a:pt x="83368" y="115277"/>
                  </a:lnTo>
                  <a:lnTo>
                    <a:pt x="77894" y="117217"/>
                  </a:lnTo>
                  <a:lnTo>
                    <a:pt x="72000" y="118819"/>
                  </a:lnTo>
                  <a:lnTo>
                    <a:pt x="66105" y="119662"/>
                  </a:lnTo>
                  <a:lnTo>
                    <a:pt x="60042" y="120000"/>
                  </a:lnTo>
                  <a:lnTo>
                    <a:pt x="53894" y="119662"/>
                  </a:lnTo>
                  <a:lnTo>
                    <a:pt x="47915" y="118819"/>
                  </a:lnTo>
                  <a:lnTo>
                    <a:pt x="42105" y="117217"/>
                  </a:lnTo>
                  <a:lnTo>
                    <a:pt x="36631" y="115277"/>
                  </a:lnTo>
                  <a:lnTo>
                    <a:pt x="31494" y="112747"/>
                  </a:lnTo>
                  <a:lnTo>
                    <a:pt x="26526" y="109796"/>
                  </a:lnTo>
                  <a:lnTo>
                    <a:pt x="21894" y="106254"/>
                  </a:lnTo>
                  <a:lnTo>
                    <a:pt x="17600" y="102375"/>
                  </a:lnTo>
                  <a:lnTo>
                    <a:pt x="13726" y="98074"/>
                  </a:lnTo>
                  <a:lnTo>
                    <a:pt x="10273" y="93520"/>
                  </a:lnTo>
                  <a:lnTo>
                    <a:pt x="7242" y="88545"/>
                  </a:lnTo>
                  <a:lnTo>
                    <a:pt x="4715" y="83401"/>
                  </a:lnTo>
                  <a:lnTo>
                    <a:pt x="2778" y="77835"/>
                  </a:lnTo>
                  <a:lnTo>
                    <a:pt x="1263" y="72016"/>
                  </a:lnTo>
                  <a:lnTo>
                    <a:pt x="336" y="66113"/>
                  </a:lnTo>
                  <a:lnTo>
                    <a:pt x="0" y="59957"/>
                  </a:lnTo>
                  <a:lnTo>
                    <a:pt x="336" y="53886"/>
                  </a:lnTo>
                  <a:lnTo>
                    <a:pt x="1263" y="47983"/>
                  </a:lnTo>
                  <a:lnTo>
                    <a:pt x="2778" y="42080"/>
                  </a:lnTo>
                  <a:lnTo>
                    <a:pt x="4715" y="36598"/>
                  </a:lnTo>
                  <a:lnTo>
                    <a:pt x="7242" y="31454"/>
                  </a:lnTo>
                  <a:lnTo>
                    <a:pt x="10273" y="26479"/>
                  </a:lnTo>
                  <a:lnTo>
                    <a:pt x="13726" y="21841"/>
                  </a:lnTo>
                  <a:lnTo>
                    <a:pt x="17600" y="17624"/>
                  </a:lnTo>
                  <a:lnTo>
                    <a:pt x="21894" y="13745"/>
                  </a:lnTo>
                  <a:lnTo>
                    <a:pt x="26526" y="10203"/>
                  </a:lnTo>
                  <a:lnTo>
                    <a:pt x="31494" y="7252"/>
                  </a:lnTo>
                  <a:lnTo>
                    <a:pt x="36631" y="4722"/>
                  </a:lnTo>
                  <a:lnTo>
                    <a:pt x="42105" y="2698"/>
                  </a:lnTo>
                  <a:lnTo>
                    <a:pt x="47915" y="1180"/>
                  </a:lnTo>
                  <a:lnTo>
                    <a:pt x="53894" y="337"/>
                  </a:lnTo>
                  <a:lnTo>
                    <a:pt x="6004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098" name="Google Shape;1098;p53"/>
          <p:cNvGrpSpPr/>
          <p:nvPr/>
        </p:nvGrpSpPr>
        <p:grpSpPr>
          <a:xfrm>
            <a:off x="1621100" y="735765"/>
            <a:ext cx="312691" cy="337641"/>
            <a:chOff x="5683250" y="3505200"/>
            <a:chExt cx="2837486" cy="3063893"/>
          </a:xfrm>
        </p:grpSpPr>
        <p:sp>
          <p:nvSpPr>
            <p:cNvPr id="1099" name="Google Shape;1099;p53"/>
            <p:cNvSpPr/>
            <p:nvPr/>
          </p:nvSpPr>
          <p:spPr>
            <a:xfrm>
              <a:off x="6466036" y="4743593"/>
              <a:ext cx="2054700" cy="1825500"/>
            </a:xfrm>
            <a:custGeom>
              <a:rect b="b" l="l" r="r" t="t"/>
              <a:pathLst>
                <a:path extrusionOk="0" h="120000" w="120000">
                  <a:moveTo>
                    <a:pt x="0" y="0"/>
                  </a:moveTo>
                  <a:lnTo>
                    <a:pt x="120000" y="0"/>
                  </a:lnTo>
                  <a:lnTo>
                    <a:pt x="120000" y="119999"/>
                  </a:lnTo>
                  <a:lnTo>
                    <a:pt x="50404"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00" name="Google Shape;1100;p53"/>
            <p:cNvSpPr/>
            <p:nvPr/>
          </p:nvSpPr>
          <p:spPr>
            <a:xfrm>
              <a:off x="5683250" y="3505200"/>
              <a:ext cx="1337400" cy="1238400"/>
            </a:xfrm>
            <a:custGeom>
              <a:rect b="b" l="l" r="r" t="t"/>
              <a:pathLst>
                <a:path extrusionOk="0" h="120000" w="120000">
                  <a:moveTo>
                    <a:pt x="60045" y="0"/>
                  </a:moveTo>
                  <a:lnTo>
                    <a:pt x="65442" y="246"/>
                  </a:lnTo>
                  <a:lnTo>
                    <a:pt x="70792" y="1086"/>
                  </a:lnTo>
                  <a:lnTo>
                    <a:pt x="75960" y="2320"/>
                  </a:lnTo>
                  <a:lnTo>
                    <a:pt x="80853" y="4049"/>
                  </a:lnTo>
                  <a:lnTo>
                    <a:pt x="85701" y="6222"/>
                  </a:lnTo>
                  <a:lnTo>
                    <a:pt x="90320" y="8839"/>
                  </a:lnTo>
                  <a:lnTo>
                    <a:pt x="94527" y="11851"/>
                  </a:lnTo>
                  <a:lnTo>
                    <a:pt x="98643" y="15209"/>
                  </a:lnTo>
                  <a:lnTo>
                    <a:pt x="102393" y="18962"/>
                  </a:lnTo>
                  <a:lnTo>
                    <a:pt x="105868" y="23012"/>
                  </a:lnTo>
                  <a:lnTo>
                    <a:pt x="108978" y="27456"/>
                  </a:lnTo>
                  <a:lnTo>
                    <a:pt x="111814" y="32098"/>
                  </a:lnTo>
                  <a:lnTo>
                    <a:pt x="114237" y="36987"/>
                  </a:lnTo>
                  <a:lnTo>
                    <a:pt x="116250" y="42172"/>
                  </a:lnTo>
                  <a:lnTo>
                    <a:pt x="117804" y="47604"/>
                  </a:lnTo>
                  <a:lnTo>
                    <a:pt x="119085" y="53086"/>
                  </a:lnTo>
                  <a:lnTo>
                    <a:pt x="119725" y="58814"/>
                  </a:lnTo>
                  <a:lnTo>
                    <a:pt x="120000" y="64790"/>
                  </a:lnTo>
                  <a:lnTo>
                    <a:pt x="120000" y="101037"/>
                  </a:lnTo>
                  <a:lnTo>
                    <a:pt x="102484" y="101037"/>
                  </a:lnTo>
                  <a:lnTo>
                    <a:pt x="102484" y="64790"/>
                  </a:lnTo>
                  <a:lnTo>
                    <a:pt x="102210" y="59753"/>
                  </a:lnTo>
                  <a:lnTo>
                    <a:pt x="101478" y="54962"/>
                  </a:lnTo>
                  <a:lnTo>
                    <a:pt x="100289" y="50271"/>
                  </a:lnTo>
                  <a:lnTo>
                    <a:pt x="98643" y="45876"/>
                  </a:lnTo>
                  <a:lnTo>
                    <a:pt x="96631" y="41679"/>
                  </a:lnTo>
                  <a:lnTo>
                    <a:pt x="94207" y="37679"/>
                  </a:lnTo>
                  <a:lnTo>
                    <a:pt x="91463" y="34074"/>
                  </a:lnTo>
                  <a:lnTo>
                    <a:pt x="88399" y="30765"/>
                  </a:lnTo>
                  <a:lnTo>
                    <a:pt x="85060" y="27802"/>
                  </a:lnTo>
                  <a:lnTo>
                    <a:pt x="81356" y="25185"/>
                  </a:lnTo>
                  <a:lnTo>
                    <a:pt x="77560" y="23012"/>
                  </a:lnTo>
                  <a:lnTo>
                    <a:pt x="73353" y="21333"/>
                  </a:lnTo>
                  <a:lnTo>
                    <a:pt x="69100" y="19950"/>
                  </a:lnTo>
                  <a:lnTo>
                    <a:pt x="64618" y="19259"/>
                  </a:lnTo>
                  <a:lnTo>
                    <a:pt x="60045" y="18962"/>
                  </a:lnTo>
                  <a:lnTo>
                    <a:pt x="55381" y="19259"/>
                  </a:lnTo>
                  <a:lnTo>
                    <a:pt x="50853" y="19950"/>
                  </a:lnTo>
                  <a:lnTo>
                    <a:pt x="46600" y="21333"/>
                  </a:lnTo>
                  <a:lnTo>
                    <a:pt x="42530" y="23012"/>
                  </a:lnTo>
                  <a:lnTo>
                    <a:pt x="38597" y="25185"/>
                  </a:lnTo>
                  <a:lnTo>
                    <a:pt x="34939" y="27802"/>
                  </a:lnTo>
                  <a:lnTo>
                    <a:pt x="31600" y="30765"/>
                  </a:lnTo>
                  <a:lnTo>
                    <a:pt x="28536" y="34074"/>
                  </a:lnTo>
                  <a:lnTo>
                    <a:pt x="25746" y="37679"/>
                  </a:lnTo>
                  <a:lnTo>
                    <a:pt x="23323" y="41679"/>
                  </a:lnTo>
                  <a:lnTo>
                    <a:pt x="21356" y="45876"/>
                  </a:lnTo>
                  <a:lnTo>
                    <a:pt x="19756" y="50271"/>
                  </a:lnTo>
                  <a:lnTo>
                    <a:pt x="18521" y="54962"/>
                  </a:lnTo>
                  <a:lnTo>
                    <a:pt x="17835" y="59753"/>
                  </a:lnTo>
                  <a:lnTo>
                    <a:pt x="17606" y="64790"/>
                  </a:lnTo>
                  <a:lnTo>
                    <a:pt x="17606" y="120000"/>
                  </a:lnTo>
                  <a:lnTo>
                    <a:pt x="0" y="120000"/>
                  </a:lnTo>
                  <a:lnTo>
                    <a:pt x="0" y="64790"/>
                  </a:lnTo>
                  <a:lnTo>
                    <a:pt x="228" y="58814"/>
                  </a:lnTo>
                  <a:lnTo>
                    <a:pt x="914" y="53086"/>
                  </a:lnTo>
                  <a:lnTo>
                    <a:pt x="2149" y="47604"/>
                  </a:lnTo>
                  <a:lnTo>
                    <a:pt x="3750" y="42172"/>
                  </a:lnTo>
                  <a:lnTo>
                    <a:pt x="5762" y="36987"/>
                  </a:lnTo>
                  <a:lnTo>
                    <a:pt x="8185" y="32098"/>
                  </a:lnTo>
                  <a:lnTo>
                    <a:pt x="11021" y="27456"/>
                  </a:lnTo>
                  <a:lnTo>
                    <a:pt x="14085" y="23012"/>
                  </a:lnTo>
                  <a:lnTo>
                    <a:pt x="17606" y="18962"/>
                  </a:lnTo>
                  <a:lnTo>
                    <a:pt x="21356" y="15209"/>
                  </a:lnTo>
                  <a:lnTo>
                    <a:pt x="25426" y="11851"/>
                  </a:lnTo>
                  <a:lnTo>
                    <a:pt x="29771" y="8839"/>
                  </a:lnTo>
                  <a:lnTo>
                    <a:pt x="34253" y="6222"/>
                  </a:lnTo>
                  <a:lnTo>
                    <a:pt x="39100" y="4049"/>
                  </a:lnTo>
                  <a:lnTo>
                    <a:pt x="44039" y="2320"/>
                  </a:lnTo>
                  <a:lnTo>
                    <a:pt x="49207" y="1086"/>
                  </a:lnTo>
                  <a:lnTo>
                    <a:pt x="54512" y="246"/>
                  </a:lnTo>
                  <a:lnTo>
                    <a:pt x="6004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01" name="Google Shape;1101;p53"/>
          <p:cNvGrpSpPr/>
          <p:nvPr/>
        </p:nvGrpSpPr>
        <p:grpSpPr>
          <a:xfrm>
            <a:off x="2305758" y="783838"/>
            <a:ext cx="438430" cy="241713"/>
            <a:chOff x="5667375" y="2360613"/>
            <a:chExt cx="4765538" cy="2627312"/>
          </a:xfrm>
        </p:grpSpPr>
        <p:sp>
          <p:nvSpPr>
            <p:cNvPr id="1102" name="Google Shape;1102;p53"/>
            <p:cNvSpPr/>
            <p:nvPr/>
          </p:nvSpPr>
          <p:spPr>
            <a:xfrm>
              <a:off x="9172575" y="2643188"/>
              <a:ext cx="897000" cy="895200"/>
            </a:xfrm>
            <a:custGeom>
              <a:rect b="b" l="l" r="r" t="t"/>
              <a:pathLst>
                <a:path extrusionOk="0" h="120000" w="120000">
                  <a:moveTo>
                    <a:pt x="60000" y="0"/>
                  </a:moveTo>
                  <a:lnTo>
                    <a:pt x="68070" y="637"/>
                  </a:lnTo>
                  <a:lnTo>
                    <a:pt x="76035" y="2123"/>
                  </a:lnTo>
                  <a:lnTo>
                    <a:pt x="83362" y="4672"/>
                  </a:lnTo>
                  <a:lnTo>
                    <a:pt x="90371" y="8176"/>
                  </a:lnTo>
                  <a:lnTo>
                    <a:pt x="96743" y="12637"/>
                  </a:lnTo>
                  <a:lnTo>
                    <a:pt x="102371" y="17628"/>
                  </a:lnTo>
                  <a:lnTo>
                    <a:pt x="107575" y="23469"/>
                  </a:lnTo>
                  <a:lnTo>
                    <a:pt x="111823" y="29628"/>
                  </a:lnTo>
                  <a:lnTo>
                    <a:pt x="115327" y="36637"/>
                  </a:lnTo>
                  <a:lnTo>
                    <a:pt x="117876" y="44176"/>
                  </a:lnTo>
                  <a:lnTo>
                    <a:pt x="119362" y="51823"/>
                  </a:lnTo>
                  <a:lnTo>
                    <a:pt x="120000" y="60000"/>
                  </a:lnTo>
                  <a:lnTo>
                    <a:pt x="119362" y="68070"/>
                  </a:lnTo>
                  <a:lnTo>
                    <a:pt x="117876" y="75823"/>
                  </a:lnTo>
                  <a:lnTo>
                    <a:pt x="115327" y="83362"/>
                  </a:lnTo>
                  <a:lnTo>
                    <a:pt x="111823" y="90159"/>
                  </a:lnTo>
                  <a:lnTo>
                    <a:pt x="107575" y="96530"/>
                  </a:lnTo>
                  <a:lnTo>
                    <a:pt x="102371" y="102371"/>
                  </a:lnTo>
                  <a:lnTo>
                    <a:pt x="96743" y="107362"/>
                  </a:lnTo>
                  <a:lnTo>
                    <a:pt x="90371" y="111610"/>
                  </a:lnTo>
                  <a:lnTo>
                    <a:pt x="83362" y="115115"/>
                  </a:lnTo>
                  <a:lnTo>
                    <a:pt x="76035" y="117876"/>
                  </a:lnTo>
                  <a:lnTo>
                    <a:pt x="68070" y="119362"/>
                  </a:lnTo>
                  <a:lnTo>
                    <a:pt x="60000" y="120000"/>
                  </a:lnTo>
                  <a:lnTo>
                    <a:pt x="51823" y="119362"/>
                  </a:lnTo>
                  <a:lnTo>
                    <a:pt x="44070" y="117876"/>
                  </a:lnTo>
                  <a:lnTo>
                    <a:pt x="36743" y="115115"/>
                  </a:lnTo>
                  <a:lnTo>
                    <a:pt x="29840" y="111610"/>
                  </a:lnTo>
                  <a:lnTo>
                    <a:pt x="23469" y="107362"/>
                  </a:lnTo>
                  <a:lnTo>
                    <a:pt x="17628" y="102371"/>
                  </a:lnTo>
                  <a:lnTo>
                    <a:pt x="12637" y="96530"/>
                  </a:lnTo>
                  <a:lnTo>
                    <a:pt x="8283" y="90159"/>
                  </a:lnTo>
                  <a:lnTo>
                    <a:pt x="4884" y="83362"/>
                  </a:lnTo>
                  <a:lnTo>
                    <a:pt x="2123" y="75823"/>
                  </a:lnTo>
                  <a:lnTo>
                    <a:pt x="637" y="68070"/>
                  </a:lnTo>
                  <a:lnTo>
                    <a:pt x="0" y="60000"/>
                  </a:lnTo>
                  <a:lnTo>
                    <a:pt x="637" y="51823"/>
                  </a:lnTo>
                  <a:lnTo>
                    <a:pt x="2123" y="44176"/>
                  </a:lnTo>
                  <a:lnTo>
                    <a:pt x="4884" y="36637"/>
                  </a:lnTo>
                  <a:lnTo>
                    <a:pt x="8283" y="29628"/>
                  </a:lnTo>
                  <a:lnTo>
                    <a:pt x="12637" y="23469"/>
                  </a:lnTo>
                  <a:lnTo>
                    <a:pt x="17628" y="17628"/>
                  </a:lnTo>
                  <a:lnTo>
                    <a:pt x="23469" y="12637"/>
                  </a:lnTo>
                  <a:lnTo>
                    <a:pt x="29840" y="8176"/>
                  </a:lnTo>
                  <a:lnTo>
                    <a:pt x="36743" y="4672"/>
                  </a:lnTo>
                  <a:lnTo>
                    <a:pt x="44070" y="2123"/>
                  </a:lnTo>
                  <a:lnTo>
                    <a:pt x="51823" y="637"/>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03" name="Google Shape;1103;p53"/>
            <p:cNvSpPr/>
            <p:nvPr/>
          </p:nvSpPr>
          <p:spPr>
            <a:xfrm>
              <a:off x="6032500" y="2643188"/>
              <a:ext cx="895200" cy="895200"/>
            </a:xfrm>
            <a:custGeom>
              <a:rect b="b" l="l" r="r" t="t"/>
              <a:pathLst>
                <a:path extrusionOk="0" h="120000" w="120000">
                  <a:moveTo>
                    <a:pt x="60000" y="0"/>
                  </a:moveTo>
                  <a:lnTo>
                    <a:pt x="68070" y="637"/>
                  </a:lnTo>
                  <a:lnTo>
                    <a:pt x="75823" y="2123"/>
                  </a:lnTo>
                  <a:lnTo>
                    <a:pt x="83150" y="4672"/>
                  </a:lnTo>
                  <a:lnTo>
                    <a:pt x="90159" y="8176"/>
                  </a:lnTo>
                  <a:lnTo>
                    <a:pt x="96530" y="12637"/>
                  </a:lnTo>
                  <a:lnTo>
                    <a:pt x="102371" y="17628"/>
                  </a:lnTo>
                  <a:lnTo>
                    <a:pt x="107362" y="23469"/>
                  </a:lnTo>
                  <a:lnTo>
                    <a:pt x="111610" y="29628"/>
                  </a:lnTo>
                  <a:lnTo>
                    <a:pt x="115115" y="36637"/>
                  </a:lnTo>
                  <a:lnTo>
                    <a:pt x="117876" y="44176"/>
                  </a:lnTo>
                  <a:lnTo>
                    <a:pt x="119362" y="51823"/>
                  </a:lnTo>
                  <a:lnTo>
                    <a:pt x="120000" y="60000"/>
                  </a:lnTo>
                  <a:lnTo>
                    <a:pt x="119362" y="68070"/>
                  </a:lnTo>
                  <a:lnTo>
                    <a:pt x="117876" y="75823"/>
                  </a:lnTo>
                  <a:lnTo>
                    <a:pt x="115115" y="83362"/>
                  </a:lnTo>
                  <a:lnTo>
                    <a:pt x="111610" y="90159"/>
                  </a:lnTo>
                  <a:lnTo>
                    <a:pt x="107362" y="96530"/>
                  </a:lnTo>
                  <a:lnTo>
                    <a:pt x="102371" y="102371"/>
                  </a:lnTo>
                  <a:lnTo>
                    <a:pt x="96530" y="107362"/>
                  </a:lnTo>
                  <a:lnTo>
                    <a:pt x="90159" y="111610"/>
                  </a:lnTo>
                  <a:lnTo>
                    <a:pt x="83150" y="115115"/>
                  </a:lnTo>
                  <a:lnTo>
                    <a:pt x="75823" y="117876"/>
                  </a:lnTo>
                  <a:lnTo>
                    <a:pt x="68070" y="119362"/>
                  </a:lnTo>
                  <a:lnTo>
                    <a:pt x="60000" y="120000"/>
                  </a:lnTo>
                  <a:lnTo>
                    <a:pt x="51823" y="119362"/>
                  </a:lnTo>
                  <a:lnTo>
                    <a:pt x="43964" y="117876"/>
                  </a:lnTo>
                  <a:lnTo>
                    <a:pt x="36530" y="115115"/>
                  </a:lnTo>
                  <a:lnTo>
                    <a:pt x="29628" y="111610"/>
                  </a:lnTo>
                  <a:lnTo>
                    <a:pt x="23256" y="107362"/>
                  </a:lnTo>
                  <a:lnTo>
                    <a:pt x="17628" y="102371"/>
                  </a:lnTo>
                  <a:lnTo>
                    <a:pt x="12424" y="96530"/>
                  </a:lnTo>
                  <a:lnTo>
                    <a:pt x="8176" y="90159"/>
                  </a:lnTo>
                  <a:lnTo>
                    <a:pt x="4672" y="83362"/>
                  </a:lnTo>
                  <a:lnTo>
                    <a:pt x="2123" y="75823"/>
                  </a:lnTo>
                  <a:lnTo>
                    <a:pt x="637" y="68070"/>
                  </a:lnTo>
                  <a:lnTo>
                    <a:pt x="0" y="60000"/>
                  </a:lnTo>
                  <a:lnTo>
                    <a:pt x="637" y="51823"/>
                  </a:lnTo>
                  <a:lnTo>
                    <a:pt x="2123" y="44176"/>
                  </a:lnTo>
                  <a:lnTo>
                    <a:pt x="4672" y="36637"/>
                  </a:lnTo>
                  <a:lnTo>
                    <a:pt x="8176" y="29628"/>
                  </a:lnTo>
                  <a:lnTo>
                    <a:pt x="12424" y="23469"/>
                  </a:lnTo>
                  <a:lnTo>
                    <a:pt x="17628" y="17628"/>
                  </a:lnTo>
                  <a:lnTo>
                    <a:pt x="23256" y="12637"/>
                  </a:lnTo>
                  <a:lnTo>
                    <a:pt x="29628" y="8176"/>
                  </a:lnTo>
                  <a:lnTo>
                    <a:pt x="36530" y="4672"/>
                  </a:lnTo>
                  <a:lnTo>
                    <a:pt x="43964" y="2123"/>
                  </a:lnTo>
                  <a:lnTo>
                    <a:pt x="51823" y="637"/>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04" name="Google Shape;1104;p53"/>
            <p:cNvSpPr/>
            <p:nvPr/>
          </p:nvSpPr>
          <p:spPr>
            <a:xfrm>
              <a:off x="9091613" y="3843338"/>
              <a:ext cx="1341300" cy="811200"/>
            </a:xfrm>
            <a:custGeom>
              <a:rect b="b" l="l" r="r" t="t"/>
              <a:pathLst>
                <a:path extrusionOk="0" h="120000" w="120000">
                  <a:moveTo>
                    <a:pt x="47332" y="0"/>
                  </a:moveTo>
                  <a:lnTo>
                    <a:pt x="54855" y="703"/>
                  </a:lnTo>
                  <a:lnTo>
                    <a:pt x="61951" y="2578"/>
                  </a:lnTo>
                  <a:lnTo>
                    <a:pt x="68905" y="5507"/>
                  </a:lnTo>
                  <a:lnTo>
                    <a:pt x="75647" y="9609"/>
                  </a:lnTo>
                  <a:lnTo>
                    <a:pt x="81963" y="14531"/>
                  </a:lnTo>
                  <a:lnTo>
                    <a:pt x="87924" y="20507"/>
                  </a:lnTo>
                  <a:lnTo>
                    <a:pt x="93601" y="27539"/>
                  </a:lnTo>
                  <a:lnTo>
                    <a:pt x="98639" y="35273"/>
                  </a:lnTo>
                  <a:lnTo>
                    <a:pt x="103465" y="43710"/>
                  </a:lnTo>
                  <a:lnTo>
                    <a:pt x="107581" y="52968"/>
                  </a:lnTo>
                  <a:lnTo>
                    <a:pt x="111200" y="62812"/>
                  </a:lnTo>
                  <a:lnTo>
                    <a:pt x="114322" y="73242"/>
                  </a:lnTo>
                  <a:lnTo>
                    <a:pt x="116735" y="84375"/>
                  </a:lnTo>
                  <a:lnTo>
                    <a:pt x="118580" y="95859"/>
                  </a:lnTo>
                  <a:lnTo>
                    <a:pt x="119574" y="107812"/>
                  </a:lnTo>
                  <a:lnTo>
                    <a:pt x="120000" y="120000"/>
                  </a:lnTo>
                  <a:lnTo>
                    <a:pt x="29379" y="120000"/>
                  </a:lnTo>
                  <a:lnTo>
                    <a:pt x="26895" y="105703"/>
                  </a:lnTo>
                  <a:lnTo>
                    <a:pt x="23914" y="91757"/>
                  </a:lnTo>
                  <a:lnTo>
                    <a:pt x="20295" y="78398"/>
                  </a:lnTo>
                  <a:lnTo>
                    <a:pt x="16037" y="65156"/>
                  </a:lnTo>
                  <a:lnTo>
                    <a:pt x="11283" y="52500"/>
                  </a:lnTo>
                  <a:lnTo>
                    <a:pt x="5960" y="40546"/>
                  </a:lnTo>
                  <a:lnTo>
                    <a:pt x="0" y="29062"/>
                  </a:lnTo>
                  <a:lnTo>
                    <a:pt x="5677" y="21796"/>
                  </a:lnTo>
                  <a:lnTo>
                    <a:pt x="11780" y="15351"/>
                  </a:lnTo>
                  <a:lnTo>
                    <a:pt x="18379" y="10078"/>
                  </a:lnTo>
                  <a:lnTo>
                    <a:pt x="25050" y="5742"/>
                  </a:lnTo>
                  <a:lnTo>
                    <a:pt x="32359" y="2812"/>
                  </a:lnTo>
                  <a:lnTo>
                    <a:pt x="39668" y="820"/>
                  </a:lnTo>
                  <a:lnTo>
                    <a:pt x="4733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05" name="Google Shape;1105;p53"/>
            <p:cNvSpPr/>
            <p:nvPr/>
          </p:nvSpPr>
          <p:spPr>
            <a:xfrm>
              <a:off x="6945313" y="3883025"/>
              <a:ext cx="2209800" cy="1104900"/>
            </a:xfrm>
            <a:custGeom>
              <a:rect b="b" l="l" r="r" t="t"/>
              <a:pathLst>
                <a:path extrusionOk="0" h="120000" w="120000">
                  <a:moveTo>
                    <a:pt x="60000" y="0"/>
                  </a:moveTo>
                  <a:lnTo>
                    <a:pt x="65431" y="603"/>
                  </a:lnTo>
                  <a:lnTo>
                    <a:pt x="70775" y="2068"/>
                  </a:lnTo>
                  <a:lnTo>
                    <a:pt x="75948" y="4396"/>
                  </a:lnTo>
                  <a:lnTo>
                    <a:pt x="80905" y="7586"/>
                  </a:lnTo>
                  <a:lnTo>
                    <a:pt x="85689" y="11637"/>
                  </a:lnTo>
                  <a:lnTo>
                    <a:pt x="90258" y="16465"/>
                  </a:lnTo>
                  <a:lnTo>
                    <a:pt x="94568" y="21982"/>
                  </a:lnTo>
                  <a:lnTo>
                    <a:pt x="98663" y="28275"/>
                  </a:lnTo>
                  <a:lnTo>
                    <a:pt x="102413" y="35172"/>
                  </a:lnTo>
                  <a:lnTo>
                    <a:pt x="105862" y="42672"/>
                  </a:lnTo>
                  <a:lnTo>
                    <a:pt x="109008" y="50862"/>
                  </a:lnTo>
                  <a:lnTo>
                    <a:pt x="111767" y="59482"/>
                  </a:lnTo>
                  <a:lnTo>
                    <a:pt x="114181" y="68620"/>
                  </a:lnTo>
                  <a:lnTo>
                    <a:pt x="116250" y="78189"/>
                  </a:lnTo>
                  <a:lnTo>
                    <a:pt x="117801" y="88103"/>
                  </a:lnTo>
                  <a:lnTo>
                    <a:pt x="119008" y="98448"/>
                  </a:lnTo>
                  <a:lnTo>
                    <a:pt x="119698" y="108965"/>
                  </a:lnTo>
                  <a:lnTo>
                    <a:pt x="120000" y="120000"/>
                  </a:lnTo>
                  <a:lnTo>
                    <a:pt x="0" y="120000"/>
                  </a:lnTo>
                  <a:lnTo>
                    <a:pt x="344" y="108965"/>
                  </a:lnTo>
                  <a:lnTo>
                    <a:pt x="1034" y="98448"/>
                  </a:lnTo>
                  <a:lnTo>
                    <a:pt x="2198" y="88103"/>
                  </a:lnTo>
                  <a:lnTo>
                    <a:pt x="3793" y="78189"/>
                  </a:lnTo>
                  <a:lnTo>
                    <a:pt x="5818" y="68620"/>
                  </a:lnTo>
                  <a:lnTo>
                    <a:pt x="8275" y="59482"/>
                  </a:lnTo>
                  <a:lnTo>
                    <a:pt x="11034" y="50862"/>
                  </a:lnTo>
                  <a:lnTo>
                    <a:pt x="14137" y="42672"/>
                  </a:lnTo>
                  <a:lnTo>
                    <a:pt x="17629" y="35172"/>
                  </a:lnTo>
                  <a:lnTo>
                    <a:pt x="21379" y="28275"/>
                  </a:lnTo>
                  <a:lnTo>
                    <a:pt x="25474" y="21982"/>
                  </a:lnTo>
                  <a:lnTo>
                    <a:pt x="29784" y="16465"/>
                  </a:lnTo>
                  <a:lnTo>
                    <a:pt x="34353" y="11637"/>
                  </a:lnTo>
                  <a:lnTo>
                    <a:pt x="39137" y="7586"/>
                  </a:lnTo>
                  <a:lnTo>
                    <a:pt x="44094" y="4396"/>
                  </a:lnTo>
                  <a:lnTo>
                    <a:pt x="49267" y="2068"/>
                  </a:lnTo>
                  <a:lnTo>
                    <a:pt x="54525" y="60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06" name="Google Shape;1106;p53"/>
            <p:cNvSpPr/>
            <p:nvPr/>
          </p:nvSpPr>
          <p:spPr>
            <a:xfrm>
              <a:off x="5667375" y="3843338"/>
              <a:ext cx="1341300" cy="811200"/>
            </a:xfrm>
            <a:custGeom>
              <a:rect b="b" l="l" r="r" t="t"/>
              <a:pathLst>
                <a:path extrusionOk="0" h="120000" w="120000">
                  <a:moveTo>
                    <a:pt x="72667" y="0"/>
                  </a:moveTo>
                  <a:lnTo>
                    <a:pt x="80260" y="820"/>
                  </a:lnTo>
                  <a:lnTo>
                    <a:pt x="87640" y="2812"/>
                  </a:lnTo>
                  <a:lnTo>
                    <a:pt x="94736" y="5742"/>
                  </a:lnTo>
                  <a:lnTo>
                    <a:pt x="101620" y="10078"/>
                  </a:lnTo>
                  <a:lnTo>
                    <a:pt x="108219" y="15351"/>
                  </a:lnTo>
                  <a:lnTo>
                    <a:pt x="114251" y="21796"/>
                  </a:lnTo>
                  <a:lnTo>
                    <a:pt x="120000" y="29062"/>
                  </a:lnTo>
                  <a:lnTo>
                    <a:pt x="114039" y="40546"/>
                  </a:lnTo>
                  <a:lnTo>
                    <a:pt x="108716" y="52500"/>
                  </a:lnTo>
                  <a:lnTo>
                    <a:pt x="103962" y="65156"/>
                  </a:lnTo>
                  <a:lnTo>
                    <a:pt x="99704" y="78398"/>
                  </a:lnTo>
                  <a:lnTo>
                    <a:pt x="96085" y="91757"/>
                  </a:lnTo>
                  <a:lnTo>
                    <a:pt x="93104" y="105703"/>
                  </a:lnTo>
                  <a:lnTo>
                    <a:pt x="90620" y="120000"/>
                  </a:lnTo>
                  <a:lnTo>
                    <a:pt x="0" y="120000"/>
                  </a:lnTo>
                  <a:lnTo>
                    <a:pt x="354" y="107812"/>
                  </a:lnTo>
                  <a:lnTo>
                    <a:pt x="1419" y="95859"/>
                  </a:lnTo>
                  <a:lnTo>
                    <a:pt x="3264" y="84375"/>
                  </a:lnTo>
                  <a:lnTo>
                    <a:pt x="5677" y="73242"/>
                  </a:lnTo>
                  <a:lnTo>
                    <a:pt x="8799" y="62812"/>
                  </a:lnTo>
                  <a:lnTo>
                    <a:pt x="12418" y="52968"/>
                  </a:lnTo>
                  <a:lnTo>
                    <a:pt x="16534" y="43710"/>
                  </a:lnTo>
                  <a:lnTo>
                    <a:pt x="21360" y="35273"/>
                  </a:lnTo>
                  <a:lnTo>
                    <a:pt x="26398" y="27539"/>
                  </a:lnTo>
                  <a:lnTo>
                    <a:pt x="32075" y="20507"/>
                  </a:lnTo>
                  <a:lnTo>
                    <a:pt x="38036" y="14531"/>
                  </a:lnTo>
                  <a:lnTo>
                    <a:pt x="44352" y="9609"/>
                  </a:lnTo>
                  <a:lnTo>
                    <a:pt x="51094" y="5507"/>
                  </a:lnTo>
                  <a:lnTo>
                    <a:pt x="57906" y="2578"/>
                  </a:lnTo>
                  <a:lnTo>
                    <a:pt x="65144" y="703"/>
                  </a:lnTo>
                  <a:lnTo>
                    <a:pt x="7266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07" name="Google Shape;1107;p53"/>
            <p:cNvSpPr/>
            <p:nvPr/>
          </p:nvSpPr>
          <p:spPr>
            <a:xfrm>
              <a:off x="7442200" y="2360613"/>
              <a:ext cx="1217700" cy="1219200"/>
            </a:xfrm>
            <a:custGeom>
              <a:rect b="b" l="l" r="r" t="t"/>
              <a:pathLst>
                <a:path extrusionOk="0" h="120000" w="120000">
                  <a:moveTo>
                    <a:pt x="60000" y="0"/>
                  </a:moveTo>
                  <a:lnTo>
                    <a:pt x="67040" y="468"/>
                  </a:lnTo>
                  <a:lnTo>
                    <a:pt x="73846" y="1562"/>
                  </a:lnTo>
                  <a:lnTo>
                    <a:pt x="80260" y="3593"/>
                  </a:lnTo>
                  <a:lnTo>
                    <a:pt x="86362" y="6093"/>
                  </a:lnTo>
                  <a:lnTo>
                    <a:pt x="92229" y="9375"/>
                  </a:lnTo>
                  <a:lnTo>
                    <a:pt x="97470" y="13281"/>
                  </a:lnTo>
                  <a:lnTo>
                    <a:pt x="102477" y="17656"/>
                  </a:lnTo>
                  <a:lnTo>
                    <a:pt x="106936" y="22500"/>
                  </a:lnTo>
                  <a:lnTo>
                    <a:pt x="110769" y="27890"/>
                  </a:lnTo>
                  <a:lnTo>
                    <a:pt x="113898" y="33593"/>
                  </a:lnTo>
                  <a:lnTo>
                    <a:pt x="116636" y="39687"/>
                  </a:lnTo>
                  <a:lnTo>
                    <a:pt x="118435" y="46250"/>
                  </a:lnTo>
                  <a:lnTo>
                    <a:pt x="119608" y="52968"/>
                  </a:lnTo>
                  <a:lnTo>
                    <a:pt x="120000" y="60078"/>
                  </a:lnTo>
                  <a:lnTo>
                    <a:pt x="119608" y="67031"/>
                  </a:lnTo>
                  <a:lnTo>
                    <a:pt x="118435" y="73750"/>
                  </a:lnTo>
                  <a:lnTo>
                    <a:pt x="116636" y="80234"/>
                  </a:lnTo>
                  <a:lnTo>
                    <a:pt x="113898" y="86406"/>
                  </a:lnTo>
                  <a:lnTo>
                    <a:pt x="110769" y="92109"/>
                  </a:lnTo>
                  <a:lnTo>
                    <a:pt x="106936" y="97500"/>
                  </a:lnTo>
                  <a:lnTo>
                    <a:pt x="102477" y="102343"/>
                  </a:lnTo>
                  <a:lnTo>
                    <a:pt x="97470" y="106718"/>
                  </a:lnTo>
                  <a:lnTo>
                    <a:pt x="92229" y="110546"/>
                  </a:lnTo>
                  <a:lnTo>
                    <a:pt x="86362" y="113828"/>
                  </a:lnTo>
                  <a:lnTo>
                    <a:pt x="80260" y="116406"/>
                  </a:lnTo>
                  <a:lnTo>
                    <a:pt x="73846" y="118437"/>
                  </a:lnTo>
                  <a:lnTo>
                    <a:pt x="67040" y="119531"/>
                  </a:lnTo>
                  <a:lnTo>
                    <a:pt x="60000" y="120000"/>
                  </a:lnTo>
                  <a:lnTo>
                    <a:pt x="53037" y="119531"/>
                  </a:lnTo>
                  <a:lnTo>
                    <a:pt x="46232" y="118437"/>
                  </a:lnTo>
                  <a:lnTo>
                    <a:pt x="39817" y="116406"/>
                  </a:lnTo>
                  <a:lnTo>
                    <a:pt x="33637" y="113828"/>
                  </a:lnTo>
                  <a:lnTo>
                    <a:pt x="27848" y="110546"/>
                  </a:lnTo>
                  <a:lnTo>
                    <a:pt x="22372" y="106718"/>
                  </a:lnTo>
                  <a:lnTo>
                    <a:pt x="17522" y="102343"/>
                  </a:lnTo>
                  <a:lnTo>
                    <a:pt x="13142" y="97500"/>
                  </a:lnTo>
                  <a:lnTo>
                    <a:pt x="9308" y="92109"/>
                  </a:lnTo>
                  <a:lnTo>
                    <a:pt x="6179" y="86406"/>
                  </a:lnTo>
                  <a:lnTo>
                    <a:pt x="3441" y="80234"/>
                  </a:lnTo>
                  <a:lnTo>
                    <a:pt x="1564" y="73750"/>
                  </a:lnTo>
                  <a:lnTo>
                    <a:pt x="469" y="67031"/>
                  </a:lnTo>
                  <a:lnTo>
                    <a:pt x="0" y="60078"/>
                  </a:lnTo>
                  <a:lnTo>
                    <a:pt x="469" y="52968"/>
                  </a:lnTo>
                  <a:lnTo>
                    <a:pt x="1564" y="46250"/>
                  </a:lnTo>
                  <a:lnTo>
                    <a:pt x="3441" y="39687"/>
                  </a:lnTo>
                  <a:lnTo>
                    <a:pt x="6179" y="33593"/>
                  </a:lnTo>
                  <a:lnTo>
                    <a:pt x="9308" y="27890"/>
                  </a:lnTo>
                  <a:lnTo>
                    <a:pt x="13142" y="22500"/>
                  </a:lnTo>
                  <a:lnTo>
                    <a:pt x="17522" y="17656"/>
                  </a:lnTo>
                  <a:lnTo>
                    <a:pt x="22372" y="13281"/>
                  </a:lnTo>
                  <a:lnTo>
                    <a:pt x="27848" y="9375"/>
                  </a:lnTo>
                  <a:lnTo>
                    <a:pt x="33637" y="6093"/>
                  </a:lnTo>
                  <a:lnTo>
                    <a:pt x="39817" y="3593"/>
                  </a:lnTo>
                  <a:lnTo>
                    <a:pt x="46232" y="1562"/>
                  </a:lnTo>
                  <a:lnTo>
                    <a:pt x="53037" y="468"/>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08" name="Google Shape;1108;p53"/>
          <p:cNvGrpSpPr/>
          <p:nvPr/>
        </p:nvGrpSpPr>
        <p:grpSpPr>
          <a:xfrm>
            <a:off x="3224099" y="740851"/>
            <a:ext cx="219650" cy="327367"/>
            <a:chOff x="7616826" y="1219200"/>
            <a:chExt cx="3201900" cy="4772113"/>
          </a:xfrm>
        </p:grpSpPr>
        <p:sp>
          <p:nvSpPr>
            <p:cNvPr id="1109" name="Google Shape;1109;p53"/>
            <p:cNvSpPr/>
            <p:nvPr/>
          </p:nvSpPr>
          <p:spPr>
            <a:xfrm>
              <a:off x="7616826" y="2792413"/>
              <a:ext cx="3201900" cy="3198900"/>
            </a:xfrm>
            <a:custGeom>
              <a:rect b="b" l="l" r="r" t="t"/>
              <a:pathLst>
                <a:path extrusionOk="0" h="120000" w="12000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0" name="Google Shape;1110;p53"/>
            <p:cNvSpPr/>
            <p:nvPr/>
          </p:nvSpPr>
          <p:spPr>
            <a:xfrm>
              <a:off x="8175626" y="1219200"/>
              <a:ext cx="2084400" cy="1579500"/>
            </a:xfrm>
            <a:custGeom>
              <a:rect b="b" l="l" r="r" t="t"/>
              <a:pathLst>
                <a:path extrusionOk="0" h="120000" w="120000">
                  <a:moveTo>
                    <a:pt x="60000" y="0"/>
                  </a:moveTo>
                  <a:lnTo>
                    <a:pt x="65437" y="301"/>
                  </a:lnTo>
                  <a:lnTo>
                    <a:pt x="70738" y="1327"/>
                  </a:lnTo>
                  <a:lnTo>
                    <a:pt x="75902" y="2835"/>
                  </a:lnTo>
                  <a:lnTo>
                    <a:pt x="80929" y="4947"/>
                  </a:lnTo>
                  <a:lnTo>
                    <a:pt x="85681" y="7601"/>
                  </a:lnTo>
                  <a:lnTo>
                    <a:pt x="90251" y="10799"/>
                  </a:lnTo>
                  <a:lnTo>
                    <a:pt x="94592" y="14479"/>
                  </a:lnTo>
                  <a:lnTo>
                    <a:pt x="98568" y="18582"/>
                  </a:lnTo>
                  <a:lnTo>
                    <a:pt x="102406" y="23167"/>
                  </a:lnTo>
                  <a:lnTo>
                    <a:pt x="105833" y="28114"/>
                  </a:lnTo>
                  <a:lnTo>
                    <a:pt x="108987" y="33544"/>
                  </a:lnTo>
                  <a:lnTo>
                    <a:pt x="111774" y="39215"/>
                  </a:lnTo>
                  <a:lnTo>
                    <a:pt x="114150" y="45188"/>
                  </a:lnTo>
                  <a:lnTo>
                    <a:pt x="116252" y="51523"/>
                  </a:lnTo>
                  <a:lnTo>
                    <a:pt x="117852" y="58159"/>
                  </a:lnTo>
                  <a:lnTo>
                    <a:pt x="118994" y="64856"/>
                  </a:lnTo>
                  <a:lnTo>
                    <a:pt x="119771" y="71855"/>
                  </a:lnTo>
                  <a:lnTo>
                    <a:pt x="120000" y="79155"/>
                  </a:lnTo>
                  <a:lnTo>
                    <a:pt x="120000" y="120000"/>
                  </a:lnTo>
                  <a:lnTo>
                    <a:pt x="114424" y="115535"/>
                  </a:lnTo>
                  <a:lnTo>
                    <a:pt x="108667" y="111432"/>
                  </a:lnTo>
                  <a:lnTo>
                    <a:pt x="102772" y="107812"/>
                  </a:lnTo>
                  <a:lnTo>
                    <a:pt x="102406" y="107692"/>
                  </a:lnTo>
                  <a:lnTo>
                    <a:pt x="102406" y="79155"/>
                  </a:lnTo>
                  <a:lnTo>
                    <a:pt x="102178" y="73001"/>
                  </a:lnTo>
                  <a:lnTo>
                    <a:pt x="101401" y="67149"/>
                  </a:lnTo>
                  <a:lnTo>
                    <a:pt x="100258" y="61417"/>
                  </a:lnTo>
                  <a:lnTo>
                    <a:pt x="98659" y="56048"/>
                  </a:lnTo>
                  <a:lnTo>
                    <a:pt x="96603" y="50920"/>
                  </a:lnTo>
                  <a:lnTo>
                    <a:pt x="94272" y="46033"/>
                  </a:lnTo>
                  <a:lnTo>
                    <a:pt x="91485" y="41628"/>
                  </a:lnTo>
                  <a:lnTo>
                    <a:pt x="88423" y="37586"/>
                  </a:lnTo>
                  <a:lnTo>
                    <a:pt x="84996" y="33966"/>
                  </a:lnTo>
                  <a:lnTo>
                    <a:pt x="81431" y="30769"/>
                  </a:lnTo>
                  <a:lnTo>
                    <a:pt x="77501" y="28114"/>
                  </a:lnTo>
                  <a:lnTo>
                    <a:pt x="73434" y="26063"/>
                  </a:lnTo>
                  <a:lnTo>
                    <a:pt x="69093" y="24374"/>
                  </a:lnTo>
                  <a:lnTo>
                    <a:pt x="64569" y="23529"/>
                  </a:lnTo>
                  <a:lnTo>
                    <a:pt x="60000" y="23167"/>
                  </a:lnTo>
                  <a:lnTo>
                    <a:pt x="55430" y="23529"/>
                  </a:lnTo>
                  <a:lnTo>
                    <a:pt x="50906" y="24374"/>
                  </a:lnTo>
                  <a:lnTo>
                    <a:pt x="46565" y="26063"/>
                  </a:lnTo>
                  <a:lnTo>
                    <a:pt x="42498" y="28114"/>
                  </a:lnTo>
                  <a:lnTo>
                    <a:pt x="38568" y="30769"/>
                  </a:lnTo>
                  <a:lnTo>
                    <a:pt x="35003" y="33966"/>
                  </a:lnTo>
                  <a:lnTo>
                    <a:pt x="31576" y="37586"/>
                  </a:lnTo>
                  <a:lnTo>
                    <a:pt x="28514" y="41628"/>
                  </a:lnTo>
                  <a:lnTo>
                    <a:pt x="25773" y="46033"/>
                  </a:lnTo>
                  <a:lnTo>
                    <a:pt x="23442" y="50920"/>
                  </a:lnTo>
                  <a:lnTo>
                    <a:pt x="21340" y="56048"/>
                  </a:lnTo>
                  <a:lnTo>
                    <a:pt x="19741" y="61417"/>
                  </a:lnTo>
                  <a:lnTo>
                    <a:pt x="18598" y="67149"/>
                  </a:lnTo>
                  <a:lnTo>
                    <a:pt x="17821" y="73001"/>
                  </a:lnTo>
                  <a:lnTo>
                    <a:pt x="17593" y="79155"/>
                  </a:lnTo>
                  <a:lnTo>
                    <a:pt x="17593" y="107692"/>
                  </a:lnTo>
                  <a:lnTo>
                    <a:pt x="17273" y="107812"/>
                  </a:lnTo>
                  <a:lnTo>
                    <a:pt x="11332" y="111432"/>
                  </a:lnTo>
                  <a:lnTo>
                    <a:pt x="5575" y="115535"/>
                  </a:lnTo>
                  <a:lnTo>
                    <a:pt x="0" y="120000"/>
                  </a:lnTo>
                  <a:lnTo>
                    <a:pt x="0" y="79155"/>
                  </a:lnTo>
                  <a:lnTo>
                    <a:pt x="274" y="71855"/>
                  </a:lnTo>
                  <a:lnTo>
                    <a:pt x="1005" y="64856"/>
                  </a:lnTo>
                  <a:lnTo>
                    <a:pt x="2193" y="58159"/>
                  </a:lnTo>
                  <a:lnTo>
                    <a:pt x="3747" y="51523"/>
                  </a:lnTo>
                  <a:lnTo>
                    <a:pt x="5849" y="45188"/>
                  </a:lnTo>
                  <a:lnTo>
                    <a:pt x="8271" y="39215"/>
                  </a:lnTo>
                  <a:lnTo>
                    <a:pt x="11012" y="33544"/>
                  </a:lnTo>
                  <a:lnTo>
                    <a:pt x="14166" y="28114"/>
                  </a:lnTo>
                  <a:lnTo>
                    <a:pt x="17593" y="23167"/>
                  </a:lnTo>
                  <a:lnTo>
                    <a:pt x="21431" y="18582"/>
                  </a:lnTo>
                  <a:lnTo>
                    <a:pt x="25407" y="14479"/>
                  </a:lnTo>
                  <a:lnTo>
                    <a:pt x="29748" y="10799"/>
                  </a:lnTo>
                  <a:lnTo>
                    <a:pt x="34318" y="7601"/>
                  </a:lnTo>
                  <a:lnTo>
                    <a:pt x="39070" y="4947"/>
                  </a:lnTo>
                  <a:lnTo>
                    <a:pt x="44097" y="2835"/>
                  </a:lnTo>
                  <a:lnTo>
                    <a:pt x="49261" y="1327"/>
                  </a:lnTo>
                  <a:lnTo>
                    <a:pt x="54607" y="30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11" name="Google Shape;1111;p53"/>
          <p:cNvGrpSpPr/>
          <p:nvPr/>
        </p:nvGrpSpPr>
        <p:grpSpPr>
          <a:xfrm>
            <a:off x="4743248" y="732851"/>
            <a:ext cx="317551" cy="342827"/>
            <a:chOff x="2092325" y="3079750"/>
            <a:chExt cx="2773375" cy="2994125"/>
          </a:xfrm>
        </p:grpSpPr>
        <p:sp>
          <p:nvSpPr>
            <p:cNvPr id="1112" name="Google Shape;1112;p53"/>
            <p:cNvSpPr/>
            <p:nvPr/>
          </p:nvSpPr>
          <p:spPr>
            <a:xfrm>
              <a:off x="2857500" y="4067175"/>
              <a:ext cx="2008200" cy="2006700"/>
            </a:xfrm>
            <a:custGeom>
              <a:rect b="b" l="l" r="r" t="t"/>
              <a:pathLst>
                <a:path extrusionOk="0" h="120000" w="120000">
                  <a:moveTo>
                    <a:pt x="60023" y="0"/>
                  </a:moveTo>
                  <a:lnTo>
                    <a:pt x="64527" y="142"/>
                  </a:lnTo>
                  <a:lnTo>
                    <a:pt x="68889" y="617"/>
                  </a:lnTo>
                  <a:lnTo>
                    <a:pt x="73204" y="1424"/>
                  </a:lnTo>
                  <a:lnTo>
                    <a:pt x="77376" y="2515"/>
                  </a:lnTo>
                  <a:lnTo>
                    <a:pt x="81359" y="3939"/>
                  </a:lnTo>
                  <a:lnTo>
                    <a:pt x="85294" y="5553"/>
                  </a:lnTo>
                  <a:lnTo>
                    <a:pt x="89087" y="7452"/>
                  </a:lnTo>
                  <a:lnTo>
                    <a:pt x="92643" y="9636"/>
                  </a:lnTo>
                  <a:lnTo>
                    <a:pt x="96151" y="12104"/>
                  </a:lnTo>
                  <a:lnTo>
                    <a:pt x="99375" y="14762"/>
                  </a:lnTo>
                  <a:lnTo>
                    <a:pt x="102410" y="17563"/>
                  </a:lnTo>
                  <a:lnTo>
                    <a:pt x="105302" y="20648"/>
                  </a:lnTo>
                  <a:lnTo>
                    <a:pt x="107957" y="23924"/>
                  </a:lnTo>
                  <a:lnTo>
                    <a:pt x="110327" y="27341"/>
                  </a:lnTo>
                  <a:lnTo>
                    <a:pt x="112508" y="30949"/>
                  </a:lnTo>
                  <a:lnTo>
                    <a:pt x="114405" y="34699"/>
                  </a:lnTo>
                  <a:lnTo>
                    <a:pt x="116112" y="38591"/>
                  </a:lnTo>
                  <a:lnTo>
                    <a:pt x="117439" y="42674"/>
                  </a:lnTo>
                  <a:lnTo>
                    <a:pt x="118530" y="46851"/>
                  </a:lnTo>
                  <a:lnTo>
                    <a:pt x="119336" y="51123"/>
                  </a:lnTo>
                  <a:lnTo>
                    <a:pt x="119857" y="55537"/>
                  </a:lnTo>
                  <a:lnTo>
                    <a:pt x="119999" y="60000"/>
                  </a:lnTo>
                  <a:lnTo>
                    <a:pt x="119857" y="64509"/>
                  </a:lnTo>
                  <a:lnTo>
                    <a:pt x="119336" y="68876"/>
                  </a:lnTo>
                  <a:lnTo>
                    <a:pt x="118530" y="73196"/>
                  </a:lnTo>
                  <a:lnTo>
                    <a:pt x="117439" y="77373"/>
                  </a:lnTo>
                  <a:lnTo>
                    <a:pt x="116112" y="81360"/>
                  </a:lnTo>
                  <a:lnTo>
                    <a:pt x="114405" y="85253"/>
                  </a:lnTo>
                  <a:lnTo>
                    <a:pt x="112508" y="89050"/>
                  </a:lnTo>
                  <a:lnTo>
                    <a:pt x="110327" y="92658"/>
                  </a:lnTo>
                  <a:lnTo>
                    <a:pt x="107957" y="96123"/>
                  </a:lnTo>
                  <a:lnTo>
                    <a:pt x="105302" y="99398"/>
                  </a:lnTo>
                  <a:lnTo>
                    <a:pt x="102410" y="102436"/>
                  </a:lnTo>
                  <a:lnTo>
                    <a:pt x="99375" y="105284"/>
                  </a:lnTo>
                  <a:lnTo>
                    <a:pt x="96151" y="107895"/>
                  </a:lnTo>
                  <a:lnTo>
                    <a:pt x="92643" y="110363"/>
                  </a:lnTo>
                  <a:lnTo>
                    <a:pt x="89087" y="112500"/>
                  </a:lnTo>
                  <a:lnTo>
                    <a:pt x="85294" y="114398"/>
                  </a:lnTo>
                  <a:lnTo>
                    <a:pt x="81359" y="116107"/>
                  </a:lnTo>
                  <a:lnTo>
                    <a:pt x="77376" y="117436"/>
                  </a:lnTo>
                  <a:lnTo>
                    <a:pt x="73204" y="118528"/>
                  </a:lnTo>
                  <a:lnTo>
                    <a:pt x="68889" y="119335"/>
                  </a:lnTo>
                  <a:lnTo>
                    <a:pt x="64527" y="119857"/>
                  </a:lnTo>
                  <a:lnTo>
                    <a:pt x="60023" y="120000"/>
                  </a:lnTo>
                  <a:lnTo>
                    <a:pt x="60023" y="120000"/>
                  </a:lnTo>
                  <a:lnTo>
                    <a:pt x="55566" y="119857"/>
                  </a:lnTo>
                  <a:lnTo>
                    <a:pt x="51157" y="119335"/>
                  </a:lnTo>
                  <a:lnTo>
                    <a:pt x="46890" y="118528"/>
                  </a:lnTo>
                  <a:lnTo>
                    <a:pt x="42718" y="117436"/>
                  </a:lnTo>
                  <a:lnTo>
                    <a:pt x="38640" y="116107"/>
                  </a:lnTo>
                  <a:lnTo>
                    <a:pt x="34753" y="114398"/>
                  </a:lnTo>
                  <a:lnTo>
                    <a:pt x="31007" y="112500"/>
                  </a:lnTo>
                  <a:lnTo>
                    <a:pt x="27356" y="110363"/>
                  </a:lnTo>
                  <a:lnTo>
                    <a:pt x="23943" y="107895"/>
                  </a:lnTo>
                  <a:lnTo>
                    <a:pt x="20671" y="105284"/>
                  </a:lnTo>
                  <a:lnTo>
                    <a:pt x="17589" y="102436"/>
                  </a:lnTo>
                  <a:lnTo>
                    <a:pt x="14745" y="99398"/>
                  </a:lnTo>
                  <a:lnTo>
                    <a:pt x="12090" y="96123"/>
                  </a:lnTo>
                  <a:lnTo>
                    <a:pt x="9719" y="92658"/>
                  </a:lnTo>
                  <a:lnTo>
                    <a:pt x="7538" y="89050"/>
                  </a:lnTo>
                  <a:lnTo>
                    <a:pt x="5594" y="85253"/>
                  </a:lnTo>
                  <a:lnTo>
                    <a:pt x="3982" y="81360"/>
                  </a:lnTo>
                  <a:lnTo>
                    <a:pt x="2560" y="77373"/>
                  </a:lnTo>
                  <a:lnTo>
                    <a:pt x="1469" y="73196"/>
                  </a:lnTo>
                  <a:lnTo>
                    <a:pt x="663" y="68876"/>
                  </a:lnTo>
                  <a:lnTo>
                    <a:pt x="189" y="64509"/>
                  </a:lnTo>
                  <a:lnTo>
                    <a:pt x="0" y="60000"/>
                  </a:lnTo>
                  <a:lnTo>
                    <a:pt x="189" y="55537"/>
                  </a:lnTo>
                  <a:lnTo>
                    <a:pt x="663" y="51123"/>
                  </a:lnTo>
                  <a:lnTo>
                    <a:pt x="1469" y="46851"/>
                  </a:lnTo>
                  <a:lnTo>
                    <a:pt x="2560" y="42674"/>
                  </a:lnTo>
                  <a:lnTo>
                    <a:pt x="3982" y="38591"/>
                  </a:lnTo>
                  <a:lnTo>
                    <a:pt x="5594" y="34699"/>
                  </a:lnTo>
                  <a:lnTo>
                    <a:pt x="7538" y="30949"/>
                  </a:lnTo>
                  <a:lnTo>
                    <a:pt x="9719" y="27341"/>
                  </a:lnTo>
                  <a:lnTo>
                    <a:pt x="12090" y="23924"/>
                  </a:lnTo>
                  <a:lnTo>
                    <a:pt x="14745" y="20648"/>
                  </a:lnTo>
                  <a:lnTo>
                    <a:pt x="17589" y="17563"/>
                  </a:lnTo>
                  <a:lnTo>
                    <a:pt x="20671" y="14762"/>
                  </a:lnTo>
                  <a:lnTo>
                    <a:pt x="23943" y="12104"/>
                  </a:lnTo>
                  <a:lnTo>
                    <a:pt x="27356" y="9636"/>
                  </a:lnTo>
                  <a:lnTo>
                    <a:pt x="31007" y="7452"/>
                  </a:lnTo>
                  <a:lnTo>
                    <a:pt x="34753" y="5553"/>
                  </a:lnTo>
                  <a:lnTo>
                    <a:pt x="38640" y="3939"/>
                  </a:lnTo>
                  <a:lnTo>
                    <a:pt x="42718" y="2515"/>
                  </a:lnTo>
                  <a:lnTo>
                    <a:pt x="46890" y="1424"/>
                  </a:lnTo>
                  <a:lnTo>
                    <a:pt x="51157" y="617"/>
                  </a:lnTo>
                  <a:lnTo>
                    <a:pt x="55566" y="142"/>
                  </a:lnTo>
                  <a:lnTo>
                    <a:pt x="6002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3" name="Google Shape;1113;p53"/>
            <p:cNvSpPr/>
            <p:nvPr/>
          </p:nvSpPr>
          <p:spPr>
            <a:xfrm>
              <a:off x="2092325" y="3079750"/>
              <a:ext cx="1306500" cy="1157400"/>
            </a:xfrm>
            <a:custGeom>
              <a:rect b="b" l="l" r="r" t="t"/>
              <a:pathLst>
                <a:path extrusionOk="0" h="120000" w="120000">
                  <a:moveTo>
                    <a:pt x="60072" y="0"/>
                  </a:moveTo>
                  <a:lnTo>
                    <a:pt x="65467" y="247"/>
                  </a:lnTo>
                  <a:lnTo>
                    <a:pt x="70789" y="1153"/>
                  </a:lnTo>
                  <a:lnTo>
                    <a:pt x="75965" y="2470"/>
                  </a:lnTo>
                  <a:lnTo>
                    <a:pt x="80923" y="4200"/>
                  </a:lnTo>
                  <a:lnTo>
                    <a:pt x="85735" y="6506"/>
                  </a:lnTo>
                  <a:lnTo>
                    <a:pt x="90328" y="9224"/>
                  </a:lnTo>
                  <a:lnTo>
                    <a:pt x="94556" y="12436"/>
                  </a:lnTo>
                  <a:lnTo>
                    <a:pt x="98639" y="15895"/>
                  </a:lnTo>
                  <a:lnTo>
                    <a:pt x="102430" y="19849"/>
                  </a:lnTo>
                  <a:lnTo>
                    <a:pt x="105929" y="24131"/>
                  </a:lnTo>
                  <a:lnTo>
                    <a:pt x="108991" y="28743"/>
                  </a:lnTo>
                  <a:lnTo>
                    <a:pt x="111834" y="33603"/>
                  </a:lnTo>
                  <a:lnTo>
                    <a:pt x="114240" y="38709"/>
                  </a:lnTo>
                  <a:lnTo>
                    <a:pt x="116281" y="44145"/>
                  </a:lnTo>
                  <a:lnTo>
                    <a:pt x="117885" y="49828"/>
                  </a:lnTo>
                  <a:lnTo>
                    <a:pt x="119125" y="55511"/>
                  </a:lnTo>
                  <a:lnTo>
                    <a:pt x="119781" y="61606"/>
                  </a:lnTo>
                  <a:lnTo>
                    <a:pt x="120000" y="67783"/>
                  </a:lnTo>
                  <a:lnTo>
                    <a:pt x="120000" y="92244"/>
                  </a:lnTo>
                  <a:lnTo>
                    <a:pt x="119781" y="92326"/>
                  </a:lnTo>
                  <a:lnTo>
                    <a:pt x="113803" y="95456"/>
                  </a:lnTo>
                  <a:lnTo>
                    <a:pt x="108043" y="98915"/>
                  </a:lnTo>
                  <a:lnTo>
                    <a:pt x="102503" y="102786"/>
                  </a:lnTo>
                  <a:lnTo>
                    <a:pt x="102503" y="67783"/>
                  </a:lnTo>
                  <a:lnTo>
                    <a:pt x="102284" y="62512"/>
                  </a:lnTo>
                  <a:lnTo>
                    <a:pt x="101482" y="57487"/>
                  </a:lnTo>
                  <a:lnTo>
                    <a:pt x="100315" y="52628"/>
                  </a:lnTo>
                  <a:lnTo>
                    <a:pt x="98639" y="48016"/>
                  </a:lnTo>
                  <a:lnTo>
                    <a:pt x="96670" y="43568"/>
                  </a:lnTo>
                  <a:lnTo>
                    <a:pt x="94264" y="39450"/>
                  </a:lnTo>
                  <a:lnTo>
                    <a:pt x="91494" y="35662"/>
                  </a:lnTo>
                  <a:lnTo>
                    <a:pt x="88432" y="32203"/>
                  </a:lnTo>
                  <a:lnTo>
                    <a:pt x="85078" y="29073"/>
                  </a:lnTo>
                  <a:lnTo>
                    <a:pt x="81433" y="26355"/>
                  </a:lnTo>
                  <a:lnTo>
                    <a:pt x="77569" y="24131"/>
                  </a:lnTo>
                  <a:lnTo>
                    <a:pt x="73414" y="22319"/>
                  </a:lnTo>
                  <a:lnTo>
                    <a:pt x="69113" y="20919"/>
                  </a:lnTo>
                  <a:lnTo>
                    <a:pt x="64665" y="20178"/>
                  </a:lnTo>
                  <a:lnTo>
                    <a:pt x="60072" y="19849"/>
                  </a:lnTo>
                  <a:lnTo>
                    <a:pt x="55407" y="20178"/>
                  </a:lnTo>
                  <a:lnTo>
                    <a:pt x="50886" y="20919"/>
                  </a:lnTo>
                  <a:lnTo>
                    <a:pt x="46658" y="22319"/>
                  </a:lnTo>
                  <a:lnTo>
                    <a:pt x="42503" y="24131"/>
                  </a:lnTo>
                  <a:lnTo>
                    <a:pt x="38639" y="26355"/>
                  </a:lnTo>
                  <a:lnTo>
                    <a:pt x="34921" y="29073"/>
                  </a:lnTo>
                  <a:lnTo>
                    <a:pt x="31640" y="32203"/>
                  </a:lnTo>
                  <a:lnTo>
                    <a:pt x="28505" y="35662"/>
                  </a:lnTo>
                  <a:lnTo>
                    <a:pt x="25808" y="39450"/>
                  </a:lnTo>
                  <a:lnTo>
                    <a:pt x="23329" y="43568"/>
                  </a:lnTo>
                  <a:lnTo>
                    <a:pt x="21360" y="48016"/>
                  </a:lnTo>
                  <a:lnTo>
                    <a:pt x="19756" y="52628"/>
                  </a:lnTo>
                  <a:lnTo>
                    <a:pt x="18517" y="57487"/>
                  </a:lnTo>
                  <a:lnTo>
                    <a:pt x="17861" y="62512"/>
                  </a:lnTo>
                  <a:lnTo>
                    <a:pt x="17569" y="67783"/>
                  </a:lnTo>
                  <a:lnTo>
                    <a:pt x="17569" y="120000"/>
                  </a:lnTo>
                  <a:lnTo>
                    <a:pt x="0" y="120000"/>
                  </a:lnTo>
                  <a:lnTo>
                    <a:pt x="0" y="67783"/>
                  </a:lnTo>
                  <a:lnTo>
                    <a:pt x="218" y="61606"/>
                  </a:lnTo>
                  <a:lnTo>
                    <a:pt x="947" y="55511"/>
                  </a:lnTo>
                  <a:lnTo>
                    <a:pt x="2187" y="49828"/>
                  </a:lnTo>
                  <a:lnTo>
                    <a:pt x="3718" y="44145"/>
                  </a:lnTo>
                  <a:lnTo>
                    <a:pt x="5759" y="38709"/>
                  </a:lnTo>
                  <a:lnTo>
                    <a:pt x="8165" y="33603"/>
                  </a:lnTo>
                  <a:lnTo>
                    <a:pt x="11008" y="28743"/>
                  </a:lnTo>
                  <a:lnTo>
                    <a:pt x="14070" y="24131"/>
                  </a:lnTo>
                  <a:lnTo>
                    <a:pt x="17569" y="19849"/>
                  </a:lnTo>
                  <a:lnTo>
                    <a:pt x="21360" y="15895"/>
                  </a:lnTo>
                  <a:lnTo>
                    <a:pt x="25443" y="12436"/>
                  </a:lnTo>
                  <a:lnTo>
                    <a:pt x="29744" y="9224"/>
                  </a:lnTo>
                  <a:lnTo>
                    <a:pt x="34264" y="6506"/>
                  </a:lnTo>
                  <a:lnTo>
                    <a:pt x="39149" y="4200"/>
                  </a:lnTo>
                  <a:lnTo>
                    <a:pt x="44034" y="2470"/>
                  </a:lnTo>
                  <a:lnTo>
                    <a:pt x="49210" y="1153"/>
                  </a:lnTo>
                  <a:lnTo>
                    <a:pt x="54532" y="247"/>
                  </a:lnTo>
                  <a:lnTo>
                    <a:pt x="6007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14" name="Google Shape;1114;p53"/>
          <p:cNvGrpSpPr/>
          <p:nvPr/>
        </p:nvGrpSpPr>
        <p:grpSpPr>
          <a:xfrm>
            <a:off x="7130808" y="733102"/>
            <a:ext cx="230217" cy="343101"/>
            <a:chOff x="7235826" y="2190750"/>
            <a:chExt cx="3201900" cy="4771913"/>
          </a:xfrm>
        </p:grpSpPr>
        <p:sp>
          <p:nvSpPr>
            <p:cNvPr id="1115" name="Google Shape;1115;p53"/>
            <p:cNvSpPr/>
            <p:nvPr/>
          </p:nvSpPr>
          <p:spPr>
            <a:xfrm>
              <a:off x="7794626" y="2190750"/>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6" name="Google Shape;1116;p53"/>
            <p:cNvSpPr/>
            <p:nvPr/>
          </p:nvSpPr>
          <p:spPr>
            <a:xfrm>
              <a:off x="7235826" y="4119563"/>
              <a:ext cx="3201900" cy="2843100"/>
            </a:xfrm>
            <a:custGeom>
              <a:rect b="b" l="l" r="r" t="t"/>
              <a:pathLst>
                <a:path extrusionOk="0" h="120000" w="120000">
                  <a:moveTo>
                    <a:pt x="47476" y="36817"/>
                  </a:moveTo>
                  <a:lnTo>
                    <a:pt x="39385" y="45896"/>
                  </a:lnTo>
                  <a:lnTo>
                    <a:pt x="51908" y="59999"/>
                  </a:lnTo>
                  <a:lnTo>
                    <a:pt x="39385" y="74103"/>
                  </a:lnTo>
                  <a:lnTo>
                    <a:pt x="47476" y="83182"/>
                  </a:lnTo>
                  <a:lnTo>
                    <a:pt x="60000" y="69112"/>
                  </a:lnTo>
                  <a:lnTo>
                    <a:pt x="72523" y="83182"/>
                  </a:lnTo>
                  <a:lnTo>
                    <a:pt x="80614" y="74103"/>
                  </a:lnTo>
                  <a:lnTo>
                    <a:pt x="68091" y="59999"/>
                  </a:lnTo>
                  <a:lnTo>
                    <a:pt x="80614" y="45896"/>
                  </a:lnTo>
                  <a:lnTo>
                    <a:pt x="72523" y="36817"/>
                  </a:lnTo>
                  <a:lnTo>
                    <a:pt x="60000" y="50921"/>
                  </a:lnTo>
                  <a:lnTo>
                    <a:pt x="47476" y="36817"/>
                  </a:lnTo>
                  <a:close/>
                  <a:moveTo>
                    <a:pt x="0" y="0"/>
                  </a:moveTo>
                  <a:lnTo>
                    <a:pt x="120000" y="0"/>
                  </a:lnTo>
                  <a:lnTo>
                    <a:pt x="120000"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17" name="Google Shape;1117;p53"/>
          <p:cNvGrpSpPr/>
          <p:nvPr/>
        </p:nvGrpSpPr>
        <p:grpSpPr>
          <a:xfrm>
            <a:off x="6289613" y="732245"/>
            <a:ext cx="375639" cy="345167"/>
            <a:chOff x="1751013" y="3106738"/>
            <a:chExt cx="3484588" cy="3201925"/>
          </a:xfrm>
        </p:grpSpPr>
        <p:sp>
          <p:nvSpPr>
            <p:cNvPr id="1118" name="Google Shape;1118;p53"/>
            <p:cNvSpPr/>
            <p:nvPr/>
          </p:nvSpPr>
          <p:spPr>
            <a:xfrm>
              <a:off x="3492501" y="3325813"/>
              <a:ext cx="700200" cy="701700"/>
            </a:xfrm>
            <a:custGeom>
              <a:rect b="b" l="l" r="r" t="t"/>
              <a:pathLst>
                <a:path extrusionOk="0" h="120000" w="120000">
                  <a:moveTo>
                    <a:pt x="60067" y="0"/>
                  </a:moveTo>
                  <a:lnTo>
                    <a:pt x="68221" y="542"/>
                  </a:lnTo>
                  <a:lnTo>
                    <a:pt x="75968" y="2171"/>
                  </a:lnTo>
                  <a:lnTo>
                    <a:pt x="83442" y="4751"/>
                  </a:lnTo>
                  <a:lnTo>
                    <a:pt x="90237" y="8144"/>
                  </a:lnTo>
                  <a:lnTo>
                    <a:pt x="96625" y="12488"/>
                  </a:lnTo>
                  <a:lnTo>
                    <a:pt x="102468" y="17511"/>
                  </a:lnTo>
                  <a:lnTo>
                    <a:pt x="107497" y="23348"/>
                  </a:lnTo>
                  <a:lnTo>
                    <a:pt x="111845" y="29728"/>
                  </a:lnTo>
                  <a:lnTo>
                    <a:pt x="115243" y="36651"/>
                  </a:lnTo>
                  <a:lnTo>
                    <a:pt x="117825" y="43981"/>
                  </a:lnTo>
                  <a:lnTo>
                    <a:pt x="119456" y="51855"/>
                  </a:lnTo>
                  <a:lnTo>
                    <a:pt x="120000" y="60000"/>
                  </a:lnTo>
                  <a:lnTo>
                    <a:pt x="119456" y="68144"/>
                  </a:lnTo>
                  <a:lnTo>
                    <a:pt x="117825" y="75882"/>
                  </a:lnTo>
                  <a:lnTo>
                    <a:pt x="115243" y="83348"/>
                  </a:lnTo>
                  <a:lnTo>
                    <a:pt x="111845" y="90271"/>
                  </a:lnTo>
                  <a:lnTo>
                    <a:pt x="107497" y="96515"/>
                  </a:lnTo>
                  <a:lnTo>
                    <a:pt x="102468" y="102352"/>
                  </a:lnTo>
                  <a:lnTo>
                    <a:pt x="96625" y="107511"/>
                  </a:lnTo>
                  <a:lnTo>
                    <a:pt x="90237" y="111855"/>
                  </a:lnTo>
                  <a:lnTo>
                    <a:pt x="83442" y="115248"/>
                  </a:lnTo>
                  <a:lnTo>
                    <a:pt x="75968" y="117828"/>
                  </a:lnTo>
                  <a:lnTo>
                    <a:pt x="68221" y="119457"/>
                  </a:lnTo>
                  <a:lnTo>
                    <a:pt x="60067" y="120000"/>
                  </a:lnTo>
                  <a:lnTo>
                    <a:pt x="51913" y="119457"/>
                  </a:lnTo>
                  <a:lnTo>
                    <a:pt x="44031" y="117828"/>
                  </a:lnTo>
                  <a:lnTo>
                    <a:pt x="36693" y="115248"/>
                  </a:lnTo>
                  <a:lnTo>
                    <a:pt x="29762" y="111855"/>
                  </a:lnTo>
                  <a:lnTo>
                    <a:pt x="23374" y="107511"/>
                  </a:lnTo>
                  <a:lnTo>
                    <a:pt x="17667" y="102352"/>
                  </a:lnTo>
                  <a:lnTo>
                    <a:pt x="12502" y="96515"/>
                  </a:lnTo>
                  <a:lnTo>
                    <a:pt x="8154" y="90271"/>
                  </a:lnTo>
                  <a:lnTo>
                    <a:pt x="4756" y="83348"/>
                  </a:lnTo>
                  <a:lnTo>
                    <a:pt x="2174" y="75882"/>
                  </a:lnTo>
                  <a:lnTo>
                    <a:pt x="543" y="68144"/>
                  </a:lnTo>
                  <a:lnTo>
                    <a:pt x="0" y="60000"/>
                  </a:lnTo>
                  <a:lnTo>
                    <a:pt x="543" y="51855"/>
                  </a:lnTo>
                  <a:lnTo>
                    <a:pt x="2174" y="43981"/>
                  </a:lnTo>
                  <a:lnTo>
                    <a:pt x="4756" y="36651"/>
                  </a:lnTo>
                  <a:lnTo>
                    <a:pt x="8154" y="29728"/>
                  </a:lnTo>
                  <a:lnTo>
                    <a:pt x="12502" y="23348"/>
                  </a:lnTo>
                  <a:lnTo>
                    <a:pt x="17667" y="17511"/>
                  </a:lnTo>
                  <a:lnTo>
                    <a:pt x="23374" y="12488"/>
                  </a:lnTo>
                  <a:lnTo>
                    <a:pt x="29762" y="8144"/>
                  </a:lnTo>
                  <a:lnTo>
                    <a:pt x="36693" y="4751"/>
                  </a:lnTo>
                  <a:lnTo>
                    <a:pt x="44031" y="2171"/>
                  </a:lnTo>
                  <a:lnTo>
                    <a:pt x="51913" y="542"/>
                  </a:lnTo>
                  <a:lnTo>
                    <a:pt x="6006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19" name="Google Shape;1119;p53"/>
            <p:cNvSpPr/>
            <p:nvPr/>
          </p:nvSpPr>
          <p:spPr>
            <a:xfrm>
              <a:off x="1751013" y="4298950"/>
              <a:ext cx="1725600" cy="863700"/>
            </a:xfrm>
            <a:custGeom>
              <a:rect b="b" l="l" r="r" t="t"/>
              <a:pathLst>
                <a:path extrusionOk="0" h="120000" w="120000">
                  <a:moveTo>
                    <a:pt x="60027" y="0"/>
                  </a:moveTo>
                  <a:lnTo>
                    <a:pt x="65158" y="440"/>
                  </a:lnTo>
                  <a:lnTo>
                    <a:pt x="70234" y="1763"/>
                  </a:lnTo>
                  <a:lnTo>
                    <a:pt x="75200" y="3856"/>
                  </a:lnTo>
                  <a:lnTo>
                    <a:pt x="79889" y="6721"/>
                  </a:lnTo>
                  <a:lnTo>
                    <a:pt x="84468" y="10468"/>
                  </a:lnTo>
                  <a:lnTo>
                    <a:pt x="88882" y="14765"/>
                  </a:lnTo>
                  <a:lnTo>
                    <a:pt x="93075" y="19834"/>
                  </a:lnTo>
                  <a:lnTo>
                    <a:pt x="96937" y="25454"/>
                  </a:lnTo>
                  <a:lnTo>
                    <a:pt x="100689" y="31735"/>
                  </a:lnTo>
                  <a:lnTo>
                    <a:pt x="104110" y="38677"/>
                  </a:lnTo>
                  <a:lnTo>
                    <a:pt x="107255" y="46060"/>
                  </a:lnTo>
                  <a:lnTo>
                    <a:pt x="110124" y="53884"/>
                  </a:lnTo>
                  <a:lnTo>
                    <a:pt x="112606" y="62258"/>
                  </a:lnTo>
                  <a:lnTo>
                    <a:pt x="114758" y="71074"/>
                  </a:lnTo>
                  <a:lnTo>
                    <a:pt x="116579" y="80220"/>
                  </a:lnTo>
                  <a:lnTo>
                    <a:pt x="118068" y="89696"/>
                  </a:lnTo>
                  <a:lnTo>
                    <a:pt x="119117" y="99393"/>
                  </a:lnTo>
                  <a:lnTo>
                    <a:pt x="119779" y="109641"/>
                  </a:lnTo>
                  <a:lnTo>
                    <a:pt x="119999" y="120000"/>
                  </a:lnTo>
                  <a:lnTo>
                    <a:pt x="0" y="120000"/>
                  </a:lnTo>
                  <a:lnTo>
                    <a:pt x="220" y="109641"/>
                  </a:lnTo>
                  <a:lnTo>
                    <a:pt x="882" y="99393"/>
                  </a:lnTo>
                  <a:lnTo>
                    <a:pt x="1931" y="89696"/>
                  </a:lnTo>
                  <a:lnTo>
                    <a:pt x="3365" y="80220"/>
                  </a:lnTo>
                  <a:lnTo>
                    <a:pt x="5241" y="71074"/>
                  </a:lnTo>
                  <a:lnTo>
                    <a:pt x="7337" y="62258"/>
                  </a:lnTo>
                  <a:lnTo>
                    <a:pt x="9931" y="53884"/>
                  </a:lnTo>
                  <a:lnTo>
                    <a:pt x="12744" y="46060"/>
                  </a:lnTo>
                  <a:lnTo>
                    <a:pt x="15889" y="38677"/>
                  </a:lnTo>
                  <a:lnTo>
                    <a:pt x="19365" y="31735"/>
                  </a:lnTo>
                  <a:lnTo>
                    <a:pt x="23006" y="25454"/>
                  </a:lnTo>
                  <a:lnTo>
                    <a:pt x="26924" y="19834"/>
                  </a:lnTo>
                  <a:lnTo>
                    <a:pt x="31117" y="14765"/>
                  </a:lnTo>
                  <a:lnTo>
                    <a:pt x="35531" y="10468"/>
                  </a:lnTo>
                  <a:lnTo>
                    <a:pt x="40110" y="6721"/>
                  </a:lnTo>
                  <a:lnTo>
                    <a:pt x="44855" y="3856"/>
                  </a:lnTo>
                  <a:lnTo>
                    <a:pt x="49820" y="1763"/>
                  </a:lnTo>
                  <a:lnTo>
                    <a:pt x="54786" y="440"/>
                  </a:lnTo>
                  <a:lnTo>
                    <a:pt x="6002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20" name="Google Shape;1120;p53"/>
            <p:cNvSpPr/>
            <p:nvPr/>
          </p:nvSpPr>
          <p:spPr>
            <a:xfrm>
              <a:off x="3429001" y="4267200"/>
              <a:ext cx="903300" cy="579300"/>
            </a:xfrm>
            <a:custGeom>
              <a:rect b="b" l="l" r="r" t="t"/>
              <a:pathLst>
                <a:path extrusionOk="0" h="120000" w="120000">
                  <a:moveTo>
                    <a:pt x="54995" y="0"/>
                  </a:moveTo>
                  <a:lnTo>
                    <a:pt x="63529" y="657"/>
                  </a:lnTo>
                  <a:lnTo>
                    <a:pt x="71957" y="2630"/>
                  </a:lnTo>
                  <a:lnTo>
                    <a:pt x="79964" y="5917"/>
                  </a:lnTo>
                  <a:lnTo>
                    <a:pt x="87655" y="10356"/>
                  </a:lnTo>
                  <a:lnTo>
                    <a:pt x="95136" y="15780"/>
                  </a:lnTo>
                  <a:lnTo>
                    <a:pt x="101984" y="22356"/>
                  </a:lnTo>
                  <a:lnTo>
                    <a:pt x="108516" y="30082"/>
                  </a:lnTo>
                  <a:lnTo>
                    <a:pt x="114521" y="38465"/>
                  </a:lnTo>
                  <a:lnTo>
                    <a:pt x="120000" y="47835"/>
                  </a:lnTo>
                  <a:lnTo>
                    <a:pt x="109569" y="50301"/>
                  </a:lnTo>
                  <a:lnTo>
                    <a:pt x="99455" y="53917"/>
                  </a:lnTo>
                  <a:lnTo>
                    <a:pt x="89657" y="58520"/>
                  </a:lnTo>
                  <a:lnTo>
                    <a:pt x="80280" y="64438"/>
                  </a:lnTo>
                  <a:lnTo>
                    <a:pt x="71115" y="71506"/>
                  </a:lnTo>
                  <a:lnTo>
                    <a:pt x="62370" y="79397"/>
                  </a:lnTo>
                  <a:lnTo>
                    <a:pt x="54152" y="88273"/>
                  </a:lnTo>
                  <a:lnTo>
                    <a:pt x="46251" y="98136"/>
                  </a:lnTo>
                  <a:lnTo>
                    <a:pt x="38981" y="108657"/>
                  </a:lnTo>
                  <a:lnTo>
                    <a:pt x="32028" y="119999"/>
                  </a:lnTo>
                  <a:lnTo>
                    <a:pt x="29078" y="106191"/>
                  </a:lnTo>
                  <a:lnTo>
                    <a:pt x="25601" y="92876"/>
                  </a:lnTo>
                  <a:lnTo>
                    <a:pt x="21492" y="79726"/>
                  </a:lnTo>
                  <a:lnTo>
                    <a:pt x="17067" y="67068"/>
                  </a:lnTo>
                  <a:lnTo>
                    <a:pt x="11799" y="54904"/>
                  </a:lnTo>
                  <a:lnTo>
                    <a:pt x="6215" y="43068"/>
                  </a:lnTo>
                  <a:lnTo>
                    <a:pt x="0" y="31890"/>
                  </a:lnTo>
                  <a:lnTo>
                    <a:pt x="5794" y="24821"/>
                  </a:lnTo>
                  <a:lnTo>
                    <a:pt x="11799" y="18410"/>
                  </a:lnTo>
                  <a:lnTo>
                    <a:pt x="18437" y="12986"/>
                  </a:lnTo>
                  <a:lnTo>
                    <a:pt x="25179" y="8547"/>
                  </a:lnTo>
                  <a:lnTo>
                    <a:pt x="32238" y="4767"/>
                  </a:lnTo>
                  <a:lnTo>
                    <a:pt x="39613" y="2136"/>
                  </a:lnTo>
                  <a:lnTo>
                    <a:pt x="47199" y="657"/>
                  </a:lnTo>
                  <a:lnTo>
                    <a:pt x="5499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21" name="Google Shape;1121;p53"/>
            <p:cNvSpPr/>
            <p:nvPr/>
          </p:nvSpPr>
          <p:spPr>
            <a:xfrm>
              <a:off x="2138363" y="3106738"/>
              <a:ext cx="952500" cy="952500"/>
            </a:xfrm>
            <a:custGeom>
              <a:rect b="b" l="l" r="r" t="t"/>
              <a:pathLst>
                <a:path extrusionOk="0" h="120000" w="120000">
                  <a:moveTo>
                    <a:pt x="60000" y="0"/>
                  </a:moveTo>
                  <a:lnTo>
                    <a:pt x="66900" y="399"/>
                  </a:lnTo>
                  <a:lnTo>
                    <a:pt x="73700" y="1597"/>
                  </a:lnTo>
                  <a:lnTo>
                    <a:pt x="80100" y="3494"/>
                  </a:lnTo>
                  <a:lnTo>
                    <a:pt x="86400" y="6189"/>
                  </a:lnTo>
                  <a:lnTo>
                    <a:pt x="92100" y="9384"/>
                  </a:lnTo>
                  <a:lnTo>
                    <a:pt x="97500" y="13178"/>
                  </a:lnTo>
                  <a:lnTo>
                    <a:pt x="102400" y="17670"/>
                  </a:lnTo>
                  <a:lnTo>
                    <a:pt x="106800" y="22462"/>
                  </a:lnTo>
                  <a:lnTo>
                    <a:pt x="110700" y="27853"/>
                  </a:lnTo>
                  <a:lnTo>
                    <a:pt x="113900" y="33643"/>
                  </a:lnTo>
                  <a:lnTo>
                    <a:pt x="116400" y="39733"/>
                  </a:lnTo>
                  <a:lnTo>
                    <a:pt x="118400" y="46322"/>
                  </a:lnTo>
                  <a:lnTo>
                    <a:pt x="119600" y="52911"/>
                  </a:lnTo>
                  <a:lnTo>
                    <a:pt x="120000" y="60000"/>
                  </a:lnTo>
                  <a:lnTo>
                    <a:pt x="119600" y="66888"/>
                  </a:lnTo>
                  <a:lnTo>
                    <a:pt x="118400" y="73777"/>
                  </a:lnTo>
                  <a:lnTo>
                    <a:pt x="116400" y="80266"/>
                  </a:lnTo>
                  <a:lnTo>
                    <a:pt x="113900" y="86356"/>
                  </a:lnTo>
                  <a:lnTo>
                    <a:pt x="110700" y="92146"/>
                  </a:lnTo>
                  <a:lnTo>
                    <a:pt x="106800" y="97437"/>
                  </a:lnTo>
                  <a:lnTo>
                    <a:pt x="102400" y="102429"/>
                  </a:lnTo>
                  <a:lnTo>
                    <a:pt x="97500" y="106821"/>
                  </a:lnTo>
                  <a:lnTo>
                    <a:pt x="92100" y="110615"/>
                  </a:lnTo>
                  <a:lnTo>
                    <a:pt x="86400" y="113810"/>
                  </a:lnTo>
                  <a:lnTo>
                    <a:pt x="80100" y="116505"/>
                  </a:lnTo>
                  <a:lnTo>
                    <a:pt x="73700" y="118402"/>
                  </a:lnTo>
                  <a:lnTo>
                    <a:pt x="66900" y="119600"/>
                  </a:lnTo>
                  <a:lnTo>
                    <a:pt x="60000" y="120000"/>
                  </a:lnTo>
                  <a:lnTo>
                    <a:pt x="52900" y="119600"/>
                  </a:lnTo>
                  <a:lnTo>
                    <a:pt x="46100" y="118402"/>
                  </a:lnTo>
                  <a:lnTo>
                    <a:pt x="39700" y="116505"/>
                  </a:lnTo>
                  <a:lnTo>
                    <a:pt x="33600" y="113810"/>
                  </a:lnTo>
                  <a:lnTo>
                    <a:pt x="27700" y="110615"/>
                  </a:lnTo>
                  <a:lnTo>
                    <a:pt x="22400" y="106821"/>
                  </a:lnTo>
                  <a:lnTo>
                    <a:pt x="17500" y="102429"/>
                  </a:lnTo>
                  <a:lnTo>
                    <a:pt x="13100" y="97437"/>
                  </a:lnTo>
                  <a:lnTo>
                    <a:pt x="9300" y="92146"/>
                  </a:lnTo>
                  <a:lnTo>
                    <a:pt x="6000" y="86356"/>
                  </a:lnTo>
                  <a:lnTo>
                    <a:pt x="3500" y="80266"/>
                  </a:lnTo>
                  <a:lnTo>
                    <a:pt x="1600" y="73777"/>
                  </a:lnTo>
                  <a:lnTo>
                    <a:pt x="400" y="66888"/>
                  </a:lnTo>
                  <a:lnTo>
                    <a:pt x="0" y="60000"/>
                  </a:lnTo>
                  <a:lnTo>
                    <a:pt x="400" y="52911"/>
                  </a:lnTo>
                  <a:lnTo>
                    <a:pt x="1600" y="46322"/>
                  </a:lnTo>
                  <a:lnTo>
                    <a:pt x="3500" y="39733"/>
                  </a:lnTo>
                  <a:lnTo>
                    <a:pt x="6000" y="33643"/>
                  </a:lnTo>
                  <a:lnTo>
                    <a:pt x="9300" y="27853"/>
                  </a:lnTo>
                  <a:lnTo>
                    <a:pt x="13100" y="22462"/>
                  </a:lnTo>
                  <a:lnTo>
                    <a:pt x="17500" y="17670"/>
                  </a:lnTo>
                  <a:lnTo>
                    <a:pt x="22400" y="13178"/>
                  </a:lnTo>
                  <a:lnTo>
                    <a:pt x="27700" y="9384"/>
                  </a:lnTo>
                  <a:lnTo>
                    <a:pt x="33600" y="6189"/>
                  </a:lnTo>
                  <a:lnTo>
                    <a:pt x="39700" y="3494"/>
                  </a:lnTo>
                  <a:lnTo>
                    <a:pt x="46100" y="1597"/>
                  </a:lnTo>
                  <a:lnTo>
                    <a:pt x="52900" y="399"/>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22" name="Google Shape;1122;p53"/>
            <p:cNvSpPr/>
            <p:nvPr/>
          </p:nvSpPr>
          <p:spPr>
            <a:xfrm>
              <a:off x="3657601" y="4729163"/>
              <a:ext cx="1578000" cy="1579500"/>
            </a:xfrm>
            <a:custGeom>
              <a:rect b="b" l="l" r="r" t="t"/>
              <a:pathLst>
                <a:path extrusionOk="0" h="120000" w="120000">
                  <a:moveTo>
                    <a:pt x="22877" y="50929"/>
                  </a:moveTo>
                  <a:lnTo>
                    <a:pt x="22877" y="69070"/>
                  </a:lnTo>
                  <a:lnTo>
                    <a:pt x="97183" y="69070"/>
                  </a:lnTo>
                  <a:lnTo>
                    <a:pt x="97183" y="50929"/>
                  </a:lnTo>
                  <a:lnTo>
                    <a:pt x="22877" y="50929"/>
                  </a:lnTo>
                  <a:close/>
                  <a:moveTo>
                    <a:pt x="60000" y="0"/>
                  </a:moveTo>
                  <a:lnTo>
                    <a:pt x="65432" y="241"/>
                  </a:lnTo>
                  <a:lnTo>
                    <a:pt x="70744" y="964"/>
                  </a:lnTo>
                  <a:lnTo>
                    <a:pt x="75935" y="2169"/>
                  </a:lnTo>
                  <a:lnTo>
                    <a:pt x="80885" y="3797"/>
                  </a:lnTo>
                  <a:lnTo>
                    <a:pt x="85714" y="5786"/>
                  </a:lnTo>
                  <a:lnTo>
                    <a:pt x="90241" y="8257"/>
                  </a:lnTo>
                  <a:lnTo>
                    <a:pt x="94587" y="11029"/>
                  </a:lnTo>
                  <a:lnTo>
                    <a:pt x="98692" y="14163"/>
                  </a:lnTo>
                  <a:lnTo>
                    <a:pt x="102374" y="17659"/>
                  </a:lnTo>
                  <a:lnTo>
                    <a:pt x="105875" y="21336"/>
                  </a:lnTo>
                  <a:lnTo>
                    <a:pt x="109014" y="25434"/>
                  </a:lnTo>
                  <a:lnTo>
                    <a:pt x="111790" y="29773"/>
                  </a:lnTo>
                  <a:lnTo>
                    <a:pt x="114205" y="34294"/>
                  </a:lnTo>
                  <a:lnTo>
                    <a:pt x="116257" y="39116"/>
                  </a:lnTo>
                  <a:lnTo>
                    <a:pt x="117826" y="44118"/>
                  </a:lnTo>
                  <a:lnTo>
                    <a:pt x="119034" y="49241"/>
                  </a:lnTo>
                  <a:lnTo>
                    <a:pt x="119758" y="54545"/>
                  </a:lnTo>
                  <a:lnTo>
                    <a:pt x="120000" y="60030"/>
                  </a:lnTo>
                  <a:lnTo>
                    <a:pt x="119758" y="65454"/>
                  </a:lnTo>
                  <a:lnTo>
                    <a:pt x="119034" y="70818"/>
                  </a:lnTo>
                  <a:lnTo>
                    <a:pt x="117826" y="75941"/>
                  </a:lnTo>
                  <a:lnTo>
                    <a:pt x="116257" y="80944"/>
                  </a:lnTo>
                  <a:lnTo>
                    <a:pt x="114205" y="85705"/>
                  </a:lnTo>
                  <a:lnTo>
                    <a:pt x="111790" y="90286"/>
                  </a:lnTo>
                  <a:lnTo>
                    <a:pt x="109014" y="94565"/>
                  </a:lnTo>
                  <a:lnTo>
                    <a:pt x="105875" y="98663"/>
                  </a:lnTo>
                  <a:lnTo>
                    <a:pt x="102374" y="102461"/>
                  </a:lnTo>
                  <a:lnTo>
                    <a:pt x="98692" y="105896"/>
                  </a:lnTo>
                  <a:lnTo>
                    <a:pt x="94587" y="109030"/>
                  </a:lnTo>
                  <a:lnTo>
                    <a:pt x="90241" y="111742"/>
                  </a:lnTo>
                  <a:lnTo>
                    <a:pt x="85714" y="114213"/>
                  </a:lnTo>
                  <a:lnTo>
                    <a:pt x="80885" y="116263"/>
                  </a:lnTo>
                  <a:lnTo>
                    <a:pt x="75935" y="117890"/>
                  </a:lnTo>
                  <a:lnTo>
                    <a:pt x="70744" y="119035"/>
                  </a:lnTo>
                  <a:lnTo>
                    <a:pt x="65432" y="119758"/>
                  </a:lnTo>
                  <a:lnTo>
                    <a:pt x="60000" y="120000"/>
                  </a:lnTo>
                  <a:lnTo>
                    <a:pt x="54567" y="119758"/>
                  </a:lnTo>
                  <a:lnTo>
                    <a:pt x="49255" y="119035"/>
                  </a:lnTo>
                  <a:lnTo>
                    <a:pt x="44064" y="117890"/>
                  </a:lnTo>
                  <a:lnTo>
                    <a:pt x="39054" y="116263"/>
                  </a:lnTo>
                  <a:lnTo>
                    <a:pt x="34285" y="114213"/>
                  </a:lnTo>
                  <a:lnTo>
                    <a:pt x="29698" y="111742"/>
                  </a:lnTo>
                  <a:lnTo>
                    <a:pt x="25472" y="109030"/>
                  </a:lnTo>
                  <a:lnTo>
                    <a:pt x="21368" y="105896"/>
                  </a:lnTo>
                  <a:lnTo>
                    <a:pt x="17565" y="102461"/>
                  </a:lnTo>
                  <a:lnTo>
                    <a:pt x="14124" y="98663"/>
                  </a:lnTo>
                  <a:lnTo>
                    <a:pt x="10985" y="94565"/>
                  </a:lnTo>
                  <a:lnTo>
                    <a:pt x="8209" y="90286"/>
                  </a:lnTo>
                  <a:lnTo>
                    <a:pt x="5794" y="85705"/>
                  </a:lnTo>
                  <a:lnTo>
                    <a:pt x="3742" y="80944"/>
                  </a:lnTo>
                  <a:lnTo>
                    <a:pt x="2112" y="75941"/>
                  </a:lnTo>
                  <a:lnTo>
                    <a:pt x="965" y="70818"/>
                  </a:lnTo>
                  <a:lnTo>
                    <a:pt x="241" y="65454"/>
                  </a:lnTo>
                  <a:lnTo>
                    <a:pt x="0" y="60030"/>
                  </a:lnTo>
                  <a:lnTo>
                    <a:pt x="241" y="54545"/>
                  </a:lnTo>
                  <a:lnTo>
                    <a:pt x="965" y="49241"/>
                  </a:lnTo>
                  <a:lnTo>
                    <a:pt x="2112" y="44118"/>
                  </a:lnTo>
                  <a:lnTo>
                    <a:pt x="3742" y="39116"/>
                  </a:lnTo>
                  <a:lnTo>
                    <a:pt x="5794" y="34294"/>
                  </a:lnTo>
                  <a:lnTo>
                    <a:pt x="8209" y="29773"/>
                  </a:lnTo>
                  <a:lnTo>
                    <a:pt x="10985" y="25434"/>
                  </a:lnTo>
                  <a:lnTo>
                    <a:pt x="14124" y="21336"/>
                  </a:lnTo>
                  <a:lnTo>
                    <a:pt x="17565" y="17659"/>
                  </a:lnTo>
                  <a:lnTo>
                    <a:pt x="21368" y="14163"/>
                  </a:lnTo>
                  <a:lnTo>
                    <a:pt x="25472" y="11029"/>
                  </a:lnTo>
                  <a:lnTo>
                    <a:pt x="29698" y="8257"/>
                  </a:lnTo>
                  <a:lnTo>
                    <a:pt x="34285" y="5786"/>
                  </a:lnTo>
                  <a:lnTo>
                    <a:pt x="39054" y="3797"/>
                  </a:lnTo>
                  <a:lnTo>
                    <a:pt x="44064" y="2169"/>
                  </a:lnTo>
                  <a:lnTo>
                    <a:pt x="49195" y="964"/>
                  </a:lnTo>
                  <a:lnTo>
                    <a:pt x="54567" y="24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23" name="Google Shape;1123;p53"/>
          <p:cNvGrpSpPr/>
          <p:nvPr/>
        </p:nvGrpSpPr>
        <p:grpSpPr>
          <a:xfrm>
            <a:off x="5623049" y="743278"/>
            <a:ext cx="216769" cy="323059"/>
            <a:chOff x="4152901" y="1627188"/>
            <a:chExt cx="3201900" cy="4771913"/>
          </a:xfrm>
        </p:grpSpPr>
        <p:sp>
          <p:nvSpPr>
            <p:cNvPr id="1124" name="Google Shape;1124;p53"/>
            <p:cNvSpPr/>
            <p:nvPr/>
          </p:nvSpPr>
          <p:spPr>
            <a:xfrm>
              <a:off x="4711701" y="1627188"/>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25" name="Google Shape;1125;p53"/>
            <p:cNvSpPr/>
            <p:nvPr/>
          </p:nvSpPr>
          <p:spPr>
            <a:xfrm>
              <a:off x="4152901" y="3556001"/>
              <a:ext cx="3201900" cy="2843100"/>
            </a:xfrm>
            <a:custGeom>
              <a:rect b="b" l="l" r="r" t="t"/>
              <a:pathLst>
                <a:path extrusionOk="0" h="120000" w="120000">
                  <a:moveTo>
                    <a:pt x="0" y="0"/>
                  </a:moveTo>
                  <a:lnTo>
                    <a:pt x="120000" y="0"/>
                  </a:lnTo>
                  <a:lnTo>
                    <a:pt x="120000" y="119999"/>
                  </a:lnTo>
                  <a:lnTo>
                    <a:pt x="60000"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26" name="Google Shape;1126;p53"/>
          <p:cNvGrpSpPr/>
          <p:nvPr/>
        </p:nvGrpSpPr>
        <p:grpSpPr>
          <a:xfrm>
            <a:off x="3981266" y="733437"/>
            <a:ext cx="229256" cy="341669"/>
            <a:chOff x="-750888" y="1720850"/>
            <a:chExt cx="3201900" cy="4771913"/>
          </a:xfrm>
        </p:grpSpPr>
        <p:sp>
          <p:nvSpPr>
            <p:cNvPr id="1127" name="Google Shape;1127;p53"/>
            <p:cNvSpPr/>
            <p:nvPr/>
          </p:nvSpPr>
          <p:spPr>
            <a:xfrm>
              <a:off x="-192088" y="1720850"/>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28" name="Google Shape;1128;p53"/>
            <p:cNvSpPr/>
            <p:nvPr/>
          </p:nvSpPr>
          <p:spPr>
            <a:xfrm>
              <a:off x="-750888" y="3649663"/>
              <a:ext cx="3201900" cy="2843100"/>
            </a:xfrm>
            <a:custGeom>
              <a:rect b="b" l="l" r="r" t="t"/>
              <a:pathLst>
                <a:path extrusionOk="0" h="120000" w="120000">
                  <a:moveTo>
                    <a:pt x="60000" y="34907"/>
                  </a:moveTo>
                  <a:lnTo>
                    <a:pt x="58036" y="35041"/>
                  </a:lnTo>
                  <a:lnTo>
                    <a:pt x="56162" y="35544"/>
                  </a:lnTo>
                  <a:lnTo>
                    <a:pt x="54348" y="36314"/>
                  </a:lnTo>
                  <a:lnTo>
                    <a:pt x="52741" y="37286"/>
                  </a:lnTo>
                  <a:lnTo>
                    <a:pt x="51254" y="38592"/>
                  </a:lnTo>
                  <a:lnTo>
                    <a:pt x="49975" y="40033"/>
                  </a:lnTo>
                  <a:lnTo>
                    <a:pt x="48815" y="41742"/>
                  </a:lnTo>
                  <a:lnTo>
                    <a:pt x="47892" y="43584"/>
                  </a:lnTo>
                  <a:lnTo>
                    <a:pt x="47268" y="45594"/>
                  </a:lnTo>
                  <a:lnTo>
                    <a:pt x="46822" y="47671"/>
                  </a:lnTo>
                  <a:lnTo>
                    <a:pt x="46643" y="49949"/>
                  </a:lnTo>
                  <a:lnTo>
                    <a:pt x="46822" y="52127"/>
                  </a:lnTo>
                  <a:lnTo>
                    <a:pt x="47268" y="54204"/>
                  </a:lnTo>
                  <a:lnTo>
                    <a:pt x="47892" y="56147"/>
                  </a:lnTo>
                  <a:lnTo>
                    <a:pt x="48785" y="58056"/>
                  </a:lnTo>
                  <a:lnTo>
                    <a:pt x="49915" y="59698"/>
                  </a:lnTo>
                  <a:lnTo>
                    <a:pt x="51224" y="61172"/>
                  </a:lnTo>
                  <a:lnTo>
                    <a:pt x="52682" y="62445"/>
                  </a:lnTo>
                  <a:lnTo>
                    <a:pt x="54318" y="63484"/>
                  </a:lnTo>
                  <a:lnTo>
                    <a:pt x="54318" y="86432"/>
                  </a:lnTo>
                  <a:lnTo>
                    <a:pt x="65711" y="86432"/>
                  </a:lnTo>
                  <a:lnTo>
                    <a:pt x="65711" y="63484"/>
                  </a:lnTo>
                  <a:lnTo>
                    <a:pt x="67317" y="62445"/>
                  </a:lnTo>
                  <a:lnTo>
                    <a:pt x="68805" y="61172"/>
                  </a:lnTo>
                  <a:lnTo>
                    <a:pt x="70084" y="59698"/>
                  </a:lnTo>
                  <a:lnTo>
                    <a:pt x="71244" y="58056"/>
                  </a:lnTo>
                  <a:lnTo>
                    <a:pt x="72107" y="56147"/>
                  </a:lnTo>
                  <a:lnTo>
                    <a:pt x="72761" y="54204"/>
                  </a:lnTo>
                  <a:lnTo>
                    <a:pt x="73177" y="52127"/>
                  </a:lnTo>
                  <a:lnTo>
                    <a:pt x="73356" y="49949"/>
                  </a:lnTo>
                  <a:lnTo>
                    <a:pt x="73177" y="47671"/>
                  </a:lnTo>
                  <a:lnTo>
                    <a:pt x="72761" y="45594"/>
                  </a:lnTo>
                  <a:lnTo>
                    <a:pt x="72107" y="43584"/>
                  </a:lnTo>
                  <a:lnTo>
                    <a:pt x="71184" y="41742"/>
                  </a:lnTo>
                  <a:lnTo>
                    <a:pt x="70024" y="40033"/>
                  </a:lnTo>
                  <a:lnTo>
                    <a:pt x="68745" y="38592"/>
                  </a:lnTo>
                  <a:lnTo>
                    <a:pt x="67258" y="37286"/>
                  </a:lnTo>
                  <a:lnTo>
                    <a:pt x="65651" y="36314"/>
                  </a:lnTo>
                  <a:lnTo>
                    <a:pt x="63867" y="35544"/>
                  </a:lnTo>
                  <a:lnTo>
                    <a:pt x="61963" y="35041"/>
                  </a:lnTo>
                  <a:lnTo>
                    <a:pt x="60000" y="34907"/>
                  </a:lnTo>
                  <a:close/>
                  <a:moveTo>
                    <a:pt x="0" y="0"/>
                  </a:moveTo>
                  <a:lnTo>
                    <a:pt x="120000" y="0"/>
                  </a:lnTo>
                  <a:lnTo>
                    <a:pt x="120000"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29" name="Google Shape;1129;p53"/>
          <p:cNvGrpSpPr/>
          <p:nvPr/>
        </p:nvGrpSpPr>
        <p:grpSpPr>
          <a:xfrm>
            <a:off x="7925561" y="735855"/>
            <a:ext cx="226695" cy="337851"/>
            <a:chOff x="7735888" y="1514475"/>
            <a:chExt cx="3201900" cy="4771913"/>
          </a:xfrm>
        </p:grpSpPr>
        <p:sp>
          <p:nvSpPr>
            <p:cNvPr id="1130" name="Google Shape;1130;p53"/>
            <p:cNvSpPr/>
            <p:nvPr/>
          </p:nvSpPr>
          <p:spPr>
            <a:xfrm>
              <a:off x="8294688" y="1514475"/>
              <a:ext cx="2084400" cy="1623900"/>
            </a:xfrm>
            <a:custGeom>
              <a:rect b="b" l="l" r="r" t="t"/>
              <a:pathLst>
                <a:path extrusionOk="0" h="120000" w="12000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31" name="Google Shape;1131;p53"/>
            <p:cNvSpPr/>
            <p:nvPr/>
          </p:nvSpPr>
          <p:spPr>
            <a:xfrm>
              <a:off x="7735888" y="3443288"/>
              <a:ext cx="3201900" cy="2843100"/>
            </a:xfrm>
            <a:custGeom>
              <a:rect b="b" l="l" r="r" t="t"/>
              <a:pathLst>
                <a:path extrusionOk="0" h="120000" w="120000">
                  <a:moveTo>
                    <a:pt x="76598" y="41206"/>
                  </a:moveTo>
                  <a:lnTo>
                    <a:pt x="55270" y="65192"/>
                  </a:lnTo>
                  <a:lnTo>
                    <a:pt x="40961" y="49078"/>
                  </a:lnTo>
                  <a:lnTo>
                    <a:pt x="32870" y="58157"/>
                  </a:lnTo>
                  <a:lnTo>
                    <a:pt x="55270" y="83383"/>
                  </a:lnTo>
                  <a:lnTo>
                    <a:pt x="84690" y="50284"/>
                  </a:lnTo>
                  <a:lnTo>
                    <a:pt x="76598" y="41206"/>
                  </a:lnTo>
                  <a:close/>
                  <a:moveTo>
                    <a:pt x="0" y="0"/>
                  </a:moveTo>
                  <a:lnTo>
                    <a:pt x="120000" y="0"/>
                  </a:lnTo>
                  <a:lnTo>
                    <a:pt x="120000" y="119999"/>
                  </a:lnTo>
                  <a:lnTo>
                    <a:pt x="0" y="119999"/>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32" name="Google Shape;1132;p53"/>
          <p:cNvGrpSpPr/>
          <p:nvPr/>
        </p:nvGrpSpPr>
        <p:grpSpPr>
          <a:xfrm>
            <a:off x="888166" y="1387441"/>
            <a:ext cx="367635" cy="312767"/>
            <a:chOff x="774343" y="3179731"/>
            <a:chExt cx="2863200" cy="2435878"/>
          </a:xfrm>
        </p:grpSpPr>
        <p:sp>
          <p:nvSpPr>
            <p:cNvPr id="1133" name="Google Shape;1133;p53"/>
            <p:cNvSpPr/>
            <p:nvPr/>
          </p:nvSpPr>
          <p:spPr>
            <a:xfrm>
              <a:off x="2487834" y="3179731"/>
              <a:ext cx="506100" cy="297900"/>
            </a:xfrm>
            <a:custGeom>
              <a:rect b="b" l="l" r="r" t="t"/>
              <a:pathLst>
                <a:path extrusionOk="0" h="120000" w="120000">
                  <a:moveTo>
                    <a:pt x="61140" y="0"/>
                  </a:moveTo>
                  <a:lnTo>
                    <a:pt x="69176" y="738"/>
                  </a:lnTo>
                  <a:lnTo>
                    <a:pt x="76995" y="2953"/>
                  </a:lnTo>
                  <a:lnTo>
                    <a:pt x="84380" y="6461"/>
                  </a:lnTo>
                  <a:lnTo>
                    <a:pt x="91438" y="10892"/>
                  </a:lnTo>
                  <a:lnTo>
                    <a:pt x="97737" y="16615"/>
                  </a:lnTo>
                  <a:lnTo>
                    <a:pt x="103384" y="23446"/>
                  </a:lnTo>
                  <a:lnTo>
                    <a:pt x="108271" y="30830"/>
                  </a:lnTo>
                  <a:lnTo>
                    <a:pt x="112180" y="39323"/>
                  </a:lnTo>
                  <a:lnTo>
                    <a:pt x="115221" y="48369"/>
                  </a:lnTo>
                  <a:lnTo>
                    <a:pt x="117285" y="58153"/>
                  </a:lnTo>
                  <a:lnTo>
                    <a:pt x="118371" y="68307"/>
                  </a:lnTo>
                  <a:lnTo>
                    <a:pt x="120000" y="91015"/>
                  </a:lnTo>
                  <a:lnTo>
                    <a:pt x="119782" y="95630"/>
                  </a:lnTo>
                  <a:lnTo>
                    <a:pt x="118805" y="99507"/>
                  </a:lnTo>
                  <a:lnTo>
                    <a:pt x="116742" y="102276"/>
                  </a:lnTo>
                  <a:lnTo>
                    <a:pt x="114461" y="103938"/>
                  </a:lnTo>
                  <a:lnTo>
                    <a:pt x="111529" y="103569"/>
                  </a:lnTo>
                  <a:lnTo>
                    <a:pt x="99800" y="99507"/>
                  </a:lnTo>
                  <a:lnTo>
                    <a:pt x="87638" y="96923"/>
                  </a:lnTo>
                  <a:lnTo>
                    <a:pt x="75149" y="96000"/>
                  </a:lnTo>
                  <a:lnTo>
                    <a:pt x="61791" y="96923"/>
                  </a:lnTo>
                  <a:lnTo>
                    <a:pt x="48542" y="99876"/>
                  </a:lnTo>
                  <a:lnTo>
                    <a:pt x="35619" y="104676"/>
                  </a:lnTo>
                  <a:lnTo>
                    <a:pt x="23022" y="110953"/>
                  </a:lnTo>
                  <a:lnTo>
                    <a:pt x="10968" y="119446"/>
                  </a:lnTo>
                  <a:lnTo>
                    <a:pt x="8253" y="120000"/>
                  </a:lnTo>
                  <a:lnTo>
                    <a:pt x="5755" y="119446"/>
                  </a:lnTo>
                  <a:lnTo>
                    <a:pt x="3692" y="117230"/>
                  </a:lnTo>
                  <a:lnTo>
                    <a:pt x="2063" y="113723"/>
                  </a:lnTo>
                  <a:lnTo>
                    <a:pt x="1303" y="109292"/>
                  </a:lnTo>
                  <a:lnTo>
                    <a:pt x="0" y="71446"/>
                  </a:lnTo>
                  <a:lnTo>
                    <a:pt x="651" y="61661"/>
                  </a:lnTo>
                  <a:lnTo>
                    <a:pt x="2280" y="52246"/>
                  </a:lnTo>
                  <a:lnTo>
                    <a:pt x="5212" y="43384"/>
                  </a:lnTo>
                  <a:lnTo>
                    <a:pt x="8904" y="35446"/>
                  </a:lnTo>
                  <a:lnTo>
                    <a:pt x="13357" y="27692"/>
                  </a:lnTo>
                  <a:lnTo>
                    <a:pt x="18787" y="20676"/>
                  </a:lnTo>
                  <a:lnTo>
                    <a:pt x="24760" y="14769"/>
                  </a:lnTo>
                  <a:lnTo>
                    <a:pt x="31276" y="9600"/>
                  </a:lnTo>
                  <a:lnTo>
                    <a:pt x="38334" y="5723"/>
                  </a:lnTo>
                  <a:lnTo>
                    <a:pt x="45719" y="2584"/>
                  </a:lnTo>
                  <a:lnTo>
                    <a:pt x="53321" y="369"/>
                  </a:lnTo>
                  <a:lnTo>
                    <a:pt x="6114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34" name="Google Shape;1134;p53"/>
            <p:cNvSpPr/>
            <p:nvPr/>
          </p:nvSpPr>
          <p:spPr>
            <a:xfrm>
              <a:off x="774343" y="3500609"/>
              <a:ext cx="2863200" cy="2115000"/>
            </a:xfrm>
            <a:custGeom>
              <a:rect b="b" l="l" r="r" t="t"/>
              <a:pathLst>
                <a:path extrusionOk="0" h="120000" w="120000">
                  <a:moveTo>
                    <a:pt x="94332" y="75890"/>
                  </a:moveTo>
                  <a:lnTo>
                    <a:pt x="92372" y="75994"/>
                  </a:lnTo>
                  <a:lnTo>
                    <a:pt x="90432" y="76332"/>
                  </a:lnTo>
                  <a:lnTo>
                    <a:pt x="88587" y="76775"/>
                  </a:lnTo>
                  <a:lnTo>
                    <a:pt x="86801" y="77451"/>
                  </a:lnTo>
                  <a:lnTo>
                    <a:pt x="85129" y="78309"/>
                  </a:lnTo>
                  <a:lnTo>
                    <a:pt x="83515" y="79297"/>
                  </a:lnTo>
                  <a:lnTo>
                    <a:pt x="82074" y="80364"/>
                  </a:lnTo>
                  <a:lnTo>
                    <a:pt x="80710" y="81664"/>
                  </a:lnTo>
                  <a:lnTo>
                    <a:pt x="79519" y="83042"/>
                  </a:lnTo>
                  <a:lnTo>
                    <a:pt x="78463" y="84499"/>
                  </a:lnTo>
                  <a:lnTo>
                    <a:pt x="77560" y="86085"/>
                  </a:lnTo>
                  <a:lnTo>
                    <a:pt x="76868" y="87724"/>
                  </a:lnTo>
                  <a:lnTo>
                    <a:pt x="76311" y="89492"/>
                  </a:lnTo>
                  <a:lnTo>
                    <a:pt x="75984" y="91261"/>
                  </a:lnTo>
                  <a:lnTo>
                    <a:pt x="75869" y="93081"/>
                  </a:lnTo>
                  <a:lnTo>
                    <a:pt x="76023" y="95110"/>
                  </a:lnTo>
                  <a:lnTo>
                    <a:pt x="76388" y="96983"/>
                  </a:lnTo>
                  <a:lnTo>
                    <a:pt x="76964" y="98855"/>
                  </a:lnTo>
                  <a:lnTo>
                    <a:pt x="77809" y="100572"/>
                  </a:lnTo>
                  <a:lnTo>
                    <a:pt x="78828" y="102262"/>
                  </a:lnTo>
                  <a:lnTo>
                    <a:pt x="80000" y="103771"/>
                  </a:lnTo>
                  <a:lnTo>
                    <a:pt x="81383" y="105201"/>
                  </a:lnTo>
                  <a:lnTo>
                    <a:pt x="82862" y="106501"/>
                  </a:lnTo>
                  <a:lnTo>
                    <a:pt x="84534" y="107568"/>
                  </a:lnTo>
                  <a:lnTo>
                    <a:pt x="86320" y="108504"/>
                  </a:lnTo>
                  <a:lnTo>
                    <a:pt x="88184" y="109310"/>
                  </a:lnTo>
                  <a:lnTo>
                    <a:pt x="90182" y="109830"/>
                  </a:lnTo>
                  <a:lnTo>
                    <a:pt x="92219" y="110195"/>
                  </a:lnTo>
                  <a:lnTo>
                    <a:pt x="94332" y="110325"/>
                  </a:lnTo>
                  <a:lnTo>
                    <a:pt x="96484" y="110195"/>
                  </a:lnTo>
                  <a:lnTo>
                    <a:pt x="98520" y="109830"/>
                  </a:lnTo>
                  <a:lnTo>
                    <a:pt x="100499" y="109310"/>
                  </a:lnTo>
                  <a:lnTo>
                    <a:pt x="102382" y="108504"/>
                  </a:lnTo>
                  <a:lnTo>
                    <a:pt x="104169" y="107568"/>
                  </a:lnTo>
                  <a:lnTo>
                    <a:pt x="105802" y="106501"/>
                  </a:lnTo>
                  <a:lnTo>
                    <a:pt x="107339" y="105201"/>
                  </a:lnTo>
                  <a:lnTo>
                    <a:pt x="108683" y="103771"/>
                  </a:lnTo>
                  <a:lnTo>
                    <a:pt x="109875" y="102262"/>
                  </a:lnTo>
                  <a:lnTo>
                    <a:pt x="110912" y="100572"/>
                  </a:lnTo>
                  <a:lnTo>
                    <a:pt x="111700" y="98855"/>
                  </a:lnTo>
                  <a:lnTo>
                    <a:pt x="112315" y="96983"/>
                  </a:lnTo>
                  <a:lnTo>
                    <a:pt x="112680" y="95110"/>
                  </a:lnTo>
                  <a:lnTo>
                    <a:pt x="112795" y="93081"/>
                  </a:lnTo>
                  <a:lnTo>
                    <a:pt x="112680" y="91105"/>
                  </a:lnTo>
                  <a:lnTo>
                    <a:pt x="112315" y="89232"/>
                  </a:lnTo>
                  <a:lnTo>
                    <a:pt x="111700" y="87360"/>
                  </a:lnTo>
                  <a:lnTo>
                    <a:pt x="110912" y="85643"/>
                  </a:lnTo>
                  <a:lnTo>
                    <a:pt x="109875" y="83979"/>
                  </a:lnTo>
                  <a:lnTo>
                    <a:pt x="108683" y="82444"/>
                  </a:lnTo>
                  <a:lnTo>
                    <a:pt x="107339" y="81014"/>
                  </a:lnTo>
                  <a:lnTo>
                    <a:pt x="105802" y="79739"/>
                  </a:lnTo>
                  <a:lnTo>
                    <a:pt x="104169" y="78647"/>
                  </a:lnTo>
                  <a:lnTo>
                    <a:pt x="102382" y="77711"/>
                  </a:lnTo>
                  <a:lnTo>
                    <a:pt x="100499" y="76931"/>
                  </a:lnTo>
                  <a:lnTo>
                    <a:pt x="98520" y="76384"/>
                  </a:lnTo>
                  <a:lnTo>
                    <a:pt x="96484" y="76046"/>
                  </a:lnTo>
                  <a:lnTo>
                    <a:pt x="94332" y="75890"/>
                  </a:lnTo>
                  <a:close/>
                  <a:moveTo>
                    <a:pt x="25629" y="75890"/>
                  </a:moveTo>
                  <a:lnTo>
                    <a:pt x="23631" y="75994"/>
                  </a:lnTo>
                  <a:lnTo>
                    <a:pt x="21690" y="76332"/>
                  </a:lnTo>
                  <a:lnTo>
                    <a:pt x="19846" y="76775"/>
                  </a:lnTo>
                  <a:lnTo>
                    <a:pt x="18059" y="77451"/>
                  </a:lnTo>
                  <a:lnTo>
                    <a:pt x="16388" y="78309"/>
                  </a:lnTo>
                  <a:lnTo>
                    <a:pt x="14774" y="79297"/>
                  </a:lnTo>
                  <a:lnTo>
                    <a:pt x="13333" y="80364"/>
                  </a:lnTo>
                  <a:lnTo>
                    <a:pt x="11969" y="81664"/>
                  </a:lnTo>
                  <a:lnTo>
                    <a:pt x="10778" y="83042"/>
                  </a:lnTo>
                  <a:lnTo>
                    <a:pt x="9721" y="84499"/>
                  </a:lnTo>
                  <a:lnTo>
                    <a:pt x="8818" y="86085"/>
                  </a:lnTo>
                  <a:lnTo>
                    <a:pt x="8126" y="87724"/>
                  </a:lnTo>
                  <a:lnTo>
                    <a:pt x="7569" y="89492"/>
                  </a:lnTo>
                  <a:lnTo>
                    <a:pt x="7281" y="91261"/>
                  </a:lnTo>
                  <a:lnTo>
                    <a:pt x="7127" y="93081"/>
                  </a:lnTo>
                  <a:lnTo>
                    <a:pt x="7281" y="95110"/>
                  </a:lnTo>
                  <a:lnTo>
                    <a:pt x="7646" y="96983"/>
                  </a:lnTo>
                  <a:lnTo>
                    <a:pt x="8261" y="98855"/>
                  </a:lnTo>
                  <a:lnTo>
                    <a:pt x="9068" y="100572"/>
                  </a:lnTo>
                  <a:lnTo>
                    <a:pt x="10086" y="102262"/>
                  </a:lnTo>
                  <a:lnTo>
                    <a:pt x="11277" y="103771"/>
                  </a:lnTo>
                  <a:lnTo>
                    <a:pt x="12641" y="105201"/>
                  </a:lnTo>
                  <a:lnTo>
                    <a:pt x="14159" y="106501"/>
                  </a:lnTo>
                  <a:lnTo>
                    <a:pt x="15792" y="107568"/>
                  </a:lnTo>
                  <a:lnTo>
                    <a:pt x="17579" y="108504"/>
                  </a:lnTo>
                  <a:lnTo>
                    <a:pt x="19481" y="109310"/>
                  </a:lnTo>
                  <a:lnTo>
                    <a:pt x="21440" y="109830"/>
                  </a:lnTo>
                  <a:lnTo>
                    <a:pt x="23477" y="110195"/>
                  </a:lnTo>
                  <a:lnTo>
                    <a:pt x="25629" y="110325"/>
                  </a:lnTo>
                  <a:lnTo>
                    <a:pt x="27742" y="110195"/>
                  </a:lnTo>
                  <a:lnTo>
                    <a:pt x="29779" y="109830"/>
                  </a:lnTo>
                  <a:lnTo>
                    <a:pt x="31757" y="109310"/>
                  </a:lnTo>
                  <a:lnTo>
                    <a:pt x="33640" y="108504"/>
                  </a:lnTo>
                  <a:lnTo>
                    <a:pt x="35427" y="107568"/>
                  </a:lnTo>
                  <a:lnTo>
                    <a:pt x="37098" y="106501"/>
                  </a:lnTo>
                  <a:lnTo>
                    <a:pt x="38597" y="105201"/>
                  </a:lnTo>
                  <a:lnTo>
                    <a:pt x="39980" y="103771"/>
                  </a:lnTo>
                  <a:lnTo>
                    <a:pt x="41133" y="102262"/>
                  </a:lnTo>
                  <a:lnTo>
                    <a:pt x="42170" y="100572"/>
                  </a:lnTo>
                  <a:lnTo>
                    <a:pt x="42958" y="98855"/>
                  </a:lnTo>
                  <a:lnTo>
                    <a:pt x="43573" y="96983"/>
                  </a:lnTo>
                  <a:lnTo>
                    <a:pt x="43938" y="95110"/>
                  </a:lnTo>
                  <a:lnTo>
                    <a:pt x="44092" y="93081"/>
                  </a:lnTo>
                  <a:lnTo>
                    <a:pt x="43938" y="91105"/>
                  </a:lnTo>
                  <a:lnTo>
                    <a:pt x="43573" y="89232"/>
                  </a:lnTo>
                  <a:lnTo>
                    <a:pt x="42958" y="87360"/>
                  </a:lnTo>
                  <a:lnTo>
                    <a:pt x="42170" y="85643"/>
                  </a:lnTo>
                  <a:lnTo>
                    <a:pt x="41133" y="83979"/>
                  </a:lnTo>
                  <a:lnTo>
                    <a:pt x="39980" y="82444"/>
                  </a:lnTo>
                  <a:lnTo>
                    <a:pt x="38597" y="81014"/>
                  </a:lnTo>
                  <a:lnTo>
                    <a:pt x="37098" y="79739"/>
                  </a:lnTo>
                  <a:lnTo>
                    <a:pt x="35427" y="78647"/>
                  </a:lnTo>
                  <a:lnTo>
                    <a:pt x="33640" y="77711"/>
                  </a:lnTo>
                  <a:lnTo>
                    <a:pt x="31757" y="76931"/>
                  </a:lnTo>
                  <a:lnTo>
                    <a:pt x="29779" y="76384"/>
                  </a:lnTo>
                  <a:lnTo>
                    <a:pt x="27742" y="76046"/>
                  </a:lnTo>
                  <a:lnTo>
                    <a:pt x="25629" y="75890"/>
                  </a:lnTo>
                  <a:close/>
                  <a:moveTo>
                    <a:pt x="60000" y="60416"/>
                  </a:moveTo>
                  <a:lnTo>
                    <a:pt x="58770" y="60520"/>
                  </a:lnTo>
                  <a:lnTo>
                    <a:pt x="57598" y="60754"/>
                  </a:lnTo>
                  <a:lnTo>
                    <a:pt x="56503" y="61196"/>
                  </a:lnTo>
                  <a:lnTo>
                    <a:pt x="55523" y="61794"/>
                  </a:lnTo>
                  <a:lnTo>
                    <a:pt x="54620" y="62522"/>
                  </a:lnTo>
                  <a:lnTo>
                    <a:pt x="53852" y="63381"/>
                  </a:lnTo>
                  <a:lnTo>
                    <a:pt x="53237" y="64317"/>
                  </a:lnTo>
                  <a:lnTo>
                    <a:pt x="52795" y="65331"/>
                  </a:lnTo>
                  <a:lnTo>
                    <a:pt x="52507" y="66423"/>
                  </a:lnTo>
                  <a:lnTo>
                    <a:pt x="52391" y="67594"/>
                  </a:lnTo>
                  <a:lnTo>
                    <a:pt x="52507" y="68738"/>
                  </a:lnTo>
                  <a:lnTo>
                    <a:pt x="52795" y="69882"/>
                  </a:lnTo>
                  <a:lnTo>
                    <a:pt x="53237" y="70897"/>
                  </a:lnTo>
                  <a:lnTo>
                    <a:pt x="53852" y="71833"/>
                  </a:lnTo>
                  <a:lnTo>
                    <a:pt x="54620" y="72691"/>
                  </a:lnTo>
                  <a:lnTo>
                    <a:pt x="55523" y="73368"/>
                  </a:lnTo>
                  <a:lnTo>
                    <a:pt x="56503" y="73966"/>
                  </a:lnTo>
                  <a:lnTo>
                    <a:pt x="57598" y="74408"/>
                  </a:lnTo>
                  <a:lnTo>
                    <a:pt x="58770" y="74694"/>
                  </a:lnTo>
                  <a:lnTo>
                    <a:pt x="60000" y="74746"/>
                  </a:lnTo>
                  <a:lnTo>
                    <a:pt x="61248" y="74694"/>
                  </a:lnTo>
                  <a:lnTo>
                    <a:pt x="62401" y="74408"/>
                  </a:lnTo>
                  <a:lnTo>
                    <a:pt x="63496" y="73966"/>
                  </a:lnTo>
                  <a:lnTo>
                    <a:pt x="64514" y="73368"/>
                  </a:lnTo>
                  <a:lnTo>
                    <a:pt x="65398" y="72691"/>
                  </a:lnTo>
                  <a:lnTo>
                    <a:pt x="66147" y="71833"/>
                  </a:lnTo>
                  <a:lnTo>
                    <a:pt x="66781" y="70897"/>
                  </a:lnTo>
                  <a:lnTo>
                    <a:pt x="67243" y="69882"/>
                  </a:lnTo>
                  <a:lnTo>
                    <a:pt x="67531" y="68738"/>
                  </a:lnTo>
                  <a:lnTo>
                    <a:pt x="67608" y="67594"/>
                  </a:lnTo>
                  <a:lnTo>
                    <a:pt x="67531" y="66423"/>
                  </a:lnTo>
                  <a:lnTo>
                    <a:pt x="67243" y="65331"/>
                  </a:lnTo>
                  <a:lnTo>
                    <a:pt x="66781" y="64317"/>
                  </a:lnTo>
                  <a:lnTo>
                    <a:pt x="66147" y="63381"/>
                  </a:lnTo>
                  <a:lnTo>
                    <a:pt x="65398" y="62522"/>
                  </a:lnTo>
                  <a:lnTo>
                    <a:pt x="64514" y="61794"/>
                  </a:lnTo>
                  <a:lnTo>
                    <a:pt x="63496" y="61196"/>
                  </a:lnTo>
                  <a:lnTo>
                    <a:pt x="62401" y="60754"/>
                  </a:lnTo>
                  <a:lnTo>
                    <a:pt x="61248" y="60520"/>
                  </a:lnTo>
                  <a:lnTo>
                    <a:pt x="60000" y="60416"/>
                  </a:lnTo>
                  <a:close/>
                  <a:moveTo>
                    <a:pt x="34889" y="0"/>
                  </a:moveTo>
                  <a:lnTo>
                    <a:pt x="36810" y="78"/>
                  </a:lnTo>
                  <a:lnTo>
                    <a:pt x="38712" y="390"/>
                  </a:lnTo>
                  <a:lnTo>
                    <a:pt x="40557" y="884"/>
                  </a:lnTo>
                  <a:lnTo>
                    <a:pt x="42343" y="1508"/>
                  </a:lnTo>
                  <a:lnTo>
                    <a:pt x="44053" y="2366"/>
                  </a:lnTo>
                  <a:lnTo>
                    <a:pt x="45686" y="3328"/>
                  </a:lnTo>
                  <a:lnTo>
                    <a:pt x="47223" y="4473"/>
                  </a:lnTo>
                  <a:lnTo>
                    <a:pt x="48607" y="5747"/>
                  </a:lnTo>
                  <a:lnTo>
                    <a:pt x="49875" y="7126"/>
                  </a:lnTo>
                  <a:lnTo>
                    <a:pt x="51008" y="8660"/>
                  </a:lnTo>
                  <a:lnTo>
                    <a:pt x="51950" y="10247"/>
                  </a:lnTo>
                  <a:lnTo>
                    <a:pt x="52718" y="11963"/>
                  </a:lnTo>
                  <a:lnTo>
                    <a:pt x="53275" y="13732"/>
                  </a:lnTo>
                  <a:lnTo>
                    <a:pt x="53640" y="15552"/>
                  </a:lnTo>
                  <a:lnTo>
                    <a:pt x="53736" y="17477"/>
                  </a:lnTo>
                  <a:lnTo>
                    <a:pt x="53698" y="18231"/>
                  </a:lnTo>
                  <a:lnTo>
                    <a:pt x="53659" y="18907"/>
                  </a:lnTo>
                  <a:lnTo>
                    <a:pt x="53563" y="21378"/>
                  </a:lnTo>
                  <a:lnTo>
                    <a:pt x="55043" y="20728"/>
                  </a:lnTo>
                  <a:lnTo>
                    <a:pt x="56618" y="20286"/>
                  </a:lnTo>
                  <a:lnTo>
                    <a:pt x="58290" y="20000"/>
                  </a:lnTo>
                  <a:lnTo>
                    <a:pt x="60000" y="19895"/>
                  </a:lnTo>
                  <a:lnTo>
                    <a:pt x="61709" y="20000"/>
                  </a:lnTo>
                  <a:lnTo>
                    <a:pt x="63362" y="20286"/>
                  </a:lnTo>
                  <a:lnTo>
                    <a:pt x="64956" y="20728"/>
                  </a:lnTo>
                  <a:lnTo>
                    <a:pt x="66416" y="21378"/>
                  </a:lnTo>
                  <a:lnTo>
                    <a:pt x="66301" y="18907"/>
                  </a:lnTo>
                  <a:lnTo>
                    <a:pt x="66224" y="18179"/>
                  </a:lnTo>
                  <a:lnTo>
                    <a:pt x="66224" y="17477"/>
                  </a:lnTo>
                  <a:lnTo>
                    <a:pt x="66340" y="15552"/>
                  </a:lnTo>
                  <a:lnTo>
                    <a:pt x="66705" y="13680"/>
                  </a:lnTo>
                  <a:lnTo>
                    <a:pt x="67243" y="11911"/>
                  </a:lnTo>
                  <a:lnTo>
                    <a:pt x="68011" y="10247"/>
                  </a:lnTo>
                  <a:lnTo>
                    <a:pt x="68952" y="8608"/>
                  </a:lnTo>
                  <a:lnTo>
                    <a:pt x="70086" y="7126"/>
                  </a:lnTo>
                  <a:lnTo>
                    <a:pt x="71354" y="5747"/>
                  </a:lnTo>
                  <a:lnTo>
                    <a:pt x="72737" y="4473"/>
                  </a:lnTo>
                  <a:lnTo>
                    <a:pt x="74274" y="3328"/>
                  </a:lnTo>
                  <a:lnTo>
                    <a:pt x="75907" y="2366"/>
                  </a:lnTo>
                  <a:lnTo>
                    <a:pt x="77617" y="1508"/>
                  </a:lnTo>
                  <a:lnTo>
                    <a:pt x="79404" y="884"/>
                  </a:lnTo>
                  <a:lnTo>
                    <a:pt x="81268" y="390"/>
                  </a:lnTo>
                  <a:lnTo>
                    <a:pt x="83150" y="78"/>
                  </a:lnTo>
                  <a:lnTo>
                    <a:pt x="85091" y="0"/>
                  </a:lnTo>
                  <a:lnTo>
                    <a:pt x="87127" y="78"/>
                  </a:lnTo>
                  <a:lnTo>
                    <a:pt x="89087" y="442"/>
                  </a:lnTo>
                  <a:lnTo>
                    <a:pt x="91027" y="988"/>
                  </a:lnTo>
                  <a:lnTo>
                    <a:pt x="92814" y="1768"/>
                  </a:lnTo>
                  <a:lnTo>
                    <a:pt x="94524" y="2704"/>
                  </a:lnTo>
                  <a:lnTo>
                    <a:pt x="96119" y="3823"/>
                  </a:lnTo>
                  <a:lnTo>
                    <a:pt x="97579" y="5123"/>
                  </a:lnTo>
                  <a:lnTo>
                    <a:pt x="98885" y="6553"/>
                  </a:lnTo>
                  <a:lnTo>
                    <a:pt x="100019" y="8114"/>
                  </a:lnTo>
                  <a:lnTo>
                    <a:pt x="100999" y="9804"/>
                  </a:lnTo>
                  <a:lnTo>
                    <a:pt x="101767" y="11625"/>
                  </a:lnTo>
                  <a:lnTo>
                    <a:pt x="102343" y="13498"/>
                  </a:lnTo>
                  <a:lnTo>
                    <a:pt x="102670" y="15474"/>
                  </a:lnTo>
                  <a:lnTo>
                    <a:pt x="102824" y="17477"/>
                  </a:lnTo>
                  <a:lnTo>
                    <a:pt x="104975" y="40260"/>
                  </a:lnTo>
                  <a:lnTo>
                    <a:pt x="106609" y="41482"/>
                  </a:lnTo>
                  <a:lnTo>
                    <a:pt x="108146" y="42860"/>
                  </a:lnTo>
                  <a:lnTo>
                    <a:pt x="109548" y="44343"/>
                  </a:lnTo>
                  <a:lnTo>
                    <a:pt x="110797" y="45981"/>
                  </a:lnTo>
                  <a:lnTo>
                    <a:pt x="111930" y="47698"/>
                  </a:lnTo>
                  <a:lnTo>
                    <a:pt x="112910" y="49518"/>
                  </a:lnTo>
                  <a:lnTo>
                    <a:pt x="113698" y="51443"/>
                  </a:lnTo>
                  <a:lnTo>
                    <a:pt x="114370" y="53420"/>
                  </a:lnTo>
                  <a:lnTo>
                    <a:pt x="114831" y="55474"/>
                  </a:lnTo>
                  <a:lnTo>
                    <a:pt x="115081" y="57659"/>
                  </a:lnTo>
                  <a:lnTo>
                    <a:pt x="119634" y="88894"/>
                  </a:lnTo>
                  <a:lnTo>
                    <a:pt x="119634" y="88998"/>
                  </a:lnTo>
                  <a:lnTo>
                    <a:pt x="119673" y="89102"/>
                  </a:lnTo>
                  <a:lnTo>
                    <a:pt x="119788" y="90091"/>
                  </a:lnTo>
                  <a:lnTo>
                    <a:pt x="119942" y="91547"/>
                  </a:lnTo>
                  <a:lnTo>
                    <a:pt x="120000" y="93081"/>
                  </a:lnTo>
                  <a:lnTo>
                    <a:pt x="119865" y="95708"/>
                  </a:lnTo>
                  <a:lnTo>
                    <a:pt x="119538" y="98205"/>
                  </a:lnTo>
                  <a:lnTo>
                    <a:pt x="118943" y="100676"/>
                  </a:lnTo>
                  <a:lnTo>
                    <a:pt x="118194" y="102990"/>
                  </a:lnTo>
                  <a:lnTo>
                    <a:pt x="117233" y="105253"/>
                  </a:lnTo>
                  <a:lnTo>
                    <a:pt x="116080" y="107386"/>
                  </a:lnTo>
                  <a:lnTo>
                    <a:pt x="114755" y="109388"/>
                  </a:lnTo>
                  <a:lnTo>
                    <a:pt x="113275" y="111235"/>
                  </a:lnTo>
                  <a:lnTo>
                    <a:pt x="111623" y="112951"/>
                  </a:lnTo>
                  <a:lnTo>
                    <a:pt x="109855" y="114512"/>
                  </a:lnTo>
                  <a:lnTo>
                    <a:pt x="107953" y="115916"/>
                  </a:lnTo>
                  <a:lnTo>
                    <a:pt x="105917" y="117087"/>
                  </a:lnTo>
                  <a:lnTo>
                    <a:pt x="103804" y="118127"/>
                  </a:lnTo>
                  <a:lnTo>
                    <a:pt x="101536" y="118907"/>
                  </a:lnTo>
                  <a:lnTo>
                    <a:pt x="99212" y="119505"/>
                  </a:lnTo>
                  <a:lnTo>
                    <a:pt x="96849" y="119895"/>
                  </a:lnTo>
                  <a:lnTo>
                    <a:pt x="94370" y="120000"/>
                  </a:lnTo>
                  <a:lnTo>
                    <a:pt x="91892" y="119895"/>
                  </a:lnTo>
                  <a:lnTo>
                    <a:pt x="89490" y="119505"/>
                  </a:lnTo>
                  <a:lnTo>
                    <a:pt x="87204" y="118907"/>
                  </a:lnTo>
                  <a:lnTo>
                    <a:pt x="84937" y="118127"/>
                  </a:lnTo>
                  <a:lnTo>
                    <a:pt x="82824" y="117087"/>
                  </a:lnTo>
                  <a:lnTo>
                    <a:pt x="80787" y="115916"/>
                  </a:lnTo>
                  <a:lnTo>
                    <a:pt x="78904" y="114512"/>
                  </a:lnTo>
                  <a:lnTo>
                    <a:pt x="77118" y="112951"/>
                  </a:lnTo>
                  <a:lnTo>
                    <a:pt x="75485" y="111235"/>
                  </a:lnTo>
                  <a:lnTo>
                    <a:pt x="73986" y="109388"/>
                  </a:lnTo>
                  <a:lnTo>
                    <a:pt x="72680" y="107386"/>
                  </a:lnTo>
                  <a:lnTo>
                    <a:pt x="71508" y="105253"/>
                  </a:lnTo>
                  <a:lnTo>
                    <a:pt x="70566" y="102990"/>
                  </a:lnTo>
                  <a:lnTo>
                    <a:pt x="69798" y="100676"/>
                  </a:lnTo>
                  <a:lnTo>
                    <a:pt x="69221" y="98205"/>
                  </a:lnTo>
                  <a:lnTo>
                    <a:pt x="68895" y="95708"/>
                  </a:lnTo>
                  <a:lnTo>
                    <a:pt x="68780" y="93081"/>
                  </a:lnTo>
                  <a:lnTo>
                    <a:pt x="68780" y="80806"/>
                  </a:lnTo>
                  <a:lnTo>
                    <a:pt x="67166" y="81690"/>
                  </a:lnTo>
                  <a:lnTo>
                    <a:pt x="65494" y="82392"/>
                  </a:lnTo>
                  <a:lnTo>
                    <a:pt x="63746" y="82886"/>
                  </a:lnTo>
                  <a:lnTo>
                    <a:pt x="61902" y="83172"/>
                  </a:lnTo>
                  <a:lnTo>
                    <a:pt x="60000" y="83276"/>
                  </a:lnTo>
                  <a:lnTo>
                    <a:pt x="58117" y="83172"/>
                  </a:lnTo>
                  <a:lnTo>
                    <a:pt x="56253" y="82886"/>
                  </a:lnTo>
                  <a:lnTo>
                    <a:pt x="54505" y="82340"/>
                  </a:lnTo>
                  <a:lnTo>
                    <a:pt x="52795" y="81664"/>
                  </a:lnTo>
                  <a:lnTo>
                    <a:pt x="51219" y="80806"/>
                  </a:lnTo>
                  <a:lnTo>
                    <a:pt x="51219" y="93081"/>
                  </a:lnTo>
                  <a:lnTo>
                    <a:pt x="51123" y="95708"/>
                  </a:lnTo>
                  <a:lnTo>
                    <a:pt x="50758" y="98205"/>
                  </a:lnTo>
                  <a:lnTo>
                    <a:pt x="50201" y="100676"/>
                  </a:lnTo>
                  <a:lnTo>
                    <a:pt x="49452" y="102990"/>
                  </a:lnTo>
                  <a:lnTo>
                    <a:pt x="48453" y="105253"/>
                  </a:lnTo>
                  <a:lnTo>
                    <a:pt x="47339" y="107386"/>
                  </a:lnTo>
                  <a:lnTo>
                    <a:pt x="46013" y="109388"/>
                  </a:lnTo>
                  <a:lnTo>
                    <a:pt x="44534" y="111235"/>
                  </a:lnTo>
                  <a:lnTo>
                    <a:pt x="42881" y="112951"/>
                  </a:lnTo>
                  <a:lnTo>
                    <a:pt x="41114" y="114512"/>
                  </a:lnTo>
                  <a:lnTo>
                    <a:pt x="39212" y="115916"/>
                  </a:lnTo>
                  <a:lnTo>
                    <a:pt x="37175" y="117087"/>
                  </a:lnTo>
                  <a:lnTo>
                    <a:pt x="35024" y="118127"/>
                  </a:lnTo>
                  <a:lnTo>
                    <a:pt x="32814" y="118907"/>
                  </a:lnTo>
                  <a:lnTo>
                    <a:pt x="30470" y="119505"/>
                  </a:lnTo>
                  <a:lnTo>
                    <a:pt x="28069" y="119895"/>
                  </a:lnTo>
                  <a:lnTo>
                    <a:pt x="25629" y="120000"/>
                  </a:lnTo>
                  <a:lnTo>
                    <a:pt x="23150" y="119895"/>
                  </a:lnTo>
                  <a:lnTo>
                    <a:pt x="20749" y="119505"/>
                  </a:lnTo>
                  <a:lnTo>
                    <a:pt x="18424" y="118907"/>
                  </a:lnTo>
                  <a:lnTo>
                    <a:pt x="16195" y="118127"/>
                  </a:lnTo>
                  <a:lnTo>
                    <a:pt x="14063" y="117087"/>
                  </a:lnTo>
                  <a:lnTo>
                    <a:pt x="12007" y="115916"/>
                  </a:lnTo>
                  <a:lnTo>
                    <a:pt x="10124" y="114512"/>
                  </a:lnTo>
                  <a:lnTo>
                    <a:pt x="8338" y="112951"/>
                  </a:lnTo>
                  <a:lnTo>
                    <a:pt x="6705" y="111235"/>
                  </a:lnTo>
                  <a:lnTo>
                    <a:pt x="5206" y="109388"/>
                  </a:lnTo>
                  <a:lnTo>
                    <a:pt x="3900" y="107386"/>
                  </a:lnTo>
                  <a:lnTo>
                    <a:pt x="2766" y="105253"/>
                  </a:lnTo>
                  <a:lnTo>
                    <a:pt x="1786" y="102990"/>
                  </a:lnTo>
                  <a:lnTo>
                    <a:pt x="1018" y="100676"/>
                  </a:lnTo>
                  <a:lnTo>
                    <a:pt x="480" y="98205"/>
                  </a:lnTo>
                  <a:lnTo>
                    <a:pt x="115" y="95708"/>
                  </a:lnTo>
                  <a:lnTo>
                    <a:pt x="0" y="93081"/>
                  </a:lnTo>
                  <a:lnTo>
                    <a:pt x="38" y="91547"/>
                  </a:lnTo>
                  <a:lnTo>
                    <a:pt x="172" y="90091"/>
                  </a:lnTo>
                  <a:lnTo>
                    <a:pt x="288" y="89102"/>
                  </a:lnTo>
                  <a:lnTo>
                    <a:pt x="288" y="88998"/>
                  </a:lnTo>
                  <a:lnTo>
                    <a:pt x="326" y="88894"/>
                  </a:lnTo>
                  <a:lnTo>
                    <a:pt x="4879" y="57659"/>
                  </a:lnTo>
                  <a:lnTo>
                    <a:pt x="5129" y="55474"/>
                  </a:lnTo>
                  <a:lnTo>
                    <a:pt x="5609" y="53420"/>
                  </a:lnTo>
                  <a:lnTo>
                    <a:pt x="6263" y="51443"/>
                  </a:lnTo>
                  <a:lnTo>
                    <a:pt x="7070" y="49518"/>
                  </a:lnTo>
                  <a:lnTo>
                    <a:pt x="8049" y="47698"/>
                  </a:lnTo>
                  <a:lnTo>
                    <a:pt x="9183" y="45981"/>
                  </a:lnTo>
                  <a:lnTo>
                    <a:pt x="10413" y="44343"/>
                  </a:lnTo>
                  <a:lnTo>
                    <a:pt x="11834" y="42808"/>
                  </a:lnTo>
                  <a:lnTo>
                    <a:pt x="13371" y="41482"/>
                  </a:lnTo>
                  <a:lnTo>
                    <a:pt x="15004" y="40260"/>
                  </a:lnTo>
                  <a:lnTo>
                    <a:pt x="17156" y="17477"/>
                  </a:lnTo>
                  <a:lnTo>
                    <a:pt x="17291" y="15474"/>
                  </a:lnTo>
                  <a:lnTo>
                    <a:pt x="17617" y="13498"/>
                  </a:lnTo>
                  <a:lnTo>
                    <a:pt x="18213" y="11625"/>
                  </a:lnTo>
                  <a:lnTo>
                    <a:pt x="18962" y="9804"/>
                  </a:lnTo>
                  <a:lnTo>
                    <a:pt x="19961" y="8114"/>
                  </a:lnTo>
                  <a:lnTo>
                    <a:pt x="21075" y="6553"/>
                  </a:lnTo>
                  <a:lnTo>
                    <a:pt x="22382" y="5123"/>
                  </a:lnTo>
                  <a:lnTo>
                    <a:pt x="23842" y="3823"/>
                  </a:lnTo>
                  <a:lnTo>
                    <a:pt x="25456" y="2704"/>
                  </a:lnTo>
                  <a:lnTo>
                    <a:pt x="27166" y="1768"/>
                  </a:lnTo>
                  <a:lnTo>
                    <a:pt x="28952" y="988"/>
                  </a:lnTo>
                  <a:lnTo>
                    <a:pt x="30874" y="442"/>
                  </a:lnTo>
                  <a:lnTo>
                    <a:pt x="32833" y="78"/>
                  </a:lnTo>
                  <a:lnTo>
                    <a:pt x="3488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35" name="Google Shape;1135;p53"/>
            <p:cNvSpPr/>
            <p:nvPr/>
          </p:nvSpPr>
          <p:spPr>
            <a:xfrm>
              <a:off x="1416100" y="3179731"/>
              <a:ext cx="507000" cy="297900"/>
            </a:xfrm>
            <a:custGeom>
              <a:rect b="b" l="l" r="r" t="t"/>
              <a:pathLst>
                <a:path extrusionOk="0" h="120000" w="120000">
                  <a:moveTo>
                    <a:pt x="58859" y="0"/>
                  </a:moveTo>
                  <a:lnTo>
                    <a:pt x="66787" y="738"/>
                  </a:lnTo>
                  <a:lnTo>
                    <a:pt x="74389" y="2953"/>
                  </a:lnTo>
                  <a:lnTo>
                    <a:pt x="81556" y="5723"/>
                  </a:lnTo>
                  <a:lnTo>
                    <a:pt x="88506" y="9969"/>
                  </a:lnTo>
                  <a:lnTo>
                    <a:pt x="95131" y="15138"/>
                  </a:lnTo>
                  <a:lnTo>
                    <a:pt x="101104" y="21046"/>
                  </a:lnTo>
                  <a:lnTo>
                    <a:pt x="106425" y="28061"/>
                  </a:lnTo>
                  <a:lnTo>
                    <a:pt x="111203" y="35446"/>
                  </a:lnTo>
                  <a:lnTo>
                    <a:pt x="114895" y="43753"/>
                  </a:lnTo>
                  <a:lnTo>
                    <a:pt x="117828" y="52615"/>
                  </a:lnTo>
                  <a:lnTo>
                    <a:pt x="119457" y="61661"/>
                  </a:lnTo>
                  <a:lnTo>
                    <a:pt x="120000" y="71446"/>
                  </a:lnTo>
                  <a:lnTo>
                    <a:pt x="118588" y="109292"/>
                  </a:lnTo>
                  <a:lnTo>
                    <a:pt x="117936" y="113723"/>
                  </a:lnTo>
                  <a:lnTo>
                    <a:pt x="116524" y="117230"/>
                  </a:lnTo>
                  <a:lnTo>
                    <a:pt x="114244" y="119446"/>
                  </a:lnTo>
                  <a:lnTo>
                    <a:pt x="111855" y="120000"/>
                  </a:lnTo>
                  <a:lnTo>
                    <a:pt x="109140" y="119446"/>
                  </a:lnTo>
                  <a:lnTo>
                    <a:pt x="97194" y="110953"/>
                  </a:lnTo>
                  <a:lnTo>
                    <a:pt x="84380" y="104676"/>
                  </a:lnTo>
                  <a:lnTo>
                    <a:pt x="71457" y="99876"/>
                  </a:lnTo>
                  <a:lnTo>
                    <a:pt x="58316" y="96923"/>
                  </a:lnTo>
                  <a:lnTo>
                    <a:pt x="44959" y="96000"/>
                  </a:lnTo>
                  <a:lnTo>
                    <a:pt x="32579" y="96923"/>
                  </a:lnTo>
                  <a:lnTo>
                    <a:pt x="20199" y="99507"/>
                  </a:lnTo>
                  <a:lnTo>
                    <a:pt x="8470" y="103569"/>
                  </a:lnTo>
                  <a:lnTo>
                    <a:pt x="5647" y="103938"/>
                  </a:lnTo>
                  <a:lnTo>
                    <a:pt x="3366" y="102276"/>
                  </a:lnTo>
                  <a:lnTo>
                    <a:pt x="1303" y="99507"/>
                  </a:lnTo>
                  <a:lnTo>
                    <a:pt x="217" y="95630"/>
                  </a:lnTo>
                  <a:lnTo>
                    <a:pt x="0" y="91015"/>
                  </a:lnTo>
                  <a:lnTo>
                    <a:pt x="1737" y="68307"/>
                  </a:lnTo>
                  <a:lnTo>
                    <a:pt x="2714" y="58523"/>
                  </a:lnTo>
                  <a:lnTo>
                    <a:pt x="4778" y="48738"/>
                  </a:lnTo>
                  <a:lnTo>
                    <a:pt x="7927" y="39692"/>
                  </a:lnTo>
                  <a:lnTo>
                    <a:pt x="11837" y="31200"/>
                  </a:lnTo>
                  <a:lnTo>
                    <a:pt x="16723" y="23446"/>
                  </a:lnTo>
                  <a:lnTo>
                    <a:pt x="22262" y="16800"/>
                  </a:lnTo>
                  <a:lnTo>
                    <a:pt x="28669" y="11261"/>
                  </a:lnTo>
                  <a:lnTo>
                    <a:pt x="35402" y="6461"/>
                  </a:lnTo>
                  <a:lnTo>
                    <a:pt x="42895" y="2953"/>
                  </a:lnTo>
                  <a:lnTo>
                    <a:pt x="50714" y="738"/>
                  </a:lnTo>
                  <a:lnTo>
                    <a:pt x="5885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36" name="Google Shape;1136;p53"/>
          <p:cNvGrpSpPr/>
          <p:nvPr/>
        </p:nvGrpSpPr>
        <p:grpSpPr>
          <a:xfrm>
            <a:off x="1624277" y="1370013"/>
            <a:ext cx="306358" cy="347945"/>
            <a:chOff x="855663" y="1754188"/>
            <a:chExt cx="4314900" cy="4900637"/>
          </a:xfrm>
        </p:grpSpPr>
        <p:sp>
          <p:nvSpPr>
            <p:cNvPr id="1137" name="Google Shape;1137;p53"/>
            <p:cNvSpPr/>
            <p:nvPr/>
          </p:nvSpPr>
          <p:spPr>
            <a:xfrm>
              <a:off x="855663" y="4657725"/>
              <a:ext cx="4314900" cy="1997100"/>
            </a:xfrm>
            <a:custGeom>
              <a:rect b="b" l="l" r="r" t="t"/>
              <a:pathLst>
                <a:path extrusionOk="0" h="120000" w="120000">
                  <a:moveTo>
                    <a:pt x="81059" y="0"/>
                  </a:moveTo>
                  <a:lnTo>
                    <a:pt x="81125" y="95"/>
                  </a:lnTo>
                  <a:lnTo>
                    <a:pt x="81390" y="525"/>
                  </a:lnTo>
                  <a:lnTo>
                    <a:pt x="81832" y="1050"/>
                  </a:lnTo>
                  <a:lnTo>
                    <a:pt x="82450" y="1861"/>
                  </a:lnTo>
                  <a:lnTo>
                    <a:pt x="83245" y="2863"/>
                  </a:lnTo>
                  <a:lnTo>
                    <a:pt x="84194" y="4105"/>
                  </a:lnTo>
                  <a:lnTo>
                    <a:pt x="85320" y="5441"/>
                  </a:lnTo>
                  <a:lnTo>
                    <a:pt x="86556" y="6873"/>
                  </a:lnTo>
                  <a:lnTo>
                    <a:pt x="88013" y="8591"/>
                  </a:lnTo>
                  <a:lnTo>
                    <a:pt x="89580" y="10310"/>
                  </a:lnTo>
                  <a:lnTo>
                    <a:pt x="91280" y="12171"/>
                  </a:lnTo>
                  <a:lnTo>
                    <a:pt x="93134" y="14033"/>
                  </a:lnTo>
                  <a:lnTo>
                    <a:pt x="95165" y="16133"/>
                  </a:lnTo>
                  <a:lnTo>
                    <a:pt x="97284" y="18186"/>
                  </a:lnTo>
                  <a:lnTo>
                    <a:pt x="99558" y="20238"/>
                  </a:lnTo>
                  <a:lnTo>
                    <a:pt x="101964" y="22386"/>
                  </a:lnTo>
                  <a:lnTo>
                    <a:pt x="104481" y="24534"/>
                  </a:lnTo>
                  <a:lnTo>
                    <a:pt x="106600" y="26396"/>
                  </a:lnTo>
                  <a:lnTo>
                    <a:pt x="108498" y="28400"/>
                  </a:lnTo>
                  <a:lnTo>
                    <a:pt x="110198" y="30692"/>
                  </a:lnTo>
                  <a:lnTo>
                    <a:pt x="111721" y="33126"/>
                  </a:lnTo>
                  <a:lnTo>
                    <a:pt x="113090" y="35799"/>
                  </a:lnTo>
                  <a:lnTo>
                    <a:pt x="114282" y="38758"/>
                  </a:lnTo>
                  <a:lnTo>
                    <a:pt x="115320" y="41909"/>
                  </a:lnTo>
                  <a:lnTo>
                    <a:pt x="116225" y="45202"/>
                  </a:lnTo>
                  <a:lnTo>
                    <a:pt x="116975" y="48878"/>
                  </a:lnTo>
                  <a:lnTo>
                    <a:pt x="117637" y="52744"/>
                  </a:lnTo>
                  <a:lnTo>
                    <a:pt x="118189" y="56849"/>
                  </a:lnTo>
                  <a:lnTo>
                    <a:pt x="118631" y="61145"/>
                  </a:lnTo>
                  <a:lnTo>
                    <a:pt x="119006" y="65823"/>
                  </a:lnTo>
                  <a:lnTo>
                    <a:pt x="119249" y="70739"/>
                  </a:lnTo>
                  <a:lnTo>
                    <a:pt x="119514" y="75847"/>
                  </a:lnTo>
                  <a:lnTo>
                    <a:pt x="119624" y="81336"/>
                  </a:lnTo>
                  <a:lnTo>
                    <a:pt x="119757" y="87064"/>
                  </a:lnTo>
                  <a:lnTo>
                    <a:pt x="119845" y="93031"/>
                  </a:lnTo>
                  <a:lnTo>
                    <a:pt x="119867" y="99331"/>
                  </a:lnTo>
                  <a:lnTo>
                    <a:pt x="119911" y="105966"/>
                  </a:lnTo>
                  <a:lnTo>
                    <a:pt x="119955" y="112840"/>
                  </a:lnTo>
                  <a:lnTo>
                    <a:pt x="120000" y="120000"/>
                  </a:lnTo>
                  <a:lnTo>
                    <a:pt x="0" y="120000"/>
                  </a:lnTo>
                  <a:lnTo>
                    <a:pt x="44" y="112840"/>
                  </a:lnTo>
                  <a:lnTo>
                    <a:pt x="88" y="105966"/>
                  </a:lnTo>
                  <a:lnTo>
                    <a:pt x="132" y="99331"/>
                  </a:lnTo>
                  <a:lnTo>
                    <a:pt x="176" y="93031"/>
                  </a:lnTo>
                  <a:lnTo>
                    <a:pt x="242" y="87064"/>
                  </a:lnTo>
                  <a:lnTo>
                    <a:pt x="331" y="81336"/>
                  </a:lnTo>
                  <a:lnTo>
                    <a:pt x="507" y="75942"/>
                  </a:lnTo>
                  <a:lnTo>
                    <a:pt x="706" y="70739"/>
                  </a:lnTo>
                  <a:lnTo>
                    <a:pt x="993" y="65823"/>
                  </a:lnTo>
                  <a:lnTo>
                    <a:pt x="1368" y="61241"/>
                  </a:lnTo>
                  <a:lnTo>
                    <a:pt x="1832" y="56849"/>
                  </a:lnTo>
                  <a:lnTo>
                    <a:pt x="2362" y="52744"/>
                  </a:lnTo>
                  <a:lnTo>
                    <a:pt x="2980" y="48878"/>
                  </a:lnTo>
                  <a:lnTo>
                    <a:pt x="3774" y="45298"/>
                  </a:lnTo>
                  <a:lnTo>
                    <a:pt x="4679" y="41909"/>
                  </a:lnTo>
                  <a:lnTo>
                    <a:pt x="5717" y="38758"/>
                  </a:lnTo>
                  <a:lnTo>
                    <a:pt x="6909" y="35894"/>
                  </a:lnTo>
                  <a:lnTo>
                    <a:pt x="8278" y="33221"/>
                  </a:lnTo>
                  <a:lnTo>
                    <a:pt x="9779" y="30692"/>
                  </a:lnTo>
                  <a:lnTo>
                    <a:pt x="11501" y="28448"/>
                  </a:lnTo>
                  <a:lnTo>
                    <a:pt x="13377" y="26396"/>
                  </a:lnTo>
                  <a:lnTo>
                    <a:pt x="15474" y="24630"/>
                  </a:lnTo>
                  <a:lnTo>
                    <a:pt x="18013" y="22482"/>
                  </a:lnTo>
                  <a:lnTo>
                    <a:pt x="20419" y="20334"/>
                  </a:lnTo>
                  <a:lnTo>
                    <a:pt x="22693" y="18281"/>
                  </a:lnTo>
                  <a:lnTo>
                    <a:pt x="24834" y="16133"/>
                  </a:lnTo>
                  <a:lnTo>
                    <a:pt x="26821" y="14128"/>
                  </a:lnTo>
                  <a:lnTo>
                    <a:pt x="28697" y="12171"/>
                  </a:lnTo>
                  <a:lnTo>
                    <a:pt x="30419" y="10357"/>
                  </a:lnTo>
                  <a:lnTo>
                    <a:pt x="32008" y="8591"/>
                  </a:lnTo>
                  <a:lnTo>
                    <a:pt x="33399" y="6968"/>
                  </a:lnTo>
                  <a:lnTo>
                    <a:pt x="34679" y="5441"/>
                  </a:lnTo>
                  <a:lnTo>
                    <a:pt x="35805" y="4105"/>
                  </a:lnTo>
                  <a:lnTo>
                    <a:pt x="36754" y="2959"/>
                  </a:lnTo>
                  <a:lnTo>
                    <a:pt x="37549" y="1957"/>
                  </a:lnTo>
                  <a:lnTo>
                    <a:pt x="38167" y="1145"/>
                  </a:lnTo>
                  <a:lnTo>
                    <a:pt x="38587" y="525"/>
                  </a:lnTo>
                  <a:lnTo>
                    <a:pt x="38874" y="190"/>
                  </a:lnTo>
                  <a:lnTo>
                    <a:pt x="38962" y="95"/>
                  </a:lnTo>
                  <a:lnTo>
                    <a:pt x="50264" y="77374"/>
                  </a:lnTo>
                  <a:lnTo>
                    <a:pt x="51788" y="87923"/>
                  </a:lnTo>
                  <a:lnTo>
                    <a:pt x="56909" y="56754"/>
                  </a:lnTo>
                  <a:lnTo>
                    <a:pt x="55717" y="53031"/>
                  </a:lnTo>
                  <a:lnTo>
                    <a:pt x="54724" y="49498"/>
                  </a:lnTo>
                  <a:lnTo>
                    <a:pt x="53907" y="46300"/>
                  </a:lnTo>
                  <a:lnTo>
                    <a:pt x="53245" y="43341"/>
                  </a:lnTo>
                  <a:lnTo>
                    <a:pt x="52737" y="40572"/>
                  </a:lnTo>
                  <a:lnTo>
                    <a:pt x="52362" y="37947"/>
                  </a:lnTo>
                  <a:lnTo>
                    <a:pt x="52119" y="35704"/>
                  </a:lnTo>
                  <a:lnTo>
                    <a:pt x="52030" y="33556"/>
                  </a:lnTo>
                  <a:lnTo>
                    <a:pt x="52030" y="31694"/>
                  </a:lnTo>
                  <a:lnTo>
                    <a:pt x="52163" y="29880"/>
                  </a:lnTo>
                  <a:lnTo>
                    <a:pt x="52406" y="28400"/>
                  </a:lnTo>
                  <a:lnTo>
                    <a:pt x="52693" y="27016"/>
                  </a:lnTo>
                  <a:lnTo>
                    <a:pt x="53068" y="25775"/>
                  </a:lnTo>
                  <a:lnTo>
                    <a:pt x="53487" y="24725"/>
                  </a:lnTo>
                  <a:lnTo>
                    <a:pt x="53973" y="23818"/>
                  </a:lnTo>
                  <a:lnTo>
                    <a:pt x="54481" y="23007"/>
                  </a:lnTo>
                  <a:lnTo>
                    <a:pt x="55055" y="22291"/>
                  </a:lnTo>
                  <a:lnTo>
                    <a:pt x="55629" y="21766"/>
                  </a:lnTo>
                  <a:lnTo>
                    <a:pt x="56225" y="21288"/>
                  </a:lnTo>
                  <a:lnTo>
                    <a:pt x="56799" y="20859"/>
                  </a:lnTo>
                  <a:lnTo>
                    <a:pt x="57373" y="20572"/>
                  </a:lnTo>
                  <a:lnTo>
                    <a:pt x="57902" y="20429"/>
                  </a:lnTo>
                  <a:lnTo>
                    <a:pt x="58454" y="20238"/>
                  </a:lnTo>
                  <a:lnTo>
                    <a:pt x="58896" y="20047"/>
                  </a:lnTo>
                  <a:lnTo>
                    <a:pt x="59315" y="20047"/>
                  </a:lnTo>
                  <a:lnTo>
                    <a:pt x="59690" y="19952"/>
                  </a:lnTo>
                  <a:lnTo>
                    <a:pt x="59977" y="19952"/>
                  </a:lnTo>
                  <a:lnTo>
                    <a:pt x="60066" y="19952"/>
                  </a:lnTo>
                  <a:lnTo>
                    <a:pt x="60353" y="19952"/>
                  </a:lnTo>
                  <a:lnTo>
                    <a:pt x="60728" y="20047"/>
                  </a:lnTo>
                  <a:lnTo>
                    <a:pt x="61147" y="20047"/>
                  </a:lnTo>
                  <a:lnTo>
                    <a:pt x="61589" y="20238"/>
                  </a:lnTo>
                  <a:lnTo>
                    <a:pt x="62141" y="20429"/>
                  </a:lnTo>
                  <a:lnTo>
                    <a:pt x="62671" y="20572"/>
                  </a:lnTo>
                  <a:lnTo>
                    <a:pt x="63245" y="20859"/>
                  </a:lnTo>
                  <a:lnTo>
                    <a:pt x="63841" y="21288"/>
                  </a:lnTo>
                  <a:lnTo>
                    <a:pt x="64415" y="21766"/>
                  </a:lnTo>
                  <a:lnTo>
                    <a:pt x="64988" y="22291"/>
                  </a:lnTo>
                  <a:lnTo>
                    <a:pt x="65562" y="23007"/>
                  </a:lnTo>
                  <a:lnTo>
                    <a:pt x="66070" y="23818"/>
                  </a:lnTo>
                  <a:lnTo>
                    <a:pt x="66556" y="24725"/>
                  </a:lnTo>
                  <a:lnTo>
                    <a:pt x="66975" y="25775"/>
                  </a:lnTo>
                  <a:lnTo>
                    <a:pt x="67350" y="27016"/>
                  </a:lnTo>
                  <a:lnTo>
                    <a:pt x="67637" y="28400"/>
                  </a:lnTo>
                  <a:lnTo>
                    <a:pt x="67880" y="29880"/>
                  </a:lnTo>
                  <a:lnTo>
                    <a:pt x="68013" y="31694"/>
                  </a:lnTo>
                  <a:lnTo>
                    <a:pt x="68013" y="33556"/>
                  </a:lnTo>
                  <a:lnTo>
                    <a:pt x="67924" y="35704"/>
                  </a:lnTo>
                  <a:lnTo>
                    <a:pt x="67682" y="37947"/>
                  </a:lnTo>
                  <a:lnTo>
                    <a:pt x="67306" y="40572"/>
                  </a:lnTo>
                  <a:lnTo>
                    <a:pt x="66821" y="43341"/>
                  </a:lnTo>
                  <a:lnTo>
                    <a:pt x="66158" y="46300"/>
                  </a:lnTo>
                  <a:lnTo>
                    <a:pt x="65320" y="49498"/>
                  </a:lnTo>
                  <a:lnTo>
                    <a:pt x="64326" y="53031"/>
                  </a:lnTo>
                  <a:lnTo>
                    <a:pt x="63134" y="56754"/>
                  </a:lnTo>
                  <a:lnTo>
                    <a:pt x="68167" y="87828"/>
                  </a:lnTo>
                  <a:lnTo>
                    <a:pt x="69757" y="77374"/>
                  </a:lnTo>
                  <a:lnTo>
                    <a:pt x="8105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38" name="Google Shape;1138;p53"/>
            <p:cNvSpPr/>
            <p:nvPr/>
          </p:nvSpPr>
          <p:spPr>
            <a:xfrm>
              <a:off x="1541463" y="1754188"/>
              <a:ext cx="2889300" cy="2889300"/>
            </a:xfrm>
            <a:custGeom>
              <a:rect b="b" l="l" r="r" t="t"/>
              <a:pathLst>
                <a:path extrusionOk="0" h="120000" w="120000">
                  <a:moveTo>
                    <a:pt x="59917" y="32406"/>
                  </a:moveTo>
                  <a:lnTo>
                    <a:pt x="56685" y="32670"/>
                  </a:lnTo>
                  <a:lnTo>
                    <a:pt x="53520" y="33197"/>
                  </a:lnTo>
                  <a:lnTo>
                    <a:pt x="50552" y="34087"/>
                  </a:lnTo>
                  <a:lnTo>
                    <a:pt x="47782" y="35241"/>
                  </a:lnTo>
                  <a:lnTo>
                    <a:pt x="45111" y="36791"/>
                  </a:lnTo>
                  <a:lnTo>
                    <a:pt x="42638" y="38538"/>
                  </a:lnTo>
                  <a:lnTo>
                    <a:pt x="40428" y="40582"/>
                  </a:lnTo>
                  <a:lnTo>
                    <a:pt x="38384" y="42857"/>
                  </a:lnTo>
                  <a:lnTo>
                    <a:pt x="36669" y="45329"/>
                  </a:lnTo>
                  <a:lnTo>
                    <a:pt x="35185" y="47999"/>
                  </a:lnTo>
                  <a:lnTo>
                    <a:pt x="33998" y="50769"/>
                  </a:lnTo>
                  <a:lnTo>
                    <a:pt x="33140" y="53802"/>
                  </a:lnTo>
                  <a:lnTo>
                    <a:pt x="32580" y="56901"/>
                  </a:lnTo>
                  <a:lnTo>
                    <a:pt x="32382" y="60131"/>
                  </a:lnTo>
                  <a:lnTo>
                    <a:pt x="32646" y="63329"/>
                  </a:lnTo>
                  <a:lnTo>
                    <a:pt x="33206" y="66428"/>
                  </a:lnTo>
                  <a:lnTo>
                    <a:pt x="34064" y="69395"/>
                  </a:lnTo>
                  <a:lnTo>
                    <a:pt x="35218" y="72230"/>
                  </a:lnTo>
                  <a:lnTo>
                    <a:pt x="36768" y="74835"/>
                  </a:lnTo>
                  <a:lnTo>
                    <a:pt x="38516" y="77307"/>
                  </a:lnTo>
                  <a:lnTo>
                    <a:pt x="40560" y="79549"/>
                  </a:lnTo>
                  <a:lnTo>
                    <a:pt x="42835" y="81593"/>
                  </a:lnTo>
                  <a:lnTo>
                    <a:pt x="45309" y="83307"/>
                  </a:lnTo>
                  <a:lnTo>
                    <a:pt x="47980" y="84791"/>
                  </a:lnTo>
                  <a:lnTo>
                    <a:pt x="50750" y="85978"/>
                  </a:lnTo>
                  <a:lnTo>
                    <a:pt x="53784" y="86835"/>
                  </a:lnTo>
                  <a:lnTo>
                    <a:pt x="56883" y="87395"/>
                  </a:lnTo>
                  <a:lnTo>
                    <a:pt x="60082" y="87593"/>
                  </a:lnTo>
                  <a:lnTo>
                    <a:pt x="63314" y="87395"/>
                  </a:lnTo>
                  <a:lnTo>
                    <a:pt x="66380" y="86835"/>
                  </a:lnTo>
                  <a:lnTo>
                    <a:pt x="69348" y="85912"/>
                  </a:lnTo>
                  <a:lnTo>
                    <a:pt x="72217" y="84725"/>
                  </a:lnTo>
                  <a:lnTo>
                    <a:pt x="74855" y="83241"/>
                  </a:lnTo>
                  <a:lnTo>
                    <a:pt x="77262" y="81461"/>
                  </a:lnTo>
                  <a:lnTo>
                    <a:pt x="79571" y="79417"/>
                  </a:lnTo>
                  <a:lnTo>
                    <a:pt x="81549" y="77208"/>
                  </a:lnTo>
                  <a:lnTo>
                    <a:pt x="83264" y="74736"/>
                  </a:lnTo>
                  <a:lnTo>
                    <a:pt x="84748" y="72065"/>
                  </a:lnTo>
                  <a:lnTo>
                    <a:pt x="86001" y="69230"/>
                  </a:lnTo>
                  <a:lnTo>
                    <a:pt x="86859" y="66230"/>
                  </a:lnTo>
                  <a:lnTo>
                    <a:pt x="87353" y="63098"/>
                  </a:lnTo>
                  <a:lnTo>
                    <a:pt x="87551" y="59868"/>
                  </a:lnTo>
                  <a:lnTo>
                    <a:pt x="87353" y="56670"/>
                  </a:lnTo>
                  <a:lnTo>
                    <a:pt x="86793" y="53571"/>
                  </a:lnTo>
                  <a:lnTo>
                    <a:pt x="85935" y="50604"/>
                  </a:lnTo>
                  <a:lnTo>
                    <a:pt x="84682" y="47802"/>
                  </a:lnTo>
                  <a:lnTo>
                    <a:pt x="83198" y="45164"/>
                  </a:lnTo>
                  <a:lnTo>
                    <a:pt x="81417" y="42692"/>
                  </a:lnTo>
                  <a:lnTo>
                    <a:pt x="79373" y="40450"/>
                  </a:lnTo>
                  <a:lnTo>
                    <a:pt x="77164" y="38406"/>
                  </a:lnTo>
                  <a:lnTo>
                    <a:pt x="74690" y="36692"/>
                  </a:lnTo>
                  <a:lnTo>
                    <a:pt x="72019" y="35208"/>
                  </a:lnTo>
                  <a:lnTo>
                    <a:pt x="69183" y="34021"/>
                  </a:lnTo>
                  <a:lnTo>
                    <a:pt x="66215" y="33164"/>
                  </a:lnTo>
                  <a:lnTo>
                    <a:pt x="63116" y="32604"/>
                  </a:lnTo>
                  <a:lnTo>
                    <a:pt x="59917" y="32406"/>
                  </a:lnTo>
                  <a:close/>
                  <a:moveTo>
                    <a:pt x="63973" y="0"/>
                  </a:moveTo>
                  <a:lnTo>
                    <a:pt x="65358" y="131"/>
                  </a:lnTo>
                  <a:lnTo>
                    <a:pt x="66578" y="626"/>
                  </a:lnTo>
                  <a:lnTo>
                    <a:pt x="67633" y="1417"/>
                  </a:lnTo>
                  <a:lnTo>
                    <a:pt x="68425" y="2472"/>
                  </a:lnTo>
                  <a:lnTo>
                    <a:pt x="68920" y="3692"/>
                  </a:lnTo>
                  <a:lnTo>
                    <a:pt x="69117" y="5076"/>
                  </a:lnTo>
                  <a:lnTo>
                    <a:pt x="69183" y="12923"/>
                  </a:lnTo>
                  <a:lnTo>
                    <a:pt x="72877" y="13780"/>
                  </a:lnTo>
                  <a:lnTo>
                    <a:pt x="76471" y="14967"/>
                  </a:lnTo>
                  <a:lnTo>
                    <a:pt x="79934" y="16384"/>
                  </a:lnTo>
                  <a:lnTo>
                    <a:pt x="83198" y="18065"/>
                  </a:lnTo>
                  <a:lnTo>
                    <a:pt x="86430" y="20043"/>
                  </a:lnTo>
                  <a:lnTo>
                    <a:pt x="92003" y="14472"/>
                  </a:lnTo>
                  <a:lnTo>
                    <a:pt x="92926" y="13714"/>
                  </a:lnTo>
                  <a:lnTo>
                    <a:pt x="93915" y="13219"/>
                  </a:lnTo>
                  <a:lnTo>
                    <a:pt x="95037" y="12989"/>
                  </a:lnTo>
                  <a:lnTo>
                    <a:pt x="96125" y="12923"/>
                  </a:lnTo>
                  <a:lnTo>
                    <a:pt x="97246" y="13186"/>
                  </a:lnTo>
                  <a:lnTo>
                    <a:pt x="98235" y="13681"/>
                  </a:lnTo>
                  <a:lnTo>
                    <a:pt x="99159" y="14406"/>
                  </a:lnTo>
                  <a:lnTo>
                    <a:pt x="105292" y="20472"/>
                  </a:lnTo>
                  <a:lnTo>
                    <a:pt x="106018" y="21395"/>
                  </a:lnTo>
                  <a:lnTo>
                    <a:pt x="106512" y="22450"/>
                  </a:lnTo>
                  <a:lnTo>
                    <a:pt x="106776" y="23505"/>
                  </a:lnTo>
                  <a:lnTo>
                    <a:pt x="106776" y="24692"/>
                  </a:lnTo>
                  <a:lnTo>
                    <a:pt x="106512" y="25714"/>
                  </a:lnTo>
                  <a:lnTo>
                    <a:pt x="106018" y="26769"/>
                  </a:lnTo>
                  <a:lnTo>
                    <a:pt x="105292" y="27692"/>
                  </a:lnTo>
                  <a:lnTo>
                    <a:pt x="99719" y="33263"/>
                  </a:lnTo>
                  <a:lnTo>
                    <a:pt x="101698" y="36428"/>
                  </a:lnTo>
                  <a:lnTo>
                    <a:pt x="103446" y="39725"/>
                  </a:lnTo>
                  <a:lnTo>
                    <a:pt x="104863" y="43186"/>
                  </a:lnTo>
                  <a:lnTo>
                    <a:pt x="106018" y="46747"/>
                  </a:lnTo>
                  <a:lnTo>
                    <a:pt x="106974" y="50472"/>
                  </a:lnTo>
                  <a:lnTo>
                    <a:pt x="114822" y="50472"/>
                  </a:lnTo>
                  <a:lnTo>
                    <a:pt x="116174" y="50604"/>
                  </a:lnTo>
                  <a:lnTo>
                    <a:pt x="117394" y="51098"/>
                  </a:lnTo>
                  <a:lnTo>
                    <a:pt x="118450" y="51890"/>
                  </a:lnTo>
                  <a:lnTo>
                    <a:pt x="119274" y="52945"/>
                  </a:lnTo>
                  <a:lnTo>
                    <a:pt x="119769" y="54131"/>
                  </a:lnTo>
                  <a:lnTo>
                    <a:pt x="119934" y="55483"/>
                  </a:lnTo>
                  <a:lnTo>
                    <a:pt x="120000" y="64087"/>
                  </a:lnTo>
                  <a:lnTo>
                    <a:pt x="119835" y="65439"/>
                  </a:lnTo>
                  <a:lnTo>
                    <a:pt x="119340" y="66626"/>
                  </a:lnTo>
                  <a:lnTo>
                    <a:pt x="118516" y="67681"/>
                  </a:lnTo>
                  <a:lnTo>
                    <a:pt x="117460" y="68472"/>
                  </a:lnTo>
                  <a:lnTo>
                    <a:pt x="116306" y="68967"/>
                  </a:lnTo>
                  <a:lnTo>
                    <a:pt x="114921" y="69164"/>
                  </a:lnTo>
                  <a:lnTo>
                    <a:pt x="107007" y="69230"/>
                  </a:lnTo>
                  <a:lnTo>
                    <a:pt x="106150" y="72923"/>
                  </a:lnTo>
                  <a:lnTo>
                    <a:pt x="104995" y="76516"/>
                  </a:lnTo>
                  <a:lnTo>
                    <a:pt x="103544" y="79978"/>
                  </a:lnTo>
                  <a:lnTo>
                    <a:pt x="101896" y="83307"/>
                  </a:lnTo>
                  <a:lnTo>
                    <a:pt x="99983" y="86472"/>
                  </a:lnTo>
                  <a:lnTo>
                    <a:pt x="105523" y="91978"/>
                  </a:lnTo>
                  <a:lnTo>
                    <a:pt x="106281" y="92901"/>
                  </a:lnTo>
                  <a:lnTo>
                    <a:pt x="106776" y="93956"/>
                  </a:lnTo>
                  <a:lnTo>
                    <a:pt x="107007" y="95076"/>
                  </a:lnTo>
                  <a:lnTo>
                    <a:pt x="107007" y="96197"/>
                  </a:lnTo>
                  <a:lnTo>
                    <a:pt x="106776" y="97285"/>
                  </a:lnTo>
                  <a:lnTo>
                    <a:pt x="106281" y="98274"/>
                  </a:lnTo>
                  <a:lnTo>
                    <a:pt x="105523" y="99230"/>
                  </a:lnTo>
                  <a:lnTo>
                    <a:pt x="99554" y="105263"/>
                  </a:lnTo>
                  <a:lnTo>
                    <a:pt x="98598" y="106021"/>
                  </a:lnTo>
                  <a:lnTo>
                    <a:pt x="97576" y="106516"/>
                  </a:lnTo>
                  <a:lnTo>
                    <a:pt x="96455" y="106747"/>
                  </a:lnTo>
                  <a:lnTo>
                    <a:pt x="95333" y="106813"/>
                  </a:lnTo>
                  <a:lnTo>
                    <a:pt x="94278" y="106582"/>
                  </a:lnTo>
                  <a:lnTo>
                    <a:pt x="93223" y="106087"/>
                  </a:lnTo>
                  <a:lnTo>
                    <a:pt x="92300" y="105329"/>
                  </a:lnTo>
                  <a:lnTo>
                    <a:pt x="86727" y="99758"/>
                  </a:lnTo>
                  <a:lnTo>
                    <a:pt x="83594" y="101736"/>
                  </a:lnTo>
                  <a:lnTo>
                    <a:pt x="80296" y="103417"/>
                  </a:lnTo>
                  <a:lnTo>
                    <a:pt x="76834" y="104901"/>
                  </a:lnTo>
                  <a:lnTo>
                    <a:pt x="73272" y="106087"/>
                  </a:lnTo>
                  <a:lnTo>
                    <a:pt x="69546" y="107010"/>
                  </a:lnTo>
                  <a:lnTo>
                    <a:pt x="69546" y="114857"/>
                  </a:lnTo>
                  <a:lnTo>
                    <a:pt x="69414" y="116241"/>
                  </a:lnTo>
                  <a:lnTo>
                    <a:pt x="68920" y="117461"/>
                  </a:lnTo>
                  <a:lnTo>
                    <a:pt x="68128" y="118450"/>
                  </a:lnTo>
                  <a:lnTo>
                    <a:pt x="67073" y="119274"/>
                  </a:lnTo>
                  <a:lnTo>
                    <a:pt x="65886" y="119802"/>
                  </a:lnTo>
                  <a:lnTo>
                    <a:pt x="64534" y="119999"/>
                  </a:lnTo>
                  <a:lnTo>
                    <a:pt x="55960" y="119999"/>
                  </a:lnTo>
                  <a:lnTo>
                    <a:pt x="54575" y="119868"/>
                  </a:lnTo>
                  <a:lnTo>
                    <a:pt x="53421" y="119373"/>
                  </a:lnTo>
                  <a:lnTo>
                    <a:pt x="52366" y="118582"/>
                  </a:lnTo>
                  <a:lnTo>
                    <a:pt x="51541" y="117527"/>
                  </a:lnTo>
                  <a:lnTo>
                    <a:pt x="51046" y="116340"/>
                  </a:lnTo>
                  <a:lnTo>
                    <a:pt x="50882" y="114989"/>
                  </a:lnTo>
                  <a:lnTo>
                    <a:pt x="50816" y="107076"/>
                  </a:lnTo>
                  <a:lnTo>
                    <a:pt x="47089" y="106219"/>
                  </a:lnTo>
                  <a:lnTo>
                    <a:pt x="43528" y="105032"/>
                  </a:lnTo>
                  <a:lnTo>
                    <a:pt x="40065" y="103615"/>
                  </a:lnTo>
                  <a:lnTo>
                    <a:pt x="36702" y="101934"/>
                  </a:lnTo>
                  <a:lnTo>
                    <a:pt x="33569" y="99956"/>
                  </a:lnTo>
                  <a:lnTo>
                    <a:pt x="27996" y="105527"/>
                  </a:lnTo>
                  <a:lnTo>
                    <a:pt x="27073" y="106252"/>
                  </a:lnTo>
                  <a:lnTo>
                    <a:pt x="26018" y="106813"/>
                  </a:lnTo>
                  <a:lnTo>
                    <a:pt x="24962" y="107076"/>
                  </a:lnTo>
                  <a:lnTo>
                    <a:pt x="23775" y="107076"/>
                  </a:lnTo>
                  <a:lnTo>
                    <a:pt x="22753" y="106813"/>
                  </a:lnTo>
                  <a:lnTo>
                    <a:pt x="21698" y="106318"/>
                  </a:lnTo>
                  <a:lnTo>
                    <a:pt x="20774" y="105593"/>
                  </a:lnTo>
                  <a:lnTo>
                    <a:pt x="14707" y="99593"/>
                  </a:lnTo>
                  <a:lnTo>
                    <a:pt x="13948" y="98670"/>
                  </a:lnTo>
                  <a:lnTo>
                    <a:pt x="13454" y="97615"/>
                  </a:lnTo>
                  <a:lnTo>
                    <a:pt x="13223" y="96494"/>
                  </a:lnTo>
                  <a:lnTo>
                    <a:pt x="13223" y="95373"/>
                  </a:lnTo>
                  <a:lnTo>
                    <a:pt x="13454" y="94318"/>
                  </a:lnTo>
                  <a:lnTo>
                    <a:pt x="13882" y="93263"/>
                  </a:lnTo>
                  <a:lnTo>
                    <a:pt x="14641" y="92340"/>
                  </a:lnTo>
                  <a:lnTo>
                    <a:pt x="20214" y="86769"/>
                  </a:lnTo>
                  <a:lnTo>
                    <a:pt x="18301" y="83637"/>
                  </a:lnTo>
                  <a:lnTo>
                    <a:pt x="16553" y="80340"/>
                  </a:lnTo>
                  <a:lnTo>
                    <a:pt x="15070" y="76879"/>
                  </a:lnTo>
                  <a:lnTo>
                    <a:pt x="13882" y="73285"/>
                  </a:lnTo>
                  <a:lnTo>
                    <a:pt x="13025" y="69593"/>
                  </a:lnTo>
                  <a:lnTo>
                    <a:pt x="5111" y="69593"/>
                  </a:lnTo>
                  <a:lnTo>
                    <a:pt x="3759" y="69395"/>
                  </a:lnTo>
                  <a:lnTo>
                    <a:pt x="2506" y="68901"/>
                  </a:lnTo>
                  <a:lnTo>
                    <a:pt x="1516" y="68109"/>
                  </a:lnTo>
                  <a:lnTo>
                    <a:pt x="725" y="67120"/>
                  </a:lnTo>
                  <a:lnTo>
                    <a:pt x="164" y="65868"/>
                  </a:lnTo>
                  <a:lnTo>
                    <a:pt x="32" y="64516"/>
                  </a:lnTo>
                  <a:lnTo>
                    <a:pt x="0" y="55978"/>
                  </a:lnTo>
                  <a:lnTo>
                    <a:pt x="164" y="54626"/>
                  </a:lnTo>
                  <a:lnTo>
                    <a:pt x="659" y="53439"/>
                  </a:lnTo>
                  <a:lnTo>
                    <a:pt x="1417" y="52384"/>
                  </a:lnTo>
                  <a:lnTo>
                    <a:pt x="2473" y="51593"/>
                  </a:lnTo>
                  <a:lnTo>
                    <a:pt x="3693" y="51032"/>
                  </a:lnTo>
                  <a:lnTo>
                    <a:pt x="5045" y="50835"/>
                  </a:lnTo>
                  <a:lnTo>
                    <a:pt x="12893" y="50835"/>
                  </a:lnTo>
                  <a:lnTo>
                    <a:pt x="13784" y="47142"/>
                  </a:lnTo>
                  <a:lnTo>
                    <a:pt x="14938" y="43549"/>
                  </a:lnTo>
                  <a:lnTo>
                    <a:pt x="16356" y="40087"/>
                  </a:lnTo>
                  <a:lnTo>
                    <a:pt x="18103" y="36725"/>
                  </a:lnTo>
                  <a:lnTo>
                    <a:pt x="20016" y="33593"/>
                  </a:lnTo>
                  <a:lnTo>
                    <a:pt x="14443" y="28021"/>
                  </a:lnTo>
                  <a:lnTo>
                    <a:pt x="13718" y="27098"/>
                  </a:lnTo>
                  <a:lnTo>
                    <a:pt x="13223" y="26043"/>
                  </a:lnTo>
                  <a:lnTo>
                    <a:pt x="12959" y="24923"/>
                  </a:lnTo>
                  <a:lnTo>
                    <a:pt x="12959" y="23802"/>
                  </a:lnTo>
                  <a:lnTo>
                    <a:pt x="13223" y="22747"/>
                  </a:lnTo>
                  <a:lnTo>
                    <a:pt x="13652" y="21692"/>
                  </a:lnTo>
                  <a:lnTo>
                    <a:pt x="14377" y="20769"/>
                  </a:lnTo>
                  <a:lnTo>
                    <a:pt x="20445" y="14703"/>
                  </a:lnTo>
                  <a:lnTo>
                    <a:pt x="21368" y="13978"/>
                  </a:lnTo>
                  <a:lnTo>
                    <a:pt x="22357" y="13483"/>
                  </a:lnTo>
                  <a:lnTo>
                    <a:pt x="23478" y="13219"/>
                  </a:lnTo>
                  <a:lnTo>
                    <a:pt x="24600" y="13219"/>
                  </a:lnTo>
                  <a:lnTo>
                    <a:pt x="25721" y="13417"/>
                  </a:lnTo>
                  <a:lnTo>
                    <a:pt x="26710" y="13912"/>
                  </a:lnTo>
                  <a:lnTo>
                    <a:pt x="27633" y="14670"/>
                  </a:lnTo>
                  <a:lnTo>
                    <a:pt x="33206" y="20208"/>
                  </a:lnTo>
                  <a:lnTo>
                    <a:pt x="36339" y="18230"/>
                  </a:lnTo>
                  <a:lnTo>
                    <a:pt x="39670" y="16582"/>
                  </a:lnTo>
                  <a:lnTo>
                    <a:pt x="43132" y="15098"/>
                  </a:lnTo>
                  <a:lnTo>
                    <a:pt x="46727" y="13912"/>
                  </a:lnTo>
                  <a:lnTo>
                    <a:pt x="50453" y="12989"/>
                  </a:lnTo>
                  <a:lnTo>
                    <a:pt x="50387" y="5142"/>
                  </a:lnTo>
                  <a:lnTo>
                    <a:pt x="50552" y="3758"/>
                  </a:lnTo>
                  <a:lnTo>
                    <a:pt x="51046" y="2538"/>
                  </a:lnTo>
                  <a:lnTo>
                    <a:pt x="51871" y="1549"/>
                  </a:lnTo>
                  <a:lnTo>
                    <a:pt x="52860" y="725"/>
                  </a:lnTo>
                  <a:lnTo>
                    <a:pt x="54080" y="197"/>
                  </a:lnTo>
                  <a:lnTo>
                    <a:pt x="55465" y="0"/>
                  </a:lnTo>
                  <a:lnTo>
                    <a:pt x="6397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39" name="Google Shape;1139;p53"/>
          <p:cNvGrpSpPr/>
          <p:nvPr/>
        </p:nvGrpSpPr>
        <p:grpSpPr>
          <a:xfrm>
            <a:off x="2298850" y="1381852"/>
            <a:ext cx="451254" cy="323813"/>
            <a:chOff x="2432050" y="2354263"/>
            <a:chExt cx="4975238" cy="3570150"/>
          </a:xfrm>
        </p:grpSpPr>
        <p:sp>
          <p:nvSpPr>
            <p:cNvPr id="1140" name="Google Shape;1140;p53"/>
            <p:cNvSpPr/>
            <p:nvPr/>
          </p:nvSpPr>
          <p:spPr>
            <a:xfrm>
              <a:off x="3122613" y="2586038"/>
              <a:ext cx="1520700" cy="2025600"/>
            </a:xfrm>
            <a:custGeom>
              <a:rect b="b" l="l" r="r" t="t"/>
              <a:pathLst>
                <a:path extrusionOk="0" h="120000" w="120000">
                  <a:moveTo>
                    <a:pt x="61533" y="0"/>
                  </a:moveTo>
                  <a:lnTo>
                    <a:pt x="66416" y="187"/>
                  </a:lnTo>
                  <a:lnTo>
                    <a:pt x="70985" y="610"/>
                  </a:lnTo>
                  <a:lnTo>
                    <a:pt x="74992" y="1362"/>
                  </a:lnTo>
                  <a:lnTo>
                    <a:pt x="78810" y="2302"/>
                  </a:lnTo>
                  <a:lnTo>
                    <a:pt x="82253" y="3476"/>
                  </a:lnTo>
                  <a:lnTo>
                    <a:pt x="85383" y="4745"/>
                  </a:lnTo>
                  <a:lnTo>
                    <a:pt x="88575" y="6155"/>
                  </a:lnTo>
                  <a:lnTo>
                    <a:pt x="91330" y="7705"/>
                  </a:lnTo>
                  <a:lnTo>
                    <a:pt x="93583" y="9209"/>
                  </a:lnTo>
                  <a:lnTo>
                    <a:pt x="95461" y="10524"/>
                  </a:lnTo>
                  <a:lnTo>
                    <a:pt x="96901" y="11887"/>
                  </a:lnTo>
                  <a:lnTo>
                    <a:pt x="98090" y="12967"/>
                  </a:lnTo>
                  <a:lnTo>
                    <a:pt x="98841" y="13860"/>
                  </a:lnTo>
                  <a:lnTo>
                    <a:pt x="99280" y="14377"/>
                  </a:lnTo>
                  <a:lnTo>
                    <a:pt x="99405" y="14565"/>
                  </a:lnTo>
                  <a:lnTo>
                    <a:pt x="99530" y="14565"/>
                  </a:lnTo>
                  <a:lnTo>
                    <a:pt x="100031" y="14659"/>
                  </a:lnTo>
                  <a:lnTo>
                    <a:pt x="100469" y="14753"/>
                  </a:lnTo>
                  <a:lnTo>
                    <a:pt x="101345" y="14847"/>
                  </a:lnTo>
                  <a:lnTo>
                    <a:pt x="102284" y="15082"/>
                  </a:lnTo>
                  <a:lnTo>
                    <a:pt x="103223" y="15458"/>
                  </a:lnTo>
                  <a:lnTo>
                    <a:pt x="104413" y="15880"/>
                  </a:lnTo>
                  <a:lnTo>
                    <a:pt x="105602" y="16444"/>
                  </a:lnTo>
                  <a:lnTo>
                    <a:pt x="106917" y="17149"/>
                  </a:lnTo>
                  <a:lnTo>
                    <a:pt x="108231" y="18042"/>
                  </a:lnTo>
                  <a:lnTo>
                    <a:pt x="109546" y="19122"/>
                  </a:lnTo>
                  <a:lnTo>
                    <a:pt x="110860" y="20297"/>
                  </a:lnTo>
                  <a:lnTo>
                    <a:pt x="112050" y="21801"/>
                  </a:lnTo>
                  <a:lnTo>
                    <a:pt x="113114" y="23492"/>
                  </a:lnTo>
                  <a:lnTo>
                    <a:pt x="114178" y="25371"/>
                  </a:lnTo>
                  <a:lnTo>
                    <a:pt x="114992" y="27627"/>
                  </a:lnTo>
                  <a:lnTo>
                    <a:pt x="115743" y="30023"/>
                  </a:lnTo>
                  <a:lnTo>
                    <a:pt x="116181" y="32795"/>
                  </a:lnTo>
                  <a:lnTo>
                    <a:pt x="116557" y="35802"/>
                  </a:lnTo>
                  <a:lnTo>
                    <a:pt x="116557" y="39232"/>
                  </a:lnTo>
                  <a:lnTo>
                    <a:pt x="116306" y="42991"/>
                  </a:lnTo>
                  <a:lnTo>
                    <a:pt x="115868" y="47079"/>
                  </a:lnTo>
                  <a:lnTo>
                    <a:pt x="114866" y="51542"/>
                  </a:lnTo>
                  <a:lnTo>
                    <a:pt x="114053" y="54314"/>
                  </a:lnTo>
                  <a:lnTo>
                    <a:pt x="112989" y="57180"/>
                  </a:lnTo>
                  <a:lnTo>
                    <a:pt x="114053" y="57180"/>
                  </a:lnTo>
                  <a:lnTo>
                    <a:pt x="115117" y="57180"/>
                  </a:lnTo>
                  <a:lnTo>
                    <a:pt x="116181" y="57462"/>
                  </a:lnTo>
                  <a:lnTo>
                    <a:pt x="117183" y="57791"/>
                  </a:lnTo>
                  <a:lnTo>
                    <a:pt x="117996" y="58355"/>
                  </a:lnTo>
                  <a:lnTo>
                    <a:pt x="118810" y="59154"/>
                  </a:lnTo>
                  <a:lnTo>
                    <a:pt x="119436" y="60140"/>
                  </a:lnTo>
                  <a:lnTo>
                    <a:pt x="119749" y="61362"/>
                  </a:lnTo>
                  <a:lnTo>
                    <a:pt x="120000" y="62960"/>
                  </a:lnTo>
                  <a:lnTo>
                    <a:pt x="119874" y="64839"/>
                  </a:lnTo>
                  <a:lnTo>
                    <a:pt x="119561" y="67094"/>
                  </a:lnTo>
                  <a:lnTo>
                    <a:pt x="118935" y="69678"/>
                  </a:lnTo>
                  <a:lnTo>
                    <a:pt x="117871" y="72638"/>
                  </a:lnTo>
                  <a:lnTo>
                    <a:pt x="116431" y="76115"/>
                  </a:lnTo>
                  <a:lnTo>
                    <a:pt x="115117" y="78888"/>
                  </a:lnTo>
                  <a:lnTo>
                    <a:pt x="113677" y="81096"/>
                  </a:lnTo>
                  <a:lnTo>
                    <a:pt x="112363" y="82928"/>
                  </a:lnTo>
                  <a:lnTo>
                    <a:pt x="111173" y="84150"/>
                  </a:lnTo>
                  <a:lnTo>
                    <a:pt x="109984" y="84949"/>
                  </a:lnTo>
                  <a:lnTo>
                    <a:pt x="108920" y="85512"/>
                  </a:lnTo>
                  <a:lnTo>
                    <a:pt x="107856" y="85653"/>
                  </a:lnTo>
                  <a:lnTo>
                    <a:pt x="107042" y="88707"/>
                  </a:lnTo>
                  <a:lnTo>
                    <a:pt x="105852" y="91949"/>
                  </a:lnTo>
                  <a:lnTo>
                    <a:pt x="104162" y="95050"/>
                  </a:lnTo>
                  <a:lnTo>
                    <a:pt x="102159" y="98292"/>
                  </a:lnTo>
                  <a:lnTo>
                    <a:pt x="99655" y="101393"/>
                  </a:lnTo>
                  <a:lnTo>
                    <a:pt x="96901" y="104447"/>
                  </a:lnTo>
                  <a:lnTo>
                    <a:pt x="93708" y="107314"/>
                  </a:lnTo>
                  <a:lnTo>
                    <a:pt x="90140" y="110086"/>
                  </a:lnTo>
                  <a:lnTo>
                    <a:pt x="86322" y="112576"/>
                  </a:lnTo>
                  <a:lnTo>
                    <a:pt x="82128" y="114784"/>
                  </a:lnTo>
                  <a:lnTo>
                    <a:pt x="77621" y="116664"/>
                  </a:lnTo>
                  <a:lnTo>
                    <a:pt x="72738" y="118261"/>
                  </a:lnTo>
                  <a:lnTo>
                    <a:pt x="68607" y="119154"/>
                  </a:lnTo>
                  <a:lnTo>
                    <a:pt x="64287" y="119812"/>
                  </a:lnTo>
                  <a:lnTo>
                    <a:pt x="59906" y="120000"/>
                  </a:lnTo>
                  <a:lnTo>
                    <a:pt x="55586" y="119812"/>
                  </a:lnTo>
                  <a:lnTo>
                    <a:pt x="51330" y="119154"/>
                  </a:lnTo>
                  <a:lnTo>
                    <a:pt x="47136" y="118261"/>
                  </a:lnTo>
                  <a:lnTo>
                    <a:pt x="42128" y="116758"/>
                  </a:lnTo>
                  <a:lnTo>
                    <a:pt x="37621" y="114878"/>
                  </a:lnTo>
                  <a:lnTo>
                    <a:pt x="33489" y="112670"/>
                  </a:lnTo>
                  <a:lnTo>
                    <a:pt x="29546" y="110133"/>
                  </a:lnTo>
                  <a:lnTo>
                    <a:pt x="26103" y="107361"/>
                  </a:lnTo>
                  <a:lnTo>
                    <a:pt x="22848" y="104541"/>
                  </a:lnTo>
                  <a:lnTo>
                    <a:pt x="20156" y="101487"/>
                  </a:lnTo>
                  <a:lnTo>
                    <a:pt x="17777" y="98339"/>
                  </a:lnTo>
                  <a:lnTo>
                    <a:pt x="15712" y="95144"/>
                  </a:lnTo>
                  <a:lnTo>
                    <a:pt x="14147" y="91949"/>
                  </a:lnTo>
                  <a:lnTo>
                    <a:pt x="12895" y="88801"/>
                  </a:lnTo>
                  <a:lnTo>
                    <a:pt x="12018" y="85747"/>
                  </a:lnTo>
                  <a:lnTo>
                    <a:pt x="11079" y="85606"/>
                  </a:lnTo>
                  <a:lnTo>
                    <a:pt x="9890" y="85043"/>
                  </a:lnTo>
                  <a:lnTo>
                    <a:pt x="8701" y="84244"/>
                  </a:lnTo>
                  <a:lnTo>
                    <a:pt x="7511" y="82975"/>
                  </a:lnTo>
                  <a:lnTo>
                    <a:pt x="6197" y="81190"/>
                  </a:lnTo>
                  <a:lnTo>
                    <a:pt x="4882" y="78981"/>
                  </a:lnTo>
                  <a:lnTo>
                    <a:pt x="3568" y="76115"/>
                  </a:lnTo>
                  <a:lnTo>
                    <a:pt x="2128" y="72638"/>
                  </a:lnTo>
                  <a:lnTo>
                    <a:pt x="1064" y="69678"/>
                  </a:lnTo>
                  <a:lnTo>
                    <a:pt x="500" y="67094"/>
                  </a:lnTo>
                  <a:lnTo>
                    <a:pt x="125" y="64839"/>
                  </a:lnTo>
                  <a:lnTo>
                    <a:pt x="0" y="62960"/>
                  </a:lnTo>
                  <a:lnTo>
                    <a:pt x="250" y="61456"/>
                  </a:lnTo>
                  <a:lnTo>
                    <a:pt x="625" y="60140"/>
                  </a:lnTo>
                  <a:lnTo>
                    <a:pt x="1189" y="59154"/>
                  </a:lnTo>
                  <a:lnTo>
                    <a:pt x="2003" y="58449"/>
                  </a:lnTo>
                  <a:lnTo>
                    <a:pt x="2879" y="57791"/>
                  </a:lnTo>
                  <a:lnTo>
                    <a:pt x="3943" y="57462"/>
                  </a:lnTo>
                  <a:lnTo>
                    <a:pt x="4882" y="57274"/>
                  </a:lnTo>
                  <a:lnTo>
                    <a:pt x="5946" y="57180"/>
                  </a:lnTo>
                  <a:lnTo>
                    <a:pt x="7136" y="57180"/>
                  </a:lnTo>
                  <a:lnTo>
                    <a:pt x="5946" y="54314"/>
                  </a:lnTo>
                  <a:lnTo>
                    <a:pt x="5133" y="51542"/>
                  </a:lnTo>
                  <a:lnTo>
                    <a:pt x="4319" y="47689"/>
                  </a:lnTo>
                  <a:lnTo>
                    <a:pt x="3818" y="43931"/>
                  </a:lnTo>
                  <a:lnTo>
                    <a:pt x="3693" y="40360"/>
                  </a:lnTo>
                  <a:lnTo>
                    <a:pt x="4068" y="36789"/>
                  </a:lnTo>
                  <a:lnTo>
                    <a:pt x="5007" y="33312"/>
                  </a:lnTo>
                  <a:lnTo>
                    <a:pt x="6447" y="29647"/>
                  </a:lnTo>
                  <a:lnTo>
                    <a:pt x="8325" y="26170"/>
                  </a:lnTo>
                  <a:lnTo>
                    <a:pt x="10579" y="22975"/>
                  </a:lnTo>
                  <a:lnTo>
                    <a:pt x="13208" y="20015"/>
                  </a:lnTo>
                  <a:lnTo>
                    <a:pt x="16087" y="17243"/>
                  </a:lnTo>
                  <a:lnTo>
                    <a:pt x="19154" y="14753"/>
                  </a:lnTo>
                  <a:lnTo>
                    <a:pt x="23223" y="11793"/>
                  </a:lnTo>
                  <a:lnTo>
                    <a:pt x="27605" y="9021"/>
                  </a:lnTo>
                  <a:lnTo>
                    <a:pt x="32175" y="6624"/>
                  </a:lnTo>
                  <a:lnTo>
                    <a:pt x="36056" y="4745"/>
                  </a:lnTo>
                  <a:lnTo>
                    <a:pt x="40375" y="3148"/>
                  </a:lnTo>
                  <a:lnTo>
                    <a:pt x="44882" y="1785"/>
                  </a:lnTo>
                  <a:lnTo>
                    <a:pt x="48575" y="986"/>
                  </a:lnTo>
                  <a:lnTo>
                    <a:pt x="52394" y="469"/>
                  </a:lnTo>
                  <a:lnTo>
                    <a:pt x="56463" y="187"/>
                  </a:lnTo>
                  <a:lnTo>
                    <a:pt x="6153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41" name="Google Shape;1141;p53"/>
            <p:cNvSpPr/>
            <p:nvPr/>
          </p:nvSpPr>
          <p:spPr>
            <a:xfrm>
              <a:off x="2432050" y="4583113"/>
              <a:ext cx="2906700" cy="1341300"/>
            </a:xfrm>
            <a:custGeom>
              <a:rect b="b" l="l" r="r" t="t"/>
              <a:pathLst>
                <a:path extrusionOk="0" h="120000" w="120000">
                  <a:moveTo>
                    <a:pt x="38972" y="0"/>
                  </a:moveTo>
                  <a:lnTo>
                    <a:pt x="50183" y="77350"/>
                  </a:lnTo>
                  <a:lnTo>
                    <a:pt x="51756" y="87995"/>
                  </a:lnTo>
                  <a:lnTo>
                    <a:pt x="56804" y="56842"/>
                  </a:lnTo>
                  <a:lnTo>
                    <a:pt x="55361" y="52229"/>
                  </a:lnTo>
                  <a:lnTo>
                    <a:pt x="54181" y="48042"/>
                  </a:lnTo>
                  <a:lnTo>
                    <a:pt x="53296" y="44281"/>
                  </a:lnTo>
                  <a:lnTo>
                    <a:pt x="52674" y="40804"/>
                  </a:lnTo>
                  <a:lnTo>
                    <a:pt x="52248" y="37681"/>
                  </a:lnTo>
                  <a:lnTo>
                    <a:pt x="51985" y="34985"/>
                  </a:lnTo>
                  <a:lnTo>
                    <a:pt x="51920" y="32572"/>
                  </a:lnTo>
                  <a:lnTo>
                    <a:pt x="52051" y="30230"/>
                  </a:lnTo>
                  <a:lnTo>
                    <a:pt x="52313" y="28385"/>
                  </a:lnTo>
                  <a:lnTo>
                    <a:pt x="52674" y="26753"/>
                  </a:lnTo>
                  <a:lnTo>
                    <a:pt x="53165" y="25263"/>
                  </a:lnTo>
                  <a:lnTo>
                    <a:pt x="53723" y="24056"/>
                  </a:lnTo>
                  <a:lnTo>
                    <a:pt x="54345" y="23134"/>
                  </a:lnTo>
                  <a:lnTo>
                    <a:pt x="55034" y="22282"/>
                  </a:lnTo>
                  <a:lnTo>
                    <a:pt x="55722" y="21643"/>
                  </a:lnTo>
                  <a:lnTo>
                    <a:pt x="56476" y="21076"/>
                  </a:lnTo>
                  <a:lnTo>
                    <a:pt x="57164" y="20650"/>
                  </a:lnTo>
                  <a:lnTo>
                    <a:pt x="57853" y="20437"/>
                  </a:lnTo>
                  <a:lnTo>
                    <a:pt x="58475" y="20295"/>
                  </a:lnTo>
                  <a:lnTo>
                    <a:pt x="59033" y="20153"/>
                  </a:lnTo>
                  <a:lnTo>
                    <a:pt x="59524" y="20153"/>
                  </a:lnTo>
                  <a:lnTo>
                    <a:pt x="59852" y="20011"/>
                  </a:lnTo>
                  <a:lnTo>
                    <a:pt x="60016" y="20011"/>
                  </a:lnTo>
                  <a:lnTo>
                    <a:pt x="60409" y="20153"/>
                  </a:lnTo>
                  <a:lnTo>
                    <a:pt x="60835" y="20153"/>
                  </a:lnTo>
                  <a:lnTo>
                    <a:pt x="61393" y="20295"/>
                  </a:lnTo>
                  <a:lnTo>
                    <a:pt x="62015" y="20437"/>
                  </a:lnTo>
                  <a:lnTo>
                    <a:pt x="62704" y="20650"/>
                  </a:lnTo>
                  <a:lnTo>
                    <a:pt x="63392" y="21076"/>
                  </a:lnTo>
                  <a:lnTo>
                    <a:pt x="64146" y="21643"/>
                  </a:lnTo>
                  <a:lnTo>
                    <a:pt x="64834" y="22282"/>
                  </a:lnTo>
                  <a:lnTo>
                    <a:pt x="65523" y="23134"/>
                  </a:lnTo>
                  <a:lnTo>
                    <a:pt x="66211" y="24056"/>
                  </a:lnTo>
                  <a:lnTo>
                    <a:pt x="66768" y="25263"/>
                  </a:lnTo>
                  <a:lnTo>
                    <a:pt x="67194" y="26753"/>
                  </a:lnTo>
                  <a:lnTo>
                    <a:pt x="67620" y="28385"/>
                  </a:lnTo>
                  <a:lnTo>
                    <a:pt x="67883" y="30230"/>
                  </a:lnTo>
                  <a:lnTo>
                    <a:pt x="67948" y="32430"/>
                  </a:lnTo>
                  <a:lnTo>
                    <a:pt x="67948" y="34985"/>
                  </a:lnTo>
                  <a:lnTo>
                    <a:pt x="67686" y="37681"/>
                  </a:lnTo>
                  <a:lnTo>
                    <a:pt x="67260" y="40804"/>
                  </a:lnTo>
                  <a:lnTo>
                    <a:pt x="66571" y="44281"/>
                  </a:lnTo>
                  <a:lnTo>
                    <a:pt x="65719" y="48042"/>
                  </a:lnTo>
                  <a:lnTo>
                    <a:pt x="64506" y="52229"/>
                  </a:lnTo>
                  <a:lnTo>
                    <a:pt x="63097" y="56842"/>
                  </a:lnTo>
                  <a:lnTo>
                    <a:pt x="68210" y="87995"/>
                  </a:lnTo>
                  <a:lnTo>
                    <a:pt x="69751" y="77350"/>
                  </a:lnTo>
                  <a:lnTo>
                    <a:pt x="81027" y="0"/>
                  </a:lnTo>
                  <a:lnTo>
                    <a:pt x="81158" y="141"/>
                  </a:lnTo>
                  <a:lnTo>
                    <a:pt x="81551" y="709"/>
                  </a:lnTo>
                  <a:lnTo>
                    <a:pt x="82207" y="1490"/>
                  </a:lnTo>
                  <a:lnTo>
                    <a:pt x="83092" y="2696"/>
                  </a:lnTo>
                  <a:lnTo>
                    <a:pt x="84272" y="4186"/>
                  </a:lnTo>
                  <a:lnTo>
                    <a:pt x="85648" y="5819"/>
                  </a:lnTo>
                  <a:lnTo>
                    <a:pt x="87287" y="7735"/>
                  </a:lnTo>
                  <a:lnTo>
                    <a:pt x="89090" y="9722"/>
                  </a:lnTo>
                  <a:lnTo>
                    <a:pt x="91122" y="12063"/>
                  </a:lnTo>
                  <a:lnTo>
                    <a:pt x="93449" y="14334"/>
                  </a:lnTo>
                  <a:lnTo>
                    <a:pt x="95940" y="16747"/>
                  </a:lnTo>
                  <a:lnTo>
                    <a:pt x="98563" y="19302"/>
                  </a:lnTo>
                  <a:lnTo>
                    <a:pt x="101414" y="21856"/>
                  </a:lnTo>
                  <a:lnTo>
                    <a:pt x="104463" y="24482"/>
                  </a:lnTo>
                  <a:lnTo>
                    <a:pt x="107019" y="26753"/>
                  </a:lnTo>
                  <a:lnTo>
                    <a:pt x="109281" y="29308"/>
                  </a:lnTo>
                  <a:lnTo>
                    <a:pt x="111215" y="32288"/>
                  </a:lnTo>
                  <a:lnTo>
                    <a:pt x="112952" y="35552"/>
                  </a:lnTo>
                  <a:lnTo>
                    <a:pt x="114394" y="39030"/>
                  </a:lnTo>
                  <a:lnTo>
                    <a:pt x="115640" y="42933"/>
                  </a:lnTo>
                  <a:lnTo>
                    <a:pt x="116623" y="47120"/>
                  </a:lnTo>
                  <a:lnTo>
                    <a:pt x="117508" y="51874"/>
                  </a:lnTo>
                  <a:lnTo>
                    <a:pt x="118197" y="56842"/>
                  </a:lnTo>
                  <a:lnTo>
                    <a:pt x="118688" y="62093"/>
                  </a:lnTo>
                  <a:lnTo>
                    <a:pt x="119114" y="67912"/>
                  </a:lnTo>
                  <a:lnTo>
                    <a:pt x="119442" y="74086"/>
                  </a:lnTo>
                  <a:lnTo>
                    <a:pt x="119639" y="80615"/>
                  </a:lnTo>
                  <a:lnTo>
                    <a:pt x="119737" y="87569"/>
                  </a:lnTo>
                  <a:lnTo>
                    <a:pt x="119868" y="95020"/>
                  </a:lnTo>
                  <a:lnTo>
                    <a:pt x="119868" y="102826"/>
                  </a:lnTo>
                  <a:lnTo>
                    <a:pt x="119934" y="111200"/>
                  </a:lnTo>
                  <a:lnTo>
                    <a:pt x="120000" y="120000"/>
                  </a:lnTo>
                  <a:lnTo>
                    <a:pt x="0" y="120000"/>
                  </a:lnTo>
                  <a:lnTo>
                    <a:pt x="65" y="111200"/>
                  </a:lnTo>
                  <a:lnTo>
                    <a:pt x="65" y="102826"/>
                  </a:lnTo>
                  <a:lnTo>
                    <a:pt x="131" y="95020"/>
                  </a:lnTo>
                  <a:lnTo>
                    <a:pt x="262" y="87569"/>
                  </a:lnTo>
                  <a:lnTo>
                    <a:pt x="360" y="80615"/>
                  </a:lnTo>
                  <a:lnTo>
                    <a:pt x="557" y="74086"/>
                  </a:lnTo>
                  <a:lnTo>
                    <a:pt x="885" y="67912"/>
                  </a:lnTo>
                  <a:lnTo>
                    <a:pt x="1245" y="62093"/>
                  </a:lnTo>
                  <a:lnTo>
                    <a:pt x="1802" y="56842"/>
                  </a:lnTo>
                  <a:lnTo>
                    <a:pt x="2491" y="51874"/>
                  </a:lnTo>
                  <a:lnTo>
                    <a:pt x="3376" y="47120"/>
                  </a:lnTo>
                  <a:lnTo>
                    <a:pt x="4359" y="42933"/>
                  </a:lnTo>
                  <a:lnTo>
                    <a:pt x="5605" y="39030"/>
                  </a:lnTo>
                  <a:lnTo>
                    <a:pt x="7047" y="35552"/>
                  </a:lnTo>
                  <a:lnTo>
                    <a:pt x="8718" y="32288"/>
                  </a:lnTo>
                  <a:lnTo>
                    <a:pt x="10718" y="29308"/>
                  </a:lnTo>
                  <a:lnTo>
                    <a:pt x="12980" y="26753"/>
                  </a:lnTo>
                  <a:lnTo>
                    <a:pt x="15536" y="24482"/>
                  </a:lnTo>
                  <a:lnTo>
                    <a:pt x="18585" y="21856"/>
                  </a:lnTo>
                  <a:lnTo>
                    <a:pt x="21436" y="19302"/>
                  </a:lnTo>
                  <a:lnTo>
                    <a:pt x="24124" y="16747"/>
                  </a:lnTo>
                  <a:lnTo>
                    <a:pt x="26550" y="14334"/>
                  </a:lnTo>
                  <a:lnTo>
                    <a:pt x="28877" y="12063"/>
                  </a:lnTo>
                  <a:lnTo>
                    <a:pt x="30909" y="9722"/>
                  </a:lnTo>
                  <a:lnTo>
                    <a:pt x="32712" y="7735"/>
                  </a:lnTo>
                  <a:lnTo>
                    <a:pt x="34351" y="5819"/>
                  </a:lnTo>
                  <a:lnTo>
                    <a:pt x="35727" y="4186"/>
                  </a:lnTo>
                  <a:lnTo>
                    <a:pt x="36907" y="2696"/>
                  </a:lnTo>
                  <a:lnTo>
                    <a:pt x="37792" y="1490"/>
                  </a:lnTo>
                  <a:lnTo>
                    <a:pt x="38415" y="709"/>
                  </a:lnTo>
                  <a:lnTo>
                    <a:pt x="38841" y="141"/>
                  </a:lnTo>
                  <a:lnTo>
                    <a:pt x="3897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42" name="Google Shape;1142;p53"/>
            <p:cNvSpPr/>
            <p:nvPr/>
          </p:nvSpPr>
          <p:spPr>
            <a:xfrm>
              <a:off x="4606925" y="3260725"/>
              <a:ext cx="1335000" cy="1314300"/>
            </a:xfrm>
            <a:custGeom>
              <a:rect b="b" l="l" r="r" t="t"/>
              <a:pathLst>
                <a:path extrusionOk="0" h="120000" w="120000">
                  <a:moveTo>
                    <a:pt x="82093" y="0"/>
                  </a:moveTo>
                  <a:lnTo>
                    <a:pt x="89875" y="434"/>
                  </a:lnTo>
                  <a:lnTo>
                    <a:pt x="97584" y="1376"/>
                  </a:lnTo>
                  <a:lnTo>
                    <a:pt x="105151" y="3188"/>
                  </a:lnTo>
                  <a:lnTo>
                    <a:pt x="112647" y="5652"/>
                  </a:lnTo>
                  <a:lnTo>
                    <a:pt x="119999" y="8840"/>
                  </a:lnTo>
                  <a:lnTo>
                    <a:pt x="96799" y="32391"/>
                  </a:lnTo>
                  <a:lnTo>
                    <a:pt x="90803" y="31159"/>
                  </a:lnTo>
                  <a:lnTo>
                    <a:pt x="84663" y="30434"/>
                  </a:lnTo>
                  <a:lnTo>
                    <a:pt x="78596" y="30289"/>
                  </a:lnTo>
                  <a:lnTo>
                    <a:pt x="72456" y="31014"/>
                  </a:lnTo>
                  <a:lnTo>
                    <a:pt x="66460" y="32246"/>
                  </a:lnTo>
                  <a:lnTo>
                    <a:pt x="60678" y="33985"/>
                  </a:lnTo>
                  <a:lnTo>
                    <a:pt x="54967" y="36521"/>
                  </a:lnTo>
                  <a:lnTo>
                    <a:pt x="49399" y="39637"/>
                  </a:lnTo>
                  <a:lnTo>
                    <a:pt x="44259" y="43550"/>
                  </a:lnTo>
                  <a:lnTo>
                    <a:pt x="39333" y="47971"/>
                  </a:lnTo>
                  <a:lnTo>
                    <a:pt x="34836" y="53043"/>
                  </a:lnTo>
                  <a:lnTo>
                    <a:pt x="31052" y="58405"/>
                  </a:lnTo>
                  <a:lnTo>
                    <a:pt x="27911" y="64202"/>
                  </a:lnTo>
                  <a:lnTo>
                    <a:pt x="25484" y="70144"/>
                  </a:lnTo>
                  <a:lnTo>
                    <a:pt x="23700" y="76304"/>
                  </a:lnTo>
                  <a:lnTo>
                    <a:pt x="22486" y="82681"/>
                  </a:lnTo>
                  <a:lnTo>
                    <a:pt x="22129" y="88985"/>
                  </a:lnTo>
                  <a:lnTo>
                    <a:pt x="22201" y="95434"/>
                  </a:lnTo>
                  <a:lnTo>
                    <a:pt x="23057" y="101811"/>
                  </a:lnTo>
                  <a:lnTo>
                    <a:pt x="24699" y="108043"/>
                  </a:lnTo>
                  <a:lnTo>
                    <a:pt x="26841" y="114057"/>
                  </a:lnTo>
                  <a:lnTo>
                    <a:pt x="29696" y="120000"/>
                  </a:lnTo>
                  <a:lnTo>
                    <a:pt x="23343" y="117246"/>
                  </a:lnTo>
                  <a:lnTo>
                    <a:pt x="17489" y="114492"/>
                  </a:lnTo>
                  <a:lnTo>
                    <a:pt x="12207" y="111884"/>
                  </a:lnTo>
                  <a:lnTo>
                    <a:pt x="7566" y="109492"/>
                  </a:lnTo>
                  <a:lnTo>
                    <a:pt x="3497" y="107318"/>
                  </a:lnTo>
                  <a:lnTo>
                    <a:pt x="0" y="105507"/>
                  </a:lnTo>
                  <a:lnTo>
                    <a:pt x="2427" y="100144"/>
                  </a:lnTo>
                  <a:lnTo>
                    <a:pt x="4711" y="94637"/>
                  </a:lnTo>
                  <a:lnTo>
                    <a:pt x="6638" y="88695"/>
                  </a:lnTo>
                  <a:lnTo>
                    <a:pt x="9208" y="86376"/>
                  </a:lnTo>
                  <a:lnTo>
                    <a:pt x="11635" y="83623"/>
                  </a:lnTo>
                  <a:lnTo>
                    <a:pt x="14063" y="80289"/>
                  </a:lnTo>
                  <a:lnTo>
                    <a:pt x="16632" y="75797"/>
                  </a:lnTo>
                  <a:lnTo>
                    <a:pt x="19131" y="70507"/>
                  </a:lnTo>
                  <a:lnTo>
                    <a:pt x="21273" y="64492"/>
                  </a:lnTo>
                  <a:lnTo>
                    <a:pt x="23486" y="57463"/>
                  </a:lnTo>
                  <a:lnTo>
                    <a:pt x="24913" y="51956"/>
                  </a:lnTo>
                  <a:lnTo>
                    <a:pt x="25913" y="46811"/>
                  </a:lnTo>
                  <a:lnTo>
                    <a:pt x="26555" y="42028"/>
                  </a:lnTo>
                  <a:lnTo>
                    <a:pt x="26841" y="37608"/>
                  </a:lnTo>
                  <a:lnTo>
                    <a:pt x="26698" y="33333"/>
                  </a:lnTo>
                  <a:lnTo>
                    <a:pt x="26270" y="29492"/>
                  </a:lnTo>
                  <a:lnTo>
                    <a:pt x="25199" y="25217"/>
                  </a:lnTo>
                  <a:lnTo>
                    <a:pt x="23700" y="21231"/>
                  </a:lnTo>
                  <a:lnTo>
                    <a:pt x="30267" y="16231"/>
                  </a:lnTo>
                  <a:lnTo>
                    <a:pt x="37049" y="11811"/>
                  </a:lnTo>
                  <a:lnTo>
                    <a:pt x="44259" y="8115"/>
                  </a:lnTo>
                  <a:lnTo>
                    <a:pt x="51397" y="5072"/>
                  </a:lnTo>
                  <a:lnTo>
                    <a:pt x="59036" y="2753"/>
                  </a:lnTo>
                  <a:lnTo>
                    <a:pt x="66603" y="1086"/>
                  </a:lnTo>
                  <a:lnTo>
                    <a:pt x="74384" y="289"/>
                  </a:lnTo>
                  <a:lnTo>
                    <a:pt x="8209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43" name="Google Shape;1143;p53"/>
            <p:cNvSpPr/>
            <p:nvPr/>
          </p:nvSpPr>
          <p:spPr>
            <a:xfrm>
              <a:off x="5430838" y="3822700"/>
              <a:ext cx="1074600" cy="1420800"/>
            </a:xfrm>
            <a:custGeom>
              <a:rect b="b" l="l" r="r" t="t"/>
              <a:pathLst>
                <a:path extrusionOk="0" h="120000" w="120000">
                  <a:moveTo>
                    <a:pt x="108994" y="0"/>
                  </a:moveTo>
                  <a:lnTo>
                    <a:pt x="112899" y="6774"/>
                  </a:lnTo>
                  <a:lnTo>
                    <a:pt x="115917" y="13817"/>
                  </a:lnTo>
                  <a:lnTo>
                    <a:pt x="118136" y="20793"/>
                  </a:lnTo>
                  <a:lnTo>
                    <a:pt x="119467" y="28038"/>
                  </a:lnTo>
                  <a:lnTo>
                    <a:pt x="120000" y="35349"/>
                  </a:lnTo>
                  <a:lnTo>
                    <a:pt x="119644" y="42593"/>
                  </a:lnTo>
                  <a:lnTo>
                    <a:pt x="118491" y="49770"/>
                  </a:lnTo>
                  <a:lnTo>
                    <a:pt x="116627" y="56880"/>
                  </a:lnTo>
                  <a:lnTo>
                    <a:pt x="113786" y="63923"/>
                  </a:lnTo>
                  <a:lnTo>
                    <a:pt x="110236" y="70765"/>
                  </a:lnTo>
                  <a:lnTo>
                    <a:pt x="105798" y="77406"/>
                  </a:lnTo>
                  <a:lnTo>
                    <a:pt x="100562" y="83778"/>
                  </a:lnTo>
                  <a:lnTo>
                    <a:pt x="94526" y="89815"/>
                  </a:lnTo>
                  <a:lnTo>
                    <a:pt x="87603" y="95517"/>
                  </a:lnTo>
                  <a:lnTo>
                    <a:pt x="80680" y="100480"/>
                  </a:lnTo>
                  <a:lnTo>
                    <a:pt x="73224" y="104840"/>
                  </a:lnTo>
                  <a:lnTo>
                    <a:pt x="65502" y="108529"/>
                  </a:lnTo>
                  <a:lnTo>
                    <a:pt x="57426" y="111883"/>
                  </a:lnTo>
                  <a:lnTo>
                    <a:pt x="49082" y="114566"/>
                  </a:lnTo>
                  <a:lnTo>
                    <a:pt x="40473" y="116713"/>
                  </a:lnTo>
                  <a:lnTo>
                    <a:pt x="31863" y="118390"/>
                  </a:lnTo>
                  <a:lnTo>
                    <a:pt x="23076" y="119530"/>
                  </a:lnTo>
                  <a:lnTo>
                    <a:pt x="14201" y="120000"/>
                  </a:lnTo>
                  <a:lnTo>
                    <a:pt x="12692" y="114432"/>
                  </a:lnTo>
                  <a:lnTo>
                    <a:pt x="10828" y="108932"/>
                  </a:lnTo>
                  <a:lnTo>
                    <a:pt x="7721" y="102694"/>
                  </a:lnTo>
                  <a:lnTo>
                    <a:pt x="4171" y="96925"/>
                  </a:lnTo>
                  <a:lnTo>
                    <a:pt x="0" y="91559"/>
                  </a:lnTo>
                  <a:lnTo>
                    <a:pt x="7278" y="91961"/>
                  </a:lnTo>
                  <a:lnTo>
                    <a:pt x="14644" y="91827"/>
                  </a:lnTo>
                  <a:lnTo>
                    <a:pt x="21923" y="91089"/>
                  </a:lnTo>
                  <a:lnTo>
                    <a:pt x="29023" y="89949"/>
                  </a:lnTo>
                  <a:lnTo>
                    <a:pt x="35946" y="88138"/>
                  </a:lnTo>
                  <a:lnTo>
                    <a:pt x="42692" y="85858"/>
                  </a:lnTo>
                  <a:lnTo>
                    <a:pt x="49260" y="83040"/>
                  </a:lnTo>
                  <a:lnTo>
                    <a:pt x="55384" y="79619"/>
                  </a:lnTo>
                  <a:lnTo>
                    <a:pt x="61242" y="75662"/>
                  </a:lnTo>
                  <a:lnTo>
                    <a:pt x="66656" y="71034"/>
                  </a:lnTo>
                  <a:lnTo>
                    <a:pt x="71183" y="66204"/>
                  </a:lnTo>
                  <a:lnTo>
                    <a:pt x="75088" y="61106"/>
                  </a:lnTo>
                  <a:lnTo>
                    <a:pt x="78106" y="55740"/>
                  </a:lnTo>
                  <a:lnTo>
                    <a:pt x="80325" y="50240"/>
                  </a:lnTo>
                  <a:lnTo>
                    <a:pt x="81834" y="44538"/>
                  </a:lnTo>
                  <a:lnTo>
                    <a:pt x="82721" y="38904"/>
                  </a:lnTo>
                  <a:lnTo>
                    <a:pt x="82544" y="33202"/>
                  </a:lnTo>
                  <a:lnTo>
                    <a:pt x="81834" y="27434"/>
                  </a:lnTo>
                  <a:lnTo>
                    <a:pt x="80147" y="21799"/>
                  </a:lnTo>
                  <a:lnTo>
                    <a:pt x="10899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44" name="Google Shape;1144;p53"/>
            <p:cNvSpPr/>
            <p:nvPr/>
          </p:nvSpPr>
          <p:spPr>
            <a:xfrm>
              <a:off x="5583238" y="3324225"/>
              <a:ext cx="1600200" cy="2598600"/>
            </a:xfrm>
            <a:custGeom>
              <a:rect b="b" l="l" r="r" t="t"/>
              <a:pathLst>
                <a:path extrusionOk="0" h="120000" w="120000">
                  <a:moveTo>
                    <a:pt x="99047" y="0"/>
                  </a:moveTo>
                  <a:lnTo>
                    <a:pt x="103333" y="4361"/>
                  </a:lnTo>
                  <a:lnTo>
                    <a:pt x="107321" y="8833"/>
                  </a:lnTo>
                  <a:lnTo>
                    <a:pt x="110595" y="13524"/>
                  </a:lnTo>
                  <a:lnTo>
                    <a:pt x="113571" y="18179"/>
                  </a:lnTo>
                  <a:lnTo>
                    <a:pt x="115833" y="22981"/>
                  </a:lnTo>
                  <a:lnTo>
                    <a:pt x="117619" y="27782"/>
                  </a:lnTo>
                  <a:lnTo>
                    <a:pt x="118988" y="32730"/>
                  </a:lnTo>
                  <a:lnTo>
                    <a:pt x="119761" y="37678"/>
                  </a:lnTo>
                  <a:lnTo>
                    <a:pt x="120000" y="42626"/>
                  </a:lnTo>
                  <a:lnTo>
                    <a:pt x="119761" y="47574"/>
                  </a:lnTo>
                  <a:lnTo>
                    <a:pt x="119107" y="52522"/>
                  </a:lnTo>
                  <a:lnTo>
                    <a:pt x="117738" y="57397"/>
                  </a:lnTo>
                  <a:lnTo>
                    <a:pt x="116011" y="62309"/>
                  </a:lnTo>
                  <a:lnTo>
                    <a:pt x="113750" y="67110"/>
                  </a:lnTo>
                  <a:lnTo>
                    <a:pt x="110952" y="71838"/>
                  </a:lnTo>
                  <a:lnTo>
                    <a:pt x="107559" y="76456"/>
                  </a:lnTo>
                  <a:lnTo>
                    <a:pt x="103809" y="80891"/>
                  </a:lnTo>
                  <a:lnTo>
                    <a:pt x="99404" y="85290"/>
                  </a:lnTo>
                  <a:lnTo>
                    <a:pt x="94523" y="89541"/>
                  </a:lnTo>
                  <a:lnTo>
                    <a:pt x="89226" y="93573"/>
                  </a:lnTo>
                  <a:lnTo>
                    <a:pt x="83333" y="97495"/>
                  </a:lnTo>
                  <a:lnTo>
                    <a:pt x="76845" y="101197"/>
                  </a:lnTo>
                  <a:lnTo>
                    <a:pt x="70059" y="104532"/>
                  </a:lnTo>
                  <a:lnTo>
                    <a:pt x="63035" y="107574"/>
                  </a:lnTo>
                  <a:lnTo>
                    <a:pt x="55833" y="110323"/>
                  </a:lnTo>
                  <a:lnTo>
                    <a:pt x="48333" y="112669"/>
                  </a:lnTo>
                  <a:lnTo>
                    <a:pt x="40654" y="114685"/>
                  </a:lnTo>
                  <a:lnTo>
                    <a:pt x="32857" y="116444"/>
                  </a:lnTo>
                  <a:lnTo>
                    <a:pt x="24880" y="117837"/>
                  </a:lnTo>
                  <a:lnTo>
                    <a:pt x="16726" y="118863"/>
                  </a:lnTo>
                  <a:lnTo>
                    <a:pt x="8630" y="119560"/>
                  </a:lnTo>
                  <a:lnTo>
                    <a:pt x="476" y="120000"/>
                  </a:lnTo>
                  <a:lnTo>
                    <a:pt x="476" y="119926"/>
                  </a:lnTo>
                  <a:lnTo>
                    <a:pt x="357" y="117214"/>
                  </a:lnTo>
                  <a:lnTo>
                    <a:pt x="357" y="114612"/>
                  </a:lnTo>
                  <a:lnTo>
                    <a:pt x="238" y="108711"/>
                  </a:lnTo>
                  <a:lnTo>
                    <a:pt x="0" y="103139"/>
                  </a:lnTo>
                  <a:lnTo>
                    <a:pt x="7023" y="102773"/>
                  </a:lnTo>
                  <a:lnTo>
                    <a:pt x="13928" y="102076"/>
                  </a:lnTo>
                  <a:lnTo>
                    <a:pt x="20714" y="101050"/>
                  </a:lnTo>
                  <a:lnTo>
                    <a:pt x="27500" y="99731"/>
                  </a:lnTo>
                  <a:lnTo>
                    <a:pt x="34047" y="98118"/>
                  </a:lnTo>
                  <a:lnTo>
                    <a:pt x="40535" y="96249"/>
                  </a:lnTo>
                  <a:lnTo>
                    <a:pt x="46726" y="94013"/>
                  </a:lnTo>
                  <a:lnTo>
                    <a:pt x="52738" y="91484"/>
                  </a:lnTo>
                  <a:lnTo>
                    <a:pt x="58511" y="88625"/>
                  </a:lnTo>
                  <a:lnTo>
                    <a:pt x="63988" y="85583"/>
                  </a:lnTo>
                  <a:lnTo>
                    <a:pt x="69166" y="82138"/>
                  </a:lnTo>
                  <a:lnTo>
                    <a:pt x="73809" y="78546"/>
                  </a:lnTo>
                  <a:lnTo>
                    <a:pt x="77857" y="74844"/>
                  </a:lnTo>
                  <a:lnTo>
                    <a:pt x="81488" y="70922"/>
                  </a:lnTo>
                  <a:lnTo>
                    <a:pt x="84702" y="66963"/>
                  </a:lnTo>
                  <a:lnTo>
                    <a:pt x="87261" y="62858"/>
                  </a:lnTo>
                  <a:lnTo>
                    <a:pt x="89345" y="58680"/>
                  </a:lnTo>
                  <a:lnTo>
                    <a:pt x="91011" y="54428"/>
                  </a:lnTo>
                  <a:lnTo>
                    <a:pt x="92023" y="50103"/>
                  </a:lnTo>
                  <a:lnTo>
                    <a:pt x="92738" y="45778"/>
                  </a:lnTo>
                  <a:lnTo>
                    <a:pt x="92738" y="41380"/>
                  </a:lnTo>
                  <a:lnTo>
                    <a:pt x="92380" y="37055"/>
                  </a:lnTo>
                  <a:lnTo>
                    <a:pt x="91488" y="32730"/>
                  </a:lnTo>
                  <a:lnTo>
                    <a:pt x="90000" y="28478"/>
                  </a:lnTo>
                  <a:lnTo>
                    <a:pt x="88095" y="24300"/>
                  </a:lnTo>
                  <a:lnTo>
                    <a:pt x="85714" y="20122"/>
                  </a:lnTo>
                  <a:lnTo>
                    <a:pt x="82738" y="16090"/>
                  </a:lnTo>
                  <a:lnTo>
                    <a:pt x="79226" y="12168"/>
                  </a:lnTo>
                  <a:lnTo>
                    <a:pt x="990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45" name="Google Shape;1145;p53"/>
            <p:cNvSpPr/>
            <p:nvPr/>
          </p:nvSpPr>
          <p:spPr>
            <a:xfrm>
              <a:off x="5170488" y="2354263"/>
              <a:ext cx="2236800" cy="2238300"/>
            </a:xfrm>
            <a:custGeom>
              <a:rect b="b" l="l" r="r" t="t"/>
              <a:pathLst>
                <a:path extrusionOk="0" h="120000" w="120000">
                  <a:moveTo>
                    <a:pt x="100113" y="0"/>
                  </a:moveTo>
                  <a:lnTo>
                    <a:pt x="102455" y="17574"/>
                  </a:lnTo>
                  <a:lnTo>
                    <a:pt x="120000" y="19914"/>
                  </a:lnTo>
                  <a:lnTo>
                    <a:pt x="96792" y="43148"/>
                  </a:lnTo>
                  <a:lnTo>
                    <a:pt x="88019" y="42000"/>
                  </a:lnTo>
                  <a:lnTo>
                    <a:pt x="35216" y="94680"/>
                  </a:lnTo>
                  <a:lnTo>
                    <a:pt x="36110" y="97276"/>
                  </a:lnTo>
                  <a:lnTo>
                    <a:pt x="36536" y="99829"/>
                  </a:lnTo>
                  <a:lnTo>
                    <a:pt x="36621" y="102510"/>
                  </a:lnTo>
                  <a:lnTo>
                    <a:pt x="36281" y="105191"/>
                  </a:lnTo>
                  <a:lnTo>
                    <a:pt x="35642" y="107702"/>
                  </a:lnTo>
                  <a:lnTo>
                    <a:pt x="34577" y="110212"/>
                  </a:lnTo>
                  <a:lnTo>
                    <a:pt x="33129" y="112553"/>
                  </a:lnTo>
                  <a:lnTo>
                    <a:pt x="31256" y="114638"/>
                  </a:lnTo>
                  <a:lnTo>
                    <a:pt x="29212" y="116425"/>
                  </a:lnTo>
                  <a:lnTo>
                    <a:pt x="26955" y="117872"/>
                  </a:lnTo>
                  <a:lnTo>
                    <a:pt x="24613" y="118936"/>
                  </a:lnTo>
                  <a:lnTo>
                    <a:pt x="22100" y="119659"/>
                  </a:lnTo>
                  <a:lnTo>
                    <a:pt x="19588" y="120000"/>
                  </a:lnTo>
                  <a:lnTo>
                    <a:pt x="16990" y="120000"/>
                  </a:lnTo>
                  <a:lnTo>
                    <a:pt x="14478" y="119659"/>
                  </a:lnTo>
                  <a:lnTo>
                    <a:pt x="11965" y="118936"/>
                  </a:lnTo>
                  <a:lnTo>
                    <a:pt x="9623" y="117872"/>
                  </a:lnTo>
                  <a:lnTo>
                    <a:pt x="7366" y="116425"/>
                  </a:lnTo>
                  <a:lnTo>
                    <a:pt x="5322" y="114638"/>
                  </a:lnTo>
                  <a:lnTo>
                    <a:pt x="3577" y="112638"/>
                  </a:lnTo>
                  <a:lnTo>
                    <a:pt x="2086" y="110382"/>
                  </a:lnTo>
                  <a:lnTo>
                    <a:pt x="1064" y="108000"/>
                  </a:lnTo>
                  <a:lnTo>
                    <a:pt x="340" y="105531"/>
                  </a:lnTo>
                  <a:lnTo>
                    <a:pt x="0" y="103021"/>
                  </a:lnTo>
                  <a:lnTo>
                    <a:pt x="0" y="100425"/>
                  </a:lnTo>
                  <a:lnTo>
                    <a:pt x="340" y="97914"/>
                  </a:lnTo>
                  <a:lnTo>
                    <a:pt x="1064" y="95404"/>
                  </a:lnTo>
                  <a:lnTo>
                    <a:pt x="2086" y="93063"/>
                  </a:lnTo>
                  <a:lnTo>
                    <a:pt x="3577" y="90765"/>
                  </a:lnTo>
                  <a:lnTo>
                    <a:pt x="5322" y="88765"/>
                  </a:lnTo>
                  <a:lnTo>
                    <a:pt x="7452" y="86893"/>
                  </a:lnTo>
                  <a:lnTo>
                    <a:pt x="9794" y="85446"/>
                  </a:lnTo>
                  <a:lnTo>
                    <a:pt x="12221" y="84382"/>
                  </a:lnTo>
                  <a:lnTo>
                    <a:pt x="14819" y="83744"/>
                  </a:lnTo>
                  <a:lnTo>
                    <a:pt x="17501" y="83404"/>
                  </a:lnTo>
                  <a:lnTo>
                    <a:pt x="20141" y="83489"/>
                  </a:lnTo>
                  <a:lnTo>
                    <a:pt x="22739" y="83914"/>
                  </a:lnTo>
                  <a:lnTo>
                    <a:pt x="25337" y="84808"/>
                  </a:lnTo>
                  <a:lnTo>
                    <a:pt x="77970" y="32042"/>
                  </a:lnTo>
                  <a:lnTo>
                    <a:pt x="76863" y="23319"/>
                  </a:lnTo>
                  <a:lnTo>
                    <a:pt x="1001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46" name="Google Shape;1146;p53"/>
            <p:cNvSpPr/>
            <p:nvPr/>
          </p:nvSpPr>
          <p:spPr>
            <a:xfrm>
              <a:off x="4752975" y="2581275"/>
              <a:ext cx="1687500" cy="543000"/>
            </a:xfrm>
            <a:custGeom>
              <a:rect b="b" l="l" r="r" t="t"/>
              <a:pathLst>
                <a:path extrusionOk="0" h="120000" w="120000">
                  <a:moveTo>
                    <a:pt x="56556" y="0"/>
                  </a:moveTo>
                  <a:lnTo>
                    <a:pt x="64967" y="1401"/>
                  </a:lnTo>
                  <a:lnTo>
                    <a:pt x="73207" y="4729"/>
                  </a:lnTo>
                  <a:lnTo>
                    <a:pt x="81392" y="9635"/>
                  </a:lnTo>
                  <a:lnTo>
                    <a:pt x="89407" y="16291"/>
                  </a:lnTo>
                  <a:lnTo>
                    <a:pt x="97365" y="25051"/>
                  </a:lnTo>
                  <a:lnTo>
                    <a:pt x="105211" y="35386"/>
                  </a:lnTo>
                  <a:lnTo>
                    <a:pt x="112718" y="47649"/>
                  </a:lnTo>
                  <a:lnTo>
                    <a:pt x="120000" y="61664"/>
                  </a:lnTo>
                  <a:lnTo>
                    <a:pt x="101260" y="120000"/>
                  </a:lnTo>
                  <a:lnTo>
                    <a:pt x="94656" y="108963"/>
                  </a:lnTo>
                  <a:lnTo>
                    <a:pt x="87826" y="99678"/>
                  </a:lnTo>
                  <a:lnTo>
                    <a:pt x="80827" y="92321"/>
                  </a:lnTo>
                  <a:lnTo>
                    <a:pt x="73659" y="86715"/>
                  </a:lnTo>
                  <a:lnTo>
                    <a:pt x="66434" y="82686"/>
                  </a:lnTo>
                  <a:lnTo>
                    <a:pt x="59153" y="80583"/>
                  </a:lnTo>
                  <a:lnTo>
                    <a:pt x="51872" y="80408"/>
                  </a:lnTo>
                  <a:lnTo>
                    <a:pt x="44534" y="81635"/>
                  </a:lnTo>
                  <a:lnTo>
                    <a:pt x="37253" y="84963"/>
                  </a:lnTo>
                  <a:lnTo>
                    <a:pt x="30084" y="90043"/>
                  </a:lnTo>
                  <a:lnTo>
                    <a:pt x="22972" y="96700"/>
                  </a:lnTo>
                  <a:lnTo>
                    <a:pt x="16086" y="105284"/>
                  </a:lnTo>
                  <a:lnTo>
                    <a:pt x="9369" y="115620"/>
                  </a:lnTo>
                  <a:lnTo>
                    <a:pt x="8466" y="98277"/>
                  </a:lnTo>
                  <a:lnTo>
                    <a:pt x="7111" y="82686"/>
                  </a:lnTo>
                  <a:lnTo>
                    <a:pt x="5249" y="67970"/>
                  </a:lnTo>
                  <a:lnTo>
                    <a:pt x="3104" y="54306"/>
                  </a:lnTo>
                  <a:lnTo>
                    <a:pt x="564" y="42043"/>
                  </a:lnTo>
                  <a:lnTo>
                    <a:pt x="225" y="40992"/>
                  </a:lnTo>
                  <a:lnTo>
                    <a:pt x="0" y="39941"/>
                  </a:lnTo>
                  <a:lnTo>
                    <a:pt x="7732" y="29080"/>
                  </a:lnTo>
                  <a:lnTo>
                    <a:pt x="15578" y="19620"/>
                  </a:lnTo>
                  <a:lnTo>
                    <a:pt x="23593" y="12087"/>
                  </a:lnTo>
                  <a:lnTo>
                    <a:pt x="31777" y="6306"/>
                  </a:lnTo>
                  <a:lnTo>
                    <a:pt x="39962" y="2452"/>
                  </a:lnTo>
                  <a:lnTo>
                    <a:pt x="48316" y="350"/>
                  </a:lnTo>
                  <a:lnTo>
                    <a:pt x="565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47" name="Google Shape;1147;p53"/>
          <p:cNvGrpSpPr/>
          <p:nvPr/>
        </p:nvGrpSpPr>
        <p:grpSpPr>
          <a:xfrm>
            <a:off x="3102846" y="1370178"/>
            <a:ext cx="463210" cy="348152"/>
            <a:chOff x="4697413" y="3092451"/>
            <a:chExt cx="4959425" cy="3727537"/>
          </a:xfrm>
        </p:grpSpPr>
        <p:sp>
          <p:nvSpPr>
            <p:cNvPr id="1148" name="Google Shape;1148;p53"/>
            <p:cNvSpPr/>
            <p:nvPr/>
          </p:nvSpPr>
          <p:spPr>
            <a:xfrm>
              <a:off x="4697413" y="3092451"/>
              <a:ext cx="2776500" cy="3510000"/>
            </a:xfrm>
            <a:custGeom>
              <a:rect b="b" l="l" r="r" t="t"/>
              <a:pathLst>
                <a:path extrusionOk="0" h="120000" w="120000">
                  <a:moveTo>
                    <a:pt x="20548" y="83907"/>
                  </a:moveTo>
                  <a:lnTo>
                    <a:pt x="22813" y="86892"/>
                  </a:lnTo>
                  <a:lnTo>
                    <a:pt x="25283" y="89769"/>
                  </a:lnTo>
                  <a:lnTo>
                    <a:pt x="28027" y="92455"/>
                  </a:lnTo>
                  <a:lnTo>
                    <a:pt x="31012" y="95006"/>
                  </a:lnTo>
                  <a:lnTo>
                    <a:pt x="34133" y="97394"/>
                  </a:lnTo>
                  <a:lnTo>
                    <a:pt x="37495" y="99592"/>
                  </a:lnTo>
                  <a:lnTo>
                    <a:pt x="41097" y="101601"/>
                  </a:lnTo>
                  <a:lnTo>
                    <a:pt x="44871" y="103446"/>
                  </a:lnTo>
                  <a:lnTo>
                    <a:pt x="48747" y="105047"/>
                  </a:lnTo>
                  <a:lnTo>
                    <a:pt x="52795" y="106431"/>
                  </a:lnTo>
                  <a:lnTo>
                    <a:pt x="50120" y="102116"/>
                  </a:lnTo>
                  <a:lnTo>
                    <a:pt x="47787" y="97639"/>
                  </a:lnTo>
                  <a:lnTo>
                    <a:pt x="45694" y="93161"/>
                  </a:lnTo>
                  <a:lnTo>
                    <a:pt x="43876" y="88602"/>
                  </a:lnTo>
                  <a:lnTo>
                    <a:pt x="42332" y="83907"/>
                  </a:lnTo>
                  <a:lnTo>
                    <a:pt x="20548" y="83907"/>
                  </a:lnTo>
                  <a:close/>
                  <a:moveTo>
                    <a:pt x="53173" y="46214"/>
                  </a:moveTo>
                  <a:lnTo>
                    <a:pt x="52384" y="50990"/>
                  </a:lnTo>
                  <a:lnTo>
                    <a:pt x="51938" y="55848"/>
                  </a:lnTo>
                  <a:lnTo>
                    <a:pt x="51766" y="60678"/>
                  </a:lnTo>
                  <a:lnTo>
                    <a:pt x="51869" y="65101"/>
                  </a:lnTo>
                  <a:lnTo>
                    <a:pt x="52281" y="69470"/>
                  </a:lnTo>
                  <a:lnTo>
                    <a:pt x="52933" y="73785"/>
                  </a:lnTo>
                  <a:lnTo>
                    <a:pt x="98250" y="73785"/>
                  </a:lnTo>
                  <a:lnTo>
                    <a:pt x="99005" y="69063"/>
                  </a:lnTo>
                  <a:lnTo>
                    <a:pt x="99519" y="64206"/>
                  </a:lnTo>
                  <a:lnTo>
                    <a:pt x="99656" y="59375"/>
                  </a:lnTo>
                  <a:lnTo>
                    <a:pt x="99519" y="54952"/>
                  </a:lnTo>
                  <a:lnTo>
                    <a:pt x="99142" y="50583"/>
                  </a:lnTo>
                  <a:lnTo>
                    <a:pt x="98421" y="46214"/>
                  </a:lnTo>
                  <a:lnTo>
                    <a:pt x="53173" y="46214"/>
                  </a:lnTo>
                  <a:close/>
                  <a:moveTo>
                    <a:pt x="15265" y="46214"/>
                  </a:moveTo>
                  <a:lnTo>
                    <a:pt x="14236" y="49552"/>
                  </a:lnTo>
                  <a:lnTo>
                    <a:pt x="13447" y="52944"/>
                  </a:lnTo>
                  <a:lnTo>
                    <a:pt x="13001" y="56445"/>
                  </a:lnTo>
                  <a:lnTo>
                    <a:pt x="12795" y="60054"/>
                  </a:lnTo>
                  <a:lnTo>
                    <a:pt x="13001" y="63554"/>
                  </a:lnTo>
                  <a:lnTo>
                    <a:pt x="13447" y="67055"/>
                  </a:lnTo>
                  <a:lnTo>
                    <a:pt x="14168" y="70447"/>
                  </a:lnTo>
                  <a:lnTo>
                    <a:pt x="15197" y="73785"/>
                  </a:lnTo>
                  <a:lnTo>
                    <a:pt x="39931" y="73785"/>
                  </a:lnTo>
                  <a:lnTo>
                    <a:pt x="39348" y="69470"/>
                  </a:lnTo>
                  <a:lnTo>
                    <a:pt x="39005" y="65101"/>
                  </a:lnTo>
                  <a:lnTo>
                    <a:pt x="38867" y="60678"/>
                  </a:lnTo>
                  <a:lnTo>
                    <a:pt x="39005" y="55848"/>
                  </a:lnTo>
                  <a:lnTo>
                    <a:pt x="39451" y="50990"/>
                  </a:lnTo>
                  <a:lnTo>
                    <a:pt x="40171" y="46214"/>
                  </a:lnTo>
                  <a:lnTo>
                    <a:pt x="15265" y="46214"/>
                  </a:lnTo>
                  <a:close/>
                  <a:moveTo>
                    <a:pt x="53825" y="13324"/>
                  </a:moveTo>
                  <a:lnTo>
                    <a:pt x="49674" y="14708"/>
                  </a:lnTo>
                  <a:lnTo>
                    <a:pt x="45626" y="16309"/>
                  </a:lnTo>
                  <a:lnTo>
                    <a:pt x="41749" y="18100"/>
                  </a:lnTo>
                  <a:lnTo>
                    <a:pt x="38113" y="20162"/>
                  </a:lnTo>
                  <a:lnTo>
                    <a:pt x="34579" y="22360"/>
                  </a:lnTo>
                  <a:lnTo>
                    <a:pt x="31320" y="24776"/>
                  </a:lnTo>
                  <a:lnTo>
                    <a:pt x="28267" y="27354"/>
                  </a:lnTo>
                  <a:lnTo>
                    <a:pt x="25488" y="30067"/>
                  </a:lnTo>
                  <a:lnTo>
                    <a:pt x="22881" y="32998"/>
                  </a:lnTo>
                  <a:lnTo>
                    <a:pt x="20617" y="36037"/>
                  </a:lnTo>
                  <a:lnTo>
                    <a:pt x="42778" y="36037"/>
                  </a:lnTo>
                  <a:lnTo>
                    <a:pt x="44391" y="31370"/>
                  </a:lnTo>
                  <a:lnTo>
                    <a:pt x="46346" y="26729"/>
                  </a:lnTo>
                  <a:lnTo>
                    <a:pt x="48576" y="22170"/>
                  </a:lnTo>
                  <a:lnTo>
                    <a:pt x="51114" y="17693"/>
                  </a:lnTo>
                  <a:lnTo>
                    <a:pt x="53825" y="13324"/>
                  </a:lnTo>
                  <a:close/>
                  <a:moveTo>
                    <a:pt x="75883" y="10176"/>
                  </a:moveTo>
                  <a:lnTo>
                    <a:pt x="73447" y="10230"/>
                  </a:lnTo>
                  <a:lnTo>
                    <a:pt x="71046" y="10339"/>
                  </a:lnTo>
                  <a:lnTo>
                    <a:pt x="67821" y="14355"/>
                  </a:lnTo>
                  <a:lnTo>
                    <a:pt x="64871" y="18507"/>
                  </a:lnTo>
                  <a:lnTo>
                    <a:pt x="62229" y="22767"/>
                  </a:lnTo>
                  <a:lnTo>
                    <a:pt x="59862" y="27082"/>
                  </a:lnTo>
                  <a:lnTo>
                    <a:pt x="57804" y="31560"/>
                  </a:lnTo>
                  <a:lnTo>
                    <a:pt x="56054" y="36092"/>
                  </a:lnTo>
                  <a:lnTo>
                    <a:pt x="95780" y="36092"/>
                  </a:lnTo>
                  <a:lnTo>
                    <a:pt x="94065" y="31560"/>
                  </a:lnTo>
                  <a:lnTo>
                    <a:pt x="92109" y="27137"/>
                  </a:lnTo>
                  <a:lnTo>
                    <a:pt x="89845" y="22822"/>
                  </a:lnTo>
                  <a:lnTo>
                    <a:pt x="87307" y="18561"/>
                  </a:lnTo>
                  <a:lnTo>
                    <a:pt x="84528" y="14436"/>
                  </a:lnTo>
                  <a:lnTo>
                    <a:pt x="81406" y="10393"/>
                  </a:lnTo>
                  <a:lnTo>
                    <a:pt x="78593" y="10230"/>
                  </a:lnTo>
                  <a:lnTo>
                    <a:pt x="75883" y="10176"/>
                  </a:lnTo>
                  <a:close/>
                  <a:moveTo>
                    <a:pt x="75883" y="0"/>
                  </a:moveTo>
                  <a:lnTo>
                    <a:pt x="81200" y="162"/>
                  </a:lnTo>
                  <a:lnTo>
                    <a:pt x="86483" y="569"/>
                  </a:lnTo>
                  <a:lnTo>
                    <a:pt x="91663" y="1275"/>
                  </a:lnTo>
                  <a:lnTo>
                    <a:pt x="96672" y="2252"/>
                  </a:lnTo>
                  <a:lnTo>
                    <a:pt x="101680" y="3554"/>
                  </a:lnTo>
                  <a:lnTo>
                    <a:pt x="106483" y="5047"/>
                  </a:lnTo>
                  <a:lnTo>
                    <a:pt x="111183" y="6838"/>
                  </a:lnTo>
                  <a:lnTo>
                    <a:pt x="115643" y="8900"/>
                  </a:lnTo>
                  <a:lnTo>
                    <a:pt x="119999" y="11207"/>
                  </a:lnTo>
                  <a:lnTo>
                    <a:pt x="119554" y="11560"/>
                  </a:lnTo>
                  <a:lnTo>
                    <a:pt x="117427" y="13405"/>
                  </a:lnTo>
                  <a:lnTo>
                    <a:pt x="115471" y="15332"/>
                  </a:lnTo>
                  <a:lnTo>
                    <a:pt x="113756" y="17313"/>
                  </a:lnTo>
                  <a:lnTo>
                    <a:pt x="112212" y="19321"/>
                  </a:lnTo>
                  <a:lnTo>
                    <a:pt x="109022" y="17639"/>
                  </a:lnTo>
                  <a:lnTo>
                    <a:pt x="105660" y="16092"/>
                  </a:lnTo>
                  <a:lnTo>
                    <a:pt x="102126" y="14708"/>
                  </a:lnTo>
                  <a:lnTo>
                    <a:pt x="98490" y="13514"/>
                  </a:lnTo>
                  <a:lnTo>
                    <a:pt x="101234" y="17937"/>
                  </a:lnTo>
                  <a:lnTo>
                    <a:pt x="103636" y="22469"/>
                  </a:lnTo>
                  <a:lnTo>
                    <a:pt x="105694" y="27055"/>
                  </a:lnTo>
                  <a:lnTo>
                    <a:pt x="107581" y="31723"/>
                  </a:lnTo>
                  <a:lnTo>
                    <a:pt x="107478" y="34084"/>
                  </a:lnTo>
                  <a:lnTo>
                    <a:pt x="107581" y="36553"/>
                  </a:lnTo>
                  <a:lnTo>
                    <a:pt x="107924" y="39131"/>
                  </a:lnTo>
                  <a:lnTo>
                    <a:pt x="106826" y="40868"/>
                  </a:lnTo>
                  <a:lnTo>
                    <a:pt x="106106" y="42686"/>
                  </a:lnTo>
                  <a:lnTo>
                    <a:pt x="105660" y="44531"/>
                  </a:lnTo>
                  <a:lnTo>
                    <a:pt x="105454" y="46377"/>
                  </a:lnTo>
                  <a:lnTo>
                    <a:pt x="105523" y="48222"/>
                  </a:lnTo>
                  <a:lnTo>
                    <a:pt x="105763" y="49986"/>
                  </a:lnTo>
                  <a:lnTo>
                    <a:pt x="106174" y="51723"/>
                  </a:lnTo>
                  <a:lnTo>
                    <a:pt x="106620" y="53324"/>
                  </a:lnTo>
                  <a:lnTo>
                    <a:pt x="107066" y="54871"/>
                  </a:lnTo>
                  <a:lnTo>
                    <a:pt x="108130" y="57476"/>
                  </a:lnTo>
                  <a:lnTo>
                    <a:pt x="109228" y="59755"/>
                  </a:lnTo>
                  <a:lnTo>
                    <a:pt x="110394" y="61736"/>
                  </a:lnTo>
                  <a:lnTo>
                    <a:pt x="111629" y="63446"/>
                  </a:lnTo>
                  <a:lnTo>
                    <a:pt x="111938" y="63853"/>
                  </a:lnTo>
                  <a:lnTo>
                    <a:pt x="112349" y="64314"/>
                  </a:lnTo>
                  <a:lnTo>
                    <a:pt x="111903" y="68900"/>
                  </a:lnTo>
                  <a:lnTo>
                    <a:pt x="111252" y="73432"/>
                  </a:lnTo>
                  <a:lnTo>
                    <a:pt x="108164" y="74491"/>
                  </a:lnTo>
                  <a:lnTo>
                    <a:pt x="104871" y="75576"/>
                  </a:lnTo>
                  <a:lnTo>
                    <a:pt x="101303" y="76553"/>
                  </a:lnTo>
                  <a:lnTo>
                    <a:pt x="97632" y="77367"/>
                  </a:lnTo>
                  <a:lnTo>
                    <a:pt x="94991" y="78046"/>
                  </a:lnTo>
                  <a:lnTo>
                    <a:pt x="92452" y="78860"/>
                  </a:lnTo>
                  <a:lnTo>
                    <a:pt x="90120" y="79837"/>
                  </a:lnTo>
                  <a:lnTo>
                    <a:pt x="87890" y="81031"/>
                  </a:lnTo>
                  <a:lnTo>
                    <a:pt x="85866" y="82415"/>
                  </a:lnTo>
                  <a:lnTo>
                    <a:pt x="84048" y="83907"/>
                  </a:lnTo>
                  <a:lnTo>
                    <a:pt x="55506" y="83907"/>
                  </a:lnTo>
                  <a:lnTo>
                    <a:pt x="57221" y="88439"/>
                  </a:lnTo>
                  <a:lnTo>
                    <a:pt x="59176" y="92862"/>
                  </a:lnTo>
                  <a:lnTo>
                    <a:pt x="61440" y="97232"/>
                  </a:lnTo>
                  <a:lnTo>
                    <a:pt x="63979" y="101438"/>
                  </a:lnTo>
                  <a:lnTo>
                    <a:pt x="66758" y="105617"/>
                  </a:lnTo>
                  <a:lnTo>
                    <a:pt x="69948" y="109660"/>
                  </a:lnTo>
                  <a:lnTo>
                    <a:pt x="72864" y="109823"/>
                  </a:lnTo>
                  <a:lnTo>
                    <a:pt x="75883" y="109877"/>
                  </a:lnTo>
                  <a:lnTo>
                    <a:pt x="76775" y="109877"/>
                  </a:lnTo>
                  <a:lnTo>
                    <a:pt x="76981" y="111424"/>
                  </a:lnTo>
                  <a:lnTo>
                    <a:pt x="77186" y="113025"/>
                  </a:lnTo>
                  <a:lnTo>
                    <a:pt x="77358" y="114599"/>
                  </a:lnTo>
                  <a:lnTo>
                    <a:pt x="77632" y="116092"/>
                  </a:lnTo>
                  <a:lnTo>
                    <a:pt x="77873" y="117421"/>
                  </a:lnTo>
                  <a:lnTo>
                    <a:pt x="78284" y="118724"/>
                  </a:lnTo>
                  <a:lnTo>
                    <a:pt x="78936" y="120000"/>
                  </a:lnTo>
                  <a:lnTo>
                    <a:pt x="75883" y="120000"/>
                  </a:lnTo>
                  <a:lnTo>
                    <a:pt x="70806" y="119891"/>
                  </a:lnTo>
                  <a:lnTo>
                    <a:pt x="65866" y="119484"/>
                  </a:lnTo>
                  <a:lnTo>
                    <a:pt x="60994" y="118887"/>
                  </a:lnTo>
                  <a:lnTo>
                    <a:pt x="56157" y="117991"/>
                  </a:lnTo>
                  <a:lnTo>
                    <a:pt x="51423" y="116879"/>
                  </a:lnTo>
                  <a:lnTo>
                    <a:pt x="46792" y="115468"/>
                  </a:lnTo>
                  <a:lnTo>
                    <a:pt x="42332" y="113894"/>
                  </a:lnTo>
                  <a:lnTo>
                    <a:pt x="38044" y="112048"/>
                  </a:lnTo>
                  <a:lnTo>
                    <a:pt x="33790" y="109986"/>
                  </a:lnTo>
                  <a:lnTo>
                    <a:pt x="29777" y="107706"/>
                  </a:lnTo>
                  <a:lnTo>
                    <a:pt x="25866" y="105210"/>
                  </a:lnTo>
                  <a:lnTo>
                    <a:pt x="22229" y="102469"/>
                  </a:lnTo>
                  <a:lnTo>
                    <a:pt x="18799" y="99538"/>
                  </a:lnTo>
                  <a:lnTo>
                    <a:pt x="15608" y="96499"/>
                  </a:lnTo>
                  <a:lnTo>
                    <a:pt x="12692" y="93324"/>
                  </a:lnTo>
                  <a:lnTo>
                    <a:pt x="10085" y="89986"/>
                  </a:lnTo>
                  <a:lnTo>
                    <a:pt x="7787" y="86540"/>
                  </a:lnTo>
                  <a:lnTo>
                    <a:pt x="5728" y="83039"/>
                  </a:lnTo>
                  <a:lnTo>
                    <a:pt x="4013" y="79375"/>
                  </a:lnTo>
                  <a:lnTo>
                    <a:pt x="2607" y="75630"/>
                  </a:lnTo>
                  <a:lnTo>
                    <a:pt x="1440" y="71831"/>
                  </a:lnTo>
                  <a:lnTo>
                    <a:pt x="651" y="67978"/>
                  </a:lnTo>
                  <a:lnTo>
                    <a:pt x="205" y="64016"/>
                  </a:lnTo>
                  <a:lnTo>
                    <a:pt x="0" y="60054"/>
                  </a:lnTo>
                  <a:lnTo>
                    <a:pt x="205" y="56037"/>
                  </a:lnTo>
                  <a:lnTo>
                    <a:pt x="651" y="52075"/>
                  </a:lnTo>
                  <a:lnTo>
                    <a:pt x="1440" y="48222"/>
                  </a:lnTo>
                  <a:lnTo>
                    <a:pt x="2607" y="44423"/>
                  </a:lnTo>
                  <a:lnTo>
                    <a:pt x="3979" y="40678"/>
                  </a:lnTo>
                  <a:lnTo>
                    <a:pt x="5728" y="37014"/>
                  </a:lnTo>
                  <a:lnTo>
                    <a:pt x="7753" y="33514"/>
                  </a:lnTo>
                  <a:lnTo>
                    <a:pt x="10085" y="30067"/>
                  </a:lnTo>
                  <a:lnTo>
                    <a:pt x="12692" y="26729"/>
                  </a:lnTo>
                  <a:lnTo>
                    <a:pt x="15608" y="23554"/>
                  </a:lnTo>
                  <a:lnTo>
                    <a:pt x="18799" y="20461"/>
                  </a:lnTo>
                  <a:lnTo>
                    <a:pt x="22229" y="17584"/>
                  </a:lnTo>
                  <a:lnTo>
                    <a:pt x="25934" y="14843"/>
                  </a:lnTo>
                  <a:lnTo>
                    <a:pt x="29777" y="12347"/>
                  </a:lnTo>
                  <a:lnTo>
                    <a:pt x="33790" y="10067"/>
                  </a:lnTo>
                  <a:lnTo>
                    <a:pt x="38044" y="7978"/>
                  </a:lnTo>
                  <a:lnTo>
                    <a:pt x="42401" y="6160"/>
                  </a:lnTo>
                  <a:lnTo>
                    <a:pt x="46792" y="4531"/>
                  </a:lnTo>
                  <a:lnTo>
                    <a:pt x="51423" y="3175"/>
                  </a:lnTo>
                  <a:lnTo>
                    <a:pt x="56157" y="2062"/>
                  </a:lnTo>
                  <a:lnTo>
                    <a:pt x="60994" y="1166"/>
                  </a:lnTo>
                  <a:lnTo>
                    <a:pt x="65866" y="515"/>
                  </a:lnTo>
                  <a:lnTo>
                    <a:pt x="70874" y="162"/>
                  </a:lnTo>
                  <a:lnTo>
                    <a:pt x="7588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49" name="Google Shape;1149;p53"/>
            <p:cNvSpPr/>
            <p:nvPr/>
          </p:nvSpPr>
          <p:spPr>
            <a:xfrm>
              <a:off x="7427913" y="3379788"/>
              <a:ext cx="1533600" cy="2041500"/>
            </a:xfrm>
            <a:custGeom>
              <a:rect b="b" l="l" r="r" t="t"/>
              <a:pathLst>
                <a:path extrusionOk="0" h="120000" w="120000">
                  <a:moveTo>
                    <a:pt x="61520" y="0"/>
                  </a:moveTo>
                  <a:lnTo>
                    <a:pt x="66301" y="186"/>
                  </a:lnTo>
                  <a:lnTo>
                    <a:pt x="70832" y="606"/>
                  </a:lnTo>
                  <a:lnTo>
                    <a:pt x="74930" y="1399"/>
                  </a:lnTo>
                  <a:lnTo>
                    <a:pt x="78779" y="2378"/>
                  </a:lnTo>
                  <a:lnTo>
                    <a:pt x="82193" y="3451"/>
                  </a:lnTo>
                  <a:lnTo>
                    <a:pt x="85297" y="4757"/>
                  </a:lnTo>
                  <a:lnTo>
                    <a:pt x="88463" y="6156"/>
                  </a:lnTo>
                  <a:lnTo>
                    <a:pt x="91132" y="7695"/>
                  </a:lnTo>
                  <a:lnTo>
                    <a:pt x="93367" y="9187"/>
                  </a:lnTo>
                  <a:lnTo>
                    <a:pt x="95292" y="10586"/>
                  </a:lnTo>
                  <a:lnTo>
                    <a:pt x="96782" y="11846"/>
                  </a:lnTo>
                  <a:lnTo>
                    <a:pt x="97961" y="12965"/>
                  </a:lnTo>
                  <a:lnTo>
                    <a:pt x="98706" y="13758"/>
                  </a:lnTo>
                  <a:lnTo>
                    <a:pt x="99141" y="14411"/>
                  </a:lnTo>
                  <a:lnTo>
                    <a:pt x="99389" y="14551"/>
                  </a:lnTo>
                  <a:lnTo>
                    <a:pt x="99513" y="14551"/>
                  </a:lnTo>
                  <a:lnTo>
                    <a:pt x="99886" y="14644"/>
                  </a:lnTo>
                  <a:lnTo>
                    <a:pt x="100444" y="14737"/>
                  </a:lnTo>
                  <a:lnTo>
                    <a:pt x="101127" y="14830"/>
                  </a:lnTo>
                  <a:lnTo>
                    <a:pt x="102121" y="15110"/>
                  </a:lnTo>
                  <a:lnTo>
                    <a:pt x="103176" y="15437"/>
                  </a:lnTo>
                  <a:lnTo>
                    <a:pt x="104355" y="15810"/>
                  </a:lnTo>
                  <a:lnTo>
                    <a:pt x="105535" y="16416"/>
                  </a:lnTo>
                  <a:lnTo>
                    <a:pt x="106777" y="17116"/>
                  </a:lnTo>
                  <a:lnTo>
                    <a:pt x="108080" y="18002"/>
                  </a:lnTo>
                  <a:lnTo>
                    <a:pt x="109384" y="19075"/>
                  </a:lnTo>
                  <a:lnTo>
                    <a:pt x="110688" y="20334"/>
                  </a:lnTo>
                  <a:lnTo>
                    <a:pt x="111867" y="21733"/>
                  </a:lnTo>
                  <a:lnTo>
                    <a:pt x="113047" y="23412"/>
                  </a:lnTo>
                  <a:lnTo>
                    <a:pt x="113978" y="25371"/>
                  </a:lnTo>
                  <a:lnTo>
                    <a:pt x="114909" y="27563"/>
                  </a:lnTo>
                  <a:lnTo>
                    <a:pt x="115654" y="30034"/>
                  </a:lnTo>
                  <a:lnTo>
                    <a:pt x="116088" y="32786"/>
                  </a:lnTo>
                  <a:lnTo>
                    <a:pt x="116461" y="35864"/>
                  </a:lnTo>
                  <a:lnTo>
                    <a:pt x="116461" y="39222"/>
                  </a:lnTo>
                  <a:lnTo>
                    <a:pt x="116213" y="42953"/>
                  </a:lnTo>
                  <a:lnTo>
                    <a:pt x="115716" y="47011"/>
                  </a:lnTo>
                  <a:lnTo>
                    <a:pt x="114785" y="51488"/>
                  </a:lnTo>
                  <a:lnTo>
                    <a:pt x="113978" y="54333"/>
                  </a:lnTo>
                  <a:lnTo>
                    <a:pt x="112798" y="57178"/>
                  </a:lnTo>
                  <a:lnTo>
                    <a:pt x="113978" y="57178"/>
                  </a:lnTo>
                  <a:lnTo>
                    <a:pt x="115033" y="57271"/>
                  </a:lnTo>
                  <a:lnTo>
                    <a:pt x="116088" y="57411"/>
                  </a:lnTo>
                  <a:lnTo>
                    <a:pt x="117020" y="57877"/>
                  </a:lnTo>
                  <a:lnTo>
                    <a:pt x="117951" y="58390"/>
                  </a:lnTo>
                  <a:lnTo>
                    <a:pt x="118696" y="59183"/>
                  </a:lnTo>
                  <a:lnTo>
                    <a:pt x="119255" y="60163"/>
                  </a:lnTo>
                  <a:lnTo>
                    <a:pt x="119751" y="61515"/>
                  </a:lnTo>
                  <a:lnTo>
                    <a:pt x="120000" y="63008"/>
                  </a:lnTo>
                  <a:lnTo>
                    <a:pt x="119875" y="64920"/>
                  </a:lnTo>
                  <a:lnTo>
                    <a:pt x="119503" y="67158"/>
                  </a:lnTo>
                  <a:lnTo>
                    <a:pt x="118820" y="69724"/>
                  </a:lnTo>
                  <a:lnTo>
                    <a:pt x="117889" y="72708"/>
                  </a:lnTo>
                  <a:lnTo>
                    <a:pt x="116461" y="76160"/>
                  </a:lnTo>
                  <a:lnTo>
                    <a:pt x="115033" y="79005"/>
                  </a:lnTo>
                  <a:lnTo>
                    <a:pt x="113729" y="81197"/>
                  </a:lnTo>
                  <a:lnTo>
                    <a:pt x="112426" y="82969"/>
                  </a:lnTo>
                  <a:lnTo>
                    <a:pt x="111184" y="84181"/>
                  </a:lnTo>
                  <a:lnTo>
                    <a:pt x="110005" y="85068"/>
                  </a:lnTo>
                  <a:lnTo>
                    <a:pt x="108949" y="85534"/>
                  </a:lnTo>
                  <a:lnTo>
                    <a:pt x="107832" y="85720"/>
                  </a:lnTo>
                  <a:lnTo>
                    <a:pt x="107025" y="88799"/>
                  </a:lnTo>
                  <a:lnTo>
                    <a:pt x="105721" y="91970"/>
                  </a:lnTo>
                  <a:lnTo>
                    <a:pt x="104107" y="95141"/>
                  </a:lnTo>
                  <a:lnTo>
                    <a:pt x="102121" y="98359"/>
                  </a:lnTo>
                  <a:lnTo>
                    <a:pt x="99637" y="101438"/>
                  </a:lnTo>
                  <a:lnTo>
                    <a:pt x="96782" y="104516"/>
                  </a:lnTo>
                  <a:lnTo>
                    <a:pt x="93616" y="107454"/>
                  </a:lnTo>
                  <a:lnTo>
                    <a:pt x="90077" y="110205"/>
                  </a:lnTo>
                  <a:lnTo>
                    <a:pt x="86352" y="112677"/>
                  </a:lnTo>
                  <a:lnTo>
                    <a:pt x="82069" y="114869"/>
                  </a:lnTo>
                  <a:lnTo>
                    <a:pt x="77537" y="116828"/>
                  </a:lnTo>
                  <a:lnTo>
                    <a:pt x="72695" y="118321"/>
                  </a:lnTo>
                  <a:lnTo>
                    <a:pt x="67604" y="119393"/>
                  </a:lnTo>
                  <a:lnTo>
                    <a:pt x="62576" y="120000"/>
                  </a:lnTo>
                  <a:lnTo>
                    <a:pt x="57299" y="120000"/>
                  </a:lnTo>
                  <a:lnTo>
                    <a:pt x="52084" y="119440"/>
                  </a:lnTo>
                  <a:lnTo>
                    <a:pt x="47056" y="118414"/>
                  </a:lnTo>
                  <a:lnTo>
                    <a:pt x="42214" y="116828"/>
                  </a:lnTo>
                  <a:lnTo>
                    <a:pt x="37620" y="114963"/>
                  </a:lnTo>
                  <a:lnTo>
                    <a:pt x="33398" y="112724"/>
                  </a:lnTo>
                  <a:lnTo>
                    <a:pt x="29487" y="110205"/>
                  </a:lnTo>
                  <a:lnTo>
                    <a:pt x="25949" y="107547"/>
                  </a:lnTo>
                  <a:lnTo>
                    <a:pt x="22907" y="104609"/>
                  </a:lnTo>
                  <a:lnTo>
                    <a:pt x="20113" y="101531"/>
                  </a:lnTo>
                  <a:lnTo>
                    <a:pt x="17754" y="98453"/>
                  </a:lnTo>
                  <a:lnTo>
                    <a:pt x="15768" y="95141"/>
                  </a:lnTo>
                  <a:lnTo>
                    <a:pt x="14092" y="91970"/>
                  </a:lnTo>
                  <a:lnTo>
                    <a:pt x="12912" y="88892"/>
                  </a:lnTo>
                  <a:lnTo>
                    <a:pt x="12105" y="85814"/>
                  </a:lnTo>
                  <a:lnTo>
                    <a:pt x="11050" y="85627"/>
                  </a:lnTo>
                  <a:lnTo>
                    <a:pt x="9870" y="85068"/>
                  </a:lnTo>
                  <a:lnTo>
                    <a:pt x="8691" y="84275"/>
                  </a:lnTo>
                  <a:lnTo>
                    <a:pt x="7511" y="82969"/>
                  </a:lnTo>
                  <a:lnTo>
                    <a:pt x="6207" y="81290"/>
                  </a:lnTo>
                  <a:lnTo>
                    <a:pt x="4780" y="79005"/>
                  </a:lnTo>
                  <a:lnTo>
                    <a:pt x="3414" y="76160"/>
                  </a:lnTo>
                  <a:lnTo>
                    <a:pt x="1986" y="72708"/>
                  </a:lnTo>
                  <a:lnTo>
                    <a:pt x="1055" y="69817"/>
                  </a:lnTo>
                  <a:lnTo>
                    <a:pt x="310" y="67158"/>
                  </a:lnTo>
                  <a:lnTo>
                    <a:pt x="0" y="64920"/>
                  </a:lnTo>
                  <a:lnTo>
                    <a:pt x="0" y="63101"/>
                  </a:lnTo>
                  <a:lnTo>
                    <a:pt x="124" y="61515"/>
                  </a:lnTo>
                  <a:lnTo>
                    <a:pt x="558" y="60256"/>
                  </a:lnTo>
                  <a:lnTo>
                    <a:pt x="1179" y="59183"/>
                  </a:lnTo>
                  <a:lnTo>
                    <a:pt x="1986" y="58390"/>
                  </a:lnTo>
                  <a:lnTo>
                    <a:pt x="2793" y="57877"/>
                  </a:lnTo>
                  <a:lnTo>
                    <a:pt x="3848" y="57504"/>
                  </a:lnTo>
                  <a:lnTo>
                    <a:pt x="4904" y="57271"/>
                  </a:lnTo>
                  <a:lnTo>
                    <a:pt x="5959" y="57178"/>
                  </a:lnTo>
                  <a:lnTo>
                    <a:pt x="7015" y="57271"/>
                  </a:lnTo>
                  <a:lnTo>
                    <a:pt x="5835" y="54333"/>
                  </a:lnTo>
                  <a:lnTo>
                    <a:pt x="5028" y="51581"/>
                  </a:lnTo>
                  <a:lnTo>
                    <a:pt x="4221" y="47710"/>
                  </a:lnTo>
                  <a:lnTo>
                    <a:pt x="3724" y="44073"/>
                  </a:lnTo>
                  <a:lnTo>
                    <a:pt x="3600" y="40481"/>
                  </a:lnTo>
                  <a:lnTo>
                    <a:pt x="3973" y="36937"/>
                  </a:lnTo>
                  <a:lnTo>
                    <a:pt x="4904" y="33392"/>
                  </a:lnTo>
                  <a:lnTo>
                    <a:pt x="6332" y="29661"/>
                  </a:lnTo>
                  <a:lnTo>
                    <a:pt x="8194" y="26257"/>
                  </a:lnTo>
                  <a:lnTo>
                    <a:pt x="10553" y="23039"/>
                  </a:lnTo>
                  <a:lnTo>
                    <a:pt x="13160" y="20054"/>
                  </a:lnTo>
                  <a:lnTo>
                    <a:pt x="15954" y="17302"/>
                  </a:lnTo>
                  <a:lnTo>
                    <a:pt x="19058" y="14830"/>
                  </a:lnTo>
                  <a:lnTo>
                    <a:pt x="23155" y="11846"/>
                  </a:lnTo>
                  <a:lnTo>
                    <a:pt x="27501" y="9094"/>
                  </a:lnTo>
                  <a:lnTo>
                    <a:pt x="32095" y="6715"/>
                  </a:lnTo>
                  <a:lnTo>
                    <a:pt x="36068" y="4757"/>
                  </a:lnTo>
                  <a:lnTo>
                    <a:pt x="40351" y="3171"/>
                  </a:lnTo>
                  <a:lnTo>
                    <a:pt x="44821" y="1772"/>
                  </a:lnTo>
                  <a:lnTo>
                    <a:pt x="48422" y="979"/>
                  </a:lnTo>
                  <a:lnTo>
                    <a:pt x="52333" y="419"/>
                  </a:lnTo>
                  <a:lnTo>
                    <a:pt x="56306" y="186"/>
                  </a:lnTo>
                  <a:lnTo>
                    <a:pt x="6152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50" name="Google Shape;1150;p53"/>
            <p:cNvSpPr/>
            <p:nvPr/>
          </p:nvSpPr>
          <p:spPr>
            <a:xfrm>
              <a:off x="6751638" y="5335588"/>
              <a:ext cx="2905200" cy="1484400"/>
            </a:xfrm>
            <a:custGeom>
              <a:rect b="b" l="l" r="r" t="t"/>
              <a:pathLst>
                <a:path extrusionOk="0" h="120000" w="120000">
                  <a:moveTo>
                    <a:pt x="38699" y="0"/>
                  </a:moveTo>
                  <a:lnTo>
                    <a:pt x="48209" y="59101"/>
                  </a:lnTo>
                  <a:lnTo>
                    <a:pt x="50013" y="70139"/>
                  </a:lnTo>
                  <a:lnTo>
                    <a:pt x="50079" y="70010"/>
                  </a:lnTo>
                  <a:lnTo>
                    <a:pt x="51653" y="79379"/>
                  </a:lnTo>
                  <a:lnTo>
                    <a:pt x="56671" y="51529"/>
                  </a:lnTo>
                  <a:lnTo>
                    <a:pt x="55228" y="47422"/>
                  </a:lnTo>
                  <a:lnTo>
                    <a:pt x="54113" y="43764"/>
                  </a:lnTo>
                  <a:lnTo>
                    <a:pt x="53260" y="40363"/>
                  </a:lnTo>
                  <a:lnTo>
                    <a:pt x="52571" y="37347"/>
                  </a:lnTo>
                  <a:lnTo>
                    <a:pt x="52145" y="34524"/>
                  </a:lnTo>
                  <a:lnTo>
                    <a:pt x="51883" y="31957"/>
                  </a:lnTo>
                  <a:lnTo>
                    <a:pt x="51751" y="29775"/>
                  </a:lnTo>
                  <a:lnTo>
                    <a:pt x="51817" y="27850"/>
                  </a:lnTo>
                  <a:lnTo>
                    <a:pt x="52079" y="25989"/>
                  </a:lnTo>
                  <a:lnTo>
                    <a:pt x="52374" y="24577"/>
                  </a:lnTo>
                  <a:lnTo>
                    <a:pt x="52834" y="23229"/>
                  </a:lnTo>
                  <a:lnTo>
                    <a:pt x="53391" y="22139"/>
                  </a:lnTo>
                  <a:lnTo>
                    <a:pt x="54014" y="21176"/>
                  </a:lnTo>
                  <a:lnTo>
                    <a:pt x="54637" y="20278"/>
                  </a:lnTo>
                  <a:lnTo>
                    <a:pt x="55293" y="19700"/>
                  </a:lnTo>
                  <a:lnTo>
                    <a:pt x="55982" y="19187"/>
                  </a:lnTo>
                  <a:lnTo>
                    <a:pt x="56736" y="18866"/>
                  </a:lnTo>
                  <a:lnTo>
                    <a:pt x="57359" y="18481"/>
                  </a:lnTo>
                  <a:lnTo>
                    <a:pt x="58048" y="18352"/>
                  </a:lnTo>
                  <a:lnTo>
                    <a:pt x="58606" y="18224"/>
                  </a:lnTo>
                  <a:lnTo>
                    <a:pt x="59098" y="18096"/>
                  </a:lnTo>
                  <a:lnTo>
                    <a:pt x="59524" y="18096"/>
                  </a:lnTo>
                  <a:lnTo>
                    <a:pt x="59852" y="18096"/>
                  </a:lnTo>
                  <a:lnTo>
                    <a:pt x="59983" y="18096"/>
                  </a:lnTo>
                  <a:lnTo>
                    <a:pt x="60147" y="18096"/>
                  </a:lnTo>
                  <a:lnTo>
                    <a:pt x="60475" y="18096"/>
                  </a:lnTo>
                  <a:lnTo>
                    <a:pt x="60901" y="18096"/>
                  </a:lnTo>
                  <a:lnTo>
                    <a:pt x="61393" y="18224"/>
                  </a:lnTo>
                  <a:lnTo>
                    <a:pt x="61951" y="18352"/>
                  </a:lnTo>
                  <a:lnTo>
                    <a:pt x="62574" y="18609"/>
                  </a:lnTo>
                  <a:lnTo>
                    <a:pt x="63263" y="18866"/>
                  </a:lnTo>
                  <a:lnTo>
                    <a:pt x="63951" y="19187"/>
                  </a:lnTo>
                  <a:lnTo>
                    <a:pt x="64640" y="19828"/>
                  </a:lnTo>
                  <a:lnTo>
                    <a:pt x="65329" y="20406"/>
                  </a:lnTo>
                  <a:lnTo>
                    <a:pt x="65985" y="21176"/>
                  </a:lnTo>
                  <a:lnTo>
                    <a:pt x="66608" y="22139"/>
                  </a:lnTo>
                  <a:lnTo>
                    <a:pt x="67100" y="23229"/>
                  </a:lnTo>
                  <a:lnTo>
                    <a:pt x="67559" y="24577"/>
                  </a:lnTo>
                  <a:lnTo>
                    <a:pt x="67920" y="26117"/>
                  </a:lnTo>
                  <a:lnTo>
                    <a:pt x="68116" y="27850"/>
                  </a:lnTo>
                  <a:lnTo>
                    <a:pt x="68248" y="29775"/>
                  </a:lnTo>
                  <a:lnTo>
                    <a:pt x="68116" y="32085"/>
                  </a:lnTo>
                  <a:lnTo>
                    <a:pt x="67854" y="34524"/>
                  </a:lnTo>
                  <a:lnTo>
                    <a:pt x="67428" y="37347"/>
                  </a:lnTo>
                  <a:lnTo>
                    <a:pt x="66739" y="40363"/>
                  </a:lnTo>
                  <a:lnTo>
                    <a:pt x="65886" y="43764"/>
                  </a:lnTo>
                  <a:lnTo>
                    <a:pt x="64706" y="47422"/>
                  </a:lnTo>
                  <a:lnTo>
                    <a:pt x="63328" y="51529"/>
                  </a:lnTo>
                  <a:lnTo>
                    <a:pt x="68346" y="79379"/>
                  </a:lnTo>
                  <a:lnTo>
                    <a:pt x="69920" y="70010"/>
                  </a:lnTo>
                  <a:lnTo>
                    <a:pt x="69920" y="70139"/>
                  </a:lnTo>
                  <a:lnTo>
                    <a:pt x="71724" y="59101"/>
                  </a:lnTo>
                  <a:lnTo>
                    <a:pt x="81300" y="0"/>
                  </a:lnTo>
                  <a:lnTo>
                    <a:pt x="81399" y="256"/>
                  </a:lnTo>
                  <a:lnTo>
                    <a:pt x="81858" y="705"/>
                  </a:lnTo>
                  <a:lnTo>
                    <a:pt x="82481" y="1668"/>
                  </a:lnTo>
                  <a:lnTo>
                    <a:pt x="83399" y="2759"/>
                  </a:lnTo>
                  <a:lnTo>
                    <a:pt x="84580" y="4106"/>
                  </a:lnTo>
                  <a:lnTo>
                    <a:pt x="85957" y="5711"/>
                  </a:lnTo>
                  <a:lnTo>
                    <a:pt x="87499" y="7508"/>
                  </a:lnTo>
                  <a:lnTo>
                    <a:pt x="89237" y="9368"/>
                  </a:lnTo>
                  <a:lnTo>
                    <a:pt x="91172" y="11294"/>
                  </a:lnTo>
                  <a:lnTo>
                    <a:pt x="93271" y="13347"/>
                  </a:lnTo>
                  <a:lnTo>
                    <a:pt x="95534" y="15401"/>
                  </a:lnTo>
                  <a:lnTo>
                    <a:pt x="97928" y="17390"/>
                  </a:lnTo>
                  <a:lnTo>
                    <a:pt x="100420" y="19315"/>
                  </a:lnTo>
                  <a:lnTo>
                    <a:pt x="103044" y="21176"/>
                  </a:lnTo>
                  <a:lnTo>
                    <a:pt x="105766" y="22844"/>
                  </a:lnTo>
                  <a:lnTo>
                    <a:pt x="108587" y="24320"/>
                  </a:lnTo>
                  <a:lnTo>
                    <a:pt x="110554" y="25668"/>
                  </a:lnTo>
                  <a:lnTo>
                    <a:pt x="112292" y="27208"/>
                  </a:lnTo>
                  <a:lnTo>
                    <a:pt x="113801" y="29262"/>
                  </a:lnTo>
                  <a:lnTo>
                    <a:pt x="115080" y="31700"/>
                  </a:lnTo>
                  <a:lnTo>
                    <a:pt x="116294" y="34395"/>
                  </a:lnTo>
                  <a:lnTo>
                    <a:pt x="117212" y="37219"/>
                  </a:lnTo>
                  <a:lnTo>
                    <a:pt x="117966" y="40235"/>
                  </a:lnTo>
                  <a:lnTo>
                    <a:pt x="118589" y="43508"/>
                  </a:lnTo>
                  <a:lnTo>
                    <a:pt x="119081" y="46652"/>
                  </a:lnTo>
                  <a:lnTo>
                    <a:pt x="119442" y="49989"/>
                  </a:lnTo>
                  <a:lnTo>
                    <a:pt x="119704" y="53262"/>
                  </a:lnTo>
                  <a:lnTo>
                    <a:pt x="119868" y="56534"/>
                  </a:lnTo>
                  <a:lnTo>
                    <a:pt x="119934" y="59550"/>
                  </a:lnTo>
                  <a:lnTo>
                    <a:pt x="120000" y="62502"/>
                  </a:lnTo>
                  <a:lnTo>
                    <a:pt x="119934" y="65262"/>
                  </a:lnTo>
                  <a:lnTo>
                    <a:pt x="119868" y="67700"/>
                  </a:lnTo>
                  <a:lnTo>
                    <a:pt x="119868" y="68213"/>
                  </a:lnTo>
                  <a:lnTo>
                    <a:pt x="119836" y="69304"/>
                  </a:lnTo>
                  <a:lnTo>
                    <a:pt x="119770" y="70973"/>
                  </a:lnTo>
                  <a:lnTo>
                    <a:pt x="119639" y="73155"/>
                  </a:lnTo>
                  <a:lnTo>
                    <a:pt x="119573" y="75850"/>
                  </a:lnTo>
                  <a:lnTo>
                    <a:pt x="119376" y="78673"/>
                  </a:lnTo>
                  <a:lnTo>
                    <a:pt x="119245" y="81561"/>
                  </a:lnTo>
                  <a:lnTo>
                    <a:pt x="119147" y="84513"/>
                  </a:lnTo>
                  <a:lnTo>
                    <a:pt x="118950" y="87401"/>
                  </a:lnTo>
                  <a:lnTo>
                    <a:pt x="118753" y="89967"/>
                  </a:lnTo>
                  <a:lnTo>
                    <a:pt x="118589" y="92278"/>
                  </a:lnTo>
                  <a:lnTo>
                    <a:pt x="118458" y="92406"/>
                  </a:lnTo>
                  <a:lnTo>
                    <a:pt x="118032" y="92855"/>
                  </a:lnTo>
                  <a:lnTo>
                    <a:pt x="117277" y="93754"/>
                  </a:lnTo>
                  <a:lnTo>
                    <a:pt x="116228" y="94844"/>
                  </a:lnTo>
                  <a:lnTo>
                    <a:pt x="114982" y="96192"/>
                  </a:lnTo>
                  <a:lnTo>
                    <a:pt x="113342" y="97732"/>
                  </a:lnTo>
                  <a:lnTo>
                    <a:pt x="111538" y="99465"/>
                  </a:lnTo>
                  <a:lnTo>
                    <a:pt x="109439" y="101262"/>
                  </a:lnTo>
                  <a:lnTo>
                    <a:pt x="107078" y="103187"/>
                  </a:lnTo>
                  <a:lnTo>
                    <a:pt x="104454" y="105176"/>
                  </a:lnTo>
                  <a:lnTo>
                    <a:pt x="101535" y="107101"/>
                  </a:lnTo>
                  <a:lnTo>
                    <a:pt x="98453" y="109026"/>
                  </a:lnTo>
                  <a:lnTo>
                    <a:pt x="95075" y="111016"/>
                  </a:lnTo>
                  <a:lnTo>
                    <a:pt x="91467" y="112812"/>
                  </a:lnTo>
                  <a:lnTo>
                    <a:pt x="87630" y="114545"/>
                  </a:lnTo>
                  <a:lnTo>
                    <a:pt x="83596" y="116085"/>
                  </a:lnTo>
                  <a:lnTo>
                    <a:pt x="79300" y="117433"/>
                  </a:lnTo>
                  <a:lnTo>
                    <a:pt x="74774" y="118524"/>
                  </a:lnTo>
                  <a:lnTo>
                    <a:pt x="70051" y="119358"/>
                  </a:lnTo>
                  <a:lnTo>
                    <a:pt x="65132" y="119871"/>
                  </a:lnTo>
                  <a:lnTo>
                    <a:pt x="59983" y="120000"/>
                  </a:lnTo>
                  <a:lnTo>
                    <a:pt x="54867" y="119871"/>
                  </a:lnTo>
                  <a:lnTo>
                    <a:pt x="49915" y="119358"/>
                  </a:lnTo>
                  <a:lnTo>
                    <a:pt x="45159" y="118524"/>
                  </a:lnTo>
                  <a:lnTo>
                    <a:pt x="40699" y="117433"/>
                  </a:lnTo>
                  <a:lnTo>
                    <a:pt x="36403" y="116085"/>
                  </a:lnTo>
                  <a:lnTo>
                    <a:pt x="32303" y="114545"/>
                  </a:lnTo>
                  <a:lnTo>
                    <a:pt x="28532" y="112812"/>
                  </a:lnTo>
                  <a:lnTo>
                    <a:pt x="24924" y="111016"/>
                  </a:lnTo>
                  <a:lnTo>
                    <a:pt x="21546" y="109026"/>
                  </a:lnTo>
                  <a:lnTo>
                    <a:pt x="18398" y="107101"/>
                  </a:lnTo>
                  <a:lnTo>
                    <a:pt x="15545" y="105176"/>
                  </a:lnTo>
                  <a:lnTo>
                    <a:pt x="12921" y="103187"/>
                  </a:lnTo>
                  <a:lnTo>
                    <a:pt x="10560" y="101262"/>
                  </a:lnTo>
                  <a:lnTo>
                    <a:pt x="8428" y="99465"/>
                  </a:lnTo>
                  <a:lnTo>
                    <a:pt x="6591" y="97732"/>
                  </a:lnTo>
                  <a:lnTo>
                    <a:pt x="5017" y="96192"/>
                  </a:lnTo>
                  <a:lnTo>
                    <a:pt x="3705" y="94844"/>
                  </a:lnTo>
                  <a:lnTo>
                    <a:pt x="2722" y="93754"/>
                  </a:lnTo>
                  <a:lnTo>
                    <a:pt x="1967" y="92855"/>
                  </a:lnTo>
                  <a:lnTo>
                    <a:pt x="1541" y="92406"/>
                  </a:lnTo>
                  <a:lnTo>
                    <a:pt x="1410" y="92278"/>
                  </a:lnTo>
                  <a:lnTo>
                    <a:pt x="1246" y="89967"/>
                  </a:lnTo>
                  <a:lnTo>
                    <a:pt x="1049" y="87401"/>
                  </a:lnTo>
                  <a:lnTo>
                    <a:pt x="918" y="84513"/>
                  </a:lnTo>
                  <a:lnTo>
                    <a:pt x="721" y="81561"/>
                  </a:lnTo>
                  <a:lnTo>
                    <a:pt x="623" y="78673"/>
                  </a:lnTo>
                  <a:lnTo>
                    <a:pt x="491" y="75721"/>
                  </a:lnTo>
                  <a:lnTo>
                    <a:pt x="360" y="73155"/>
                  </a:lnTo>
                  <a:lnTo>
                    <a:pt x="229" y="70973"/>
                  </a:lnTo>
                  <a:lnTo>
                    <a:pt x="163" y="69304"/>
                  </a:lnTo>
                  <a:lnTo>
                    <a:pt x="131" y="68213"/>
                  </a:lnTo>
                  <a:lnTo>
                    <a:pt x="131" y="67700"/>
                  </a:lnTo>
                  <a:lnTo>
                    <a:pt x="65" y="65262"/>
                  </a:lnTo>
                  <a:lnTo>
                    <a:pt x="0" y="62502"/>
                  </a:lnTo>
                  <a:lnTo>
                    <a:pt x="65" y="59550"/>
                  </a:lnTo>
                  <a:lnTo>
                    <a:pt x="131" y="56534"/>
                  </a:lnTo>
                  <a:lnTo>
                    <a:pt x="295" y="53262"/>
                  </a:lnTo>
                  <a:lnTo>
                    <a:pt x="557" y="49989"/>
                  </a:lnTo>
                  <a:lnTo>
                    <a:pt x="918" y="46652"/>
                  </a:lnTo>
                  <a:lnTo>
                    <a:pt x="1410" y="43508"/>
                  </a:lnTo>
                  <a:lnTo>
                    <a:pt x="2033" y="40235"/>
                  </a:lnTo>
                  <a:lnTo>
                    <a:pt x="2853" y="37219"/>
                  </a:lnTo>
                  <a:lnTo>
                    <a:pt x="3771" y="34395"/>
                  </a:lnTo>
                  <a:lnTo>
                    <a:pt x="4886" y="31700"/>
                  </a:lnTo>
                  <a:lnTo>
                    <a:pt x="6198" y="29262"/>
                  </a:lnTo>
                  <a:lnTo>
                    <a:pt x="7707" y="27208"/>
                  </a:lnTo>
                  <a:lnTo>
                    <a:pt x="9445" y="25668"/>
                  </a:lnTo>
                  <a:lnTo>
                    <a:pt x="11412" y="24320"/>
                  </a:lnTo>
                  <a:lnTo>
                    <a:pt x="14233" y="22844"/>
                  </a:lnTo>
                  <a:lnTo>
                    <a:pt x="16955" y="21176"/>
                  </a:lnTo>
                  <a:lnTo>
                    <a:pt x="19579" y="19315"/>
                  </a:lnTo>
                  <a:lnTo>
                    <a:pt x="22071" y="17390"/>
                  </a:lnTo>
                  <a:lnTo>
                    <a:pt x="24432" y="15401"/>
                  </a:lnTo>
                  <a:lnTo>
                    <a:pt x="26728" y="13347"/>
                  </a:lnTo>
                  <a:lnTo>
                    <a:pt x="28761" y="11294"/>
                  </a:lnTo>
                  <a:lnTo>
                    <a:pt x="30762" y="9368"/>
                  </a:lnTo>
                  <a:lnTo>
                    <a:pt x="32500" y="7508"/>
                  </a:lnTo>
                  <a:lnTo>
                    <a:pt x="34042" y="5711"/>
                  </a:lnTo>
                  <a:lnTo>
                    <a:pt x="35419" y="4106"/>
                  </a:lnTo>
                  <a:lnTo>
                    <a:pt x="36600" y="2759"/>
                  </a:lnTo>
                  <a:lnTo>
                    <a:pt x="37452" y="1668"/>
                  </a:lnTo>
                  <a:lnTo>
                    <a:pt x="38141" y="705"/>
                  </a:lnTo>
                  <a:lnTo>
                    <a:pt x="38600" y="256"/>
                  </a:lnTo>
                  <a:lnTo>
                    <a:pt x="3869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51" name="Google Shape;1151;p53"/>
          <p:cNvGrpSpPr/>
          <p:nvPr/>
        </p:nvGrpSpPr>
        <p:grpSpPr>
          <a:xfrm>
            <a:off x="4767165" y="1373660"/>
            <a:ext cx="271920" cy="340814"/>
            <a:chOff x="5324476" y="2066926"/>
            <a:chExt cx="3906900" cy="4903800"/>
          </a:xfrm>
        </p:grpSpPr>
        <p:sp>
          <p:nvSpPr>
            <p:cNvPr id="1152" name="Google Shape;1152;p53"/>
            <p:cNvSpPr/>
            <p:nvPr/>
          </p:nvSpPr>
          <p:spPr>
            <a:xfrm>
              <a:off x="5324476" y="2066926"/>
              <a:ext cx="3906900" cy="4903800"/>
            </a:xfrm>
            <a:custGeom>
              <a:rect b="b" l="l" r="r" t="t"/>
              <a:pathLst>
                <a:path extrusionOk="0" h="120000" w="120000">
                  <a:moveTo>
                    <a:pt x="18647" y="7050"/>
                  </a:moveTo>
                  <a:lnTo>
                    <a:pt x="17087" y="7167"/>
                  </a:lnTo>
                  <a:lnTo>
                    <a:pt x="15575" y="7458"/>
                  </a:lnTo>
                  <a:lnTo>
                    <a:pt x="14137" y="7924"/>
                  </a:lnTo>
                  <a:lnTo>
                    <a:pt x="12845" y="8546"/>
                  </a:lnTo>
                  <a:lnTo>
                    <a:pt x="11700" y="9362"/>
                  </a:lnTo>
                  <a:lnTo>
                    <a:pt x="10700" y="10275"/>
                  </a:lnTo>
                  <a:lnTo>
                    <a:pt x="9920" y="11285"/>
                  </a:lnTo>
                  <a:lnTo>
                    <a:pt x="9311" y="12431"/>
                  </a:lnTo>
                  <a:lnTo>
                    <a:pt x="8945" y="13635"/>
                  </a:lnTo>
                  <a:lnTo>
                    <a:pt x="8823" y="14878"/>
                  </a:lnTo>
                  <a:lnTo>
                    <a:pt x="8823" y="105199"/>
                  </a:lnTo>
                  <a:lnTo>
                    <a:pt x="8945" y="106481"/>
                  </a:lnTo>
                  <a:lnTo>
                    <a:pt x="9311" y="107646"/>
                  </a:lnTo>
                  <a:lnTo>
                    <a:pt x="9920" y="108792"/>
                  </a:lnTo>
                  <a:lnTo>
                    <a:pt x="10700" y="109802"/>
                  </a:lnTo>
                  <a:lnTo>
                    <a:pt x="11700" y="110715"/>
                  </a:lnTo>
                  <a:lnTo>
                    <a:pt x="12845" y="111531"/>
                  </a:lnTo>
                  <a:lnTo>
                    <a:pt x="14137" y="112152"/>
                  </a:lnTo>
                  <a:lnTo>
                    <a:pt x="15575" y="112618"/>
                  </a:lnTo>
                  <a:lnTo>
                    <a:pt x="17087" y="112910"/>
                  </a:lnTo>
                  <a:lnTo>
                    <a:pt x="18647" y="113026"/>
                  </a:lnTo>
                  <a:lnTo>
                    <a:pt x="101352" y="113026"/>
                  </a:lnTo>
                  <a:lnTo>
                    <a:pt x="102961" y="112949"/>
                  </a:lnTo>
                  <a:lnTo>
                    <a:pt x="104472" y="112618"/>
                  </a:lnTo>
                  <a:lnTo>
                    <a:pt x="105862" y="112152"/>
                  </a:lnTo>
                  <a:lnTo>
                    <a:pt x="107129" y="111531"/>
                  </a:lnTo>
                  <a:lnTo>
                    <a:pt x="108275" y="110754"/>
                  </a:lnTo>
                  <a:lnTo>
                    <a:pt x="109299" y="109841"/>
                  </a:lnTo>
                  <a:lnTo>
                    <a:pt x="110079" y="108792"/>
                  </a:lnTo>
                  <a:lnTo>
                    <a:pt x="110664" y="107685"/>
                  </a:lnTo>
                  <a:lnTo>
                    <a:pt x="111078" y="106481"/>
                  </a:lnTo>
                  <a:lnTo>
                    <a:pt x="111176" y="105199"/>
                  </a:lnTo>
                  <a:lnTo>
                    <a:pt x="111176" y="33253"/>
                  </a:lnTo>
                  <a:lnTo>
                    <a:pt x="95624" y="33253"/>
                  </a:lnTo>
                  <a:lnTo>
                    <a:pt x="93284" y="33136"/>
                  </a:lnTo>
                  <a:lnTo>
                    <a:pt x="91017" y="32806"/>
                  </a:lnTo>
                  <a:lnTo>
                    <a:pt x="88872" y="32262"/>
                  </a:lnTo>
                  <a:lnTo>
                    <a:pt x="86849" y="31485"/>
                  </a:lnTo>
                  <a:lnTo>
                    <a:pt x="84972" y="30573"/>
                  </a:lnTo>
                  <a:lnTo>
                    <a:pt x="83217" y="29485"/>
                  </a:lnTo>
                  <a:lnTo>
                    <a:pt x="81657" y="28280"/>
                  </a:lnTo>
                  <a:lnTo>
                    <a:pt x="80341" y="26901"/>
                  </a:lnTo>
                  <a:lnTo>
                    <a:pt x="79146" y="25386"/>
                  </a:lnTo>
                  <a:lnTo>
                    <a:pt x="78220" y="23794"/>
                  </a:lnTo>
                  <a:lnTo>
                    <a:pt x="77538" y="22065"/>
                  </a:lnTo>
                  <a:lnTo>
                    <a:pt x="77123" y="20278"/>
                  </a:lnTo>
                  <a:lnTo>
                    <a:pt x="76977" y="18413"/>
                  </a:lnTo>
                  <a:lnTo>
                    <a:pt x="76977" y="7050"/>
                  </a:lnTo>
                  <a:lnTo>
                    <a:pt x="18647" y="7050"/>
                  </a:lnTo>
                  <a:close/>
                  <a:moveTo>
                    <a:pt x="18647" y="0"/>
                  </a:moveTo>
                  <a:lnTo>
                    <a:pt x="79731" y="0"/>
                  </a:lnTo>
                  <a:lnTo>
                    <a:pt x="80828" y="77"/>
                  </a:lnTo>
                  <a:lnTo>
                    <a:pt x="81901" y="271"/>
                  </a:lnTo>
                  <a:lnTo>
                    <a:pt x="82900" y="524"/>
                  </a:lnTo>
                  <a:lnTo>
                    <a:pt x="83875" y="893"/>
                  </a:lnTo>
                  <a:lnTo>
                    <a:pt x="84777" y="1359"/>
                  </a:lnTo>
                  <a:lnTo>
                    <a:pt x="85606" y="1903"/>
                  </a:lnTo>
                  <a:lnTo>
                    <a:pt x="117416" y="26280"/>
                  </a:lnTo>
                  <a:lnTo>
                    <a:pt x="118147" y="26921"/>
                  </a:lnTo>
                  <a:lnTo>
                    <a:pt x="118805" y="27698"/>
                  </a:lnTo>
                  <a:lnTo>
                    <a:pt x="119293" y="28494"/>
                  </a:lnTo>
                  <a:lnTo>
                    <a:pt x="119683" y="29349"/>
                  </a:lnTo>
                  <a:lnTo>
                    <a:pt x="119951" y="30223"/>
                  </a:lnTo>
                  <a:lnTo>
                    <a:pt x="120000" y="31136"/>
                  </a:lnTo>
                  <a:lnTo>
                    <a:pt x="120000" y="105179"/>
                  </a:lnTo>
                  <a:lnTo>
                    <a:pt x="119853" y="107024"/>
                  </a:lnTo>
                  <a:lnTo>
                    <a:pt x="119439" y="108831"/>
                  </a:lnTo>
                  <a:lnTo>
                    <a:pt x="118756" y="110540"/>
                  </a:lnTo>
                  <a:lnTo>
                    <a:pt x="117830" y="112152"/>
                  </a:lnTo>
                  <a:lnTo>
                    <a:pt x="116684" y="113648"/>
                  </a:lnTo>
                  <a:lnTo>
                    <a:pt x="115319" y="115027"/>
                  </a:lnTo>
                  <a:lnTo>
                    <a:pt x="113759" y="116270"/>
                  </a:lnTo>
                  <a:lnTo>
                    <a:pt x="112004" y="117377"/>
                  </a:lnTo>
                  <a:lnTo>
                    <a:pt x="110127" y="118290"/>
                  </a:lnTo>
                  <a:lnTo>
                    <a:pt x="108104" y="119009"/>
                  </a:lnTo>
                  <a:lnTo>
                    <a:pt x="105935" y="119572"/>
                  </a:lnTo>
                  <a:lnTo>
                    <a:pt x="103692" y="119883"/>
                  </a:lnTo>
                  <a:lnTo>
                    <a:pt x="101352" y="119999"/>
                  </a:lnTo>
                  <a:lnTo>
                    <a:pt x="18647" y="119999"/>
                  </a:lnTo>
                  <a:lnTo>
                    <a:pt x="16307" y="119883"/>
                  </a:lnTo>
                  <a:lnTo>
                    <a:pt x="14040" y="119572"/>
                  </a:lnTo>
                  <a:lnTo>
                    <a:pt x="11943" y="119009"/>
                  </a:lnTo>
                  <a:lnTo>
                    <a:pt x="9872" y="118290"/>
                  </a:lnTo>
                  <a:lnTo>
                    <a:pt x="7995" y="117377"/>
                  </a:lnTo>
                  <a:lnTo>
                    <a:pt x="6288" y="116270"/>
                  </a:lnTo>
                  <a:lnTo>
                    <a:pt x="4728" y="115027"/>
                  </a:lnTo>
                  <a:lnTo>
                    <a:pt x="3363" y="113648"/>
                  </a:lnTo>
                  <a:lnTo>
                    <a:pt x="2218" y="112152"/>
                  </a:lnTo>
                  <a:lnTo>
                    <a:pt x="1291" y="110540"/>
                  </a:lnTo>
                  <a:lnTo>
                    <a:pt x="609" y="108831"/>
                  </a:lnTo>
                  <a:lnTo>
                    <a:pt x="146" y="107024"/>
                  </a:lnTo>
                  <a:lnTo>
                    <a:pt x="0" y="105179"/>
                  </a:lnTo>
                  <a:lnTo>
                    <a:pt x="0" y="14878"/>
                  </a:lnTo>
                  <a:lnTo>
                    <a:pt x="146" y="13013"/>
                  </a:lnTo>
                  <a:lnTo>
                    <a:pt x="609" y="11226"/>
                  </a:lnTo>
                  <a:lnTo>
                    <a:pt x="1291" y="9498"/>
                  </a:lnTo>
                  <a:lnTo>
                    <a:pt x="2218" y="7905"/>
                  </a:lnTo>
                  <a:lnTo>
                    <a:pt x="3363" y="6409"/>
                  </a:lnTo>
                  <a:lnTo>
                    <a:pt x="4728" y="5011"/>
                  </a:lnTo>
                  <a:lnTo>
                    <a:pt x="6288" y="3768"/>
                  </a:lnTo>
                  <a:lnTo>
                    <a:pt x="7995" y="2680"/>
                  </a:lnTo>
                  <a:lnTo>
                    <a:pt x="9872" y="1767"/>
                  </a:lnTo>
                  <a:lnTo>
                    <a:pt x="11943" y="1029"/>
                  </a:lnTo>
                  <a:lnTo>
                    <a:pt x="14040" y="485"/>
                  </a:lnTo>
                  <a:lnTo>
                    <a:pt x="16307" y="155"/>
                  </a:lnTo>
                  <a:lnTo>
                    <a:pt x="186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53" name="Google Shape;1153;p53"/>
            <p:cNvSpPr/>
            <p:nvPr/>
          </p:nvSpPr>
          <p:spPr>
            <a:xfrm>
              <a:off x="5942013" y="4376738"/>
              <a:ext cx="2697300" cy="287400"/>
            </a:xfrm>
            <a:custGeom>
              <a:rect b="b" l="l" r="r" t="t"/>
              <a:pathLst>
                <a:path extrusionOk="0" h="120000" w="120000">
                  <a:moveTo>
                    <a:pt x="6390" y="0"/>
                  </a:moveTo>
                  <a:lnTo>
                    <a:pt x="113609" y="0"/>
                  </a:lnTo>
                  <a:lnTo>
                    <a:pt x="115092" y="997"/>
                  </a:lnTo>
                  <a:lnTo>
                    <a:pt x="116469" y="5983"/>
                  </a:lnTo>
                  <a:lnTo>
                    <a:pt x="117599" y="12963"/>
                  </a:lnTo>
                  <a:lnTo>
                    <a:pt x="118587" y="22271"/>
                  </a:lnTo>
                  <a:lnTo>
                    <a:pt x="119399" y="33573"/>
                  </a:lnTo>
                  <a:lnTo>
                    <a:pt x="119858" y="46204"/>
                  </a:lnTo>
                  <a:lnTo>
                    <a:pt x="120000" y="59168"/>
                  </a:lnTo>
                  <a:lnTo>
                    <a:pt x="119858" y="73462"/>
                  </a:lnTo>
                  <a:lnTo>
                    <a:pt x="119399" y="86094"/>
                  </a:lnTo>
                  <a:lnTo>
                    <a:pt x="118587" y="97396"/>
                  </a:lnTo>
                  <a:lnTo>
                    <a:pt x="117599" y="106703"/>
                  </a:lnTo>
                  <a:lnTo>
                    <a:pt x="116398" y="113684"/>
                  </a:lnTo>
                  <a:lnTo>
                    <a:pt x="115092" y="118005"/>
                  </a:lnTo>
                  <a:lnTo>
                    <a:pt x="113609" y="120000"/>
                  </a:lnTo>
                  <a:lnTo>
                    <a:pt x="6390" y="120000"/>
                  </a:lnTo>
                  <a:lnTo>
                    <a:pt x="4907" y="118005"/>
                  </a:lnTo>
                  <a:lnTo>
                    <a:pt x="3601" y="113684"/>
                  </a:lnTo>
                  <a:lnTo>
                    <a:pt x="2400" y="106038"/>
                  </a:lnTo>
                  <a:lnTo>
                    <a:pt x="1376" y="96731"/>
                  </a:lnTo>
                  <a:lnTo>
                    <a:pt x="670" y="86094"/>
                  </a:lnTo>
                  <a:lnTo>
                    <a:pt x="211" y="73130"/>
                  </a:lnTo>
                  <a:lnTo>
                    <a:pt x="0" y="59168"/>
                  </a:lnTo>
                  <a:lnTo>
                    <a:pt x="211" y="46204"/>
                  </a:lnTo>
                  <a:lnTo>
                    <a:pt x="670" y="33573"/>
                  </a:lnTo>
                  <a:lnTo>
                    <a:pt x="1376" y="22271"/>
                  </a:lnTo>
                  <a:lnTo>
                    <a:pt x="2400" y="12963"/>
                  </a:lnTo>
                  <a:lnTo>
                    <a:pt x="3601" y="5983"/>
                  </a:lnTo>
                  <a:lnTo>
                    <a:pt x="4907" y="997"/>
                  </a:lnTo>
                  <a:lnTo>
                    <a:pt x="639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54" name="Google Shape;1154;p53"/>
            <p:cNvSpPr/>
            <p:nvPr/>
          </p:nvSpPr>
          <p:spPr>
            <a:xfrm>
              <a:off x="5942013" y="4948238"/>
              <a:ext cx="2697300" cy="287400"/>
            </a:xfrm>
            <a:custGeom>
              <a:rect b="b" l="l" r="r" t="t"/>
              <a:pathLst>
                <a:path extrusionOk="0" h="120000" w="120000">
                  <a:moveTo>
                    <a:pt x="6390" y="0"/>
                  </a:moveTo>
                  <a:lnTo>
                    <a:pt x="113609" y="0"/>
                  </a:lnTo>
                  <a:lnTo>
                    <a:pt x="115092" y="1329"/>
                  </a:lnTo>
                  <a:lnTo>
                    <a:pt x="116398" y="6315"/>
                  </a:lnTo>
                  <a:lnTo>
                    <a:pt x="117599" y="12963"/>
                  </a:lnTo>
                  <a:lnTo>
                    <a:pt x="118587" y="22271"/>
                  </a:lnTo>
                  <a:lnTo>
                    <a:pt x="119329" y="32908"/>
                  </a:lnTo>
                  <a:lnTo>
                    <a:pt x="119858" y="46204"/>
                  </a:lnTo>
                  <a:lnTo>
                    <a:pt x="120000" y="59833"/>
                  </a:lnTo>
                  <a:lnTo>
                    <a:pt x="119858" y="73795"/>
                  </a:lnTo>
                  <a:lnTo>
                    <a:pt x="119399" y="86094"/>
                  </a:lnTo>
                  <a:lnTo>
                    <a:pt x="118587" y="97396"/>
                  </a:lnTo>
                  <a:lnTo>
                    <a:pt x="117599" y="106703"/>
                  </a:lnTo>
                  <a:lnTo>
                    <a:pt x="116398" y="113684"/>
                  </a:lnTo>
                  <a:lnTo>
                    <a:pt x="115092" y="118005"/>
                  </a:lnTo>
                  <a:lnTo>
                    <a:pt x="113609" y="120000"/>
                  </a:lnTo>
                  <a:lnTo>
                    <a:pt x="6390" y="120000"/>
                  </a:lnTo>
                  <a:lnTo>
                    <a:pt x="4907" y="118005"/>
                  </a:lnTo>
                  <a:lnTo>
                    <a:pt x="3601" y="113684"/>
                  </a:lnTo>
                  <a:lnTo>
                    <a:pt x="2400" y="106038"/>
                  </a:lnTo>
                  <a:lnTo>
                    <a:pt x="1376" y="96731"/>
                  </a:lnTo>
                  <a:lnTo>
                    <a:pt x="670" y="86094"/>
                  </a:lnTo>
                  <a:lnTo>
                    <a:pt x="211" y="73795"/>
                  </a:lnTo>
                  <a:lnTo>
                    <a:pt x="0" y="59833"/>
                  </a:lnTo>
                  <a:lnTo>
                    <a:pt x="211" y="46204"/>
                  </a:lnTo>
                  <a:lnTo>
                    <a:pt x="670" y="32908"/>
                  </a:lnTo>
                  <a:lnTo>
                    <a:pt x="1376" y="22271"/>
                  </a:lnTo>
                  <a:lnTo>
                    <a:pt x="2400" y="12963"/>
                  </a:lnTo>
                  <a:lnTo>
                    <a:pt x="3601" y="6315"/>
                  </a:lnTo>
                  <a:lnTo>
                    <a:pt x="4907" y="1329"/>
                  </a:lnTo>
                  <a:lnTo>
                    <a:pt x="639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55" name="Google Shape;1155;p53"/>
            <p:cNvSpPr/>
            <p:nvPr/>
          </p:nvSpPr>
          <p:spPr>
            <a:xfrm>
              <a:off x="5942013" y="5521326"/>
              <a:ext cx="2697300" cy="285900"/>
            </a:xfrm>
            <a:custGeom>
              <a:rect b="b" l="l" r="r" t="t"/>
              <a:pathLst>
                <a:path extrusionOk="0" h="120000" w="120000">
                  <a:moveTo>
                    <a:pt x="6390" y="0"/>
                  </a:moveTo>
                  <a:lnTo>
                    <a:pt x="113609" y="0"/>
                  </a:lnTo>
                  <a:lnTo>
                    <a:pt x="115092" y="1329"/>
                  </a:lnTo>
                  <a:lnTo>
                    <a:pt x="116398" y="6315"/>
                  </a:lnTo>
                  <a:lnTo>
                    <a:pt x="117599" y="13296"/>
                  </a:lnTo>
                  <a:lnTo>
                    <a:pt x="118587" y="22603"/>
                  </a:lnTo>
                  <a:lnTo>
                    <a:pt x="119329" y="33905"/>
                  </a:lnTo>
                  <a:lnTo>
                    <a:pt x="119858" y="46204"/>
                  </a:lnTo>
                  <a:lnTo>
                    <a:pt x="120000" y="60166"/>
                  </a:lnTo>
                  <a:lnTo>
                    <a:pt x="119858" y="73795"/>
                  </a:lnTo>
                  <a:lnTo>
                    <a:pt x="119399" y="86426"/>
                  </a:lnTo>
                  <a:lnTo>
                    <a:pt x="118587" y="97396"/>
                  </a:lnTo>
                  <a:lnTo>
                    <a:pt x="117599" y="107036"/>
                  </a:lnTo>
                  <a:lnTo>
                    <a:pt x="116398" y="113684"/>
                  </a:lnTo>
                  <a:lnTo>
                    <a:pt x="115092" y="118005"/>
                  </a:lnTo>
                  <a:lnTo>
                    <a:pt x="113609" y="120000"/>
                  </a:lnTo>
                  <a:lnTo>
                    <a:pt x="6390" y="120000"/>
                  </a:lnTo>
                  <a:lnTo>
                    <a:pt x="4907" y="118005"/>
                  </a:lnTo>
                  <a:lnTo>
                    <a:pt x="3601" y="113684"/>
                  </a:lnTo>
                  <a:lnTo>
                    <a:pt x="2400" y="106371"/>
                  </a:lnTo>
                  <a:lnTo>
                    <a:pt x="1376" y="97396"/>
                  </a:lnTo>
                  <a:lnTo>
                    <a:pt x="670" y="86426"/>
                  </a:lnTo>
                  <a:lnTo>
                    <a:pt x="211" y="73795"/>
                  </a:lnTo>
                  <a:lnTo>
                    <a:pt x="0" y="60166"/>
                  </a:lnTo>
                  <a:lnTo>
                    <a:pt x="211" y="46204"/>
                  </a:lnTo>
                  <a:lnTo>
                    <a:pt x="670" y="33905"/>
                  </a:lnTo>
                  <a:lnTo>
                    <a:pt x="1376" y="22603"/>
                  </a:lnTo>
                  <a:lnTo>
                    <a:pt x="2400" y="13296"/>
                  </a:lnTo>
                  <a:lnTo>
                    <a:pt x="3601" y="6315"/>
                  </a:lnTo>
                  <a:lnTo>
                    <a:pt x="4907" y="1329"/>
                  </a:lnTo>
                  <a:lnTo>
                    <a:pt x="639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56" name="Google Shape;1156;p53"/>
            <p:cNvSpPr/>
            <p:nvPr/>
          </p:nvSpPr>
          <p:spPr>
            <a:xfrm>
              <a:off x="5929313" y="6091238"/>
              <a:ext cx="1633500" cy="285900"/>
            </a:xfrm>
            <a:custGeom>
              <a:rect b="b" l="l" r="r" t="t"/>
              <a:pathLst>
                <a:path extrusionOk="0" h="120000" w="120000">
                  <a:moveTo>
                    <a:pt x="10564" y="0"/>
                  </a:moveTo>
                  <a:lnTo>
                    <a:pt x="109435" y="0"/>
                  </a:lnTo>
                  <a:lnTo>
                    <a:pt x="111887" y="1994"/>
                  </a:lnTo>
                  <a:lnTo>
                    <a:pt x="114105" y="6315"/>
                  </a:lnTo>
                  <a:lnTo>
                    <a:pt x="116031" y="13296"/>
                  </a:lnTo>
                  <a:lnTo>
                    <a:pt x="117723" y="22603"/>
                  </a:lnTo>
                  <a:lnTo>
                    <a:pt x="118891" y="33905"/>
                  </a:lnTo>
                  <a:lnTo>
                    <a:pt x="119766" y="46537"/>
                  </a:lnTo>
                  <a:lnTo>
                    <a:pt x="120000" y="60166"/>
                  </a:lnTo>
                  <a:lnTo>
                    <a:pt x="119766" y="73795"/>
                  </a:lnTo>
                  <a:lnTo>
                    <a:pt x="118891" y="86426"/>
                  </a:lnTo>
                  <a:lnTo>
                    <a:pt x="117723" y="97728"/>
                  </a:lnTo>
                  <a:lnTo>
                    <a:pt x="116031" y="107036"/>
                  </a:lnTo>
                  <a:lnTo>
                    <a:pt x="114105" y="114016"/>
                  </a:lnTo>
                  <a:lnTo>
                    <a:pt x="111887" y="119002"/>
                  </a:lnTo>
                  <a:lnTo>
                    <a:pt x="109435" y="120000"/>
                  </a:lnTo>
                  <a:lnTo>
                    <a:pt x="10564" y="120000"/>
                  </a:lnTo>
                  <a:lnTo>
                    <a:pt x="8112" y="119002"/>
                  </a:lnTo>
                  <a:lnTo>
                    <a:pt x="5894" y="114016"/>
                  </a:lnTo>
                  <a:lnTo>
                    <a:pt x="3968" y="107036"/>
                  </a:lnTo>
                  <a:lnTo>
                    <a:pt x="2276" y="97728"/>
                  </a:lnTo>
                  <a:lnTo>
                    <a:pt x="1108" y="86426"/>
                  </a:lnTo>
                  <a:lnTo>
                    <a:pt x="291" y="73795"/>
                  </a:lnTo>
                  <a:lnTo>
                    <a:pt x="0" y="60166"/>
                  </a:lnTo>
                  <a:lnTo>
                    <a:pt x="291" y="46537"/>
                  </a:lnTo>
                  <a:lnTo>
                    <a:pt x="1108" y="33905"/>
                  </a:lnTo>
                  <a:lnTo>
                    <a:pt x="2276" y="22603"/>
                  </a:lnTo>
                  <a:lnTo>
                    <a:pt x="3968" y="13296"/>
                  </a:lnTo>
                  <a:lnTo>
                    <a:pt x="5894" y="6315"/>
                  </a:lnTo>
                  <a:lnTo>
                    <a:pt x="8112" y="1994"/>
                  </a:lnTo>
                  <a:lnTo>
                    <a:pt x="1056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57" name="Google Shape;1157;p53"/>
            <p:cNvSpPr/>
            <p:nvPr/>
          </p:nvSpPr>
          <p:spPr>
            <a:xfrm>
              <a:off x="5945188" y="3529013"/>
              <a:ext cx="1260600" cy="582600"/>
            </a:xfrm>
            <a:custGeom>
              <a:rect b="b" l="l" r="r" t="t"/>
              <a:pathLst>
                <a:path extrusionOk="0" h="120000" w="120000">
                  <a:moveTo>
                    <a:pt x="38865" y="0"/>
                  </a:moveTo>
                  <a:lnTo>
                    <a:pt x="50207" y="77166"/>
                  </a:lnTo>
                  <a:lnTo>
                    <a:pt x="51795" y="87629"/>
                  </a:lnTo>
                  <a:lnTo>
                    <a:pt x="56937" y="56893"/>
                  </a:lnTo>
                  <a:lnTo>
                    <a:pt x="54971" y="50190"/>
                  </a:lnTo>
                  <a:lnTo>
                    <a:pt x="53534" y="44305"/>
                  </a:lnTo>
                  <a:lnTo>
                    <a:pt x="52551" y="39400"/>
                  </a:lnTo>
                  <a:lnTo>
                    <a:pt x="52098" y="35149"/>
                  </a:lnTo>
                  <a:lnTo>
                    <a:pt x="52098" y="31716"/>
                  </a:lnTo>
                  <a:lnTo>
                    <a:pt x="52400" y="28610"/>
                  </a:lnTo>
                  <a:lnTo>
                    <a:pt x="52930" y="26158"/>
                  </a:lnTo>
                  <a:lnTo>
                    <a:pt x="53686" y="24359"/>
                  </a:lnTo>
                  <a:lnTo>
                    <a:pt x="54669" y="22888"/>
                  </a:lnTo>
                  <a:lnTo>
                    <a:pt x="55652" y="21907"/>
                  </a:lnTo>
                  <a:lnTo>
                    <a:pt x="56635" y="20926"/>
                  </a:lnTo>
                  <a:lnTo>
                    <a:pt x="57769" y="20272"/>
                  </a:lnTo>
                  <a:lnTo>
                    <a:pt x="58601" y="20108"/>
                  </a:lnTo>
                  <a:lnTo>
                    <a:pt x="59508" y="20108"/>
                  </a:lnTo>
                  <a:lnTo>
                    <a:pt x="59886" y="20108"/>
                  </a:lnTo>
                  <a:lnTo>
                    <a:pt x="60491" y="20108"/>
                  </a:lnTo>
                  <a:lnTo>
                    <a:pt x="61323" y="20108"/>
                  </a:lnTo>
                  <a:lnTo>
                    <a:pt x="62306" y="20272"/>
                  </a:lnTo>
                  <a:lnTo>
                    <a:pt x="63364" y="20926"/>
                  </a:lnTo>
                  <a:lnTo>
                    <a:pt x="64347" y="21907"/>
                  </a:lnTo>
                  <a:lnTo>
                    <a:pt x="65330" y="22888"/>
                  </a:lnTo>
                  <a:lnTo>
                    <a:pt x="66313" y="24359"/>
                  </a:lnTo>
                  <a:lnTo>
                    <a:pt x="67069" y="26158"/>
                  </a:lnTo>
                  <a:lnTo>
                    <a:pt x="67599" y="28610"/>
                  </a:lnTo>
                  <a:lnTo>
                    <a:pt x="67901" y="31716"/>
                  </a:lnTo>
                  <a:lnTo>
                    <a:pt x="67901" y="35149"/>
                  </a:lnTo>
                  <a:lnTo>
                    <a:pt x="67448" y="39400"/>
                  </a:lnTo>
                  <a:lnTo>
                    <a:pt x="66465" y="44305"/>
                  </a:lnTo>
                  <a:lnTo>
                    <a:pt x="65028" y="50190"/>
                  </a:lnTo>
                  <a:lnTo>
                    <a:pt x="63062" y="56893"/>
                  </a:lnTo>
                  <a:lnTo>
                    <a:pt x="68204" y="87629"/>
                  </a:lnTo>
                  <a:lnTo>
                    <a:pt x="69565" y="77166"/>
                  </a:lnTo>
                  <a:lnTo>
                    <a:pt x="80982" y="0"/>
                  </a:lnTo>
                  <a:lnTo>
                    <a:pt x="81285" y="653"/>
                  </a:lnTo>
                  <a:lnTo>
                    <a:pt x="82268" y="1961"/>
                  </a:lnTo>
                  <a:lnTo>
                    <a:pt x="83856" y="3760"/>
                  </a:lnTo>
                  <a:lnTo>
                    <a:pt x="85973" y="6212"/>
                  </a:lnTo>
                  <a:lnTo>
                    <a:pt x="88695" y="9318"/>
                  </a:lnTo>
                  <a:lnTo>
                    <a:pt x="91795" y="12915"/>
                  </a:lnTo>
                  <a:lnTo>
                    <a:pt x="95500" y="16675"/>
                  </a:lnTo>
                  <a:lnTo>
                    <a:pt x="99810" y="20599"/>
                  </a:lnTo>
                  <a:lnTo>
                    <a:pt x="104499" y="24686"/>
                  </a:lnTo>
                  <a:lnTo>
                    <a:pt x="108204" y="27956"/>
                  </a:lnTo>
                  <a:lnTo>
                    <a:pt x="111153" y="32370"/>
                  </a:lnTo>
                  <a:lnTo>
                    <a:pt x="113572" y="37275"/>
                  </a:lnTo>
                  <a:lnTo>
                    <a:pt x="115614" y="43160"/>
                  </a:lnTo>
                  <a:lnTo>
                    <a:pt x="117051" y="49536"/>
                  </a:lnTo>
                  <a:lnTo>
                    <a:pt x="118185" y="56893"/>
                  </a:lnTo>
                  <a:lnTo>
                    <a:pt x="118865" y="65231"/>
                  </a:lnTo>
                  <a:lnTo>
                    <a:pt x="119470" y="74223"/>
                  </a:lnTo>
                  <a:lnTo>
                    <a:pt x="119697" y="84359"/>
                  </a:lnTo>
                  <a:lnTo>
                    <a:pt x="119848" y="94986"/>
                  </a:lnTo>
                  <a:lnTo>
                    <a:pt x="119848" y="107084"/>
                  </a:lnTo>
                  <a:lnTo>
                    <a:pt x="120000" y="120000"/>
                  </a:lnTo>
                  <a:lnTo>
                    <a:pt x="0" y="120000"/>
                  </a:lnTo>
                  <a:lnTo>
                    <a:pt x="0" y="107084"/>
                  </a:lnTo>
                  <a:lnTo>
                    <a:pt x="0" y="94986"/>
                  </a:lnTo>
                  <a:lnTo>
                    <a:pt x="151" y="84032"/>
                  </a:lnTo>
                  <a:lnTo>
                    <a:pt x="378" y="74223"/>
                  </a:lnTo>
                  <a:lnTo>
                    <a:pt x="982" y="64904"/>
                  </a:lnTo>
                  <a:lnTo>
                    <a:pt x="1663" y="56893"/>
                  </a:lnTo>
                  <a:lnTo>
                    <a:pt x="2797" y="49536"/>
                  </a:lnTo>
                  <a:lnTo>
                    <a:pt x="4234" y="43160"/>
                  </a:lnTo>
                  <a:lnTo>
                    <a:pt x="6200" y="37275"/>
                  </a:lnTo>
                  <a:lnTo>
                    <a:pt x="8695" y="32370"/>
                  </a:lnTo>
                  <a:lnTo>
                    <a:pt x="11644" y="27956"/>
                  </a:lnTo>
                  <a:lnTo>
                    <a:pt x="15349" y="24686"/>
                  </a:lnTo>
                  <a:lnTo>
                    <a:pt x="20037" y="20599"/>
                  </a:lnTo>
                  <a:lnTo>
                    <a:pt x="24347" y="16675"/>
                  </a:lnTo>
                  <a:lnTo>
                    <a:pt x="28052" y="12915"/>
                  </a:lnTo>
                  <a:lnTo>
                    <a:pt x="31153" y="9318"/>
                  </a:lnTo>
                  <a:lnTo>
                    <a:pt x="33875" y="6212"/>
                  </a:lnTo>
                  <a:lnTo>
                    <a:pt x="35992" y="3760"/>
                  </a:lnTo>
                  <a:lnTo>
                    <a:pt x="37580" y="1961"/>
                  </a:lnTo>
                  <a:lnTo>
                    <a:pt x="38563" y="653"/>
                  </a:lnTo>
                  <a:lnTo>
                    <a:pt x="3886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58" name="Google Shape;1158;p53"/>
            <p:cNvSpPr/>
            <p:nvPr/>
          </p:nvSpPr>
          <p:spPr>
            <a:xfrm>
              <a:off x="6240463" y="2662238"/>
              <a:ext cx="662100" cy="882600"/>
            </a:xfrm>
            <a:custGeom>
              <a:rect b="b" l="l" r="r" t="t"/>
              <a:pathLst>
                <a:path extrusionOk="0" h="120000" w="120000">
                  <a:moveTo>
                    <a:pt x="63377" y="0"/>
                  </a:moveTo>
                  <a:lnTo>
                    <a:pt x="69844" y="540"/>
                  </a:lnTo>
                  <a:lnTo>
                    <a:pt x="75592" y="1620"/>
                  </a:lnTo>
                  <a:lnTo>
                    <a:pt x="80766" y="3024"/>
                  </a:lnTo>
                  <a:lnTo>
                    <a:pt x="85365" y="4644"/>
                  </a:lnTo>
                  <a:lnTo>
                    <a:pt x="89964" y="6912"/>
                  </a:lnTo>
                  <a:lnTo>
                    <a:pt x="93413" y="9072"/>
                  </a:lnTo>
                  <a:lnTo>
                    <a:pt x="96143" y="11125"/>
                  </a:lnTo>
                  <a:lnTo>
                    <a:pt x="98011" y="12961"/>
                  </a:lnTo>
                  <a:lnTo>
                    <a:pt x="99161" y="14041"/>
                  </a:lnTo>
                  <a:lnTo>
                    <a:pt x="99449" y="14581"/>
                  </a:lnTo>
                  <a:lnTo>
                    <a:pt x="99592" y="14581"/>
                  </a:lnTo>
                  <a:lnTo>
                    <a:pt x="100455" y="14581"/>
                  </a:lnTo>
                  <a:lnTo>
                    <a:pt x="101892" y="15013"/>
                  </a:lnTo>
                  <a:lnTo>
                    <a:pt x="103473" y="15445"/>
                  </a:lnTo>
                  <a:lnTo>
                    <a:pt x="105053" y="16201"/>
                  </a:lnTo>
                  <a:lnTo>
                    <a:pt x="107209" y="17281"/>
                  </a:lnTo>
                  <a:lnTo>
                    <a:pt x="109077" y="18685"/>
                  </a:lnTo>
                  <a:lnTo>
                    <a:pt x="111089" y="20738"/>
                  </a:lnTo>
                  <a:lnTo>
                    <a:pt x="112958" y="23114"/>
                  </a:lnTo>
                  <a:lnTo>
                    <a:pt x="114251" y="25922"/>
                  </a:lnTo>
                  <a:lnTo>
                    <a:pt x="115688" y="29594"/>
                  </a:lnTo>
                  <a:lnTo>
                    <a:pt x="116119" y="33915"/>
                  </a:lnTo>
                  <a:lnTo>
                    <a:pt x="116407" y="38991"/>
                  </a:lnTo>
                  <a:lnTo>
                    <a:pt x="116119" y="44608"/>
                  </a:lnTo>
                  <a:lnTo>
                    <a:pt x="114826" y="51413"/>
                  </a:lnTo>
                  <a:lnTo>
                    <a:pt x="113964" y="54221"/>
                  </a:lnTo>
                  <a:lnTo>
                    <a:pt x="112958" y="57029"/>
                  </a:lnTo>
                  <a:lnTo>
                    <a:pt x="114251" y="57029"/>
                  </a:lnTo>
                  <a:lnTo>
                    <a:pt x="115832" y="57245"/>
                  </a:lnTo>
                  <a:lnTo>
                    <a:pt x="117269" y="57893"/>
                  </a:lnTo>
                  <a:lnTo>
                    <a:pt x="118562" y="58865"/>
                  </a:lnTo>
                  <a:lnTo>
                    <a:pt x="119425" y="60270"/>
                  </a:lnTo>
                  <a:lnTo>
                    <a:pt x="120000" y="62322"/>
                  </a:lnTo>
                  <a:lnTo>
                    <a:pt x="119712" y="65022"/>
                  </a:lnTo>
                  <a:lnTo>
                    <a:pt x="119137" y="68478"/>
                  </a:lnTo>
                  <a:lnTo>
                    <a:pt x="117844" y="72475"/>
                  </a:lnTo>
                  <a:lnTo>
                    <a:pt x="115832" y="76903"/>
                  </a:lnTo>
                  <a:lnTo>
                    <a:pt x="114251" y="80360"/>
                  </a:lnTo>
                  <a:lnTo>
                    <a:pt x="112383" y="82844"/>
                  </a:lnTo>
                  <a:lnTo>
                    <a:pt x="110802" y="84464"/>
                  </a:lnTo>
                  <a:lnTo>
                    <a:pt x="109365" y="85328"/>
                  </a:lnTo>
                  <a:lnTo>
                    <a:pt x="107784" y="85652"/>
                  </a:lnTo>
                  <a:lnTo>
                    <a:pt x="106491" y="90405"/>
                  </a:lnTo>
                  <a:lnTo>
                    <a:pt x="104047" y="95049"/>
                  </a:lnTo>
                  <a:lnTo>
                    <a:pt x="100742" y="99909"/>
                  </a:lnTo>
                  <a:lnTo>
                    <a:pt x="96718" y="104554"/>
                  </a:lnTo>
                  <a:lnTo>
                    <a:pt x="91832" y="108874"/>
                  </a:lnTo>
                  <a:lnTo>
                    <a:pt x="86083" y="112655"/>
                  </a:lnTo>
                  <a:lnTo>
                    <a:pt x="79904" y="116003"/>
                  </a:lnTo>
                  <a:lnTo>
                    <a:pt x="72574" y="118379"/>
                  </a:lnTo>
                  <a:lnTo>
                    <a:pt x="66395" y="119567"/>
                  </a:lnTo>
                  <a:lnTo>
                    <a:pt x="59928" y="120000"/>
                  </a:lnTo>
                  <a:lnTo>
                    <a:pt x="53317" y="119567"/>
                  </a:lnTo>
                  <a:lnTo>
                    <a:pt x="46850" y="118379"/>
                  </a:lnTo>
                  <a:lnTo>
                    <a:pt x="39520" y="116003"/>
                  </a:lnTo>
                  <a:lnTo>
                    <a:pt x="33341" y="112655"/>
                  </a:lnTo>
                  <a:lnTo>
                    <a:pt x="27736" y="108874"/>
                  </a:lnTo>
                  <a:lnTo>
                    <a:pt x="22850" y="104554"/>
                  </a:lnTo>
                  <a:lnTo>
                    <a:pt x="18682" y="99909"/>
                  </a:lnTo>
                  <a:lnTo>
                    <a:pt x="15520" y="95049"/>
                  </a:lnTo>
                  <a:lnTo>
                    <a:pt x="13365" y="90405"/>
                  </a:lnTo>
                  <a:lnTo>
                    <a:pt x="11928" y="85652"/>
                  </a:lnTo>
                  <a:lnTo>
                    <a:pt x="10634" y="85328"/>
                  </a:lnTo>
                  <a:lnTo>
                    <a:pt x="9053" y="84464"/>
                  </a:lnTo>
                  <a:lnTo>
                    <a:pt x="7329" y="82844"/>
                  </a:lnTo>
                  <a:lnTo>
                    <a:pt x="5748" y="80360"/>
                  </a:lnTo>
                  <a:lnTo>
                    <a:pt x="3880" y="77119"/>
                  </a:lnTo>
                  <a:lnTo>
                    <a:pt x="2011" y="72691"/>
                  </a:lnTo>
                  <a:lnTo>
                    <a:pt x="574" y="68586"/>
                  </a:lnTo>
                  <a:lnTo>
                    <a:pt x="0" y="65130"/>
                  </a:lnTo>
                  <a:lnTo>
                    <a:pt x="0" y="62538"/>
                  </a:lnTo>
                  <a:lnTo>
                    <a:pt x="287" y="60486"/>
                  </a:lnTo>
                  <a:lnTo>
                    <a:pt x="1149" y="59081"/>
                  </a:lnTo>
                  <a:lnTo>
                    <a:pt x="2443" y="58109"/>
                  </a:lnTo>
                  <a:lnTo>
                    <a:pt x="3880" y="57461"/>
                  </a:lnTo>
                  <a:lnTo>
                    <a:pt x="5461" y="57245"/>
                  </a:lnTo>
                  <a:lnTo>
                    <a:pt x="6898" y="57245"/>
                  </a:lnTo>
                  <a:lnTo>
                    <a:pt x="5748" y="54437"/>
                  </a:lnTo>
                  <a:lnTo>
                    <a:pt x="4886" y="51521"/>
                  </a:lnTo>
                  <a:lnTo>
                    <a:pt x="3592" y="45256"/>
                  </a:lnTo>
                  <a:lnTo>
                    <a:pt x="3592" y="39423"/>
                  </a:lnTo>
                  <a:lnTo>
                    <a:pt x="4742" y="33483"/>
                  </a:lnTo>
                  <a:lnTo>
                    <a:pt x="7041" y="27974"/>
                  </a:lnTo>
                  <a:lnTo>
                    <a:pt x="10347" y="22898"/>
                  </a:lnTo>
                  <a:lnTo>
                    <a:pt x="14371" y="18685"/>
                  </a:lnTo>
                  <a:lnTo>
                    <a:pt x="18970" y="14797"/>
                  </a:lnTo>
                  <a:lnTo>
                    <a:pt x="25293" y="10369"/>
                  </a:lnTo>
                  <a:lnTo>
                    <a:pt x="32047" y="6696"/>
                  </a:lnTo>
                  <a:lnTo>
                    <a:pt x="37940" y="3780"/>
                  </a:lnTo>
                  <a:lnTo>
                    <a:pt x="44694" y="1836"/>
                  </a:lnTo>
                  <a:lnTo>
                    <a:pt x="50443" y="540"/>
                  </a:lnTo>
                  <a:lnTo>
                    <a:pt x="56335" y="216"/>
                  </a:lnTo>
                  <a:lnTo>
                    <a:pt x="6337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159" name="Google Shape;1159;p53"/>
          <p:cNvSpPr/>
          <p:nvPr/>
        </p:nvSpPr>
        <p:spPr>
          <a:xfrm>
            <a:off x="7144829" y="1370692"/>
            <a:ext cx="201600" cy="346500"/>
          </a:xfrm>
          <a:custGeom>
            <a:rect b="b" l="l" r="r" t="t"/>
            <a:pathLst>
              <a:path extrusionOk="0" h="120000" w="12000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60" name="Google Shape;1160;p53"/>
          <p:cNvSpPr/>
          <p:nvPr/>
        </p:nvSpPr>
        <p:spPr>
          <a:xfrm>
            <a:off x="6305187" y="1371844"/>
            <a:ext cx="344100" cy="344100"/>
          </a:xfrm>
          <a:custGeom>
            <a:rect b="b" l="l" r="r" t="t"/>
            <a:pathLst>
              <a:path extrusionOk="0" h="120000" w="120000">
                <a:moveTo>
                  <a:pt x="87293" y="81671"/>
                </a:moveTo>
                <a:lnTo>
                  <a:pt x="86339" y="84557"/>
                </a:lnTo>
                <a:lnTo>
                  <a:pt x="85301" y="87303"/>
                </a:lnTo>
                <a:lnTo>
                  <a:pt x="84151" y="89936"/>
                </a:lnTo>
                <a:lnTo>
                  <a:pt x="83001" y="92402"/>
                </a:lnTo>
                <a:lnTo>
                  <a:pt x="81711" y="94784"/>
                </a:lnTo>
                <a:lnTo>
                  <a:pt x="80392" y="96997"/>
                </a:lnTo>
                <a:lnTo>
                  <a:pt x="79074" y="99098"/>
                </a:lnTo>
                <a:lnTo>
                  <a:pt x="77699" y="101060"/>
                </a:lnTo>
                <a:lnTo>
                  <a:pt x="80392" y="99771"/>
                </a:lnTo>
                <a:lnTo>
                  <a:pt x="82945" y="98370"/>
                </a:lnTo>
                <a:lnTo>
                  <a:pt x="85441" y="96745"/>
                </a:lnTo>
                <a:lnTo>
                  <a:pt x="87798" y="95008"/>
                </a:lnTo>
                <a:lnTo>
                  <a:pt x="90042" y="93102"/>
                </a:lnTo>
                <a:lnTo>
                  <a:pt x="92117" y="91057"/>
                </a:lnTo>
                <a:lnTo>
                  <a:pt x="94081" y="88900"/>
                </a:lnTo>
                <a:lnTo>
                  <a:pt x="95904" y="86602"/>
                </a:lnTo>
                <a:lnTo>
                  <a:pt x="97587" y="84193"/>
                </a:lnTo>
                <a:lnTo>
                  <a:pt x="99102" y="81671"/>
                </a:lnTo>
                <a:lnTo>
                  <a:pt x="87293" y="81671"/>
                </a:lnTo>
                <a:close/>
                <a:moveTo>
                  <a:pt x="64516" y="81671"/>
                </a:moveTo>
                <a:lnTo>
                  <a:pt x="64516" y="102825"/>
                </a:lnTo>
                <a:lnTo>
                  <a:pt x="65834" y="101452"/>
                </a:lnTo>
                <a:lnTo>
                  <a:pt x="67208" y="99883"/>
                </a:lnTo>
                <a:lnTo>
                  <a:pt x="68639" y="98202"/>
                </a:lnTo>
                <a:lnTo>
                  <a:pt x="70070" y="96353"/>
                </a:lnTo>
                <a:lnTo>
                  <a:pt x="71472" y="94307"/>
                </a:lnTo>
                <a:lnTo>
                  <a:pt x="72875" y="92122"/>
                </a:lnTo>
                <a:lnTo>
                  <a:pt x="74221" y="89740"/>
                </a:lnTo>
                <a:lnTo>
                  <a:pt x="75539" y="87219"/>
                </a:lnTo>
                <a:lnTo>
                  <a:pt x="76746" y="84529"/>
                </a:lnTo>
                <a:lnTo>
                  <a:pt x="77840" y="81671"/>
                </a:lnTo>
                <a:lnTo>
                  <a:pt x="64516" y="81671"/>
                </a:lnTo>
                <a:close/>
                <a:moveTo>
                  <a:pt x="42215" y="81671"/>
                </a:moveTo>
                <a:lnTo>
                  <a:pt x="43309" y="84529"/>
                </a:lnTo>
                <a:lnTo>
                  <a:pt x="44544" y="87191"/>
                </a:lnTo>
                <a:lnTo>
                  <a:pt x="45806" y="89712"/>
                </a:lnTo>
                <a:lnTo>
                  <a:pt x="47180" y="92038"/>
                </a:lnTo>
                <a:lnTo>
                  <a:pt x="48555" y="94223"/>
                </a:lnTo>
                <a:lnTo>
                  <a:pt x="49985" y="96240"/>
                </a:lnTo>
                <a:lnTo>
                  <a:pt x="51416" y="98090"/>
                </a:lnTo>
                <a:lnTo>
                  <a:pt x="52791" y="99827"/>
                </a:lnTo>
                <a:lnTo>
                  <a:pt x="54165" y="101340"/>
                </a:lnTo>
                <a:lnTo>
                  <a:pt x="55483" y="102741"/>
                </a:lnTo>
                <a:lnTo>
                  <a:pt x="55483" y="81671"/>
                </a:lnTo>
                <a:lnTo>
                  <a:pt x="42215" y="81671"/>
                </a:lnTo>
                <a:close/>
                <a:moveTo>
                  <a:pt x="20925" y="81671"/>
                </a:moveTo>
                <a:lnTo>
                  <a:pt x="22412" y="84193"/>
                </a:lnTo>
                <a:lnTo>
                  <a:pt x="24095" y="86602"/>
                </a:lnTo>
                <a:lnTo>
                  <a:pt x="25918" y="88900"/>
                </a:lnTo>
                <a:lnTo>
                  <a:pt x="27882" y="91057"/>
                </a:lnTo>
                <a:lnTo>
                  <a:pt x="29957" y="93102"/>
                </a:lnTo>
                <a:lnTo>
                  <a:pt x="32201" y="95008"/>
                </a:lnTo>
                <a:lnTo>
                  <a:pt x="34558" y="96745"/>
                </a:lnTo>
                <a:lnTo>
                  <a:pt x="37054" y="98370"/>
                </a:lnTo>
                <a:lnTo>
                  <a:pt x="39607" y="99771"/>
                </a:lnTo>
                <a:lnTo>
                  <a:pt x="42300" y="101060"/>
                </a:lnTo>
                <a:lnTo>
                  <a:pt x="40925" y="99098"/>
                </a:lnTo>
                <a:lnTo>
                  <a:pt x="39607" y="96969"/>
                </a:lnTo>
                <a:lnTo>
                  <a:pt x="38288" y="94756"/>
                </a:lnTo>
                <a:lnTo>
                  <a:pt x="37054" y="92402"/>
                </a:lnTo>
                <a:lnTo>
                  <a:pt x="35848" y="89936"/>
                </a:lnTo>
                <a:lnTo>
                  <a:pt x="34726" y="87303"/>
                </a:lnTo>
                <a:lnTo>
                  <a:pt x="33660" y="84557"/>
                </a:lnTo>
                <a:lnTo>
                  <a:pt x="32706" y="81671"/>
                </a:lnTo>
                <a:lnTo>
                  <a:pt x="20925" y="81671"/>
                </a:lnTo>
                <a:close/>
                <a:moveTo>
                  <a:pt x="89424" y="47321"/>
                </a:moveTo>
                <a:lnTo>
                  <a:pt x="89845" y="50319"/>
                </a:lnTo>
                <a:lnTo>
                  <a:pt x="90182" y="53429"/>
                </a:lnTo>
                <a:lnTo>
                  <a:pt x="90350" y="56679"/>
                </a:lnTo>
                <a:lnTo>
                  <a:pt x="90434" y="59985"/>
                </a:lnTo>
                <a:lnTo>
                  <a:pt x="90350" y="63348"/>
                </a:lnTo>
                <a:lnTo>
                  <a:pt x="90182" y="66570"/>
                </a:lnTo>
                <a:lnTo>
                  <a:pt x="89845" y="69652"/>
                </a:lnTo>
                <a:lnTo>
                  <a:pt x="89424" y="72706"/>
                </a:lnTo>
                <a:lnTo>
                  <a:pt x="102861" y="72706"/>
                </a:lnTo>
                <a:lnTo>
                  <a:pt x="103506" y="70240"/>
                </a:lnTo>
                <a:lnTo>
                  <a:pt x="104011" y="67774"/>
                </a:lnTo>
                <a:lnTo>
                  <a:pt x="104431" y="65197"/>
                </a:lnTo>
                <a:lnTo>
                  <a:pt x="104628" y="62619"/>
                </a:lnTo>
                <a:lnTo>
                  <a:pt x="104712" y="59985"/>
                </a:lnTo>
                <a:lnTo>
                  <a:pt x="104628" y="57352"/>
                </a:lnTo>
                <a:lnTo>
                  <a:pt x="104375" y="54802"/>
                </a:lnTo>
                <a:lnTo>
                  <a:pt x="104011" y="52253"/>
                </a:lnTo>
                <a:lnTo>
                  <a:pt x="103506" y="49759"/>
                </a:lnTo>
                <a:lnTo>
                  <a:pt x="102861" y="47321"/>
                </a:lnTo>
                <a:lnTo>
                  <a:pt x="89424" y="47321"/>
                </a:lnTo>
                <a:close/>
                <a:moveTo>
                  <a:pt x="64488" y="47321"/>
                </a:moveTo>
                <a:lnTo>
                  <a:pt x="64488" y="72706"/>
                </a:lnTo>
                <a:lnTo>
                  <a:pt x="80252" y="72706"/>
                </a:lnTo>
                <a:lnTo>
                  <a:pt x="80701" y="70324"/>
                </a:lnTo>
                <a:lnTo>
                  <a:pt x="81009" y="67886"/>
                </a:lnTo>
                <a:lnTo>
                  <a:pt x="81262" y="65309"/>
                </a:lnTo>
                <a:lnTo>
                  <a:pt x="81430" y="62703"/>
                </a:lnTo>
                <a:lnTo>
                  <a:pt x="81458" y="59985"/>
                </a:lnTo>
                <a:lnTo>
                  <a:pt x="81430" y="57296"/>
                </a:lnTo>
                <a:lnTo>
                  <a:pt x="81262" y="54690"/>
                </a:lnTo>
                <a:lnTo>
                  <a:pt x="81009" y="52141"/>
                </a:lnTo>
                <a:lnTo>
                  <a:pt x="80701" y="49703"/>
                </a:lnTo>
                <a:lnTo>
                  <a:pt x="80252" y="47321"/>
                </a:lnTo>
                <a:lnTo>
                  <a:pt x="64488" y="47321"/>
                </a:lnTo>
                <a:close/>
                <a:moveTo>
                  <a:pt x="39747" y="47321"/>
                </a:moveTo>
                <a:lnTo>
                  <a:pt x="39326" y="49703"/>
                </a:lnTo>
                <a:lnTo>
                  <a:pt x="38990" y="52141"/>
                </a:lnTo>
                <a:lnTo>
                  <a:pt x="38737" y="54690"/>
                </a:lnTo>
                <a:lnTo>
                  <a:pt x="38597" y="57296"/>
                </a:lnTo>
                <a:lnTo>
                  <a:pt x="38541" y="59985"/>
                </a:lnTo>
                <a:lnTo>
                  <a:pt x="38597" y="62703"/>
                </a:lnTo>
                <a:lnTo>
                  <a:pt x="38737" y="65309"/>
                </a:lnTo>
                <a:lnTo>
                  <a:pt x="38990" y="67886"/>
                </a:lnTo>
                <a:lnTo>
                  <a:pt x="39326" y="70324"/>
                </a:lnTo>
                <a:lnTo>
                  <a:pt x="39747" y="72706"/>
                </a:lnTo>
                <a:lnTo>
                  <a:pt x="55539" y="72706"/>
                </a:lnTo>
                <a:lnTo>
                  <a:pt x="55539" y="47321"/>
                </a:lnTo>
                <a:lnTo>
                  <a:pt x="39747" y="47321"/>
                </a:lnTo>
                <a:close/>
                <a:moveTo>
                  <a:pt x="17110" y="47321"/>
                </a:moveTo>
                <a:lnTo>
                  <a:pt x="16465" y="49759"/>
                </a:lnTo>
                <a:lnTo>
                  <a:pt x="15960" y="52253"/>
                </a:lnTo>
                <a:lnTo>
                  <a:pt x="15596" y="54802"/>
                </a:lnTo>
                <a:lnTo>
                  <a:pt x="15371" y="57352"/>
                </a:lnTo>
                <a:lnTo>
                  <a:pt x="15259" y="59985"/>
                </a:lnTo>
                <a:lnTo>
                  <a:pt x="15371" y="62619"/>
                </a:lnTo>
                <a:lnTo>
                  <a:pt x="15596" y="65197"/>
                </a:lnTo>
                <a:lnTo>
                  <a:pt x="15960" y="67774"/>
                </a:lnTo>
                <a:lnTo>
                  <a:pt x="16465" y="70240"/>
                </a:lnTo>
                <a:lnTo>
                  <a:pt x="17110" y="72706"/>
                </a:lnTo>
                <a:lnTo>
                  <a:pt x="30546" y="72706"/>
                </a:lnTo>
                <a:lnTo>
                  <a:pt x="30154" y="69652"/>
                </a:lnTo>
                <a:lnTo>
                  <a:pt x="29817" y="66570"/>
                </a:lnTo>
                <a:lnTo>
                  <a:pt x="29593" y="63348"/>
                </a:lnTo>
                <a:lnTo>
                  <a:pt x="29537" y="59985"/>
                </a:lnTo>
                <a:lnTo>
                  <a:pt x="29593" y="56679"/>
                </a:lnTo>
                <a:lnTo>
                  <a:pt x="29789" y="53429"/>
                </a:lnTo>
                <a:lnTo>
                  <a:pt x="30126" y="50319"/>
                </a:lnTo>
                <a:lnTo>
                  <a:pt x="30546" y="47321"/>
                </a:lnTo>
                <a:lnTo>
                  <a:pt x="17110" y="47321"/>
                </a:lnTo>
                <a:close/>
                <a:moveTo>
                  <a:pt x="77699" y="18939"/>
                </a:moveTo>
                <a:lnTo>
                  <a:pt x="79074" y="20929"/>
                </a:lnTo>
                <a:lnTo>
                  <a:pt x="80392" y="23002"/>
                </a:lnTo>
                <a:lnTo>
                  <a:pt x="81711" y="25243"/>
                </a:lnTo>
                <a:lnTo>
                  <a:pt x="82945" y="27597"/>
                </a:lnTo>
                <a:lnTo>
                  <a:pt x="84151" y="30091"/>
                </a:lnTo>
                <a:lnTo>
                  <a:pt x="85301" y="32724"/>
                </a:lnTo>
                <a:lnTo>
                  <a:pt x="86339" y="35442"/>
                </a:lnTo>
                <a:lnTo>
                  <a:pt x="87293" y="38328"/>
                </a:lnTo>
                <a:lnTo>
                  <a:pt x="99102" y="38328"/>
                </a:lnTo>
                <a:lnTo>
                  <a:pt x="97587" y="35806"/>
                </a:lnTo>
                <a:lnTo>
                  <a:pt x="95904" y="33397"/>
                </a:lnTo>
                <a:lnTo>
                  <a:pt x="94081" y="31099"/>
                </a:lnTo>
                <a:lnTo>
                  <a:pt x="92117" y="28914"/>
                </a:lnTo>
                <a:lnTo>
                  <a:pt x="90042" y="26869"/>
                </a:lnTo>
                <a:lnTo>
                  <a:pt x="87798" y="24963"/>
                </a:lnTo>
                <a:lnTo>
                  <a:pt x="85441" y="23226"/>
                </a:lnTo>
                <a:lnTo>
                  <a:pt x="82945" y="21657"/>
                </a:lnTo>
                <a:lnTo>
                  <a:pt x="80392" y="20200"/>
                </a:lnTo>
                <a:lnTo>
                  <a:pt x="77699" y="18939"/>
                </a:lnTo>
                <a:close/>
                <a:moveTo>
                  <a:pt x="42300" y="18939"/>
                </a:moveTo>
                <a:lnTo>
                  <a:pt x="39607" y="20200"/>
                </a:lnTo>
                <a:lnTo>
                  <a:pt x="37054" y="21657"/>
                </a:lnTo>
                <a:lnTo>
                  <a:pt x="34558" y="23226"/>
                </a:lnTo>
                <a:lnTo>
                  <a:pt x="32201" y="24963"/>
                </a:lnTo>
                <a:lnTo>
                  <a:pt x="29957" y="26869"/>
                </a:lnTo>
                <a:lnTo>
                  <a:pt x="27882" y="28914"/>
                </a:lnTo>
                <a:lnTo>
                  <a:pt x="25918" y="31099"/>
                </a:lnTo>
                <a:lnTo>
                  <a:pt x="24095" y="33397"/>
                </a:lnTo>
                <a:lnTo>
                  <a:pt x="22412" y="35806"/>
                </a:lnTo>
                <a:lnTo>
                  <a:pt x="20925" y="38328"/>
                </a:lnTo>
                <a:lnTo>
                  <a:pt x="32706" y="38328"/>
                </a:lnTo>
                <a:lnTo>
                  <a:pt x="33660" y="35442"/>
                </a:lnTo>
                <a:lnTo>
                  <a:pt x="34726" y="32668"/>
                </a:lnTo>
                <a:lnTo>
                  <a:pt x="35848" y="30091"/>
                </a:lnTo>
                <a:lnTo>
                  <a:pt x="37026" y="27597"/>
                </a:lnTo>
                <a:lnTo>
                  <a:pt x="38288" y="25243"/>
                </a:lnTo>
                <a:lnTo>
                  <a:pt x="39579" y="23002"/>
                </a:lnTo>
                <a:lnTo>
                  <a:pt x="40925" y="20929"/>
                </a:lnTo>
                <a:lnTo>
                  <a:pt x="42300" y="18939"/>
                </a:lnTo>
                <a:close/>
                <a:moveTo>
                  <a:pt x="64516" y="17230"/>
                </a:moveTo>
                <a:lnTo>
                  <a:pt x="64516" y="38328"/>
                </a:lnTo>
                <a:lnTo>
                  <a:pt x="77812" y="38328"/>
                </a:lnTo>
                <a:lnTo>
                  <a:pt x="76718" y="35498"/>
                </a:lnTo>
                <a:lnTo>
                  <a:pt x="75455" y="32836"/>
                </a:lnTo>
                <a:lnTo>
                  <a:pt x="74193" y="30315"/>
                </a:lnTo>
                <a:lnTo>
                  <a:pt x="72847" y="27961"/>
                </a:lnTo>
                <a:lnTo>
                  <a:pt x="71444" y="25776"/>
                </a:lnTo>
                <a:lnTo>
                  <a:pt x="70014" y="23731"/>
                </a:lnTo>
                <a:lnTo>
                  <a:pt x="68611" y="21881"/>
                </a:lnTo>
                <a:lnTo>
                  <a:pt x="67208" y="20200"/>
                </a:lnTo>
                <a:lnTo>
                  <a:pt x="65834" y="18631"/>
                </a:lnTo>
                <a:lnTo>
                  <a:pt x="64516" y="17230"/>
                </a:lnTo>
                <a:close/>
                <a:moveTo>
                  <a:pt x="55483" y="17174"/>
                </a:moveTo>
                <a:lnTo>
                  <a:pt x="54165" y="18547"/>
                </a:lnTo>
                <a:lnTo>
                  <a:pt x="52791" y="20116"/>
                </a:lnTo>
                <a:lnTo>
                  <a:pt x="51360" y="21797"/>
                </a:lnTo>
                <a:lnTo>
                  <a:pt x="49929" y="23674"/>
                </a:lnTo>
                <a:lnTo>
                  <a:pt x="48527" y="25720"/>
                </a:lnTo>
                <a:lnTo>
                  <a:pt x="47124" y="27905"/>
                </a:lnTo>
                <a:lnTo>
                  <a:pt x="45778" y="30231"/>
                </a:lnTo>
                <a:lnTo>
                  <a:pt x="44460" y="32752"/>
                </a:lnTo>
                <a:lnTo>
                  <a:pt x="43253" y="35442"/>
                </a:lnTo>
                <a:lnTo>
                  <a:pt x="42159" y="38328"/>
                </a:lnTo>
                <a:lnTo>
                  <a:pt x="55483" y="38328"/>
                </a:lnTo>
                <a:lnTo>
                  <a:pt x="55483" y="17174"/>
                </a:lnTo>
                <a:close/>
                <a:moveTo>
                  <a:pt x="59971" y="0"/>
                </a:moveTo>
                <a:lnTo>
                  <a:pt x="63646" y="112"/>
                </a:lnTo>
                <a:lnTo>
                  <a:pt x="67237" y="448"/>
                </a:lnTo>
                <a:lnTo>
                  <a:pt x="70743" y="980"/>
                </a:lnTo>
                <a:lnTo>
                  <a:pt x="74221" y="1709"/>
                </a:lnTo>
                <a:lnTo>
                  <a:pt x="77615" y="2633"/>
                </a:lnTo>
                <a:lnTo>
                  <a:pt x="80897" y="3754"/>
                </a:lnTo>
                <a:lnTo>
                  <a:pt x="84123" y="5071"/>
                </a:lnTo>
                <a:lnTo>
                  <a:pt x="87237" y="6528"/>
                </a:lnTo>
                <a:lnTo>
                  <a:pt x="90266" y="8209"/>
                </a:lnTo>
                <a:lnTo>
                  <a:pt x="93183" y="10058"/>
                </a:lnTo>
                <a:lnTo>
                  <a:pt x="95960" y="12019"/>
                </a:lnTo>
                <a:lnTo>
                  <a:pt x="98625" y="14120"/>
                </a:lnTo>
                <a:lnTo>
                  <a:pt x="101178" y="16390"/>
                </a:lnTo>
                <a:lnTo>
                  <a:pt x="103590" y="18855"/>
                </a:lnTo>
                <a:lnTo>
                  <a:pt x="105890" y="21349"/>
                </a:lnTo>
                <a:lnTo>
                  <a:pt x="107994" y="24067"/>
                </a:lnTo>
                <a:lnTo>
                  <a:pt x="109985" y="26840"/>
                </a:lnTo>
                <a:lnTo>
                  <a:pt x="111809" y="29754"/>
                </a:lnTo>
                <a:lnTo>
                  <a:pt x="113436" y="32752"/>
                </a:lnTo>
                <a:lnTo>
                  <a:pt x="114950" y="35890"/>
                </a:lnTo>
                <a:lnTo>
                  <a:pt x="116241" y="39112"/>
                </a:lnTo>
                <a:lnTo>
                  <a:pt x="117335" y="42390"/>
                </a:lnTo>
                <a:lnTo>
                  <a:pt x="118288" y="45780"/>
                </a:lnTo>
                <a:lnTo>
                  <a:pt x="119018" y="49227"/>
                </a:lnTo>
                <a:lnTo>
                  <a:pt x="119579" y="52757"/>
                </a:lnTo>
                <a:lnTo>
                  <a:pt x="119915" y="56343"/>
                </a:lnTo>
                <a:lnTo>
                  <a:pt x="120000" y="59985"/>
                </a:lnTo>
                <a:lnTo>
                  <a:pt x="119915" y="63628"/>
                </a:lnTo>
                <a:lnTo>
                  <a:pt x="119579" y="67242"/>
                </a:lnTo>
                <a:lnTo>
                  <a:pt x="119018" y="70744"/>
                </a:lnTo>
                <a:lnTo>
                  <a:pt x="118288" y="74219"/>
                </a:lnTo>
                <a:lnTo>
                  <a:pt x="117335" y="77609"/>
                </a:lnTo>
                <a:lnTo>
                  <a:pt x="116241" y="80915"/>
                </a:lnTo>
                <a:lnTo>
                  <a:pt x="114950" y="84109"/>
                </a:lnTo>
                <a:lnTo>
                  <a:pt x="113436" y="87219"/>
                </a:lnTo>
                <a:lnTo>
                  <a:pt x="111809" y="90245"/>
                </a:lnTo>
                <a:lnTo>
                  <a:pt x="109985" y="93187"/>
                </a:lnTo>
                <a:lnTo>
                  <a:pt x="107994" y="95960"/>
                </a:lnTo>
                <a:lnTo>
                  <a:pt x="105890" y="98622"/>
                </a:lnTo>
                <a:lnTo>
                  <a:pt x="103590" y="101172"/>
                </a:lnTo>
                <a:lnTo>
                  <a:pt x="101178" y="103581"/>
                </a:lnTo>
                <a:lnTo>
                  <a:pt x="98625" y="105879"/>
                </a:lnTo>
                <a:lnTo>
                  <a:pt x="95960" y="108008"/>
                </a:lnTo>
                <a:lnTo>
                  <a:pt x="93183" y="109969"/>
                </a:lnTo>
                <a:lnTo>
                  <a:pt x="90266" y="111790"/>
                </a:lnTo>
                <a:lnTo>
                  <a:pt x="87237" y="113443"/>
                </a:lnTo>
                <a:lnTo>
                  <a:pt x="84123" y="114928"/>
                </a:lnTo>
                <a:lnTo>
                  <a:pt x="80897" y="116245"/>
                </a:lnTo>
                <a:lnTo>
                  <a:pt x="77615" y="117338"/>
                </a:lnTo>
                <a:lnTo>
                  <a:pt x="74221" y="118290"/>
                </a:lnTo>
                <a:lnTo>
                  <a:pt x="70743" y="119019"/>
                </a:lnTo>
                <a:lnTo>
                  <a:pt x="67237" y="119579"/>
                </a:lnTo>
                <a:lnTo>
                  <a:pt x="63646" y="119887"/>
                </a:lnTo>
                <a:lnTo>
                  <a:pt x="59971" y="119999"/>
                </a:lnTo>
                <a:lnTo>
                  <a:pt x="56381" y="119887"/>
                </a:lnTo>
                <a:lnTo>
                  <a:pt x="52762" y="119579"/>
                </a:lnTo>
                <a:lnTo>
                  <a:pt x="49256" y="119019"/>
                </a:lnTo>
                <a:lnTo>
                  <a:pt x="45778" y="118290"/>
                </a:lnTo>
                <a:lnTo>
                  <a:pt x="42384" y="117338"/>
                </a:lnTo>
                <a:lnTo>
                  <a:pt x="39102" y="116245"/>
                </a:lnTo>
                <a:lnTo>
                  <a:pt x="35876" y="114928"/>
                </a:lnTo>
                <a:lnTo>
                  <a:pt x="32734" y="113443"/>
                </a:lnTo>
                <a:lnTo>
                  <a:pt x="29761" y="111790"/>
                </a:lnTo>
                <a:lnTo>
                  <a:pt x="26816" y="109969"/>
                </a:lnTo>
                <a:lnTo>
                  <a:pt x="24067" y="108008"/>
                </a:lnTo>
                <a:lnTo>
                  <a:pt x="21346" y="105879"/>
                </a:lnTo>
                <a:lnTo>
                  <a:pt x="18821" y="103581"/>
                </a:lnTo>
                <a:lnTo>
                  <a:pt x="16409" y="101172"/>
                </a:lnTo>
                <a:lnTo>
                  <a:pt x="14109" y="98622"/>
                </a:lnTo>
                <a:lnTo>
                  <a:pt x="12005" y="95960"/>
                </a:lnTo>
                <a:lnTo>
                  <a:pt x="10042" y="93187"/>
                </a:lnTo>
                <a:lnTo>
                  <a:pt x="8218" y="90245"/>
                </a:lnTo>
                <a:lnTo>
                  <a:pt x="6563" y="87219"/>
                </a:lnTo>
                <a:lnTo>
                  <a:pt x="5077" y="84109"/>
                </a:lnTo>
                <a:lnTo>
                  <a:pt x="3758" y="80915"/>
                </a:lnTo>
                <a:lnTo>
                  <a:pt x="2608" y="77609"/>
                </a:lnTo>
                <a:lnTo>
                  <a:pt x="1711" y="74219"/>
                </a:lnTo>
                <a:lnTo>
                  <a:pt x="981" y="70744"/>
                </a:lnTo>
                <a:lnTo>
                  <a:pt x="420" y="67242"/>
                </a:lnTo>
                <a:lnTo>
                  <a:pt x="112" y="63628"/>
                </a:lnTo>
                <a:lnTo>
                  <a:pt x="0" y="59985"/>
                </a:lnTo>
                <a:lnTo>
                  <a:pt x="112" y="56343"/>
                </a:lnTo>
                <a:lnTo>
                  <a:pt x="420" y="52757"/>
                </a:lnTo>
                <a:lnTo>
                  <a:pt x="981" y="49227"/>
                </a:lnTo>
                <a:lnTo>
                  <a:pt x="1711" y="45780"/>
                </a:lnTo>
                <a:lnTo>
                  <a:pt x="2608" y="42390"/>
                </a:lnTo>
                <a:lnTo>
                  <a:pt x="3758" y="39112"/>
                </a:lnTo>
                <a:lnTo>
                  <a:pt x="5077" y="35890"/>
                </a:lnTo>
                <a:lnTo>
                  <a:pt x="6563" y="32752"/>
                </a:lnTo>
                <a:lnTo>
                  <a:pt x="8218" y="29754"/>
                </a:lnTo>
                <a:lnTo>
                  <a:pt x="10042" y="26840"/>
                </a:lnTo>
                <a:lnTo>
                  <a:pt x="12005" y="24067"/>
                </a:lnTo>
                <a:lnTo>
                  <a:pt x="14109" y="21349"/>
                </a:lnTo>
                <a:lnTo>
                  <a:pt x="16409" y="18855"/>
                </a:lnTo>
                <a:lnTo>
                  <a:pt x="18821" y="16390"/>
                </a:lnTo>
                <a:lnTo>
                  <a:pt x="21346" y="14120"/>
                </a:lnTo>
                <a:lnTo>
                  <a:pt x="24067" y="12019"/>
                </a:lnTo>
                <a:lnTo>
                  <a:pt x="26816" y="10058"/>
                </a:lnTo>
                <a:lnTo>
                  <a:pt x="29761" y="8209"/>
                </a:lnTo>
                <a:lnTo>
                  <a:pt x="32734" y="6528"/>
                </a:lnTo>
                <a:lnTo>
                  <a:pt x="35876" y="5071"/>
                </a:lnTo>
                <a:lnTo>
                  <a:pt x="39102" y="3754"/>
                </a:lnTo>
                <a:lnTo>
                  <a:pt x="42384" y="2633"/>
                </a:lnTo>
                <a:lnTo>
                  <a:pt x="45778" y="1709"/>
                </a:lnTo>
                <a:lnTo>
                  <a:pt x="49256" y="980"/>
                </a:lnTo>
                <a:lnTo>
                  <a:pt x="52762" y="448"/>
                </a:lnTo>
                <a:lnTo>
                  <a:pt x="56381" y="112"/>
                </a:lnTo>
                <a:lnTo>
                  <a:pt x="5997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161" name="Google Shape;1161;p53"/>
          <p:cNvGrpSpPr/>
          <p:nvPr/>
        </p:nvGrpSpPr>
        <p:grpSpPr>
          <a:xfrm>
            <a:off x="5592774" y="1370760"/>
            <a:ext cx="275923" cy="346296"/>
            <a:chOff x="8345488" y="1906588"/>
            <a:chExt cx="654000" cy="820800"/>
          </a:xfrm>
        </p:grpSpPr>
        <p:sp>
          <p:nvSpPr>
            <p:cNvPr id="1162" name="Google Shape;1162;p53"/>
            <p:cNvSpPr/>
            <p:nvPr/>
          </p:nvSpPr>
          <p:spPr>
            <a:xfrm>
              <a:off x="8345488" y="1906588"/>
              <a:ext cx="654000" cy="820800"/>
            </a:xfrm>
            <a:custGeom>
              <a:rect b="b" l="l" r="r" t="t"/>
              <a:pathLst>
                <a:path extrusionOk="0" h="120000" w="120000">
                  <a:moveTo>
                    <a:pt x="18634" y="7033"/>
                  </a:moveTo>
                  <a:lnTo>
                    <a:pt x="17095" y="7132"/>
                  </a:lnTo>
                  <a:lnTo>
                    <a:pt x="15556" y="7431"/>
                  </a:lnTo>
                  <a:lnTo>
                    <a:pt x="14142" y="7896"/>
                  </a:lnTo>
                  <a:lnTo>
                    <a:pt x="12852" y="8526"/>
                  </a:lnTo>
                  <a:lnTo>
                    <a:pt x="11688" y="9322"/>
                  </a:lnTo>
                  <a:lnTo>
                    <a:pt x="10689" y="10251"/>
                  </a:lnTo>
                  <a:lnTo>
                    <a:pt x="9899" y="11280"/>
                  </a:lnTo>
                  <a:lnTo>
                    <a:pt x="9317" y="12408"/>
                  </a:lnTo>
                  <a:lnTo>
                    <a:pt x="8942" y="13602"/>
                  </a:lnTo>
                  <a:lnTo>
                    <a:pt x="8818" y="14863"/>
                  </a:lnTo>
                  <a:lnTo>
                    <a:pt x="8818" y="105203"/>
                  </a:lnTo>
                  <a:lnTo>
                    <a:pt x="8942" y="106497"/>
                  </a:lnTo>
                  <a:lnTo>
                    <a:pt x="9317" y="107658"/>
                  </a:lnTo>
                  <a:lnTo>
                    <a:pt x="9899" y="108786"/>
                  </a:lnTo>
                  <a:lnTo>
                    <a:pt x="10689" y="109814"/>
                  </a:lnTo>
                  <a:lnTo>
                    <a:pt x="11688" y="110710"/>
                  </a:lnTo>
                  <a:lnTo>
                    <a:pt x="12852" y="111539"/>
                  </a:lnTo>
                  <a:lnTo>
                    <a:pt x="14142" y="112137"/>
                  </a:lnTo>
                  <a:lnTo>
                    <a:pt x="15556" y="112634"/>
                  </a:lnTo>
                  <a:lnTo>
                    <a:pt x="17095" y="112900"/>
                  </a:lnTo>
                  <a:lnTo>
                    <a:pt x="18634" y="113032"/>
                  </a:lnTo>
                  <a:lnTo>
                    <a:pt x="101365" y="113032"/>
                  </a:lnTo>
                  <a:lnTo>
                    <a:pt x="102987" y="112966"/>
                  </a:lnTo>
                  <a:lnTo>
                    <a:pt x="104485" y="112634"/>
                  </a:lnTo>
                  <a:lnTo>
                    <a:pt x="105857" y="112137"/>
                  </a:lnTo>
                  <a:lnTo>
                    <a:pt x="107147" y="111539"/>
                  </a:lnTo>
                  <a:lnTo>
                    <a:pt x="108311" y="110743"/>
                  </a:lnTo>
                  <a:lnTo>
                    <a:pt x="109310" y="109847"/>
                  </a:lnTo>
                  <a:lnTo>
                    <a:pt x="110100" y="108786"/>
                  </a:lnTo>
                  <a:lnTo>
                    <a:pt x="110682" y="107691"/>
                  </a:lnTo>
                  <a:lnTo>
                    <a:pt x="111098" y="106497"/>
                  </a:lnTo>
                  <a:lnTo>
                    <a:pt x="111181" y="105203"/>
                  </a:lnTo>
                  <a:lnTo>
                    <a:pt x="111181" y="33243"/>
                  </a:lnTo>
                  <a:lnTo>
                    <a:pt x="95625" y="33243"/>
                  </a:lnTo>
                  <a:lnTo>
                    <a:pt x="93296" y="33110"/>
                  </a:lnTo>
                  <a:lnTo>
                    <a:pt x="91050" y="32778"/>
                  </a:lnTo>
                  <a:lnTo>
                    <a:pt x="88887" y="32247"/>
                  </a:lnTo>
                  <a:lnTo>
                    <a:pt x="86849" y="31484"/>
                  </a:lnTo>
                  <a:lnTo>
                    <a:pt x="84977" y="30555"/>
                  </a:lnTo>
                  <a:lnTo>
                    <a:pt x="83230" y="29460"/>
                  </a:lnTo>
                  <a:lnTo>
                    <a:pt x="81691" y="28266"/>
                  </a:lnTo>
                  <a:lnTo>
                    <a:pt x="80360" y="26873"/>
                  </a:lnTo>
                  <a:lnTo>
                    <a:pt x="79154" y="25380"/>
                  </a:lnTo>
                  <a:lnTo>
                    <a:pt x="78239" y="23754"/>
                  </a:lnTo>
                  <a:lnTo>
                    <a:pt x="77532" y="22062"/>
                  </a:lnTo>
                  <a:lnTo>
                    <a:pt x="77116" y="20270"/>
                  </a:lnTo>
                  <a:lnTo>
                    <a:pt x="76991" y="18413"/>
                  </a:lnTo>
                  <a:lnTo>
                    <a:pt x="76991" y="7033"/>
                  </a:lnTo>
                  <a:lnTo>
                    <a:pt x="18634" y="7033"/>
                  </a:lnTo>
                  <a:close/>
                  <a:moveTo>
                    <a:pt x="18634" y="0"/>
                  </a:moveTo>
                  <a:lnTo>
                    <a:pt x="79736" y="0"/>
                  </a:lnTo>
                  <a:lnTo>
                    <a:pt x="80859" y="66"/>
                  </a:lnTo>
                  <a:lnTo>
                    <a:pt x="81899" y="232"/>
                  </a:lnTo>
                  <a:lnTo>
                    <a:pt x="82897" y="497"/>
                  </a:lnTo>
                  <a:lnTo>
                    <a:pt x="83896" y="862"/>
                  </a:lnTo>
                  <a:lnTo>
                    <a:pt x="84811" y="1327"/>
                  </a:lnTo>
                  <a:lnTo>
                    <a:pt x="85642" y="1891"/>
                  </a:lnTo>
                  <a:lnTo>
                    <a:pt x="117462" y="26242"/>
                  </a:lnTo>
                  <a:lnTo>
                    <a:pt x="118169" y="26906"/>
                  </a:lnTo>
                  <a:lnTo>
                    <a:pt x="118835" y="27669"/>
                  </a:lnTo>
                  <a:lnTo>
                    <a:pt x="119334" y="28465"/>
                  </a:lnTo>
                  <a:lnTo>
                    <a:pt x="119708" y="29328"/>
                  </a:lnTo>
                  <a:lnTo>
                    <a:pt x="119958" y="30190"/>
                  </a:lnTo>
                  <a:lnTo>
                    <a:pt x="119999" y="31119"/>
                  </a:lnTo>
                  <a:lnTo>
                    <a:pt x="119999" y="105170"/>
                  </a:lnTo>
                  <a:lnTo>
                    <a:pt x="119875" y="107027"/>
                  </a:lnTo>
                  <a:lnTo>
                    <a:pt x="119459" y="108819"/>
                  </a:lnTo>
                  <a:lnTo>
                    <a:pt x="118793" y="110544"/>
                  </a:lnTo>
                  <a:lnTo>
                    <a:pt x="117837" y="112137"/>
                  </a:lnTo>
                  <a:lnTo>
                    <a:pt x="116714" y="113630"/>
                  </a:lnTo>
                  <a:lnTo>
                    <a:pt x="115341" y="115023"/>
                  </a:lnTo>
                  <a:lnTo>
                    <a:pt x="113760" y="116284"/>
                  </a:lnTo>
                  <a:lnTo>
                    <a:pt x="112013" y="117379"/>
                  </a:lnTo>
                  <a:lnTo>
                    <a:pt x="110142" y="118274"/>
                  </a:lnTo>
                  <a:lnTo>
                    <a:pt x="108103" y="119004"/>
                  </a:lnTo>
                  <a:lnTo>
                    <a:pt x="105982" y="119568"/>
                  </a:lnTo>
                  <a:lnTo>
                    <a:pt x="103736" y="119900"/>
                  </a:lnTo>
                  <a:lnTo>
                    <a:pt x="101365" y="120000"/>
                  </a:lnTo>
                  <a:lnTo>
                    <a:pt x="18634" y="120000"/>
                  </a:lnTo>
                  <a:lnTo>
                    <a:pt x="16305" y="119900"/>
                  </a:lnTo>
                  <a:lnTo>
                    <a:pt x="14058" y="119568"/>
                  </a:lnTo>
                  <a:lnTo>
                    <a:pt x="11937" y="119004"/>
                  </a:lnTo>
                  <a:lnTo>
                    <a:pt x="9857" y="118274"/>
                  </a:lnTo>
                  <a:lnTo>
                    <a:pt x="7986" y="117379"/>
                  </a:lnTo>
                  <a:lnTo>
                    <a:pt x="6280" y="116284"/>
                  </a:lnTo>
                  <a:lnTo>
                    <a:pt x="4741" y="115023"/>
                  </a:lnTo>
                  <a:lnTo>
                    <a:pt x="3327" y="113630"/>
                  </a:lnTo>
                  <a:lnTo>
                    <a:pt x="2204" y="112137"/>
                  </a:lnTo>
                  <a:lnTo>
                    <a:pt x="1289" y="110544"/>
                  </a:lnTo>
                  <a:lnTo>
                    <a:pt x="582" y="108819"/>
                  </a:lnTo>
                  <a:lnTo>
                    <a:pt x="124" y="107027"/>
                  </a:lnTo>
                  <a:lnTo>
                    <a:pt x="0" y="105170"/>
                  </a:lnTo>
                  <a:lnTo>
                    <a:pt x="0" y="14863"/>
                  </a:lnTo>
                  <a:lnTo>
                    <a:pt x="124" y="13005"/>
                  </a:lnTo>
                  <a:lnTo>
                    <a:pt x="582" y="11213"/>
                  </a:lnTo>
                  <a:lnTo>
                    <a:pt x="1289" y="9488"/>
                  </a:lnTo>
                  <a:lnTo>
                    <a:pt x="2204" y="7862"/>
                  </a:lnTo>
                  <a:lnTo>
                    <a:pt x="3327" y="6369"/>
                  </a:lnTo>
                  <a:lnTo>
                    <a:pt x="4741" y="4976"/>
                  </a:lnTo>
                  <a:lnTo>
                    <a:pt x="6280" y="3748"/>
                  </a:lnTo>
                  <a:lnTo>
                    <a:pt x="7986" y="2654"/>
                  </a:lnTo>
                  <a:lnTo>
                    <a:pt x="9857" y="1725"/>
                  </a:lnTo>
                  <a:lnTo>
                    <a:pt x="11937" y="995"/>
                  </a:lnTo>
                  <a:lnTo>
                    <a:pt x="14058" y="464"/>
                  </a:lnTo>
                  <a:lnTo>
                    <a:pt x="16305" y="132"/>
                  </a:lnTo>
                  <a:lnTo>
                    <a:pt x="1863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63" name="Google Shape;1163;p53"/>
            <p:cNvSpPr/>
            <p:nvPr/>
          </p:nvSpPr>
          <p:spPr>
            <a:xfrm>
              <a:off x="8448675" y="2292350"/>
              <a:ext cx="452400" cy="49200"/>
            </a:xfrm>
            <a:custGeom>
              <a:rect b="b" l="l" r="r" t="t"/>
              <a:pathLst>
                <a:path extrusionOk="0" h="120000" w="120000">
                  <a:moveTo>
                    <a:pt x="6385" y="0"/>
                  </a:moveTo>
                  <a:lnTo>
                    <a:pt x="113614" y="0"/>
                  </a:lnTo>
                  <a:lnTo>
                    <a:pt x="115120" y="1132"/>
                  </a:lnTo>
                  <a:lnTo>
                    <a:pt x="116506" y="6226"/>
                  </a:lnTo>
                  <a:lnTo>
                    <a:pt x="117650" y="13018"/>
                  </a:lnTo>
                  <a:lnTo>
                    <a:pt x="118614" y="22641"/>
                  </a:lnTo>
                  <a:lnTo>
                    <a:pt x="119397" y="33962"/>
                  </a:lnTo>
                  <a:lnTo>
                    <a:pt x="119879" y="46415"/>
                  </a:lnTo>
                  <a:lnTo>
                    <a:pt x="120000" y="59433"/>
                  </a:lnTo>
                  <a:lnTo>
                    <a:pt x="119879" y="73584"/>
                  </a:lnTo>
                  <a:lnTo>
                    <a:pt x="119397" y="86037"/>
                  </a:lnTo>
                  <a:lnTo>
                    <a:pt x="118614" y="97358"/>
                  </a:lnTo>
                  <a:lnTo>
                    <a:pt x="117650" y="106981"/>
                  </a:lnTo>
                  <a:lnTo>
                    <a:pt x="116445" y="113773"/>
                  </a:lnTo>
                  <a:lnTo>
                    <a:pt x="115120" y="117735"/>
                  </a:lnTo>
                  <a:lnTo>
                    <a:pt x="113614" y="120000"/>
                  </a:lnTo>
                  <a:lnTo>
                    <a:pt x="6385" y="120000"/>
                  </a:lnTo>
                  <a:lnTo>
                    <a:pt x="4879" y="117735"/>
                  </a:lnTo>
                  <a:lnTo>
                    <a:pt x="3554" y="113773"/>
                  </a:lnTo>
                  <a:lnTo>
                    <a:pt x="2409" y="105849"/>
                  </a:lnTo>
                  <a:lnTo>
                    <a:pt x="1385" y="96792"/>
                  </a:lnTo>
                  <a:lnTo>
                    <a:pt x="662" y="86037"/>
                  </a:lnTo>
                  <a:lnTo>
                    <a:pt x="180" y="73018"/>
                  </a:lnTo>
                  <a:lnTo>
                    <a:pt x="0" y="59433"/>
                  </a:lnTo>
                  <a:lnTo>
                    <a:pt x="180" y="46415"/>
                  </a:lnTo>
                  <a:lnTo>
                    <a:pt x="662" y="33962"/>
                  </a:lnTo>
                  <a:lnTo>
                    <a:pt x="1385" y="22641"/>
                  </a:lnTo>
                  <a:lnTo>
                    <a:pt x="2409" y="13018"/>
                  </a:lnTo>
                  <a:lnTo>
                    <a:pt x="3554" y="6226"/>
                  </a:lnTo>
                  <a:lnTo>
                    <a:pt x="4879" y="1132"/>
                  </a:lnTo>
                  <a:lnTo>
                    <a:pt x="63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64" name="Google Shape;1164;p53"/>
            <p:cNvSpPr/>
            <p:nvPr/>
          </p:nvSpPr>
          <p:spPr>
            <a:xfrm>
              <a:off x="8448675" y="2389188"/>
              <a:ext cx="452400" cy="47700"/>
            </a:xfrm>
            <a:custGeom>
              <a:rect b="b" l="l" r="r" t="t"/>
              <a:pathLst>
                <a:path extrusionOk="0" h="120000" w="120000">
                  <a:moveTo>
                    <a:pt x="6385" y="0"/>
                  </a:moveTo>
                  <a:lnTo>
                    <a:pt x="113614" y="0"/>
                  </a:lnTo>
                  <a:lnTo>
                    <a:pt x="115120" y="1137"/>
                  </a:lnTo>
                  <a:lnTo>
                    <a:pt x="116445" y="6255"/>
                  </a:lnTo>
                  <a:lnTo>
                    <a:pt x="117650" y="13080"/>
                  </a:lnTo>
                  <a:lnTo>
                    <a:pt x="118614" y="22748"/>
                  </a:lnTo>
                  <a:lnTo>
                    <a:pt x="119337" y="32985"/>
                  </a:lnTo>
                  <a:lnTo>
                    <a:pt x="119879" y="46066"/>
                  </a:lnTo>
                  <a:lnTo>
                    <a:pt x="120000" y="60284"/>
                  </a:lnTo>
                  <a:lnTo>
                    <a:pt x="119879" y="73933"/>
                  </a:lnTo>
                  <a:lnTo>
                    <a:pt x="119397" y="86445"/>
                  </a:lnTo>
                  <a:lnTo>
                    <a:pt x="118614" y="97819"/>
                  </a:lnTo>
                  <a:lnTo>
                    <a:pt x="117650" y="106919"/>
                  </a:lnTo>
                  <a:lnTo>
                    <a:pt x="116445" y="113744"/>
                  </a:lnTo>
                  <a:lnTo>
                    <a:pt x="115120" y="118293"/>
                  </a:lnTo>
                  <a:lnTo>
                    <a:pt x="113614" y="120000"/>
                  </a:lnTo>
                  <a:lnTo>
                    <a:pt x="6385" y="120000"/>
                  </a:lnTo>
                  <a:lnTo>
                    <a:pt x="4879" y="118293"/>
                  </a:lnTo>
                  <a:lnTo>
                    <a:pt x="3554" y="113744"/>
                  </a:lnTo>
                  <a:lnTo>
                    <a:pt x="2409" y="106350"/>
                  </a:lnTo>
                  <a:lnTo>
                    <a:pt x="1385" y="97251"/>
                  </a:lnTo>
                  <a:lnTo>
                    <a:pt x="662" y="86445"/>
                  </a:lnTo>
                  <a:lnTo>
                    <a:pt x="180" y="73933"/>
                  </a:lnTo>
                  <a:lnTo>
                    <a:pt x="0" y="60284"/>
                  </a:lnTo>
                  <a:lnTo>
                    <a:pt x="180" y="46066"/>
                  </a:lnTo>
                  <a:lnTo>
                    <a:pt x="662" y="32985"/>
                  </a:lnTo>
                  <a:lnTo>
                    <a:pt x="1385" y="22748"/>
                  </a:lnTo>
                  <a:lnTo>
                    <a:pt x="2409" y="13080"/>
                  </a:lnTo>
                  <a:lnTo>
                    <a:pt x="3554" y="6255"/>
                  </a:lnTo>
                  <a:lnTo>
                    <a:pt x="4879" y="1137"/>
                  </a:lnTo>
                  <a:lnTo>
                    <a:pt x="63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65" name="Google Shape;1165;p53"/>
            <p:cNvSpPr/>
            <p:nvPr/>
          </p:nvSpPr>
          <p:spPr>
            <a:xfrm>
              <a:off x="8448675" y="2484438"/>
              <a:ext cx="452400" cy="47700"/>
            </a:xfrm>
            <a:custGeom>
              <a:rect b="b" l="l" r="r" t="t"/>
              <a:pathLst>
                <a:path extrusionOk="0" h="120000" w="120000">
                  <a:moveTo>
                    <a:pt x="6385" y="0"/>
                  </a:moveTo>
                  <a:lnTo>
                    <a:pt x="113614" y="0"/>
                  </a:lnTo>
                  <a:lnTo>
                    <a:pt x="115120" y="1137"/>
                  </a:lnTo>
                  <a:lnTo>
                    <a:pt x="116445" y="6255"/>
                  </a:lnTo>
                  <a:lnTo>
                    <a:pt x="117650" y="13080"/>
                  </a:lnTo>
                  <a:lnTo>
                    <a:pt x="118614" y="22180"/>
                  </a:lnTo>
                  <a:lnTo>
                    <a:pt x="119337" y="33554"/>
                  </a:lnTo>
                  <a:lnTo>
                    <a:pt x="119879" y="46066"/>
                  </a:lnTo>
                  <a:lnTo>
                    <a:pt x="120000" y="60284"/>
                  </a:lnTo>
                  <a:lnTo>
                    <a:pt x="119879" y="73933"/>
                  </a:lnTo>
                  <a:lnTo>
                    <a:pt x="119397" y="86445"/>
                  </a:lnTo>
                  <a:lnTo>
                    <a:pt x="118614" y="97819"/>
                  </a:lnTo>
                  <a:lnTo>
                    <a:pt x="117650" y="106919"/>
                  </a:lnTo>
                  <a:lnTo>
                    <a:pt x="116445" y="113744"/>
                  </a:lnTo>
                  <a:lnTo>
                    <a:pt x="115120" y="118293"/>
                  </a:lnTo>
                  <a:lnTo>
                    <a:pt x="113614" y="120000"/>
                  </a:lnTo>
                  <a:lnTo>
                    <a:pt x="6385" y="120000"/>
                  </a:lnTo>
                  <a:lnTo>
                    <a:pt x="4879" y="118293"/>
                  </a:lnTo>
                  <a:lnTo>
                    <a:pt x="3554" y="113744"/>
                  </a:lnTo>
                  <a:lnTo>
                    <a:pt x="2409" y="106350"/>
                  </a:lnTo>
                  <a:lnTo>
                    <a:pt x="1385" y="97819"/>
                  </a:lnTo>
                  <a:lnTo>
                    <a:pt x="662" y="86445"/>
                  </a:lnTo>
                  <a:lnTo>
                    <a:pt x="180" y="73933"/>
                  </a:lnTo>
                  <a:lnTo>
                    <a:pt x="0" y="60284"/>
                  </a:lnTo>
                  <a:lnTo>
                    <a:pt x="180" y="46066"/>
                  </a:lnTo>
                  <a:lnTo>
                    <a:pt x="662" y="33554"/>
                  </a:lnTo>
                  <a:lnTo>
                    <a:pt x="1385" y="22180"/>
                  </a:lnTo>
                  <a:lnTo>
                    <a:pt x="2409" y="13080"/>
                  </a:lnTo>
                  <a:lnTo>
                    <a:pt x="3554" y="6255"/>
                  </a:lnTo>
                  <a:lnTo>
                    <a:pt x="4879" y="1137"/>
                  </a:lnTo>
                  <a:lnTo>
                    <a:pt x="63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66" name="Google Shape;1166;p53"/>
            <p:cNvSpPr/>
            <p:nvPr/>
          </p:nvSpPr>
          <p:spPr>
            <a:xfrm>
              <a:off x="8447088" y="2579688"/>
              <a:ext cx="273000" cy="47700"/>
            </a:xfrm>
            <a:custGeom>
              <a:rect b="b" l="l" r="r" t="t"/>
              <a:pathLst>
                <a:path extrusionOk="0" h="120000" w="120000">
                  <a:moveTo>
                    <a:pt x="10556" y="0"/>
                  </a:moveTo>
                  <a:lnTo>
                    <a:pt x="109443" y="0"/>
                  </a:lnTo>
                  <a:lnTo>
                    <a:pt x="111933" y="2264"/>
                  </a:lnTo>
                  <a:lnTo>
                    <a:pt x="114124" y="6226"/>
                  </a:lnTo>
                  <a:lnTo>
                    <a:pt x="116116" y="14150"/>
                  </a:lnTo>
                  <a:lnTo>
                    <a:pt x="117709" y="22641"/>
                  </a:lnTo>
                  <a:lnTo>
                    <a:pt x="118904" y="33962"/>
                  </a:lnTo>
                  <a:lnTo>
                    <a:pt x="119701" y="46415"/>
                  </a:lnTo>
                  <a:lnTo>
                    <a:pt x="120000" y="60000"/>
                  </a:lnTo>
                  <a:lnTo>
                    <a:pt x="119800" y="73584"/>
                  </a:lnTo>
                  <a:lnTo>
                    <a:pt x="118904" y="86037"/>
                  </a:lnTo>
                  <a:lnTo>
                    <a:pt x="117709" y="97358"/>
                  </a:lnTo>
                  <a:lnTo>
                    <a:pt x="116116" y="106981"/>
                  </a:lnTo>
                  <a:lnTo>
                    <a:pt x="114124" y="113773"/>
                  </a:lnTo>
                  <a:lnTo>
                    <a:pt x="111933" y="118867"/>
                  </a:lnTo>
                  <a:lnTo>
                    <a:pt x="109443" y="120000"/>
                  </a:lnTo>
                  <a:lnTo>
                    <a:pt x="10556" y="120000"/>
                  </a:lnTo>
                  <a:lnTo>
                    <a:pt x="8165" y="118867"/>
                  </a:lnTo>
                  <a:lnTo>
                    <a:pt x="5975" y="113773"/>
                  </a:lnTo>
                  <a:lnTo>
                    <a:pt x="3983" y="106981"/>
                  </a:lnTo>
                  <a:lnTo>
                    <a:pt x="2290" y="97358"/>
                  </a:lnTo>
                  <a:lnTo>
                    <a:pt x="1095" y="86037"/>
                  </a:lnTo>
                  <a:lnTo>
                    <a:pt x="298" y="73584"/>
                  </a:lnTo>
                  <a:lnTo>
                    <a:pt x="0" y="60000"/>
                  </a:lnTo>
                  <a:lnTo>
                    <a:pt x="298" y="46415"/>
                  </a:lnTo>
                  <a:lnTo>
                    <a:pt x="1095" y="33962"/>
                  </a:lnTo>
                  <a:lnTo>
                    <a:pt x="2290" y="22641"/>
                  </a:lnTo>
                  <a:lnTo>
                    <a:pt x="3983" y="13584"/>
                  </a:lnTo>
                  <a:lnTo>
                    <a:pt x="5975" y="6226"/>
                  </a:lnTo>
                  <a:lnTo>
                    <a:pt x="8165" y="2264"/>
                  </a:lnTo>
                  <a:lnTo>
                    <a:pt x="105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67" name="Google Shape;1167;p53"/>
            <p:cNvSpPr/>
            <p:nvPr/>
          </p:nvSpPr>
          <p:spPr>
            <a:xfrm>
              <a:off x="8477250" y="2006600"/>
              <a:ext cx="152400" cy="236400"/>
            </a:xfrm>
            <a:custGeom>
              <a:rect b="b" l="l" r="r" t="t"/>
              <a:pathLst>
                <a:path extrusionOk="0" h="120000" w="120000">
                  <a:moveTo>
                    <a:pt x="57313" y="0"/>
                  </a:moveTo>
                  <a:lnTo>
                    <a:pt x="61253" y="229"/>
                  </a:lnTo>
                  <a:lnTo>
                    <a:pt x="64656" y="802"/>
                  </a:lnTo>
                  <a:lnTo>
                    <a:pt x="67701" y="1375"/>
                  </a:lnTo>
                  <a:lnTo>
                    <a:pt x="70388" y="2177"/>
                  </a:lnTo>
                  <a:lnTo>
                    <a:pt x="72358" y="2979"/>
                  </a:lnTo>
                  <a:lnTo>
                    <a:pt x="73791" y="3782"/>
                  </a:lnTo>
                  <a:lnTo>
                    <a:pt x="75044" y="4355"/>
                  </a:lnTo>
                  <a:lnTo>
                    <a:pt x="75940" y="4813"/>
                  </a:lnTo>
                  <a:lnTo>
                    <a:pt x="76119" y="5042"/>
                  </a:lnTo>
                  <a:lnTo>
                    <a:pt x="81134" y="4928"/>
                  </a:lnTo>
                  <a:lnTo>
                    <a:pt x="85970" y="5386"/>
                  </a:lnTo>
                  <a:lnTo>
                    <a:pt x="90089" y="6532"/>
                  </a:lnTo>
                  <a:lnTo>
                    <a:pt x="93671" y="8022"/>
                  </a:lnTo>
                  <a:lnTo>
                    <a:pt x="96895" y="9971"/>
                  </a:lnTo>
                  <a:lnTo>
                    <a:pt x="99402" y="12378"/>
                  </a:lnTo>
                  <a:lnTo>
                    <a:pt x="101552" y="15128"/>
                  </a:lnTo>
                  <a:lnTo>
                    <a:pt x="103343" y="18338"/>
                  </a:lnTo>
                  <a:lnTo>
                    <a:pt x="104776" y="21661"/>
                  </a:lnTo>
                  <a:lnTo>
                    <a:pt x="105671" y="25329"/>
                  </a:lnTo>
                  <a:lnTo>
                    <a:pt x="106029" y="29111"/>
                  </a:lnTo>
                  <a:lnTo>
                    <a:pt x="106388" y="33352"/>
                  </a:lnTo>
                  <a:lnTo>
                    <a:pt x="106029" y="37478"/>
                  </a:lnTo>
                  <a:lnTo>
                    <a:pt x="105671" y="41948"/>
                  </a:lnTo>
                  <a:lnTo>
                    <a:pt x="105313" y="45959"/>
                  </a:lnTo>
                  <a:lnTo>
                    <a:pt x="105492" y="49627"/>
                  </a:lnTo>
                  <a:lnTo>
                    <a:pt x="106029" y="52722"/>
                  </a:lnTo>
                  <a:lnTo>
                    <a:pt x="107104" y="55358"/>
                  </a:lnTo>
                  <a:lnTo>
                    <a:pt x="108537" y="57765"/>
                  </a:lnTo>
                  <a:lnTo>
                    <a:pt x="109791" y="59713"/>
                  </a:lnTo>
                  <a:lnTo>
                    <a:pt x="111582" y="61318"/>
                  </a:lnTo>
                  <a:lnTo>
                    <a:pt x="113373" y="62578"/>
                  </a:lnTo>
                  <a:lnTo>
                    <a:pt x="114985" y="63610"/>
                  </a:lnTo>
                  <a:lnTo>
                    <a:pt x="116597" y="64412"/>
                  </a:lnTo>
                  <a:lnTo>
                    <a:pt x="118029" y="64871"/>
                  </a:lnTo>
                  <a:lnTo>
                    <a:pt x="119104" y="65214"/>
                  </a:lnTo>
                  <a:lnTo>
                    <a:pt x="119820" y="65329"/>
                  </a:lnTo>
                  <a:lnTo>
                    <a:pt x="120000" y="65444"/>
                  </a:lnTo>
                  <a:lnTo>
                    <a:pt x="116417" y="67392"/>
                  </a:lnTo>
                  <a:lnTo>
                    <a:pt x="112477" y="68997"/>
                  </a:lnTo>
                  <a:lnTo>
                    <a:pt x="107820" y="70143"/>
                  </a:lnTo>
                  <a:lnTo>
                    <a:pt x="103343" y="71174"/>
                  </a:lnTo>
                  <a:lnTo>
                    <a:pt x="99044" y="71862"/>
                  </a:lnTo>
                  <a:lnTo>
                    <a:pt x="94567" y="72320"/>
                  </a:lnTo>
                  <a:lnTo>
                    <a:pt x="90626" y="72550"/>
                  </a:lnTo>
                  <a:lnTo>
                    <a:pt x="87402" y="72779"/>
                  </a:lnTo>
                  <a:lnTo>
                    <a:pt x="84716" y="72779"/>
                  </a:lnTo>
                  <a:lnTo>
                    <a:pt x="83104" y="72779"/>
                  </a:lnTo>
                  <a:lnTo>
                    <a:pt x="82567" y="72779"/>
                  </a:lnTo>
                  <a:lnTo>
                    <a:pt x="82567" y="77936"/>
                  </a:lnTo>
                  <a:lnTo>
                    <a:pt x="82567" y="78395"/>
                  </a:lnTo>
                  <a:lnTo>
                    <a:pt x="60179" y="120000"/>
                  </a:lnTo>
                  <a:lnTo>
                    <a:pt x="37970" y="78395"/>
                  </a:lnTo>
                  <a:lnTo>
                    <a:pt x="37970" y="73123"/>
                  </a:lnTo>
                  <a:lnTo>
                    <a:pt x="30985" y="72893"/>
                  </a:lnTo>
                  <a:lnTo>
                    <a:pt x="24895" y="72550"/>
                  </a:lnTo>
                  <a:lnTo>
                    <a:pt x="19522" y="71977"/>
                  </a:lnTo>
                  <a:lnTo>
                    <a:pt x="15044" y="71174"/>
                  </a:lnTo>
                  <a:lnTo>
                    <a:pt x="11283" y="70143"/>
                  </a:lnTo>
                  <a:lnTo>
                    <a:pt x="7880" y="69111"/>
                  </a:lnTo>
                  <a:lnTo>
                    <a:pt x="5194" y="68309"/>
                  </a:lnTo>
                  <a:lnTo>
                    <a:pt x="3223" y="67277"/>
                  </a:lnTo>
                  <a:lnTo>
                    <a:pt x="1791" y="66475"/>
                  </a:lnTo>
                  <a:lnTo>
                    <a:pt x="716" y="65787"/>
                  </a:lnTo>
                  <a:lnTo>
                    <a:pt x="179" y="65329"/>
                  </a:lnTo>
                  <a:lnTo>
                    <a:pt x="0" y="65214"/>
                  </a:lnTo>
                  <a:lnTo>
                    <a:pt x="179" y="65214"/>
                  </a:lnTo>
                  <a:lnTo>
                    <a:pt x="716" y="65100"/>
                  </a:lnTo>
                  <a:lnTo>
                    <a:pt x="1432" y="64985"/>
                  </a:lnTo>
                  <a:lnTo>
                    <a:pt x="2507" y="64756"/>
                  </a:lnTo>
                  <a:lnTo>
                    <a:pt x="3761" y="64183"/>
                  </a:lnTo>
                  <a:lnTo>
                    <a:pt x="5014" y="63610"/>
                  </a:lnTo>
                  <a:lnTo>
                    <a:pt x="6626" y="62693"/>
                  </a:lnTo>
                  <a:lnTo>
                    <a:pt x="8238" y="61547"/>
                  </a:lnTo>
                  <a:lnTo>
                    <a:pt x="9671" y="60057"/>
                  </a:lnTo>
                  <a:lnTo>
                    <a:pt x="11283" y="58223"/>
                  </a:lnTo>
                  <a:lnTo>
                    <a:pt x="12358" y="55931"/>
                  </a:lnTo>
                  <a:lnTo>
                    <a:pt x="13611" y="53180"/>
                  </a:lnTo>
                  <a:lnTo>
                    <a:pt x="14507" y="49856"/>
                  </a:lnTo>
                  <a:lnTo>
                    <a:pt x="15402" y="46074"/>
                  </a:lnTo>
                  <a:lnTo>
                    <a:pt x="15582" y="41604"/>
                  </a:lnTo>
                  <a:lnTo>
                    <a:pt x="15582" y="36676"/>
                  </a:lnTo>
                  <a:lnTo>
                    <a:pt x="15761" y="31289"/>
                  </a:lnTo>
                  <a:lnTo>
                    <a:pt x="16298" y="26590"/>
                  </a:lnTo>
                  <a:lnTo>
                    <a:pt x="17373" y="22349"/>
                  </a:lnTo>
                  <a:lnTo>
                    <a:pt x="18626" y="18681"/>
                  </a:lnTo>
                  <a:lnTo>
                    <a:pt x="20417" y="15472"/>
                  </a:lnTo>
                  <a:lnTo>
                    <a:pt x="22388" y="12722"/>
                  </a:lnTo>
                  <a:lnTo>
                    <a:pt x="24716" y="10315"/>
                  </a:lnTo>
                  <a:lnTo>
                    <a:pt x="27044" y="8481"/>
                  </a:lnTo>
                  <a:lnTo>
                    <a:pt x="29552" y="6762"/>
                  </a:lnTo>
                  <a:lnTo>
                    <a:pt x="31880" y="5386"/>
                  </a:lnTo>
                  <a:lnTo>
                    <a:pt x="34567" y="4240"/>
                  </a:lnTo>
                  <a:lnTo>
                    <a:pt x="36895" y="3438"/>
                  </a:lnTo>
                  <a:lnTo>
                    <a:pt x="39044" y="2750"/>
                  </a:lnTo>
                  <a:lnTo>
                    <a:pt x="41014" y="2292"/>
                  </a:lnTo>
                  <a:lnTo>
                    <a:pt x="42626" y="1719"/>
                  </a:lnTo>
                  <a:lnTo>
                    <a:pt x="48000" y="802"/>
                  </a:lnTo>
                  <a:lnTo>
                    <a:pt x="52835" y="114"/>
                  </a:lnTo>
                  <a:lnTo>
                    <a:pt x="573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68" name="Google Shape;1168;p53"/>
            <p:cNvSpPr/>
            <p:nvPr/>
          </p:nvSpPr>
          <p:spPr>
            <a:xfrm>
              <a:off x="8450263" y="2168525"/>
              <a:ext cx="207900" cy="79500"/>
            </a:xfrm>
            <a:custGeom>
              <a:rect b="b" l="l" r="r" t="t"/>
              <a:pathLst>
                <a:path extrusionOk="0" h="120000" w="120000">
                  <a:moveTo>
                    <a:pt x="37647" y="0"/>
                  </a:moveTo>
                  <a:lnTo>
                    <a:pt x="31111" y="49572"/>
                  </a:lnTo>
                  <a:lnTo>
                    <a:pt x="40130" y="48205"/>
                  </a:lnTo>
                  <a:lnTo>
                    <a:pt x="59999" y="112136"/>
                  </a:lnTo>
                  <a:lnTo>
                    <a:pt x="80000" y="48205"/>
                  </a:lnTo>
                  <a:lnTo>
                    <a:pt x="89019" y="49572"/>
                  </a:lnTo>
                  <a:lnTo>
                    <a:pt x="82614" y="0"/>
                  </a:lnTo>
                  <a:lnTo>
                    <a:pt x="86013" y="4786"/>
                  </a:lnTo>
                  <a:lnTo>
                    <a:pt x="106535" y="31111"/>
                  </a:lnTo>
                  <a:lnTo>
                    <a:pt x="109542" y="36239"/>
                  </a:lnTo>
                  <a:lnTo>
                    <a:pt x="112156" y="42051"/>
                  </a:lnTo>
                  <a:lnTo>
                    <a:pt x="114117" y="49230"/>
                  </a:lnTo>
                  <a:lnTo>
                    <a:pt x="115686" y="57777"/>
                  </a:lnTo>
                  <a:lnTo>
                    <a:pt x="116732" y="66666"/>
                  </a:lnTo>
                  <a:lnTo>
                    <a:pt x="119999" y="113846"/>
                  </a:lnTo>
                  <a:lnTo>
                    <a:pt x="119738" y="117264"/>
                  </a:lnTo>
                  <a:lnTo>
                    <a:pt x="119084" y="119316"/>
                  </a:lnTo>
                  <a:lnTo>
                    <a:pt x="117777" y="119999"/>
                  </a:lnTo>
                  <a:lnTo>
                    <a:pt x="2091" y="119999"/>
                  </a:lnTo>
                  <a:lnTo>
                    <a:pt x="915" y="119316"/>
                  </a:lnTo>
                  <a:lnTo>
                    <a:pt x="0" y="117264"/>
                  </a:lnTo>
                  <a:lnTo>
                    <a:pt x="0" y="113846"/>
                  </a:lnTo>
                  <a:lnTo>
                    <a:pt x="3398" y="66666"/>
                  </a:lnTo>
                  <a:lnTo>
                    <a:pt x="4183" y="57777"/>
                  </a:lnTo>
                  <a:lnTo>
                    <a:pt x="5751" y="49230"/>
                  </a:lnTo>
                  <a:lnTo>
                    <a:pt x="7973" y="42051"/>
                  </a:lnTo>
                  <a:lnTo>
                    <a:pt x="10588" y="36239"/>
                  </a:lnTo>
                  <a:lnTo>
                    <a:pt x="13594" y="31111"/>
                  </a:lnTo>
                  <a:lnTo>
                    <a:pt x="33464" y="5128"/>
                  </a:lnTo>
                  <a:lnTo>
                    <a:pt x="376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69" name="Google Shape;1169;p53"/>
          <p:cNvGrpSpPr/>
          <p:nvPr/>
        </p:nvGrpSpPr>
        <p:grpSpPr>
          <a:xfrm>
            <a:off x="3922477" y="1370423"/>
            <a:ext cx="346772" cy="346572"/>
            <a:chOff x="393700" y="3478213"/>
            <a:chExt cx="2595600" cy="2594100"/>
          </a:xfrm>
        </p:grpSpPr>
        <p:sp>
          <p:nvSpPr>
            <p:cNvPr id="1170" name="Google Shape;1170;p53"/>
            <p:cNvSpPr/>
            <p:nvPr/>
          </p:nvSpPr>
          <p:spPr>
            <a:xfrm>
              <a:off x="393700" y="3478213"/>
              <a:ext cx="2595600" cy="2594100"/>
            </a:xfrm>
            <a:custGeom>
              <a:rect b="b" l="l" r="r" t="t"/>
              <a:pathLst>
                <a:path extrusionOk="0" h="120000" w="120000">
                  <a:moveTo>
                    <a:pt x="60183" y="11556"/>
                  </a:moveTo>
                  <a:lnTo>
                    <a:pt x="56856" y="11654"/>
                  </a:lnTo>
                  <a:lnTo>
                    <a:pt x="53602" y="11997"/>
                  </a:lnTo>
                  <a:lnTo>
                    <a:pt x="50446" y="12536"/>
                  </a:lnTo>
                  <a:lnTo>
                    <a:pt x="47339" y="13270"/>
                  </a:lnTo>
                  <a:lnTo>
                    <a:pt x="44256" y="14225"/>
                  </a:lnTo>
                  <a:lnTo>
                    <a:pt x="41345" y="15351"/>
                  </a:lnTo>
                  <a:lnTo>
                    <a:pt x="38483" y="16674"/>
                  </a:lnTo>
                  <a:lnTo>
                    <a:pt x="35743" y="18167"/>
                  </a:lnTo>
                  <a:lnTo>
                    <a:pt x="33125" y="19808"/>
                  </a:lnTo>
                  <a:lnTo>
                    <a:pt x="30605" y="21644"/>
                  </a:lnTo>
                  <a:lnTo>
                    <a:pt x="28183" y="23603"/>
                  </a:lnTo>
                  <a:lnTo>
                    <a:pt x="25932" y="25733"/>
                  </a:lnTo>
                  <a:lnTo>
                    <a:pt x="23804" y="28010"/>
                  </a:lnTo>
                  <a:lnTo>
                    <a:pt x="21822" y="30410"/>
                  </a:lnTo>
                  <a:lnTo>
                    <a:pt x="20012" y="32932"/>
                  </a:lnTo>
                  <a:lnTo>
                    <a:pt x="18373" y="35551"/>
                  </a:lnTo>
                  <a:lnTo>
                    <a:pt x="16856" y="38294"/>
                  </a:lnTo>
                  <a:lnTo>
                    <a:pt x="15559" y="41158"/>
                  </a:lnTo>
                  <a:lnTo>
                    <a:pt x="14409" y="44121"/>
                  </a:lnTo>
                  <a:lnTo>
                    <a:pt x="13455" y="47133"/>
                  </a:lnTo>
                  <a:lnTo>
                    <a:pt x="12746" y="50242"/>
                  </a:lnTo>
                  <a:lnTo>
                    <a:pt x="12183" y="53425"/>
                  </a:lnTo>
                  <a:lnTo>
                    <a:pt x="11865" y="56682"/>
                  </a:lnTo>
                  <a:lnTo>
                    <a:pt x="11743" y="60012"/>
                  </a:lnTo>
                  <a:lnTo>
                    <a:pt x="11865" y="63121"/>
                  </a:lnTo>
                  <a:lnTo>
                    <a:pt x="12159" y="66182"/>
                  </a:lnTo>
                  <a:lnTo>
                    <a:pt x="12623" y="69169"/>
                  </a:lnTo>
                  <a:lnTo>
                    <a:pt x="13284" y="72107"/>
                  </a:lnTo>
                  <a:lnTo>
                    <a:pt x="14091" y="74996"/>
                  </a:lnTo>
                  <a:lnTo>
                    <a:pt x="15119" y="77763"/>
                  </a:lnTo>
                  <a:lnTo>
                    <a:pt x="16269" y="80457"/>
                  </a:lnTo>
                  <a:lnTo>
                    <a:pt x="17590" y="83101"/>
                  </a:lnTo>
                  <a:lnTo>
                    <a:pt x="19058" y="85623"/>
                  </a:lnTo>
                  <a:lnTo>
                    <a:pt x="20697" y="88022"/>
                  </a:lnTo>
                  <a:lnTo>
                    <a:pt x="22458" y="90373"/>
                  </a:lnTo>
                  <a:lnTo>
                    <a:pt x="22556" y="89394"/>
                  </a:lnTo>
                  <a:lnTo>
                    <a:pt x="22776" y="88365"/>
                  </a:lnTo>
                  <a:lnTo>
                    <a:pt x="23045" y="87361"/>
                  </a:lnTo>
                  <a:lnTo>
                    <a:pt x="23363" y="86431"/>
                  </a:lnTo>
                  <a:lnTo>
                    <a:pt x="23779" y="85476"/>
                  </a:lnTo>
                  <a:lnTo>
                    <a:pt x="24269" y="84570"/>
                  </a:lnTo>
                  <a:lnTo>
                    <a:pt x="24856" y="83713"/>
                  </a:lnTo>
                  <a:lnTo>
                    <a:pt x="25565" y="82954"/>
                  </a:lnTo>
                  <a:lnTo>
                    <a:pt x="26373" y="82268"/>
                  </a:lnTo>
                  <a:lnTo>
                    <a:pt x="27278" y="81632"/>
                  </a:lnTo>
                  <a:lnTo>
                    <a:pt x="28330" y="81167"/>
                  </a:lnTo>
                  <a:lnTo>
                    <a:pt x="29504" y="80799"/>
                  </a:lnTo>
                  <a:lnTo>
                    <a:pt x="31143" y="80310"/>
                  </a:lnTo>
                  <a:lnTo>
                    <a:pt x="32758" y="79820"/>
                  </a:lnTo>
                  <a:lnTo>
                    <a:pt x="34324" y="79257"/>
                  </a:lnTo>
                  <a:lnTo>
                    <a:pt x="35816" y="78669"/>
                  </a:lnTo>
                  <a:lnTo>
                    <a:pt x="37284" y="78082"/>
                  </a:lnTo>
                  <a:lnTo>
                    <a:pt x="38629" y="77469"/>
                  </a:lnTo>
                  <a:lnTo>
                    <a:pt x="39926" y="76857"/>
                  </a:lnTo>
                  <a:lnTo>
                    <a:pt x="41125" y="76270"/>
                  </a:lnTo>
                  <a:lnTo>
                    <a:pt x="42226" y="75682"/>
                  </a:lnTo>
                  <a:lnTo>
                    <a:pt x="43204" y="75094"/>
                  </a:lnTo>
                  <a:lnTo>
                    <a:pt x="44085" y="74580"/>
                  </a:lnTo>
                  <a:lnTo>
                    <a:pt x="44844" y="74139"/>
                  </a:lnTo>
                  <a:lnTo>
                    <a:pt x="45504" y="73748"/>
                  </a:lnTo>
                  <a:lnTo>
                    <a:pt x="46018" y="73405"/>
                  </a:lnTo>
                  <a:lnTo>
                    <a:pt x="46409" y="73160"/>
                  </a:lnTo>
                  <a:lnTo>
                    <a:pt x="46629" y="72989"/>
                  </a:lnTo>
                  <a:lnTo>
                    <a:pt x="46703" y="72940"/>
                  </a:lnTo>
                  <a:lnTo>
                    <a:pt x="53871" y="95564"/>
                  </a:lnTo>
                  <a:lnTo>
                    <a:pt x="54850" y="98624"/>
                  </a:lnTo>
                  <a:lnTo>
                    <a:pt x="58079" y="89565"/>
                  </a:lnTo>
                  <a:lnTo>
                    <a:pt x="57198" y="88243"/>
                  </a:lnTo>
                  <a:lnTo>
                    <a:pt x="56464" y="87092"/>
                  </a:lnTo>
                  <a:lnTo>
                    <a:pt x="55926" y="85990"/>
                  </a:lnTo>
                  <a:lnTo>
                    <a:pt x="55486" y="85035"/>
                  </a:lnTo>
                  <a:lnTo>
                    <a:pt x="55217" y="84129"/>
                  </a:lnTo>
                  <a:lnTo>
                    <a:pt x="55045" y="83321"/>
                  </a:lnTo>
                  <a:lnTo>
                    <a:pt x="54972" y="82611"/>
                  </a:lnTo>
                  <a:lnTo>
                    <a:pt x="54996" y="81975"/>
                  </a:lnTo>
                  <a:lnTo>
                    <a:pt x="55143" y="81411"/>
                  </a:lnTo>
                  <a:lnTo>
                    <a:pt x="55339" y="80897"/>
                  </a:lnTo>
                  <a:lnTo>
                    <a:pt x="55633" y="80506"/>
                  </a:lnTo>
                  <a:lnTo>
                    <a:pt x="55951" y="80138"/>
                  </a:lnTo>
                  <a:lnTo>
                    <a:pt x="56318" y="79820"/>
                  </a:lnTo>
                  <a:lnTo>
                    <a:pt x="56709" y="79551"/>
                  </a:lnTo>
                  <a:lnTo>
                    <a:pt x="57125" y="79330"/>
                  </a:lnTo>
                  <a:lnTo>
                    <a:pt x="57565" y="79183"/>
                  </a:lnTo>
                  <a:lnTo>
                    <a:pt x="58006" y="79036"/>
                  </a:lnTo>
                  <a:lnTo>
                    <a:pt x="58446" y="78938"/>
                  </a:lnTo>
                  <a:lnTo>
                    <a:pt x="58837" y="78865"/>
                  </a:lnTo>
                  <a:lnTo>
                    <a:pt x="59204" y="78816"/>
                  </a:lnTo>
                  <a:lnTo>
                    <a:pt x="59522" y="78792"/>
                  </a:lnTo>
                  <a:lnTo>
                    <a:pt x="59792" y="78792"/>
                  </a:lnTo>
                  <a:lnTo>
                    <a:pt x="60012" y="78792"/>
                  </a:lnTo>
                  <a:lnTo>
                    <a:pt x="60159" y="78792"/>
                  </a:lnTo>
                  <a:lnTo>
                    <a:pt x="60183" y="78792"/>
                  </a:lnTo>
                  <a:lnTo>
                    <a:pt x="60232" y="78792"/>
                  </a:lnTo>
                  <a:lnTo>
                    <a:pt x="60379" y="78792"/>
                  </a:lnTo>
                  <a:lnTo>
                    <a:pt x="60599" y="78792"/>
                  </a:lnTo>
                  <a:lnTo>
                    <a:pt x="60844" y="78792"/>
                  </a:lnTo>
                  <a:lnTo>
                    <a:pt x="61186" y="78816"/>
                  </a:lnTo>
                  <a:lnTo>
                    <a:pt x="61529" y="78865"/>
                  </a:lnTo>
                  <a:lnTo>
                    <a:pt x="61944" y="78938"/>
                  </a:lnTo>
                  <a:lnTo>
                    <a:pt x="62385" y="79036"/>
                  </a:lnTo>
                  <a:lnTo>
                    <a:pt x="62825" y="79183"/>
                  </a:lnTo>
                  <a:lnTo>
                    <a:pt x="63266" y="79330"/>
                  </a:lnTo>
                  <a:lnTo>
                    <a:pt x="63706" y="79551"/>
                  </a:lnTo>
                  <a:lnTo>
                    <a:pt x="64097" y="79820"/>
                  </a:lnTo>
                  <a:lnTo>
                    <a:pt x="64464" y="80138"/>
                  </a:lnTo>
                  <a:lnTo>
                    <a:pt x="64782" y="80506"/>
                  </a:lnTo>
                  <a:lnTo>
                    <a:pt x="65051" y="80897"/>
                  </a:lnTo>
                  <a:lnTo>
                    <a:pt x="65223" y="81411"/>
                  </a:lnTo>
                  <a:lnTo>
                    <a:pt x="65370" y="81975"/>
                  </a:lnTo>
                  <a:lnTo>
                    <a:pt x="65418" y="82611"/>
                  </a:lnTo>
                  <a:lnTo>
                    <a:pt x="65345" y="83321"/>
                  </a:lnTo>
                  <a:lnTo>
                    <a:pt x="65198" y="84129"/>
                  </a:lnTo>
                  <a:lnTo>
                    <a:pt x="64905" y="85035"/>
                  </a:lnTo>
                  <a:lnTo>
                    <a:pt x="64464" y="85990"/>
                  </a:lnTo>
                  <a:lnTo>
                    <a:pt x="63926" y="87092"/>
                  </a:lnTo>
                  <a:lnTo>
                    <a:pt x="63192" y="88243"/>
                  </a:lnTo>
                  <a:lnTo>
                    <a:pt x="62311" y="89565"/>
                  </a:lnTo>
                  <a:lnTo>
                    <a:pt x="65492" y="98551"/>
                  </a:lnTo>
                  <a:lnTo>
                    <a:pt x="66470" y="95515"/>
                  </a:lnTo>
                  <a:lnTo>
                    <a:pt x="66519" y="95588"/>
                  </a:lnTo>
                  <a:lnTo>
                    <a:pt x="67645" y="92013"/>
                  </a:lnTo>
                  <a:lnTo>
                    <a:pt x="73639" y="72989"/>
                  </a:lnTo>
                  <a:lnTo>
                    <a:pt x="73712" y="73013"/>
                  </a:lnTo>
                  <a:lnTo>
                    <a:pt x="73957" y="73160"/>
                  </a:lnTo>
                  <a:lnTo>
                    <a:pt x="74324" y="73405"/>
                  </a:lnTo>
                  <a:lnTo>
                    <a:pt x="74837" y="73748"/>
                  </a:lnTo>
                  <a:lnTo>
                    <a:pt x="75498" y="74139"/>
                  </a:lnTo>
                  <a:lnTo>
                    <a:pt x="76256" y="74629"/>
                  </a:lnTo>
                  <a:lnTo>
                    <a:pt x="77137" y="75143"/>
                  </a:lnTo>
                  <a:lnTo>
                    <a:pt x="78165" y="75682"/>
                  </a:lnTo>
                  <a:lnTo>
                    <a:pt x="79266" y="76270"/>
                  </a:lnTo>
                  <a:lnTo>
                    <a:pt x="80415" y="76882"/>
                  </a:lnTo>
                  <a:lnTo>
                    <a:pt x="81737" y="77518"/>
                  </a:lnTo>
                  <a:lnTo>
                    <a:pt x="83082" y="78130"/>
                  </a:lnTo>
                  <a:lnTo>
                    <a:pt x="84525" y="78718"/>
                  </a:lnTo>
                  <a:lnTo>
                    <a:pt x="86018" y="79306"/>
                  </a:lnTo>
                  <a:lnTo>
                    <a:pt x="87584" y="79844"/>
                  </a:lnTo>
                  <a:lnTo>
                    <a:pt x="89198" y="80359"/>
                  </a:lnTo>
                  <a:lnTo>
                    <a:pt x="90837" y="80799"/>
                  </a:lnTo>
                  <a:lnTo>
                    <a:pt x="92012" y="81191"/>
                  </a:lnTo>
                  <a:lnTo>
                    <a:pt x="93064" y="81681"/>
                  </a:lnTo>
                  <a:lnTo>
                    <a:pt x="93969" y="82293"/>
                  </a:lnTo>
                  <a:lnTo>
                    <a:pt x="94776" y="82978"/>
                  </a:lnTo>
                  <a:lnTo>
                    <a:pt x="95486" y="83762"/>
                  </a:lnTo>
                  <a:lnTo>
                    <a:pt x="96073" y="84594"/>
                  </a:lnTo>
                  <a:lnTo>
                    <a:pt x="96562" y="85500"/>
                  </a:lnTo>
                  <a:lnTo>
                    <a:pt x="96978" y="86431"/>
                  </a:lnTo>
                  <a:lnTo>
                    <a:pt x="97296" y="87410"/>
                  </a:lnTo>
                  <a:lnTo>
                    <a:pt x="97590" y="88390"/>
                  </a:lnTo>
                  <a:lnTo>
                    <a:pt x="97785" y="89394"/>
                  </a:lnTo>
                  <a:lnTo>
                    <a:pt x="97932" y="90373"/>
                  </a:lnTo>
                  <a:lnTo>
                    <a:pt x="99669" y="88071"/>
                  </a:lnTo>
                  <a:lnTo>
                    <a:pt x="101284" y="85623"/>
                  </a:lnTo>
                  <a:lnTo>
                    <a:pt x="102776" y="83101"/>
                  </a:lnTo>
                  <a:lnTo>
                    <a:pt x="104097" y="80457"/>
                  </a:lnTo>
                  <a:lnTo>
                    <a:pt x="105272" y="77763"/>
                  </a:lnTo>
                  <a:lnTo>
                    <a:pt x="106250" y="74996"/>
                  </a:lnTo>
                  <a:lnTo>
                    <a:pt x="107082" y="72107"/>
                  </a:lnTo>
                  <a:lnTo>
                    <a:pt x="107743" y="69169"/>
                  </a:lnTo>
                  <a:lnTo>
                    <a:pt x="108256" y="66182"/>
                  </a:lnTo>
                  <a:lnTo>
                    <a:pt x="108550" y="63121"/>
                  </a:lnTo>
                  <a:lnTo>
                    <a:pt x="108623" y="60012"/>
                  </a:lnTo>
                  <a:lnTo>
                    <a:pt x="108525" y="56682"/>
                  </a:lnTo>
                  <a:lnTo>
                    <a:pt x="108183" y="53425"/>
                  </a:lnTo>
                  <a:lnTo>
                    <a:pt x="107645" y="50242"/>
                  </a:lnTo>
                  <a:lnTo>
                    <a:pt x="106911" y="47133"/>
                  </a:lnTo>
                  <a:lnTo>
                    <a:pt x="105957" y="44121"/>
                  </a:lnTo>
                  <a:lnTo>
                    <a:pt x="104831" y="41158"/>
                  </a:lnTo>
                  <a:lnTo>
                    <a:pt x="103510" y="38294"/>
                  </a:lnTo>
                  <a:lnTo>
                    <a:pt x="102018" y="35551"/>
                  </a:lnTo>
                  <a:lnTo>
                    <a:pt x="100379" y="32932"/>
                  </a:lnTo>
                  <a:lnTo>
                    <a:pt x="98544" y="30410"/>
                  </a:lnTo>
                  <a:lnTo>
                    <a:pt x="96562" y="28010"/>
                  </a:lnTo>
                  <a:lnTo>
                    <a:pt x="94458" y="25733"/>
                  </a:lnTo>
                  <a:lnTo>
                    <a:pt x="92183" y="23603"/>
                  </a:lnTo>
                  <a:lnTo>
                    <a:pt x="89785" y="21644"/>
                  </a:lnTo>
                  <a:lnTo>
                    <a:pt x="87266" y="19808"/>
                  </a:lnTo>
                  <a:lnTo>
                    <a:pt x="84623" y="18167"/>
                  </a:lnTo>
                  <a:lnTo>
                    <a:pt x="81883" y="16674"/>
                  </a:lnTo>
                  <a:lnTo>
                    <a:pt x="79045" y="15351"/>
                  </a:lnTo>
                  <a:lnTo>
                    <a:pt x="76110" y="14225"/>
                  </a:lnTo>
                  <a:lnTo>
                    <a:pt x="73076" y="13270"/>
                  </a:lnTo>
                  <a:lnTo>
                    <a:pt x="69944" y="12536"/>
                  </a:lnTo>
                  <a:lnTo>
                    <a:pt x="66764" y="11997"/>
                  </a:lnTo>
                  <a:lnTo>
                    <a:pt x="63510" y="11654"/>
                  </a:lnTo>
                  <a:lnTo>
                    <a:pt x="60183" y="11556"/>
                  </a:lnTo>
                  <a:close/>
                  <a:moveTo>
                    <a:pt x="60012" y="0"/>
                  </a:moveTo>
                  <a:lnTo>
                    <a:pt x="63657" y="122"/>
                  </a:lnTo>
                  <a:lnTo>
                    <a:pt x="67229" y="440"/>
                  </a:lnTo>
                  <a:lnTo>
                    <a:pt x="70776" y="954"/>
                  </a:lnTo>
                  <a:lnTo>
                    <a:pt x="74250" y="1689"/>
                  </a:lnTo>
                  <a:lnTo>
                    <a:pt x="77602" y="2644"/>
                  </a:lnTo>
                  <a:lnTo>
                    <a:pt x="80929" y="3770"/>
                  </a:lnTo>
                  <a:lnTo>
                    <a:pt x="84159" y="5043"/>
                  </a:lnTo>
                  <a:lnTo>
                    <a:pt x="87266" y="6561"/>
                  </a:lnTo>
                  <a:lnTo>
                    <a:pt x="90299" y="8202"/>
                  </a:lnTo>
                  <a:lnTo>
                    <a:pt x="93186" y="10014"/>
                  </a:lnTo>
                  <a:lnTo>
                    <a:pt x="96000" y="11997"/>
                  </a:lnTo>
                  <a:lnTo>
                    <a:pt x="98666" y="14103"/>
                  </a:lnTo>
                  <a:lnTo>
                    <a:pt x="101186" y="16380"/>
                  </a:lnTo>
                  <a:lnTo>
                    <a:pt x="103584" y="18779"/>
                  </a:lnTo>
                  <a:lnTo>
                    <a:pt x="105883" y="21350"/>
                  </a:lnTo>
                  <a:lnTo>
                    <a:pt x="108012" y="24019"/>
                  </a:lnTo>
                  <a:lnTo>
                    <a:pt x="109969" y="26835"/>
                  </a:lnTo>
                  <a:lnTo>
                    <a:pt x="111804" y="29724"/>
                  </a:lnTo>
                  <a:lnTo>
                    <a:pt x="113443" y="32760"/>
                  </a:lnTo>
                  <a:lnTo>
                    <a:pt x="114911" y="35845"/>
                  </a:lnTo>
                  <a:lnTo>
                    <a:pt x="116232" y="39077"/>
                  </a:lnTo>
                  <a:lnTo>
                    <a:pt x="117357" y="42358"/>
                  </a:lnTo>
                  <a:lnTo>
                    <a:pt x="118262" y="45762"/>
                  </a:lnTo>
                  <a:lnTo>
                    <a:pt x="118996" y="49238"/>
                  </a:lnTo>
                  <a:lnTo>
                    <a:pt x="119559" y="52764"/>
                  </a:lnTo>
                  <a:lnTo>
                    <a:pt x="119877" y="56364"/>
                  </a:lnTo>
                  <a:lnTo>
                    <a:pt x="120000" y="60012"/>
                  </a:lnTo>
                  <a:lnTo>
                    <a:pt x="119877" y="63660"/>
                  </a:lnTo>
                  <a:lnTo>
                    <a:pt x="119559" y="67284"/>
                  </a:lnTo>
                  <a:lnTo>
                    <a:pt x="118996" y="70785"/>
                  </a:lnTo>
                  <a:lnTo>
                    <a:pt x="118262" y="74262"/>
                  </a:lnTo>
                  <a:lnTo>
                    <a:pt x="117357" y="77665"/>
                  </a:lnTo>
                  <a:lnTo>
                    <a:pt x="116232" y="80946"/>
                  </a:lnTo>
                  <a:lnTo>
                    <a:pt x="114911" y="84154"/>
                  </a:lnTo>
                  <a:lnTo>
                    <a:pt x="113443" y="87288"/>
                  </a:lnTo>
                  <a:lnTo>
                    <a:pt x="111804" y="90299"/>
                  </a:lnTo>
                  <a:lnTo>
                    <a:pt x="109969" y="93213"/>
                  </a:lnTo>
                  <a:lnTo>
                    <a:pt x="108012" y="96004"/>
                  </a:lnTo>
                  <a:lnTo>
                    <a:pt x="105883" y="98673"/>
                  </a:lnTo>
                  <a:lnTo>
                    <a:pt x="103584" y="101220"/>
                  </a:lnTo>
                  <a:lnTo>
                    <a:pt x="101186" y="103644"/>
                  </a:lnTo>
                  <a:lnTo>
                    <a:pt x="98666" y="105896"/>
                  </a:lnTo>
                  <a:lnTo>
                    <a:pt x="96000" y="108026"/>
                  </a:lnTo>
                  <a:lnTo>
                    <a:pt x="93186" y="110034"/>
                  </a:lnTo>
                  <a:lnTo>
                    <a:pt x="90299" y="111822"/>
                  </a:lnTo>
                  <a:lnTo>
                    <a:pt x="87266" y="113462"/>
                  </a:lnTo>
                  <a:lnTo>
                    <a:pt x="84159" y="114956"/>
                  </a:lnTo>
                  <a:lnTo>
                    <a:pt x="80929" y="116278"/>
                  </a:lnTo>
                  <a:lnTo>
                    <a:pt x="77602" y="117380"/>
                  </a:lnTo>
                  <a:lnTo>
                    <a:pt x="74250" y="118310"/>
                  </a:lnTo>
                  <a:lnTo>
                    <a:pt x="70776" y="119045"/>
                  </a:lnTo>
                  <a:lnTo>
                    <a:pt x="67229" y="119608"/>
                  </a:lnTo>
                  <a:lnTo>
                    <a:pt x="63657" y="119902"/>
                  </a:lnTo>
                  <a:lnTo>
                    <a:pt x="60012" y="120000"/>
                  </a:lnTo>
                  <a:lnTo>
                    <a:pt x="56342" y="119902"/>
                  </a:lnTo>
                  <a:lnTo>
                    <a:pt x="52746" y="119608"/>
                  </a:lnTo>
                  <a:lnTo>
                    <a:pt x="49198" y="119045"/>
                  </a:lnTo>
                  <a:lnTo>
                    <a:pt x="45749" y="118310"/>
                  </a:lnTo>
                  <a:lnTo>
                    <a:pt x="42373" y="117380"/>
                  </a:lnTo>
                  <a:lnTo>
                    <a:pt x="39045" y="116278"/>
                  </a:lnTo>
                  <a:lnTo>
                    <a:pt x="35865" y="114956"/>
                  </a:lnTo>
                  <a:lnTo>
                    <a:pt x="32709" y="113462"/>
                  </a:lnTo>
                  <a:lnTo>
                    <a:pt x="29724" y="111822"/>
                  </a:lnTo>
                  <a:lnTo>
                    <a:pt x="26788" y="110034"/>
                  </a:lnTo>
                  <a:lnTo>
                    <a:pt x="24024" y="108026"/>
                  </a:lnTo>
                  <a:lnTo>
                    <a:pt x="21333" y="105896"/>
                  </a:lnTo>
                  <a:lnTo>
                    <a:pt x="18788" y="103644"/>
                  </a:lnTo>
                  <a:lnTo>
                    <a:pt x="16391" y="101220"/>
                  </a:lnTo>
                  <a:lnTo>
                    <a:pt x="14091" y="98673"/>
                  </a:lnTo>
                  <a:lnTo>
                    <a:pt x="11963" y="96004"/>
                  </a:lnTo>
                  <a:lnTo>
                    <a:pt x="10006" y="93213"/>
                  </a:lnTo>
                  <a:lnTo>
                    <a:pt x="8171" y="90299"/>
                  </a:lnTo>
                  <a:lnTo>
                    <a:pt x="6532" y="87288"/>
                  </a:lnTo>
                  <a:lnTo>
                    <a:pt x="5064" y="84154"/>
                  </a:lnTo>
                  <a:lnTo>
                    <a:pt x="3743" y="80946"/>
                  </a:lnTo>
                  <a:lnTo>
                    <a:pt x="2617" y="77665"/>
                  </a:lnTo>
                  <a:lnTo>
                    <a:pt x="1712" y="74262"/>
                  </a:lnTo>
                  <a:lnTo>
                    <a:pt x="978" y="70785"/>
                  </a:lnTo>
                  <a:lnTo>
                    <a:pt x="415" y="67284"/>
                  </a:lnTo>
                  <a:lnTo>
                    <a:pt x="97" y="63660"/>
                  </a:lnTo>
                  <a:lnTo>
                    <a:pt x="0" y="60012"/>
                  </a:lnTo>
                  <a:lnTo>
                    <a:pt x="97" y="56364"/>
                  </a:lnTo>
                  <a:lnTo>
                    <a:pt x="415" y="52764"/>
                  </a:lnTo>
                  <a:lnTo>
                    <a:pt x="978" y="49238"/>
                  </a:lnTo>
                  <a:lnTo>
                    <a:pt x="1712" y="45762"/>
                  </a:lnTo>
                  <a:lnTo>
                    <a:pt x="2617" y="42358"/>
                  </a:lnTo>
                  <a:lnTo>
                    <a:pt x="3743" y="39077"/>
                  </a:lnTo>
                  <a:lnTo>
                    <a:pt x="5064" y="35845"/>
                  </a:lnTo>
                  <a:lnTo>
                    <a:pt x="6532" y="32760"/>
                  </a:lnTo>
                  <a:lnTo>
                    <a:pt x="8171" y="29724"/>
                  </a:lnTo>
                  <a:lnTo>
                    <a:pt x="10006" y="26835"/>
                  </a:lnTo>
                  <a:lnTo>
                    <a:pt x="11963" y="24019"/>
                  </a:lnTo>
                  <a:lnTo>
                    <a:pt x="14091" y="21350"/>
                  </a:lnTo>
                  <a:lnTo>
                    <a:pt x="16391" y="18779"/>
                  </a:lnTo>
                  <a:lnTo>
                    <a:pt x="18788" y="16380"/>
                  </a:lnTo>
                  <a:lnTo>
                    <a:pt x="21333" y="14103"/>
                  </a:lnTo>
                  <a:lnTo>
                    <a:pt x="24024" y="11997"/>
                  </a:lnTo>
                  <a:lnTo>
                    <a:pt x="26788" y="10014"/>
                  </a:lnTo>
                  <a:lnTo>
                    <a:pt x="29724" y="8202"/>
                  </a:lnTo>
                  <a:lnTo>
                    <a:pt x="32709" y="6561"/>
                  </a:lnTo>
                  <a:lnTo>
                    <a:pt x="35865" y="5043"/>
                  </a:lnTo>
                  <a:lnTo>
                    <a:pt x="39045" y="3770"/>
                  </a:lnTo>
                  <a:lnTo>
                    <a:pt x="42373" y="2644"/>
                  </a:lnTo>
                  <a:lnTo>
                    <a:pt x="45749" y="1689"/>
                  </a:lnTo>
                  <a:lnTo>
                    <a:pt x="49198" y="954"/>
                  </a:lnTo>
                  <a:lnTo>
                    <a:pt x="52746" y="440"/>
                  </a:lnTo>
                  <a:lnTo>
                    <a:pt x="56342" y="122"/>
                  </a:lnTo>
                  <a:lnTo>
                    <a:pt x="600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71" name="Google Shape;1171;p53"/>
            <p:cNvSpPr/>
            <p:nvPr/>
          </p:nvSpPr>
          <p:spPr>
            <a:xfrm>
              <a:off x="1257300" y="3956050"/>
              <a:ext cx="866700" cy="1154100"/>
            </a:xfrm>
            <a:custGeom>
              <a:rect b="b" l="l" r="r" t="t"/>
              <a:pathLst>
                <a:path extrusionOk="0" h="120000" w="120000">
                  <a:moveTo>
                    <a:pt x="60989" y="0"/>
                  </a:moveTo>
                  <a:lnTo>
                    <a:pt x="65241" y="110"/>
                  </a:lnTo>
                  <a:lnTo>
                    <a:pt x="69273" y="440"/>
                  </a:lnTo>
                  <a:lnTo>
                    <a:pt x="73011" y="991"/>
                  </a:lnTo>
                  <a:lnTo>
                    <a:pt x="76530" y="1762"/>
                  </a:lnTo>
                  <a:lnTo>
                    <a:pt x="79682" y="2643"/>
                  </a:lnTo>
                  <a:lnTo>
                    <a:pt x="82614" y="3634"/>
                  </a:lnTo>
                  <a:lnTo>
                    <a:pt x="85400" y="4681"/>
                  </a:lnTo>
                  <a:lnTo>
                    <a:pt x="88552" y="6167"/>
                  </a:lnTo>
                  <a:lnTo>
                    <a:pt x="91264" y="7654"/>
                  </a:lnTo>
                  <a:lnTo>
                    <a:pt x="93610" y="9141"/>
                  </a:lnTo>
                  <a:lnTo>
                    <a:pt x="95442" y="10518"/>
                  </a:lnTo>
                  <a:lnTo>
                    <a:pt x="96982" y="11840"/>
                  </a:lnTo>
                  <a:lnTo>
                    <a:pt x="98081" y="12941"/>
                  </a:lnTo>
                  <a:lnTo>
                    <a:pt x="98814" y="13712"/>
                  </a:lnTo>
                  <a:lnTo>
                    <a:pt x="99254" y="14318"/>
                  </a:lnTo>
                  <a:lnTo>
                    <a:pt x="99474" y="14538"/>
                  </a:lnTo>
                  <a:lnTo>
                    <a:pt x="99621" y="14538"/>
                  </a:lnTo>
                  <a:lnTo>
                    <a:pt x="99914" y="14538"/>
                  </a:lnTo>
                  <a:lnTo>
                    <a:pt x="100500" y="14648"/>
                  </a:lnTo>
                  <a:lnTo>
                    <a:pt x="101233" y="14814"/>
                  </a:lnTo>
                  <a:lnTo>
                    <a:pt x="102260" y="15034"/>
                  </a:lnTo>
                  <a:lnTo>
                    <a:pt x="103213" y="15364"/>
                  </a:lnTo>
                  <a:lnTo>
                    <a:pt x="104459" y="15805"/>
                  </a:lnTo>
                  <a:lnTo>
                    <a:pt x="105632" y="16356"/>
                  </a:lnTo>
                  <a:lnTo>
                    <a:pt x="106951" y="17127"/>
                  </a:lnTo>
                  <a:lnTo>
                    <a:pt x="108271" y="17953"/>
                  </a:lnTo>
                  <a:lnTo>
                    <a:pt x="109444" y="18999"/>
                  </a:lnTo>
                  <a:lnTo>
                    <a:pt x="110763" y="20211"/>
                  </a:lnTo>
                  <a:lnTo>
                    <a:pt x="112009" y="21698"/>
                  </a:lnTo>
                  <a:lnTo>
                    <a:pt x="113036" y="23350"/>
                  </a:lnTo>
                  <a:lnTo>
                    <a:pt x="114062" y="25332"/>
                  </a:lnTo>
                  <a:lnTo>
                    <a:pt x="114941" y="27480"/>
                  </a:lnTo>
                  <a:lnTo>
                    <a:pt x="115675" y="29903"/>
                  </a:lnTo>
                  <a:lnTo>
                    <a:pt x="116114" y="32712"/>
                  </a:lnTo>
                  <a:lnTo>
                    <a:pt x="116481" y="35741"/>
                  </a:lnTo>
                  <a:lnTo>
                    <a:pt x="116554" y="39155"/>
                  </a:lnTo>
                  <a:lnTo>
                    <a:pt x="116261" y="42900"/>
                  </a:lnTo>
                  <a:lnTo>
                    <a:pt x="115821" y="46920"/>
                  </a:lnTo>
                  <a:lnTo>
                    <a:pt x="114941" y="51436"/>
                  </a:lnTo>
                  <a:lnTo>
                    <a:pt x="114062" y="54245"/>
                  </a:lnTo>
                  <a:lnTo>
                    <a:pt x="112816" y="57108"/>
                  </a:lnTo>
                  <a:lnTo>
                    <a:pt x="113915" y="57108"/>
                  </a:lnTo>
                  <a:lnTo>
                    <a:pt x="114941" y="57108"/>
                  </a:lnTo>
                  <a:lnTo>
                    <a:pt x="115894" y="57273"/>
                  </a:lnTo>
                  <a:lnTo>
                    <a:pt x="116921" y="57604"/>
                  </a:lnTo>
                  <a:lnTo>
                    <a:pt x="117654" y="58100"/>
                  </a:lnTo>
                  <a:lnTo>
                    <a:pt x="118460" y="58760"/>
                  </a:lnTo>
                  <a:lnTo>
                    <a:pt x="119120" y="59586"/>
                  </a:lnTo>
                  <a:lnTo>
                    <a:pt x="119560" y="60688"/>
                  </a:lnTo>
                  <a:lnTo>
                    <a:pt x="119853" y="61899"/>
                  </a:lnTo>
                  <a:lnTo>
                    <a:pt x="120000" y="63441"/>
                  </a:lnTo>
                  <a:lnTo>
                    <a:pt x="119853" y="65259"/>
                  </a:lnTo>
                  <a:lnTo>
                    <a:pt x="119413" y="67407"/>
                  </a:lnTo>
                  <a:lnTo>
                    <a:pt x="118753" y="69885"/>
                  </a:lnTo>
                  <a:lnTo>
                    <a:pt x="117800" y="72638"/>
                  </a:lnTo>
                  <a:lnTo>
                    <a:pt x="116554" y="75777"/>
                  </a:lnTo>
                  <a:lnTo>
                    <a:pt x="115235" y="78421"/>
                  </a:lnTo>
                  <a:lnTo>
                    <a:pt x="114062" y="80569"/>
                  </a:lnTo>
                  <a:lnTo>
                    <a:pt x="112962" y="82221"/>
                  </a:lnTo>
                  <a:lnTo>
                    <a:pt x="111863" y="83597"/>
                  </a:lnTo>
                  <a:lnTo>
                    <a:pt x="110763" y="84479"/>
                  </a:lnTo>
                  <a:lnTo>
                    <a:pt x="109664" y="85250"/>
                  </a:lnTo>
                  <a:lnTo>
                    <a:pt x="108711" y="85580"/>
                  </a:lnTo>
                  <a:lnTo>
                    <a:pt x="107831" y="85745"/>
                  </a:lnTo>
                  <a:lnTo>
                    <a:pt x="106951" y="88774"/>
                  </a:lnTo>
                  <a:lnTo>
                    <a:pt x="105705" y="91968"/>
                  </a:lnTo>
                  <a:lnTo>
                    <a:pt x="104092" y="95107"/>
                  </a:lnTo>
                  <a:lnTo>
                    <a:pt x="102040" y="98301"/>
                  </a:lnTo>
                  <a:lnTo>
                    <a:pt x="99621" y="101441"/>
                  </a:lnTo>
                  <a:lnTo>
                    <a:pt x="96762" y="104469"/>
                  </a:lnTo>
                  <a:lnTo>
                    <a:pt x="93610" y="107333"/>
                  </a:lnTo>
                  <a:lnTo>
                    <a:pt x="90091" y="110032"/>
                  </a:lnTo>
                  <a:lnTo>
                    <a:pt x="86279" y="112620"/>
                  </a:lnTo>
                  <a:lnTo>
                    <a:pt x="82101" y="114823"/>
                  </a:lnTo>
                  <a:lnTo>
                    <a:pt x="77629" y="116695"/>
                  </a:lnTo>
                  <a:lnTo>
                    <a:pt x="72645" y="118292"/>
                  </a:lnTo>
                  <a:lnTo>
                    <a:pt x="68540" y="119173"/>
                  </a:lnTo>
                  <a:lnTo>
                    <a:pt x="64288" y="119779"/>
                  </a:lnTo>
                  <a:lnTo>
                    <a:pt x="59890" y="120000"/>
                  </a:lnTo>
                  <a:lnTo>
                    <a:pt x="55638" y="119779"/>
                  </a:lnTo>
                  <a:lnTo>
                    <a:pt x="51240" y="119284"/>
                  </a:lnTo>
                  <a:lnTo>
                    <a:pt x="47061" y="118347"/>
                  </a:lnTo>
                  <a:lnTo>
                    <a:pt x="42590" y="116971"/>
                  </a:lnTo>
                  <a:lnTo>
                    <a:pt x="38338" y="115208"/>
                  </a:lnTo>
                  <a:lnTo>
                    <a:pt x="34379" y="113171"/>
                  </a:lnTo>
                  <a:lnTo>
                    <a:pt x="30641" y="110968"/>
                  </a:lnTo>
                  <a:lnTo>
                    <a:pt x="27342" y="108490"/>
                  </a:lnTo>
                  <a:lnTo>
                    <a:pt x="24337" y="105846"/>
                  </a:lnTo>
                  <a:lnTo>
                    <a:pt x="21551" y="103148"/>
                  </a:lnTo>
                  <a:lnTo>
                    <a:pt x="19132" y="100284"/>
                  </a:lnTo>
                  <a:lnTo>
                    <a:pt x="17080" y="97420"/>
                  </a:lnTo>
                  <a:lnTo>
                    <a:pt x="15320" y="94446"/>
                  </a:lnTo>
                  <a:lnTo>
                    <a:pt x="13927" y="91473"/>
                  </a:lnTo>
                  <a:lnTo>
                    <a:pt x="12828" y="88609"/>
                  </a:lnTo>
                  <a:lnTo>
                    <a:pt x="12021" y="85745"/>
                  </a:lnTo>
                  <a:lnTo>
                    <a:pt x="11142" y="85580"/>
                  </a:lnTo>
                  <a:lnTo>
                    <a:pt x="10189" y="85250"/>
                  </a:lnTo>
                  <a:lnTo>
                    <a:pt x="9163" y="84479"/>
                  </a:lnTo>
                  <a:lnTo>
                    <a:pt x="8136" y="83597"/>
                  </a:lnTo>
                  <a:lnTo>
                    <a:pt x="7037" y="82221"/>
                  </a:lnTo>
                  <a:lnTo>
                    <a:pt x="5791" y="80569"/>
                  </a:lnTo>
                  <a:lnTo>
                    <a:pt x="4618" y="78421"/>
                  </a:lnTo>
                  <a:lnTo>
                    <a:pt x="3372" y="75777"/>
                  </a:lnTo>
                  <a:lnTo>
                    <a:pt x="2052" y="72638"/>
                  </a:lnTo>
                  <a:lnTo>
                    <a:pt x="1099" y="69885"/>
                  </a:lnTo>
                  <a:lnTo>
                    <a:pt x="439" y="67462"/>
                  </a:lnTo>
                  <a:lnTo>
                    <a:pt x="146" y="65369"/>
                  </a:lnTo>
                  <a:lnTo>
                    <a:pt x="0" y="63552"/>
                  </a:lnTo>
                  <a:lnTo>
                    <a:pt x="146" y="61955"/>
                  </a:lnTo>
                  <a:lnTo>
                    <a:pt x="366" y="60688"/>
                  </a:lnTo>
                  <a:lnTo>
                    <a:pt x="879" y="59586"/>
                  </a:lnTo>
                  <a:lnTo>
                    <a:pt x="1539" y="58760"/>
                  </a:lnTo>
                  <a:lnTo>
                    <a:pt x="2272" y="58100"/>
                  </a:lnTo>
                  <a:lnTo>
                    <a:pt x="3078" y="57714"/>
                  </a:lnTo>
                  <a:lnTo>
                    <a:pt x="4031" y="57384"/>
                  </a:lnTo>
                  <a:lnTo>
                    <a:pt x="5058" y="57218"/>
                  </a:lnTo>
                  <a:lnTo>
                    <a:pt x="6010" y="57108"/>
                  </a:lnTo>
                  <a:lnTo>
                    <a:pt x="7037" y="57218"/>
                  </a:lnTo>
                  <a:lnTo>
                    <a:pt x="5937" y="54355"/>
                  </a:lnTo>
                  <a:lnTo>
                    <a:pt x="5058" y="51436"/>
                  </a:lnTo>
                  <a:lnTo>
                    <a:pt x="4178" y="47691"/>
                  </a:lnTo>
                  <a:lnTo>
                    <a:pt x="3738" y="44001"/>
                  </a:lnTo>
                  <a:lnTo>
                    <a:pt x="3591" y="40367"/>
                  </a:lnTo>
                  <a:lnTo>
                    <a:pt x="4031" y="36842"/>
                  </a:lnTo>
                  <a:lnTo>
                    <a:pt x="4911" y="33373"/>
                  </a:lnTo>
                  <a:lnTo>
                    <a:pt x="6377" y="29683"/>
                  </a:lnTo>
                  <a:lnTo>
                    <a:pt x="8356" y="26158"/>
                  </a:lnTo>
                  <a:lnTo>
                    <a:pt x="10629" y="22964"/>
                  </a:lnTo>
                  <a:lnTo>
                    <a:pt x="13121" y="19990"/>
                  </a:lnTo>
                  <a:lnTo>
                    <a:pt x="15980" y="17292"/>
                  </a:lnTo>
                  <a:lnTo>
                    <a:pt x="19059" y="14814"/>
                  </a:lnTo>
                  <a:lnTo>
                    <a:pt x="23091" y="11785"/>
                  </a:lnTo>
                  <a:lnTo>
                    <a:pt x="27489" y="9141"/>
                  </a:lnTo>
                  <a:lnTo>
                    <a:pt x="32107" y="6663"/>
                  </a:lnTo>
                  <a:lnTo>
                    <a:pt x="36139" y="4791"/>
                  </a:lnTo>
                  <a:lnTo>
                    <a:pt x="40317" y="3139"/>
                  </a:lnTo>
                  <a:lnTo>
                    <a:pt x="44789" y="1817"/>
                  </a:lnTo>
                  <a:lnTo>
                    <a:pt x="48454" y="991"/>
                  </a:lnTo>
                  <a:lnTo>
                    <a:pt x="52412" y="440"/>
                  </a:lnTo>
                  <a:lnTo>
                    <a:pt x="56371" y="165"/>
                  </a:lnTo>
                  <a:lnTo>
                    <a:pt x="6098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172" name="Google Shape;1172;p53"/>
          <p:cNvSpPr/>
          <p:nvPr/>
        </p:nvSpPr>
        <p:spPr>
          <a:xfrm>
            <a:off x="7865402" y="1370954"/>
            <a:ext cx="345900" cy="345900"/>
          </a:xfrm>
          <a:custGeom>
            <a:rect b="b" l="l" r="r" t="t"/>
            <a:pathLst>
              <a:path extrusionOk="0" h="120000" w="120000">
                <a:moveTo>
                  <a:pt x="58173" y="47275"/>
                </a:moveTo>
                <a:lnTo>
                  <a:pt x="56377" y="47395"/>
                </a:lnTo>
                <a:lnTo>
                  <a:pt x="54610" y="47694"/>
                </a:lnTo>
                <a:lnTo>
                  <a:pt x="52904" y="48263"/>
                </a:lnTo>
                <a:lnTo>
                  <a:pt x="51347" y="48982"/>
                </a:lnTo>
                <a:lnTo>
                  <a:pt x="49850" y="49880"/>
                </a:lnTo>
                <a:lnTo>
                  <a:pt x="48502" y="50958"/>
                </a:lnTo>
                <a:lnTo>
                  <a:pt x="47305" y="52155"/>
                </a:lnTo>
                <a:lnTo>
                  <a:pt x="46257" y="53502"/>
                </a:lnTo>
                <a:lnTo>
                  <a:pt x="45359" y="54970"/>
                </a:lnTo>
                <a:lnTo>
                  <a:pt x="44610" y="56556"/>
                </a:lnTo>
                <a:lnTo>
                  <a:pt x="44071" y="58263"/>
                </a:lnTo>
                <a:lnTo>
                  <a:pt x="43742" y="59970"/>
                </a:lnTo>
                <a:lnTo>
                  <a:pt x="43622" y="61826"/>
                </a:lnTo>
                <a:lnTo>
                  <a:pt x="43742" y="63622"/>
                </a:lnTo>
                <a:lnTo>
                  <a:pt x="44071" y="65389"/>
                </a:lnTo>
                <a:lnTo>
                  <a:pt x="44610" y="67095"/>
                </a:lnTo>
                <a:lnTo>
                  <a:pt x="45359" y="68652"/>
                </a:lnTo>
                <a:lnTo>
                  <a:pt x="46257" y="70149"/>
                </a:lnTo>
                <a:lnTo>
                  <a:pt x="47305" y="71497"/>
                </a:lnTo>
                <a:lnTo>
                  <a:pt x="48502" y="72694"/>
                </a:lnTo>
                <a:lnTo>
                  <a:pt x="49850" y="73742"/>
                </a:lnTo>
                <a:lnTo>
                  <a:pt x="51347" y="74640"/>
                </a:lnTo>
                <a:lnTo>
                  <a:pt x="52904" y="75389"/>
                </a:lnTo>
                <a:lnTo>
                  <a:pt x="54610" y="75928"/>
                </a:lnTo>
                <a:lnTo>
                  <a:pt x="56377" y="76257"/>
                </a:lnTo>
                <a:lnTo>
                  <a:pt x="58173" y="76377"/>
                </a:lnTo>
                <a:lnTo>
                  <a:pt x="60000" y="76257"/>
                </a:lnTo>
                <a:lnTo>
                  <a:pt x="61736" y="75928"/>
                </a:lnTo>
                <a:lnTo>
                  <a:pt x="63443" y="75389"/>
                </a:lnTo>
                <a:lnTo>
                  <a:pt x="65029" y="74640"/>
                </a:lnTo>
                <a:lnTo>
                  <a:pt x="66497" y="73742"/>
                </a:lnTo>
                <a:lnTo>
                  <a:pt x="67844" y="72694"/>
                </a:lnTo>
                <a:lnTo>
                  <a:pt x="69041" y="71497"/>
                </a:lnTo>
                <a:lnTo>
                  <a:pt x="70119" y="70149"/>
                </a:lnTo>
                <a:lnTo>
                  <a:pt x="71017" y="68652"/>
                </a:lnTo>
                <a:lnTo>
                  <a:pt x="71736" y="67095"/>
                </a:lnTo>
                <a:lnTo>
                  <a:pt x="72305" y="65389"/>
                </a:lnTo>
                <a:lnTo>
                  <a:pt x="72604" y="63622"/>
                </a:lnTo>
                <a:lnTo>
                  <a:pt x="72724" y="61826"/>
                </a:lnTo>
                <a:lnTo>
                  <a:pt x="72664" y="60329"/>
                </a:lnTo>
                <a:lnTo>
                  <a:pt x="72425" y="58862"/>
                </a:lnTo>
                <a:lnTo>
                  <a:pt x="72065" y="57485"/>
                </a:lnTo>
                <a:lnTo>
                  <a:pt x="71556" y="56137"/>
                </a:lnTo>
                <a:lnTo>
                  <a:pt x="63413" y="64281"/>
                </a:lnTo>
                <a:lnTo>
                  <a:pt x="62694" y="64910"/>
                </a:lnTo>
                <a:lnTo>
                  <a:pt x="61856" y="65389"/>
                </a:lnTo>
                <a:lnTo>
                  <a:pt x="60958" y="65718"/>
                </a:lnTo>
                <a:lnTo>
                  <a:pt x="60029" y="65868"/>
                </a:lnTo>
                <a:lnTo>
                  <a:pt x="59131" y="65868"/>
                </a:lnTo>
                <a:lnTo>
                  <a:pt x="58173" y="65718"/>
                </a:lnTo>
                <a:lnTo>
                  <a:pt x="57305" y="65389"/>
                </a:lnTo>
                <a:lnTo>
                  <a:pt x="56467" y="64910"/>
                </a:lnTo>
                <a:lnTo>
                  <a:pt x="55718" y="64281"/>
                </a:lnTo>
                <a:lnTo>
                  <a:pt x="55089" y="63532"/>
                </a:lnTo>
                <a:lnTo>
                  <a:pt x="54610" y="62694"/>
                </a:lnTo>
                <a:lnTo>
                  <a:pt x="54281" y="61826"/>
                </a:lnTo>
                <a:lnTo>
                  <a:pt x="54131" y="60868"/>
                </a:lnTo>
                <a:lnTo>
                  <a:pt x="54131" y="59970"/>
                </a:lnTo>
                <a:lnTo>
                  <a:pt x="54281" y="59041"/>
                </a:lnTo>
                <a:lnTo>
                  <a:pt x="54610" y="58143"/>
                </a:lnTo>
                <a:lnTo>
                  <a:pt x="55089" y="57305"/>
                </a:lnTo>
                <a:lnTo>
                  <a:pt x="55718" y="56586"/>
                </a:lnTo>
                <a:lnTo>
                  <a:pt x="63862" y="48443"/>
                </a:lnTo>
                <a:lnTo>
                  <a:pt x="62514" y="47934"/>
                </a:lnTo>
                <a:lnTo>
                  <a:pt x="61137" y="47574"/>
                </a:lnTo>
                <a:lnTo>
                  <a:pt x="59670" y="47335"/>
                </a:lnTo>
                <a:lnTo>
                  <a:pt x="58173" y="47275"/>
                </a:lnTo>
                <a:close/>
                <a:moveTo>
                  <a:pt x="58173" y="18173"/>
                </a:moveTo>
                <a:lnTo>
                  <a:pt x="55059" y="18293"/>
                </a:lnTo>
                <a:lnTo>
                  <a:pt x="52005" y="18622"/>
                </a:lnTo>
                <a:lnTo>
                  <a:pt x="49011" y="19161"/>
                </a:lnTo>
                <a:lnTo>
                  <a:pt x="46107" y="19880"/>
                </a:lnTo>
                <a:lnTo>
                  <a:pt x="43263" y="20808"/>
                </a:lnTo>
                <a:lnTo>
                  <a:pt x="40508" y="21886"/>
                </a:lnTo>
                <a:lnTo>
                  <a:pt x="37844" y="23203"/>
                </a:lnTo>
                <a:lnTo>
                  <a:pt x="35299" y="24640"/>
                </a:lnTo>
                <a:lnTo>
                  <a:pt x="32874" y="26257"/>
                </a:lnTo>
                <a:lnTo>
                  <a:pt x="30568" y="28023"/>
                </a:lnTo>
                <a:lnTo>
                  <a:pt x="28353" y="29970"/>
                </a:lnTo>
                <a:lnTo>
                  <a:pt x="26317" y="32005"/>
                </a:lnTo>
                <a:lnTo>
                  <a:pt x="24401" y="34221"/>
                </a:lnTo>
                <a:lnTo>
                  <a:pt x="22604" y="36497"/>
                </a:lnTo>
                <a:lnTo>
                  <a:pt x="21017" y="38952"/>
                </a:lnTo>
                <a:lnTo>
                  <a:pt x="19550" y="41497"/>
                </a:lnTo>
                <a:lnTo>
                  <a:pt x="18263" y="44131"/>
                </a:lnTo>
                <a:lnTo>
                  <a:pt x="17155" y="46916"/>
                </a:lnTo>
                <a:lnTo>
                  <a:pt x="16257" y="49730"/>
                </a:lnTo>
                <a:lnTo>
                  <a:pt x="15538" y="52664"/>
                </a:lnTo>
                <a:lnTo>
                  <a:pt x="14970" y="55628"/>
                </a:lnTo>
                <a:lnTo>
                  <a:pt x="14640" y="58682"/>
                </a:lnTo>
                <a:lnTo>
                  <a:pt x="14550" y="61826"/>
                </a:lnTo>
                <a:lnTo>
                  <a:pt x="14640" y="64940"/>
                </a:lnTo>
                <a:lnTo>
                  <a:pt x="14970" y="67994"/>
                </a:lnTo>
                <a:lnTo>
                  <a:pt x="15538" y="70988"/>
                </a:lnTo>
                <a:lnTo>
                  <a:pt x="16257" y="73892"/>
                </a:lnTo>
                <a:lnTo>
                  <a:pt x="17155" y="76736"/>
                </a:lnTo>
                <a:lnTo>
                  <a:pt x="18263" y="79491"/>
                </a:lnTo>
                <a:lnTo>
                  <a:pt x="19550" y="82155"/>
                </a:lnTo>
                <a:lnTo>
                  <a:pt x="21017" y="84700"/>
                </a:lnTo>
                <a:lnTo>
                  <a:pt x="22604" y="87125"/>
                </a:lnTo>
                <a:lnTo>
                  <a:pt x="24401" y="89431"/>
                </a:lnTo>
                <a:lnTo>
                  <a:pt x="26317" y="91646"/>
                </a:lnTo>
                <a:lnTo>
                  <a:pt x="28353" y="93682"/>
                </a:lnTo>
                <a:lnTo>
                  <a:pt x="30568" y="95598"/>
                </a:lnTo>
                <a:lnTo>
                  <a:pt x="32874" y="97395"/>
                </a:lnTo>
                <a:lnTo>
                  <a:pt x="35299" y="98982"/>
                </a:lnTo>
                <a:lnTo>
                  <a:pt x="37844" y="100449"/>
                </a:lnTo>
                <a:lnTo>
                  <a:pt x="40508" y="101736"/>
                </a:lnTo>
                <a:lnTo>
                  <a:pt x="43263" y="102844"/>
                </a:lnTo>
                <a:lnTo>
                  <a:pt x="46107" y="103742"/>
                </a:lnTo>
                <a:lnTo>
                  <a:pt x="49011" y="104461"/>
                </a:lnTo>
                <a:lnTo>
                  <a:pt x="52005" y="105029"/>
                </a:lnTo>
                <a:lnTo>
                  <a:pt x="55059" y="105359"/>
                </a:lnTo>
                <a:lnTo>
                  <a:pt x="58173" y="105449"/>
                </a:lnTo>
                <a:lnTo>
                  <a:pt x="61317" y="105359"/>
                </a:lnTo>
                <a:lnTo>
                  <a:pt x="64371" y="105029"/>
                </a:lnTo>
                <a:lnTo>
                  <a:pt x="67335" y="104461"/>
                </a:lnTo>
                <a:lnTo>
                  <a:pt x="70269" y="103742"/>
                </a:lnTo>
                <a:lnTo>
                  <a:pt x="73083" y="102844"/>
                </a:lnTo>
                <a:lnTo>
                  <a:pt x="75868" y="101736"/>
                </a:lnTo>
                <a:lnTo>
                  <a:pt x="78502" y="100449"/>
                </a:lnTo>
                <a:lnTo>
                  <a:pt x="81047" y="98982"/>
                </a:lnTo>
                <a:lnTo>
                  <a:pt x="83502" y="97395"/>
                </a:lnTo>
                <a:lnTo>
                  <a:pt x="85778" y="95598"/>
                </a:lnTo>
                <a:lnTo>
                  <a:pt x="87994" y="93682"/>
                </a:lnTo>
                <a:lnTo>
                  <a:pt x="90029" y="91646"/>
                </a:lnTo>
                <a:lnTo>
                  <a:pt x="91976" y="89431"/>
                </a:lnTo>
                <a:lnTo>
                  <a:pt x="93742" y="87125"/>
                </a:lnTo>
                <a:lnTo>
                  <a:pt x="95359" y="84700"/>
                </a:lnTo>
                <a:lnTo>
                  <a:pt x="96796" y="82155"/>
                </a:lnTo>
                <a:lnTo>
                  <a:pt x="98113" y="79491"/>
                </a:lnTo>
                <a:lnTo>
                  <a:pt x="99191" y="76736"/>
                </a:lnTo>
                <a:lnTo>
                  <a:pt x="100119" y="73892"/>
                </a:lnTo>
                <a:lnTo>
                  <a:pt x="100838" y="70988"/>
                </a:lnTo>
                <a:lnTo>
                  <a:pt x="101377" y="67994"/>
                </a:lnTo>
                <a:lnTo>
                  <a:pt x="101706" y="64940"/>
                </a:lnTo>
                <a:lnTo>
                  <a:pt x="101826" y="61826"/>
                </a:lnTo>
                <a:lnTo>
                  <a:pt x="101706" y="58832"/>
                </a:lnTo>
                <a:lnTo>
                  <a:pt x="101407" y="55898"/>
                </a:lnTo>
                <a:lnTo>
                  <a:pt x="100898" y="52994"/>
                </a:lnTo>
                <a:lnTo>
                  <a:pt x="100269" y="50179"/>
                </a:lnTo>
                <a:lnTo>
                  <a:pt x="99371" y="47425"/>
                </a:lnTo>
                <a:lnTo>
                  <a:pt x="98353" y="44760"/>
                </a:lnTo>
                <a:lnTo>
                  <a:pt x="97155" y="42185"/>
                </a:lnTo>
                <a:lnTo>
                  <a:pt x="95808" y="39700"/>
                </a:lnTo>
                <a:lnTo>
                  <a:pt x="94281" y="37335"/>
                </a:lnTo>
                <a:lnTo>
                  <a:pt x="92664" y="35059"/>
                </a:lnTo>
                <a:lnTo>
                  <a:pt x="82245" y="45449"/>
                </a:lnTo>
                <a:lnTo>
                  <a:pt x="83532" y="47514"/>
                </a:lnTo>
                <a:lnTo>
                  <a:pt x="84610" y="49670"/>
                </a:lnTo>
                <a:lnTo>
                  <a:pt x="85568" y="51976"/>
                </a:lnTo>
                <a:lnTo>
                  <a:pt x="86287" y="54281"/>
                </a:lnTo>
                <a:lnTo>
                  <a:pt x="86826" y="56736"/>
                </a:lnTo>
                <a:lnTo>
                  <a:pt x="87155" y="59221"/>
                </a:lnTo>
                <a:lnTo>
                  <a:pt x="87275" y="61826"/>
                </a:lnTo>
                <a:lnTo>
                  <a:pt x="87155" y="64341"/>
                </a:lnTo>
                <a:lnTo>
                  <a:pt x="86826" y="66766"/>
                </a:lnTo>
                <a:lnTo>
                  <a:pt x="86317" y="69161"/>
                </a:lnTo>
                <a:lnTo>
                  <a:pt x="85628" y="71467"/>
                </a:lnTo>
                <a:lnTo>
                  <a:pt x="84760" y="73682"/>
                </a:lnTo>
                <a:lnTo>
                  <a:pt x="83682" y="75808"/>
                </a:lnTo>
                <a:lnTo>
                  <a:pt x="82485" y="77844"/>
                </a:lnTo>
                <a:lnTo>
                  <a:pt x="81077" y="79730"/>
                </a:lnTo>
                <a:lnTo>
                  <a:pt x="79550" y="81526"/>
                </a:lnTo>
                <a:lnTo>
                  <a:pt x="77904" y="83203"/>
                </a:lnTo>
                <a:lnTo>
                  <a:pt x="76107" y="84730"/>
                </a:lnTo>
                <a:lnTo>
                  <a:pt x="74221" y="86107"/>
                </a:lnTo>
                <a:lnTo>
                  <a:pt x="72185" y="87305"/>
                </a:lnTo>
                <a:lnTo>
                  <a:pt x="70029" y="88413"/>
                </a:lnTo>
                <a:lnTo>
                  <a:pt x="67814" y="89281"/>
                </a:lnTo>
                <a:lnTo>
                  <a:pt x="65538" y="89970"/>
                </a:lnTo>
                <a:lnTo>
                  <a:pt x="63113" y="90479"/>
                </a:lnTo>
                <a:lnTo>
                  <a:pt x="60688" y="90808"/>
                </a:lnTo>
                <a:lnTo>
                  <a:pt x="58173" y="90898"/>
                </a:lnTo>
                <a:lnTo>
                  <a:pt x="55658" y="90808"/>
                </a:lnTo>
                <a:lnTo>
                  <a:pt x="53233" y="90479"/>
                </a:lnTo>
                <a:lnTo>
                  <a:pt x="50838" y="89970"/>
                </a:lnTo>
                <a:lnTo>
                  <a:pt x="48532" y="89281"/>
                </a:lnTo>
                <a:lnTo>
                  <a:pt x="46317" y="88413"/>
                </a:lnTo>
                <a:lnTo>
                  <a:pt x="44191" y="87305"/>
                </a:lnTo>
                <a:lnTo>
                  <a:pt x="42155" y="86107"/>
                </a:lnTo>
                <a:lnTo>
                  <a:pt x="40269" y="84730"/>
                </a:lnTo>
                <a:lnTo>
                  <a:pt x="38473" y="83203"/>
                </a:lnTo>
                <a:lnTo>
                  <a:pt x="36796" y="81526"/>
                </a:lnTo>
                <a:lnTo>
                  <a:pt x="35269" y="79730"/>
                </a:lnTo>
                <a:lnTo>
                  <a:pt x="33892" y="77844"/>
                </a:lnTo>
                <a:lnTo>
                  <a:pt x="32694" y="75808"/>
                </a:lnTo>
                <a:lnTo>
                  <a:pt x="31586" y="73682"/>
                </a:lnTo>
                <a:lnTo>
                  <a:pt x="30718" y="71467"/>
                </a:lnTo>
                <a:lnTo>
                  <a:pt x="30029" y="69161"/>
                </a:lnTo>
                <a:lnTo>
                  <a:pt x="29520" y="66766"/>
                </a:lnTo>
                <a:lnTo>
                  <a:pt x="29191" y="64341"/>
                </a:lnTo>
                <a:lnTo>
                  <a:pt x="29101" y="61826"/>
                </a:lnTo>
                <a:lnTo>
                  <a:pt x="29191" y="59311"/>
                </a:lnTo>
                <a:lnTo>
                  <a:pt x="29520" y="56886"/>
                </a:lnTo>
                <a:lnTo>
                  <a:pt x="30029" y="54461"/>
                </a:lnTo>
                <a:lnTo>
                  <a:pt x="30718" y="52185"/>
                </a:lnTo>
                <a:lnTo>
                  <a:pt x="31586" y="49970"/>
                </a:lnTo>
                <a:lnTo>
                  <a:pt x="32694" y="47814"/>
                </a:lnTo>
                <a:lnTo>
                  <a:pt x="33892" y="45778"/>
                </a:lnTo>
                <a:lnTo>
                  <a:pt x="35269" y="43892"/>
                </a:lnTo>
                <a:lnTo>
                  <a:pt x="36796" y="42095"/>
                </a:lnTo>
                <a:lnTo>
                  <a:pt x="38473" y="40449"/>
                </a:lnTo>
                <a:lnTo>
                  <a:pt x="40269" y="38922"/>
                </a:lnTo>
                <a:lnTo>
                  <a:pt x="42155" y="37514"/>
                </a:lnTo>
                <a:lnTo>
                  <a:pt x="44191" y="36317"/>
                </a:lnTo>
                <a:lnTo>
                  <a:pt x="46317" y="35239"/>
                </a:lnTo>
                <a:lnTo>
                  <a:pt x="48532" y="34371"/>
                </a:lnTo>
                <a:lnTo>
                  <a:pt x="50838" y="33682"/>
                </a:lnTo>
                <a:lnTo>
                  <a:pt x="53233" y="33173"/>
                </a:lnTo>
                <a:lnTo>
                  <a:pt x="55658" y="32844"/>
                </a:lnTo>
                <a:lnTo>
                  <a:pt x="58173" y="32724"/>
                </a:lnTo>
                <a:lnTo>
                  <a:pt x="60778" y="32844"/>
                </a:lnTo>
                <a:lnTo>
                  <a:pt x="63263" y="33173"/>
                </a:lnTo>
                <a:lnTo>
                  <a:pt x="65718" y="33712"/>
                </a:lnTo>
                <a:lnTo>
                  <a:pt x="68023" y="34431"/>
                </a:lnTo>
                <a:lnTo>
                  <a:pt x="70329" y="35389"/>
                </a:lnTo>
                <a:lnTo>
                  <a:pt x="72485" y="36467"/>
                </a:lnTo>
                <a:lnTo>
                  <a:pt x="74550" y="37754"/>
                </a:lnTo>
                <a:lnTo>
                  <a:pt x="84940" y="27335"/>
                </a:lnTo>
                <a:lnTo>
                  <a:pt x="82664" y="25718"/>
                </a:lnTo>
                <a:lnTo>
                  <a:pt x="80299" y="24191"/>
                </a:lnTo>
                <a:lnTo>
                  <a:pt x="77814" y="22844"/>
                </a:lnTo>
                <a:lnTo>
                  <a:pt x="75239" y="21646"/>
                </a:lnTo>
                <a:lnTo>
                  <a:pt x="72574" y="20628"/>
                </a:lnTo>
                <a:lnTo>
                  <a:pt x="69820" y="19730"/>
                </a:lnTo>
                <a:lnTo>
                  <a:pt x="67005" y="19101"/>
                </a:lnTo>
                <a:lnTo>
                  <a:pt x="64101" y="18592"/>
                </a:lnTo>
                <a:lnTo>
                  <a:pt x="61167" y="18293"/>
                </a:lnTo>
                <a:lnTo>
                  <a:pt x="58173" y="18173"/>
                </a:lnTo>
                <a:close/>
                <a:moveTo>
                  <a:pt x="104580" y="0"/>
                </a:moveTo>
                <a:lnTo>
                  <a:pt x="102005" y="17994"/>
                </a:lnTo>
                <a:lnTo>
                  <a:pt x="120000" y="15419"/>
                </a:lnTo>
                <a:lnTo>
                  <a:pt x="106317" y="29131"/>
                </a:lnTo>
                <a:lnTo>
                  <a:pt x="108143" y="31976"/>
                </a:lnTo>
                <a:lnTo>
                  <a:pt x="109790" y="34940"/>
                </a:lnTo>
                <a:lnTo>
                  <a:pt x="111287" y="37994"/>
                </a:lnTo>
                <a:lnTo>
                  <a:pt x="112574" y="41167"/>
                </a:lnTo>
                <a:lnTo>
                  <a:pt x="113712" y="44401"/>
                </a:lnTo>
                <a:lnTo>
                  <a:pt x="114640" y="47754"/>
                </a:lnTo>
                <a:lnTo>
                  <a:pt x="115389" y="51167"/>
                </a:lnTo>
                <a:lnTo>
                  <a:pt x="115928" y="54640"/>
                </a:lnTo>
                <a:lnTo>
                  <a:pt x="116257" y="58203"/>
                </a:lnTo>
                <a:lnTo>
                  <a:pt x="116377" y="61826"/>
                </a:lnTo>
                <a:lnTo>
                  <a:pt x="116257" y="65479"/>
                </a:lnTo>
                <a:lnTo>
                  <a:pt x="115928" y="69131"/>
                </a:lnTo>
                <a:lnTo>
                  <a:pt x="115359" y="72664"/>
                </a:lnTo>
                <a:lnTo>
                  <a:pt x="114580" y="76137"/>
                </a:lnTo>
                <a:lnTo>
                  <a:pt x="113592" y="79520"/>
                </a:lnTo>
                <a:lnTo>
                  <a:pt x="112425" y="82844"/>
                </a:lnTo>
                <a:lnTo>
                  <a:pt x="111077" y="86077"/>
                </a:lnTo>
                <a:lnTo>
                  <a:pt x="109550" y="89161"/>
                </a:lnTo>
                <a:lnTo>
                  <a:pt x="107814" y="92185"/>
                </a:lnTo>
                <a:lnTo>
                  <a:pt x="105928" y="95059"/>
                </a:lnTo>
                <a:lnTo>
                  <a:pt x="103892" y="97814"/>
                </a:lnTo>
                <a:lnTo>
                  <a:pt x="101676" y="100479"/>
                </a:lnTo>
                <a:lnTo>
                  <a:pt x="99311" y="102934"/>
                </a:lnTo>
                <a:lnTo>
                  <a:pt x="96826" y="105299"/>
                </a:lnTo>
                <a:lnTo>
                  <a:pt x="94191" y="107514"/>
                </a:lnTo>
                <a:lnTo>
                  <a:pt x="91407" y="109550"/>
                </a:lnTo>
                <a:lnTo>
                  <a:pt x="88532" y="111467"/>
                </a:lnTo>
                <a:lnTo>
                  <a:pt x="85538" y="113203"/>
                </a:lnTo>
                <a:lnTo>
                  <a:pt x="82425" y="114730"/>
                </a:lnTo>
                <a:lnTo>
                  <a:pt x="79191" y="116077"/>
                </a:lnTo>
                <a:lnTo>
                  <a:pt x="75898" y="117245"/>
                </a:lnTo>
                <a:lnTo>
                  <a:pt x="72514" y="118203"/>
                </a:lnTo>
                <a:lnTo>
                  <a:pt x="69011" y="118982"/>
                </a:lnTo>
                <a:lnTo>
                  <a:pt x="65479" y="119550"/>
                </a:lnTo>
                <a:lnTo>
                  <a:pt x="61856" y="119880"/>
                </a:lnTo>
                <a:lnTo>
                  <a:pt x="58173" y="120000"/>
                </a:lnTo>
                <a:lnTo>
                  <a:pt x="54520" y="119880"/>
                </a:lnTo>
                <a:lnTo>
                  <a:pt x="50868" y="119550"/>
                </a:lnTo>
                <a:lnTo>
                  <a:pt x="47335" y="118982"/>
                </a:lnTo>
                <a:lnTo>
                  <a:pt x="43862" y="118203"/>
                </a:lnTo>
                <a:lnTo>
                  <a:pt x="40479" y="117245"/>
                </a:lnTo>
                <a:lnTo>
                  <a:pt x="37155" y="116077"/>
                </a:lnTo>
                <a:lnTo>
                  <a:pt x="33922" y="114730"/>
                </a:lnTo>
                <a:lnTo>
                  <a:pt x="30838" y="113203"/>
                </a:lnTo>
                <a:lnTo>
                  <a:pt x="27814" y="111467"/>
                </a:lnTo>
                <a:lnTo>
                  <a:pt x="24940" y="109550"/>
                </a:lnTo>
                <a:lnTo>
                  <a:pt x="22185" y="107514"/>
                </a:lnTo>
                <a:lnTo>
                  <a:pt x="19520" y="105299"/>
                </a:lnTo>
                <a:lnTo>
                  <a:pt x="17065" y="102934"/>
                </a:lnTo>
                <a:lnTo>
                  <a:pt x="14700" y="100479"/>
                </a:lnTo>
                <a:lnTo>
                  <a:pt x="12485" y="97814"/>
                </a:lnTo>
                <a:lnTo>
                  <a:pt x="10449" y="95059"/>
                </a:lnTo>
                <a:lnTo>
                  <a:pt x="8532" y="92185"/>
                </a:lnTo>
                <a:lnTo>
                  <a:pt x="6796" y="89161"/>
                </a:lnTo>
                <a:lnTo>
                  <a:pt x="5269" y="86077"/>
                </a:lnTo>
                <a:lnTo>
                  <a:pt x="3922" y="82844"/>
                </a:lnTo>
                <a:lnTo>
                  <a:pt x="2754" y="79520"/>
                </a:lnTo>
                <a:lnTo>
                  <a:pt x="1796" y="76137"/>
                </a:lnTo>
                <a:lnTo>
                  <a:pt x="1017" y="72664"/>
                </a:lnTo>
                <a:lnTo>
                  <a:pt x="449" y="69131"/>
                </a:lnTo>
                <a:lnTo>
                  <a:pt x="119" y="65479"/>
                </a:lnTo>
                <a:lnTo>
                  <a:pt x="0" y="61826"/>
                </a:lnTo>
                <a:lnTo>
                  <a:pt x="119" y="58143"/>
                </a:lnTo>
                <a:lnTo>
                  <a:pt x="449" y="54520"/>
                </a:lnTo>
                <a:lnTo>
                  <a:pt x="1017" y="50988"/>
                </a:lnTo>
                <a:lnTo>
                  <a:pt x="1796" y="47485"/>
                </a:lnTo>
                <a:lnTo>
                  <a:pt x="2754" y="44101"/>
                </a:lnTo>
                <a:lnTo>
                  <a:pt x="3922" y="40808"/>
                </a:lnTo>
                <a:lnTo>
                  <a:pt x="5269" y="37574"/>
                </a:lnTo>
                <a:lnTo>
                  <a:pt x="6796" y="34461"/>
                </a:lnTo>
                <a:lnTo>
                  <a:pt x="8532" y="31467"/>
                </a:lnTo>
                <a:lnTo>
                  <a:pt x="10449" y="28592"/>
                </a:lnTo>
                <a:lnTo>
                  <a:pt x="12485" y="25808"/>
                </a:lnTo>
                <a:lnTo>
                  <a:pt x="14700" y="23173"/>
                </a:lnTo>
                <a:lnTo>
                  <a:pt x="17065" y="20688"/>
                </a:lnTo>
                <a:lnTo>
                  <a:pt x="19520" y="18323"/>
                </a:lnTo>
                <a:lnTo>
                  <a:pt x="22185" y="16107"/>
                </a:lnTo>
                <a:lnTo>
                  <a:pt x="24940" y="14071"/>
                </a:lnTo>
                <a:lnTo>
                  <a:pt x="27814" y="12185"/>
                </a:lnTo>
                <a:lnTo>
                  <a:pt x="30838" y="10449"/>
                </a:lnTo>
                <a:lnTo>
                  <a:pt x="33922" y="8922"/>
                </a:lnTo>
                <a:lnTo>
                  <a:pt x="37155" y="7574"/>
                </a:lnTo>
                <a:lnTo>
                  <a:pt x="40479" y="6407"/>
                </a:lnTo>
                <a:lnTo>
                  <a:pt x="43862" y="5419"/>
                </a:lnTo>
                <a:lnTo>
                  <a:pt x="47335" y="4640"/>
                </a:lnTo>
                <a:lnTo>
                  <a:pt x="50868" y="4071"/>
                </a:lnTo>
                <a:lnTo>
                  <a:pt x="54520" y="3742"/>
                </a:lnTo>
                <a:lnTo>
                  <a:pt x="58173" y="3622"/>
                </a:lnTo>
                <a:lnTo>
                  <a:pt x="61796" y="3742"/>
                </a:lnTo>
                <a:lnTo>
                  <a:pt x="65359" y="4071"/>
                </a:lnTo>
                <a:lnTo>
                  <a:pt x="68832" y="4610"/>
                </a:lnTo>
                <a:lnTo>
                  <a:pt x="72245" y="5359"/>
                </a:lnTo>
                <a:lnTo>
                  <a:pt x="75598" y="6287"/>
                </a:lnTo>
                <a:lnTo>
                  <a:pt x="78832" y="7425"/>
                </a:lnTo>
                <a:lnTo>
                  <a:pt x="82005" y="8712"/>
                </a:lnTo>
                <a:lnTo>
                  <a:pt x="85059" y="10209"/>
                </a:lnTo>
                <a:lnTo>
                  <a:pt x="88023" y="11856"/>
                </a:lnTo>
                <a:lnTo>
                  <a:pt x="90868" y="13682"/>
                </a:lnTo>
                <a:lnTo>
                  <a:pt x="10458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73" name="Google Shape;1173;p53"/>
          <p:cNvSpPr/>
          <p:nvPr/>
        </p:nvSpPr>
        <p:spPr>
          <a:xfrm>
            <a:off x="898410" y="2062113"/>
            <a:ext cx="347100" cy="347100"/>
          </a:xfrm>
          <a:custGeom>
            <a:rect b="b" l="l" r="r" t="t"/>
            <a:pathLst>
              <a:path extrusionOk="0" h="120000" w="120000">
                <a:moveTo>
                  <a:pt x="80669" y="76403"/>
                </a:moveTo>
                <a:lnTo>
                  <a:pt x="79827" y="78890"/>
                </a:lnTo>
                <a:lnTo>
                  <a:pt x="78871" y="81262"/>
                </a:lnTo>
                <a:lnTo>
                  <a:pt x="77895" y="83481"/>
                </a:lnTo>
                <a:lnTo>
                  <a:pt x="76843" y="85547"/>
                </a:lnTo>
                <a:lnTo>
                  <a:pt x="75714" y="87517"/>
                </a:lnTo>
                <a:lnTo>
                  <a:pt x="74586" y="89373"/>
                </a:lnTo>
                <a:lnTo>
                  <a:pt x="73381" y="91095"/>
                </a:lnTo>
                <a:lnTo>
                  <a:pt x="75638" y="90004"/>
                </a:lnTo>
                <a:lnTo>
                  <a:pt x="77780" y="88761"/>
                </a:lnTo>
                <a:lnTo>
                  <a:pt x="79827" y="87384"/>
                </a:lnTo>
                <a:lnTo>
                  <a:pt x="81798" y="85872"/>
                </a:lnTo>
                <a:lnTo>
                  <a:pt x="83615" y="84208"/>
                </a:lnTo>
                <a:lnTo>
                  <a:pt x="85298" y="82410"/>
                </a:lnTo>
                <a:lnTo>
                  <a:pt x="86867" y="80516"/>
                </a:lnTo>
                <a:lnTo>
                  <a:pt x="88321" y="78527"/>
                </a:lnTo>
                <a:lnTo>
                  <a:pt x="89603" y="76403"/>
                </a:lnTo>
                <a:lnTo>
                  <a:pt x="80669" y="76403"/>
                </a:lnTo>
                <a:close/>
                <a:moveTo>
                  <a:pt x="63395" y="76403"/>
                </a:moveTo>
                <a:lnTo>
                  <a:pt x="63395" y="92434"/>
                </a:lnTo>
                <a:lnTo>
                  <a:pt x="64524" y="91248"/>
                </a:lnTo>
                <a:lnTo>
                  <a:pt x="65691" y="89928"/>
                </a:lnTo>
                <a:lnTo>
                  <a:pt x="66896" y="88474"/>
                </a:lnTo>
                <a:lnTo>
                  <a:pt x="68082" y="86829"/>
                </a:lnTo>
                <a:lnTo>
                  <a:pt x="69249" y="85088"/>
                </a:lnTo>
                <a:lnTo>
                  <a:pt x="70416" y="83156"/>
                </a:lnTo>
                <a:lnTo>
                  <a:pt x="71525" y="81071"/>
                </a:lnTo>
                <a:lnTo>
                  <a:pt x="72539" y="78813"/>
                </a:lnTo>
                <a:lnTo>
                  <a:pt x="73476" y="76403"/>
                </a:lnTo>
                <a:lnTo>
                  <a:pt x="63395" y="76403"/>
                </a:lnTo>
                <a:close/>
                <a:moveTo>
                  <a:pt x="30396" y="76403"/>
                </a:moveTo>
                <a:lnTo>
                  <a:pt x="31678" y="78527"/>
                </a:lnTo>
                <a:lnTo>
                  <a:pt x="33094" y="80516"/>
                </a:lnTo>
                <a:lnTo>
                  <a:pt x="34662" y="82410"/>
                </a:lnTo>
                <a:lnTo>
                  <a:pt x="36384" y="84208"/>
                </a:lnTo>
                <a:lnTo>
                  <a:pt x="38201" y="85872"/>
                </a:lnTo>
                <a:lnTo>
                  <a:pt x="40133" y="87384"/>
                </a:lnTo>
                <a:lnTo>
                  <a:pt x="42219" y="88761"/>
                </a:lnTo>
                <a:lnTo>
                  <a:pt x="44361" y="90004"/>
                </a:lnTo>
                <a:lnTo>
                  <a:pt x="46618" y="91095"/>
                </a:lnTo>
                <a:lnTo>
                  <a:pt x="45451" y="89373"/>
                </a:lnTo>
                <a:lnTo>
                  <a:pt x="44285" y="87517"/>
                </a:lnTo>
                <a:lnTo>
                  <a:pt x="43194" y="85547"/>
                </a:lnTo>
                <a:lnTo>
                  <a:pt x="42104" y="83481"/>
                </a:lnTo>
                <a:lnTo>
                  <a:pt x="41109" y="81262"/>
                </a:lnTo>
                <a:lnTo>
                  <a:pt x="40172" y="78890"/>
                </a:lnTo>
                <a:lnTo>
                  <a:pt x="39368" y="76403"/>
                </a:lnTo>
                <a:lnTo>
                  <a:pt x="30396" y="76403"/>
                </a:lnTo>
                <a:close/>
                <a:moveTo>
                  <a:pt x="46504" y="76403"/>
                </a:moveTo>
                <a:lnTo>
                  <a:pt x="47460" y="78775"/>
                </a:lnTo>
                <a:lnTo>
                  <a:pt x="48474" y="80994"/>
                </a:lnTo>
                <a:lnTo>
                  <a:pt x="49564" y="83079"/>
                </a:lnTo>
                <a:lnTo>
                  <a:pt x="50731" y="85011"/>
                </a:lnTo>
                <a:lnTo>
                  <a:pt x="51898" y="86752"/>
                </a:lnTo>
                <a:lnTo>
                  <a:pt x="53103" y="88397"/>
                </a:lnTo>
                <a:lnTo>
                  <a:pt x="54308" y="89851"/>
                </a:lnTo>
                <a:lnTo>
                  <a:pt x="55475" y="91171"/>
                </a:lnTo>
                <a:lnTo>
                  <a:pt x="56566" y="92376"/>
                </a:lnTo>
                <a:lnTo>
                  <a:pt x="56566" y="76403"/>
                </a:lnTo>
                <a:lnTo>
                  <a:pt x="46504" y="76403"/>
                </a:lnTo>
                <a:close/>
                <a:moveTo>
                  <a:pt x="82238" y="50406"/>
                </a:moveTo>
                <a:lnTo>
                  <a:pt x="82563" y="52682"/>
                </a:lnTo>
                <a:lnTo>
                  <a:pt x="82812" y="55035"/>
                </a:lnTo>
                <a:lnTo>
                  <a:pt x="82965" y="57484"/>
                </a:lnTo>
                <a:lnTo>
                  <a:pt x="83041" y="60009"/>
                </a:lnTo>
                <a:lnTo>
                  <a:pt x="82965" y="62515"/>
                </a:lnTo>
                <a:lnTo>
                  <a:pt x="82812" y="64964"/>
                </a:lnTo>
                <a:lnTo>
                  <a:pt x="82563" y="67336"/>
                </a:lnTo>
                <a:lnTo>
                  <a:pt x="82238" y="69631"/>
                </a:lnTo>
                <a:lnTo>
                  <a:pt x="92434" y="69631"/>
                </a:lnTo>
                <a:lnTo>
                  <a:pt x="93027" y="67297"/>
                </a:lnTo>
                <a:lnTo>
                  <a:pt x="93467" y="64925"/>
                </a:lnTo>
                <a:lnTo>
                  <a:pt x="93754" y="62477"/>
                </a:lnTo>
                <a:lnTo>
                  <a:pt x="93830" y="60009"/>
                </a:lnTo>
                <a:lnTo>
                  <a:pt x="93754" y="57522"/>
                </a:lnTo>
                <a:lnTo>
                  <a:pt x="93467" y="55112"/>
                </a:lnTo>
                <a:lnTo>
                  <a:pt x="93027" y="52721"/>
                </a:lnTo>
                <a:lnTo>
                  <a:pt x="92434" y="50406"/>
                </a:lnTo>
                <a:lnTo>
                  <a:pt x="82238" y="50406"/>
                </a:lnTo>
                <a:close/>
                <a:moveTo>
                  <a:pt x="63357" y="50406"/>
                </a:moveTo>
                <a:lnTo>
                  <a:pt x="63357" y="69631"/>
                </a:lnTo>
                <a:lnTo>
                  <a:pt x="75313" y="69631"/>
                </a:lnTo>
                <a:lnTo>
                  <a:pt x="75714" y="67374"/>
                </a:lnTo>
                <a:lnTo>
                  <a:pt x="76001" y="65002"/>
                </a:lnTo>
                <a:lnTo>
                  <a:pt x="76135" y="62553"/>
                </a:lnTo>
                <a:lnTo>
                  <a:pt x="76212" y="60009"/>
                </a:lnTo>
                <a:lnTo>
                  <a:pt x="76174" y="57446"/>
                </a:lnTo>
                <a:lnTo>
                  <a:pt x="76001" y="55016"/>
                </a:lnTo>
                <a:lnTo>
                  <a:pt x="75714" y="52682"/>
                </a:lnTo>
                <a:lnTo>
                  <a:pt x="75313" y="50406"/>
                </a:lnTo>
                <a:lnTo>
                  <a:pt x="63357" y="50406"/>
                </a:lnTo>
                <a:close/>
                <a:moveTo>
                  <a:pt x="44648" y="50406"/>
                </a:moveTo>
                <a:lnTo>
                  <a:pt x="44285" y="52682"/>
                </a:lnTo>
                <a:lnTo>
                  <a:pt x="43998" y="55016"/>
                </a:lnTo>
                <a:lnTo>
                  <a:pt x="43806" y="57446"/>
                </a:lnTo>
                <a:lnTo>
                  <a:pt x="43749" y="60009"/>
                </a:lnTo>
                <a:lnTo>
                  <a:pt x="43806" y="62553"/>
                </a:lnTo>
                <a:lnTo>
                  <a:pt x="43998" y="65002"/>
                </a:lnTo>
                <a:lnTo>
                  <a:pt x="44285" y="67374"/>
                </a:lnTo>
                <a:lnTo>
                  <a:pt x="44648" y="69631"/>
                </a:lnTo>
                <a:lnTo>
                  <a:pt x="56604" y="69631"/>
                </a:lnTo>
                <a:lnTo>
                  <a:pt x="56604" y="50406"/>
                </a:lnTo>
                <a:lnTo>
                  <a:pt x="44648" y="50406"/>
                </a:lnTo>
                <a:close/>
                <a:moveTo>
                  <a:pt x="27565" y="50406"/>
                </a:moveTo>
                <a:lnTo>
                  <a:pt x="26934" y="52721"/>
                </a:lnTo>
                <a:lnTo>
                  <a:pt x="26494" y="55112"/>
                </a:lnTo>
                <a:lnTo>
                  <a:pt x="26245" y="57522"/>
                </a:lnTo>
                <a:lnTo>
                  <a:pt x="26131" y="60009"/>
                </a:lnTo>
                <a:lnTo>
                  <a:pt x="26245" y="62477"/>
                </a:lnTo>
                <a:lnTo>
                  <a:pt x="26494" y="64925"/>
                </a:lnTo>
                <a:lnTo>
                  <a:pt x="26934" y="67297"/>
                </a:lnTo>
                <a:lnTo>
                  <a:pt x="27565" y="69631"/>
                </a:lnTo>
                <a:lnTo>
                  <a:pt x="37723" y="69631"/>
                </a:lnTo>
                <a:lnTo>
                  <a:pt x="37398" y="67336"/>
                </a:lnTo>
                <a:lnTo>
                  <a:pt x="37149" y="64964"/>
                </a:lnTo>
                <a:lnTo>
                  <a:pt x="36996" y="62515"/>
                </a:lnTo>
                <a:lnTo>
                  <a:pt x="36958" y="60009"/>
                </a:lnTo>
                <a:lnTo>
                  <a:pt x="36996" y="57484"/>
                </a:lnTo>
                <a:lnTo>
                  <a:pt x="37149" y="55035"/>
                </a:lnTo>
                <a:lnTo>
                  <a:pt x="37398" y="52682"/>
                </a:lnTo>
                <a:lnTo>
                  <a:pt x="37723" y="50406"/>
                </a:lnTo>
                <a:lnTo>
                  <a:pt x="27565" y="50406"/>
                </a:lnTo>
                <a:close/>
                <a:moveTo>
                  <a:pt x="73381" y="28943"/>
                </a:moveTo>
                <a:lnTo>
                  <a:pt x="74548" y="30664"/>
                </a:lnTo>
                <a:lnTo>
                  <a:pt x="75714" y="32482"/>
                </a:lnTo>
                <a:lnTo>
                  <a:pt x="76805" y="34452"/>
                </a:lnTo>
                <a:lnTo>
                  <a:pt x="77857" y="36537"/>
                </a:lnTo>
                <a:lnTo>
                  <a:pt x="78871" y="38756"/>
                </a:lnTo>
                <a:lnTo>
                  <a:pt x="79789" y="41128"/>
                </a:lnTo>
                <a:lnTo>
                  <a:pt x="80631" y="43596"/>
                </a:lnTo>
                <a:lnTo>
                  <a:pt x="89564" y="43596"/>
                </a:lnTo>
                <a:lnTo>
                  <a:pt x="88283" y="41492"/>
                </a:lnTo>
                <a:lnTo>
                  <a:pt x="86867" y="39483"/>
                </a:lnTo>
                <a:lnTo>
                  <a:pt x="85298" y="37589"/>
                </a:lnTo>
                <a:lnTo>
                  <a:pt x="83615" y="35791"/>
                </a:lnTo>
                <a:lnTo>
                  <a:pt x="81759" y="34165"/>
                </a:lnTo>
                <a:lnTo>
                  <a:pt x="79827" y="32635"/>
                </a:lnTo>
                <a:lnTo>
                  <a:pt x="77780" y="31238"/>
                </a:lnTo>
                <a:lnTo>
                  <a:pt x="75600" y="29995"/>
                </a:lnTo>
                <a:lnTo>
                  <a:pt x="73381" y="28943"/>
                </a:lnTo>
                <a:close/>
                <a:moveTo>
                  <a:pt x="46580" y="28943"/>
                </a:moveTo>
                <a:lnTo>
                  <a:pt x="44361" y="29995"/>
                </a:lnTo>
                <a:lnTo>
                  <a:pt x="42219" y="31238"/>
                </a:lnTo>
                <a:lnTo>
                  <a:pt x="40133" y="32635"/>
                </a:lnTo>
                <a:lnTo>
                  <a:pt x="38201" y="34165"/>
                </a:lnTo>
                <a:lnTo>
                  <a:pt x="36384" y="35791"/>
                </a:lnTo>
                <a:lnTo>
                  <a:pt x="34662" y="37589"/>
                </a:lnTo>
                <a:lnTo>
                  <a:pt x="33094" y="39483"/>
                </a:lnTo>
                <a:lnTo>
                  <a:pt x="31678" y="41492"/>
                </a:lnTo>
                <a:lnTo>
                  <a:pt x="30396" y="43596"/>
                </a:lnTo>
                <a:lnTo>
                  <a:pt x="39330" y="43596"/>
                </a:lnTo>
                <a:lnTo>
                  <a:pt x="40172" y="41128"/>
                </a:lnTo>
                <a:lnTo>
                  <a:pt x="41071" y="38756"/>
                </a:lnTo>
                <a:lnTo>
                  <a:pt x="42104" y="36537"/>
                </a:lnTo>
                <a:lnTo>
                  <a:pt x="43156" y="34452"/>
                </a:lnTo>
                <a:lnTo>
                  <a:pt x="44246" y="32482"/>
                </a:lnTo>
                <a:lnTo>
                  <a:pt x="45413" y="30664"/>
                </a:lnTo>
                <a:lnTo>
                  <a:pt x="46580" y="28943"/>
                </a:lnTo>
                <a:close/>
                <a:moveTo>
                  <a:pt x="63395" y="27661"/>
                </a:moveTo>
                <a:lnTo>
                  <a:pt x="63395" y="43634"/>
                </a:lnTo>
                <a:lnTo>
                  <a:pt x="73438" y="43634"/>
                </a:lnTo>
                <a:lnTo>
                  <a:pt x="72501" y="41224"/>
                </a:lnTo>
                <a:lnTo>
                  <a:pt x="71487" y="39005"/>
                </a:lnTo>
                <a:lnTo>
                  <a:pt x="70377" y="36920"/>
                </a:lnTo>
                <a:lnTo>
                  <a:pt x="69249" y="35026"/>
                </a:lnTo>
                <a:lnTo>
                  <a:pt x="68043" y="33247"/>
                </a:lnTo>
                <a:lnTo>
                  <a:pt x="66857" y="31640"/>
                </a:lnTo>
                <a:lnTo>
                  <a:pt x="65691" y="30148"/>
                </a:lnTo>
                <a:lnTo>
                  <a:pt x="64524" y="28828"/>
                </a:lnTo>
                <a:lnTo>
                  <a:pt x="63395" y="27661"/>
                </a:lnTo>
                <a:close/>
                <a:moveTo>
                  <a:pt x="56566" y="27604"/>
                </a:moveTo>
                <a:lnTo>
                  <a:pt x="55475" y="28770"/>
                </a:lnTo>
                <a:lnTo>
                  <a:pt x="54308" y="30071"/>
                </a:lnTo>
                <a:lnTo>
                  <a:pt x="53103" y="31563"/>
                </a:lnTo>
                <a:lnTo>
                  <a:pt x="51898" y="33170"/>
                </a:lnTo>
                <a:lnTo>
                  <a:pt x="50731" y="34968"/>
                </a:lnTo>
                <a:lnTo>
                  <a:pt x="49564" y="36901"/>
                </a:lnTo>
                <a:lnTo>
                  <a:pt x="48474" y="38967"/>
                </a:lnTo>
                <a:lnTo>
                  <a:pt x="47422" y="41186"/>
                </a:lnTo>
                <a:lnTo>
                  <a:pt x="46504" y="43596"/>
                </a:lnTo>
                <a:lnTo>
                  <a:pt x="56566" y="43596"/>
                </a:lnTo>
                <a:lnTo>
                  <a:pt x="56566" y="27604"/>
                </a:lnTo>
                <a:close/>
                <a:moveTo>
                  <a:pt x="55514" y="0"/>
                </a:moveTo>
                <a:lnTo>
                  <a:pt x="66264" y="153"/>
                </a:lnTo>
                <a:lnTo>
                  <a:pt x="67183" y="286"/>
                </a:lnTo>
                <a:lnTo>
                  <a:pt x="68024" y="593"/>
                </a:lnTo>
                <a:lnTo>
                  <a:pt x="68751" y="1071"/>
                </a:lnTo>
                <a:lnTo>
                  <a:pt x="69325" y="1683"/>
                </a:lnTo>
                <a:lnTo>
                  <a:pt x="69803" y="2448"/>
                </a:lnTo>
                <a:lnTo>
                  <a:pt x="70090" y="3290"/>
                </a:lnTo>
                <a:lnTo>
                  <a:pt x="70167" y="4189"/>
                </a:lnTo>
                <a:lnTo>
                  <a:pt x="70052" y="13122"/>
                </a:lnTo>
                <a:lnTo>
                  <a:pt x="73055" y="13888"/>
                </a:lnTo>
                <a:lnTo>
                  <a:pt x="76040" y="14844"/>
                </a:lnTo>
                <a:lnTo>
                  <a:pt x="78909" y="15973"/>
                </a:lnTo>
                <a:lnTo>
                  <a:pt x="81798" y="17312"/>
                </a:lnTo>
                <a:lnTo>
                  <a:pt x="84571" y="18842"/>
                </a:lnTo>
                <a:lnTo>
                  <a:pt x="87230" y="20564"/>
                </a:lnTo>
                <a:lnTo>
                  <a:pt x="93677" y="14328"/>
                </a:lnTo>
                <a:lnTo>
                  <a:pt x="94289" y="13811"/>
                </a:lnTo>
                <a:lnTo>
                  <a:pt x="94997" y="13448"/>
                </a:lnTo>
                <a:lnTo>
                  <a:pt x="95762" y="13275"/>
                </a:lnTo>
                <a:lnTo>
                  <a:pt x="96489" y="13199"/>
                </a:lnTo>
                <a:lnTo>
                  <a:pt x="97254" y="13275"/>
                </a:lnTo>
                <a:lnTo>
                  <a:pt x="97981" y="13486"/>
                </a:lnTo>
                <a:lnTo>
                  <a:pt x="98670" y="13888"/>
                </a:lnTo>
                <a:lnTo>
                  <a:pt x="99263" y="14404"/>
                </a:lnTo>
                <a:lnTo>
                  <a:pt x="106762" y="22132"/>
                </a:lnTo>
                <a:lnTo>
                  <a:pt x="107240" y="22745"/>
                </a:lnTo>
                <a:lnTo>
                  <a:pt x="107604" y="23433"/>
                </a:lnTo>
                <a:lnTo>
                  <a:pt x="107814" y="24179"/>
                </a:lnTo>
                <a:lnTo>
                  <a:pt x="107890" y="24945"/>
                </a:lnTo>
                <a:lnTo>
                  <a:pt x="107776" y="25710"/>
                </a:lnTo>
                <a:lnTo>
                  <a:pt x="107565" y="26437"/>
                </a:lnTo>
                <a:lnTo>
                  <a:pt x="107202" y="27087"/>
                </a:lnTo>
                <a:lnTo>
                  <a:pt x="106685" y="27699"/>
                </a:lnTo>
                <a:lnTo>
                  <a:pt x="100239" y="33935"/>
                </a:lnTo>
                <a:lnTo>
                  <a:pt x="101884" y="36709"/>
                </a:lnTo>
                <a:lnTo>
                  <a:pt x="103338" y="39521"/>
                </a:lnTo>
                <a:lnTo>
                  <a:pt x="104581" y="42391"/>
                </a:lnTo>
                <a:lnTo>
                  <a:pt x="105633" y="45356"/>
                </a:lnTo>
                <a:lnTo>
                  <a:pt x="106513" y="48340"/>
                </a:lnTo>
                <a:lnTo>
                  <a:pt x="107164" y="51362"/>
                </a:lnTo>
                <a:lnTo>
                  <a:pt x="116097" y="51477"/>
                </a:lnTo>
                <a:lnTo>
                  <a:pt x="117015" y="51611"/>
                </a:lnTo>
                <a:lnTo>
                  <a:pt x="117838" y="51917"/>
                </a:lnTo>
                <a:lnTo>
                  <a:pt x="118565" y="52376"/>
                </a:lnTo>
                <a:lnTo>
                  <a:pt x="119158" y="53008"/>
                </a:lnTo>
                <a:lnTo>
                  <a:pt x="119636" y="53773"/>
                </a:lnTo>
                <a:lnTo>
                  <a:pt x="119885" y="54615"/>
                </a:lnTo>
                <a:lnTo>
                  <a:pt x="120000" y="55514"/>
                </a:lnTo>
                <a:lnTo>
                  <a:pt x="119846" y="66264"/>
                </a:lnTo>
                <a:lnTo>
                  <a:pt x="119713" y="67183"/>
                </a:lnTo>
                <a:lnTo>
                  <a:pt x="119406" y="68024"/>
                </a:lnTo>
                <a:lnTo>
                  <a:pt x="118928" y="68751"/>
                </a:lnTo>
                <a:lnTo>
                  <a:pt x="118316" y="69325"/>
                </a:lnTo>
                <a:lnTo>
                  <a:pt x="117551" y="69803"/>
                </a:lnTo>
                <a:lnTo>
                  <a:pt x="116709" y="70071"/>
                </a:lnTo>
                <a:lnTo>
                  <a:pt x="115810" y="70167"/>
                </a:lnTo>
                <a:lnTo>
                  <a:pt x="106877" y="70071"/>
                </a:lnTo>
                <a:lnTo>
                  <a:pt x="106111" y="73055"/>
                </a:lnTo>
                <a:lnTo>
                  <a:pt x="105155" y="76001"/>
                </a:lnTo>
                <a:lnTo>
                  <a:pt x="104026" y="78928"/>
                </a:lnTo>
                <a:lnTo>
                  <a:pt x="102687" y="81759"/>
                </a:lnTo>
                <a:lnTo>
                  <a:pt x="101157" y="84533"/>
                </a:lnTo>
                <a:lnTo>
                  <a:pt x="99435" y="87230"/>
                </a:lnTo>
                <a:lnTo>
                  <a:pt x="105671" y="93677"/>
                </a:lnTo>
                <a:lnTo>
                  <a:pt x="106188" y="94308"/>
                </a:lnTo>
                <a:lnTo>
                  <a:pt x="106551" y="94997"/>
                </a:lnTo>
                <a:lnTo>
                  <a:pt x="106724" y="95724"/>
                </a:lnTo>
                <a:lnTo>
                  <a:pt x="106800" y="96489"/>
                </a:lnTo>
                <a:lnTo>
                  <a:pt x="106724" y="97254"/>
                </a:lnTo>
                <a:lnTo>
                  <a:pt x="106513" y="97981"/>
                </a:lnTo>
                <a:lnTo>
                  <a:pt x="106111" y="98632"/>
                </a:lnTo>
                <a:lnTo>
                  <a:pt x="105595" y="99263"/>
                </a:lnTo>
                <a:lnTo>
                  <a:pt x="97867" y="106762"/>
                </a:lnTo>
                <a:lnTo>
                  <a:pt x="97254" y="107240"/>
                </a:lnTo>
                <a:lnTo>
                  <a:pt x="96566" y="107604"/>
                </a:lnTo>
                <a:lnTo>
                  <a:pt x="95820" y="107833"/>
                </a:lnTo>
                <a:lnTo>
                  <a:pt x="95054" y="107852"/>
                </a:lnTo>
                <a:lnTo>
                  <a:pt x="94289" y="107795"/>
                </a:lnTo>
                <a:lnTo>
                  <a:pt x="93562" y="107565"/>
                </a:lnTo>
                <a:lnTo>
                  <a:pt x="92912" y="107202"/>
                </a:lnTo>
                <a:lnTo>
                  <a:pt x="92300" y="106704"/>
                </a:lnTo>
                <a:lnTo>
                  <a:pt x="86064" y="100239"/>
                </a:lnTo>
                <a:lnTo>
                  <a:pt x="83290" y="101884"/>
                </a:lnTo>
                <a:lnTo>
                  <a:pt x="80478" y="103338"/>
                </a:lnTo>
                <a:lnTo>
                  <a:pt x="77608" y="104581"/>
                </a:lnTo>
                <a:lnTo>
                  <a:pt x="74643" y="105633"/>
                </a:lnTo>
                <a:lnTo>
                  <a:pt x="71659" y="106475"/>
                </a:lnTo>
                <a:lnTo>
                  <a:pt x="68637" y="107125"/>
                </a:lnTo>
                <a:lnTo>
                  <a:pt x="68522" y="116097"/>
                </a:lnTo>
                <a:lnTo>
                  <a:pt x="68388" y="117015"/>
                </a:lnTo>
                <a:lnTo>
                  <a:pt x="68082" y="117857"/>
                </a:lnTo>
                <a:lnTo>
                  <a:pt x="67623" y="118584"/>
                </a:lnTo>
                <a:lnTo>
                  <a:pt x="66991" y="119158"/>
                </a:lnTo>
                <a:lnTo>
                  <a:pt x="66226" y="119636"/>
                </a:lnTo>
                <a:lnTo>
                  <a:pt x="65384" y="119885"/>
                </a:lnTo>
                <a:lnTo>
                  <a:pt x="64485" y="120000"/>
                </a:lnTo>
                <a:lnTo>
                  <a:pt x="53735" y="119846"/>
                </a:lnTo>
                <a:lnTo>
                  <a:pt x="52816" y="119751"/>
                </a:lnTo>
                <a:lnTo>
                  <a:pt x="51975" y="119426"/>
                </a:lnTo>
                <a:lnTo>
                  <a:pt x="51248" y="118947"/>
                </a:lnTo>
                <a:lnTo>
                  <a:pt x="50674" y="118316"/>
                </a:lnTo>
                <a:lnTo>
                  <a:pt x="50196" y="117589"/>
                </a:lnTo>
                <a:lnTo>
                  <a:pt x="49928" y="116747"/>
                </a:lnTo>
                <a:lnTo>
                  <a:pt x="49832" y="115848"/>
                </a:lnTo>
                <a:lnTo>
                  <a:pt x="49928" y="106877"/>
                </a:lnTo>
                <a:lnTo>
                  <a:pt x="46944" y="106111"/>
                </a:lnTo>
                <a:lnTo>
                  <a:pt x="43998" y="105193"/>
                </a:lnTo>
                <a:lnTo>
                  <a:pt x="41071" y="104026"/>
                </a:lnTo>
                <a:lnTo>
                  <a:pt x="38240" y="102725"/>
                </a:lnTo>
                <a:lnTo>
                  <a:pt x="35466" y="101195"/>
                </a:lnTo>
                <a:lnTo>
                  <a:pt x="32769" y="99435"/>
                </a:lnTo>
                <a:lnTo>
                  <a:pt x="26322" y="105710"/>
                </a:lnTo>
                <a:lnTo>
                  <a:pt x="25691" y="106188"/>
                </a:lnTo>
                <a:lnTo>
                  <a:pt x="25002" y="106551"/>
                </a:lnTo>
                <a:lnTo>
                  <a:pt x="24275" y="106762"/>
                </a:lnTo>
                <a:lnTo>
                  <a:pt x="23510" y="106800"/>
                </a:lnTo>
                <a:lnTo>
                  <a:pt x="22745" y="106724"/>
                </a:lnTo>
                <a:lnTo>
                  <a:pt x="22018" y="106513"/>
                </a:lnTo>
                <a:lnTo>
                  <a:pt x="21367" y="106150"/>
                </a:lnTo>
                <a:lnTo>
                  <a:pt x="20736" y="105633"/>
                </a:lnTo>
                <a:lnTo>
                  <a:pt x="13237" y="97867"/>
                </a:lnTo>
                <a:lnTo>
                  <a:pt x="12759" y="97254"/>
                </a:lnTo>
                <a:lnTo>
                  <a:pt x="12395" y="96566"/>
                </a:lnTo>
                <a:lnTo>
                  <a:pt x="12166" y="95839"/>
                </a:lnTo>
                <a:lnTo>
                  <a:pt x="12147" y="95074"/>
                </a:lnTo>
                <a:lnTo>
                  <a:pt x="12204" y="94347"/>
                </a:lnTo>
                <a:lnTo>
                  <a:pt x="12434" y="93601"/>
                </a:lnTo>
                <a:lnTo>
                  <a:pt x="12797" y="92912"/>
                </a:lnTo>
                <a:lnTo>
                  <a:pt x="13295" y="92300"/>
                </a:lnTo>
                <a:lnTo>
                  <a:pt x="19760" y="86064"/>
                </a:lnTo>
                <a:lnTo>
                  <a:pt x="18115" y="83328"/>
                </a:lnTo>
                <a:lnTo>
                  <a:pt x="16661" y="80516"/>
                </a:lnTo>
                <a:lnTo>
                  <a:pt x="15418" y="77608"/>
                </a:lnTo>
                <a:lnTo>
                  <a:pt x="14366" y="74701"/>
                </a:lnTo>
                <a:lnTo>
                  <a:pt x="13524" y="71697"/>
                </a:lnTo>
                <a:lnTo>
                  <a:pt x="12874" y="68637"/>
                </a:lnTo>
                <a:lnTo>
                  <a:pt x="3902" y="68522"/>
                </a:lnTo>
                <a:lnTo>
                  <a:pt x="2984" y="68426"/>
                </a:lnTo>
                <a:lnTo>
                  <a:pt x="2142" y="68101"/>
                </a:lnTo>
                <a:lnTo>
                  <a:pt x="1415" y="67623"/>
                </a:lnTo>
                <a:lnTo>
                  <a:pt x="841" y="66991"/>
                </a:lnTo>
                <a:lnTo>
                  <a:pt x="363" y="66264"/>
                </a:lnTo>
                <a:lnTo>
                  <a:pt x="114" y="65442"/>
                </a:lnTo>
                <a:lnTo>
                  <a:pt x="0" y="64524"/>
                </a:lnTo>
                <a:lnTo>
                  <a:pt x="153" y="53735"/>
                </a:lnTo>
                <a:lnTo>
                  <a:pt x="248" y="52816"/>
                </a:lnTo>
                <a:lnTo>
                  <a:pt x="573" y="52013"/>
                </a:lnTo>
                <a:lnTo>
                  <a:pt x="1052" y="51286"/>
                </a:lnTo>
                <a:lnTo>
                  <a:pt x="1683" y="50674"/>
                </a:lnTo>
                <a:lnTo>
                  <a:pt x="2410" y="50234"/>
                </a:lnTo>
                <a:lnTo>
                  <a:pt x="3252" y="49947"/>
                </a:lnTo>
                <a:lnTo>
                  <a:pt x="4151" y="49832"/>
                </a:lnTo>
                <a:lnTo>
                  <a:pt x="13122" y="49985"/>
                </a:lnTo>
                <a:lnTo>
                  <a:pt x="13888" y="46944"/>
                </a:lnTo>
                <a:lnTo>
                  <a:pt x="14806" y="43998"/>
                </a:lnTo>
                <a:lnTo>
                  <a:pt x="15973" y="41090"/>
                </a:lnTo>
                <a:lnTo>
                  <a:pt x="17274" y="38240"/>
                </a:lnTo>
                <a:lnTo>
                  <a:pt x="18804" y="35466"/>
                </a:lnTo>
                <a:lnTo>
                  <a:pt x="20564" y="32769"/>
                </a:lnTo>
                <a:lnTo>
                  <a:pt x="14289" y="26360"/>
                </a:lnTo>
                <a:lnTo>
                  <a:pt x="13811" y="25710"/>
                </a:lnTo>
                <a:lnTo>
                  <a:pt x="13448" y="25002"/>
                </a:lnTo>
                <a:lnTo>
                  <a:pt x="13237" y="24275"/>
                </a:lnTo>
                <a:lnTo>
                  <a:pt x="13199" y="23510"/>
                </a:lnTo>
                <a:lnTo>
                  <a:pt x="13275" y="22783"/>
                </a:lnTo>
                <a:lnTo>
                  <a:pt x="13486" y="22056"/>
                </a:lnTo>
                <a:lnTo>
                  <a:pt x="13849" y="21367"/>
                </a:lnTo>
                <a:lnTo>
                  <a:pt x="14366" y="20736"/>
                </a:lnTo>
                <a:lnTo>
                  <a:pt x="22132" y="13275"/>
                </a:lnTo>
                <a:lnTo>
                  <a:pt x="22745" y="12759"/>
                </a:lnTo>
                <a:lnTo>
                  <a:pt x="23433" y="12434"/>
                </a:lnTo>
                <a:lnTo>
                  <a:pt x="24198" y="12223"/>
                </a:lnTo>
                <a:lnTo>
                  <a:pt x="24925" y="12147"/>
                </a:lnTo>
                <a:lnTo>
                  <a:pt x="25691" y="12223"/>
                </a:lnTo>
                <a:lnTo>
                  <a:pt x="26417" y="12472"/>
                </a:lnTo>
                <a:lnTo>
                  <a:pt x="27125" y="12835"/>
                </a:lnTo>
                <a:lnTo>
                  <a:pt x="27699" y="13352"/>
                </a:lnTo>
                <a:lnTo>
                  <a:pt x="33974" y="19799"/>
                </a:lnTo>
                <a:lnTo>
                  <a:pt x="36709" y="18115"/>
                </a:lnTo>
                <a:lnTo>
                  <a:pt x="39521" y="16700"/>
                </a:lnTo>
                <a:lnTo>
                  <a:pt x="42391" y="15418"/>
                </a:lnTo>
                <a:lnTo>
                  <a:pt x="45337" y="14366"/>
                </a:lnTo>
                <a:lnTo>
                  <a:pt x="48340" y="13524"/>
                </a:lnTo>
                <a:lnTo>
                  <a:pt x="51362" y="12874"/>
                </a:lnTo>
                <a:lnTo>
                  <a:pt x="51496" y="3902"/>
                </a:lnTo>
                <a:lnTo>
                  <a:pt x="51611" y="2984"/>
                </a:lnTo>
                <a:lnTo>
                  <a:pt x="51936" y="2199"/>
                </a:lnTo>
                <a:lnTo>
                  <a:pt x="52415" y="1453"/>
                </a:lnTo>
                <a:lnTo>
                  <a:pt x="53027" y="841"/>
                </a:lnTo>
                <a:lnTo>
                  <a:pt x="53773" y="401"/>
                </a:lnTo>
                <a:lnTo>
                  <a:pt x="54595" y="114"/>
                </a:lnTo>
                <a:lnTo>
                  <a:pt x="5551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174" name="Google Shape;1174;p53"/>
          <p:cNvGrpSpPr/>
          <p:nvPr/>
        </p:nvGrpSpPr>
        <p:grpSpPr>
          <a:xfrm>
            <a:off x="1607992" y="2065980"/>
            <a:ext cx="338610" cy="338781"/>
            <a:chOff x="414338" y="3284538"/>
            <a:chExt cx="2978100" cy="2979600"/>
          </a:xfrm>
        </p:grpSpPr>
        <p:sp>
          <p:nvSpPr>
            <p:cNvPr id="1175" name="Google Shape;1175;p53"/>
            <p:cNvSpPr/>
            <p:nvPr/>
          </p:nvSpPr>
          <p:spPr>
            <a:xfrm>
              <a:off x="1217613" y="4897438"/>
              <a:ext cx="55500" cy="34800"/>
            </a:xfrm>
            <a:custGeom>
              <a:rect b="b" l="l" r="r" t="t"/>
              <a:pathLst>
                <a:path extrusionOk="0" h="120000" w="120000">
                  <a:moveTo>
                    <a:pt x="36000" y="0"/>
                  </a:moveTo>
                  <a:lnTo>
                    <a:pt x="56571" y="8000"/>
                  </a:lnTo>
                  <a:lnTo>
                    <a:pt x="75428" y="21333"/>
                  </a:lnTo>
                  <a:lnTo>
                    <a:pt x="89142" y="40000"/>
                  </a:lnTo>
                  <a:lnTo>
                    <a:pt x="102857" y="61333"/>
                  </a:lnTo>
                  <a:lnTo>
                    <a:pt x="116571" y="82666"/>
                  </a:lnTo>
                  <a:lnTo>
                    <a:pt x="118285" y="90666"/>
                  </a:lnTo>
                  <a:lnTo>
                    <a:pt x="120000" y="96000"/>
                  </a:lnTo>
                  <a:lnTo>
                    <a:pt x="120000" y="104000"/>
                  </a:lnTo>
                  <a:lnTo>
                    <a:pt x="118285" y="112000"/>
                  </a:lnTo>
                  <a:lnTo>
                    <a:pt x="114857" y="117333"/>
                  </a:lnTo>
                  <a:lnTo>
                    <a:pt x="109714" y="120000"/>
                  </a:lnTo>
                  <a:lnTo>
                    <a:pt x="104571" y="120000"/>
                  </a:lnTo>
                  <a:lnTo>
                    <a:pt x="97714" y="120000"/>
                  </a:lnTo>
                  <a:lnTo>
                    <a:pt x="68571" y="93333"/>
                  </a:lnTo>
                  <a:lnTo>
                    <a:pt x="39428" y="69333"/>
                  </a:lnTo>
                  <a:lnTo>
                    <a:pt x="5142" y="37333"/>
                  </a:lnTo>
                  <a:lnTo>
                    <a:pt x="1714" y="32000"/>
                  </a:lnTo>
                  <a:lnTo>
                    <a:pt x="0" y="26666"/>
                  </a:lnTo>
                  <a:lnTo>
                    <a:pt x="0" y="18666"/>
                  </a:lnTo>
                  <a:lnTo>
                    <a:pt x="1714" y="13333"/>
                  </a:lnTo>
                  <a:lnTo>
                    <a:pt x="5142" y="8000"/>
                  </a:lnTo>
                  <a:lnTo>
                    <a:pt x="10285" y="5333"/>
                  </a:lnTo>
                  <a:lnTo>
                    <a:pt x="36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76" name="Google Shape;1176;p53"/>
            <p:cNvSpPr/>
            <p:nvPr/>
          </p:nvSpPr>
          <p:spPr>
            <a:xfrm>
              <a:off x="1524000" y="3884613"/>
              <a:ext cx="501600" cy="293700"/>
            </a:xfrm>
            <a:custGeom>
              <a:rect b="b" l="l" r="r" t="t"/>
              <a:pathLst>
                <a:path extrusionOk="0" h="120000" w="120000">
                  <a:moveTo>
                    <a:pt x="85904" y="0"/>
                  </a:moveTo>
                  <a:lnTo>
                    <a:pt x="90666" y="322"/>
                  </a:lnTo>
                  <a:lnTo>
                    <a:pt x="95238" y="1935"/>
                  </a:lnTo>
                  <a:lnTo>
                    <a:pt x="99428" y="5161"/>
                  </a:lnTo>
                  <a:lnTo>
                    <a:pt x="103619" y="10645"/>
                  </a:lnTo>
                  <a:lnTo>
                    <a:pt x="105904" y="13548"/>
                  </a:lnTo>
                  <a:lnTo>
                    <a:pt x="108952" y="15161"/>
                  </a:lnTo>
                  <a:lnTo>
                    <a:pt x="112380" y="16129"/>
                  </a:lnTo>
                  <a:lnTo>
                    <a:pt x="116000" y="17419"/>
                  </a:lnTo>
                  <a:lnTo>
                    <a:pt x="119428" y="18387"/>
                  </a:lnTo>
                  <a:lnTo>
                    <a:pt x="120000" y="24516"/>
                  </a:lnTo>
                  <a:lnTo>
                    <a:pt x="119619" y="30000"/>
                  </a:lnTo>
                  <a:lnTo>
                    <a:pt x="118095" y="35483"/>
                  </a:lnTo>
                  <a:lnTo>
                    <a:pt x="115238" y="40645"/>
                  </a:lnTo>
                  <a:lnTo>
                    <a:pt x="113714" y="43548"/>
                  </a:lnTo>
                  <a:lnTo>
                    <a:pt x="112190" y="47096"/>
                  </a:lnTo>
                  <a:lnTo>
                    <a:pt x="111428" y="51290"/>
                  </a:lnTo>
                  <a:lnTo>
                    <a:pt x="110857" y="54838"/>
                  </a:lnTo>
                  <a:lnTo>
                    <a:pt x="110666" y="60322"/>
                  </a:lnTo>
                  <a:lnTo>
                    <a:pt x="109714" y="64516"/>
                  </a:lnTo>
                  <a:lnTo>
                    <a:pt x="108380" y="68387"/>
                  </a:lnTo>
                  <a:lnTo>
                    <a:pt x="106666" y="71612"/>
                  </a:lnTo>
                  <a:lnTo>
                    <a:pt x="104571" y="74516"/>
                  </a:lnTo>
                  <a:lnTo>
                    <a:pt x="102476" y="77096"/>
                  </a:lnTo>
                  <a:lnTo>
                    <a:pt x="100190" y="80000"/>
                  </a:lnTo>
                  <a:lnTo>
                    <a:pt x="100000" y="80000"/>
                  </a:lnTo>
                  <a:lnTo>
                    <a:pt x="99619" y="80000"/>
                  </a:lnTo>
                  <a:lnTo>
                    <a:pt x="99238" y="80000"/>
                  </a:lnTo>
                  <a:lnTo>
                    <a:pt x="98666" y="80000"/>
                  </a:lnTo>
                  <a:lnTo>
                    <a:pt x="95047" y="84838"/>
                  </a:lnTo>
                  <a:lnTo>
                    <a:pt x="90857" y="89354"/>
                  </a:lnTo>
                  <a:lnTo>
                    <a:pt x="86857" y="92580"/>
                  </a:lnTo>
                  <a:lnTo>
                    <a:pt x="82476" y="95161"/>
                  </a:lnTo>
                  <a:lnTo>
                    <a:pt x="77904" y="96774"/>
                  </a:lnTo>
                  <a:lnTo>
                    <a:pt x="72571" y="97096"/>
                  </a:lnTo>
                  <a:lnTo>
                    <a:pt x="70857" y="97741"/>
                  </a:lnTo>
                  <a:lnTo>
                    <a:pt x="68952" y="100322"/>
                  </a:lnTo>
                  <a:lnTo>
                    <a:pt x="67047" y="104193"/>
                  </a:lnTo>
                  <a:lnTo>
                    <a:pt x="65142" y="108387"/>
                  </a:lnTo>
                  <a:lnTo>
                    <a:pt x="64000" y="112580"/>
                  </a:lnTo>
                  <a:lnTo>
                    <a:pt x="62666" y="116451"/>
                  </a:lnTo>
                  <a:lnTo>
                    <a:pt x="61142" y="118709"/>
                  </a:lnTo>
                  <a:lnTo>
                    <a:pt x="59428" y="120000"/>
                  </a:lnTo>
                  <a:lnTo>
                    <a:pt x="57523" y="119677"/>
                  </a:lnTo>
                  <a:lnTo>
                    <a:pt x="55809" y="118709"/>
                  </a:lnTo>
                  <a:lnTo>
                    <a:pt x="54476" y="117419"/>
                  </a:lnTo>
                  <a:lnTo>
                    <a:pt x="52190" y="114838"/>
                  </a:lnTo>
                  <a:lnTo>
                    <a:pt x="49904" y="112258"/>
                  </a:lnTo>
                  <a:lnTo>
                    <a:pt x="47809" y="108709"/>
                  </a:lnTo>
                  <a:lnTo>
                    <a:pt x="46285" y="104838"/>
                  </a:lnTo>
                  <a:lnTo>
                    <a:pt x="45333" y="100000"/>
                  </a:lnTo>
                  <a:lnTo>
                    <a:pt x="45333" y="94193"/>
                  </a:lnTo>
                  <a:lnTo>
                    <a:pt x="45714" y="82258"/>
                  </a:lnTo>
                  <a:lnTo>
                    <a:pt x="45333" y="70645"/>
                  </a:lnTo>
                  <a:lnTo>
                    <a:pt x="44952" y="62903"/>
                  </a:lnTo>
                  <a:lnTo>
                    <a:pt x="44190" y="56451"/>
                  </a:lnTo>
                  <a:lnTo>
                    <a:pt x="42666" y="50967"/>
                  </a:lnTo>
                  <a:lnTo>
                    <a:pt x="40380" y="46774"/>
                  </a:lnTo>
                  <a:lnTo>
                    <a:pt x="37333" y="43548"/>
                  </a:lnTo>
                  <a:lnTo>
                    <a:pt x="33714" y="41290"/>
                  </a:lnTo>
                  <a:lnTo>
                    <a:pt x="29333" y="40000"/>
                  </a:lnTo>
                  <a:lnTo>
                    <a:pt x="28571" y="40000"/>
                  </a:lnTo>
                  <a:lnTo>
                    <a:pt x="28000" y="40000"/>
                  </a:lnTo>
                  <a:lnTo>
                    <a:pt x="27428" y="39354"/>
                  </a:lnTo>
                  <a:lnTo>
                    <a:pt x="26666" y="39354"/>
                  </a:lnTo>
                  <a:lnTo>
                    <a:pt x="26285" y="38709"/>
                  </a:lnTo>
                  <a:lnTo>
                    <a:pt x="25904" y="38387"/>
                  </a:lnTo>
                  <a:lnTo>
                    <a:pt x="23047" y="32903"/>
                  </a:lnTo>
                  <a:lnTo>
                    <a:pt x="20000" y="28387"/>
                  </a:lnTo>
                  <a:lnTo>
                    <a:pt x="16380" y="25806"/>
                  </a:lnTo>
                  <a:lnTo>
                    <a:pt x="12761" y="23870"/>
                  </a:lnTo>
                  <a:lnTo>
                    <a:pt x="8571" y="23548"/>
                  </a:lnTo>
                  <a:lnTo>
                    <a:pt x="4571" y="23548"/>
                  </a:lnTo>
                  <a:lnTo>
                    <a:pt x="0" y="24838"/>
                  </a:lnTo>
                  <a:lnTo>
                    <a:pt x="2285" y="18387"/>
                  </a:lnTo>
                  <a:lnTo>
                    <a:pt x="4952" y="13548"/>
                  </a:lnTo>
                  <a:lnTo>
                    <a:pt x="7809" y="10322"/>
                  </a:lnTo>
                  <a:lnTo>
                    <a:pt x="11047" y="9032"/>
                  </a:lnTo>
                  <a:lnTo>
                    <a:pt x="14666" y="8387"/>
                  </a:lnTo>
                  <a:lnTo>
                    <a:pt x="29904" y="9354"/>
                  </a:lnTo>
                  <a:lnTo>
                    <a:pt x="44952" y="8387"/>
                  </a:lnTo>
                  <a:lnTo>
                    <a:pt x="49523" y="7096"/>
                  </a:lnTo>
                  <a:lnTo>
                    <a:pt x="54095" y="4838"/>
                  </a:lnTo>
                  <a:lnTo>
                    <a:pt x="58666" y="2258"/>
                  </a:lnTo>
                  <a:lnTo>
                    <a:pt x="61523" y="1290"/>
                  </a:lnTo>
                  <a:lnTo>
                    <a:pt x="64380" y="645"/>
                  </a:lnTo>
                  <a:lnTo>
                    <a:pt x="75238" y="645"/>
                  </a:lnTo>
                  <a:lnTo>
                    <a:pt x="8590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77" name="Google Shape;1177;p53"/>
            <p:cNvSpPr/>
            <p:nvPr/>
          </p:nvSpPr>
          <p:spPr>
            <a:xfrm>
              <a:off x="414338" y="3284538"/>
              <a:ext cx="2978100" cy="2979600"/>
            </a:xfrm>
            <a:custGeom>
              <a:rect b="b" l="l" r="r" t="t"/>
              <a:pathLst>
                <a:path extrusionOk="0" h="120000" w="120000">
                  <a:moveTo>
                    <a:pt x="60111" y="21597"/>
                  </a:moveTo>
                  <a:lnTo>
                    <a:pt x="57168" y="21693"/>
                  </a:lnTo>
                  <a:lnTo>
                    <a:pt x="54257" y="22044"/>
                  </a:lnTo>
                  <a:lnTo>
                    <a:pt x="51442" y="22587"/>
                  </a:lnTo>
                  <a:lnTo>
                    <a:pt x="48691" y="23322"/>
                  </a:lnTo>
                  <a:lnTo>
                    <a:pt x="46035" y="24281"/>
                  </a:lnTo>
                  <a:lnTo>
                    <a:pt x="43476" y="25367"/>
                  </a:lnTo>
                  <a:lnTo>
                    <a:pt x="41013" y="26677"/>
                  </a:lnTo>
                  <a:lnTo>
                    <a:pt x="38645" y="28146"/>
                  </a:lnTo>
                  <a:lnTo>
                    <a:pt x="36406" y="29744"/>
                  </a:lnTo>
                  <a:lnTo>
                    <a:pt x="34294" y="31533"/>
                  </a:lnTo>
                  <a:lnTo>
                    <a:pt x="34646" y="31757"/>
                  </a:lnTo>
                  <a:lnTo>
                    <a:pt x="34998" y="32076"/>
                  </a:lnTo>
                  <a:lnTo>
                    <a:pt x="35254" y="32300"/>
                  </a:lnTo>
                  <a:lnTo>
                    <a:pt x="35574" y="32555"/>
                  </a:lnTo>
                  <a:lnTo>
                    <a:pt x="35926" y="32939"/>
                  </a:lnTo>
                  <a:lnTo>
                    <a:pt x="36406" y="32332"/>
                  </a:lnTo>
                  <a:lnTo>
                    <a:pt x="36854" y="31789"/>
                  </a:lnTo>
                  <a:lnTo>
                    <a:pt x="37334" y="31341"/>
                  </a:lnTo>
                  <a:lnTo>
                    <a:pt x="37909" y="31022"/>
                  </a:lnTo>
                  <a:lnTo>
                    <a:pt x="38485" y="30766"/>
                  </a:lnTo>
                  <a:lnTo>
                    <a:pt x="39125" y="30479"/>
                  </a:lnTo>
                  <a:lnTo>
                    <a:pt x="39669" y="30223"/>
                  </a:lnTo>
                  <a:lnTo>
                    <a:pt x="40181" y="29936"/>
                  </a:lnTo>
                  <a:lnTo>
                    <a:pt x="40629" y="29552"/>
                  </a:lnTo>
                  <a:lnTo>
                    <a:pt x="41141" y="29169"/>
                  </a:lnTo>
                  <a:lnTo>
                    <a:pt x="41588" y="28945"/>
                  </a:lnTo>
                  <a:lnTo>
                    <a:pt x="42068" y="28881"/>
                  </a:lnTo>
                  <a:lnTo>
                    <a:pt x="42548" y="28945"/>
                  </a:lnTo>
                  <a:lnTo>
                    <a:pt x="43060" y="29201"/>
                  </a:lnTo>
                  <a:lnTo>
                    <a:pt x="43572" y="29584"/>
                  </a:lnTo>
                  <a:lnTo>
                    <a:pt x="44116" y="30000"/>
                  </a:lnTo>
                  <a:lnTo>
                    <a:pt x="44756" y="30287"/>
                  </a:lnTo>
                  <a:lnTo>
                    <a:pt x="45395" y="30479"/>
                  </a:lnTo>
                  <a:lnTo>
                    <a:pt x="45843" y="30575"/>
                  </a:lnTo>
                  <a:lnTo>
                    <a:pt x="46291" y="30798"/>
                  </a:lnTo>
                  <a:lnTo>
                    <a:pt x="46803" y="31246"/>
                  </a:lnTo>
                  <a:lnTo>
                    <a:pt x="47187" y="31853"/>
                  </a:lnTo>
                  <a:lnTo>
                    <a:pt x="47443" y="32555"/>
                  </a:lnTo>
                  <a:lnTo>
                    <a:pt x="47475" y="33322"/>
                  </a:lnTo>
                  <a:lnTo>
                    <a:pt x="46035" y="34153"/>
                  </a:lnTo>
                  <a:lnTo>
                    <a:pt x="45875" y="34376"/>
                  </a:lnTo>
                  <a:lnTo>
                    <a:pt x="45683" y="34600"/>
                  </a:lnTo>
                  <a:lnTo>
                    <a:pt x="45395" y="34089"/>
                  </a:lnTo>
                  <a:lnTo>
                    <a:pt x="45107" y="33578"/>
                  </a:lnTo>
                  <a:lnTo>
                    <a:pt x="44756" y="33130"/>
                  </a:lnTo>
                  <a:lnTo>
                    <a:pt x="44084" y="32523"/>
                  </a:lnTo>
                  <a:lnTo>
                    <a:pt x="43380" y="32108"/>
                  </a:lnTo>
                  <a:lnTo>
                    <a:pt x="42772" y="31948"/>
                  </a:lnTo>
                  <a:lnTo>
                    <a:pt x="42100" y="31948"/>
                  </a:lnTo>
                  <a:lnTo>
                    <a:pt x="41460" y="32108"/>
                  </a:lnTo>
                  <a:lnTo>
                    <a:pt x="40789" y="32523"/>
                  </a:lnTo>
                  <a:lnTo>
                    <a:pt x="40117" y="33130"/>
                  </a:lnTo>
                  <a:lnTo>
                    <a:pt x="37557" y="35654"/>
                  </a:lnTo>
                  <a:lnTo>
                    <a:pt x="34934" y="38274"/>
                  </a:lnTo>
                  <a:lnTo>
                    <a:pt x="35350" y="38785"/>
                  </a:lnTo>
                  <a:lnTo>
                    <a:pt x="35766" y="39201"/>
                  </a:lnTo>
                  <a:lnTo>
                    <a:pt x="36182" y="39584"/>
                  </a:lnTo>
                  <a:lnTo>
                    <a:pt x="36662" y="39840"/>
                  </a:lnTo>
                  <a:lnTo>
                    <a:pt x="37238" y="39968"/>
                  </a:lnTo>
                  <a:lnTo>
                    <a:pt x="37909" y="39936"/>
                  </a:lnTo>
                  <a:lnTo>
                    <a:pt x="38645" y="39936"/>
                  </a:lnTo>
                  <a:lnTo>
                    <a:pt x="39413" y="39936"/>
                  </a:lnTo>
                  <a:lnTo>
                    <a:pt x="40149" y="39904"/>
                  </a:lnTo>
                  <a:lnTo>
                    <a:pt x="40789" y="39712"/>
                  </a:lnTo>
                  <a:lnTo>
                    <a:pt x="41460" y="39424"/>
                  </a:lnTo>
                  <a:lnTo>
                    <a:pt x="42068" y="39105"/>
                  </a:lnTo>
                  <a:lnTo>
                    <a:pt x="42708" y="38817"/>
                  </a:lnTo>
                  <a:lnTo>
                    <a:pt x="43284" y="38562"/>
                  </a:lnTo>
                  <a:lnTo>
                    <a:pt x="43956" y="38370"/>
                  </a:lnTo>
                  <a:lnTo>
                    <a:pt x="44628" y="38338"/>
                  </a:lnTo>
                  <a:lnTo>
                    <a:pt x="45363" y="38338"/>
                  </a:lnTo>
                  <a:lnTo>
                    <a:pt x="46067" y="38338"/>
                  </a:lnTo>
                  <a:lnTo>
                    <a:pt x="46675" y="38370"/>
                  </a:lnTo>
                  <a:lnTo>
                    <a:pt x="47315" y="38530"/>
                  </a:lnTo>
                  <a:lnTo>
                    <a:pt x="47891" y="38785"/>
                  </a:lnTo>
                  <a:lnTo>
                    <a:pt x="48403" y="39137"/>
                  </a:lnTo>
                  <a:lnTo>
                    <a:pt x="48595" y="39297"/>
                  </a:lnTo>
                  <a:lnTo>
                    <a:pt x="48754" y="39424"/>
                  </a:lnTo>
                  <a:lnTo>
                    <a:pt x="49170" y="39744"/>
                  </a:lnTo>
                  <a:lnTo>
                    <a:pt x="49426" y="40191"/>
                  </a:lnTo>
                  <a:lnTo>
                    <a:pt x="49586" y="40702"/>
                  </a:lnTo>
                  <a:lnTo>
                    <a:pt x="49522" y="41214"/>
                  </a:lnTo>
                  <a:lnTo>
                    <a:pt x="49394" y="41725"/>
                  </a:lnTo>
                  <a:lnTo>
                    <a:pt x="49074" y="42172"/>
                  </a:lnTo>
                  <a:lnTo>
                    <a:pt x="48371" y="42875"/>
                  </a:lnTo>
                  <a:lnTo>
                    <a:pt x="47667" y="43546"/>
                  </a:lnTo>
                  <a:lnTo>
                    <a:pt x="46867" y="44185"/>
                  </a:lnTo>
                  <a:lnTo>
                    <a:pt x="46035" y="44760"/>
                  </a:lnTo>
                  <a:lnTo>
                    <a:pt x="44340" y="45846"/>
                  </a:lnTo>
                  <a:lnTo>
                    <a:pt x="42740" y="47124"/>
                  </a:lnTo>
                  <a:lnTo>
                    <a:pt x="41268" y="48530"/>
                  </a:lnTo>
                  <a:lnTo>
                    <a:pt x="39957" y="50063"/>
                  </a:lnTo>
                  <a:lnTo>
                    <a:pt x="38485" y="51821"/>
                  </a:lnTo>
                  <a:lnTo>
                    <a:pt x="36982" y="53578"/>
                  </a:lnTo>
                  <a:lnTo>
                    <a:pt x="36790" y="53897"/>
                  </a:lnTo>
                  <a:lnTo>
                    <a:pt x="36598" y="54249"/>
                  </a:lnTo>
                  <a:lnTo>
                    <a:pt x="36470" y="54632"/>
                  </a:lnTo>
                  <a:lnTo>
                    <a:pt x="36310" y="55463"/>
                  </a:lnTo>
                  <a:lnTo>
                    <a:pt x="36054" y="56102"/>
                  </a:lnTo>
                  <a:lnTo>
                    <a:pt x="35638" y="56613"/>
                  </a:lnTo>
                  <a:lnTo>
                    <a:pt x="35094" y="56932"/>
                  </a:lnTo>
                  <a:lnTo>
                    <a:pt x="34422" y="57156"/>
                  </a:lnTo>
                  <a:lnTo>
                    <a:pt x="33591" y="57252"/>
                  </a:lnTo>
                  <a:lnTo>
                    <a:pt x="33015" y="57380"/>
                  </a:lnTo>
                  <a:lnTo>
                    <a:pt x="32439" y="57635"/>
                  </a:lnTo>
                  <a:lnTo>
                    <a:pt x="31863" y="57923"/>
                  </a:lnTo>
                  <a:lnTo>
                    <a:pt x="30647" y="58722"/>
                  </a:lnTo>
                  <a:lnTo>
                    <a:pt x="29464" y="59552"/>
                  </a:lnTo>
                  <a:lnTo>
                    <a:pt x="29016" y="59968"/>
                  </a:lnTo>
                  <a:lnTo>
                    <a:pt x="28728" y="60447"/>
                  </a:lnTo>
                  <a:lnTo>
                    <a:pt x="28600" y="60990"/>
                  </a:lnTo>
                  <a:lnTo>
                    <a:pt x="28600" y="61597"/>
                  </a:lnTo>
                  <a:lnTo>
                    <a:pt x="28632" y="62907"/>
                  </a:lnTo>
                  <a:lnTo>
                    <a:pt x="28632" y="64217"/>
                  </a:lnTo>
                  <a:lnTo>
                    <a:pt x="28600" y="64632"/>
                  </a:lnTo>
                  <a:lnTo>
                    <a:pt x="28472" y="64888"/>
                  </a:lnTo>
                  <a:lnTo>
                    <a:pt x="28216" y="65079"/>
                  </a:lnTo>
                  <a:lnTo>
                    <a:pt x="27928" y="65111"/>
                  </a:lnTo>
                  <a:lnTo>
                    <a:pt x="27576" y="65111"/>
                  </a:lnTo>
                  <a:lnTo>
                    <a:pt x="27128" y="65015"/>
                  </a:lnTo>
                  <a:lnTo>
                    <a:pt x="26680" y="64728"/>
                  </a:lnTo>
                  <a:lnTo>
                    <a:pt x="26233" y="64345"/>
                  </a:lnTo>
                  <a:lnTo>
                    <a:pt x="25881" y="63865"/>
                  </a:lnTo>
                  <a:lnTo>
                    <a:pt x="25625" y="63386"/>
                  </a:lnTo>
                  <a:lnTo>
                    <a:pt x="25465" y="62971"/>
                  </a:lnTo>
                  <a:lnTo>
                    <a:pt x="25465" y="62651"/>
                  </a:lnTo>
                  <a:lnTo>
                    <a:pt x="25529" y="62364"/>
                  </a:lnTo>
                  <a:lnTo>
                    <a:pt x="25465" y="62140"/>
                  </a:lnTo>
                  <a:lnTo>
                    <a:pt x="25401" y="61980"/>
                  </a:lnTo>
                  <a:lnTo>
                    <a:pt x="24889" y="61469"/>
                  </a:lnTo>
                  <a:lnTo>
                    <a:pt x="24505" y="60862"/>
                  </a:lnTo>
                  <a:lnTo>
                    <a:pt x="24153" y="60287"/>
                  </a:lnTo>
                  <a:lnTo>
                    <a:pt x="23865" y="59648"/>
                  </a:lnTo>
                  <a:lnTo>
                    <a:pt x="23609" y="58977"/>
                  </a:lnTo>
                  <a:lnTo>
                    <a:pt x="23289" y="58370"/>
                  </a:lnTo>
                  <a:lnTo>
                    <a:pt x="22905" y="57731"/>
                  </a:lnTo>
                  <a:lnTo>
                    <a:pt x="22490" y="57156"/>
                  </a:lnTo>
                  <a:lnTo>
                    <a:pt x="21882" y="56677"/>
                  </a:lnTo>
                  <a:lnTo>
                    <a:pt x="21818" y="56645"/>
                  </a:lnTo>
                  <a:lnTo>
                    <a:pt x="21786" y="56613"/>
                  </a:lnTo>
                  <a:lnTo>
                    <a:pt x="21754" y="56549"/>
                  </a:lnTo>
                  <a:lnTo>
                    <a:pt x="21626" y="58306"/>
                  </a:lnTo>
                  <a:lnTo>
                    <a:pt x="21562" y="60063"/>
                  </a:lnTo>
                  <a:lnTo>
                    <a:pt x="21690" y="63003"/>
                  </a:lnTo>
                  <a:lnTo>
                    <a:pt x="22010" y="65846"/>
                  </a:lnTo>
                  <a:lnTo>
                    <a:pt x="22521" y="68626"/>
                  </a:lnTo>
                  <a:lnTo>
                    <a:pt x="23257" y="71373"/>
                  </a:lnTo>
                  <a:lnTo>
                    <a:pt x="24153" y="73993"/>
                  </a:lnTo>
                  <a:lnTo>
                    <a:pt x="25273" y="76517"/>
                  </a:lnTo>
                  <a:lnTo>
                    <a:pt x="26552" y="78977"/>
                  </a:lnTo>
                  <a:lnTo>
                    <a:pt x="27960" y="81309"/>
                  </a:lnTo>
                  <a:lnTo>
                    <a:pt x="29560" y="83546"/>
                  </a:lnTo>
                  <a:lnTo>
                    <a:pt x="31319" y="85623"/>
                  </a:lnTo>
                  <a:lnTo>
                    <a:pt x="33207" y="87571"/>
                  </a:lnTo>
                  <a:lnTo>
                    <a:pt x="35254" y="89424"/>
                  </a:lnTo>
                  <a:lnTo>
                    <a:pt x="37366" y="91118"/>
                  </a:lnTo>
                  <a:lnTo>
                    <a:pt x="39637" y="92651"/>
                  </a:lnTo>
                  <a:lnTo>
                    <a:pt x="39669" y="88913"/>
                  </a:lnTo>
                  <a:lnTo>
                    <a:pt x="39701" y="85175"/>
                  </a:lnTo>
                  <a:lnTo>
                    <a:pt x="39669" y="84600"/>
                  </a:lnTo>
                  <a:lnTo>
                    <a:pt x="39509" y="84089"/>
                  </a:lnTo>
                  <a:lnTo>
                    <a:pt x="39253" y="83642"/>
                  </a:lnTo>
                  <a:lnTo>
                    <a:pt x="38869" y="83226"/>
                  </a:lnTo>
                  <a:lnTo>
                    <a:pt x="38133" y="82555"/>
                  </a:lnTo>
                  <a:lnTo>
                    <a:pt x="37462" y="81853"/>
                  </a:lnTo>
                  <a:lnTo>
                    <a:pt x="37366" y="81789"/>
                  </a:lnTo>
                  <a:lnTo>
                    <a:pt x="37302" y="81693"/>
                  </a:lnTo>
                  <a:lnTo>
                    <a:pt x="37206" y="81661"/>
                  </a:lnTo>
                  <a:lnTo>
                    <a:pt x="37142" y="81597"/>
                  </a:lnTo>
                  <a:lnTo>
                    <a:pt x="37110" y="81469"/>
                  </a:lnTo>
                  <a:lnTo>
                    <a:pt x="36886" y="80798"/>
                  </a:lnTo>
                  <a:lnTo>
                    <a:pt x="36566" y="80095"/>
                  </a:lnTo>
                  <a:lnTo>
                    <a:pt x="36182" y="79424"/>
                  </a:lnTo>
                  <a:lnTo>
                    <a:pt x="35798" y="78753"/>
                  </a:lnTo>
                  <a:lnTo>
                    <a:pt x="35414" y="78083"/>
                  </a:lnTo>
                  <a:lnTo>
                    <a:pt x="35094" y="77380"/>
                  </a:lnTo>
                  <a:lnTo>
                    <a:pt x="34902" y="76645"/>
                  </a:lnTo>
                  <a:lnTo>
                    <a:pt x="34838" y="75878"/>
                  </a:lnTo>
                  <a:lnTo>
                    <a:pt x="34934" y="75047"/>
                  </a:lnTo>
                  <a:lnTo>
                    <a:pt x="35062" y="74728"/>
                  </a:lnTo>
                  <a:lnTo>
                    <a:pt x="35254" y="74408"/>
                  </a:lnTo>
                  <a:lnTo>
                    <a:pt x="35446" y="74153"/>
                  </a:lnTo>
                  <a:lnTo>
                    <a:pt x="35926" y="73738"/>
                  </a:lnTo>
                  <a:lnTo>
                    <a:pt x="36214" y="73258"/>
                  </a:lnTo>
                  <a:lnTo>
                    <a:pt x="36438" y="72715"/>
                  </a:lnTo>
                  <a:lnTo>
                    <a:pt x="36534" y="72172"/>
                  </a:lnTo>
                  <a:lnTo>
                    <a:pt x="36534" y="71533"/>
                  </a:lnTo>
                  <a:lnTo>
                    <a:pt x="36566" y="70734"/>
                  </a:lnTo>
                  <a:lnTo>
                    <a:pt x="36662" y="70095"/>
                  </a:lnTo>
                  <a:lnTo>
                    <a:pt x="36886" y="69520"/>
                  </a:lnTo>
                  <a:lnTo>
                    <a:pt x="37206" y="69105"/>
                  </a:lnTo>
                  <a:lnTo>
                    <a:pt x="37653" y="68817"/>
                  </a:lnTo>
                  <a:lnTo>
                    <a:pt x="38197" y="68562"/>
                  </a:lnTo>
                  <a:lnTo>
                    <a:pt x="38901" y="68402"/>
                  </a:lnTo>
                  <a:lnTo>
                    <a:pt x="39701" y="68306"/>
                  </a:lnTo>
                  <a:lnTo>
                    <a:pt x="40757" y="68306"/>
                  </a:lnTo>
                  <a:lnTo>
                    <a:pt x="41748" y="68402"/>
                  </a:lnTo>
                  <a:lnTo>
                    <a:pt x="42676" y="68658"/>
                  </a:lnTo>
                  <a:lnTo>
                    <a:pt x="43508" y="69105"/>
                  </a:lnTo>
                  <a:lnTo>
                    <a:pt x="44276" y="69712"/>
                  </a:lnTo>
                  <a:lnTo>
                    <a:pt x="44980" y="70511"/>
                  </a:lnTo>
                  <a:lnTo>
                    <a:pt x="45267" y="70894"/>
                  </a:lnTo>
                  <a:lnTo>
                    <a:pt x="45619" y="71214"/>
                  </a:lnTo>
                  <a:lnTo>
                    <a:pt x="46035" y="71437"/>
                  </a:lnTo>
                  <a:lnTo>
                    <a:pt x="46515" y="71533"/>
                  </a:lnTo>
                  <a:lnTo>
                    <a:pt x="47059" y="71533"/>
                  </a:lnTo>
                  <a:lnTo>
                    <a:pt x="47411" y="71629"/>
                  </a:lnTo>
                  <a:lnTo>
                    <a:pt x="47731" y="71853"/>
                  </a:lnTo>
                  <a:lnTo>
                    <a:pt x="48083" y="72108"/>
                  </a:lnTo>
                  <a:lnTo>
                    <a:pt x="49522" y="73514"/>
                  </a:lnTo>
                  <a:lnTo>
                    <a:pt x="50962" y="74984"/>
                  </a:lnTo>
                  <a:lnTo>
                    <a:pt x="51410" y="75431"/>
                  </a:lnTo>
                  <a:lnTo>
                    <a:pt x="51826" y="75782"/>
                  </a:lnTo>
                  <a:lnTo>
                    <a:pt x="52306" y="76070"/>
                  </a:lnTo>
                  <a:lnTo>
                    <a:pt x="52817" y="76261"/>
                  </a:lnTo>
                  <a:lnTo>
                    <a:pt x="53489" y="76325"/>
                  </a:lnTo>
                  <a:lnTo>
                    <a:pt x="53841" y="76389"/>
                  </a:lnTo>
                  <a:lnTo>
                    <a:pt x="54225" y="76645"/>
                  </a:lnTo>
                  <a:lnTo>
                    <a:pt x="54577" y="76996"/>
                  </a:lnTo>
                  <a:lnTo>
                    <a:pt x="54961" y="77348"/>
                  </a:lnTo>
                  <a:lnTo>
                    <a:pt x="55249" y="77763"/>
                  </a:lnTo>
                  <a:lnTo>
                    <a:pt x="55377" y="78115"/>
                  </a:lnTo>
                  <a:lnTo>
                    <a:pt x="55473" y="78594"/>
                  </a:lnTo>
                  <a:lnTo>
                    <a:pt x="55409" y="79137"/>
                  </a:lnTo>
                  <a:lnTo>
                    <a:pt x="55345" y="79776"/>
                  </a:lnTo>
                  <a:lnTo>
                    <a:pt x="55217" y="80351"/>
                  </a:lnTo>
                  <a:lnTo>
                    <a:pt x="55025" y="80894"/>
                  </a:lnTo>
                  <a:lnTo>
                    <a:pt x="54801" y="81405"/>
                  </a:lnTo>
                  <a:lnTo>
                    <a:pt x="54545" y="81789"/>
                  </a:lnTo>
                  <a:lnTo>
                    <a:pt x="54225" y="82204"/>
                  </a:lnTo>
                  <a:lnTo>
                    <a:pt x="53969" y="82715"/>
                  </a:lnTo>
                  <a:lnTo>
                    <a:pt x="53841" y="83226"/>
                  </a:lnTo>
                  <a:lnTo>
                    <a:pt x="53777" y="83833"/>
                  </a:lnTo>
                  <a:lnTo>
                    <a:pt x="53553" y="84313"/>
                  </a:lnTo>
                  <a:lnTo>
                    <a:pt x="53233" y="84696"/>
                  </a:lnTo>
                  <a:lnTo>
                    <a:pt x="52849" y="85015"/>
                  </a:lnTo>
                  <a:lnTo>
                    <a:pt x="52434" y="85335"/>
                  </a:lnTo>
                  <a:lnTo>
                    <a:pt x="51986" y="85623"/>
                  </a:lnTo>
                  <a:lnTo>
                    <a:pt x="51730" y="85718"/>
                  </a:lnTo>
                  <a:lnTo>
                    <a:pt x="51474" y="85782"/>
                  </a:lnTo>
                  <a:lnTo>
                    <a:pt x="51218" y="85910"/>
                  </a:lnTo>
                  <a:lnTo>
                    <a:pt x="48211" y="88498"/>
                  </a:lnTo>
                  <a:lnTo>
                    <a:pt x="45171" y="91086"/>
                  </a:lnTo>
                  <a:lnTo>
                    <a:pt x="45107" y="91182"/>
                  </a:lnTo>
                  <a:lnTo>
                    <a:pt x="45011" y="91277"/>
                  </a:lnTo>
                  <a:lnTo>
                    <a:pt x="44980" y="91341"/>
                  </a:lnTo>
                  <a:lnTo>
                    <a:pt x="43380" y="94760"/>
                  </a:lnTo>
                  <a:lnTo>
                    <a:pt x="45939" y="95846"/>
                  </a:lnTo>
                  <a:lnTo>
                    <a:pt x="48627" y="96805"/>
                  </a:lnTo>
                  <a:lnTo>
                    <a:pt x="51378" y="97571"/>
                  </a:lnTo>
                  <a:lnTo>
                    <a:pt x="54193" y="98083"/>
                  </a:lnTo>
                  <a:lnTo>
                    <a:pt x="57072" y="98402"/>
                  </a:lnTo>
                  <a:lnTo>
                    <a:pt x="60015" y="98498"/>
                  </a:lnTo>
                  <a:lnTo>
                    <a:pt x="63023" y="98402"/>
                  </a:lnTo>
                  <a:lnTo>
                    <a:pt x="65998" y="98083"/>
                  </a:lnTo>
                  <a:lnTo>
                    <a:pt x="68845" y="97539"/>
                  </a:lnTo>
                  <a:lnTo>
                    <a:pt x="71660" y="96741"/>
                  </a:lnTo>
                  <a:lnTo>
                    <a:pt x="74348" y="95782"/>
                  </a:lnTo>
                  <a:lnTo>
                    <a:pt x="76971" y="94632"/>
                  </a:lnTo>
                  <a:lnTo>
                    <a:pt x="79434" y="93290"/>
                  </a:lnTo>
                  <a:lnTo>
                    <a:pt x="81834" y="91789"/>
                  </a:lnTo>
                  <a:lnTo>
                    <a:pt x="84073" y="90095"/>
                  </a:lnTo>
                  <a:lnTo>
                    <a:pt x="86217" y="88242"/>
                  </a:lnTo>
                  <a:lnTo>
                    <a:pt x="88232" y="86261"/>
                  </a:lnTo>
                  <a:lnTo>
                    <a:pt x="90055" y="84153"/>
                  </a:lnTo>
                  <a:lnTo>
                    <a:pt x="91719" y="81884"/>
                  </a:lnTo>
                  <a:lnTo>
                    <a:pt x="93255" y="79520"/>
                  </a:lnTo>
                  <a:lnTo>
                    <a:pt x="94630" y="76996"/>
                  </a:lnTo>
                  <a:lnTo>
                    <a:pt x="95750" y="74408"/>
                  </a:lnTo>
                  <a:lnTo>
                    <a:pt x="96742" y="71693"/>
                  </a:lnTo>
                  <a:lnTo>
                    <a:pt x="97509" y="68913"/>
                  </a:lnTo>
                  <a:lnTo>
                    <a:pt x="98085" y="66038"/>
                  </a:lnTo>
                  <a:lnTo>
                    <a:pt x="98405" y="63067"/>
                  </a:lnTo>
                  <a:lnTo>
                    <a:pt x="98533" y="60063"/>
                  </a:lnTo>
                  <a:lnTo>
                    <a:pt x="98533" y="59424"/>
                  </a:lnTo>
                  <a:lnTo>
                    <a:pt x="98533" y="58753"/>
                  </a:lnTo>
                  <a:lnTo>
                    <a:pt x="97733" y="58753"/>
                  </a:lnTo>
                  <a:lnTo>
                    <a:pt x="96998" y="58913"/>
                  </a:lnTo>
                  <a:lnTo>
                    <a:pt x="96326" y="59169"/>
                  </a:lnTo>
                  <a:lnTo>
                    <a:pt x="95750" y="59552"/>
                  </a:lnTo>
                  <a:lnTo>
                    <a:pt x="95206" y="60000"/>
                  </a:lnTo>
                  <a:lnTo>
                    <a:pt x="94694" y="60543"/>
                  </a:lnTo>
                  <a:lnTo>
                    <a:pt x="94246" y="61086"/>
                  </a:lnTo>
                  <a:lnTo>
                    <a:pt x="93798" y="61693"/>
                  </a:lnTo>
                  <a:lnTo>
                    <a:pt x="93415" y="62364"/>
                  </a:lnTo>
                  <a:lnTo>
                    <a:pt x="93031" y="63162"/>
                  </a:lnTo>
                  <a:lnTo>
                    <a:pt x="92711" y="63961"/>
                  </a:lnTo>
                  <a:lnTo>
                    <a:pt x="92359" y="64728"/>
                  </a:lnTo>
                  <a:lnTo>
                    <a:pt x="91847" y="65399"/>
                  </a:lnTo>
                  <a:lnTo>
                    <a:pt x="91719" y="65623"/>
                  </a:lnTo>
                  <a:lnTo>
                    <a:pt x="91719" y="65910"/>
                  </a:lnTo>
                  <a:lnTo>
                    <a:pt x="91751" y="66198"/>
                  </a:lnTo>
                  <a:lnTo>
                    <a:pt x="91815" y="66517"/>
                  </a:lnTo>
                  <a:lnTo>
                    <a:pt x="91815" y="67188"/>
                  </a:lnTo>
                  <a:lnTo>
                    <a:pt x="91655" y="67795"/>
                  </a:lnTo>
                  <a:lnTo>
                    <a:pt x="91431" y="68370"/>
                  </a:lnTo>
                  <a:lnTo>
                    <a:pt x="91111" y="68913"/>
                  </a:lnTo>
                  <a:lnTo>
                    <a:pt x="90727" y="69488"/>
                  </a:lnTo>
                  <a:lnTo>
                    <a:pt x="90055" y="70734"/>
                  </a:lnTo>
                  <a:lnTo>
                    <a:pt x="89384" y="72044"/>
                  </a:lnTo>
                  <a:lnTo>
                    <a:pt x="88680" y="73386"/>
                  </a:lnTo>
                  <a:lnTo>
                    <a:pt x="88552" y="73769"/>
                  </a:lnTo>
                  <a:lnTo>
                    <a:pt x="88488" y="74217"/>
                  </a:lnTo>
                  <a:lnTo>
                    <a:pt x="88488" y="74728"/>
                  </a:lnTo>
                  <a:lnTo>
                    <a:pt x="88520" y="75239"/>
                  </a:lnTo>
                  <a:lnTo>
                    <a:pt x="88584" y="75782"/>
                  </a:lnTo>
                  <a:lnTo>
                    <a:pt x="88584" y="76293"/>
                  </a:lnTo>
                  <a:lnTo>
                    <a:pt x="88616" y="76549"/>
                  </a:lnTo>
                  <a:lnTo>
                    <a:pt x="88616" y="76837"/>
                  </a:lnTo>
                  <a:lnTo>
                    <a:pt x="88648" y="77124"/>
                  </a:lnTo>
                  <a:lnTo>
                    <a:pt x="88616" y="77348"/>
                  </a:lnTo>
                  <a:lnTo>
                    <a:pt x="88552" y="77507"/>
                  </a:lnTo>
                  <a:lnTo>
                    <a:pt x="88072" y="78019"/>
                  </a:lnTo>
                  <a:lnTo>
                    <a:pt x="87720" y="78594"/>
                  </a:lnTo>
                  <a:lnTo>
                    <a:pt x="87400" y="79169"/>
                  </a:lnTo>
                  <a:lnTo>
                    <a:pt x="87208" y="79840"/>
                  </a:lnTo>
                  <a:lnTo>
                    <a:pt x="86952" y="80447"/>
                  </a:lnTo>
                  <a:lnTo>
                    <a:pt x="86696" y="81086"/>
                  </a:lnTo>
                  <a:lnTo>
                    <a:pt x="86312" y="81661"/>
                  </a:lnTo>
                  <a:lnTo>
                    <a:pt x="85993" y="82204"/>
                  </a:lnTo>
                  <a:lnTo>
                    <a:pt x="85737" y="82747"/>
                  </a:lnTo>
                  <a:lnTo>
                    <a:pt x="85481" y="83354"/>
                  </a:lnTo>
                  <a:lnTo>
                    <a:pt x="85449" y="83450"/>
                  </a:lnTo>
                  <a:lnTo>
                    <a:pt x="85449" y="83578"/>
                  </a:lnTo>
                  <a:lnTo>
                    <a:pt x="85417" y="83674"/>
                  </a:lnTo>
                  <a:lnTo>
                    <a:pt x="85417" y="83801"/>
                  </a:lnTo>
                  <a:lnTo>
                    <a:pt x="85353" y="83865"/>
                  </a:lnTo>
                  <a:lnTo>
                    <a:pt x="85321" y="83929"/>
                  </a:lnTo>
                  <a:lnTo>
                    <a:pt x="82474" y="85686"/>
                  </a:lnTo>
                  <a:lnTo>
                    <a:pt x="82282" y="85782"/>
                  </a:lnTo>
                  <a:lnTo>
                    <a:pt x="82122" y="85942"/>
                  </a:lnTo>
                  <a:lnTo>
                    <a:pt x="81930" y="86102"/>
                  </a:lnTo>
                  <a:lnTo>
                    <a:pt x="81642" y="86230"/>
                  </a:lnTo>
                  <a:lnTo>
                    <a:pt x="81322" y="86230"/>
                  </a:lnTo>
                  <a:lnTo>
                    <a:pt x="81066" y="86134"/>
                  </a:lnTo>
                  <a:lnTo>
                    <a:pt x="80810" y="85942"/>
                  </a:lnTo>
                  <a:lnTo>
                    <a:pt x="80650" y="85654"/>
                  </a:lnTo>
                  <a:lnTo>
                    <a:pt x="80394" y="85015"/>
                  </a:lnTo>
                  <a:lnTo>
                    <a:pt x="80106" y="84440"/>
                  </a:lnTo>
                  <a:lnTo>
                    <a:pt x="79722" y="83897"/>
                  </a:lnTo>
                  <a:lnTo>
                    <a:pt x="79370" y="83322"/>
                  </a:lnTo>
                  <a:lnTo>
                    <a:pt x="79178" y="82843"/>
                  </a:lnTo>
                  <a:lnTo>
                    <a:pt x="79082" y="82300"/>
                  </a:lnTo>
                  <a:lnTo>
                    <a:pt x="79114" y="81661"/>
                  </a:lnTo>
                  <a:lnTo>
                    <a:pt x="79178" y="81022"/>
                  </a:lnTo>
                  <a:lnTo>
                    <a:pt x="79338" y="80383"/>
                  </a:lnTo>
                  <a:lnTo>
                    <a:pt x="79530" y="79840"/>
                  </a:lnTo>
                  <a:lnTo>
                    <a:pt x="79690" y="79265"/>
                  </a:lnTo>
                  <a:lnTo>
                    <a:pt x="79818" y="78562"/>
                  </a:lnTo>
                  <a:lnTo>
                    <a:pt x="79850" y="77859"/>
                  </a:lnTo>
                  <a:lnTo>
                    <a:pt x="79818" y="77188"/>
                  </a:lnTo>
                  <a:lnTo>
                    <a:pt x="79658" y="76485"/>
                  </a:lnTo>
                  <a:lnTo>
                    <a:pt x="79434" y="75878"/>
                  </a:lnTo>
                  <a:lnTo>
                    <a:pt x="79114" y="75367"/>
                  </a:lnTo>
                  <a:lnTo>
                    <a:pt x="78762" y="74824"/>
                  </a:lnTo>
                  <a:lnTo>
                    <a:pt x="78507" y="74217"/>
                  </a:lnTo>
                  <a:lnTo>
                    <a:pt x="78347" y="73546"/>
                  </a:lnTo>
                  <a:lnTo>
                    <a:pt x="78283" y="72300"/>
                  </a:lnTo>
                  <a:lnTo>
                    <a:pt x="78347" y="71086"/>
                  </a:lnTo>
                  <a:lnTo>
                    <a:pt x="78347" y="70415"/>
                  </a:lnTo>
                  <a:lnTo>
                    <a:pt x="78187" y="69872"/>
                  </a:lnTo>
                  <a:lnTo>
                    <a:pt x="77931" y="69392"/>
                  </a:lnTo>
                  <a:lnTo>
                    <a:pt x="77579" y="68977"/>
                  </a:lnTo>
                  <a:lnTo>
                    <a:pt x="77131" y="68658"/>
                  </a:lnTo>
                  <a:lnTo>
                    <a:pt x="76715" y="68434"/>
                  </a:lnTo>
                  <a:lnTo>
                    <a:pt x="76203" y="68306"/>
                  </a:lnTo>
                  <a:lnTo>
                    <a:pt x="75691" y="68210"/>
                  </a:lnTo>
                  <a:lnTo>
                    <a:pt x="75179" y="68242"/>
                  </a:lnTo>
                  <a:lnTo>
                    <a:pt x="74604" y="68370"/>
                  </a:lnTo>
                  <a:lnTo>
                    <a:pt x="74092" y="68658"/>
                  </a:lnTo>
                  <a:lnTo>
                    <a:pt x="73644" y="69105"/>
                  </a:lnTo>
                  <a:lnTo>
                    <a:pt x="73132" y="69520"/>
                  </a:lnTo>
                  <a:lnTo>
                    <a:pt x="72524" y="69840"/>
                  </a:lnTo>
                  <a:lnTo>
                    <a:pt x="71884" y="70000"/>
                  </a:lnTo>
                  <a:lnTo>
                    <a:pt x="71181" y="70063"/>
                  </a:lnTo>
                  <a:lnTo>
                    <a:pt x="70509" y="69968"/>
                  </a:lnTo>
                  <a:lnTo>
                    <a:pt x="69869" y="69744"/>
                  </a:lnTo>
                  <a:lnTo>
                    <a:pt x="69229" y="69456"/>
                  </a:lnTo>
                  <a:lnTo>
                    <a:pt x="68717" y="69009"/>
                  </a:lnTo>
                  <a:lnTo>
                    <a:pt x="68301" y="68498"/>
                  </a:lnTo>
                  <a:lnTo>
                    <a:pt x="68205" y="68178"/>
                  </a:lnTo>
                  <a:lnTo>
                    <a:pt x="68141" y="67859"/>
                  </a:lnTo>
                  <a:lnTo>
                    <a:pt x="68109" y="67571"/>
                  </a:lnTo>
                  <a:lnTo>
                    <a:pt x="67949" y="67156"/>
                  </a:lnTo>
                  <a:lnTo>
                    <a:pt x="67853" y="66805"/>
                  </a:lnTo>
                  <a:lnTo>
                    <a:pt x="67693" y="66421"/>
                  </a:lnTo>
                  <a:lnTo>
                    <a:pt x="67501" y="66166"/>
                  </a:lnTo>
                  <a:lnTo>
                    <a:pt x="66990" y="65654"/>
                  </a:lnTo>
                  <a:lnTo>
                    <a:pt x="66670" y="65079"/>
                  </a:lnTo>
                  <a:lnTo>
                    <a:pt x="66510" y="64472"/>
                  </a:lnTo>
                  <a:lnTo>
                    <a:pt x="66510" y="63769"/>
                  </a:lnTo>
                  <a:lnTo>
                    <a:pt x="66574" y="62779"/>
                  </a:lnTo>
                  <a:lnTo>
                    <a:pt x="66510" y="61789"/>
                  </a:lnTo>
                  <a:lnTo>
                    <a:pt x="66510" y="61118"/>
                  </a:lnTo>
                  <a:lnTo>
                    <a:pt x="66638" y="60511"/>
                  </a:lnTo>
                  <a:lnTo>
                    <a:pt x="66926" y="59968"/>
                  </a:lnTo>
                  <a:lnTo>
                    <a:pt x="67406" y="59488"/>
                  </a:lnTo>
                  <a:lnTo>
                    <a:pt x="67629" y="59297"/>
                  </a:lnTo>
                  <a:lnTo>
                    <a:pt x="67853" y="59073"/>
                  </a:lnTo>
                  <a:lnTo>
                    <a:pt x="68013" y="58881"/>
                  </a:lnTo>
                  <a:lnTo>
                    <a:pt x="68045" y="58658"/>
                  </a:lnTo>
                  <a:lnTo>
                    <a:pt x="68077" y="57923"/>
                  </a:lnTo>
                  <a:lnTo>
                    <a:pt x="68269" y="57284"/>
                  </a:lnTo>
                  <a:lnTo>
                    <a:pt x="68557" y="56773"/>
                  </a:lnTo>
                  <a:lnTo>
                    <a:pt x="68909" y="56293"/>
                  </a:lnTo>
                  <a:lnTo>
                    <a:pt x="69357" y="55910"/>
                  </a:lnTo>
                  <a:lnTo>
                    <a:pt x="69805" y="55495"/>
                  </a:lnTo>
                  <a:lnTo>
                    <a:pt x="70317" y="55111"/>
                  </a:lnTo>
                  <a:lnTo>
                    <a:pt x="70733" y="54728"/>
                  </a:lnTo>
                  <a:lnTo>
                    <a:pt x="71181" y="54313"/>
                  </a:lnTo>
                  <a:lnTo>
                    <a:pt x="71468" y="54153"/>
                  </a:lnTo>
                  <a:lnTo>
                    <a:pt x="71852" y="54057"/>
                  </a:lnTo>
                  <a:lnTo>
                    <a:pt x="72300" y="54057"/>
                  </a:lnTo>
                  <a:lnTo>
                    <a:pt x="72748" y="54089"/>
                  </a:lnTo>
                  <a:lnTo>
                    <a:pt x="73228" y="54089"/>
                  </a:lnTo>
                  <a:lnTo>
                    <a:pt x="73804" y="54057"/>
                  </a:lnTo>
                  <a:lnTo>
                    <a:pt x="74348" y="53929"/>
                  </a:lnTo>
                  <a:lnTo>
                    <a:pt x="74828" y="53642"/>
                  </a:lnTo>
                  <a:lnTo>
                    <a:pt x="75307" y="53226"/>
                  </a:lnTo>
                  <a:lnTo>
                    <a:pt x="75883" y="52715"/>
                  </a:lnTo>
                  <a:lnTo>
                    <a:pt x="76523" y="52460"/>
                  </a:lnTo>
                  <a:lnTo>
                    <a:pt x="77099" y="52460"/>
                  </a:lnTo>
                  <a:lnTo>
                    <a:pt x="77739" y="52779"/>
                  </a:lnTo>
                  <a:lnTo>
                    <a:pt x="78347" y="53290"/>
                  </a:lnTo>
                  <a:lnTo>
                    <a:pt x="79434" y="54440"/>
                  </a:lnTo>
                  <a:lnTo>
                    <a:pt x="80554" y="55654"/>
                  </a:lnTo>
                  <a:lnTo>
                    <a:pt x="80618" y="55495"/>
                  </a:lnTo>
                  <a:lnTo>
                    <a:pt x="80682" y="55399"/>
                  </a:lnTo>
                  <a:lnTo>
                    <a:pt x="80810" y="55239"/>
                  </a:lnTo>
                  <a:lnTo>
                    <a:pt x="81834" y="55015"/>
                  </a:lnTo>
                  <a:lnTo>
                    <a:pt x="82889" y="54856"/>
                  </a:lnTo>
                  <a:lnTo>
                    <a:pt x="83817" y="54856"/>
                  </a:lnTo>
                  <a:lnTo>
                    <a:pt x="84777" y="54856"/>
                  </a:lnTo>
                  <a:lnTo>
                    <a:pt x="85737" y="54824"/>
                  </a:lnTo>
                  <a:lnTo>
                    <a:pt x="86025" y="54728"/>
                  </a:lnTo>
                  <a:lnTo>
                    <a:pt x="86376" y="54600"/>
                  </a:lnTo>
                  <a:lnTo>
                    <a:pt x="86792" y="54376"/>
                  </a:lnTo>
                  <a:lnTo>
                    <a:pt x="87336" y="54121"/>
                  </a:lnTo>
                  <a:lnTo>
                    <a:pt x="86472" y="53322"/>
                  </a:lnTo>
                  <a:lnTo>
                    <a:pt x="85673" y="52619"/>
                  </a:lnTo>
                  <a:lnTo>
                    <a:pt x="84937" y="51916"/>
                  </a:lnTo>
                  <a:lnTo>
                    <a:pt x="84233" y="51309"/>
                  </a:lnTo>
                  <a:lnTo>
                    <a:pt x="84169" y="51182"/>
                  </a:lnTo>
                  <a:lnTo>
                    <a:pt x="84073" y="51118"/>
                  </a:lnTo>
                  <a:lnTo>
                    <a:pt x="83977" y="51086"/>
                  </a:lnTo>
                  <a:lnTo>
                    <a:pt x="83913" y="51022"/>
                  </a:lnTo>
                  <a:lnTo>
                    <a:pt x="83817" y="51022"/>
                  </a:lnTo>
                  <a:lnTo>
                    <a:pt x="83177" y="51054"/>
                  </a:lnTo>
                  <a:lnTo>
                    <a:pt x="82633" y="50894"/>
                  </a:lnTo>
                  <a:lnTo>
                    <a:pt x="82122" y="50638"/>
                  </a:lnTo>
                  <a:lnTo>
                    <a:pt x="81674" y="50351"/>
                  </a:lnTo>
                  <a:lnTo>
                    <a:pt x="81258" y="49968"/>
                  </a:lnTo>
                  <a:lnTo>
                    <a:pt x="80906" y="49552"/>
                  </a:lnTo>
                  <a:lnTo>
                    <a:pt x="80554" y="49105"/>
                  </a:lnTo>
                  <a:lnTo>
                    <a:pt x="80138" y="48722"/>
                  </a:lnTo>
                  <a:lnTo>
                    <a:pt x="79530" y="48242"/>
                  </a:lnTo>
                  <a:lnTo>
                    <a:pt x="78826" y="47891"/>
                  </a:lnTo>
                  <a:lnTo>
                    <a:pt x="78091" y="47731"/>
                  </a:lnTo>
                  <a:lnTo>
                    <a:pt x="77355" y="47699"/>
                  </a:lnTo>
                  <a:lnTo>
                    <a:pt x="76619" y="47795"/>
                  </a:lnTo>
                  <a:lnTo>
                    <a:pt x="75947" y="48083"/>
                  </a:lnTo>
                  <a:lnTo>
                    <a:pt x="75307" y="48498"/>
                  </a:lnTo>
                  <a:lnTo>
                    <a:pt x="74764" y="49073"/>
                  </a:lnTo>
                  <a:lnTo>
                    <a:pt x="74572" y="49392"/>
                  </a:lnTo>
                  <a:lnTo>
                    <a:pt x="74508" y="49808"/>
                  </a:lnTo>
                  <a:lnTo>
                    <a:pt x="74444" y="50223"/>
                  </a:lnTo>
                  <a:lnTo>
                    <a:pt x="74316" y="50766"/>
                  </a:lnTo>
                  <a:lnTo>
                    <a:pt x="74060" y="51309"/>
                  </a:lnTo>
                  <a:lnTo>
                    <a:pt x="73708" y="51789"/>
                  </a:lnTo>
                  <a:lnTo>
                    <a:pt x="73228" y="52140"/>
                  </a:lnTo>
                  <a:lnTo>
                    <a:pt x="72748" y="52396"/>
                  </a:lnTo>
                  <a:lnTo>
                    <a:pt x="72204" y="52523"/>
                  </a:lnTo>
                  <a:lnTo>
                    <a:pt x="71660" y="52428"/>
                  </a:lnTo>
                  <a:lnTo>
                    <a:pt x="71117" y="52172"/>
                  </a:lnTo>
                  <a:lnTo>
                    <a:pt x="70573" y="51821"/>
                  </a:lnTo>
                  <a:lnTo>
                    <a:pt x="70125" y="51341"/>
                  </a:lnTo>
                  <a:lnTo>
                    <a:pt x="69741" y="50830"/>
                  </a:lnTo>
                  <a:lnTo>
                    <a:pt x="69613" y="50415"/>
                  </a:lnTo>
                  <a:lnTo>
                    <a:pt x="69581" y="49968"/>
                  </a:lnTo>
                  <a:lnTo>
                    <a:pt x="69677" y="49520"/>
                  </a:lnTo>
                  <a:lnTo>
                    <a:pt x="69901" y="49105"/>
                  </a:lnTo>
                  <a:lnTo>
                    <a:pt x="70253" y="48722"/>
                  </a:lnTo>
                  <a:lnTo>
                    <a:pt x="70733" y="48306"/>
                  </a:lnTo>
                  <a:lnTo>
                    <a:pt x="71181" y="47827"/>
                  </a:lnTo>
                  <a:lnTo>
                    <a:pt x="71628" y="47444"/>
                  </a:lnTo>
                  <a:lnTo>
                    <a:pt x="72140" y="46964"/>
                  </a:lnTo>
                  <a:lnTo>
                    <a:pt x="72460" y="46453"/>
                  </a:lnTo>
                  <a:lnTo>
                    <a:pt x="72716" y="45846"/>
                  </a:lnTo>
                  <a:lnTo>
                    <a:pt x="72812" y="45239"/>
                  </a:lnTo>
                  <a:lnTo>
                    <a:pt x="72908" y="44536"/>
                  </a:lnTo>
                  <a:lnTo>
                    <a:pt x="72876" y="43897"/>
                  </a:lnTo>
                  <a:lnTo>
                    <a:pt x="72716" y="43290"/>
                  </a:lnTo>
                  <a:lnTo>
                    <a:pt x="72428" y="42747"/>
                  </a:lnTo>
                  <a:lnTo>
                    <a:pt x="72044" y="42268"/>
                  </a:lnTo>
                  <a:lnTo>
                    <a:pt x="71948" y="42012"/>
                  </a:lnTo>
                  <a:lnTo>
                    <a:pt x="71980" y="41757"/>
                  </a:lnTo>
                  <a:lnTo>
                    <a:pt x="72172" y="41597"/>
                  </a:lnTo>
                  <a:lnTo>
                    <a:pt x="72428" y="41501"/>
                  </a:lnTo>
                  <a:lnTo>
                    <a:pt x="72972" y="41533"/>
                  </a:lnTo>
                  <a:lnTo>
                    <a:pt x="73516" y="41501"/>
                  </a:lnTo>
                  <a:lnTo>
                    <a:pt x="73996" y="41437"/>
                  </a:lnTo>
                  <a:lnTo>
                    <a:pt x="74540" y="41182"/>
                  </a:lnTo>
                  <a:lnTo>
                    <a:pt x="75051" y="40766"/>
                  </a:lnTo>
                  <a:lnTo>
                    <a:pt x="75627" y="40319"/>
                  </a:lnTo>
                  <a:lnTo>
                    <a:pt x="76331" y="39808"/>
                  </a:lnTo>
                  <a:lnTo>
                    <a:pt x="75755" y="39392"/>
                  </a:lnTo>
                  <a:lnTo>
                    <a:pt x="75275" y="39105"/>
                  </a:lnTo>
                  <a:lnTo>
                    <a:pt x="74860" y="38785"/>
                  </a:lnTo>
                  <a:lnTo>
                    <a:pt x="74700" y="38562"/>
                  </a:lnTo>
                  <a:lnTo>
                    <a:pt x="74508" y="38306"/>
                  </a:lnTo>
                  <a:lnTo>
                    <a:pt x="74412" y="38051"/>
                  </a:lnTo>
                  <a:lnTo>
                    <a:pt x="74412" y="37827"/>
                  </a:lnTo>
                  <a:lnTo>
                    <a:pt x="74572" y="37092"/>
                  </a:lnTo>
                  <a:lnTo>
                    <a:pt x="74764" y="36357"/>
                  </a:lnTo>
                  <a:lnTo>
                    <a:pt x="74956" y="35623"/>
                  </a:lnTo>
                  <a:lnTo>
                    <a:pt x="75179" y="34920"/>
                  </a:lnTo>
                  <a:lnTo>
                    <a:pt x="75499" y="34249"/>
                  </a:lnTo>
                  <a:lnTo>
                    <a:pt x="75883" y="33642"/>
                  </a:lnTo>
                  <a:lnTo>
                    <a:pt x="76491" y="33067"/>
                  </a:lnTo>
                  <a:lnTo>
                    <a:pt x="76747" y="32939"/>
                  </a:lnTo>
                  <a:lnTo>
                    <a:pt x="77003" y="32811"/>
                  </a:lnTo>
                  <a:lnTo>
                    <a:pt x="77259" y="32811"/>
                  </a:lnTo>
                  <a:lnTo>
                    <a:pt x="78123" y="33003"/>
                  </a:lnTo>
                  <a:lnTo>
                    <a:pt x="79018" y="33226"/>
                  </a:lnTo>
                  <a:lnTo>
                    <a:pt x="79850" y="33482"/>
                  </a:lnTo>
                  <a:lnTo>
                    <a:pt x="80682" y="33833"/>
                  </a:lnTo>
                  <a:lnTo>
                    <a:pt x="81450" y="34313"/>
                  </a:lnTo>
                  <a:lnTo>
                    <a:pt x="82026" y="34856"/>
                  </a:lnTo>
                  <a:lnTo>
                    <a:pt x="82601" y="35399"/>
                  </a:lnTo>
                  <a:lnTo>
                    <a:pt x="83145" y="36006"/>
                  </a:lnTo>
                  <a:lnTo>
                    <a:pt x="83209" y="36102"/>
                  </a:lnTo>
                  <a:lnTo>
                    <a:pt x="83305" y="36198"/>
                  </a:lnTo>
                  <a:lnTo>
                    <a:pt x="83401" y="36325"/>
                  </a:lnTo>
                  <a:lnTo>
                    <a:pt x="83497" y="36389"/>
                  </a:lnTo>
                  <a:lnTo>
                    <a:pt x="83561" y="36389"/>
                  </a:lnTo>
                  <a:lnTo>
                    <a:pt x="84233" y="36453"/>
                  </a:lnTo>
                  <a:lnTo>
                    <a:pt x="84841" y="36677"/>
                  </a:lnTo>
                  <a:lnTo>
                    <a:pt x="85449" y="36932"/>
                  </a:lnTo>
                  <a:lnTo>
                    <a:pt x="85993" y="37316"/>
                  </a:lnTo>
                  <a:lnTo>
                    <a:pt x="86568" y="37635"/>
                  </a:lnTo>
                  <a:lnTo>
                    <a:pt x="87112" y="37955"/>
                  </a:lnTo>
                  <a:lnTo>
                    <a:pt x="87752" y="38210"/>
                  </a:lnTo>
                  <a:lnTo>
                    <a:pt x="88392" y="38370"/>
                  </a:lnTo>
                  <a:lnTo>
                    <a:pt x="89128" y="38370"/>
                  </a:lnTo>
                  <a:lnTo>
                    <a:pt x="90087" y="38306"/>
                  </a:lnTo>
                  <a:lnTo>
                    <a:pt x="90823" y="38274"/>
                  </a:lnTo>
                  <a:lnTo>
                    <a:pt x="91431" y="38306"/>
                  </a:lnTo>
                  <a:lnTo>
                    <a:pt x="91911" y="38434"/>
                  </a:lnTo>
                  <a:lnTo>
                    <a:pt x="90375" y="36325"/>
                  </a:lnTo>
                  <a:lnTo>
                    <a:pt x="88648" y="34313"/>
                  </a:lnTo>
                  <a:lnTo>
                    <a:pt x="86856" y="32428"/>
                  </a:lnTo>
                  <a:lnTo>
                    <a:pt x="84905" y="30670"/>
                  </a:lnTo>
                  <a:lnTo>
                    <a:pt x="82857" y="29041"/>
                  </a:lnTo>
                  <a:lnTo>
                    <a:pt x="80650" y="27539"/>
                  </a:lnTo>
                  <a:lnTo>
                    <a:pt x="78379" y="26198"/>
                  </a:lnTo>
                  <a:lnTo>
                    <a:pt x="76011" y="25047"/>
                  </a:lnTo>
                  <a:lnTo>
                    <a:pt x="73516" y="24025"/>
                  </a:lnTo>
                  <a:lnTo>
                    <a:pt x="70989" y="23162"/>
                  </a:lnTo>
                  <a:lnTo>
                    <a:pt x="68365" y="22523"/>
                  </a:lnTo>
                  <a:lnTo>
                    <a:pt x="65646" y="22012"/>
                  </a:lnTo>
                  <a:lnTo>
                    <a:pt x="62927" y="21693"/>
                  </a:lnTo>
                  <a:lnTo>
                    <a:pt x="60111" y="21597"/>
                  </a:lnTo>
                  <a:close/>
                  <a:moveTo>
                    <a:pt x="56113" y="0"/>
                  </a:moveTo>
                  <a:lnTo>
                    <a:pt x="63950" y="0"/>
                  </a:lnTo>
                  <a:lnTo>
                    <a:pt x="64974" y="127"/>
                  </a:lnTo>
                  <a:lnTo>
                    <a:pt x="65902" y="415"/>
                  </a:lnTo>
                  <a:lnTo>
                    <a:pt x="66798" y="894"/>
                  </a:lnTo>
                  <a:lnTo>
                    <a:pt x="67533" y="1501"/>
                  </a:lnTo>
                  <a:lnTo>
                    <a:pt x="68141" y="2236"/>
                  </a:lnTo>
                  <a:lnTo>
                    <a:pt x="68621" y="3099"/>
                  </a:lnTo>
                  <a:lnTo>
                    <a:pt x="68909" y="4057"/>
                  </a:lnTo>
                  <a:lnTo>
                    <a:pt x="69037" y="5079"/>
                  </a:lnTo>
                  <a:lnTo>
                    <a:pt x="69037" y="12460"/>
                  </a:lnTo>
                  <a:lnTo>
                    <a:pt x="71852" y="13130"/>
                  </a:lnTo>
                  <a:lnTo>
                    <a:pt x="74604" y="13897"/>
                  </a:lnTo>
                  <a:lnTo>
                    <a:pt x="77291" y="14824"/>
                  </a:lnTo>
                  <a:lnTo>
                    <a:pt x="79914" y="15942"/>
                  </a:lnTo>
                  <a:lnTo>
                    <a:pt x="82442" y="17188"/>
                  </a:lnTo>
                  <a:lnTo>
                    <a:pt x="84905" y="18562"/>
                  </a:lnTo>
                  <a:lnTo>
                    <a:pt x="87272" y="20063"/>
                  </a:lnTo>
                  <a:lnTo>
                    <a:pt x="92519" y="14792"/>
                  </a:lnTo>
                  <a:lnTo>
                    <a:pt x="93223" y="14217"/>
                  </a:lnTo>
                  <a:lnTo>
                    <a:pt x="94022" y="13769"/>
                  </a:lnTo>
                  <a:lnTo>
                    <a:pt x="94822" y="13482"/>
                  </a:lnTo>
                  <a:lnTo>
                    <a:pt x="95686" y="13354"/>
                  </a:lnTo>
                  <a:lnTo>
                    <a:pt x="96550" y="13354"/>
                  </a:lnTo>
                  <a:lnTo>
                    <a:pt x="97382" y="13482"/>
                  </a:lnTo>
                  <a:lnTo>
                    <a:pt x="98245" y="13769"/>
                  </a:lnTo>
                  <a:lnTo>
                    <a:pt x="99013" y="14217"/>
                  </a:lnTo>
                  <a:lnTo>
                    <a:pt x="99685" y="14792"/>
                  </a:lnTo>
                  <a:lnTo>
                    <a:pt x="105251" y="20351"/>
                  </a:lnTo>
                  <a:lnTo>
                    <a:pt x="105827" y="21054"/>
                  </a:lnTo>
                  <a:lnTo>
                    <a:pt x="106275" y="21821"/>
                  </a:lnTo>
                  <a:lnTo>
                    <a:pt x="106563" y="22651"/>
                  </a:lnTo>
                  <a:lnTo>
                    <a:pt x="106723" y="23514"/>
                  </a:lnTo>
                  <a:lnTo>
                    <a:pt x="106723" y="24376"/>
                  </a:lnTo>
                  <a:lnTo>
                    <a:pt x="106563" y="25207"/>
                  </a:lnTo>
                  <a:lnTo>
                    <a:pt x="106275" y="26006"/>
                  </a:lnTo>
                  <a:lnTo>
                    <a:pt x="105827" y="26837"/>
                  </a:lnTo>
                  <a:lnTo>
                    <a:pt x="105251" y="27507"/>
                  </a:lnTo>
                  <a:lnTo>
                    <a:pt x="99909" y="32811"/>
                  </a:lnTo>
                  <a:lnTo>
                    <a:pt x="101444" y="35143"/>
                  </a:lnTo>
                  <a:lnTo>
                    <a:pt x="102820" y="37603"/>
                  </a:lnTo>
                  <a:lnTo>
                    <a:pt x="104036" y="40159"/>
                  </a:lnTo>
                  <a:lnTo>
                    <a:pt x="105123" y="42747"/>
                  </a:lnTo>
                  <a:lnTo>
                    <a:pt x="106051" y="45463"/>
                  </a:lnTo>
                  <a:lnTo>
                    <a:pt x="106819" y="48210"/>
                  </a:lnTo>
                  <a:lnTo>
                    <a:pt x="107427" y="51022"/>
                  </a:lnTo>
                  <a:lnTo>
                    <a:pt x="114977" y="51022"/>
                  </a:lnTo>
                  <a:lnTo>
                    <a:pt x="116001" y="51118"/>
                  </a:lnTo>
                  <a:lnTo>
                    <a:pt x="116960" y="51405"/>
                  </a:lnTo>
                  <a:lnTo>
                    <a:pt x="117824" y="51884"/>
                  </a:lnTo>
                  <a:lnTo>
                    <a:pt x="118560" y="52523"/>
                  </a:lnTo>
                  <a:lnTo>
                    <a:pt x="119200" y="53226"/>
                  </a:lnTo>
                  <a:lnTo>
                    <a:pt x="119616" y="54121"/>
                  </a:lnTo>
                  <a:lnTo>
                    <a:pt x="119904" y="55079"/>
                  </a:lnTo>
                  <a:lnTo>
                    <a:pt x="120000" y="56102"/>
                  </a:lnTo>
                  <a:lnTo>
                    <a:pt x="120000" y="63961"/>
                  </a:lnTo>
                  <a:lnTo>
                    <a:pt x="119872" y="64920"/>
                  </a:lnTo>
                  <a:lnTo>
                    <a:pt x="119584" y="65878"/>
                  </a:lnTo>
                  <a:lnTo>
                    <a:pt x="119104" y="66773"/>
                  </a:lnTo>
                  <a:lnTo>
                    <a:pt x="118496" y="67476"/>
                  </a:lnTo>
                  <a:lnTo>
                    <a:pt x="117760" y="68115"/>
                  </a:lnTo>
                  <a:lnTo>
                    <a:pt x="116896" y="68594"/>
                  </a:lnTo>
                  <a:lnTo>
                    <a:pt x="115937" y="68881"/>
                  </a:lnTo>
                  <a:lnTo>
                    <a:pt x="114913" y="68977"/>
                  </a:lnTo>
                  <a:lnTo>
                    <a:pt x="107299" y="68977"/>
                  </a:lnTo>
                  <a:lnTo>
                    <a:pt x="106691" y="71789"/>
                  </a:lnTo>
                  <a:lnTo>
                    <a:pt x="105923" y="74504"/>
                  </a:lnTo>
                  <a:lnTo>
                    <a:pt x="104964" y="77188"/>
                  </a:lnTo>
                  <a:lnTo>
                    <a:pt x="103876" y="79776"/>
                  </a:lnTo>
                  <a:lnTo>
                    <a:pt x="102628" y="82300"/>
                  </a:lnTo>
                  <a:lnTo>
                    <a:pt x="101284" y="84696"/>
                  </a:lnTo>
                  <a:lnTo>
                    <a:pt x="99781" y="87028"/>
                  </a:lnTo>
                  <a:lnTo>
                    <a:pt x="105187" y="92492"/>
                  </a:lnTo>
                  <a:lnTo>
                    <a:pt x="105763" y="93162"/>
                  </a:lnTo>
                  <a:lnTo>
                    <a:pt x="106211" y="93929"/>
                  </a:lnTo>
                  <a:lnTo>
                    <a:pt x="106531" y="94792"/>
                  </a:lnTo>
                  <a:lnTo>
                    <a:pt x="106691" y="95623"/>
                  </a:lnTo>
                  <a:lnTo>
                    <a:pt x="106691" y="96485"/>
                  </a:lnTo>
                  <a:lnTo>
                    <a:pt x="106531" y="97348"/>
                  </a:lnTo>
                  <a:lnTo>
                    <a:pt x="106211" y="98178"/>
                  </a:lnTo>
                  <a:lnTo>
                    <a:pt x="105763" y="98945"/>
                  </a:lnTo>
                  <a:lnTo>
                    <a:pt x="105187" y="99648"/>
                  </a:lnTo>
                  <a:lnTo>
                    <a:pt x="99653" y="105175"/>
                  </a:lnTo>
                  <a:lnTo>
                    <a:pt x="98981" y="105750"/>
                  </a:lnTo>
                  <a:lnTo>
                    <a:pt x="98213" y="106230"/>
                  </a:lnTo>
                  <a:lnTo>
                    <a:pt x="97350" y="106517"/>
                  </a:lnTo>
                  <a:lnTo>
                    <a:pt x="96518" y="106645"/>
                  </a:lnTo>
                  <a:lnTo>
                    <a:pt x="95654" y="106645"/>
                  </a:lnTo>
                  <a:lnTo>
                    <a:pt x="94790" y="106517"/>
                  </a:lnTo>
                  <a:lnTo>
                    <a:pt x="93958" y="106230"/>
                  </a:lnTo>
                  <a:lnTo>
                    <a:pt x="93191" y="105750"/>
                  </a:lnTo>
                  <a:lnTo>
                    <a:pt x="92487" y="105175"/>
                  </a:lnTo>
                  <a:lnTo>
                    <a:pt x="87048" y="99712"/>
                  </a:lnTo>
                  <a:lnTo>
                    <a:pt x="84713" y="101214"/>
                  </a:lnTo>
                  <a:lnTo>
                    <a:pt x="82250" y="102555"/>
                  </a:lnTo>
                  <a:lnTo>
                    <a:pt x="79786" y="103769"/>
                  </a:lnTo>
                  <a:lnTo>
                    <a:pt x="77163" y="104824"/>
                  </a:lnTo>
                  <a:lnTo>
                    <a:pt x="74508" y="105782"/>
                  </a:lnTo>
                  <a:lnTo>
                    <a:pt x="71756" y="106549"/>
                  </a:lnTo>
                  <a:lnTo>
                    <a:pt x="68973" y="107156"/>
                  </a:lnTo>
                  <a:lnTo>
                    <a:pt x="68973" y="114920"/>
                  </a:lnTo>
                  <a:lnTo>
                    <a:pt x="68877" y="115942"/>
                  </a:lnTo>
                  <a:lnTo>
                    <a:pt x="68589" y="116900"/>
                  </a:lnTo>
                  <a:lnTo>
                    <a:pt x="68141" y="117731"/>
                  </a:lnTo>
                  <a:lnTo>
                    <a:pt x="67533" y="118498"/>
                  </a:lnTo>
                  <a:lnTo>
                    <a:pt x="66766" y="119105"/>
                  </a:lnTo>
                  <a:lnTo>
                    <a:pt x="65902" y="119584"/>
                  </a:lnTo>
                  <a:lnTo>
                    <a:pt x="64974" y="119872"/>
                  </a:lnTo>
                  <a:lnTo>
                    <a:pt x="63950" y="120000"/>
                  </a:lnTo>
                  <a:lnTo>
                    <a:pt x="56081" y="120000"/>
                  </a:lnTo>
                  <a:lnTo>
                    <a:pt x="55057" y="119872"/>
                  </a:lnTo>
                  <a:lnTo>
                    <a:pt x="54129" y="119584"/>
                  </a:lnTo>
                  <a:lnTo>
                    <a:pt x="53265" y="119105"/>
                  </a:lnTo>
                  <a:lnTo>
                    <a:pt x="52529" y="118498"/>
                  </a:lnTo>
                  <a:lnTo>
                    <a:pt x="51922" y="117763"/>
                  </a:lnTo>
                  <a:lnTo>
                    <a:pt x="51442" y="116900"/>
                  </a:lnTo>
                  <a:lnTo>
                    <a:pt x="51154" y="115942"/>
                  </a:lnTo>
                  <a:lnTo>
                    <a:pt x="51026" y="114920"/>
                  </a:lnTo>
                  <a:lnTo>
                    <a:pt x="51026" y="107156"/>
                  </a:lnTo>
                  <a:lnTo>
                    <a:pt x="48243" y="106549"/>
                  </a:lnTo>
                  <a:lnTo>
                    <a:pt x="45523" y="105782"/>
                  </a:lnTo>
                  <a:lnTo>
                    <a:pt x="42836" y="104824"/>
                  </a:lnTo>
                  <a:lnTo>
                    <a:pt x="40245" y="103769"/>
                  </a:lnTo>
                  <a:lnTo>
                    <a:pt x="37749" y="102555"/>
                  </a:lnTo>
                  <a:lnTo>
                    <a:pt x="35318" y="101214"/>
                  </a:lnTo>
                  <a:lnTo>
                    <a:pt x="32983" y="99712"/>
                  </a:lnTo>
                  <a:lnTo>
                    <a:pt x="27512" y="105175"/>
                  </a:lnTo>
                  <a:lnTo>
                    <a:pt x="26840" y="105750"/>
                  </a:lnTo>
                  <a:lnTo>
                    <a:pt x="26073" y="106230"/>
                  </a:lnTo>
                  <a:lnTo>
                    <a:pt x="25209" y="106517"/>
                  </a:lnTo>
                  <a:lnTo>
                    <a:pt x="24377" y="106645"/>
                  </a:lnTo>
                  <a:lnTo>
                    <a:pt x="23513" y="106645"/>
                  </a:lnTo>
                  <a:lnTo>
                    <a:pt x="22649" y="106517"/>
                  </a:lnTo>
                  <a:lnTo>
                    <a:pt x="21818" y="106230"/>
                  </a:lnTo>
                  <a:lnTo>
                    <a:pt x="21050" y="105750"/>
                  </a:lnTo>
                  <a:lnTo>
                    <a:pt x="20346" y="105175"/>
                  </a:lnTo>
                  <a:lnTo>
                    <a:pt x="14844" y="99648"/>
                  </a:lnTo>
                  <a:lnTo>
                    <a:pt x="14268" y="98945"/>
                  </a:lnTo>
                  <a:lnTo>
                    <a:pt x="13788" y="98178"/>
                  </a:lnTo>
                  <a:lnTo>
                    <a:pt x="13500" y="97348"/>
                  </a:lnTo>
                  <a:lnTo>
                    <a:pt x="13340" y="96485"/>
                  </a:lnTo>
                  <a:lnTo>
                    <a:pt x="13340" y="95623"/>
                  </a:lnTo>
                  <a:lnTo>
                    <a:pt x="13500" y="94792"/>
                  </a:lnTo>
                  <a:lnTo>
                    <a:pt x="13788" y="93929"/>
                  </a:lnTo>
                  <a:lnTo>
                    <a:pt x="14268" y="93162"/>
                  </a:lnTo>
                  <a:lnTo>
                    <a:pt x="14844" y="92492"/>
                  </a:lnTo>
                  <a:lnTo>
                    <a:pt x="20250" y="87028"/>
                  </a:lnTo>
                  <a:lnTo>
                    <a:pt x="18747" y="84696"/>
                  </a:lnTo>
                  <a:lnTo>
                    <a:pt x="17371" y="82236"/>
                  </a:lnTo>
                  <a:lnTo>
                    <a:pt x="16123" y="79776"/>
                  </a:lnTo>
                  <a:lnTo>
                    <a:pt x="15067" y="77188"/>
                  </a:lnTo>
                  <a:lnTo>
                    <a:pt x="14108" y="74504"/>
                  </a:lnTo>
                  <a:lnTo>
                    <a:pt x="13308" y="71757"/>
                  </a:lnTo>
                  <a:lnTo>
                    <a:pt x="12668" y="68977"/>
                  </a:lnTo>
                  <a:lnTo>
                    <a:pt x="5086" y="68977"/>
                  </a:lnTo>
                  <a:lnTo>
                    <a:pt x="4062" y="68881"/>
                  </a:lnTo>
                  <a:lnTo>
                    <a:pt x="3103" y="68594"/>
                  </a:lnTo>
                  <a:lnTo>
                    <a:pt x="2271" y="68115"/>
                  </a:lnTo>
                  <a:lnTo>
                    <a:pt x="1503" y="67476"/>
                  </a:lnTo>
                  <a:lnTo>
                    <a:pt x="863" y="66773"/>
                  </a:lnTo>
                  <a:lnTo>
                    <a:pt x="383" y="65878"/>
                  </a:lnTo>
                  <a:lnTo>
                    <a:pt x="95" y="64920"/>
                  </a:lnTo>
                  <a:lnTo>
                    <a:pt x="0" y="63897"/>
                  </a:lnTo>
                  <a:lnTo>
                    <a:pt x="0" y="56102"/>
                  </a:lnTo>
                  <a:lnTo>
                    <a:pt x="95" y="55079"/>
                  </a:lnTo>
                  <a:lnTo>
                    <a:pt x="383" y="54121"/>
                  </a:lnTo>
                  <a:lnTo>
                    <a:pt x="863" y="53226"/>
                  </a:lnTo>
                  <a:lnTo>
                    <a:pt x="1503" y="52523"/>
                  </a:lnTo>
                  <a:lnTo>
                    <a:pt x="2239" y="51884"/>
                  </a:lnTo>
                  <a:lnTo>
                    <a:pt x="3103" y="51405"/>
                  </a:lnTo>
                  <a:lnTo>
                    <a:pt x="4062" y="51118"/>
                  </a:lnTo>
                  <a:lnTo>
                    <a:pt x="5086" y="51022"/>
                  </a:lnTo>
                  <a:lnTo>
                    <a:pt x="12636" y="51022"/>
                  </a:lnTo>
                  <a:lnTo>
                    <a:pt x="13276" y="48210"/>
                  </a:lnTo>
                  <a:lnTo>
                    <a:pt x="14044" y="45463"/>
                  </a:lnTo>
                  <a:lnTo>
                    <a:pt x="14940" y="42747"/>
                  </a:lnTo>
                  <a:lnTo>
                    <a:pt x="16059" y="40159"/>
                  </a:lnTo>
                  <a:lnTo>
                    <a:pt x="17243" y="37603"/>
                  </a:lnTo>
                  <a:lnTo>
                    <a:pt x="18651" y="35143"/>
                  </a:lnTo>
                  <a:lnTo>
                    <a:pt x="20154" y="32811"/>
                  </a:lnTo>
                  <a:lnTo>
                    <a:pt x="14844" y="27507"/>
                  </a:lnTo>
                  <a:lnTo>
                    <a:pt x="14268" y="26837"/>
                  </a:lnTo>
                  <a:lnTo>
                    <a:pt x="13788" y="26006"/>
                  </a:lnTo>
                  <a:lnTo>
                    <a:pt x="13500" y="25207"/>
                  </a:lnTo>
                  <a:lnTo>
                    <a:pt x="13340" y="24376"/>
                  </a:lnTo>
                  <a:lnTo>
                    <a:pt x="13340" y="23514"/>
                  </a:lnTo>
                  <a:lnTo>
                    <a:pt x="13500" y="22651"/>
                  </a:lnTo>
                  <a:lnTo>
                    <a:pt x="13788" y="21821"/>
                  </a:lnTo>
                  <a:lnTo>
                    <a:pt x="14268" y="21054"/>
                  </a:lnTo>
                  <a:lnTo>
                    <a:pt x="14844" y="20351"/>
                  </a:lnTo>
                  <a:lnTo>
                    <a:pt x="20346" y="14792"/>
                  </a:lnTo>
                  <a:lnTo>
                    <a:pt x="21050" y="14217"/>
                  </a:lnTo>
                  <a:lnTo>
                    <a:pt x="21818" y="13769"/>
                  </a:lnTo>
                  <a:lnTo>
                    <a:pt x="22649" y="13482"/>
                  </a:lnTo>
                  <a:lnTo>
                    <a:pt x="23513" y="13354"/>
                  </a:lnTo>
                  <a:lnTo>
                    <a:pt x="24377" y="13354"/>
                  </a:lnTo>
                  <a:lnTo>
                    <a:pt x="25209" y="13482"/>
                  </a:lnTo>
                  <a:lnTo>
                    <a:pt x="26073" y="13769"/>
                  </a:lnTo>
                  <a:lnTo>
                    <a:pt x="26840" y="14217"/>
                  </a:lnTo>
                  <a:lnTo>
                    <a:pt x="27512" y="14792"/>
                  </a:lnTo>
                  <a:lnTo>
                    <a:pt x="32823" y="20063"/>
                  </a:lnTo>
                  <a:lnTo>
                    <a:pt x="35158" y="18562"/>
                  </a:lnTo>
                  <a:lnTo>
                    <a:pt x="37621" y="17188"/>
                  </a:lnTo>
                  <a:lnTo>
                    <a:pt x="40149" y="15942"/>
                  </a:lnTo>
                  <a:lnTo>
                    <a:pt x="42772" y="14824"/>
                  </a:lnTo>
                  <a:lnTo>
                    <a:pt x="45491" y="13897"/>
                  </a:lnTo>
                  <a:lnTo>
                    <a:pt x="48211" y="13130"/>
                  </a:lnTo>
                  <a:lnTo>
                    <a:pt x="51026" y="12460"/>
                  </a:lnTo>
                  <a:lnTo>
                    <a:pt x="51026" y="5079"/>
                  </a:lnTo>
                  <a:lnTo>
                    <a:pt x="51154" y="4057"/>
                  </a:lnTo>
                  <a:lnTo>
                    <a:pt x="51442" y="3099"/>
                  </a:lnTo>
                  <a:lnTo>
                    <a:pt x="51922" y="2236"/>
                  </a:lnTo>
                  <a:lnTo>
                    <a:pt x="52529" y="1501"/>
                  </a:lnTo>
                  <a:lnTo>
                    <a:pt x="53265" y="894"/>
                  </a:lnTo>
                  <a:lnTo>
                    <a:pt x="54129" y="415"/>
                  </a:lnTo>
                  <a:lnTo>
                    <a:pt x="55089" y="127"/>
                  </a:lnTo>
                  <a:lnTo>
                    <a:pt x="561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78" name="Google Shape;1178;p53"/>
          <p:cNvGrpSpPr/>
          <p:nvPr/>
        </p:nvGrpSpPr>
        <p:grpSpPr>
          <a:xfrm>
            <a:off x="2355367" y="2066229"/>
            <a:ext cx="338663" cy="338992"/>
            <a:chOff x="2762251" y="2287588"/>
            <a:chExt cx="4879875" cy="4884612"/>
          </a:xfrm>
        </p:grpSpPr>
        <p:sp>
          <p:nvSpPr>
            <p:cNvPr id="1179" name="Google Shape;1179;p53"/>
            <p:cNvSpPr/>
            <p:nvPr/>
          </p:nvSpPr>
          <p:spPr>
            <a:xfrm>
              <a:off x="2762251" y="2755900"/>
              <a:ext cx="4411800" cy="4416300"/>
            </a:xfrm>
            <a:custGeom>
              <a:rect b="b" l="l" r="r" t="t"/>
              <a:pathLst>
                <a:path extrusionOk="0" h="120000" w="120000">
                  <a:moveTo>
                    <a:pt x="22022" y="0"/>
                  </a:moveTo>
                  <a:lnTo>
                    <a:pt x="23468" y="129"/>
                  </a:lnTo>
                  <a:lnTo>
                    <a:pt x="24915" y="539"/>
                  </a:lnTo>
                  <a:lnTo>
                    <a:pt x="26340" y="1143"/>
                  </a:lnTo>
                  <a:lnTo>
                    <a:pt x="27700" y="2027"/>
                  </a:lnTo>
                  <a:lnTo>
                    <a:pt x="29039" y="3191"/>
                  </a:lnTo>
                  <a:lnTo>
                    <a:pt x="33033" y="7160"/>
                  </a:lnTo>
                  <a:lnTo>
                    <a:pt x="37006" y="11150"/>
                  </a:lnTo>
                  <a:lnTo>
                    <a:pt x="40870" y="14989"/>
                  </a:lnTo>
                  <a:lnTo>
                    <a:pt x="44713" y="18871"/>
                  </a:lnTo>
                  <a:lnTo>
                    <a:pt x="45966" y="20273"/>
                  </a:lnTo>
                  <a:lnTo>
                    <a:pt x="46894" y="21696"/>
                  </a:lnTo>
                  <a:lnTo>
                    <a:pt x="47585" y="23141"/>
                  </a:lnTo>
                  <a:lnTo>
                    <a:pt x="47974" y="24608"/>
                  </a:lnTo>
                  <a:lnTo>
                    <a:pt x="48103" y="26096"/>
                  </a:lnTo>
                  <a:lnTo>
                    <a:pt x="47974" y="27541"/>
                  </a:lnTo>
                  <a:lnTo>
                    <a:pt x="47585" y="29007"/>
                  </a:lnTo>
                  <a:lnTo>
                    <a:pt x="46894" y="30452"/>
                  </a:lnTo>
                  <a:lnTo>
                    <a:pt x="45966" y="31876"/>
                  </a:lnTo>
                  <a:lnTo>
                    <a:pt x="44757" y="33256"/>
                  </a:lnTo>
                  <a:lnTo>
                    <a:pt x="39899" y="38130"/>
                  </a:lnTo>
                  <a:lnTo>
                    <a:pt x="35019" y="42983"/>
                  </a:lnTo>
                  <a:lnTo>
                    <a:pt x="34609" y="43457"/>
                  </a:lnTo>
                  <a:lnTo>
                    <a:pt x="34372" y="43953"/>
                  </a:lnTo>
                  <a:lnTo>
                    <a:pt x="34242" y="44428"/>
                  </a:lnTo>
                  <a:lnTo>
                    <a:pt x="34328" y="44967"/>
                  </a:lnTo>
                  <a:lnTo>
                    <a:pt x="34523" y="45571"/>
                  </a:lnTo>
                  <a:lnTo>
                    <a:pt x="35710" y="48116"/>
                  </a:lnTo>
                  <a:lnTo>
                    <a:pt x="37006" y="50575"/>
                  </a:lnTo>
                  <a:lnTo>
                    <a:pt x="38452" y="52947"/>
                  </a:lnTo>
                  <a:lnTo>
                    <a:pt x="39985" y="55255"/>
                  </a:lnTo>
                  <a:lnTo>
                    <a:pt x="41604" y="57476"/>
                  </a:lnTo>
                  <a:lnTo>
                    <a:pt x="43332" y="59654"/>
                  </a:lnTo>
                  <a:lnTo>
                    <a:pt x="46052" y="62890"/>
                  </a:lnTo>
                  <a:lnTo>
                    <a:pt x="48837" y="65995"/>
                  </a:lnTo>
                  <a:lnTo>
                    <a:pt x="51687" y="68993"/>
                  </a:lnTo>
                  <a:lnTo>
                    <a:pt x="54731" y="71861"/>
                  </a:lnTo>
                  <a:lnTo>
                    <a:pt x="57840" y="74601"/>
                  </a:lnTo>
                  <a:lnTo>
                    <a:pt x="61057" y="77232"/>
                  </a:lnTo>
                  <a:lnTo>
                    <a:pt x="64426" y="79734"/>
                  </a:lnTo>
                  <a:lnTo>
                    <a:pt x="67923" y="82041"/>
                  </a:lnTo>
                  <a:lnTo>
                    <a:pt x="69499" y="82969"/>
                  </a:lnTo>
                  <a:lnTo>
                    <a:pt x="71119" y="83767"/>
                  </a:lnTo>
                  <a:lnTo>
                    <a:pt x="72738" y="84586"/>
                  </a:lnTo>
                  <a:lnTo>
                    <a:pt x="74357" y="85427"/>
                  </a:lnTo>
                  <a:lnTo>
                    <a:pt x="74962" y="85664"/>
                  </a:lnTo>
                  <a:lnTo>
                    <a:pt x="75523" y="85751"/>
                  </a:lnTo>
                  <a:lnTo>
                    <a:pt x="76041" y="85664"/>
                  </a:lnTo>
                  <a:lnTo>
                    <a:pt x="76538" y="85384"/>
                  </a:lnTo>
                  <a:lnTo>
                    <a:pt x="77056" y="84910"/>
                  </a:lnTo>
                  <a:lnTo>
                    <a:pt x="81935" y="79971"/>
                  </a:lnTo>
                  <a:lnTo>
                    <a:pt x="86880" y="75097"/>
                  </a:lnTo>
                  <a:lnTo>
                    <a:pt x="88089" y="74040"/>
                  </a:lnTo>
                  <a:lnTo>
                    <a:pt x="89298" y="73199"/>
                  </a:lnTo>
                  <a:lnTo>
                    <a:pt x="90593" y="72552"/>
                  </a:lnTo>
                  <a:lnTo>
                    <a:pt x="91932" y="72099"/>
                  </a:lnTo>
                  <a:lnTo>
                    <a:pt x="93206" y="71905"/>
                  </a:lnTo>
                  <a:lnTo>
                    <a:pt x="94544" y="71905"/>
                  </a:lnTo>
                  <a:lnTo>
                    <a:pt x="95883" y="72099"/>
                  </a:lnTo>
                  <a:lnTo>
                    <a:pt x="97178" y="72552"/>
                  </a:lnTo>
                  <a:lnTo>
                    <a:pt x="98474" y="73199"/>
                  </a:lnTo>
                  <a:lnTo>
                    <a:pt x="99726" y="74040"/>
                  </a:lnTo>
                  <a:lnTo>
                    <a:pt x="100935" y="75097"/>
                  </a:lnTo>
                  <a:lnTo>
                    <a:pt x="108837" y="82969"/>
                  </a:lnTo>
                  <a:lnTo>
                    <a:pt x="116718" y="90841"/>
                  </a:lnTo>
                  <a:lnTo>
                    <a:pt x="117819" y="92092"/>
                  </a:lnTo>
                  <a:lnTo>
                    <a:pt x="118704" y="93342"/>
                  </a:lnTo>
                  <a:lnTo>
                    <a:pt x="119352" y="94680"/>
                  </a:lnTo>
                  <a:lnTo>
                    <a:pt x="119740" y="95974"/>
                  </a:lnTo>
                  <a:lnTo>
                    <a:pt x="120000" y="97311"/>
                  </a:lnTo>
                  <a:lnTo>
                    <a:pt x="120000" y="98670"/>
                  </a:lnTo>
                  <a:lnTo>
                    <a:pt x="119740" y="100007"/>
                  </a:lnTo>
                  <a:lnTo>
                    <a:pt x="119309" y="101344"/>
                  </a:lnTo>
                  <a:lnTo>
                    <a:pt x="118661" y="102638"/>
                  </a:lnTo>
                  <a:lnTo>
                    <a:pt x="117776" y="103932"/>
                  </a:lnTo>
                  <a:lnTo>
                    <a:pt x="116675" y="105183"/>
                  </a:lnTo>
                  <a:lnTo>
                    <a:pt x="114408" y="107404"/>
                  </a:lnTo>
                  <a:lnTo>
                    <a:pt x="112119" y="109626"/>
                  </a:lnTo>
                  <a:lnTo>
                    <a:pt x="109852" y="111890"/>
                  </a:lnTo>
                  <a:lnTo>
                    <a:pt x="107715" y="114176"/>
                  </a:lnTo>
                  <a:lnTo>
                    <a:pt x="106290" y="115643"/>
                  </a:lnTo>
                  <a:lnTo>
                    <a:pt x="104800" y="116808"/>
                  </a:lnTo>
                  <a:lnTo>
                    <a:pt x="103224" y="117821"/>
                  </a:lnTo>
                  <a:lnTo>
                    <a:pt x="101604" y="118619"/>
                  </a:lnTo>
                  <a:lnTo>
                    <a:pt x="99920" y="119245"/>
                  </a:lnTo>
                  <a:lnTo>
                    <a:pt x="98172" y="119633"/>
                  </a:lnTo>
                  <a:lnTo>
                    <a:pt x="96358" y="119913"/>
                  </a:lnTo>
                  <a:lnTo>
                    <a:pt x="94458" y="120000"/>
                  </a:lnTo>
                  <a:lnTo>
                    <a:pt x="92536" y="119956"/>
                  </a:lnTo>
                  <a:lnTo>
                    <a:pt x="89341" y="119676"/>
                  </a:lnTo>
                  <a:lnTo>
                    <a:pt x="86232" y="119202"/>
                  </a:lnTo>
                  <a:lnTo>
                    <a:pt x="83123" y="118511"/>
                  </a:lnTo>
                  <a:lnTo>
                    <a:pt x="80122" y="117692"/>
                  </a:lnTo>
                  <a:lnTo>
                    <a:pt x="77142" y="116700"/>
                  </a:lnTo>
                  <a:lnTo>
                    <a:pt x="74184" y="115557"/>
                  </a:lnTo>
                  <a:lnTo>
                    <a:pt x="71291" y="114306"/>
                  </a:lnTo>
                  <a:lnTo>
                    <a:pt x="68420" y="112969"/>
                  </a:lnTo>
                  <a:lnTo>
                    <a:pt x="63843" y="110639"/>
                  </a:lnTo>
                  <a:lnTo>
                    <a:pt x="59417" y="108159"/>
                  </a:lnTo>
                  <a:lnTo>
                    <a:pt x="55120" y="105506"/>
                  </a:lnTo>
                  <a:lnTo>
                    <a:pt x="50931" y="102724"/>
                  </a:lnTo>
                  <a:lnTo>
                    <a:pt x="46851" y="99769"/>
                  </a:lnTo>
                  <a:lnTo>
                    <a:pt x="42900" y="96707"/>
                  </a:lnTo>
                  <a:lnTo>
                    <a:pt x="39057" y="93429"/>
                  </a:lnTo>
                  <a:lnTo>
                    <a:pt x="35343" y="90043"/>
                  </a:lnTo>
                  <a:lnTo>
                    <a:pt x="31738" y="86484"/>
                  </a:lnTo>
                  <a:lnTo>
                    <a:pt x="28240" y="82753"/>
                  </a:lnTo>
                  <a:lnTo>
                    <a:pt x="24872" y="78892"/>
                  </a:lnTo>
                  <a:lnTo>
                    <a:pt x="21979" y="75291"/>
                  </a:lnTo>
                  <a:lnTo>
                    <a:pt x="19150" y="71646"/>
                  </a:lnTo>
                  <a:lnTo>
                    <a:pt x="16473" y="67893"/>
                  </a:lnTo>
                  <a:lnTo>
                    <a:pt x="13925" y="64054"/>
                  </a:lnTo>
                  <a:lnTo>
                    <a:pt x="11550" y="60150"/>
                  </a:lnTo>
                  <a:lnTo>
                    <a:pt x="9327" y="56139"/>
                  </a:lnTo>
                  <a:lnTo>
                    <a:pt x="7275" y="52020"/>
                  </a:lnTo>
                  <a:lnTo>
                    <a:pt x="5376" y="47836"/>
                  </a:lnTo>
                  <a:lnTo>
                    <a:pt x="3627" y="43501"/>
                  </a:lnTo>
                  <a:lnTo>
                    <a:pt x="2677" y="40805"/>
                  </a:lnTo>
                  <a:lnTo>
                    <a:pt x="1813" y="38044"/>
                  </a:lnTo>
                  <a:lnTo>
                    <a:pt x="1101" y="35262"/>
                  </a:lnTo>
                  <a:lnTo>
                    <a:pt x="518" y="32480"/>
                  </a:lnTo>
                  <a:lnTo>
                    <a:pt x="172" y="29611"/>
                  </a:lnTo>
                  <a:lnTo>
                    <a:pt x="0" y="26743"/>
                  </a:lnTo>
                  <a:lnTo>
                    <a:pt x="129" y="23831"/>
                  </a:lnTo>
                  <a:lnTo>
                    <a:pt x="323" y="22063"/>
                  </a:lnTo>
                  <a:lnTo>
                    <a:pt x="690" y="20359"/>
                  </a:lnTo>
                  <a:lnTo>
                    <a:pt x="1252" y="18698"/>
                  </a:lnTo>
                  <a:lnTo>
                    <a:pt x="1943" y="17167"/>
                  </a:lnTo>
                  <a:lnTo>
                    <a:pt x="2828" y="15722"/>
                  </a:lnTo>
                  <a:lnTo>
                    <a:pt x="3886" y="14342"/>
                  </a:lnTo>
                  <a:lnTo>
                    <a:pt x="5138" y="13005"/>
                  </a:lnTo>
                  <a:lnTo>
                    <a:pt x="8441" y="9769"/>
                  </a:lnTo>
                  <a:lnTo>
                    <a:pt x="11723" y="6513"/>
                  </a:lnTo>
                  <a:lnTo>
                    <a:pt x="14983" y="3191"/>
                  </a:lnTo>
                  <a:lnTo>
                    <a:pt x="16322" y="2070"/>
                  </a:lnTo>
                  <a:lnTo>
                    <a:pt x="17682" y="1186"/>
                  </a:lnTo>
                  <a:lnTo>
                    <a:pt x="19107" y="539"/>
                  </a:lnTo>
                  <a:lnTo>
                    <a:pt x="20554" y="129"/>
                  </a:lnTo>
                  <a:lnTo>
                    <a:pt x="2202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80" name="Google Shape;1180;p53"/>
            <p:cNvSpPr/>
            <p:nvPr/>
          </p:nvSpPr>
          <p:spPr>
            <a:xfrm>
              <a:off x="5178426" y="3262313"/>
              <a:ext cx="1474800" cy="1446300"/>
            </a:xfrm>
            <a:custGeom>
              <a:rect b="b" l="l" r="r" t="t"/>
              <a:pathLst>
                <a:path extrusionOk="0" h="120000" w="120000">
                  <a:moveTo>
                    <a:pt x="4324" y="0"/>
                  </a:moveTo>
                  <a:lnTo>
                    <a:pt x="13039" y="1580"/>
                  </a:lnTo>
                  <a:lnTo>
                    <a:pt x="21689" y="3688"/>
                  </a:lnTo>
                  <a:lnTo>
                    <a:pt x="30016" y="6256"/>
                  </a:lnTo>
                  <a:lnTo>
                    <a:pt x="38214" y="9484"/>
                  </a:lnTo>
                  <a:lnTo>
                    <a:pt x="46218" y="13304"/>
                  </a:lnTo>
                  <a:lnTo>
                    <a:pt x="53964" y="17519"/>
                  </a:lnTo>
                  <a:lnTo>
                    <a:pt x="61323" y="22327"/>
                  </a:lnTo>
                  <a:lnTo>
                    <a:pt x="68552" y="27596"/>
                  </a:lnTo>
                  <a:lnTo>
                    <a:pt x="75330" y="33326"/>
                  </a:lnTo>
                  <a:lnTo>
                    <a:pt x="81850" y="39582"/>
                  </a:lnTo>
                  <a:lnTo>
                    <a:pt x="88370" y="46630"/>
                  </a:lnTo>
                  <a:lnTo>
                    <a:pt x="94244" y="54006"/>
                  </a:lnTo>
                  <a:lnTo>
                    <a:pt x="99601" y="61909"/>
                  </a:lnTo>
                  <a:lnTo>
                    <a:pt x="104443" y="69945"/>
                  </a:lnTo>
                  <a:lnTo>
                    <a:pt x="108768" y="78309"/>
                  </a:lnTo>
                  <a:lnTo>
                    <a:pt x="112383" y="87069"/>
                  </a:lnTo>
                  <a:lnTo>
                    <a:pt x="115545" y="96092"/>
                  </a:lnTo>
                  <a:lnTo>
                    <a:pt x="118063" y="105181"/>
                  </a:lnTo>
                  <a:lnTo>
                    <a:pt x="120000" y="114731"/>
                  </a:lnTo>
                  <a:lnTo>
                    <a:pt x="89467" y="119999"/>
                  </a:lnTo>
                  <a:lnTo>
                    <a:pt x="87724" y="111767"/>
                  </a:lnTo>
                  <a:lnTo>
                    <a:pt x="85465" y="103863"/>
                  </a:lnTo>
                  <a:lnTo>
                    <a:pt x="82689" y="96092"/>
                  </a:lnTo>
                  <a:lnTo>
                    <a:pt x="79203" y="88649"/>
                  </a:lnTo>
                  <a:lnTo>
                    <a:pt x="75201" y="81405"/>
                  </a:lnTo>
                  <a:lnTo>
                    <a:pt x="70747" y="74621"/>
                  </a:lnTo>
                  <a:lnTo>
                    <a:pt x="65648" y="68100"/>
                  </a:lnTo>
                  <a:lnTo>
                    <a:pt x="60096" y="61909"/>
                  </a:lnTo>
                  <a:lnTo>
                    <a:pt x="54416" y="56575"/>
                  </a:lnTo>
                  <a:lnTo>
                    <a:pt x="48477" y="51701"/>
                  </a:lnTo>
                  <a:lnTo>
                    <a:pt x="42216" y="47222"/>
                  </a:lnTo>
                  <a:lnTo>
                    <a:pt x="35825" y="43402"/>
                  </a:lnTo>
                  <a:lnTo>
                    <a:pt x="29047" y="39978"/>
                  </a:lnTo>
                  <a:lnTo>
                    <a:pt x="22076" y="37014"/>
                  </a:lnTo>
                  <a:lnTo>
                    <a:pt x="14911" y="34511"/>
                  </a:lnTo>
                  <a:lnTo>
                    <a:pt x="7423" y="32667"/>
                  </a:lnTo>
                  <a:lnTo>
                    <a:pt x="0" y="31350"/>
                  </a:lnTo>
                  <a:lnTo>
                    <a:pt x="432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81" name="Google Shape;1181;p53"/>
            <p:cNvSpPr/>
            <p:nvPr/>
          </p:nvSpPr>
          <p:spPr>
            <a:xfrm>
              <a:off x="5229226" y="2287588"/>
              <a:ext cx="2412900" cy="2355900"/>
            </a:xfrm>
            <a:custGeom>
              <a:rect b="b" l="l" r="r" t="t"/>
              <a:pathLst>
                <a:path extrusionOk="0" h="120000" w="120000">
                  <a:moveTo>
                    <a:pt x="2603" y="0"/>
                  </a:moveTo>
                  <a:lnTo>
                    <a:pt x="10059" y="1293"/>
                  </a:lnTo>
                  <a:lnTo>
                    <a:pt x="17357" y="2950"/>
                  </a:lnTo>
                  <a:lnTo>
                    <a:pt x="24497" y="5011"/>
                  </a:lnTo>
                  <a:lnTo>
                    <a:pt x="31597" y="7436"/>
                  </a:lnTo>
                  <a:lnTo>
                    <a:pt x="38461" y="10225"/>
                  </a:lnTo>
                  <a:lnTo>
                    <a:pt x="45167" y="13499"/>
                  </a:lnTo>
                  <a:lnTo>
                    <a:pt x="51676" y="17056"/>
                  </a:lnTo>
                  <a:lnTo>
                    <a:pt x="57988" y="20976"/>
                  </a:lnTo>
                  <a:lnTo>
                    <a:pt x="64220" y="25301"/>
                  </a:lnTo>
                  <a:lnTo>
                    <a:pt x="70098" y="29909"/>
                  </a:lnTo>
                  <a:lnTo>
                    <a:pt x="75857" y="34920"/>
                  </a:lnTo>
                  <a:lnTo>
                    <a:pt x="81301" y="40296"/>
                  </a:lnTo>
                  <a:lnTo>
                    <a:pt x="86272" y="45671"/>
                  </a:lnTo>
                  <a:lnTo>
                    <a:pt x="90927" y="51168"/>
                  </a:lnTo>
                  <a:lnTo>
                    <a:pt x="95266" y="56948"/>
                  </a:lnTo>
                  <a:lnTo>
                    <a:pt x="99329" y="62930"/>
                  </a:lnTo>
                  <a:lnTo>
                    <a:pt x="102998" y="69114"/>
                  </a:lnTo>
                  <a:lnTo>
                    <a:pt x="106469" y="75459"/>
                  </a:lnTo>
                  <a:lnTo>
                    <a:pt x="109585" y="82007"/>
                  </a:lnTo>
                  <a:lnTo>
                    <a:pt x="112307" y="88635"/>
                  </a:lnTo>
                  <a:lnTo>
                    <a:pt x="114753" y="95466"/>
                  </a:lnTo>
                  <a:lnTo>
                    <a:pt x="116804" y="102418"/>
                  </a:lnTo>
                  <a:lnTo>
                    <a:pt x="118579" y="109531"/>
                  </a:lnTo>
                  <a:lnTo>
                    <a:pt x="120000" y="116726"/>
                  </a:lnTo>
                  <a:lnTo>
                    <a:pt x="101380" y="119999"/>
                  </a:lnTo>
                  <a:lnTo>
                    <a:pt x="100078" y="113169"/>
                  </a:lnTo>
                  <a:lnTo>
                    <a:pt x="98382" y="106500"/>
                  </a:lnTo>
                  <a:lnTo>
                    <a:pt x="96291" y="99993"/>
                  </a:lnTo>
                  <a:lnTo>
                    <a:pt x="93925" y="93647"/>
                  </a:lnTo>
                  <a:lnTo>
                    <a:pt x="91203" y="87342"/>
                  </a:lnTo>
                  <a:lnTo>
                    <a:pt x="88126" y="81320"/>
                  </a:lnTo>
                  <a:lnTo>
                    <a:pt x="84733" y="75459"/>
                  </a:lnTo>
                  <a:lnTo>
                    <a:pt x="81025" y="69801"/>
                  </a:lnTo>
                  <a:lnTo>
                    <a:pt x="76962" y="64264"/>
                  </a:lnTo>
                  <a:lnTo>
                    <a:pt x="72702" y="59050"/>
                  </a:lnTo>
                  <a:lnTo>
                    <a:pt x="67968" y="53997"/>
                  </a:lnTo>
                  <a:lnTo>
                    <a:pt x="62800" y="48986"/>
                  </a:lnTo>
                  <a:lnTo>
                    <a:pt x="57396" y="44297"/>
                  </a:lnTo>
                  <a:lnTo>
                    <a:pt x="51715" y="40053"/>
                  </a:lnTo>
                  <a:lnTo>
                    <a:pt x="45917" y="36052"/>
                  </a:lnTo>
                  <a:lnTo>
                    <a:pt x="39842" y="32495"/>
                  </a:lnTo>
                  <a:lnTo>
                    <a:pt x="33570" y="29302"/>
                  </a:lnTo>
                  <a:lnTo>
                    <a:pt x="27140" y="26513"/>
                  </a:lnTo>
                  <a:lnTo>
                    <a:pt x="20591" y="24088"/>
                  </a:lnTo>
                  <a:lnTo>
                    <a:pt x="13885" y="22027"/>
                  </a:lnTo>
                  <a:lnTo>
                    <a:pt x="7021" y="20451"/>
                  </a:lnTo>
                  <a:lnTo>
                    <a:pt x="0" y="19157"/>
                  </a:lnTo>
                  <a:lnTo>
                    <a:pt x="260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82" name="Google Shape;1182;p53"/>
          <p:cNvGrpSpPr/>
          <p:nvPr/>
        </p:nvGrpSpPr>
        <p:grpSpPr>
          <a:xfrm>
            <a:off x="3146485" y="2077699"/>
            <a:ext cx="375657" cy="316609"/>
            <a:chOff x="4121150" y="3970338"/>
            <a:chExt cx="3059100" cy="2578250"/>
          </a:xfrm>
        </p:grpSpPr>
        <p:sp>
          <p:nvSpPr>
            <p:cNvPr id="1183" name="Google Shape;1183;p53"/>
            <p:cNvSpPr/>
            <p:nvPr/>
          </p:nvSpPr>
          <p:spPr>
            <a:xfrm>
              <a:off x="4365625" y="5551488"/>
              <a:ext cx="485700" cy="996900"/>
            </a:xfrm>
            <a:custGeom>
              <a:rect b="b" l="l" r="r" t="t"/>
              <a:pathLst>
                <a:path extrusionOk="0" h="120000" w="120000">
                  <a:moveTo>
                    <a:pt x="119803" y="0"/>
                  </a:moveTo>
                  <a:lnTo>
                    <a:pt x="120000" y="2007"/>
                  </a:lnTo>
                  <a:lnTo>
                    <a:pt x="120000" y="106326"/>
                  </a:lnTo>
                  <a:lnTo>
                    <a:pt x="119607" y="109099"/>
                  </a:lnTo>
                  <a:lnTo>
                    <a:pt x="118036" y="111681"/>
                  </a:lnTo>
                  <a:lnTo>
                    <a:pt x="115286" y="113976"/>
                  </a:lnTo>
                  <a:lnTo>
                    <a:pt x="111751" y="115984"/>
                  </a:lnTo>
                  <a:lnTo>
                    <a:pt x="107626" y="117705"/>
                  </a:lnTo>
                  <a:lnTo>
                    <a:pt x="102913" y="119043"/>
                  </a:lnTo>
                  <a:lnTo>
                    <a:pt x="97610" y="119808"/>
                  </a:lnTo>
                  <a:lnTo>
                    <a:pt x="91914" y="120000"/>
                  </a:lnTo>
                  <a:lnTo>
                    <a:pt x="28281" y="120000"/>
                  </a:lnTo>
                  <a:lnTo>
                    <a:pt x="22585" y="119808"/>
                  </a:lnTo>
                  <a:lnTo>
                    <a:pt x="17283" y="119043"/>
                  </a:lnTo>
                  <a:lnTo>
                    <a:pt x="12373" y="117705"/>
                  </a:lnTo>
                  <a:lnTo>
                    <a:pt x="8248" y="115984"/>
                  </a:lnTo>
                  <a:lnTo>
                    <a:pt x="4909" y="113976"/>
                  </a:lnTo>
                  <a:lnTo>
                    <a:pt x="2160" y="111681"/>
                  </a:lnTo>
                  <a:lnTo>
                    <a:pt x="589" y="109099"/>
                  </a:lnTo>
                  <a:lnTo>
                    <a:pt x="0" y="106326"/>
                  </a:lnTo>
                  <a:lnTo>
                    <a:pt x="0" y="55171"/>
                  </a:lnTo>
                  <a:lnTo>
                    <a:pt x="7266" y="53450"/>
                  </a:lnTo>
                  <a:lnTo>
                    <a:pt x="13944" y="51155"/>
                  </a:lnTo>
                  <a:lnTo>
                    <a:pt x="19836" y="48669"/>
                  </a:lnTo>
                  <a:lnTo>
                    <a:pt x="11980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84" name="Google Shape;1184;p53"/>
            <p:cNvSpPr/>
            <p:nvPr/>
          </p:nvSpPr>
          <p:spPr>
            <a:xfrm>
              <a:off x="4121150" y="4298950"/>
              <a:ext cx="3059100" cy="1720800"/>
            </a:xfrm>
            <a:custGeom>
              <a:rect b="b" l="l" r="r" t="t"/>
              <a:pathLst>
                <a:path extrusionOk="0" h="120000" w="120000">
                  <a:moveTo>
                    <a:pt x="116979" y="0"/>
                  </a:moveTo>
                  <a:lnTo>
                    <a:pt x="117259" y="0"/>
                  </a:lnTo>
                  <a:lnTo>
                    <a:pt x="118038" y="110"/>
                  </a:lnTo>
                  <a:lnTo>
                    <a:pt x="118692" y="443"/>
                  </a:lnTo>
                  <a:lnTo>
                    <a:pt x="119190" y="941"/>
                  </a:lnTo>
                  <a:lnTo>
                    <a:pt x="119564" y="1662"/>
                  </a:lnTo>
                  <a:lnTo>
                    <a:pt x="119813" y="2659"/>
                  </a:lnTo>
                  <a:lnTo>
                    <a:pt x="119968" y="3822"/>
                  </a:lnTo>
                  <a:lnTo>
                    <a:pt x="120000" y="5152"/>
                  </a:lnTo>
                  <a:lnTo>
                    <a:pt x="119532" y="22880"/>
                  </a:lnTo>
                  <a:lnTo>
                    <a:pt x="119065" y="40609"/>
                  </a:lnTo>
                  <a:lnTo>
                    <a:pt x="119003" y="41606"/>
                  </a:lnTo>
                  <a:lnTo>
                    <a:pt x="118910" y="42659"/>
                  </a:lnTo>
                  <a:lnTo>
                    <a:pt x="118723" y="43545"/>
                  </a:lnTo>
                  <a:lnTo>
                    <a:pt x="118443" y="44432"/>
                  </a:lnTo>
                  <a:lnTo>
                    <a:pt x="118038" y="45207"/>
                  </a:lnTo>
                  <a:lnTo>
                    <a:pt x="117477" y="45817"/>
                  </a:lnTo>
                  <a:lnTo>
                    <a:pt x="116979" y="46204"/>
                  </a:lnTo>
                  <a:lnTo>
                    <a:pt x="116512" y="46371"/>
                  </a:lnTo>
                  <a:lnTo>
                    <a:pt x="116045" y="46204"/>
                  </a:lnTo>
                  <a:lnTo>
                    <a:pt x="115640" y="45927"/>
                  </a:lnTo>
                  <a:lnTo>
                    <a:pt x="115236" y="45429"/>
                  </a:lnTo>
                  <a:lnTo>
                    <a:pt x="114893" y="44875"/>
                  </a:lnTo>
                  <a:lnTo>
                    <a:pt x="114551" y="44265"/>
                  </a:lnTo>
                  <a:lnTo>
                    <a:pt x="108386" y="33407"/>
                  </a:lnTo>
                  <a:lnTo>
                    <a:pt x="87275" y="70969"/>
                  </a:lnTo>
                  <a:lnTo>
                    <a:pt x="85594" y="73961"/>
                  </a:lnTo>
                  <a:lnTo>
                    <a:pt x="81484" y="81274"/>
                  </a:lnTo>
                  <a:lnTo>
                    <a:pt x="62086" y="115734"/>
                  </a:lnTo>
                  <a:lnTo>
                    <a:pt x="60996" y="117673"/>
                  </a:lnTo>
                  <a:lnTo>
                    <a:pt x="60280" y="118725"/>
                  </a:lnTo>
                  <a:lnTo>
                    <a:pt x="59501" y="119445"/>
                  </a:lnTo>
                  <a:lnTo>
                    <a:pt x="58661" y="119889"/>
                  </a:lnTo>
                  <a:lnTo>
                    <a:pt x="57820" y="120000"/>
                  </a:lnTo>
                  <a:lnTo>
                    <a:pt x="56948" y="119889"/>
                  </a:lnTo>
                  <a:lnTo>
                    <a:pt x="56139" y="119445"/>
                  </a:lnTo>
                  <a:lnTo>
                    <a:pt x="55360" y="118725"/>
                  </a:lnTo>
                  <a:lnTo>
                    <a:pt x="54644" y="117673"/>
                  </a:lnTo>
                  <a:lnTo>
                    <a:pt x="29112" y="72299"/>
                  </a:lnTo>
                  <a:lnTo>
                    <a:pt x="8780" y="108421"/>
                  </a:lnTo>
                  <a:lnTo>
                    <a:pt x="8064" y="109473"/>
                  </a:lnTo>
                  <a:lnTo>
                    <a:pt x="7285" y="110193"/>
                  </a:lnTo>
                  <a:lnTo>
                    <a:pt x="6445" y="110637"/>
                  </a:lnTo>
                  <a:lnTo>
                    <a:pt x="5604" y="110747"/>
                  </a:lnTo>
                  <a:lnTo>
                    <a:pt x="4732" y="110637"/>
                  </a:lnTo>
                  <a:lnTo>
                    <a:pt x="3892" y="110193"/>
                  </a:lnTo>
                  <a:lnTo>
                    <a:pt x="3113" y="109473"/>
                  </a:lnTo>
                  <a:lnTo>
                    <a:pt x="2397" y="108421"/>
                  </a:lnTo>
                  <a:lnTo>
                    <a:pt x="1307" y="106481"/>
                  </a:lnTo>
                  <a:lnTo>
                    <a:pt x="716" y="105207"/>
                  </a:lnTo>
                  <a:lnTo>
                    <a:pt x="342" y="103822"/>
                  </a:lnTo>
                  <a:lnTo>
                    <a:pt x="62" y="102326"/>
                  </a:lnTo>
                  <a:lnTo>
                    <a:pt x="0" y="100886"/>
                  </a:lnTo>
                  <a:lnTo>
                    <a:pt x="0" y="100775"/>
                  </a:lnTo>
                  <a:lnTo>
                    <a:pt x="62" y="99335"/>
                  </a:lnTo>
                  <a:lnTo>
                    <a:pt x="342" y="97839"/>
                  </a:lnTo>
                  <a:lnTo>
                    <a:pt x="716" y="96398"/>
                  </a:lnTo>
                  <a:lnTo>
                    <a:pt x="1307" y="95180"/>
                  </a:lnTo>
                  <a:lnTo>
                    <a:pt x="25936" y="51412"/>
                  </a:lnTo>
                  <a:lnTo>
                    <a:pt x="26621" y="50415"/>
                  </a:lnTo>
                  <a:lnTo>
                    <a:pt x="27431" y="49639"/>
                  </a:lnTo>
                  <a:lnTo>
                    <a:pt x="28271" y="49252"/>
                  </a:lnTo>
                  <a:lnTo>
                    <a:pt x="29112" y="49085"/>
                  </a:lnTo>
                  <a:lnTo>
                    <a:pt x="29984" y="49196"/>
                  </a:lnTo>
                  <a:lnTo>
                    <a:pt x="30793" y="49639"/>
                  </a:lnTo>
                  <a:lnTo>
                    <a:pt x="31572" y="50360"/>
                  </a:lnTo>
                  <a:lnTo>
                    <a:pt x="32288" y="51412"/>
                  </a:lnTo>
                  <a:lnTo>
                    <a:pt x="57820" y="96786"/>
                  </a:lnTo>
                  <a:lnTo>
                    <a:pt x="78121" y="60720"/>
                  </a:lnTo>
                  <a:lnTo>
                    <a:pt x="79802" y="57728"/>
                  </a:lnTo>
                  <a:lnTo>
                    <a:pt x="98640" y="24265"/>
                  </a:lnTo>
                  <a:lnTo>
                    <a:pt x="100975" y="20110"/>
                  </a:lnTo>
                  <a:lnTo>
                    <a:pt x="97799" y="14626"/>
                  </a:lnTo>
                  <a:lnTo>
                    <a:pt x="94686" y="8975"/>
                  </a:lnTo>
                  <a:lnTo>
                    <a:pt x="94343" y="8476"/>
                  </a:lnTo>
                  <a:lnTo>
                    <a:pt x="94094" y="7867"/>
                  </a:lnTo>
                  <a:lnTo>
                    <a:pt x="93876" y="7257"/>
                  </a:lnTo>
                  <a:lnTo>
                    <a:pt x="93689" y="6592"/>
                  </a:lnTo>
                  <a:lnTo>
                    <a:pt x="93627" y="5872"/>
                  </a:lnTo>
                  <a:lnTo>
                    <a:pt x="93689" y="5096"/>
                  </a:lnTo>
                  <a:lnTo>
                    <a:pt x="93876" y="4210"/>
                  </a:lnTo>
                  <a:lnTo>
                    <a:pt x="94218" y="3213"/>
                  </a:lnTo>
                  <a:lnTo>
                    <a:pt x="94561" y="2603"/>
                  </a:lnTo>
                  <a:lnTo>
                    <a:pt x="95059" y="2105"/>
                  </a:lnTo>
                  <a:lnTo>
                    <a:pt x="95526" y="1883"/>
                  </a:lnTo>
                  <a:lnTo>
                    <a:pt x="96024" y="1828"/>
                  </a:lnTo>
                  <a:lnTo>
                    <a:pt x="96523" y="1717"/>
                  </a:lnTo>
                  <a:lnTo>
                    <a:pt x="11697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85" name="Google Shape;1185;p53"/>
            <p:cNvSpPr/>
            <p:nvPr/>
          </p:nvSpPr>
          <p:spPr>
            <a:xfrm>
              <a:off x="5276850" y="3970338"/>
              <a:ext cx="651000" cy="1257300"/>
            </a:xfrm>
            <a:custGeom>
              <a:rect b="b" l="l" r="r" t="t"/>
              <a:pathLst>
                <a:path extrusionOk="0" h="120000" w="120000">
                  <a:moveTo>
                    <a:pt x="54000" y="0"/>
                  </a:moveTo>
                  <a:lnTo>
                    <a:pt x="60292" y="0"/>
                  </a:lnTo>
                  <a:lnTo>
                    <a:pt x="64829" y="0"/>
                  </a:lnTo>
                  <a:lnTo>
                    <a:pt x="68048" y="151"/>
                  </a:lnTo>
                  <a:lnTo>
                    <a:pt x="70536" y="303"/>
                  </a:lnTo>
                  <a:lnTo>
                    <a:pt x="72439" y="681"/>
                  </a:lnTo>
                  <a:lnTo>
                    <a:pt x="73609" y="1287"/>
                  </a:lnTo>
                  <a:lnTo>
                    <a:pt x="74341" y="2272"/>
                  </a:lnTo>
                  <a:lnTo>
                    <a:pt x="74634" y="3560"/>
                  </a:lnTo>
                  <a:lnTo>
                    <a:pt x="74780" y="5303"/>
                  </a:lnTo>
                  <a:lnTo>
                    <a:pt x="75073" y="7575"/>
                  </a:lnTo>
                  <a:lnTo>
                    <a:pt x="75073" y="9318"/>
                  </a:lnTo>
                  <a:lnTo>
                    <a:pt x="75219" y="10606"/>
                  </a:lnTo>
                  <a:lnTo>
                    <a:pt x="75512" y="11590"/>
                  </a:lnTo>
                  <a:lnTo>
                    <a:pt x="76243" y="12348"/>
                  </a:lnTo>
                  <a:lnTo>
                    <a:pt x="77414" y="12727"/>
                  </a:lnTo>
                  <a:lnTo>
                    <a:pt x="79317" y="13106"/>
                  </a:lnTo>
                  <a:lnTo>
                    <a:pt x="81804" y="13484"/>
                  </a:lnTo>
                  <a:lnTo>
                    <a:pt x="85317" y="13712"/>
                  </a:lnTo>
                  <a:lnTo>
                    <a:pt x="92926" y="14545"/>
                  </a:lnTo>
                  <a:lnTo>
                    <a:pt x="100536" y="15681"/>
                  </a:lnTo>
                  <a:lnTo>
                    <a:pt x="107853" y="17196"/>
                  </a:lnTo>
                  <a:lnTo>
                    <a:pt x="109902" y="17803"/>
                  </a:lnTo>
                  <a:lnTo>
                    <a:pt x="111365" y="18484"/>
                  </a:lnTo>
                  <a:lnTo>
                    <a:pt x="112243" y="19469"/>
                  </a:lnTo>
                  <a:lnTo>
                    <a:pt x="112682" y="20530"/>
                  </a:lnTo>
                  <a:lnTo>
                    <a:pt x="112097" y="21666"/>
                  </a:lnTo>
                  <a:lnTo>
                    <a:pt x="109317" y="26666"/>
                  </a:lnTo>
                  <a:lnTo>
                    <a:pt x="106536" y="31515"/>
                  </a:lnTo>
                  <a:lnTo>
                    <a:pt x="105658" y="32803"/>
                  </a:lnTo>
                  <a:lnTo>
                    <a:pt x="104487" y="33712"/>
                  </a:lnTo>
                  <a:lnTo>
                    <a:pt x="103170" y="34242"/>
                  </a:lnTo>
                  <a:lnTo>
                    <a:pt x="101707" y="34318"/>
                  </a:lnTo>
                  <a:lnTo>
                    <a:pt x="99658" y="34166"/>
                  </a:lnTo>
                  <a:lnTo>
                    <a:pt x="97024" y="33560"/>
                  </a:lnTo>
                  <a:lnTo>
                    <a:pt x="88390" y="31742"/>
                  </a:lnTo>
                  <a:lnTo>
                    <a:pt x="79463" y="30530"/>
                  </a:lnTo>
                  <a:lnTo>
                    <a:pt x="70390" y="29924"/>
                  </a:lnTo>
                  <a:lnTo>
                    <a:pt x="61170" y="29924"/>
                  </a:lnTo>
                  <a:lnTo>
                    <a:pt x="57951" y="30075"/>
                  </a:lnTo>
                  <a:lnTo>
                    <a:pt x="54731" y="30454"/>
                  </a:lnTo>
                  <a:lnTo>
                    <a:pt x="51658" y="30984"/>
                  </a:lnTo>
                  <a:lnTo>
                    <a:pt x="48292" y="31893"/>
                  </a:lnTo>
                  <a:lnTo>
                    <a:pt x="45804" y="33106"/>
                  </a:lnTo>
                  <a:lnTo>
                    <a:pt x="43902" y="34393"/>
                  </a:lnTo>
                  <a:lnTo>
                    <a:pt x="42731" y="35909"/>
                  </a:lnTo>
                  <a:lnTo>
                    <a:pt x="42146" y="37424"/>
                  </a:lnTo>
                  <a:lnTo>
                    <a:pt x="42585" y="39015"/>
                  </a:lnTo>
                  <a:lnTo>
                    <a:pt x="43756" y="40530"/>
                  </a:lnTo>
                  <a:lnTo>
                    <a:pt x="45658" y="42045"/>
                  </a:lnTo>
                  <a:lnTo>
                    <a:pt x="48146" y="43409"/>
                  </a:lnTo>
                  <a:lnTo>
                    <a:pt x="53121" y="45227"/>
                  </a:lnTo>
                  <a:lnTo>
                    <a:pt x="58243" y="46742"/>
                  </a:lnTo>
                  <a:lnTo>
                    <a:pt x="63804" y="47954"/>
                  </a:lnTo>
                  <a:lnTo>
                    <a:pt x="73317" y="49999"/>
                  </a:lnTo>
                  <a:lnTo>
                    <a:pt x="82829" y="52121"/>
                  </a:lnTo>
                  <a:lnTo>
                    <a:pt x="92048" y="54545"/>
                  </a:lnTo>
                  <a:lnTo>
                    <a:pt x="97902" y="56515"/>
                  </a:lnTo>
                  <a:lnTo>
                    <a:pt x="103170" y="58712"/>
                  </a:lnTo>
                  <a:lnTo>
                    <a:pt x="107853" y="61212"/>
                  </a:lnTo>
                  <a:lnTo>
                    <a:pt x="111658" y="63939"/>
                  </a:lnTo>
                  <a:lnTo>
                    <a:pt x="114878" y="66818"/>
                  </a:lnTo>
                  <a:lnTo>
                    <a:pt x="117219" y="69772"/>
                  </a:lnTo>
                  <a:lnTo>
                    <a:pt x="118975" y="72878"/>
                  </a:lnTo>
                  <a:lnTo>
                    <a:pt x="119853" y="76060"/>
                  </a:lnTo>
                  <a:lnTo>
                    <a:pt x="120000" y="79318"/>
                  </a:lnTo>
                  <a:lnTo>
                    <a:pt x="119268" y="82499"/>
                  </a:lnTo>
                  <a:lnTo>
                    <a:pt x="117951" y="85681"/>
                  </a:lnTo>
                  <a:lnTo>
                    <a:pt x="115609" y="88787"/>
                  </a:lnTo>
                  <a:lnTo>
                    <a:pt x="112390" y="91818"/>
                  </a:lnTo>
                  <a:lnTo>
                    <a:pt x="108585" y="94621"/>
                  </a:lnTo>
                  <a:lnTo>
                    <a:pt x="103902" y="97196"/>
                  </a:lnTo>
                  <a:lnTo>
                    <a:pt x="98634" y="99393"/>
                  </a:lnTo>
                  <a:lnTo>
                    <a:pt x="92926" y="101363"/>
                  </a:lnTo>
                  <a:lnTo>
                    <a:pt x="86780" y="102878"/>
                  </a:lnTo>
                  <a:lnTo>
                    <a:pt x="80341" y="104015"/>
                  </a:lnTo>
                  <a:lnTo>
                    <a:pt x="77707" y="104469"/>
                  </a:lnTo>
                  <a:lnTo>
                    <a:pt x="75658" y="105151"/>
                  </a:lnTo>
                  <a:lnTo>
                    <a:pt x="74341" y="106060"/>
                  </a:lnTo>
                  <a:lnTo>
                    <a:pt x="73609" y="107196"/>
                  </a:lnTo>
                  <a:lnTo>
                    <a:pt x="73463" y="108636"/>
                  </a:lnTo>
                  <a:lnTo>
                    <a:pt x="73463" y="112575"/>
                  </a:lnTo>
                  <a:lnTo>
                    <a:pt x="73463" y="116363"/>
                  </a:lnTo>
                  <a:lnTo>
                    <a:pt x="73170" y="117651"/>
                  </a:lnTo>
                  <a:lnTo>
                    <a:pt x="72292" y="118712"/>
                  </a:lnTo>
                  <a:lnTo>
                    <a:pt x="71121" y="119393"/>
                  </a:lnTo>
                  <a:lnTo>
                    <a:pt x="69219" y="119848"/>
                  </a:lnTo>
                  <a:lnTo>
                    <a:pt x="66878" y="119999"/>
                  </a:lnTo>
                  <a:lnTo>
                    <a:pt x="58536" y="119999"/>
                  </a:lnTo>
                  <a:lnTo>
                    <a:pt x="50634" y="119999"/>
                  </a:lnTo>
                  <a:lnTo>
                    <a:pt x="48000" y="119848"/>
                  </a:lnTo>
                  <a:lnTo>
                    <a:pt x="46097" y="119318"/>
                  </a:lnTo>
                  <a:lnTo>
                    <a:pt x="44780" y="118484"/>
                  </a:lnTo>
                  <a:lnTo>
                    <a:pt x="43902" y="117424"/>
                  </a:lnTo>
                  <a:lnTo>
                    <a:pt x="43609" y="116212"/>
                  </a:lnTo>
                  <a:lnTo>
                    <a:pt x="43609" y="113257"/>
                  </a:lnTo>
                  <a:lnTo>
                    <a:pt x="43609" y="110454"/>
                  </a:lnTo>
                  <a:lnTo>
                    <a:pt x="43463" y="108939"/>
                  </a:lnTo>
                  <a:lnTo>
                    <a:pt x="43170" y="107803"/>
                  </a:lnTo>
                  <a:lnTo>
                    <a:pt x="42731" y="107045"/>
                  </a:lnTo>
                  <a:lnTo>
                    <a:pt x="41853" y="106515"/>
                  </a:lnTo>
                  <a:lnTo>
                    <a:pt x="40243" y="106060"/>
                  </a:lnTo>
                  <a:lnTo>
                    <a:pt x="38195" y="105757"/>
                  </a:lnTo>
                  <a:lnTo>
                    <a:pt x="35414" y="105530"/>
                  </a:lnTo>
                  <a:lnTo>
                    <a:pt x="27951" y="104924"/>
                  </a:lnTo>
                  <a:lnTo>
                    <a:pt x="20780" y="103939"/>
                  </a:lnTo>
                  <a:lnTo>
                    <a:pt x="13609" y="102803"/>
                  </a:lnTo>
                  <a:lnTo>
                    <a:pt x="6585" y="101287"/>
                  </a:lnTo>
                  <a:lnTo>
                    <a:pt x="4097" y="100530"/>
                  </a:lnTo>
                  <a:lnTo>
                    <a:pt x="2048" y="99848"/>
                  </a:lnTo>
                  <a:lnTo>
                    <a:pt x="878" y="99166"/>
                  </a:lnTo>
                  <a:lnTo>
                    <a:pt x="146" y="98257"/>
                  </a:lnTo>
                  <a:lnTo>
                    <a:pt x="0" y="97272"/>
                  </a:lnTo>
                  <a:lnTo>
                    <a:pt x="292" y="96060"/>
                  </a:lnTo>
                  <a:lnTo>
                    <a:pt x="1024" y="94545"/>
                  </a:lnTo>
                  <a:lnTo>
                    <a:pt x="3365" y="90303"/>
                  </a:lnTo>
                  <a:lnTo>
                    <a:pt x="5853" y="85984"/>
                  </a:lnTo>
                  <a:lnTo>
                    <a:pt x="6878" y="84545"/>
                  </a:lnTo>
                  <a:lnTo>
                    <a:pt x="7902" y="83560"/>
                  </a:lnTo>
                  <a:lnTo>
                    <a:pt x="9073" y="83030"/>
                  </a:lnTo>
                  <a:lnTo>
                    <a:pt x="10682" y="82878"/>
                  </a:lnTo>
                  <a:lnTo>
                    <a:pt x="12731" y="83106"/>
                  </a:lnTo>
                  <a:lnTo>
                    <a:pt x="15365" y="83787"/>
                  </a:lnTo>
                  <a:lnTo>
                    <a:pt x="22975" y="85606"/>
                  </a:lnTo>
                  <a:lnTo>
                    <a:pt x="30878" y="87045"/>
                  </a:lnTo>
                  <a:lnTo>
                    <a:pt x="39073" y="88106"/>
                  </a:lnTo>
                  <a:lnTo>
                    <a:pt x="47268" y="88787"/>
                  </a:lnTo>
                  <a:lnTo>
                    <a:pt x="52829" y="88863"/>
                  </a:lnTo>
                  <a:lnTo>
                    <a:pt x="57951" y="88787"/>
                  </a:lnTo>
                  <a:lnTo>
                    <a:pt x="63219" y="88257"/>
                  </a:lnTo>
                  <a:lnTo>
                    <a:pt x="68195" y="87272"/>
                  </a:lnTo>
                  <a:lnTo>
                    <a:pt x="71707" y="86287"/>
                  </a:lnTo>
                  <a:lnTo>
                    <a:pt x="74487" y="85151"/>
                  </a:lnTo>
                  <a:lnTo>
                    <a:pt x="76536" y="83787"/>
                  </a:lnTo>
                  <a:lnTo>
                    <a:pt x="78146" y="82196"/>
                  </a:lnTo>
                  <a:lnTo>
                    <a:pt x="78731" y="80606"/>
                  </a:lnTo>
                  <a:lnTo>
                    <a:pt x="79024" y="78863"/>
                  </a:lnTo>
                  <a:lnTo>
                    <a:pt x="78292" y="77196"/>
                  </a:lnTo>
                  <a:lnTo>
                    <a:pt x="77121" y="75530"/>
                  </a:lnTo>
                  <a:lnTo>
                    <a:pt x="75073" y="73939"/>
                  </a:lnTo>
                  <a:lnTo>
                    <a:pt x="72146" y="72500"/>
                  </a:lnTo>
                  <a:lnTo>
                    <a:pt x="68487" y="71212"/>
                  </a:lnTo>
                  <a:lnTo>
                    <a:pt x="64390" y="70000"/>
                  </a:lnTo>
                  <a:lnTo>
                    <a:pt x="60292" y="69015"/>
                  </a:lnTo>
                  <a:lnTo>
                    <a:pt x="52097" y="67196"/>
                  </a:lnTo>
                  <a:lnTo>
                    <a:pt x="43756" y="65454"/>
                  </a:lnTo>
                  <a:lnTo>
                    <a:pt x="35560" y="63636"/>
                  </a:lnTo>
                  <a:lnTo>
                    <a:pt x="27658" y="61363"/>
                  </a:lnTo>
                  <a:lnTo>
                    <a:pt x="22829" y="59772"/>
                  </a:lnTo>
                  <a:lnTo>
                    <a:pt x="18439" y="58106"/>
                  </a:lnTo>
                  <a:lnTo>
                    <a:pt x="14487" y="56136"/>
                  </a:lnTo>
                  <a:lnTo>
                    <a:pt x="10975" y="54242"/>
                  </a:lnTo>
                  <a:lnTo>
                    <a:pt x="7902" y="52045"/>
                  </a:lnTo>
                  <a:lnTo>
                    <a:pt x="5414" y="49696"/>
                  </a:lnTo>
                  <a:lnTo>
                    <a:pt x="3512" y="47272"/>
                  </a:lnTo>
                  <a:lnTo>
                    <a:pt x="2195" y="44469"/>
                  </a:lnTo>
                  <a:lnTo>
                    <a:pt x="1463" y="41666"/>
                  </a:lnTo>
                  <a:lnTo>
                    <a:pt x="1609" y="38560"/>
                  </a:lnTo>
                  <a:lnTo>
                    <a:pt x="2341" y="35151"/>
                  </a:lnTo>
                  <a:lnTo>
                    <a:pt x="3658" y="32045"/>
                  </a:lnTo>
                  <a:lnTo>
                    <a:pt x="6000" y="29090"/>
                  </a:lnTo>
                  <a:lnTo>
                    <a:pt x="8634" y="26363"/>
                  </a:lnTo>
                  <a:lnTo>
                    <a:pt x="12000" y="24015"/>
                  </a:lnTo>
                  <a:lnTo>
                    <a:pt x="15804" y="21742"/>
                  </a:lnTo>
                  <a:lnTo>
                    <a:pt x="20487" y="19848"/>
                  </a:lnTo>
                  <a:lnTo>
                    <a:pt x="25463" y="18181"/>
                  </a:lnTo>
                  <a:lnTo>
                    <a:pt x="31024" y="16666"/>
                  </a:lnTo>
                  <a:lnTo>
                    <a:pt x="37024" y="15303"/>
                  </a:lnTo>
                  <a:lnTo>
                    <a:pt x="39951" y="14772"/>
                  </a:lnTo>
                  <a:lnTo>
                    <a:pt x="42146" y="14318"/>
                  </a:lnTo>
                  <a:lnTo>
                    <a:pt x="43756" y="13939"/>
                  </a:lnTo>
                  <a:lnTo>
                    <a:pt x="44780" y="13409"/>
                  </a:lnTo>
                  <a:lnTo>
                    <a:pt x="45512" y="12651"/>
                  </a:lnTo>
                  <a:lnTo>
                    <a:pt x="45804" y="11818"/>
                  </a:lnTo>
                  <a:lnTo>
                    <a:pt x="45951" y="10606"/>
                  </a:lnTo>
                  <a:lnTo>
                    <a:pt x="45951" y="9015"/>
                  </a:lnTo>
                  <a:lnTo>
                    <a:pt x="45951" y="6666"/>
                  </a:lnTo>
                  <a:lnTo>
                    <a:pt x="45951" y="4242"/>
                  </a:lnTo>
                  <a:lnTo>
                    <a:pt x="46097" y="2651"/>
                  </a:lnTo>
                  <a:lnTo>
                    <a:pt x="46682" y="1590"/>
                  </a:lnTo>
                  <a:lnTo>
                    <a:pt x="47560" y="833"/>
                  </a:lnTo>
                  <a:lnTo>
                    <a:pt x="48878" y="378"/>
                  </a:lnTo>
                  <a:lnTo>
                    <a:pt x="51073" y="151"/>
                  </a:lnTo>
                  <a:lnTo>
                    <a:pt x="54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86" name="Google Shape;1186;p53"/>
            <p:cNvSpPr/>
            <p:nvPr/>
          </p:nvSpPr>
          <p:spPr>
            <a:xfrm>
              <a:off x="5037138" y="5729288"/>
              <a:ext cx="485700" cy="819300"/>
            </a:xfrm>
            <a:custGeom>
              <a:rect b="b" l="l" r="r" t="t"/>
              <a:pathLst>
                <a:path extrusionOk="0" h="120000" w="120000">
                  <a:moveTo>
                    <a:pt x="3921" y="0"/>
                  </a:moveTo>
                  <a:lnTo>
                    <a:pt x="85686" y="48488"/>
                  </a:lnTo>
                  <a:lnTo>
                    <a:pt x="92549" y="52558"/>
                  </a:lnTo>
                  <a:lnTo>
                    <a:pt x="98823" y="55813"/>
                  </a:lnTo>
                  <a:lnTo>
                    <a:pt x="105294" y="58372"/>
                  </a:lnTo>
                  <a:lnTo>
                    <a:pt x="112549" y="60465"/>
                  </a:lnTo>
                  <a:lnTo>
                    <a:pt x="120000" y="62093"/>
                  </a:lnTo>
                  <a:lnTo>
                    <a:pt x="120000" y="103255"/>
                  </a:lnTo>
                  <a:lnTo>
                    <a:pt x="119607" y="106511"/>
                  </a:lnTo>
                  <a:lnTo>
                    <a:pt x="117843" y="109767"/>
                  </a:lnTo>
                  <a:lnTo>
                    <a:pt x="115294" y="112441"/>
                  </a:lnTo>
                  <a:lnTo>
                    <a:pt x="111764" y="115116"/>
                  </a:lnTo>
                  <a:lnTo>
                    <a:pt x="107647" y="117093"/>
                  </a:lnTo>
                  <a:lnTo>
                    <a:pt x="102941" y="118604"/>
                  </a:lnTo>
                  <a:lnTo>
                    <a:pt x="97647" y="119534"/>
                  </a:lnTo>
                  <a:lnTo>
                    <a:pt x="91960" y="120000"/>
                  </a:lnTo>
                  <a:lnTo>
                    <a:pt x="28235" y="120000"/>
                  </a:lnTo>
                  <a:lnTo>
                    <a:pt x="22745" y="119534"/>
                  </a:lnTo>
                  <a:lnTo>
                    <a:pt x="17450" y="118604"/>
                  </a:lnTo>
                  <a:lnTo>
                    <a:pt x="12549" y="117093"/>
                  </a:lnTo>
                  <a:lnTo>
                    <a:pt x="8235" y="115116"/>
                  </a:lnTo>
                  <a:lnTo>
                    <a:pt x="4901" y="112674"/>
                  </a:lnTo>
                  <a:lnTo>
                    <a:pt x="2352" y="109767"/>
                  </a:lnTo>
                  <a:lnTo>
                    <a:pt x="784" y="106627"/>
                  </a:lnTo>
                  <a:lnTo>
                    <a:pt x="0" y="103255"/>
                  </a:lnTo>
                  <a:lnTo>
                    <a:pt x="0" y="8372"/>
                  </a:lnTo>
                  <a:lnTo>
                    <a:pt x="392" y="5465"/>
                  </a:lnTo>
                  <a:lnTo>
                    <a:pt x="1764" y="2558"/>
                  </a:lnTo>
                  <a:lnTo>
                    <a:pt x="392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87" name="Google Shape;1187;p53"/>
            <p:cNvSpPr/>
            <p:nvPr/>
          </p:nvSpPr>
          <p:spPr>
            <a:xfrm>
              <a:off x="5707063" y="5707063"/>
              <a:ext cx="487500" cy="841500"/>
            </a:xfrm>
            <a:custGeom>
              <a:rect b="b" l="l" r="r" t="t"/>
              <a:pathLst>
                <a:path extrusionOk="0" h="120000" w="120000">
                  <a:moveTo>
                    <a:pt x="111764" y="0"/>
                  </a:moveTo>
                  <a:lnTo>
                    <a:pt x="115098" y="2488"/>
                  </a:lnTo>
                  <a:lnTo>
                    <a:pt x="117647" y="5202"/>
                  </a:lnTo>
                  <a:lnTo>
                    <a:pt x="119215" y="8143"/>
                  </a:lnTo>
                  <a:lnTo>
                    <a:pt x="120000" y="11423"/>
                  </a:lnTo>
                  <a:lnTo>
                    <a:pt x="120000" y="103713"/>
                  </a:lnTo>
                  <a:lnTo>
                    <a:pt x="119215" y="106880"/>
                  </a:lnTo>
                  <a:lnTo>
                    <a:pt x="117647" y="110047"/>
                  </a:lnTo>
                  <a:lnTo>
                    <a:pt x="115098" y="112648"/>
                  </a:lnTo>
                  <a:lnTo>
                    <a:pt x="111764" y="115249"/>
                  </a:lnTo>
                  <a:lnTo>
                    <a:pt x="107647" y="117172"/>
                  </a:lnTo>
                  <a:lnTo>
                    <a:pt x="102745" y="118642"/>
                  </a:lnTo>
                  <a:lnTo>
                    <a:pt x="97254" y="119547"/>
                  </a:lnTo>
                  <a:lnTo>
                    <a:pt x="91568" y="120000"/>
                  </a:lnTo>
                  <a:lnTo>
                    <a:pt x="28235" y="120000"/>
                  </a:lnTo>
                  <a:lnTo>
                    <a:pt x="22352" y="119547"/>
                  </a:lnTo>
                  <a:lnTo>
                    <a:pt x="17058" y="118642"/>
                  </a:lnTo>
                  <a:lnTo>
                    <a:pt x="12352" y="117172"/>
                  </a:lnTo>
                  <a:lnTo>
                    <a:pt x="8235" y="115249"/>
                  </a:lnTo>
                  <a:lnTo>
                    <a:pt x="4705" y="112874"/>
                  </a:lnTo>
                  <a:lnTo>
                    <a:pt x="1960" y="110047"/>
                  </a:lnTo>
                  <a:lnTo>
                    <a:pt x="392" y="106993"/>
                  </a:lnTo>
                  <a:lnTo>
                    <a:pt x="0" y="103713"/>
                  </a:lnTo>
                  <a:lnTo>
                    <a:pt x="0" y="61526"/>
                  </a:lnTo>
                  <a:lnTo>
                    <a:pt x="6078" y="59491"/>
                  </a:lnTo>
                  <a:lnTo>
                    <a:pt x="12156" y="57115"/>
                  </a:lnTo>
                  <a:lnTo>
                    <a:pt x="17450" y="54401"/>
                  </a:lnTo>
                  <a:lnTo>
                    <a:pt x="24509" y="50442"/>
                  </a:lnTo>
                  <a:lnTo>
                    <a:pt x="11176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88" name="Google Shape;1188;p53"/>
            <p:cNvSpPr/>
            <p:nvPr/>
          </p:nvSpPr>
          <p:spPr>
            <a:xfrm>
              <a:off x="6378575" y="5005388"/>
              <a:ext cx="485700" cy="1542900"/>
            </a:xfrm>
            <a:custGeom>
              <a:rect b="b" l="l" r="r" t="t"/>
              <a:pathLst>
                <a:path extrusionOk="0" h="120000" w="120000">
                  <a:moveTo>
                    <a:pt x="119412" y="0"/>
                  </a:moveTo>
                  <a:lnTo>
                    <a:pt x="120000" y="1234"/>
                  </a:lnTo>
                  <a:lnTo>
                    <a:pt x="120000" y="111111"/>
                  </a:lnTo>
                  <a:lnTo>
                    <a:pt x="119216" y="112901"/>
                  </a:lnTo>
                  <a:lnTo>
                    <a:pt x="117650" y="114567"/>
                  </a:lnTo>
                  <a:lnTo>
                    <a:pt x="115106" y="116049"/>
                  </a:lnTo>
                  <a:lnTo>
                    <a:pt x="111778" y="117345"/>
                  </a:lnTo>
                  <a:lnTo>
                    <a:pt x="107275" y="118456"/>
                  </a:lnTo>
                  <a:lnTo>
                    <a:pt x="102773" y="119320"/>
                  </a:lnTo>
                  <a:lnTo>
                    <a:pt x="97292" y="119814"/>
                  </a:lnTo>
                  <a:lnTo>
                    <a:pt x="91615" y="120000"/>
                  </a:lnTo>
                  <a:lnTo>
                    <a:pt x="28189" y="120000"/>
                  </a:lnTo>
                  <a:lnTo>
                    <a:pt x="22512" y="119814"/>
                  </a:lnTo>
                  <a:lnTo>
                    <a:pt x="17226" y="119320"/>
                  </a:lnTo>
                  <a:lnTo>
                    <a:pt x="12528" y="118518"/>
                  </a:lnTo>
                  <a:lnTo>
                    <a:pt x="8417" y="117407"/>
                  </a:lnTo>
                  <a:lnTo>
                    <a:pt x="4893" y="116049"/>
                  </a:lnTo>
                  <a:lnTo>
                    <a:pt x="2153" y="114567"/>
                  </a:lnTo>
                  <a:lnTo>
                    <a:pt x="587" y="112901"/>
                  </a:lnTo>
                  <a:lnTo>
                    <a:pt x="0" y="111111"/>
                  </a:lnTo>
                  <a:lnTo>
                    <a:pt x="0" y="37654"/>
                  </a:lnTo>
                  <a:lnTo>
                    <a:pt x="7047" y="35493"/>
                  </a:lnTo>
                  <a:lnTo>
                    <a:pt x="17422" y="32222"/>
                  </a:lnTo>
                  <a:lnTo>
                    <a:pt x="1194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89" name="Google Shape;1189;p53"/>
          <p:cNvGrpSpPr/>
          <p:nvPr/>
        </p:nvGrpSpPr>
        <p:grpSpPr>
          <a:xfrm>
            <a:off x="4626353" y="2103594"/>
            <a:ext cx="552208" cy="264595"/>
            <a:chOff x="-534988" y="385763"/>
            <a:chExt cx="7991438" cy="3829162"/>
          </a:xfrm>
        </p:grpSpPr>
        <p:sp>
          <p:nvSpPr>
            <p:cNvPr id="1190" name="Google Shape;1190;p53"/>
            <p:cNvSpPr/>
            <p:nvPr/>
          </p:nvSpPr>
          <p:spPr>
            <a:xfrm>
              <a:off x="1703387" y="2752725"/>
              <a:ext cx="3519600" cy="1462200"/>
            </a:xfrm>
            <a:custGeom>
              <a:rect b="b" l="l" r="r" t="t"/>
              <a:pathLst>
                <a:path extrusionOk="0" h="120000" w="120000">
                  <a:moveTo>
                    <a:pt x="40920" y="0"/>
                  </a:moveTo>
                  <a:lnTo>
                    <a:pt x="41136" y="2214"/>
                  </a:lnTo>
                  <a:lnTo>
                    <a:pt x="41569" y="5342"/>
                  </a:lnTo>
                  <a:lnTo>
                    <a:pt x="42056" y="9511"/>
                  </a:lnTo>
                  <a:lnTo>
                    <a:pt x="42706" y="14332"/>
                  </a:lnTo>
                  <a:lnTo>
                    <a:pt x="43464" y="19934"/>
                  </a:lnTo>
                  <a:lnTo>
                    <a:pt x="44221" y="25667"/>
                  </a:lnTo>
                  <a:lnTo>
                    <a:pt x="45142" y="31791"/>
                  </a:lnTo>
                  <a:lnTo>
                    <a:pt x="46008" y="38175"/>
                  </a:lnTo>
                  <a:lnTo>
                    <a:pt x="46928" y="44690"/>
                  </a:lnTo>
                  <a:lnTo>
                    <a:pt x="47848" y="51074"/>
                  </a:lnTo>
                  <a:lnTo>
                    <a:pt x="48660" y="57328"/>
                  </a:lnTo>
                  <a:lnTo>
                    <a:pt x="49526" y="63061"/>
                  </a:lnTo>
                  <a:lnTo>
                    <a:pt x="50338" y="68403"/>
                  </a:lnTo>
                  <a:lnTo>
                    <a:pt x="50987" y="73224"/>
                  </a:lnTo>
                  <a:lnTo>
                    <a:pt x="51583" y="77133"/>
                  </a:lnTo>
                  <a:lnTo>
                    <a:pt x="52070" y="80130"/>
                  </a:lnTo>
                  <a:lnTo>
                    <a:pt x="52395" y="82345"/>
                  </a:lnTo>
                  <a:lnTo>
                    <a:pt x="53531" y="23061"/>
                  </a:lnTo>
                  <a:lnTo>
                    <a:pt x="53044" y="20846"/>
                  </a:lnTo>
                  <a:lnTo>
                    <a:pt x="52557" y="18501"/>
                  </a:lnTo>
                  <a:lnTo>
                    <a:pt x="48822" y="781"/>
                  </a:lnTo>
                  <a:lnTo>
                    <a:pt x="50663" y="3517"/>
                  </a:lnTo>
                  <a:lnTo>
                    <a:pt x="52665" y="5993"/>
                  </a:lnTo>
                  <a:lnTo>
                    <a:pt x="54884" y="7687"/>
                  </a:lnTo>
                  <a:lnTo>
                    <a:pt x="57266" y="8990"/>
                  </a:lnTo>
                  <a:lnTo>
                    <a:pt x="59810" y="9120"/>
                  </a:lnTo>
                  <a:lnTo>
                    <a:pt x="62462" y="8729"/>
                  </a:lnTo>
                  <a:lnTo>
                    <a:pt x="64952" y="7687"/>
                  </a:lnTo>
                  <a:lnTo>
                    <a:pt x="67280" y="5732"/>
                  </a:lnTo>
                  <a:lnTo>
                    <a:pt x="69282" y="3387"/>
                  </a:lnTo>
                  <a:lnTo>
                    <a:pt x="71069" y="390"/>
                  </a:lnTo>
                  <a:lnTo>
                    <a:pt x="67280" y="18501"/>
                  </a:lnTo>
                  <a:lnTo>
                    <a:pt x="66792" y="20846"/>
                  </a:lnTo>
                  <a:lnTo>
                    <a:pt x="66305" y="23061"/>
                  </a:lnTo>
                  <a:lnTo>
                    <a:pt x="67442" y="82345"/>
                  </a:lnTo>
                  <a:lnTo>
                    <a:pt x="67767" y="80390"/>
                  </a:lnTo>
                  <a:lnTo>
                    <a:pt x="68200" y="77133"/>
                  </a:lnTo>
                  <a:lnTo>
                    <a:pt x="68849" y="73224"/>
                  </a:lnTo>
                  <a:lnTo>
                    <a:pt x="69499" y="68403"/>
                  </a:lnTo>
                  <a:lnTo>
                    <a:pt x="70257" y="63061"/>
                  </a:lnTo>
                  <a:lnTo>
                    <a:pt x="71069" y="57328"/>
                  </a:lnTo>
                  <a:lnTo>
                    <a:pt x="71989" y="51074"/>
                  </a:lnTo>
                  <a:lnTo>
                    <a:pt x="72909" y="44690"/>
                  </a:lnTo>
                  <a:lnTo>
                    <a:pt x="73829" y="38175"/>
                  </a:lnTo>
                  <a:lnTo>
                    <a:pt x="74695" y="31791"/>
                  </a:lnTo>
                  <a:lnTo>
                    <a:pt x="75561" y="25667"/>
                  </a:lnTo>
                  <a:lnTo>
                    <a:pt x="76373" y="19934"/>
                  </a:lnTo>
                  <a:lnTo>
                    <a:pt x="77131" y="14332"/>
                  </a:lnTo>
                  <a:lnTo>
                    <a:pt x="77780" y="9511"/>
                  </a:lnTo>
                  <a:lnTo>
                    <a:pt x="78267" y="5602"/>
                  </a:lnTo>
                  <a:lnTo>
                    <a:pt x="78700" y="2345"/>
                  </a:lnTo>
                  <a:lnTo>
                    <a:pt x="78917" y="0"/>
                  </a:lnTo>
                  <a:lnTo>
                    <a:pt x="84276" y="4560"/>
                  </a:lnTo>
                  <a:lnTo>
                    <a:pt x="89526" y="9381"/>
                  </a:lnTo>
                  <a:lnTo>
                    <a:pt x="94614" y="14462"/>
                  </a:lnTo>
                  <a:lnTo>
                    <a:pt x="94884" y="14723"/>
                  </a:lnTo>
                  <a:lnTo>
                    <a:pt x="95480" y="15244"/>
                  </a:lnTo>
                  <a:lnTo>
                    <a:pt x="96292" y="16156"/>
                  </a:lnTo>
                  <a:lnTo>
                    <a:pt x="97428" y="17068"/>
                  </a:lnTo>
                  <a:lnTo>
                    <a:pt x="98782" y="18501"/>
                  </a:lnTo>
                  <a:lnTo>
                    <a:pt x="100189" y="19934"/>
                  </a:lnTo>
                  <a:lnTo>
                    <a:pt x="101650" y="21237"/>
                  </a:lnTo>
                  <a:lnTo>
                    <a:pt x="103166" y="22801"/>
                  </a:lnTo>
                  <a:lnTo>
                    <a:pt x="104627" y="24234"/>
                  </a:lnTo>
                  <a:lnTo>
                    <a:pt x="106035" y="25798"/>
                  </a:lnTo>
                  <a:lnTo>
                    <a:pt x="107225" y="27100"/>
                  </a:lnTo>
                  <a:lnTo>
                    <a:pt x="108092" y="28013"/>
                  </a:lnTo>
                  <a:lnTo>
                    <a:pt x="108200" y="28273"/>
                  </a:lnTo>
                  <a:lnTo>
                    <a:pt x="108362" y="28273"/>
                  </a:lnTo>
                  <a:lnTo>
                    <a:pt x="108525" y="28664"/>
                  </a:lnTo>
                  <a:lnTo>
                    <a:pt x="108795" y="28794"/>
                  </a:lnTo>
                  <a:lnTo>
                    <a:pt x="108958" y="29055"/>
                  </a:lnTo>
                  <a:lnTo>
                    <a:pt x="109012" y="29185"/>
                  </a:lnTo>
                  <a:lnTo>
                    <a:pt x="109120" y="29185"/>
                  </a:lnTo>
                  <a:lnTo>
                    <a:pt x="109769" y="30488"/>
                  </a:lnTo>
                  <a:lnTo>
                    <a:pt x="110419" y="31791"/>
                  </a:lnTo>
                  <a:lnTo>
                    <a:pt x="111014" y="33615"/>
                  </a:lnTo>
                  <a:lnTo>
                    <a:pt x="111664" y="35439"/>
                  </a:lnTo>
                  <a:lnTo>
                    <a:pt x="112151" y="37003"/>
                  </a:lnTo>
                  <a:lnTo>
                    <a:pt x="112584" y="38436"/>
                  </a:lnTo>
                  <a:lnTo>
                    <a:pt x="112801" y="39348"/>
                  </a:lnTo>
                  <a:lnTo>
                    <a:pt x="112963" y="39609"/>
                  </a:lnTo>
                  <a:lnTo>
                    <a:pt x="113396" y="42214"/>
                  </a:lnTo>
                  <a:lnTo>
                    <a:pt x="113667" y="44690"/>
                  </a:lnTo>
                  <a:lnTo>
                    <a:pt x="114208" y="48990"/>
                  </a:lnTo>
                  <a:lnTo>
                    <a:pt x="114966" y="54071"/>
                  </a:lnTo>
                  <a:lnTo>
                    <a:pt x="115723" y="59934"/>
                  </a:lnTo>
                  <a:lnTo>
                    <a:pt x="116535" y="66058"/>
                  </a:lnTo>
                  <a:lnTo>
                    <a:pt x="117347" y="72182"/>
                  </a:lnTo>
                  <a:lnTo>
                    <a:pt x="118105" y="78436"/>
                  </a:lnTo>
                  <a:lnTo>
                    <a:pt x="118755" y="83908"/>
                  </a:lnTo>
                  <a:lnTo>
                    <a:pt x="119350" y="88990"/>
                  </a:lnTo>
                  <a:lnTo>
                    <a:pt x="119783" y="92899"/>
                  </a:lnTo>
                  <a:lnTo>
                    <a:pt x="119837" y="94723"/>
                  </a:lnTo>
                  <a:lnTo>
                    <a:pt x="120000" y="96286"/>
                  </a:lnTo>
                  <a:lnTo>
                    <a:pt x="119837" y="101107"/>
                  </a:lnTo>
                  <a:lnTo>
                    <a:pt x="119296" y="105667"/>
                  </a:lnTo>
                  <a:lnTo>
                    <a:pt x="118376" y="109576"/>
                  </a:lnTo>
                  <a:lnTo>
                    <a:pt x="117131" y="112964"/>
                  </a:lnTo>
                  <a:lnTo>
                    <a:pt x="115723" y="115960"/>
                  </a:lnTo>
                  <a:lnTo>
                    <a:pt x="114046" y="118175"/>
                  </a:lnTo>
                  <a:lnTo>
                    <a:pt x="112151" y="119609"/>
                  </a:lnTo>
                  <a:lnTo>
                    <a:pt x="110202" y="120000"/>
                  </a:lnTo>
                  <a:lnTo>
                    <a:pt x="9797" y="120000"/>
                  </a:lnTo>
                  <a:lnTo>
                    <a:pt x="7848" y="119609"/>
                  </a:lnTo>
                  <a:lnTo>
                    <a:pt x="5953" y="118175"/>
                  </a:lnTo>
                  <a:lnTo>
                    <a:pt x="4276" y="115960"/>
                  </a:lnTo>
                  <a:lnTo>
                    <a:pt x="2868" y="112964"/>
                  </a:lnTo>
                  <a:lnTo>
                    <a:pt x="1623" y="109576"/>
                  </a:lnTo>
                  <a:lnTo>
                    <a:pt x="703" y="105667"/>
                  </a:lnTo>
                  <a:lnTo>
                    <a:pt x="162" y="101107"/>
                  </a:lnTo>
                  <a:lnTo>
                    <a:pt x="0" y="96286"/>
                  </a:lnTo>
                  <a:lnTo>
                    <a:pt x="54" y="92768"/>
                  </a:lnTo>
                  <a:lnTo>
                    <a:pt x="487" y="88990"/>
                  </a:lnTo>
                  <a:lnTo>
                    <a:pt x="1082" y="83778"/>
                  </a:lnTo>
                  <a:lnTo>
                    <a:pt x="1732" y="78175"/>
                  </a:lnTo>
                  <a:lnTo>
                    <a:pt x="2435" y="72052"/>
                  </a:lnTo>
                  <a:lnTo>
                    <a:pt x="3301" y="65798"/>
                  </a:lnTo>
                  <a:lnTo>
                    <a:pt x="4113" y="59674"/>
                  </a:lnTo>
                  <a:lnTo>
                    <a:pt x="4871" y="53941"/>
                  </a:lnTo>
                  <a:lnTo>
                    <a:pt x="5629" y="48729"/>
                  </a:lnTo>
                  <a:lnTo>
                    <a:pt x="6170" y="44560"/>
                  </a:lnTo>
                  <a:lnTo>
                    <a:pt x="6278" y="43387"/>
                  </a:lnTo>
                  <a:lnTo>
                    <a:pt x="6441" y="41954"/>
                  </a:lnTo>
                  <a:lnTo>
                    <a:pt x="6657" y="40781"/>
                  </a:lnTo>
                  <a:lnTo>
                    <a:pt x="6765" y="39739"/>
                  </a:lnTo>
                  <a:lnTo>
                    <a:pt x="6820" y="39609"/>
                  </a:lnTo>
                  <a:lnTo>
                    <a:pt x="7253" y="37785"/>
                  </a:lnTo>
                  <a:lnTo>
                    <a:pt x="7848" y="35960"/>
                  </a:lnTo>
                  <a:lnTo>
                    <a:pt x="8389" y="34397"/>
                  </a:lnTo>
                  <a:lnTo>
                    <a:pt x="9093" y="32833"/>
                  </a:lnTo>
                  <a:lnTo>
                    <a:pt x="9742" y="31270"/>
                  </a:lnTo>
                  <a:lnTo>
                    <a:pt x="10230" y="30228"/>
                  </a:lnTo>
                  <a:lnTo>
                    <a:pt x="10554" y="29446"/>
                  </a:lnTo>
                  <a:lnTo>
                    <a:pt x="10717" y="29185"/>
                  </a:lnTo>
                  <a:lnTo>
                    <a:pt x="10825" y="29055"/>
                  </a:lnTo>
                  <a:lnTo>
                    <a:pt x="10987" y="28794"/>
                  </a:lnTo>
                  <a:lnTo>
                    <a:pt x="11204" y="28664"/>
                  </a:lnTo>
                  <a:lnTo>
                    <a:pt x="11366" y="28273"/>
                  </a:lnTo>
                  <a:lnTo>
                    <a:pt x="11529" y="28013"/>
                  </a:lnTo>
                  <a:lnTo>
                    <a:pt x="11637" y="28013"/>
                  </a:lnTo>
                  <a:lnTo>
                    <a:pt x="12611" y="26840"/>
                  </a:lnTo>
                  <a:lnTo>
                    <a:pt x="13802" y="25667"/>
                  </a:lnTo>
                  <a:lnTo>
                    <a:pt x="15209" y="24234"/>
                  </a:lnTo>
                  <a:lnTo>
                    <a:pt x="16617" y="22801"/>
                  </a:lnTo>
                  <a:lnTo>
                    <a:pt x="18186" y="21237"/>
                  </a:lnTo>
                  <a:lnTo>
                    <a:pt x="19648" y="19674"/>
                  </a:lnTo>
                  <a:lnTo>
                    <a:pt x="21055" y="18241"/>
                  </a:lnTo>
                  <a:lnTo>
                    <a:pt x="22408" y="17068"/>
                  </a:lnTo>
                  <a:lnTo>
                    <a:pt x="23545" y="15895"/>
                  </a:lnTo>
                  <a:lnTo>
                    <a:pt x="24357" y="15114"/>
                  </a:lnTo>
                  <a:lnTo>
                    <a:pt x="24952" y="14462"/>
                  </a:lnTo>
                  <a:lnTo>
                    <a:pt x="25115" y="14332"/>
                  </a:lnTo>
                  <a:lnTo>
                    <a:pt x="30311" y="9381"/>
                  </a:lnTo>
                  <a:lnTo>
                    <a:pt x="35507" y="4560"/>
                  </a:lnTo>
                  <a:lnTo>
                    <a:pt x="4092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91" name="Google Shape;1191;p53"/>
            <p:cNvSpPr/>
            <p:nvPr/>
          </p:nvSpPr>
          <p:spPr>
            <a:xfrm>
              <a:off x="2540000" y="393700"/>
              <a:ext cx="1839900" cy="2227200"/>
            </a:xfrm>
            <a:custGeom>
              <a:rect b="b" l="l" r="r" t="t"/>
              <a:pathLst>
                <a:path extrusionOk="0" h="120000" w="120000">
                  <a:moveTo>
                    <a:pt x="58912" y="0"/>
                  </a:moveTo>
                  <a:lnTo>
                    <a:pt x="60983" y="0"/>
                  </a:lnTo>
                  <a:lnTo>
                    <a:pt x="67610" y="342"/>
                  </a:lnTo>
                  <a:lnTo>
                    <a:pt x="73925" y="1368"/>
                  </a:lnTo>
                  <a:lnTo>
                    <a:pt x="79930" y="3079"/>
                  </a:lnTo>
                  <a:lnTo>
                    <a:pt x="85625" y="5473"/>
                  </a:lnTo>
                  <a:lnTo>
                    <a:pt x="90698" y="8296"/>
                  </a:lnTo>
                  <a:lnTo>
                    <a:pt x="95461" y="11717"/>
                  </a:lnTo>
                  <a:lnTo>
                    <a:pt x="99603" y="15652"/>
                  </a:lnTo>
                  <a:lnTo>
                    <a:pt x="103019" y="19843"/>
                  </a:lnTo>
                  <a:lnTo>
                    <a:pt x="105918" y="24547"/>
                  </a:lnTo>
                  <a:lnTo>
                    <a:pt x="107989" y="29508"/>
                  </a:lnTo>
                  <a:lnTo>
                    <a:pt x="109232" y="34725"/>
                  </a:lnTo>
                  <a:lnTo>
                    <a:pt x="109749" y="40114"/>
                  </a:lnTo>
                  <a:lnTo>
                    <a:pt x="109749" y="41482"/>
                  </a:lnTo>
                  <a:lnTo>
                    <a:pt x="109542" y="43620"/>
                  </a:lnTo>
                  <a:lnTo>
                    <a:pt x="109335" y="46101"/>
                  </a:lnTo>
                  <a:lnTo>
                    <a:pt x="109232" y="48667"/>
                  </a:lnTo>
                  <a:lnTo>
                    <a:pt x="109232" y="51318"/>
                  </a:lnTo>
                  <a:lnTo>
                    <a:pt x="109025" y="53542"/>
                  </a:lnTo>
                  <a:lnTo>
                    <a:pt x="109025" y="55081"/>
                  </a:lnTo>
                  <a:lnTo>
                    <a:pt x="109542" y="55081"/>
                  </a:lnTo>
                  <a:lnTo>
                    <a:pt x="110371" y="54996"/>
                  </a:lnTo>
                  <a:lnTo>
                    <a:pt x="111406" y="54996"/>
                  </a:lnTo>
                  <a:lnTo>
                    <a:pt x="112752" y="54996"/>
                  </a:lnTo>
                  <a:lnTo>
                    <a:pt x="113994" y="55081"/>
                  </a:lnTo>
                  <a:lnTo>
                    <a:pt x="115340" y="55338"/>
                  </a:lnTo>
                  <a:lnTo>
                    <a:pt x="116686" y="55851"/>
                  </a:lnTo>
                  <a:lnTo>
                    <a:pt x="117929" y="56707"/>
                  </a:lnTo>
                  <a:lnTo>
                    <a:pt x="118861" y="57818"/>
                  </a:lnTo>
                  <a:lnTo>
                    <a:pt x="119689" y="59444"/>
                  </a:lnTo>
                  <a:lnTo>
                    <a:pt x="120000" y="61240"/>
                  </a:lnTo>
                  <a:lnTo>
                    <a:pt x="120000" y="63720"/>
                  </a:lnTo>
                  <a:lnTo>
                    <a:pt x="119378" y="68168"/>
                  </a:lnTo>
                  <a:lnTo>
                    <a:pt x="118446" y="71931"/>
                  </a:lnTo>
                  <a:lnTo>
                    <a:pt x="117411" y="74925"/>
                  </a:lnTo>
                  <a:lnTo>
                    <a:pt x="116376" y="77405"/>
                  </a:lnTo>
                  <a:lnTo>
                    <a:pt x="115030" y="79287"/>
                  </a:lnTo>
                  <a:lnTo>
                    <a:pt x="113787" y="80570"/>
                  </a:lnTo>
                  <a:lnTo>
                    <a:pt x="112545" y="81511"/>
                  </a:lnTo>
                  <a:lnTo>
                    <a:pt x="111302" y="82109"/>
                  </a:lnTo>
                  <a:lnTo>
                    <a:pt x="110060" y="82366"/>
                  </a:lnTo>
                  <a:lnTo>
                    <a:pt x="109025" y="82537"/>
                  </a:lnTo>
                  <a:lnTo>
                    <a:pt x="108093" y="82537"/>
                  </a:lnTo>
                  <a:lnTo>
                    <a:pt x="107368" y="82366"/>
                  </a:lnTo>
                  <a:lnTo>
                    <a:pt x="106850" y="82280"/>
                  </a:lnTo>
                  <a:lnTo>
                    <a:pt x="106643" y="82109"/>
                  </a:lnTo>
                  <a:lnTo>
                    <a:pt x="104158" y="87754"/>
                  </a:lnTo>
                  <a:lnTo>
                    <a:pt x="101466" y="92886"/>
                  </a:lnTo>
                  <a:lnTo>
                    <a:pt x="98671" y="97334"/>
                  </a:lnTo>
                  <a:lnTo>
                    <a:pt x="95461" y="101354"/>
                  </a:lnTo>
                  <a:lnTo>
                    <a:pt x="92148" y="104861"/>
                  </a:lnTo>
                  <a:lnTo>
                    <a:pt x="88835" y="107854"/>
                  </a:lnTo>
                  <a:lnTo>
                    <a:pt x="85314" y="110506"/>
                  </a:lnTo>
                  <a:lnTo>
                    <a:pt x="80759" y="113328"/>
                  </a:lnTo>
                  <a:lnTo>
                    <a:pt x="76514" y="115552"/>
                  </a:lnTo>
                  <a:lnTo>
                    <a:pt x="72372" y="117263"/>
                  </a:lnTo>
                  <a:lnTo>
                    <a:pt x="68748" y="118460"/>
                  </a:lnTo>
                  <a:lnTo>
                    <a:pt x="65539" y="119230"/>
                  </a:lnTo>
                  <a:lnTo>
                    <a:pt x="63157" y="119743"/>
                  </a:lnTo>
                  <a:lnTo>
                    <a:pt x="61604" y="119914"/>
                  </a:lnTo>
                  <a:lnTo>
                    <a:pt x="60983" y="120000"/>
                  </a:lnTo>
                  <a:lnTo>
                    <a:pt x="59119" y="120000"/>
                  </a:lnTo>
                  <a:lnTo>
                    <a:pt x="58498" y="119914"/>
                  </a:lnTo>
                  <a:lnTo>
                    <a:pt x="56842" y="119743"/>
                  </a:lnTo>
                  <a:lnTo>
                    <a:pt x="54460" y="119230"/>
                  </a:lnTo>
                  <a:lnTo>
                    <a:pt x="51354" y="118460"/>
                  </a:lnTo>
                  <a:lnTo>
                    <a:pt x="47730" y="117177"/>
                  </a:lnTo>
                  <a:lnTo>
                    <a:pt x="43589" y="115466"/>
                  </a:lnTo>
                  <a:lnTo>
                    <a:pt x="39137" y="113243"/>
                  </a:lnTo>
                  <a:lnTo>
                    <a:pt x="34581" y="110334"/>
                  </a:lnTo>
                  <a:lnTo>
                    <a:pt x="31061" y="107769"/>
                  </a:lnTo>
                  <a:lnTo>
                    <a:pt x="27748" y="104775"/>
                  </a:lnTo>
                  <a:lnTo>
                    <a:pt x="24641" y="101183"/>
                  </a:lnTo>
                  <a:lnTo>
                    <a:pt x="21432" y="97334"/>
                  </a:lnTo>
                  <a:lnTo>
                    <a:pt x="18429" y="92886"/>
                  </a:lnTo>
                  <a:lnTo>
                    <a:pt x="15737" y="87754"/>
                  </a:lnTo>
                  <a:lnTo>
                    <a:pt x="13356" y="82109"/>
                  </a:lnTo>
                  <a:lnTo>
                    <a:pt x="13252" y="82280"/>
                  </a:lnTo>
                  <a:lnTo>
                    <a:pt x="12735" y="82366"/>
                  </a:lnTo>
                  <a:lnTo>
                    <a:pt x="12010" y="82537"/>
                  </a:lnTo>
                  <a:lnTo>
                    <a:pt x="10974" y="82537"/>
                  </a:lnTo>
                  <a:lnTo>
                    <a:pt x="10043" y="82366"/>
                  </a:lnTo>
                  <a:lnTo>
                    <a:pt x="8800" y="82109"/>
                  </a:lnTo>
                  <a:lnTo>
                    <a:pt x="7558" y="81511"/>
                  </a:lnTo>
                  <a:lnTo>
                    <a:pt x="6315" y="80570"/>
                  </a:lnTo>
                  <a:lnTo>
                    <a:pt x="4969" y="79287"/>
                  </a:lnTo>
                  <a:lnTo>
                    <a:pt x="3727" y="77320"/>
                  </a:lnTo>
                  <a:lnTo>
                    <a:pt x="2691" y="74925"/>
                  </a:lnTo>
                  <a:lnTo>
                    <a:pt x="1553" y="71931"/>
                  </a:lnTo>
                  <a:lnTo>
                    <a:pt x="724" y="68168"/>
                  </a:lnTo>
                  <a:lnTo>
                    <a:pt x="103" y="63720"/>
                  </a:lnTo>
                  <a:lnTo>
                    <a:pt x="0" y="61240"/>
                  </a:lnTo>
                  <a:lnTo>
                    <a:pt x="414" y="59444"/>
                  </a:lnTo>
                  <a:lnTo>
                    <a:pt x="1035" y="57818"/>
                  </a:lnTo>
                  <a:lnTo>
                    <a:pt x="2174" y="56707"/>
                  </a:lnTo>
                  <a:lnTo>
                    <a:pt x="3313" y="55851"/>
                  </a:lnTo>
                  <a:lnTo>
                    <a:pt x="4659" y="55338"/>
                  </a:lnTo>
                  <a:lnTo>
                    <a:pt x="6005" y="55081"/>
                  </a:lnTo>
                  <a:lnTo>
                    <a:pt x="7351" y="54996"/>
                  </a:lnTo>
                  <a:lnTo>
                    <a:pt x="8697" y="54996"/>
                  </a:lnTo>
                  <a:lnTo>
                    <a:pt x="9628" y="54996"/>
                  </a:lnTo>
                  <a:lnTo>
                    <a:pt x="10560" y="55081"/>
                  </a:lnTo>
                  <a:lnTo>
                    <a:pt x="10974" y="55081"/>
                  </a:lnTo>
                  <a:lnTo>
                    <a:pt x="10871" y="53542"/>
                  </a:lnTo>
                  <a:lnTo>
                    <a:pt x="10871" y="51318"/>
                  </a:lnTo>
                  <a:lnTo>
                    <a:pt x="10664" y="48838"/>
                  </a:lnTo>
                  <a:lnTo>
                    <a:pt x="10560" y="46101"/>
                  </a:lnTo>
                  <a:lnTo>
                    <a:pt x="10353" y="43620"/>
                  </a:lnTo>
                  <a:lnTo>
                    <a:pt x="10353" y="41482"/>
                  </a:lnTo>
                  <a:lnTo>
                    <a:pt x="10250" y="40114"/>
                  </a:lnTo>
                  <a:lnTo>
                    <a:pt x="10664" y="34725"/>
                  </a:lnTo>
                  <a:lnTo>
                    <a:pt x="12010" y="29508"/>
                  </a:lnTo>
                  <a:lnTo>
                    <a:pt x="14184" y="24547"/>
                  </a:lnTo>
                  <a:lnTo>
                    <a:pt x="16876" y="19843"/>
                  </a:lnTo>
                  <a:lnTo>
                    <a:pt x="20500" y="15652"/>
                  </a:lnTo>
                  <a:lnTo>
                    <a:pt x="24641" y="11717"/>
                  </a:lnTo>
                  <a:lnTo>
                    <a:pt x="29197" y="8296"/>
                  </a:lnTo>
                  <a:lnTo>
                    <a:pt x="34477" y="5473"/>
                  </a:lnTo>
                  <a:lnTo>
                    <a:pt x="39965" y="3079"/>
                  </a:lnTo>
                  <a:lnTo>
                    <a:pt x="45970" y="1368"/>
                  </a:lnTo>
                  <a:lnTo>
                    <a:pt x="52286" y="342"/>
                  </a:lnTo>
                  <a:lnTo>
                    <a:pt x="589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92" name="Google Shape;1192;p53"/>
            <p:cNvSpPr/>
            <p:nvPr/>
          </p:nvSpPr>
          <p:spPr>
            <a:xfrm>
              <a:off x="-534988" y="2446338"/>
              <a:ext cx="2786100" cy="1276200"/>
            </a:xfrm>
            <a:custGeom>
              <a:rect b="b" l="l" r="r" t="t"/>
              <a:pathLst>
                <a:path extrusionOk="0" h="120000" w="120000">
                  <a:moveTo>
                    <a:pt x="45128" y="0"/>
                  </a:moveTo>
                  <a:lnTo>
                    <a:pt x="45333" y="2388"/>
                  </a:lnTo>
                  <a:lnTo>
                    <a:pt x="45811" y="5970"/>
                  </a:lnTo>
                  <a:lnTo>
                    <a:pt x="46495" y="10298"/>
                  </a:lnTo>
                  <a:lnTo>
                    <a:pt x="47316" y="15820"/>
                  </a:lnTo>
                  <a:lnTo>
                    <a:pt x="48136" y="21492"/>
                  </a:lnTo>
                  <a:lnTo>
                    <a:pt x="49162" y="27910"/>
                  </a:lnTo>
                  <a:lnTo>
                    <a:pt x="50119" y="34776"/>
                  </a:lnTo>
                  <a:lnTo>
                    <a:pt x="51145" y="41492"/>
                  </a:lnTo>
                  <a:lnTo>
                    <a:pt x="52307" y="48208"/>
                  </a:lnTo>
                  <a:lnTo>
                    <a:pt x="53333" y="54925"/>
                  </a:lnTo>
                  <a:lnTo>
                    <a:pt x="54290" y="61194"/>
                  </a:lnTo>
                  <a:lnTo>
                    <a:pt x="55247" y="67014"/>
                  </a:lnTo>
                  <a:lnTo>
                    <a:pt x="56068" y="72388"/>
                  </a:lnTo>
                  <a:lnTo>
                    <a:pt x="56820" y="76716"/>
                  </a:lnTo>
                  <a:lnTo>
                    <a:pt x="57299" y="80000"/>
                  </a:lnTo>
                  <a:lnTo>
                    <a:pt x="57777" y="82388"/>
                  </a:lnTo>
                  <a:lnTo>
                    <a:pt x="59008" y="22835"/>
                  </a:lnTo>
                  <a:lnTo>
                    <a:pt x="58461" y="20746"/>
                  </a:lnTo>
                  <a:lnTo>
                    <a:pt x="57982" y="18507"/>
                  </a:lnTo>
                  <a:lnTo>
                    <a:pt x="53880" y="746"/>
                  </a:lnTo>
                  <a:lnTo>
                    <a:pt x="55794" y="3731"/>
                  </a:lnTo>
                  <a:lnTo>
                    <a:pt x="58051" y="5970"/>
                  </a:lnTo>
                  <a:lnTo>
                    <a:pt x="60444" y="7761"/>
                  </a:lnTo>
                  <a:lnTo>
                    <a:pt x="63179" y="8656"/>
                  </a:lnTo>
                  <a:lnTo>
                    <a:pt x="65982" y="9104"/>
                  </a:lnTo>
                  <a:lnTo>
                    <a:pt x="68923" y="8656"/>
                  </a:lnTo>
                  <a:lnTo>
                    <a:pt x="71658" y="7611"/>
                  </a:lnTo>
                  <a:lnTo>
                    <a:pt x="74119" y="5820"/>
                  </a:lnTo>
                  <a:lnTo>
                    <a:pt x="76307" y="3283"/>
                  </a:lnTo>
                  <a:lnTo>
                    <a:pt x="78290" y="298"/>
                  </a:lnTo>
                  <a:lnTo>
                    <a:pt x="74051" y="18507"/>
                  </a:lnTo>
                  <a:lnTo>
                    <a:pt x="73641" y="20746"/>
                  </a:lnTo>
                  <a:lnTo>
                    <a:pt x="73025" y="22835"/>
                  </a:lnTo>
                  <a:lnTo>
                    <a:pt x="74324" y="82388"/>
                  </a:lnTo>
                  <a:lnTo>
                    <a:pt x="74666" y="80000"/>
                  </a:lnTo>
                  <a:lnTo>
                    <a:pt x="75282" y="76716"/>
                  </a:lnTo>
                  <a:lnTo>
                    <a:pt x="75897" y="72089"/>
                  </a:lnTo>
                  <a:lnTo>
                    <a:pt x="76786" y="67014"/>
                  </a:lnTo>
                  <a:lnTo>
                    <a:pt x="77675" y="61194"/>
                  </a:lnTo>
                  <a:lnTo>
                    <a:pt x="78769" y="54776"/>
                  </a:lnTo>
                  <a:lnTo>
                    <a:pt x="79794" y="48208"/>
                  </a:lnTo>
                  <a:lnTo>
                    <a:pt x="80820" y="41343"/>
                  </a:lnTo>
                  <a:lnTo>
                    <a:pt x="81846" y="34776"/>
                  </a:lnTo>
                  <a:lnTo>
                    <a:pt x="82940" y="27910"/>
                  </a:lnTo>
                  <a:lnTo>
                    <a:pt x="83829" y="21492"/>
                  </a:lnTo>
                  <a:lnTo>
                    <a:pt x="84786" y="15820"/>
                  </a:lnTo>
                  <a:lnTo>
                    <a:pt x="85538" y="10298"/>
                  </a:lnTo>
                  <a:lnTo>
                    <a:pt x="86290" y="5970"/>
                  </a:lnTo>
                  <a:lnTo>
                    <a:pt x="86700" y="2388"/>
                  </a:lnTo>
                  <a:lnTo>
                    <a:pt x="86974" y="0"/>
                  </a:lnTo>
                  <a:lnTo>
                    <a:pt x="95794" y="6865"/>
                  </a:lnTo>
                  <a:lnTo>
                    <a:pt x="104341" y="14477"/>
                  </a:lnTo>
                  <a:lnTo>
                    <a:pt x="104615" y="14626"/>
                  </a:lnTo>
                  <a:lnTo>
                    <a:pt x="105367" y="15373"/>
                  </a:lnTo>
                  <a:lnTo>
                    <a:pt x="106393" y="16268"/>
                  </a:lnTo>
                  <a:lnTo>
                    <a:pt x="107897" y="17611"/>
                  </a:lnTo>
                  <a:lnTo>
                    <a:pt x="109538" y="18955"/>
                  </a:lnTo>
                  <a:lnTo>
                    <a:pt x="111316" y="20597"/>
                  </a:lnTo>
                  <a:lnTo>
                    <a:pt x="113094" y="22238"/>
                  </a:lnTo>
                  <a:lnTo>
                    <a:pt x="114871" y="24029"/>
                  </a:lnTo>
                  <a:lnTo>
                    <a:pt x="116512" y="25373"/>
                  </a:lnTo>
                  <a:lnTo>
                    <a:pt x="118017" y="26716"/>
                  </a:lnTo>
                  <a:lnTo>
                    <a:pt x="119179" y="28059"/>
                  </a:lnTo>
                  <a:lnTo>
                    <a:pt x="119384" y="28059"/>
                  </a:lnTo>
                  <a:lnTo>
                    <a:pt x="119589" y="28358"/>
                  </a:lnTo>
                  <a:lnTo>
                    <a:pt x="119794" y="28507"/>
                  </a:lnTo>
                  <a:lnTo>
                    <a:pt x="120000" y="28805"/>
                  </a:lnTo>
                  <a:lnTo>
                    <a:pt x="117675" y="30895"/>
                  </a:lnTo>
                  <a:lnTo>
                    <a:pt x="115282" y="33134"/>
                  </a:lnTo>
                  <a:lnTo>
                    <a:pt x="112888" y="35373"/>
                  </a:lnTo>
                  <a:lnTo>
                    <a:pt x="110495" y="37462"/>
                  </a:lnTo>
                  <a:lnTo>
                    <a:pt x="108376" y="39552"/>
                  </a:lnTo>
                  <a:lnTo>
                    <a:pt x="106735" y="41044"/>
                  </a:lnTo>
                  <a:lnTo>
                    <a:pt x="106188" y="41791"/>
                  </a:lnTo>
                  <a:lnTo>
                    <a:pt x="105367" y="42686"/>
                  </a:lnTo>
                  <a:lnTo>
                    <a:pt x="104547" y="43880"/>
                  </a:lnTo>
                  <a:lnTo>
                    <a:pt x="104410" y="43880"/>
                  </a:lnTo>
                  <a:lnTo>
                    <a:pt x="104341" y="44029"/>
                  </a:lnTo>
                  <a:lnTo>
                    <a:pt x="104205" y="44029"/>
                  </a:lnTo>
                  <a:lnTo>
                    <a:pt x="104000" y="44328"/>
                  </a:lnTo>
                  <a:lnTo>
                    <a:pt x="103042" y="45820"/>
                  </a:lnTo>
                  <a:lnTo>
                    <a:pt x="102153" y="47910"/>
                  </a:lnTo>
                  <a:lnTo>
                    <a:pt x="101264" y="49552"/>
                  </a:lnTo>
                  <a:lnTo>
                    <a:pt x="100649" y="50597"/>
                  </a:lnTo>
                  <a:lnTo>
                    <a:pt x="98598" y="55671"/>
                  </a:lnTo>
                  <a:lnTo>
                    <a:pt x="96888" y="60447"/>
                  </a:lnTo>
                  <a:lnTo>
                    <a:pt x="95794" y="65074"/>
                  </a:lnTo>
                  <a:lnTo>
                    <a:pt x="95658" y="65522"/>
                  </a:lnTo>
                  <a:lnTo>
                    <a:pt x="95521" y="66119"/>
                  </a:lnTo>
                  <a:lnTo>
                    <a:pt x="95111" y="68208"/>
                  </a:lnTo>
                  <a:lnTo>
                    <a:pt x="94700" y="70895"/>
                  </a:lnTo>
                  <a:lnTo>
                    <a:pt x="94427" y="73880"/>
                  </a:lnTo>
                  <a:lnTo>
                    <a:pt x="93333" y="80597"/>
                  </a:lnTo>
                  <a:lnTo>
                    <a:pt x="92307" y="88059"/>
                  </a:lnTo>
                  <a:lnTo>
                    <a:pt x="91076" y="95970"/>
                  </a:lnTo>
                  <a:lnTo>
                    <a:pt x="89914" y="104179"/>
                  </a:lnTo>
                  <a:lnTo>
                    <a:pt x="88752" y="112388"/>
                  </a:lnTo>
                  <a:lnTo>
                    <a:pt x="87794" y="120000"/>
                  </a:lnTo>
                  <a:lnTo>
                    <a:pt x="10871" y="120000"/>
                  </a:lnTo>
                  <a:lnTo>
                    <a:pt x="8341" y="119253"/>
                  </a:lnTo>
                  <a:lnTo>
                    <a:pt x="6085" y="117462"/>
                  </a:lnTo>
                  <a:lnTo>
                    <a:pt x="4102" y="114776"/>
                  </a:lnTo>
                  <a:lnTo>
                    <a:pt x="2393" y="111044"/>
                  </a:lnTo>
                  <a:lnTo>
                    <a:pt x="1162" y="106716"/>
                  </a:lnTo>
                  <a:lnTo>
                    <a:pt x="341" y="101791"/>
                  </a:lnTo>
                  <a:lnTo>
                    <a:pt x="0" y="96268"/>
                  </a:lnTo>
                  <a:lnTo>
                    <a:pt x="0" y="94477"/>
                  </a:lnTo>
                  <a:lnTo>
                    <a:pt x="136" y="92537"/>
                  </a:lnTo>
                  <a:lnTo>
                    <a:pt x="547" y="88805"/>
                  </a:lnTo>
                  <a:lnTo>
                    <a:pt x="1162" y="83731"/>
                  </a:lnTo>
                  <a:lnTo>
                    <a:pt x="1982" y="78059"/>
                  </a:lnTo>
                  <a:lnTo>
                    <a:pt x="2803" y="72089"/>
                  </a:lnTo>
                  <a:lnTo>
                    <a:pt x="3623" y="65671"/>
                  </a:lnTo>
                  <a:lnTo>
                    <a:pt x="4581" y="59850"/>
                  </a:lnTo>
                  <a:lnTo>
                    <a:pt x="5401" y="53880"/>
                  </a:lnTo>
                  <a:lnTo>
                    <a:pt x="6153" y="48805"/>
                  </a:lnTo>
                  <a:lnTo>
                    <a:pt x="6769" y="44477"/>
                  </a:lnTo>
                  <a:lnTo>
                    <a:pt x="7111" y="41940"/>
                  </a:lnTo>
                  <a:lnTo>
                    <a:pt x="7521" y="39552"/>
                  </a:lnTo>
                  <a:lnTo>
                    <a:pt x="7521" y="39552"/>
                  </a:lnTo>
                  <a:lnTo>
                    <a:pt x="8683" y="35373"/>
                  </a:lnTo>
                  <a:lnTo>
                    <a:pt x="10119" y="31940"/>
                  </a:lnTo>
                  <a:lnTo>
                    <a:pt x="11897" y="29253"/>
                  </a:lnTo>
                  <a:lnTo>
                    <a:pt x="12034" y="28955"/>
                  </a:lnTo>
                  <a:lnTo>
                    <a:pt x="12239" y="28805"/>
                  </a:lnTo>
                  <a:lnTo>
                    <a:pt x="12512" y="28358"/>
                  </a:lnTo>
                  <a:lnTo>
                    <a:pt x="12717" y="28059"/>
                  </a:lnTo>
                  <a:lnTo>
                    <a:pt x="12923" y="28059"/>
                  </a:lnTo>
                  <a:lnTo>
                    <a:pt x="14085" y="26716"/>
                  </a:lnTo>
                  <a:lnTo>
                    <a:pt x="15589" y="25373"/>
                  </a:lnTo>
                  <a:lnTo>
                    <a:pt x="17230" y="24029"/>
                  </a:lnTo>
                  <a:lnTo>
                    <a:pt x="19008" y="22238"/>
                  </a:lnTo>
                  <a:lnTo>
                    <a:pt x="20786" y="20597"/>
                  </a:lnTo>
                  <a:lnTo>
                    <a:pt x="22564" y="18955"/>
                  </a:lnTo>
                  <a:lnTo>
                    <a:pt x="24205" y="17611"/>
                  </a:lnTo>
                  <a:lnTo>
                    <a:pt x="25572" y="16268"/>
                  </a:lnTo>
                  <a:lnTo>
                    <a:pt x="26735" y="15373"/>
                  </a:lnTo>
                  <a:lnTo>
                    <a:pt x="27487" y="14626"/>
                  </a:lnTo>
                  <a:lnTo>
                    <a:pt x="27760" y="14477"/>
                  </a:lnTo>
                  <a:lnTo>
                    <a:pt x="33435" y="9402"/>
                  </a:lnTo>
                  <a:lnTo>
                    <a:pt x="39179" y="4626"/>
                  </a:lnTo>
                  <a:lnTo>
                    <a:pt x="4512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93" name="Google Shape;1193;p53"/>
            <p:cNvSpPr/>
            <p:nvPr/>
          </p:nvSpPr>
          <p:spPr>
            <a:xfrm>
              <a:off x="195262" y="385763"/>
              <a:ext cx="1601700" cy="1943100"/>
            </a:xfrm>
            <a:custGeom>
              <a:rect b="b" l="l" r="r" t="t"/>
              <a:pathLst>
                <a:path extrusionOk="0" h="120000" w="120000">
                  <a:moveTo>
                    <a:pt x="58989" y="0"/>
                  </a:moveTo>
                  <a:lnTo>
                    <a:pt x="61129" y="0"/>
                  </a:lnTo>
                  <a:lnTo>
                    <a:pt x="68265" y="490"/>
                  </a:lnTo>
                  <a:lnTo>
                    <a:pt x="75163" y="1666"/>
                  </a:lnTo>
                  <a:lnTo>
                    <a:pt x="81704" y="3725"/>
                  </a:lnTo>
                  <a:lnTo>
                    <a:pt x="87651" y="6470"/>
                  </a:lnTo>
                  <a:lnTo>
                    <a:pt x="93121" y="9901"/>
                  </a:lnTo>
                  <a:lnTo>
                    <a:pt x="97879" y="13823"/>
                  </a:lnTo>
                  <a:lnTo>
                    <a:pt x="102041" y="18235"/>
                  </a:lnTo>
                  <a:lnTo>
                    <a:pt x="105371" y="23235"/>
                  </a:lnTo>
                  <a:lnTo>
                    <a:pt x="107869" y="28627"/>
                  </a:lnTo>
                  <a:lnTo>
                    <a:pt x="109296" y="34313"/>
                  </a:lnTo>
                  <a:lnTo>
                    <a:pt x="109890" y="40098"/>
                  </a:lnTo>
                  <a:lnTo>
                    <a:pt x="109890" y="41470"/>
                  </a:lnTo>
                  <a:lnTo>
                    <a:pt x="109653" y="43627"/>
                  </a:lnTo>
                  <a:lnTo>
                    <a:pt x="109534" y="46078"/>
                  </a:lnTo>
                  <a:lnTo>
                    <a:pt x="109534" y="48823"/>
                  </a:lnTo>
                  <a:lnTo>
                    <a:pt x="109296" y="51372"/>
                  </a:lnTo>
                  <a:lnTo>
                    <a:pt x="109177" y="53431"/>
                  </a:lnTo>
                  <a:lnTo>
                    <a:pt x="109177" y="55098"/>
                  </a:lnTo>
                  <a:lnTo>
                    <a:pt x="109653" y="55098"/>
                  </a:lnTo>
                  <a:lnTo>
                    <a:pt x="110604" y="55000"/>
                  </a:lnTo>
                  <a:lnTo>
                    <a:pt x="111912" y="55000"/>
                  </a:lnTo>
                  <a:lnTo>
                    <a:pt x="113339" y="55000"/>
                  </a:lnTo>
                  <a:lnTo>
                    <a:pt x="114767" y="55294"/>
                  </a:lnTo>
                  <a:lnTo>
                    <a:pt x="116194" y="55686"/>
                  </a:lnTo>
                  <a:lnTo>
                    <a:pt x="117502" y="56470"/>
                  </a:lnTo>
                  <a:lnTo>
                    <a:pt x="118810" y="57549"/>
                  </a:lnTo>
                  <a:lnTo>
                    <a:pt x="119643" y="59019"/>
                  </a:lnTo>
                  <a:lnTo>
                    <a:pt x="120000" y="61078"/>
                  </a:lnTo>
                  <a:lnTo>
                    <a:pt x="120000" y="63823"/>
                  </a:lnTo>
                  <a:lnTo>
                    <a:pt x="119524" y="68333"/>
                  </a:lnTo>
                  <a:lnTo>
                    <a:pt x="118572" y="72058"/>
                  </a:lnTo>
                  <a:lnTo>
                    <a:pt x="117502" y="75000"/>
                  </a:lnTo>
                  <a:lnTo>
                    <a:pt x="116432" y="77450"/>
                  </a:lnTo>
                  <a:lnTo>
                    <a:pt x="115123" y="79215"/>
                  </a:lnTo>
                  <a:lnTo>
                    <a:pt x="113815" y="80588"/>
                  </a:lnTo>
                  <a:lnTo>
                    <a:pt x="112626" y="81470"/>
                  </a:lnTo>
                  <a:lnTo>
                    <a:pt x="111318" y="82058"/>
                  </a:lnTo>
                  <a:lnTo>
                    <a:pt x="110009" y="82352"/>
                  </a:lnTo>
                  <a:lnTo>
                    <a:pt x="108939" y="82549"/>
                  </a:lnTo>
                  <a:lnTo>
                    <a:pt x="107988" y="82352"/>
                  </a:lnTo>
                  <a:lnTo>
                    <a:pt x="107274" y="82352"/>
                  </a:lnTo>
                  <a:lnTo>
                    <a:pt x="106917" y="82254"/>
                  </a:lnTo>
                  <a:lnTo>
                    <a:pt x="106560" y="82058"/>
                  </a:lnTo>
                  <a:lnTo>
                    <a:pt x="104182" y="87745"/>
                  </a:lnTo>
                  <a:lnTo>
                    <a:pt x="101446" y="92843"/>
                  </a:lnTo>
                  <a:lnTo>
                    <a:pt x="98592" y="97352"/>
                  </a:lnTo>
                  <a:lnTo>
                    <a:pt x="95500" y="101274"/>
                  </a:lnTo>
                  <a:lnTo>
                    <a:pt x="92051" y="104803"/>
                  </a:lnTo>
                  <a:lnTo>
                    <a:pt x="88840" y="107843"/>
                  </a:lnTo>
                  <a:lnTo>
                    <a:pt x="85391" y="110392"/>
                  </a:lnTo>
                  <a:lnTo>
                    <a:pt x="80753" y="113235"/>
                  </a:lnTo>
                  <a:lnTo>
                    <a:pt x="76471" y="115490"/>
                  </a:lnTo>
                  <a:lnTo>
                    <a:pt x="72309" y="117254"/>
                  </a:lnTo>
                  <a:lnTo>
                    <a:pt x="68622" y="118333"/>
                  </a:lnTo>
                  <a:lnTo>
                    <a:pt x="65530" y="119215"/>
                  </a:lnTo>
                  <a:lnTo>
                    <a:pt x="63151" y="119607"/>
                  </a:lnTo>
                  <a:lnTo>
                    <a:pt x="61486" y="120000"/>
                  </a:lnTo>
                  <a:lnTo>
                    <a:pt x="61010" y="120000"/>
                  </a:lnTo>
                  <a:lnTo>
                    <a:pt x="58989" y="120000"/>
                  </a:lnTo>
                  <a:lnTo>
                    <a:pt x="58394" y="120000"/>
                  </a:lnTo>
                  <a:lnTo>
                    <a:pt x="56848" y="119607"/>
                  </a:lnTo>
                  <a:lnTo>
                    <a:pt x="54469" y="119215"/>
                  </a:lnTo>
                  <a:lnTo>
                    <a:pt x="51377" y="118333"/>
                  </a:lnTo>
                  <a:lnTo>
                    <a:pt x="47571" y="117254"/>
                  </a:lnTo>
                  <a:lnTo>
                    <a:pt x="43528" y="115490"/>
                  </a:lnTo>
                  <a:lnTo>
                    <a:pt x="39008" y="113235"/>
                  </a:lnTo>
                  <a:lnTo>
                    <a:pt x="34489" y="110392"/>
                  </a:lnTo>
                  <a:lnTo>
                    <a:pt x="31040" y="107647"/>
                  </a:lnTo>
                  <a:lnTo>
                    <a:pt x="27710" y="104705"/>
                  </a:lnTo>
                  <a:lnTo>
                    <a:pt x="24499" y="101274"/>
                  </a:lnTo>
                  <a:lnTo>
                    <a:pt x="21407" y="97352"/>
                  </a:lnTo>
                  <a:lnTo>
                    <a:pt x="18434" y="92843"/>
                  </a:lnTo>
                  <a:lnTo>
                    <a:pt x="15817" y="87745"/>
                  </a:lnTo>
                  <a:lnTo>
                    <a:pt x="13439" y="82254"/>
                  </a:lnTo>
                  <a:lnTo>
                    <a:pt x="13082" y="82254"/>
                  </a:lnTo>
                  <a:lnTo>
                    <a:pt x="12725" y="82352"/>
                  </a:lnTo>
                  <a:lnTo>
                    <a:pt x="12011" y="82549"/>
                  </a:lnTo>
                  <a:lnTo>
                    <a:pt x="11060" y="82549"/>
                  </a:lnTo>
                  <a:lnTo>
                    <a:pt x="9990" y="82549"/>
                  </a:lnTo>
                  <a:lnTo>
                    <a:pt x="8681" y="82254"/>
                  </a:lnTo>
                  <a:lnTo>
                    <a:pt x="7373" y="81568"/>
                  </a:lnTo>
                  <a:lnTo>
                    <a:pt x="6184" y="80588"/>
                  </a:lnTo>
                  <a:lnTo>
                    <a:pt x="4876" y="79215"/>
                  </a:lnTo>
                  <a:lnTo>
                    <a:pt x="3805" y="77450"/>
                  </a:lnTo>
                  <a:lnTo>
                    <a:pt x="2497" y="75000"/>
                  </a:lnTo>
                  <a:lnTo>
                    <a:pt x="1546" y="72058"/>
                  </a:lnTo>
                  <a:lnTo>
                    <a:pt x="713" y="68333"/>
                  </a:lnTo>
                  <a:lnTo>
                    <a:pt x="118" y="63823"/>
                  </a:lnTo>
                  <a:lnTo>
                    <a:pt x="0" y="61078"/>
                  </a:lnTo>
                  <a:lnTo>
                    <a:pt x="475" y="59019"/>
                  </a:lnTo>
                  <a:lnTo>
                    <a:pt x="1427" y="57549"/>
                  </a:lnTo>
                  <a:lnTo>
                    <a:pt x="2497" y="56470"/>
                  </a:lnTo>
                  <a:lnTo>
                    <a:pt x="3924" y="55686"/>
                  </a:lnTo>
                  <a:lnTo>
                    <a:pt x="5470" y="55294"/>
                  </a:lnTo>
                  <a:lnTo>
                    <a:pt x="6897" y="55000"/>
                  </a:lnTo>
                  <a:lnTo>
                    <a:pt x="8325" y="55000"/>
                  </a:lnTo>
                  <a:lnTo>
                    <a:pt x="9395" y="55000"/>
                  </a:lnTo>
                  <a:lnTo>
                    <a:pt x="10465" y="55098"/>
                  </a:lnTo>
                  <a:lnTo>
                    <a:pt x="11060" y="55098"/>
                  </a:lnTo>
                  <a:lnTo>
                    <a:pt x="10822" y="53431"/>
                  </a:lnTo>
                  <a:lnTo>
                    <a:pt x="10822" y="51372"/>
                  </a:lnTo>
                  <a:lnTo>
                    <a:pt x="10703" y="48823"/>
                  </a:lnTo>
                  <a:lnTo>
                    <a:pt x="10465" y="46078"/>
                  </a:lnTo>
                  <a:lnTo>
                    <a:pt x="10465" y="43627"/>
                  </a:lnTo>
                  <a:lnTo>
                    <a:pt x="10346" y="41470"/>
                  </a:lnTo>
                  <a:lnTo>
                    <a:pt x="10346" y="40098"/>
                  </a:lnTo>
                  <a:lnTo>
                    <a:pt x="10822" y="34313"/>
                  </a:lnTo>
                  <a:lnTo>
                    <a:pt x="12368" y="28627"/>
                  </a:lnTo>
                  <a:lnTo>
                    <a:pt x="14866" y="23235"/>
                  </a:lnTo>
                  <a:lnTo>
                    <a:pt x="18077" y="18235"/>
                  </a:lnTo>
                  <a:lnTo>
                    <a:pt x="22358" y="13823"/>
                  </a:lnTo>
                  <a:lnTo>
                    <a:pt x="26997" y="9901"/>
                  </a:lnTo>
                  <a:lnTo>
                    <a:pt x="32467" y="6470"/>
                  </a:lnTo>
                  <a:lnTo>
                    <a:pt x="38414" y="3725"/>
                  </a:lnTo>
                  <a:lnTo>
                    <a:pt x="44955" y="1666"/>
                  </a:lnTo>
                  <a:lnTo>
                    <a:pt x="51734" y="490"/>
                  </a:lnTo>
                  <a:lnTo>
                    <a:pt x="5898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94" name="Google Shape;1194;p53"/>
            <p:cNvSpPr/>
            <p:nvPr/>
          </p:nvSpPr>
          <p:spPr>
            <a:xfrm>
              <a:off x="4908550" y="2554288"/>
              <a:ext cx="2547900" cy="1168500"/>
            </a:xfrm>
            <a:custGeom>
              <a:rect b="b" l="l" r="r" t="t"/>
              <a:pathLst>
                <a:path extrusionOk="0" h="120000" w="120000">
                  <a:moveTo>
                    <a:pt x="30953" y="0"/>
                  </a:moveTo>
                  <a:lnTo>
                    <a:pt x="30579" y="4891"/>
                  </a:lnTo>
                  <a:lnTo>
                    <a:pt x="29757" y="6358"/>
                  </a:lnTo>
                  <a:lnTo>
                    <a:pt x="28859" y="8152"/>
                  </a:lnTo>
                  <a:lnTo>
                    <a:pt x="27738" y="10434"/>
                  </a:lnTo>
                  <a:lnTo>
                    <a:pt x="26616" y="13369"/>
                  </a:lnTo>
                  <a:lnTo>
                    <a:pt x="25420" y="16630"/>
                  </a:lnTo>
                  <a:lnTo>
                    <a:pt x="24448" y="20380"/>
                  </a:lnTo>
                  <a:lnTo>
                    <a:pt x="23476" y="24782"/>
                  </a:lnTo>
                  <a:lnTo>
                    <a:pt x="22803" y="29510"/>
                  </a:lnTo>
                  <a:lnTo>
                    <a:pt x="22355" y="35054"/>
                  </a:lnTo>
                  <a:lnTo>
                    <a:pt x="22280" y="41086"/>
                  </a:lnTo>
                  <a:lnTo>
                    <a:pt x="22504" y="47771"/>
                  </a:lnTo>
                  <a:lnTo>
                    <a:pt x="23177" y="54782"/>
                  </a:lnTo>
                  <a:lnTo>
                    <a:pt x="23401" y="54293"/>
                  </a:lnTo>
                  <a:lnTo>
                    <a:pt x="23850" y="53152"/>
                  </a:lnTo>
                  <a:lnTo>
                    <a:pt x="24672" y="51195"/>
                  </a:lnTo>
                  <a:lnTo>
                    <a:pt x="25644" y="48913"/>
                  </a:lnTo>
                  <a:lnTo>
                    <a:pt x="26915" y="46793"/>
                  </a:lnTo>
                  <a:lnTo>
                    <a:pt x="28411" y="44021"/>
                  </a:lnTo>
                  <a:lnTo>
                    <a:pt x="29981" y="41739"/>
                  </a:lnTo>
                  <a:lnTo>
                    <a:pt x="31700" y="39456"/>
                  </a:lnTo>
                  <a:lnTo>
                    <a:pt x="33570" y="37989"/>
                  </a:lnTo>
                  <a:lnTo>
                    <a:pt x="35364" y="37010"/>
                  </a:lnTo>
                  <a:lnTo>
                    <a:pt x="37308" y="44021"/>
                  </a:lnTo>
                  <a:lnTo>
                    <a:pt x="39401" y="51032"/>
                  </a:lnTo>
                  <a:lnTo>
                    <a:pt x="41570" y="57880"/>
                  </a:lnTo>
                  <a:lnTo>
                    <a:pt x="43962" y="64891"/>
                  </a:lnTo>
                  <a:lnTo>
                    <a:pt x="46205" y="71576"/>
                  </a:lnTo>
                  <a:lnTo>
                    <a:pt x="48598" y="77934"/>
                  </a:lnTo>
                  <a:lnTo>
                    <a:pt x="50766" y="83641"/>
                  </a:lnTo>
                  <a:lnTo>
                    <a:pt x="52934" y="88369"/>
                  </a:lnTo>
                  <a:lnTo>
                    <a:pt x="54878" y="92282"/>
                  </a:lnTo>
                  <a:lnTo>
                    <a:pt x="56747" y="95054"/>
                  </a:lnTo>
                  <a:lnTo>
                    <a:pt x="58467" y="92282"/>
                  </a:lnTo>
                  <a:lnTo>
                    <a:pt x="60411" y="88369"/>
                  </a:lnTo>
                  <a:lnTo>
                    <a:pt x="62579" y="83641"/>
                  </a:lnTo>
                  <a:lnTo>
                    <a:pt x="64822" y="77934"/>
                  </a:lnTo>
                  <a:lnTo>
                    <a:pt x="67140" y="71576"/>
                  </a:lnTo>
                  <a:lnTo>
                    <a:pt x="69532" y="64891"/>
                  </a:lnTo>
                  <a:lnTo>
                    <a:pt x="71775" y="57880"/>
                  </a:lnTo>
                  <a:lnTo>
                    <a:pt x="74093" y="51032"/>
                  </a:lnTo>
                  <a:lnTo>
                    <a:pt x="76112" y="43695"/>
                  </a:lnTo>
                  <a:lnTo>
                    <a:pt x="77981" y="37010"/>
                  </a:lnTo>
                  <a:lnTo>
                    <a:pt x="79775" y="37989"/>
                  </a:lnTo>
                  <a:lnTo>
                    <a:pt x="81644" y="39456"/>
                  </a:lnTo>
                  <a:lnTo>
                    <a:pt x="83364" y="41739"/>
                  </a:lnTo>
                  <a:lnTo>
                    <a:pt x="84934" y="44021"/>
                  </a:lnTo>
                  <a:lnTo>
                    <a:pt x="86429" y="46793"/>
                  </a:lnTo>
                  <a:lnTo>
                    <a:pt x="87700" y="48913"/>
                  </a:lnTo>
                  <a:lnTo>
                    <a:pt x="88822" y="51195"/>
                  </a:lnTo>
                  <a:lnTo>
                    <a:pt x="89644" y="53152"/>
                  </a:lnTo>
                  <a:lnTo>
                    <a:pt x="90093" y="54293"/>
                  </a:lnTo>
                  <a:lnTo>
                    <a:pt x="90317" y="54782"/>
                  </a:lnTo>
                  <a:lnTo>
                    <a:pt x="90990" y="47771"/>
                  </a:lnTo>
                  <a:lnTo>
                    <a:pt x="91214" y="41086"/>
                  </a:lnTo>
                  <a:lnTo>
                    <a:pt x="91065" y="35054"/>
                  </a:lnTo>
                  <a:lnTo>
                    <a:pt x="90616" y="29836"/>
                  </a:lnTo>
                  <a:lnTo>
                    <a:pt x="89943" y="24782"/>
                  </a:lnTo>
                  <a:lnTo>
                    <a:pt x="89046" y="20380"/>
                  </a:lnTo>
                  <a:lnTo>
                    <a:pt x="88000" y="16630"/>
                  </a:lnTo>
                  <a:lnTo>
                    <a:pt x="86878" y="13369"/>
                  </a:lnTo>
                  <a:lnTo>
                    <a:pt x="85757" y="10434"/>
                  </a:lnTo>
                  <a:lnTo>
                    <a:pt x="84560" y="8152"/>
                  </a:lnTo>
                  <a:lnTo>
                    <a:pt x="83588" y="6358"/>
                  </a:lnTo>
                  <a:lnTo>
                    <a:pt x="82766" y="4891"/>
                  </a:lnTo>
                  <a:lnTo>
                    <a:pt x="82542" y="0"/>
                  </a:lnTo>
                  <a:lnTo>
                    <a:pt x="82990" y="163"/>
                  </a:lnTo>
                  <a:lnTo>
                    <a:pt x="83887" y="978"/>
                  </a:lnTo>
                  <a:lnTo>
                    <a:pt x="85308" y="1956"/>
                  </a:lnTo>
                  <a:lnTo>
                    <a:pt x="87028" y="3097"/>
                  </a:lnTo>
                  <a:lnTo>
                    <a:pt x="89046" y="4728"/>
                  </a:lnTo>
                  <a:lnTo>
                    <a:pt x="91214" y="6195"/>
                  </a:lnTo>
                  <a:lnTo>
                    <a:pt x="93532" y="7826"/>
                  </a:lnTo>
                  <a:lnTo>
                    <a:pt x="95775" y="9456"/>
                  </a:lnTo>
                  <a:lnTo>
                    <a:pt x="97943" y="11086"/>
                  </a:lnTo>
                  <a:lnTo>
                    <a:pt x="100037" y="12554"/>
                  </a:lnTo>
                  <a:lnTo>
                    <a:pt x="101831" y="14184"/>
                  </a:lnTo>
                  <a:lnTo>
                    <a:pt x="103327" y="15163"/>
                  </a:lnTo>
                  <a:lnTo>
                    <a:pt x="104448" y="16141"/>
                  </a:lnTo>
                  <a:lnTo>
                    <a:pt x="105046" y="16630"/>
                  </a:lnTo>
                  <a:lnTo>
                    <a:pt x="108037" y="20380"/>
                  </a:lnTo>
                  <a:lnTo>
                    <a:pt x="110504" y="24619"/>
                  </a:lnTo>
                  <a:lnTo>
                    <a:pt x="112822" y="29021"/>
                  </a:lnTo>
                  <a:lnTo>
                    <a:pt x="114766" y="34076"/>
                  </a:lnTo>
                  <a:lnTo>
                    <a:pt x="116336" y="39293"/>
                  </a:lnTo>
                  <a:lnTo>
                    <a:pt x="117682" y="45326"/>
                  </a:lnTo>
                  <a:lnTo>
                    <a:pt x="118654" y="51684"/>
                  </a:lnTo>
                  <a:lnTo>
                    <a:pt x="118728" y="52989"/>
                  </a:lnTo>
                  <a:lnTo>
                    <a:pt x="118878" y="54782"/>
                  </a:lnTo>
                  <a:lnTo>
                    <a:pt x="118953" y="56739"/>
                  </a:lnTo>
                  <a:lnTo>
                    <a:pt x="119177" y="58695"/>
                  </a:lnTo>
                  <a:lnTo>
                    <a:pt x="119327" y="60163"/>
                  </a:lnTo>
                  <a:lnTo>
                    <a:pt x="119327" y="60652"/>
                  </a:lnTo>
                  <a:lnTo>
                    <a:pt x="119775" y="67989"/>
                  </a:lnTo>
                  <a:lnTo>
                    <a:pt x="119775" y="68641"/>
                  </a:lnTo>
                  <a:lnTo>
                    <a:pt x="119775" y="70597"/>
                  </a:lnTo>
                  <a:lnTo>
                    <a:pt x="119850" y="73206"/>
                  </a:lnTo>
                  <a:lnTo>
                    <a:pt x="119850" y="75652"/>
                  </a:lnTo>
                  <a:lnTo>
                    <a:pt x="119850" y="78097"/>
                  </a:lnTo>
                  <a:lnTo>
                    <a:pt x="120000" y="79891"/>
                  </a:lnTo>
                  <a:lnTo>
                    <a:pt x="120000" y="80543"/>
                  </a:lnTo>
                  <a:lnTo>
                    <a:pt x="120000" y="81358"/>
                  </a:lnTo>
                  <a:lnTo>
                    <a:pt x="120000" y="82826"/>
                  </a:lnTo>
                  <a:lnTo>
                    <a:pt x="119850" y="84782"/>
                  </a:lnTo>
                  <a:lnTo>
                    <a:pt x="119850" y="86576"/>
                  </a:lnTo>
                  <a:lnTo>
                    <a:pt x="119850" y="87880"/>
                  </a:lnTo>
                  <a:lnTo>
                    <a:pt x="119626" y="93750"/>
                  </a:lnTo>
                  <a:lnTo>
                    <a:pt x="118953" y="98967"/>
                  </a:lnTo>
                  <a:lnTo>
                    <a:pt x="117906" y="104347"/>
                  </a:lnTo>
                  <a:lnTo>
                    <a:pt x="116336" y="109076"/>
                  </a:lnTo>
                  <a:lnTo>
                    <a:pt x="114317" y="113315"/>
                  </a:lnTo>
                  <a:lnTo>
                    <a:pt x="112000" y="116250"/>
                  </a:lnTo>
                  <a:lnTo>
                    <a:pt x="109607" y="118206"/>
                  </a:lnTo>
                  <a:lnTo>
                    <a:pt x="106990" y="119510"/>
                  </a:lnTo>
                  <a:lnTo>
                    <a:pt x="104224" y="120000"/>
                  </a:lnTo>
                  <a:lnTo>
                    <a:pt x="23925" y="120000"/>
                  </a:lnTo>
                  <a:lnTo>
                    <a:pt x="22803" y="111684"/>
                  </a:lnTo>
                  <a:lnTo>
                    <a:pt x="21682" y="103043"/>
                  </a:lnTo>
                  <a:lnTo>
                    <a:pt x="20336" y="94076"/>
                  </a:lnTo>
                  <a:lnTo>
                    <a:pt x="19065" y="85108"/>
                  </a:lnTo>
                  <a:lnTo>
                    <a:pt x="17794" y="76956"/>
                  </a:lnTo>
                  <a:lnTo>
                    <a:pt x="16747" y="69945"/>
                  </a:lnTo>
                  <a:lnTo>
                    <a:pt x="16224" y="65217"/>
                  </a:lnTo>
                  <a:lnTo>
                    <a:pt x="15401" y="60978"/>
                  </a:lnTo>
                  <a:lnTo>
                    <a:pt x="15028" y="59673"/>
                  </a:lnTo>
                  <a:lnTo>
                    <a:pt x="14579" y="57880"/>
                  </a:lnTo>
                  <a:lnTo>
                    <a:pt x="14056" y="55760"/>
                  </a:lnTo>
                  <a:lnTo>
                    <a:pt x="13084" y="52989"/>
                  </a:lnTo>
                  <a:lnTo>
                    <a:pt x="11962" y="49565"/>
                  </a:lnTo>
                  <a:lnTo>
                    <a:pt x="9719" y="44021"/>
                  </a:lnTo>
                  <a:lnTo>
                    <a:pt x="7551" y="39456"/>
                  </a:lnTo>
                  <a:lnTo>
                    <a:pt x="5383" y="36358"/>
                  </a:lnTo>
                  <a:lnTo>
                    <a:pt x="4411" y="35054"/>
                  </a:lnTo>
                  <a:lnTo>
                    <a:pt x="3663" y="34076"/>
                  </a:lnTo>
                  <a:lnTo>
                    <a:pt x="3065" y="33586"/>
                  </a:lnTo>
                  <a:lnTo>
                    <a:pt x="1719" y="32282"/>
                  </a:lnTo>
                  <a:lnTo>
                    <a:pt x="0" y="30489"/>
                  </a:lnTo>
                  <a:lnTo>
                    <a:pt x="2467" y="25271"/>
                  </a:lnTo>
                  <a:lnTo>
                    <a:pt x="5457" y="20380"/>
                  </a:lnTo>
                  <a:lnTo>
                    <a:pt x="8448" y="16630"/>
                  </a:lnTo>
                  <a:lnTo>
                    <a:pt x="8971" y="16141"/>
                  </a:lnTo>
                  <a:lnTo>
                    <a:pt x="10018" y="15163"/>
                  </a:lnTo>
                  <a:lnTo>
                    <a:pt x="11514" y="14184"/>
                  </a:lnTo>
                  <a:lnTo>
                    <a:pt x="13308" y="12554"/>
                  </a:lnTo>
                  <a:lnTo>
                    <a:pt x="15401" y="11086"/>
                  </a:lnTo>
                  <a:lnTo>
                    <a:pt x="17644" y="9456"/>
                  </a:lnTo>
                  <a:lnTo>
                    <a:pt x="19962" y="7826"/>
                  </a:lnTo>
                  <a:lnTo>
                    <a:pt x="22280" y="6195"/>
                  </a:lnTo>
                  <a:lnTo>
                    <a:pt x="24448" y="4728"/>
                  </a:lnTo>
                  <a:lnTo>
                    <a:pt x="26467" y="3097"/>
                  </a:lnTo>
                  <a:lnTo>
                    <a:pt x="28186" y="1956"/>
                  </a:lnTo>
                  <a:lnTo>
                    <a:pt x="29532" y="978"/>
                  </a:lnTo>
                  <a:lnTo>
                    <a:pt x="30504" y="163"/>
                  </a:lnTo>
                  <a:lnTo>
                    <a:pt x="3095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95" name="Google Shape;1195;p53"/>
            <p:cNvSpPr/>
            <p:nvPr/>
          </p:nvSpPr>
          <p:spPr>
            <a:xfrm>
              <a:off x="5208588" y="423863"/>
              <a:ext cx="1811400" cy="2709900"/>
            </a:xfrm>
            <a:custGeom>
              <a:rect b="b" l="l" r="r" t="t"/>
              <a:pathLst>
                <a:path extrusionOk="0" h="120000" w="120000">
                  <a:moveTo>
                    <a:pt x="59947" y="0"/>
                  </a:moveTo>
                  <a:lnTo>
                    <a:pt x="60052" y="0"/>
                  </a:lnTo>
                  <a:lnTo>
                    <a:pt x="67624" y="492"/>
                  </a:lnTo>
                  <a:lnTo>
                    <a:pt x="74881" y="1405"/>
                  </a:lnTo>
                  <a:lnTo>
                    <a:pt x="81717" y="3022"/>
                  </a:lnTo>
                  <a:lnTo>
                    <a:pt x="88343" y="5061"/>
                  </a:lnTo>
                  <a:lnTo>
                    <a:pt x="94338" y="7662"/>
                  </a:lnTo>
                  <a:lnTo>
                    <a:pt x="99912" y="10685"/>
                  </a:lnTo>
                  <a:lnTo>
                    <a:pt x="104855" y="14130"/>
                  </a:lnTo>
                  <a:lnTo>
                    <a:pt x="109272" y="17996"/>
                  </a:lnTo>
                  <a:lnTo>
                    <a:pt x="112953" y="22073"/>
                  </a:lnTo>
                  <a:lnTo>
                    <a:pt x="116003" y="26432"/>
                  </a:lnTo>
                  <a:lnTo>
                    <a:pt x="118212" y="31142"/>
                  </a:lnTo>
                  <a:lnTo>
                    <a:pt x="119474" y="36133"/>
                  </a:lnTo>
                  <a:lnTo>
                    <a:pt x="120000" y="41124"/>
                  </a:lnTo>
                  <a:lnTo>
                    <a:pt x="119684" y="45694"/>
                  </a:lnTo>
                  <a:lnTo>
                    <a:pt x="118527" y="49982"/>
                  </a:lnTo>
                  <a:lnTo>
                    <a:pt x="116950" y="54130"/>
                  </a:lnTo>
                  <a:lnTo>
                    <a:pt x="114741" y="58137"/>
                  </a:lnTo>
                  <a:lnTo>
                    <a:pt x="112427" y="62987"/>
                  </a:lnTo>
                  <a:lnTo>
                    <a:pt x="111691" y="65307"/>
                  </a:lnTo>
                  <a:lnTo>
                    <a:pt x="111375" y="67697"/>
                  </a:lnTo>
                  <a:lnTo>
                    <a:pt x="111375" y="68400"/>
                  </a:lnTo>
                  <a:lnTo>
                    <a:pt x="111481" y="69173"/>
                  </a:lnTo>
                  <a:lnTo>
                    <a:pt x="112007" y="69947"/>
                  </a:lnTo>
                  <a:lnTo>
                    <a:pt x="112743" y="71001"/>
                  </a:lnTo>
                  <a:lnTo>
                    <a:pt x="113900" y="72196"/>
                  </a:lnTo>
                  <a:lnTo>
                    <a:pt x="114846" y="73462"/>
                  </a:lnTo>
                  <a:lnTo>
                    <a:pt x="116003" y="74657"/>
                  </a:lnTo>
                  <a:lnTo>
                    <a:pt x="116739" y="75500"/>
                  </a:lnTo>
                  <a:lnTo>
                    <a:pt x="117265" y="76063"/>
                  </a:lnTo>
                  <a:lnTo>
                    <a:pt x="113689" y="78312"/>
                  </a:lnTo>
                  <a:lnTo>
                    <a:pt x="110008" y="80000"/>
                  </a:lnTo>
                  <a:lnTo>
                    <a:pt x="106012" y="81335"/>
                  </a:lnTo>
                  <a:lnTo>
                    <a:pt x="101805" y="82390"/>
                  </a:lnTo>
                  <a:lnTo>
                    <a:pt x="97703" y="83163"/>
                  </a:lnTo>
                  <a:lnTo>
                    <a:pt x="93181" y="83866"/>
                  </a:lnTo>
                  <a:lnTo>
                    <a:pt x="88869" y="84569"/>
                  </a:lnTo>
                  <a:lnTo>
                    <a:pt x="84136" y="85061"/>
                  </a:lnTo>
                  <a:lnTo>
                    <a:pt x="79404" y="85483"/>
                  </a:lnTo>
                  <a:lnTo>
                    <a:pt x="76143" y="85834"/>
                  </a:lnTo>
                  <a:lnTo>
                    <a:pt x="81402" y="96028"/>
                  </a:lnTo>
                  <a:lnTo>
                    <a:pt x="81297" y="96379"/>
                  </a:lnTo>
                  <a:lnTo>
                    <a:pt x="81297" y="97223"/>
                  </a:lnTo>
                  <a:lnTo>
                    <a:pt x="81086" y="98488"/>
                  </a:lnTo>
                  <a:lnTo>
                    <a:pt x="80666" y="100246"/>
                  </a:lnTo>
                  <a:lnTo>
                    <a:pt x="79824" y="102284"/>
                  </a:lnTo>
                  <a:lnTo>
                    <a:pt x="78667" y="104604"/>
                  </a:lnTo>
                  <a:lnTo>
                    <a:pt x="77090" y="107065"/>
                  </a:lnTo>
                  <a:lnTo>
                    <a:pt x="75197" y="109806"/>
                  </a:lnTo>
                  <a:lnTo>
                    <a:pt x="72462" y="112337"/>
                  </a:lnTo>
                  <a:lnTo>
                    <a:pt x="69097" y="115008"/>
                  </a:lnTo>
                  <a:lnTo>
                    <a:pt x="64890" y="117609"/>
                  </a:lnTo>
                  <a:lnTo>
                    <a:pt x="60052" y="120000"/>
                  </a:lnTo>
                  <a:lnTo>
                    <a:pt x="59947" y="120000"/>
                  </a:lnTo>
                  <a:lnTo>
                    <a:pt x="54899" y="117609"/>
                  </a:lnTo>
                  <a:lnTo>
                    <a:pt x="50902" y="115008"/>
                  </a:lnTo>
                  <a:lnTo>
                    <a:pt x="47537" y="112337"/>
                  </a:lnTo>
                  <a:lnTo>
                    <a:pt x="44802" y="109806"/>
                  </a:lnTo>
                  <a:lnTo>
                    <a:pt x="42699" y="107065"/>
                  </a:lnTo>
                  <a:lnTo>
                    <a:pt x="41121" y="104604"/>
                  </a:lnTo>
                  <a:lnTo>
                    <a:pt x="39964" y="102284"/>
                  </a:lnTo>
                  <a:lnTo>
                    <a:pt x="39333" y="100246"/>
                  </a:lnTo>
                  <a:lnTo>
                    <a:pt x="38913" y="98488"/>
                  </a:lnTo>
                  <a:lnTo>
                    <a:pt x="38702" y="97223"/>
                  </a:lnTo>
                  <a:lnTo>
                    <a:pt x="38597" y="96379"/>
                  </a:lnTo>
                  <a:lnTo>
                    <a:pt x="38597" y="96028"/>
                  </a:lnTo>
                  <a:lnTo>
                    <a:pt x="43751" y="85834"/>
                  </a:lnTo>
                  <a:lnTo>
                    <a:pt x="40490" y="85483"/>
                  </a:lnTo>
                  <a:lnTo>
                    <a:pt x="35652" y="85061"/>
                  </a:lnTo>
                  <a:lnTo>
                    <a:pt x="31025" y="84569"/>
                  </a:lnTo>
                  <a:lnTo>
                    <a:pt x="26713" y="83866"/>
                  </a:lnTo>
                  <a:lnTo>
                    <a:pt x="22296" y="83163"/>
                  </a:lnTo>
                  <a:lnTo>
                    <a:pt x="17984" y="82390"/>
                  </a:lnTo>
                  <a:lnTo>
                    <a:pt x="13987" y="81335"/>
                  </a:lnTo>
                  <a:lnTo>
                    <a:pt x="9991" y="80000"/>
                  </a:lnTo>
                  <a:lnTo>
                    <a:pt x="6099" y="78312"/>
                  </a:lnTo>
                  <a:lnTo>
                    <a:pt x="2629" y="76063"/>
                  </a:lnTo>
                  <a:lnTo>
                    <a:pt x="3049" y="75500"/>
                  </a:lnTo>
                  <a:lnTo>
                    <a:pt x="3996" y="74657"/>
                  </a:lnTo>
                  <a:lnTo>
                    <a:pt x="4943" y="73462"/>
                  </a:lnTo>
                  <a:lnTo>
                    <a:pt x="6099" y="72196"/>
                  </a:lnTo>
                  <a:lnTo>
                    <a:pt x="7046" y="71001"/>
                  </a:lnTo>
                  <a:lnTo>
                    <a:pt x="7887" y="69947"/>
                  </a:lnTo>
                  <a:lnTo>
                    <a:pt x="8413" y="69173"/>
                  </a:lnTo>
                  <a:lnTo>
                    <a:pt x="8518" y="68400"/>
                  </a:lnTo>
                  <a:lnTo>
                    <a:pt x="8729" y="67697"/>
                  </a:lnTo>
                  <a:lnTo>
                    <a:pt x="8413" y="65307"/>
                  </a:lnTo>
                  <a:lnTo>
                    <a:pt x="7361" y="62987"/>
                  </a:lnTo>
                  <a:lnTo>
                    <a:pt x="5468" y="58137"/>
                  </a:lnTo>
                  <a:lnTo>
                    <a:pt x="3260" y="54130"/>
                  </a:lnTo>
                  <a:lnTo>
                    <a:pt x="1472" y="49982"/>
                  </a:lnTo>
                  <a:lnTo>
                    <a:pt x="525" y="45694"/>
                  </a:lnTo>
                  <a:lnTo>
                    <a:pt x="0" y="41124"/>
                  </a:lnTo>
                  <a:lnTo>
                    <a:pt x="525" y="36133"/>
                  </a:lnTo>
                  <a:lnTo>
                    <a:pt x="1893" y="31142"/>
                  </a:lnTo>
                  <a:lnTo>
                    <a:pt x="3996" y="26432"/>
                  </a:lnTo>
                  <a:lnTo>
                    <a:pt x="7046" y="22073"/>
                  </a:lnTo>
                  <a:lnTo>
                    <a:pt x="10727" y="17996"/>
                  </a:lnTo>
                  <a:lnTo>
                    <a:pt x="15144" y="14130"/>
                  </a:lnTo>
                  <a:lnTo>
                    <a:pt x="20087" y="10685"/>
                  </a:lnTo>
                  <a:lnTo>
                    <a:pt x="25661" y="7662"/>
                  </a:lnTo>
                  <a:lnTo>
                    <a:pt x="31866" y="5061"/>
                  </a:lnTo>
                  <a:lnTo>
                    <a:pt x="38282" y="3022"/>
                  </a:lnTo>
                  <a:lnTo>
                    <a:pt x="45118" y="1405"/>
                  </a:lnTo>
                  <a:lnTo>
                    <a:pt x="52375" y="492"/>
                  </a:lnTo>
                  <a:lnTo>
                    <a:pt x="5994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196" name="Google Shape;1196;p53"/>
          <p:cNvSpPr/>
          <p:nvPr/>
        </p:nvSpPr>
        <p:spPr>
          <a:xfrm>
            <a:off x="7051291" y="2054890"/>
            <a:ext cx="389100" cy="361800"/>
          </a:xfrm>
          <a:custGeom>
            <a:rect b="b" l="l" r="r" t="t"/>
            <a:pathLst>
              <a:path extrusionOk="0" h="120000" w="120000">
                <a:moveTo>
                  <a:pt x="60000" y="51589"/>
                </a:moveTo>
                <a:lnTo>
                  <a:pt x="61640" y="51711"/>
                </a:lnTo>
                <a:lnTo>
                  <a:pt x="63168" y="52045"/>
                </a:lnTo>
                <a:lnTo>
                  <a:pt x="64667" y="52593"/>
                </a:lnTo>
                <a:lnTo>
                  <a:pt x="66025" y="53384"/>
                </a:lnTo>
                <a:lnTo>
                  <a:pt x="67298" y="54326"/>
                </a:lnTo>
                <a:lnTo>
                  <a:pt x="68486" y="55422"/>
                </a:lnTo>
                <a:lnTo>
                  <a:pt x="69504" y="56608"/>
                </a:lnTo>
                <a:lnTo>
                  <a:pt x="70353" y="58038"/>
                </a:lnTo>
                <a:lnTo>
                  <a:pt x="71060" y="59528"/>
                </a:lnTo>
                <a:lnTo>
                  <a:pt x="71598" y="61079"/>
                </a:lnTo>
                <a:lnTo>
                  <a:pt x="71881" y="62752"/>
                </a:lnTo>
                <a:lnTo>
                  <a:pt x="71994" y="64517"/>
                </a:lnTo>
                <a:lnTo>
                  <a:pt x="71881" y="66250"/>
                </a:lnTo>
                <a:lnTo>
                  <a:pt x="71598" y="67923"/>
                </a:lnTo>
                <a:lnTo>
                  <a:pt x="71060" y="69536"/>
                </a:lnTo>
                <a:lnTo>
                  <a:pt x="70353" y="71026"/>
                </a:lnTo>
                <a:lnTo>
                  <a:pt x="69504" y="72395"/>
                </a:lnTo>
                <a:lnTo>
                  <a:pt x="68486" y="73642"/>
                </a:lnTo>
                <a:lnTo>
                  <a:pt x="67298" y="74737"/>
                </a:lnTo>
                <a:lnTo>
                  <a:pt x="66025" y="75650"/>
                </a:lnTo>
                <a:lnTo>
                  <a:pt x="64667" y="76410"/>
                </a:lnTo>
                <a:lnTo>
                  <a:pt x="63168" y="76958"/>
                </a:lnTo>
                <a:lnTo>
                  <a:pt x="61640" y="77292"/>
                </a:lnTo>
                <a:lnTo>
                  <a:pt x="60000" y="77414"/>
                </a:lnTo>
                <a:lnTo>
                  <a:pt x="58359" y="77292"/>
                </a:lnTo>
                <a:lnTo>
                  <a:pt x="56831" y="76958"/>
                </a:lnTo>
                <a:lnTo>
                  <a:pt x="55332" y="76410"/>
                </a:lnTo>
                <a:lnTo>
                  <a:pt x="53974" y="75650"/>
                </a:lnTo>
                <a:lnTo>
                  <a:pt x="52701" y="74737"/>
                </a:lnTo>
                <a:lnTo>
                  <a:pt x="51513" y="73642"/>
                </a:lnTo>
                <a:lnTo>
                  <a:pt x="50495" y="72395"/>
                </a:lnTo>
                <a:lnTo>
                  <a:pt x="49646" y="71026"/>
                </a:lnTo>
                <a:lnTo>
                  <a:pt x="48939" y="69536"/>
                </a:lnTo>
                <a:lnTo>
                  <a:pt x="48401" y="67923"/>
                </a:lnTo>
                <a:lnTo>
                  <a:pt x="48118" y="66250"/>
                </a:lnTo>
                <a:lnTo>
                  <a:pt x="48005" y="64517"/>
                </a:lnTo>
                <a:lnTo>
                  <a:pt x="48118" y="62752"/>
                </a:lnTo>
                <a:lnTo>
                  <a:pt x="48401" y="61079"/>
                </a:lnTo>
                <a:lnTo>
                  <a:pt x="48939" y="59528"/>
                </a:lnTo>
                <a:lnTo>
                  <a:pt x="49646" y="58038"/>
                </a:lnTo>
                <a:lnTo>
                  <a:pt x="50495" y="56608"/>
                </a:lnTo>
                <a:lnTo>
                  <a:pt x="51513" y="55422"/>
                </a:lnTo>
                <a:lnTo>
                  <a:pt x="52701" y="54326"/>
                </a:lnTo>
                <a:lnTo>
                  <a:pt x="53974" y="53384"/>
                </a:lnTo>
                <a:lnTo>
                  <a:pt x="55332" y="52593"/>
                </a:lnTo>
                <a:lnTo>
                  <a:pt x="56831" y="52045"/>
                </a:lnTo>
                <a:lnTo>
                  <a:pt x="58359" y="51711"/>
                </a:lnTo>
                <a:lnTo>
                  <a:pt x="60000" y="51589"/>
                </a:lnTo>
                <a:close/>
                <a:moveTo>
                  <a:pt x="60000" y="25825"/>
                </a:moveTo>
                <a:lnTo>
                  <a:pt x="62800" y="25916"/>
                </a:lnTo>
                <a:lnTo>
                  <a:pt x="65572" y="26250"/>
                </a:lnTo>
                <a:lnTo>
                  <a:pt x="68231" y="26828"/>
                </a:lnTo>
                <a:lnTo>
                  <a:pt x="70834" y="27619"/>
                </a:lnTo>
                <a:lnTo>
                  <a:pt x="73380" y="28593"/>
                </a:lnTo>
                <a:lnTo>
                  <a:pt x="75813" y="29749"/>
                </a:lnTo>
                <a:lnTo>
                  <a:pt x="78132" y="31087"/>
                </a:lnTo>
                <a:lnTo>
                  <a:pt x="80367" y="32608"/>
                </a:lnTo>
                <a:lnTo>
                  <a:pt x="82461" y="34342"/>
                </a:lnTo>
                <a:lnTo>
                  <a:pt x="84469" y="36167"/>
                </a:lnTo>
                <a:lnTo>
                  <a:pt x="86364" y="38174"/>
                </a:lnTo>
                <a:lnTo>
                  <a:pt x="88062" y="40304"/>
                </a:lnTo>
                <a:lnTo>
                  <a:pt x="89646" y="42615"/>
                </a:lnTo>
                <a:lnTo>
                  <a:pt x="91089" y="45019"/>
                </a:lnTo>
                <a:lnTo>
                  <a:pt x="92333" y="47513"/>
                </a:lnTo>
                <a:lnTo>
                  <a:pt x="93408" y="50129"/>
                </a:lnTo>
                <a:lnTo>
                  <a:pt x="94314" y="52866"/>
                </a:lnTo>
                <a:lnTo>
                  <a:pt x="95049" y="55634"/>
                </a:lnTo>
                <a:lnTo>
                  <a:pt x="95558" y="58524"/>
                </a:lnTo>
                <a:lnTo>
                  <a:pt x="95898" y="61505"/>
                </a:lnTo>
                <a:lnTo>
                  <a:pt x="96011" y="64517"/>
                </a:lnTo>
                <a:lnTo>
                  <a:pt x="95898" y="67528"/>
                </a:lnTo>
                <a:lnTo>
                  <a:pt x="95558" y="70479"/>
                </a:lnTo>
                <a:lnTo>
                  <a:pt x="95049" y="73368"/>
                </a:lnTo>
                <a:lnTo>
                  <a:pt x="94314" y="76136"/>
                </a:lnTo>
                <a:lnTo>
                  <a:pt x="93408" y="78844"/>
                </a:lnTo>
                <a:lnTo>
                  <a:pt x="92333" y="81460"/>
                </a:lnTo>
                <a:lnTo>
                  <a:pt x="91060" y="83954"/>
                </a:lnTo>
                <a:lnTo>
                  <a:pt x="89646" y="86326"/>
                </a:lnTo>
                <a:lnTo>
                  <a:pt x="88033" y="88638"/>
                </a:lnTo>
                <a:lnTo>
                  <a:pt x="86280" y="90798"/>
                </a:lnTo>
                <a:lnTo>
                  <a:pt x="84413" y="92836"/>
                </a:lnTo>
                <a:lnTo>
                  <a:pt x="82404" y="94722"/>
                </a:lnTo>
                <a:lnTo>
                  <a:pt x="80254" y="96456"/>
                </a:lnTo>
                <a:lnTo>
                  <a:pt x="77991" y="98068"/>
                </a:lnTo>
                <a:lnTo>
                  <a:pt x="71994" y="87087"/>
                </a:lnTo>
                <a:lnTo>
                  <a:pt x="73748" y="86022"/>
                </a:lnTo>
                <a:lnTo>
                  <a:pt x="75388" y="84806"/>
                </a:lnTo>
                <a:lnTo>
                  <a:pt x="76916" y="83406"/>
                </a:lnTo>
                <a:lnTo>
                  <a:pt x="78330" y="81855"/>
                </a:lnTo>
                <a:lnTo>
                  <a:pt x="79575" y="80121"/>
                </a:lnTo>
                <a:lnTo>
                  <a:pt x="80678" y="78296"/>
                </a:lnTo>
                <a:lnTo>
                  <a:pt x="81669" y="76319"/>
                </a:lnTo>
                <a:lnTo>
                  <a:pt x="82461" y="74311"/>
                </a:lnTo>
                <a:lnTo>
                  <a:pt x="83140" y="72121"/>
                </a:lnTo>
                <a:lnTo>
                  <a:pt x="83592" y="69870"/>
                </a:lnTo>
                <a:lnTo>
                  <a:pt x="83903" y="67528"/>
                </a:lnTo>
                <a:lnTo>
                  <a:pt x="83988" y="65155"/>
                </a:lnTo>
                <a:lnTo>
                  <a:pt x="83903" y="62692"/>
                </a:lnTo>
                <a:lnTo>
                  <a:pt x="83564" y="60258"/>
                </a:lnTo>
                <a:lnTo>
                  <a:pt x="83026" y="57916"/>
                </a:lnTo>
                <a:lnTo>
                  <a:pt x="82319" y="55695"/>
                </a:lnTo>
                <a:lnTo>
                  <a:pt x="81414" y="53536"/>
                </a:lnTo>
                <a:lnTo>
                  <a:pt x="80339" y="51498"/>
                </a:lnTo>
                <a:lnTo>
                  <a:pt x="79094" y="49551"/>
                </a:lnTo>
                <a:lnTo>
                  <a:pt x="77708" y="47787"/>
                </a:lnTo>
                <a:lnTo>
                  <a:pt x="76181" y="46114"/>
                </a:lnTo>
                <a:lnTo>
                  <a:pt x="74512" y="44623"/>
                </a:lnTo>
                <a:lnTo>
                  <a:pt x="72729" y="43285"/>
                </a:lnTo>
                <a:lnTo>
                  <a:pt x="70806" y="42129"/>
                </a:lnTo>
                <a:lnTo>
                  <a:pt x="68797" y="41125"/>
                </a:lnTo>
                <a:lnTo>
                  <a:pt x="66732" y="40395"/>
                </a:lnTo>
                <a:lnTo>
                  <a:pt x="64554" y="39817"/>
                </a:lnTo>
                <a:lnTo>
                  <a:pt x="62291" y="39452"/>
                </a:lnTo>
                <a:lnTo>
                  <a:pt x="60000" y="39330"/>
                </a:lnTo>
                <a:lnTo>
                  <a:pt x="57708" y="39452"/>
                </a:lnTo>
                <a:lnTo>
                  <a:pt x="55445" y="39817"/>
                </a:lnTo>
                <a:lnTo>
                  <a:pt x="53267" y="40395"/>
                </a:lnTo>
                <a:lnTo>
                  <a:pt x="51202" y="41125"/>
                </a:lnTo>
                <a:lnTo>
                  <a:pt x="49193" y="42129"/>
                </a:lnTo>
                <a:lnTo>
                  <a:pt x="47270" y="43285"/>
                </a:lnTo>
                <a:lnTo>
                  <a:pt x="45487" y="44623"/>
                </a:lnTo>
                <a:lnTo>
                  <a:pt x="43818" y="46114"/>
                </a:lnTo>
                <a:lnTo>
                  <a:pt x="42291" y="47787"/>
                </a:lnTo>
                <a:lnTo>
                  <a:pt x="40905" y="49551"/>
                </a:lnTo>
                <a:lnTo>
                  <a:pt x="39660" y="51498"/>
                </a:lnTo>
                <a:lnTo>
                  <a:pt x="38585" y="53536"/>
                </a:lnTo>
                <a:lnTo>
                  <a:pt x="37680" y="55695"/>
                </a:lnTo>
                <a:lnTo>
                  <a:pt x="36973" y="57916"/>
                </a:lnTo>
                <a:lnTo>
                  <a:pt x="36435" y="60258"/>
                </a:lnTo>
                <a:lnTo>
                  <a:pt x="36096" y="62692"/>
                </a:lnTo>
                <a:lnTo>
                  <a:pt x="36011" y="65155"/>
                </a:lnTo>
                <a:lnTo>
                  <a:pt x="36096" y="67376"/>
                </a:lnTo>
                <a:lnTo>
                  <a:pt x="36407" y="69596"/>
                </a:lnTo>
                <a:lnTo>
                  <a:pt x="36859" y="71756"/>
                </a:lnTo>
                <a:lnTo>
                  <a:pt x="37538" y="73825"/>
                </a:lnTo>
                <a:lnTo>
                  <a:pt x="38330" y="75863"/>
                </a:lnTo>
                <a:lnTo>
                  <a:pt x="39321" y="77809"/>
                </a:lnTo>
                <a:lnTo>
                  <a:pt x="40424" y="79665"/>
                </a:lnTo>
                <a:lnTo>
                  <a:pt x="41669" y="81399"/>
                </a:lnTo>
                <a:lnTo>
                  <a:pt x="43083" y="83011"/>
                </a:lnTo>
                <a:lnTo>
                  <a:pt x="44611" y="84532"/>
                </a:lnTo>
                <a:lnTo>
                  <a:pt x="46251" y="85870"/>
                </a:lnTo>
                <a:lnTo>
                  <a:pt x="48005" y="87087"/>
                </a:lnTo>
                <a:lnTo>
                  <a:pt x="42008" y="98068"/>
                </a:lnTo>
                <a:lnTo>
                  <a:pt x="39745" y="96456"/>
                </a:lnTo>
                <a:lnTo>
                  <a:pt x="37595" y="94722"/>
                </a:lnTo>
                <a:lnTo>
                  <a:pt x="35586" y="92836"/>
                </a:lnTo>
                <a:lnTo>
                  <a:pt x="33719" y="90798"/>
                </a:lnTo>
                <a:lnTo>
                  <a:pt x="31966" y="88638"/>
                </a:lnTo>
                <a:lnTo>
                  <a:pt x="30353" y="86326"/>
                </a:lnTo>
                <a:lnTo>
                  <a:pt x="28939" y="83954"/>
                </a:lnTo>
                <a:lnTo>
                  <a:pt x="27666" y="81460"/>
                </a:lnTo>
                <a:lnTo>
                  <a:pt x="26591" y="78844"/>
                </a:lnTo>
                <a:lnTo>
                  <a:pt x="25685" y="76136"/>
                </a:lnTo>
                <a:lnTo>
                  <a:pt x="24950" y="73368"/>
                </a:lnTo>
                <a:lnTo>
                  <a:pt x="24441" y="70479"/>
                </a:lnTo>
                <a:lnTo>
                  <a:pt x="24101" y="67528"/>
                </a:lnTo>
                <a:lnTo>
                  <a:pt x="23988" y="64517"/>
                </a:lnTo>
                <a:lnTo>
                  <a:pt x="24101" y="61505"/>
                </a:lnTo>
                <a:lnTo>
                  <a:pt x="24441" y="58524"/>
                </a:lnTo>
                <a:lnTo>
                  <a:pt x="24950" y="55634"/>
                </a:lnTo>
                <a:lnTo>
                  <a:pt x="25685" y="52866"/>
                </a:lnTo>
                <a:lnTo>
                  <a:pt x="26591" y="50129"/>
                </a:lnTo>
                <a:lnTo>
                  <a:pt x="27666" y="47513"/>
                </a:lnTo>
                <a:lnTo>
                  <a:pt x="28910" y="45019"/>
                </a:lnTo>
                <a:lnTo>
                  <a:pt x="30353" y="42615"/>
                </a:lnTo>
                <a:lnTo>
                  <a:pt x="31937" y="40304"/>
                </a:lnTo>
                <a:lnTo>
                  <a:pt x="33635" y="38174"/>
                </a:lnTo>
                <a:lnTo>
                  <a:pt x="35530" y="36167"/>
                </a:lnTo>
                <a:lnTo>
                  <a:pt x="37538" y="34342"/>
                </a:lnTo>
                <a:lnTo>
                  <a:pt x="39632" y="32608"/>
                </a:lnTo>
                <a:lnTo>
                  <a:pt x="41867" y="31087"/>
                </a:lnTo>
                <a:lnTo>
                  <a:pt x="44186" y="29749"/>
                </a:lnTo>
                <a:lnTo>
                  <a:pt x="46619" y="28593"/>
                </a:lnTo>
                <a:lnTo>
                  <a:pt x="49165" y="27619"/>
                </a:lnTo>
                <a:lnTo>
                  <a:pt x="51768" y="26828"/>
                </a:lnTo>
                <a:lnTo>
                  <a:pt x="54427" y="26250"/>
                </a:lnTo>
                <a:lnTo>
                  <a:pt x="57199" y="25916"/>
                </a:lnTo>
                <a:lnTo>
                  <a:pt x="60000" y="25825"/>
                </a:lnTo>
                <a:close/>
                <a:moveTo>
                  <a:pt x="60000" y="0"/>
                </a:moveTo>
                <a:lnTo>
                  <a:pt x="63649" y="121"/>
                </a:lnTo>
                <a:lnTo>
                  <a:pt x="67241" y="486"/>
                </a:lnTo>
                <a:lnTo>
                  <a:pt x="70721" y="1034"/>
                </a:lnTo>
                <a:lnTo>
                  <a:pt x="74172" y="1855"/>
                </a:lnTo>
                <a:lnTo>
                  <a:pt x="77567" y="2859"/>
                </a:lnTo>
                <a:lnTo>
                  <a:pt x="80876" y="4045"/>
                </a:lnTo>
                <a:lnTo>
                  <a:pt x="84073" y="5444"/>
                </a:lnTo>
                <a:lnTo>
                  <a:pt x="87213" y="7057"/>
                </a:lnTo>
                <a:lnTo>
                  <a:pt x="90212" y="8851"/>
                </a:lnTo>
                <a:lnTo>
                  <a:pt x="93125" y="10798"/>
                </a:lnTo>
                <a:lnTo>
                  <a:pt x="95926" y="12958"/>
                </a:lnTo>
                <a:lnTo>
                  <a:pt x="98585" y="15209"/>
                </a:lnTo>
                <a:lnTo>
                  <a:pt x="101131" y="17673"/>
                </a:lnTo>
                <a:lnTo>
                  <a:pt x="103564" y="20258"/>
                </a:lnTo>
                <a:lnTo>
                  <a:pt x="105855" y="22996"/>
                </a:lnTo>
                <a:lnTo>
                  <a:pt x="107977" y="25885"/>
                </a:lnTo>
                <a:lnTo>
                  <a:pt x="109957" y="28897"/>
                </a:lnTo>
                <a:lnTo>
                  <a:pt x="111768" y="32030"/>
                </a:lnTo>
                <a:lnTo>
                  <a:pt x="113408" y="35285"/>
                </a:lnTo>
                <a:lnTo>
                  <a:pt x="114908" y="38600"/>
                </a:lnTo>
                <a:lnTo>
                  <a:pt x="116209" y="42068"/>
                </a:lnTo>
                <a:lnTo>
                  <a:pt x="117340" y="45596"/>
                </a:lnTo>
                <a:lnTo>
                  <a:pt x="118302" y="49247"/>
                </a:lnTo>
                <a:lnTo>
                  <a:pt x="119009" y="52958"/>
                </a:lnTo>
                <a:lnTo>
                  <a:pt x="119575" y="56730"/>
                </a:lnTo>
                <a:lnTo>
                  <a:pt x="119886" y="60623"/>
                </a:lnTo>
                <a:lnTo>
                  <a:pt x="120000" y="64517"/>
                </a:lnTo>
                <a:lnTo>
                  <a:pt x="119886" y="68349"/>
                </a:lnTo>
                <a:lnTo>
                  <a:pt x="119575" y="72182"/>
                </a:lnTo>
                <a:lnTo>
                  <a:pt x="119009" y="75923"/>
                </a:lnTo>
                <a:lnTo>
                  <a:pt x="118302" y="79604"/>
                </a:lnTo>
                <a:lnTo>
                  <a:pt x="117340" y="83254"/>
                </a:lnTo>
                <a:lnTo>
                  <a:pt x="116209" y="86783"/>
                </a:lnTo>
                <a:lnTo>
                  <a:pt x="114908" y="90250"/>
                </a:lnTo>
                <a:lnTo>
                  <a:pt x="113408" y="93566"/>
                </a:lnTo>
                <a:lnTo>
                  <a:pt x="111739" y="96851"/>
                </a:lnTo>
                <a:lnTo>
                  <a:pt x="109929" y="99984"/>
                </a:lnTo>
                <a:lnTo>
                  <a:pt x="107920" y="102996"/>
                </a:lnTo>
                <a:lnTo>
                  <a:pt x="105770" y="105885"/>
                </a:lnTo>
                <a:lnTo>
                  <a:pt x="103479" y="108623"/>
                </a:lnTo>
                <a:lnTo>
                  <a:pt x="101046" y="111239"/>
                </a:lnTo>
                <a:lnTo>
                  <a:pt x="98472" y="113673"/>
                </a:lnTo>
                <a:lnTo>
                  <a:pt x="95785" y="115984"/>
                </a:lnTo>
                <a:lnTo>
                  <a:pt x="92956" y="118053"/>
                </a:lnTo>
                <a:lnTo>
                  <a:pt x="90014" y="120000"/>
                </a:lnTo>
                <a:lnTo>
                  <a:pt x="83988" y="109019"/>
                </a:lnTo>
                <a:lnTo>
                  <a:pt x="86478" y="107376"/>
                </a:lnTo>
                <a:lnTo>
                  <a:pt x="88882" y="105551"/>
                </a:lnTo>
                <a:lnTo>
                  <a:pt x="91173" y="103574"/>
                </a:lnTo>
                <a:lnTo>
                  <a:pt x="93295" y="101505"/>
                </a:lnTo>
                <a:lnTo>
                  <a:pt x="95332" y="99315"/>
                </a:lnTo>
                <a:lnTo>
                  <a:pt x="97227" y="96973"/>
                </a:lnTo>
                <a:lnTo>
                  <a:pt x="99009" y="94509"/>
                </a:lnTo>
                <a:lnTo>
                  <a:pt x="100622" y="91984"/>
                </a:lnTo>
                <a:lnTo>
                  <a:pt x="102121" y="89277"/>
                </a:lnTo>
                <a:lnTo>
                  <a:pt x="103451" y="86509"/>
                </a:lnTo>
                <a:lnTo>
                  <a:pt x="104611" y="83589"/>
                </a:lnTo>
                <a:lnTo>
                  <a:pt x="105629" y="80638"/>
                </a:lnTo>
                <a:lnTo>
                  <a:pt x="106478" y="77566"/>
                </a:lnTo>
                <a:lnTo>
                  <a:pt x="107128" y="74403"/>
                </a:lnTo>
                <a:lnTo>
                  <a:pt x="107609" y="71209"/>
                </a:lnTo>
                <a:lnTo>
                  <a:pt x="107892" y="67893"/>
                </a:lnTo>
                <a:lnTo>
                  <a:pt x="108005" y="64517"/>
                </a:lnTo>
                <a:lnTo>
                  <a:pt x="107892" y="60988"/>
                </a:lnTo>
                <a:lnTo>
                  <a:pt x="107524" y="57520"/>
                </a:lnTo>
                <a:lnTo>
                  <a:pt x="107015" y="54144"/>
                </a:lnTo>
                <a:lnTo>
                  <a:pt x="106251" y="50828"/>
                </a:lnTo>
                <a:lnTo>
                  <a:pt x="105318" y="47604"/>
                </a:lnTo>
                <a:lnTo>
                  <a:pt x="104186" y="44471"/>
                </a:lnTo>
                <a:lnTo>
                  <a:pt x="102913" y="41460"/>
                </a:lnTo>
                <a:lnTo>
                  <a:pt x="101414" y="38509"/>
                </a:lnTo>
                <a:lnTo>
                  <a:pt x="99745" y="35711"/>
                </a:lnTo>
                <a:lnTo>
                  <a:pt x="97963" y="33034"/>
                </a:lnTo>
                <a:lnTo>
                  <a:pt x="96011" y="30479"/>
                </a:lnTo>
                <a:lnTo>
                  <a:pt x="93889" y="28076"/>
                </a:lnTo>
                <a:lnTo>
                  <a:pt x="91626" y="25825"/>
                </a:lnTo>
                <a:lnTo>
                  <a:pt x="89278" y="23695"/>
                </a:lnTo>
                <a:lnTo>
                  <a:pt x="86789" y="21749"/>
                </a:lnTo>
                <a:lnTo>
                  <a:pt x="84186" y="19984"/>
                </a:lnTo>
                <a:lnTo>
                  <a:pt x="81442" y="18372"/>
                </a:lnTo>
                <a:lnTo>
                  <a:pt x="78613" y="16973"/>
                </a:lnTo>
                <a:lnTo>
                  <a:pt x="75700" y="15756"/>
                </a:lnTo>
                <a:lnTo>
                  <a:pt x="72729" y="14752"/>
                </a:lnTo>
                <a:lnTo>
                  <a:pt x="69646" y="13961"/>
                </a:lnTo>
                <a:lnTo>
                  <a:pt x="66478" y="13384"/>
                </a:lnTo>
                <a:lnTo>
                  <a:pt x="63281" y="13019"/>
                </a:lnTo>
                <a:lnTo>
                  <a:pt x="60000" y="12897"/>
                </a:lnTo>
                <a:lnTo>
                  <a:pt x="56718" y="13019"/>
                </a:lnTo>
                <a:lnTo>
                  <a:pt x="53521" y="13384"/>
                </a:lnTo>
                <a:lnTo>
                  <a:pt x="50353" y="13961"/>
                </a:lnTo>
                <a:lnTo>
                  <a:pt x="47270" y="14752"/>
                </a:lnTo>
                <a:lnTo>
                  <a:pt x="44299" y="15756"/>
                </a:lnTo>
                <a:lnTo>
                  <a:pt x="41386" y="16973"/>
                </a:lnTo>
                <a:lnTo>
                  <a:pt x="38557" y="18372"/>
                </a:lnTo>
                <a:lnTo>
                  <a:pt x="35813" y="19984"/>
                </a:lnTo>
                <a:lnTo>
                  <a:pt x="33210" y="21749"/>
                </a:lnTo>
                <a:lnTo>
                  <a:pt x="30721" y="23695"/>
                </a:lnTo>
                <a:lnTo>
                  <a:pt x="28373" y="25825"/>
                </a:lnTo>
                <a:lnTo>
                  <a:pt x="26110" y="28076"/>
                </a:lnTo>
                <a:lnTo>
                  <a:pt x="23988" y="30479"/>
                </a:lnTo>
                <a:lnTo>
                  <a:pt x="22036" y="33034"/>
                </a:lnTo>
                <a:lnTo>
                  <a:pt x="20254" y="35711"/>
                </a:lnTo>
                <a:lnTo>
                  <a:pt x="18585" y="38509"/>
                </a:lnTo>
                <a:lnTo>
                  <a:pt x="17086" y="41460"/>
                </a:lnTo>
                <a:lnTo>
                  <a:pt x="15813" y="44471"/>
                </a:lnTo>
                <a:lnTo>
                  <a:pt x="14681" y="47604"/>
                </a:lnTo>
                <a:lnTo>
                  <a:pt x="13748" y="50828"/>
                </a:lnTo>
                <a:lnTo>
                  <a:pt x="12984" y="54144"/>
                </a:lnTo>
                <a:lnTo>
                  <a:pt x="12475" y="57520"/>
                </a:lnTo>
                <a:lnTo>
                  <a:pt x="12107" y="60988"/>
                </a:lnTo>
                <a:lnTo>
                  <a:pt x="11994" y="64517"/>
                </a:lnTo>
                <a:lnTo>
                  <a:pt x="12107" y="68015"/>
                </a:lnTo>
                <a:lnTo>
                  <a:pt x="12475" y="71452"/>
                </a:lnTo>
                <a:lnTo>
                  <a:pt x="12984" y="74798"/>
                </a:lnTo>
                <a:lnTo>
                  <a:pt x="13748" y="78083"/>
                </a:lnTo>
                <a:lnTo>
                  <a:pt x="14681" y="81307"/>
                </a:lnTo>
                <a:lnTo>
                  <a:pt x="15813" y="84410"/>
                </a:lnTo>
                <a:lnTo>
                  <a:pt x="17114" y="87482"/>
                </a:lnTo>
                <a:lnTo>
                  <a:pt x="18613" y="90403"/>
                </a:lnTo>
                <a:lnTo>
                  <a:pt x="20254" y="93231"/>
                </a:lnTo>
                <a:lnTo>
                  <a:pt x="22065" y="95878"/>
                </a:lnTo>
                <a:lnTo>
                  <a:pt x="24073" y="98463"/>
                </a:lnTo>
                <a:lnTo>
                  <a:pt x="26195" y="100897"/>
                </a:lnTo>
                <a:lnTo>
                  <a:pt x="28429" y="103148"/>
                </a:lnTo>
                <a:lnTo>
                  <a:pt x="30834" y="105307"/>
                </a:lnTo>
                <a:lnTo>
                  <a:pt x="33352" y="107254"/>
                </a:lnTo>
                <a:lnTo>
                  <a:pt x="36011" y="109019"/>
                </a:lnTo>
                <a:lnTo>
                  <a:pt x="30014" y="120000"/>
                </a:lnTo>
                <a:lnTo>
                  <a:pt x="27043" y="118083"/>
                </a:lnTo>
                <a:lnTo>
                  <a:pt x="24214" y="115984"/>
                </a:lnTo>
                <a:lnTo>
                  <a:pt x="21527" y="113764"/>
                </a:lnTo>
                <a:lnTo>
                  <a:pt x="18953" y="111330"/>
                </a:lnTo>
                <a:lnTo>
                  <a:pt x="16520" y="108745"/>
                </a:lnTo>
                <a:lnTo>
                  <a:pt x="14229" y="106038"/>
                </a:lnTo>
                <a:lnTo>
                  <a:pt x="12079" y="103178"/>
                </a:lnTo>
                <a:lnTo>
                  <a:pt x="10070" y="100228"/>
                </a:lnTo>
                <a:lnTo>
                  <a:pt x="8260" y="97095"/>
                </a:lnTo>
                <a:lnTo>
                  <a:pt x="6591" y="93840"/>
                </a:lnTo>
                <a:lnTo>
                  <a:pt x="5091" y="90524"/>
                </a:lnTo>
                <a:lnTo>
                  <a:pt x="3790" y="87087"/>
                </a:lnTo>
                <a:lnTo>
                  <a:pt x="2659" y="83528"/>
                </a:lnTo>
                <a:lnTo>
                  <a:pt x="1697" y="79878"/>
                </a:lnTo>
                <a:lnTo>
                  <a:pt x="990" y="76136"/>
                </a:lnTo>
                <a:lnTo>
                  <a:pt x="424" y="72334"/>
                </a:lnTo>
                <a:lnTo>
                  <a:pt x="113" y="68471"/>
                </a:lnTo>
                <a:lnTo>
                  <a:pt x="0" y="64517"/>
                </a:lnTo>
                <a:lnTo>
                  <a:pt x="113" y="60623"/>
                </a:lnTo>
                <a:lnTo>
                  <a:pt x="424" y="56730"/>
                </a:lnTo>
                <a:lnTo>
                  <a:pt x="990" y="52958"/>
                </a:lnTo>
                <a:lnTo>
                  <a:pt x="1697" y="49247"/>
                </a:lnTo>
                <a:lnTo>
                  <a:pt x="2659" y="45596"/>
                </a:lnTo>
                <a:lnTo>
                  <a:pt x="3790" y="42068"/>
                </a:lnTo>
                <a:lnTo>
                  <a:pt x="5091" y="38600"/>
                </a:lnTo>
                <a:lnTo>
                  <a:pt x="6591" y="35285"/>
                </a:lnTo>
                <a:lnTo>
                  <a:pt x="8231" y="32030"/>
                </a:lnTo>
                <a:lnTo>
                  <a:pt x="10042" y="28897"/>
                </a:lnTo>
                <a:lnTo>
                  <a:pt x="12022" y="25885"/>
                </a:lnTo>
                <a:lnTo>
                  <a:pt x="14144" y="22996"/>
                </a:lnTo>
                <a:lnTo>
                  <a:pt x="16435" y="20258"/>
                </a:lnTo>
                <a:lnTo>
                  <a:pt x="18868" y="17673"/>
                </a:lnTo>
                <a:lnTo>
                  <a:pt x="21414" y="15209"/>
                </a:lnTo>
                <a:lnTo>
                  <a:pt x="24073" y="12958"/>
                </a:lnTo>
                <a:lnTo>
                  <a:pt x="26874" y="10798"/>
                </a:lnTo>
                <a:lnTo>
                  <a:pt x="29787" y="8851"/>
                </a:lnTo>
                <a:lnTo>
                  <a:pt x="32786" y="7057"/>
                </a:lnTo>
                <a:lnTo>
                  <a:pt x="35926" y="5444"/>
                </a:lnTo>
                <a:lnTo>
                  <a:pt x="39123" y="4045"/>
                </a:lnTo>
                <a:lnTo>
                  <a:pt x="42432" y="2859"/>
                </a:lnTo>
                <a:lnTo>
                  <a:pt x="45827" y="1855"/>
                </a:lnTo>
                <a:lnTo>
                  <a:pt x="49278" y="1034"/>
                </a:lnTo>
                <a:lnTo>
                  <a:pt x="52758" y="486"/>
                </a:lnTo>
                <a:lnTo>
                  <a:pt x="56350" y="12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197" name="Google Shape;1197;p53"/>
          <p:cNvGrpSpPr/>
          <p:nvPr/>
        </p:nvGrpSpPr>
        <p:grpSpPr>
          <a:xfrm>
            <a:off x="6332738" y="2064308"/>
            <a:ext cx="289538" cy="343050"/>
            <a:chOff x="7337425" y="153988"/>
            <a:chExt cx="4208400" cy="4986187"/>
          </a:xfrm>
        </p:grpSpPr>
        <p:sp>
          <p:nvSpPr>
            <p:cNvPr id="1198" name="Google Shape;1198;p53"/>
            <p:cNvSpPr/>
            <p:nvPr/>
          </p:nvSpPr>
          <p:spPr>
            <a:xfrm>
              <a:off x="8329613" y="153988"/>
              <a:ext cx="2222400" cy="2957400"/>
            </a:xfrm>
            <a:custGeom>
              <a:rect b="b" l="l" r="r" t="t"/>
              <a:pathLst>
                <a:path extrusionOk="0" h="120000" w="120000">
                  <a:moveTo>
                    <a:pt x="60407" y="0"/>
                  </a:moveTo>
                  <a:lnTo>
                    <a:pt x="64265" y="64"/>
                  </a:lnTo>
                  <a:lnTo>
                    <a:pt x="67952" y="289"/>
                  </a:lnTo>
                  <a:lnTo>
                    <a:pt x="71382" y="740"/>
                  </a:lnTo>
                  <a:lnTo>
                    <a:pt x="74598" y="1352"/>
                  </a:lnTo>
                  <a:lnTo>
                    <a:pt x="77599" y="2028"/>
                  </a:lnTo>
                  <a:lnTo>
                    <a:pt x="80385" y="2834"/>
                  </a:lnTo>
                  <a:lnTo>
                    <a:pt x="82958" y="3735"/>
                  </a:lnTo>
                  <a:lnTo>
                    <a:pt x="85316" y="4734"/>
                  </a:lnTo>
                  <a:lnTo>
                    <a:pt x="87931" y="5958"/>
                  </a:lnTo>
                  <a:lnTo>
                    <a:pt x="90332" y="7181"/>
                  </a:lnTo>
                  <a:lnTo>
                    <a:pt x="92390" y="8438"/>
                  </a:lnTo>
                  <a:lnTo>
                    <a:pt x="94105" y="9597"/>
                  </a:lnTo>
                  <a:lnTo>
                    <a:pt x="95562" y="10756"/>
                  </a:lnTo>
                  <a:lnTo>
                    <a:pt x="96806" y="11819"/>
                  </a:lnTo>
                  <a:lnTo>
                    <a:pt x="97792" y="12721"/>
                  </a:lnTo>
                  <a:lnTo>
                    <a:pt x="98520" y="13526"/>
                  </a:lnTo>
                  <a:lnTo>
                    <a:pt x="99078" y="14074"/>
                  </a:lnTo>
                  <a:lnTo>
                    <a:pt x="99335" y="14460"/>
                  </a:lnTo>
                  <a:lnTo>
                    <a:pt x="99506" y="14621"/>
                  </a:lnTo>
                  <a:lnTo>
                    <a:pt x="99592" y="14621"/>
                  </a:lnTo>
                  <a:lnTo>
                    <a:pt x="99849" y="14621"/>
                  </a:lnTo>
                  <a:lnTo>
                    <a:pt x="100235" y="14685"/>
                  </a:lnTo>
                  <a:lnTo>
                    <a:pt x="100836" y="14814"/>
                  </a:lnTo>
                  <a:lnTo>
                    <a:pt x="101564" y="14943"/>
                  </a:lnTo>
                  <a:lnTo>
                    <a:pt x="102379" y="15136"/>
                  </a:lnTo>
                  <a:lnTo>
                    <a:pt x="103279" y="15426"/>
                  </a:lnTo>
                  <a:lnTo>
                    <a:pt x="104180" y="15813"/>
                  </a:lnTo>
                  <a:lnTo>
                    <a:pt x="105251" y="16231"/>
                  </a:lnTo>
                  <a:lnTo>
                    <a:pt x="106323" y="16779"/>
                  </a:lnTo>
                  <a:lnTo>
                    <a:pt x="107481" y="17455"/>
                  </a:lnTo>
                  <a:lnTo>
                    <a:pt x="108510" y="18260"/>
                  </a:lnTo>
                  <a:lnTo>
                    <a:pt x="109667" y="19194"/>
                  </a:lnTo>
                  <a:lnTo>
                    <a:pt x="110739" y="20225"/>
                  </a:lnTo>
                  <a:lnTo>
                    <a:pt x="111725" y="21449"/>
                  </a:lnTo>
                  <a:lnTo>
                    <a:pt x="112711" y="22801"/>
                  </a:lnTo>
                  <a:lnTo>
                    <a:pt x="113612" y="24347"/>
                  </a:lnTo>
                  <a:lnTo>
                    <a:pt x="114426" y="26086"/>
                  </a:lnTo>
                  <a:lnTo>
                    <a:pt x="115155" y="28051"/>
                  </a:lnTo>
                  <a:lnTo>
                    <a:pt x="115755" y="30144"/>
                  </a:lnTo>
                  <a:lnTo>
                    <a:pt x="116227" y="32463"/>
                  </a:lnTo>
                  <a:lnTo>
                    <a:pt x="116484" y="35040"/>
                  </a:lnTo>
                  <a:lnTo>
                    <a:pt x="116570" y="37809"/>
                  </a:lnTo>
                  <a:lnTo>
                    <a:pt x="116484" y="40837"/>
                  </a:lnTo>
                  <a:lnTo>
                    <a:pt x="116227" y="44154"/>
                  </a:lnTo>
                  <a:lnTo>
                    <a:pt x="115755" y="47729"/>
                  </a:lnTo>
                  <a:lnTo>
                    <a:pt x="114983" y="51529"/>
                  </a:lnTo>
                  <a:lnTo>
                    <a:pt x="114083" y="54363"/>
                  </a:lnTo>
                  <a:lnTo>
                    <a:pt x="112968" y="57198"/>
                  </a:lnTo>
                  <a:lnTo>
                    <a:pt x="113869" y="57198"/>
                  </a:lnTo>
                  <a:lnTo>
                    <a:pt x="114683" y="57198"/>
                  </a:lnTo>
                  <a:lnTo>
                    <a:pt x="115584" y="57326"/>
                  </a:lnTo>
                  <a:lnTo>
                    <a:pt x="116398" y="57552"/>
                  </a:lnTo>
                  <a:lnTo>
                    <a:pt x="117213" y="57874"/>
                  </a:lnTo>
                  <a:lnTo>
                    <a:pt x="117942" y="58357"/>
                  </a:lnTo>
                  <a:lnTo>
                    <a:pt x="118628" y="58904"/>
                  </a:lnTo>
                  <a:lnTo>
                    <a:pt x="119099" y="59645"/>
                  </a:lnTo>
                  <a:lnTo>
                    <a:pt x="119614" y="60579"/>
                  </a:lnTo>
                  <a:lnTo>
                    <a:pt x="119828" y="61674"/>
                  </a:lnTo>
                  <a:lnTo>
                    <a:pt x="120000" y="62930"/>
                  </a:lnTo>
                  <a:lnTo>
                    <a:pt x="120000" y="64380"/>
                  </a:lnTo>
                  <a:lnTo>
                    <a:pt x="119828" y="66119"/>
                  </a:lnTo>
                  <a:lnTo>
                    <a:pt x="119442" y="68083"/>
                  </a:lnTo>
                  <a:lnTo>
                    <a:pt x="118756" y="70241"/>
                  </a:lnTo>
                  <a:lnTo>
                    <a:pt x="117942" y="72689"/>
                  </a:lnTo>
                  <a:lnTo>
                    <a:pt x="116827" y="75523"/>
                  </a:lnTo>
                  <a:lnTo>
                    <a:pt x="115669" y="77906"/>
                  </a:lnTo>
                  <a:lnTo>
                    <a:pt x="114598" y="79935"/>
                  </a:lnTo>
                  <a:lnTo>
                    <a:pt x="113526" y="81610"/>
                  </a:lnTo>
                  <a:lnTo>
                    <a:pt x="112540" y="82962"/>
                  </a:lnTo>
                  <a:lnTo>
                    <a:pt x="111554" y="84025"/>
                  </a:lnTo>
                  <a:lnTo>
                    <a:pt x="110568" y="84798"/>
                  </a:lnTo>
                  <a:lnTo>
                    <a:pt x="109667" y="85314"/>
                  </a:lnTo>
                  <a:lnTo>
                    <a:pt x="108767" y="85668"/>
                  </a:lnTo>
                  <a:lnTo>
                    <a:pt x="107952" y="85797"/>
                  </a:lnTo>
                  <a:lnTo>
                    <a:pt x="107224" y="88373"/>
                  </a:lnTo>
                  <a:lnTo>
                    <a:pt x="106237" y="91078"/>
                  </a:lnTo>
                  <a:lnTo>
                    <a:pt x="104908" y="93784"/>
                  </a:lnTo>
                  <a:lnTo>
                    <a:pt x="103365" y="96489"/>
                  </a:lnTo>
                  <a:lnTo>
                    <a:pt x="101479" y="99194"/>
                  </a:lnTo>
                  <a:lnTo>
                    <a:pt x="99335" y="101900"/>
                  </a:lnTo>
                  <a:lnTo>
                    <a:pt x="96891" y="104476"/>
                  </a:lnTo>
                  <a:lnTo>
                    <a:pt x="94190" y="107020"/>
                  </a:lnTo>
                  <a:lnTo>
                    <a:pt x="91232" y="109404"/>
                  </a:lnTo>
                  <a:lnTo>
                    <a:pt x="88017" y="111626"/>
                  </a:lnTo>
                  <a:lnTo>
                    <a:pt x="84587" y="113655"/>
                  </a:lnTo>
                  <a:lnTo>
                    <a:pt x="80900" y="115426"/>
                  </a:lnTo>
                  <a:lnTo>
                    <a:pt x="76956" y="117037"/>
                  </a:lnTo>
                  <a:lnTo>
                    <a:pt x="72797" y="118325"/>
                  </a:lnTo>
                  <a:lnTo>
                    <a:pt x="68595" y="119259"/>
                  </a:lnTo>
                  <a:lnTo>
                    <a:pt x="64265" y="119806"/>
                  </a:lnTo>
                  <a:lnTo>
                    <a:pt x="59892" y="120000"/>
                  </a:lnTo>
                  <a:lnTo>
                    <a:pt x="55562" y="119806"/>
                  </a:lnTo>
                  <a:lnTo>
                    <a:pt x="51318" y="119323"/>
                  </a:lnTo>
                  <a:lnTo>
                    <a:pt x="47031" y="118389"/>
                  </a:lnTo>
                  <a:lnTo>
                    <a:pt x="42872" y="117101"/>
                  </a:lnTo>
                  <a:lnTo>
                    <a:pt x="38842" y="115491"/>
                  </a:lnTo>
                  <a:lnTo>
                    <a:pt x="35155" y="113719"/>
                  </a:lnTo>
                  <a:lnTo>
                    <a:pt x="31725" y="111690"/>
                  </a:lnTo>
                  <a:lnTo>
                    <a:pt x="28510" y="109468"/>
                  </a:lnTo>
                  <a:lnTo>
                    <a:pt x="25551" y="107085"/>
                  </a:lnTo>
                  <a:lnTo>
                    <a:pt x="22851" y="104541"/>
                  </a:lnTo>
                  <a:lnTo>
                    <a:pt x="20493" y="101964"/>
                  </a:lnTo>
                  <a:lnTo>
                    <a:pt x="18349" y="99259"/>
                  </a:lnTo>
                  <a:lnTo>
                    <a:pt x="16548" y="96553"/>
                  </a:lnTo>
                  <a:lnTo>
                    <a:pt x="15005" y="93784"/>
                  </a:lnTo>
                  <a:lnTo>
                    <a:pt x="13676" y="91078"/>
                  </a:lnTo>
                  <a:lnTo>
                    <a:pt x="12690" y="88373"/>
                  </a:lnTo>
                  <a:lnTo>
                    <a:pt x="12047" y="85797"/>
                  </a:lnTo>
                  <a:lnTo>
                    <a:pt x="11232" y="85668"/>
                  </a:lnTo>
                  <a:lnTo>
                    <a:pt x="10332" y="85314"/>
                  </a:lnTo>
                  <a:lnTo>
                    <a:pt x="9431" y="84798"/>
                  </a:lnTo>
                  <a:lnTo>
                    <a:pt x="8445" y="84025"/>
                  </a:lnTo>
                  <a:lnTo>
                    <a:pt x="7459" y="82962"/>
                  </a:lnTo>
                  <a:lnTo>
                    <a:pt x="6387" y="81610"/>
                  </a:lnTo>
                  <a:lnTo>
                    <a:pt x="5401" y="79935"/>
                  </a:lnTo>
                  <a:lnTo>
                    <a:pt x="4330" y="77906"/>
                  </a:lnTo>
                  <a:lnTo>
                    <a:pt x="3172" y="75523"/>
                  </a:lnTo>
                  <a:lnTo>
                    <a:pt x="2100" y="72689"/>
                  </a:lnTo>
                  <a:lnTo>
                    <a:pt x="1200" y="70241"/>
                  </a:lnTo>
                  <a:lnTo>
                    <a:pt x="643" y="68083"/>
                  </a:lnTo>
                  <a:lnTo>
                    <a:pt x="214" y="66119"/>
                  </a:lnTo>
                  <a:lnTo>
                    <a:pt x="0" y="64380"/>
                  </a:lnTo>
                  <a:lnTo>
                    <a:pt x="0" y="62930"/>
                  </a:lnTo>
                  <a:lnTo>
                    <a:pt x="128" y="61674"/>
                  </a:lnTo>
                  <a:lnTo>
                    <a:pt x="471" y="60579"/>
                  </a:lnTo>
                  <a:lnTo>
                    <a:pt x="900" y="59645"/>
                  </a:lnTo>
                  <a:lnTo>
                    <a:pt x="1457" y="58904"/>
                  </a:lnTo>
                  <a:lnTo>
                    <a:pt x="2015" y="58357"/>
                  </a:lnTo>
                  <a:lnTo>
                    <a:pt x="2786" y="57874"/>
                  </a:lnTo>
                  <a:lnTo>
                    <a:pt x="3601" y="57552"/>
                  </a:lnTo>
                  <a:lnTo>
                    <a:pt x="4415" y="57326"/>
                  </a:lnTo>
                  <a:lnTo>
                    <a:pt x="5316" y="57198"/>
                  </a:lnTo>
                  <a:lnTo>
                    <a:pt x="6216" y="57198"/>
                  </a:lnTo>
                  <a:lnTo>
                    <a:pt x="7116" y="57198"/>
                  </a:lnTo>
                  <a:lnTo>
                    <a:pt x="5873" y="54363"/>
                  </a:lnTo>
                  <a:lnTo>
                    <a:pt x="5058" y="51529"/>
                  </a:lnTo>
                  <a:lnTo>
                    <a:pt x="4330" y="48341"/>
                  </a:lnTo>
                  <a:lnTo>
                    <a:pt x="3815" y="45217"/>
                  </a:lnTo>
                  <a:lnTo>
                    <a:pt x="3601" y="42190"/>
                  </a:lnTo>
                  <a:lnTo>
                    <a:pt x="3687" y="39162"/>
                  </a:lnTo>
                  <a:lnTo>
                    <a:pt x="4158" y="36231"/>
                  </a:lnTo>
                  <a:lnTo>
                    <a:pt x="4887" y="33333"/>
                  </a:lnTo>
                  <a:lnTo>
                    <a:pt x="6130" y="30144"/>
                  </a:lnTo>
                  <a:lnTo>
                    <a:pt x="7674" y="27117"/>
                  </a:lnTo>
                  <a:lnTo>
                    <a:pt x="9474" y="24283"/>
                  </a:lnTo>
                  <a:lnTo>
                    <a:pt x="11618" y="21642"/>
                  </a:lnTo>
                  <a:lnTo>
                    <a:pt x="13933" y="19194"/>
                  </a:lnTo>
                  <a:lnTo>
                    <a:pt x="16463" y="16908"/>
                  </a:lnTo>
                  <a:lnTo>
                    <a:pt x="19078" y="14750"/>
                  </a:lnTo>
                  <a:lnTo>
                    <a:pt x="22036" y="12495"/>
                  </a:lnTo>
                  <a:lnTo>
                    <a:pt x="25294" y="10402"/>
                  </a:lnTo>
                  <a:lnTo>
                    <a:pt x="28681" y="8438"/>
                  </a:lnTo>
                  <a:lnTo>
                    <a:pt x="32111" y="6634"/>
                  </a:lnTo>
                  <a:lnTo>
                    <a:pt x="35069" y="5217"/>
                  </a:lnTo>
                  <a:lnTo>
                    <a:pt x="38199" y="3929"/>
                  </a:lnTo>
                  <a:lnTo>
                    <a:pt x="41457" y="2769"/>
                  </a:lnTo>
                  <a:lnTo>
                    <a:pt x="44844" y="1771"/>
                  </a:lnTo>
                  <a:lnTo>
                    <a:pt x="48531" y="966"/>
                  </a:lnTo>
                  <a:lnTo>
                    <a:pt x="52390" y="418"/>
                  </a:lnTo>
                  <a:lnTo>
                    <a:pt x="56377" y="128"/>
                  </a:lnTo>
                  <a:lnTo>
                    <a:pt x="6040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99" name="Google Shape;1199;p53"/>
            <p:cNvSpPr/>
            <p:nvPr/>
          </p:nvSpPr>
          <p:spPr>
            <a:xfrm>
              <a:off x="7337425" y="2987675"/>
              <a:ext cx="4208400" cy="2152500"/>
            </a:xfrm>
            <a:custGeom>
              <a:rect b="b" l="l" r="r" t="t"/>
              <a:pathLst>
                <a:path extrusionOk="0" h="120000" w="120000">
                  <a:moveTo>
                    <a:pt x="38695" y="0"/>
                  </a:moveTo>
                  <a:lnTo>
                    <a:pt x="48199" y="58938"/>
                  </a:lnTo>
                  <a:lnTo>
                    <a:pt x="50032" y="69992"/>
                  </a:lnTo>
                  <a:lnTo>
                    <a:pt x="50054" y="69815"/>
                  </a:lnTo>
                  <a:lnTo>
                    <a:pt x="51616" y="79189"/>
                  </a:lnTo>
                  <a:lnTo>
                    <a:pt x="56639" y="51333"/>
                  </a:lnTo>
                  <a:lnTo>
                    <a:pt x="55440" y="47885"/>
                  </a:lnTo>
                  <a:lnTo>
                    <a:pt x="54399" y="44568"/>
                  </a:lnTo>
                  <a:lnTo>
                    <a:pt x="53562" y="41650"/>
                  </a:lnTo>
                  <a:lnTo>
                    <a:pt x="52928" y="38865"/>
                  </a:lnTo>
                  <a:lnTo>
                    <a:pt x="52408" y="36300"/>
                  </a:lnTo>
                  <a:lnTo>
                    <a:pt x="52046" y="34045"/>
                  </a:lnTo>
                  <a:lnTo>
                    <a:pt x="51842" y="31923"/>
                  </a:lnTo>
                  <a:lnTo>
                    <a:pt x="51751" y="29977"/>
                  </a:lnTo>
                  <a:lnTo>
                    <a:pt x="51797" y="28209"/>
                  </a:lnTo>
                  <a:lnTo>
                    <a:pt x="51932" y="26705"/>
                  </a:lnTo>
                  <a:lnTo>
                    <a:pt x="52181" y="25246"/>
                  </a:lnTo>
                  <a:lnTo>
                    <a:pt x="52521" y="24053"/>
                  </a:lnTo>
                  <a:lnTo>
                    <a:pt x="52928" y="22991"/>
                  </a:lnTo>
                  <a:lnTo>
                    <a:pt x="53358" y="22063"/>
                  </a:lnTo>
                  <a:lnTo>
                    <a:pt x="53878" y="21179"/>
                  </a:lnTo>
                  <a:lnTo>
                    <a:pt x="54444" y="20427"/>
                  </a:lnTo>
                  <a:lnTo>
                    <a:pt x="54987" y="19941"/>
                  </a:lnTo>
                  <a:lnTo>
                    <a:pt x="55598" y="19410"/>
                  </a:lnTo>
                  <a:lnTo>
                    <a:pt x="56209" y="19012"/>
                  </a:lnTo>
                  <a:lnTo>
                    <a:pt x="56820" y="18658"/>
                  </a:lnTo>
                  <a:lnTo>
                    <a:pt x="57386" y="18393"/>
                  </a:lnTo>
                  <a:lnTo>
                    <a:pt x="57929" y="18260"/>
                  </a:lnTo>
                  <a:lnTo>
                    <a:pt x="58427" y="18172"/>
                  </a:lnTo>
                  <a:lnTo>
                    <a:pt x="58902" y="18084"/>
                  </a:lnTo>
                  <a:lnTo>
                    <a:pt x="59287" y="17995"/>
                  </a:lnTo>
                  <a:lnTo>
                    <a:pt x="59626" y="17995"/>
                  </a:lnTo>
                  <a:lnTo>
                    <a:pt x="59852" y="17995"/>
                  </a:lnTo>
                  <a:lnTo>
                    <a:pt x="59966" y="17995"/>
                  </a:lnTo>
                  <a:lnTo>
                    <a:pt x="60101" y="17995"/>
                  </a:lnTo>
                  <a:lnTo>
                    <a:pt x="60373" y="17995"/>
                  </a:lnTo>
                  <a:lnTo>
                    <a:pt x="60712" y="17995"/>
                  </a:lnTo>
                  <a:lnTo>
                    <a:pt x="61097" y="18084"/>
                  </a:lnTo>
                  <a:lnTo>
                    <a:pt x="61527" y="18172"/>
                  </a:lnTo>
                  <a:lnTo>
                    <a:pt x="62047" y="18260"/>
                  </a:lnTo>
                  <a:lnTo>
                    <a:pt x="62613" y="18393"/>
                  </a:lnTo>
                  <a:lnTo>
                    <a:pt x="63179" y="18658"/>
                  </a:lnTo>
                  <a:lnTo>
                    <a:pt x="63790" y="19012"/>
                  </a:lnTo>
                  <a:lnTo>
                    <a:pt x="64378" y="19410"/>
                  </a:lnTo>
                  <a:lnTo>
                    <a:pt x="64989" y="19941"/>
                  </a:lnTo>
                  <a:lnTo>
                    <a:pt x="65555" y="20427"/>
                  </a:lnTo>
                  <a:lnTo>
                    <a:pt x="66121" y="21179"/>
                  </a:lnTo>
                  <a:lnTo>
                    <a:pt x="66641" y="22063"/>
                  </a:lnTo>
                  <a:lnTo>
                    <a:pt x="67071" y="22991"/>
                  </a:lnTo>
                  <a:lnTo>
                    <a:pt x="67456" y="24053"/>
                  </a:lnTo>
                  <a:lnTo>
                    <a:pt x="67795" y="25246"/>
                  </a:lnTo>
                  <a:lnTo>
                    <a:pt x="68067" y="26705"/>
                  </a:lnTo>
                  <a:lnTo>
                    <a:pt x="68202" y="28209"/>
                  </a:lnTo>
                  <a:lnTo>
                    <a:pt x="68248" y="29977"/>
                  </a:lnTo>
                  <a:lnTo>
                    <a:pt x="68157" y="31923"/>
                  </a:lnTo>
                  <a:lnTo>
                    <a:pt x="67931" y="34045"/>
                  </a:lnTo>
                  <a:lnTo>
                    <a:pt x="67591" y="36300"/>
                  </a:lnTo>
                  <a:lnTo>
                    <a:pt x="67071" y="38865"/>
                  </a:lnTo>
                  <a:lnTo>
                    <a:pt x="66415" y="41650"/>
                  </a:lnTo>
                  <a:lnTo>
                    <a:pt x="65600" y="44568"/>
                  </a:lnTo>
                  <a:lnTo>
                    <a:pt x="64559" y="47885"/>
                  </a:lnTo>
                  <a:lnTo>
                    <a:pt x="63360" y="51333"/>
                  </a:lnTo>
                  <a:lnTo>
                    <a:pt x="68361" y="79189"/>
                  </a:lnTo>
                  <a:lnTo>
                    <a:pt x="69922" y="69815"/>
                  </a:lnTo>
                  <a:lnTo>
                    <a:pt x="69967" y="69992"/>
                  </a:lnTo>
                  <a:lnTo>
                    <a:pt x="71778" y="58938"/>
                  </a:lnTo>
                  <a:lnTo>
                    <a:pt x="81304" y="0"/>
                  </a:lnTo>
                  <a:lnTo>
                    <a:pt x="81395" y="176"/>
                  </a:lnTo>
                  <a:lnTo>
                    <a:pt x="81644" y="530"/>
                  </a:lnTo>
                  <a:lnTo>
                    <a:pt x="82096" y="1105"/>
                  </a:lnTo>
                  <a:lnTo>
                    <a:pt x="82685" y="1857"/>
                  </a:lnTo>
                  <a:lnTo>
                    <a:pt x="83477" y="2785"/>
                  </a:lnTo>
                  <a:lnTo>
                    <a:pt x="84337" y="3802"/>
                  </a:lnTo>
                  <a:lnTo>
                    <a:pt x="85423" y="5084"/>
                  </a:lnTo>
                  <a:lnTo>
                    <a:pt x="86577" y="6411"/>
                  </a:lnTo>
                  <a:lnTo>
                    <a:pt x="87889" y="7870"/>
                  </a:lnTo>
                  <a:lnTo>
                    <a:pt x="89315" y="9373"/>
                  </a:lnTo>
                  <a:lnTo>
                    <a:pt x="90831" y="10876"/>
                  </a:lnTo>
                  <a:lnTo>
                    <a:pt x="92460" y="12512"/>
                  </a:lnTo>
                  <a:lnTo>
                    <a:pt x="94248" y="14104"/>
                  </a:lnTo>
                  <a:lnTo>
                    <a:pt x="96058" y="15696"/>
                  </a:lnTo>
                  <a:lnTo>
                    <a:pt x="97959" y="17332"/>
                  </a:lnTo>
                  <a:lnTo>
                    <a:pt x="99950" y="18924"/>
                  </a:lnTo>
                  <a:lnTo>
                    <a:pt x="102032" y="20338"/>
                  </a:lnTo>
                  <a:lnTo>
                    <a:pt x="104159" y="21798"/>
                  </a:lnTo>
                  <a:lnTo>
                    <a:pt x="106354" y="23124"/>
                  </a:lnTo>
                  <a:lnTo>
                    <a:pt x="108572" y="24318"/>
                  </a:lnTo>
                  <a:lnTo>
                    <a:pt x="110247" y="25335"/>
                  </a:lnTo>
                  <a:lnTo>
                    <a:pt x="111763" y="26705"/>
                  </a:lnTo>
                  <a:lnTo>
                    <a:pt x="113143" y="28297"/>
                  </a:lnTo>
                  <a:lnTo>
                    <a:pt x="114365" y="30154"/>
                  </a:lnTo>
                  <a:lnTo>
                    <a:pt x="115406" y="32188"/>
                  </a:lnTo>
                  <a:lnTo>
                    <a:pt x="116311" y="34443"/>
                  </a:lnTo>
                  <a:lnTo>
                    <a:pt x="117126" y="36919"/>
                  </a:lnTo>
                  <a:lnTo>
                    <a:pt x="117827" y="39439"/>
                  </a:lnTo>
                  <a:lnTo>
                    <a:pt x="118393" y="42048"/>
                  </a:lnTo>
                  <a:lnTo>
                    <a:pt x="118868" y="44745"/>
                  </a:lnTo>
                  <a:lnTo>
                    <a:pt x="119207" y="47531"/>
                  </a:lnTo>
                  <a:lnTo>
                    <a:pt x="119524" y="50228"/>
                  </a:lnTo>
                  <a:lnTo>
                    <a:pt x="119728" y="53014"/>
                  </a:lnTo>
                  <a:lnTo>
                    <a:pt x="119864" y="55711"/>
                  </a:lnTo>
                  <a:lnTo>
                    <a:pt x="119954" y="58364"/>
                  </a:lnTo>
                  <a:lnTo>
                    <a:pt x="120000" y="60972"/>
                  </a:lnTo>
                  <a:lnTo>
                    <a:pt x="120000" y="63316"/>
                  </a:lnTo>
                  <a:lnTo>
                    <a:pt x="119954" y="65615"/>
                  </a:lnTo>
                  <a:lnTo>
                    <a:pt x="119909" y="67737"/>
                  </a:lnTo>
                  <a:lnTo>
                    <a:pt x="119909" y="67958"/>
                  </a:lnTo>
                  <a:lnTo>
                    <a:pt x="119864" y="68798"/>
                  </a:lnTo>
                  <a:lnTo>
                    <a:pt x="119818" y="70081"/>
                  </a:lnTo>
                  <a:lnTo>
                    <a:pt x="119728" y="71672"/>
                  </a:lnTo>
                  <a:lnTo>
                    <a:pt x="119637" y="73706"/>
                  </a:lnTo>
                  <a:lnTo>
                    <a:pt x="119547" y="75917"/>
                  </a:lnTo>
                  <a:lnTo>
                    <a:pt x="119434" y="78260"/>
                  </a:lnTo>
                  <a:lnTo>
                    <a:pt x="119298" y="80825"/>
                  </a:lnTo>
                  <a:lnTo>
                    <a:pt x="119162" y="83257"/>
                  </a:lnTo>
                  <a:lnTo>
                    <a:pt x="119049" y="85777"/>
                  </a:lnTo>
                  <a:lnTo>
                    <a:pt x="118913" y="88076"/>
                  </a:lnTo>
                  <a:lnTo>
                    <a:pt x="118732" y="90287"/>
                  </a:lnTo>
                  <a:lnTo>
                    <a:pt x="118597" y="92144"/>
                  </a:lnTo>
                  <a:lnTo>
                    <a:pt x="118483" y="92188"/>
                  </a:lnTo>
                  <a:lnTo>
                    <a:pt x="118212" y="92630"/>
                  </a:lnTo>
                  <a:lnTo>
                    <a:pt x="117737" y="93117"/>
                  </a:lnTo>
                  <a:lnTo>
                    <a:pt x="117058" y="93913"/>
                  </a:lnTo>
                  <a:lnTo>
                    <a:pt x="116221" y="94841"/>
                  </a:lnTo>
                  <a:lnTo>
                    <a:pt x="115180" y="95902"/>
                  </a:lnTo>
                  <a:lnTo>
                    <a:pt x="113980" y="97096"/>
                  </a:lnTo>
                  <a:lnTo>
                    <a:pt x="112600" y="98378"/>
                  </a:lnTo>
                  <a:lnTo>
                    <a:pt x="110993" y="99793"/>
                  </a:lnTo>
                  <a:lnTo>
                    <a:pt x="109251" y="101341"/>
                  </a:lnTo>
                  <a:lnTo>
                    <a:pt x="107350" y="102844"/>
                  </a:lnTo>
                  <a:lnTo>
                    <a:pt x="105268" y="104436"/>
                  </a:lnTo>
                  <a:lnTo>
                    <a:pt x="103028" y="106072"/>
                  </a:lnTo>
                  <a:lnTo>
                    <a:pt x="100652" y="107663"/>
                  </a:lnTo>
                  <a:lnTo>
                    <a:pt x="98095" y="109255"/>
                  </a:lnTo>
                  <a:lnTo>
                    <a:pt x="95379" y="110803"/>
                  </a:lnTo>
                  <a:lnTo>
                    <a:pt x="92460" y="112218"/>
                  </a:lnTo>
                  <a:lnTo>
                    <a:pt x="89451" y="113633"/>
                  </a:lnTo>
                  <a:lnTo>
                    <a:pt x="86237" y="115003"/>
                  </a:lnTo>
                  <a:lnTo>
                    <a:pt x="82911" y="116197"/>
                  </a:lnTo>
                  <a:lnTo>
                    <a:pt x="79449" y="117302"/>
                  </a:lnTo>
                  <a:lnTo>
                    <a:pt x="75806" y="118231"/>
                  </a:lnTo>
                  <a:lnTo>
                    <a:pt x="72095" y="118894"/>
                  </a:lnTo>
                  <a:lnTo>
                    <a:pt x="68157" y="119469"/>
                  </a:lnTo>
                  <a:lnTo>
                    <a:pt x="64129" y="119823"/>
                  </a:lnTo>
                  <a:lnTo>
                    <a:pt x="59966" y="119999"/>
                  </a:lnTo>
                  <a:lnTo>
                    <a:pt x="55779" y="119823"/>
                  </a:lnTo>
                  <a:lnTo>
                    <a:pt x="51751" y="119469"/>
                  </a:lnTo>
                  <a:lnTo>
                    <a:pt x="47859" y="118894"/>
                  </a:lnTo>
                  <a:lnTo>
                    <a:pt x="44103" y="118142"/>
                  </a:lnTo>
                  <a:lnTo>
                    <a:pt x="40460" y="117214"/>
                  </a:lnTo>
                  <a:lnTo>
                    <a:pt x="36997" y="116197"/>
                  </a:lnTo>
                  <a:lnTo>
                    <a:pt x="33671" y="115003"/>
                  </a:lnTo>
                  <a:lnTo>
                    <a:pt x="30503" y="113633"/>
                  </a:lnTo>
                  <a:lnTo>
                    <a:pt x="27471" y="112218"/>
                  </a:lnTo>
                  <a:lnTo>
                    <a:pt x="24574" y="110803"/>
                  </a:lnTo>
                  <a:lnTo>
                    <a:pt x="21859" y="109167"/>
                  </a:lnTo>
                  <a:lnTo>
                    <a:pt x="19302" y="107575"/>
                  </a:lnTo>
                  <a:lnTo>
                    <a:pt x="16881" y="106072"/>
                  </a:lnTo>
                  <a:lnTo>
                    <a:pt x="14618" y="104436"/>
                  </a:lnTo>
                  <a:lnTo>
                    <a:pt x="12558" y="102844"/>
                  </a:lnTo>
                  <a:lnTo>
                    <a:pt x="10635" y="101341"/>
                  </a:lnTo>
                  <a:lnTo>
                    <a:pt x="8915" y="99793"/>
                  </a:lnTo>
                  <a:lnTo>
                    <a:pt x="7354" y="98378"/>
                  </a:lnTo>
                  <a:lnTo>
                    <a:pt x="5973" y="97096"/>
                  </a:lnTo>
                  <a:lnTo>
                    <a:pt x="4752" y="95858"/>
                  </a:lnTo>
                  <a:lnTo>
                    <a:pt x="3711" y="94841"/>
                  </a:lnTo>
                  <a:lnTo>
                    <a:pt x="2851" y="93913"/>
                  </a:lnTo>
                  <a:lnTo>
                    <a:pt x="2217" y="93117"/>
                  </a:lnTo>
                  <a:lnTo>
                    <a:pt x="1719" y="92542"/>
                  </a:lnTo>
                  <a:lnTo>
                    <a:pt x="1425" y="92188"/>
                  </a:lnTo>
                  <a:lnTo>
                    <a:pt x="1335" y="92144"/>
                  </a:lnTo>
                  <a:lnTo>
                    <a:pt x="1221" y="90287"/>
                  </a:lnTo>
                  <a:lnTo>
                    <a:pt x="1040" y="88076"/>
                  </a:lnTo>
                  <a:lnTo>
                    <a:pt x="905" y="85777"/>
                  </a:lnTo>
                  <a:lnTo>
                    <a:pt x="769" y="83257"/>
                  </a:lnTo>
                  <a:lnTo>
                    <a:pt x="656" y="80825"/>
                  </a:lnTo>
                  <a:lnTo>
                    <a:pt x="520" y="78260"/>
                  </a:lnTo>
                  <a:lnTo>
                    <a:pt x="384" y="75917"/>
                  </a:lnTo>
                  <a:lnTo>
                    <a:pt x="294" y="73706"/>
                  </a:lnTo>
                  <a:lnTo>
                    <a:pt x="226" y="71672"/>
                  </a:lnTo>
                  <a:lnTo>
                    <a:pt x="181" y="70081"/>
                  </a:lnTo>
                  <a:lnTo>
                    <a:pt x="135" y="68798"/>
                  </a:lnTo>
                  <a:lnTo>
                    <a:pt x="90" y="67958"/>
                  </a:lnTo>
                  <a:lnTo>
                    <a:pt x="90" y="67737"/>
                  </a:lnTo>
                  <a:lnTo>
                    <a:pt x="45" y="65615"/>
                  </a:lnTo>
                  <a:lnTo>
                    <a:pt x="0" y="63316"/>
                  </a:lnTo>
                  <a:lnTo>
                    <a:pt x="0" y="60884"/>
                  </a:lnTo>
                  <a:lnTo>
                    <a:pt x="45" y="58364"/>
                  </a:lnTo>
                  <a:lnTo>
                    <a:pt x="135" y="55711"/>
                  </a:lnTo>
                  <a:lnTo>
                    <a:pt x="248" y="53014"/>
                  </a:lnTo>
                  <a:lnTo>
                    <a:pt x="475" y="50228"/>
                  </a:lnTo>
                  <a:lnTo>
                    <a:pt x="769" y="47442"/>
                  </a:lnTo>
                  <a:lnTo>
                    <a:pt x="1131" y="44745"/>
                  </a:lnTo>
                  <a:lnTo>
                    <a:pt x="1606" y="41960"/>
                  </a:lnTo>
                  <a:lnTo>
                    <a:pt x="2172" y="39351"/>
                  </a:lnTo>
                  <a:lnTo>
                    <a:pt x="2851" y="36831"/>
                  </a:lnTo>
                  <a:lnTo>
                    <a:pt x="3688" y="34443"/>
                  </a:lnTo>
                  <a:lnTo>
                    <a:pt x="4593" y="32188"/>
                  </a:lnTo>
                  <a:lnTo>
                    <a:pt x="5634" y="30154"/>
                  </a:lnTo>
                  <a:lnTo>
                    <a:pt x="6833" y="28297"/>
                  </a:lnTo>
                  <a:lnTo>
                    <a:pt x="8214" y="26705"/>
                  </a:lnTo>
                  <a:lnTo>
                    <a:pt x="9730" y="25335"/>
                  </a:lnTo>
                  <a:lnTo>
                    <a:pt x="11382" y="24318"/>
                  </a:lnTo>
                  <a:lnTo>
                    <a:pt x="13622" y="23124"/>
                  </a:lnTo>
                  <a:lnTo>
                    <a:pt x="15840" y="21798"/>
                  </a:lnTo>
                  <a:lnTo>
                    <a:pt x="17967" y="20338"/>
                  </a:lnTo>
                  <a:lnTo>
                    <a:pt x="20026" y="18924"/>
                  </a:lnTo>
                  <a:lnTo>
                    <a:pt x="22017" y="17332"/>
                  </a:lnTo>
                  <a:lnTo>
                    <a:pt x="23918" y="15696"/>
                  </a:lnTo>
                  <a:lnTo>
                    <a:pt x="25751" y="14104"/>
                  </a:lnTo>
                  <a:lnTo>
                    <a:pt x="27516" y="12512"/>
                  </a:lnTo>
                  <a:lnTo>
                    <a:pt x="29168" y="10876"/>
                  </a:lnTo>
                  <a:lnTo>
                    <a:pt x="30684" y="9373"/>
                  </a:lnTo>
                  <a:lnTo>
                    <a:pt x="32110" y="7870"/>
                  </a:lnTo>
                  <a:lnTo>
                    <a:pt x="33399" y="6411"/>
                  </a:lnTo>
                  <a:lnTo>
                    <a:pt x="34576" y="5084"/>
                  </a:lnTo>
                  <a:lnTo>
                    <a:pt x="35662" y="3802"/>
                  </a:lnTo>
                  <a:lnTo>
                    <a:pt x="36522" y="2785"/>
                  </a:lnTo>
                  <a:lnTo>
                    <a:pt x="37292" y="1857"/>
                  </a:lnTo>
                  <a:lnTo>
                    <a:pt x="37903" y="1105"/>
                  </a:lnTo>
                  <a:lnTo>
                    <a:pt x="38333" y="530"/>
                  </a:lnTo>
                  <a:lnTo>
                    <a:pt x="38604" y="176"/>
                  </a:lnTo>
                  <a:lnTo>
                    <a:pt x="3869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00" name="Google Shape;1200;p53"/>
          <p:cNvGrpSpPr/>
          <p:nvPr/>
        </p:nvGrpSpPr>
        <p:grpSpPr>
          <a:xfrm>
            <a:off x="5583049" y="2063200"/>
            <a:ext cx="295656" cy="344936"/>
            <a:chOff x="7923213" y="2212975"/>
            <a:chExt cx="3048000" cy="3556038"/>
          </a:xfrm>
        </p:grpSpPr>
        <p:sp>
          <p:nvSpPr>
            <p:cNvPr id="1201" name="Google Shape;1201;p53"/>
            <p:cNvSpPr/>
            <p:nvPr/>
          </p:nvSpPr>
          <p:spPr>
            <a:xfrm>
              <a:off x="8626476" y="2212975"/>
              <a:ext cx="1641600" cy="2004900"/>
            </a:xfrm>
            <a:custGeom>
              <a:rect b="b" l="l" r="r" t="t"/>
              <a:pathLst>
                <a:path extrusionOk="0" h="120000" w="120000">
                  <a:moveTo>
                    <a:pt x="41953" y="35947"/>
                  </a:moveTo>
                  <a:lnTo>
                    <a:pt x="37833" y="35947"/>
                  </a:lnTo>
                  <a:lnTo>
                    <a:pt x="34119" y="36280"/>
                  </a:lnTo>
                  <a:lnTo>
                    <a:pt x="30754" y="36707"/>
                  </a:lnTo>
                  <a:lnTo>
                    <a:pt x="27562" y="37372"/>
                  </a:lnTo>
                  <a:lnTo>
                    <a:pt x="24661" y="38227"/>
                  </a:lnTo>
                  <a:lnTo>
                    <a:pt x="22050" y="39224"/>
                  </a:lnTo>
                  <a:lnTo>
                    <a:pt x="19671" y="40364"/>
                  </a:lnTo>
                  <a:lnTo>
                    <a:pt x="17524" y="41503"/>
                  </a:lnTo>
                  <a:lnTo>
                    <a:pt x="15667" y="42880"/>
                  </a:lnTo>
                  <a:lnTo>
                    <a:pt x="13926" y="44210"/>
                  </a:lnTo>
                  <a:lnTo>
                    <a:pt x="12417" y="45635"/>
                  </a:lnTo>
                  <a:lnTo>
                    <a:pt x="11141" y="47059"/>
                  </a:lnTo>
                  <a:lnTo>
                    <a:pt x="9980" y="48579"/>
                  </a:lnTo>
                  <a:lnTo>
                    <a:pt x="8994" y="50003"/>
                  </a:lnTo>
                  <a:lnTo>
                    <a:pt x="8762" y="54990"/>
                  </a:lnTo>
                  <a:lnTo>
                    <a:pt x="8762" y="60023"/>
                  </a:lnTo>
                  <a:lnTo>
                    <a:pt x="8878" y="64060"/>
                  </a:lnTo>
                  <a:lnTo>
                    <a:pt x="9342" y="67859"/>
                  </a:lnTo>
                  <a:lnTo>
                    <a:pt x="9980" y="71515"/>
                  </a:lnTo>
                  <a:lnTo>
                    <a:pt x="10909" y="74934"/>
                  </a:lnTo>
                  <a:lnTo>
                    <a:pt x="12011" y="78163"/>
                  </a:lnTo>
                  <a:lnTo>
                    <a:pt x="13288" y="81203"/>
                  </a:lnTo>
                  <a:lnTo>
                    <a:pt x="14680" y="84052"/>
                  </a:lnTo>
                  <a:lnTo>
                    <a:pt x="16247" y="86711"/>
                  </a:lnTo>
                  <a:lnTo>
                    <a:pt x="17988" y="89228"/>
                  </a:lnTo>
                  <a:lnTo>
                    <a:pt x="19729" y="91507"/>
                  </a:lnTo>
                  <a:lnTo>
                    <a:pt x="21644" y="93644"/>
                  </a:lnTo>
                  <a:lnTo>
                    <a:pt x="23558" y="95639"/>
                  </a:lnTo>
                  <a:lnTo>
                    <a:pt x="25415" y="97443"/>
                  </a:lnTo>
                  <a:lnTo>
                    <a:pt x="27330" y="99153"/>
                  </a:lnTo>
                  <a:lnTo>
                    <a:pt x="29245" y="100625"/>
                  </a:lnTo>
                  <a:lnTo>
                    <a:pt x="32495" y="102904"/>
                  </a:lnTo>
                  <a:lnTo>
                    <a:pt x="35686" y="104994"/>
                  </a:lnTo>
                  <a:lnTo>
                    <a:pt x="38994" y="106703"/>
                  </a:lnTo>
                  <a:lnTo>
                    <a:pt x="42185" y="108270"/>
                  </a:lnTo>
                  <a:lnTo>
                    <a:pt x="45319" y="109505"/>
                  </a:lnTo>
                  <a:lnTo>
                    <a:pt x="48278" y="110597"/>
                  </a:lnTo>
                  <a:lnTo>
                    <a:pt x="51121" y="111452"/>
                  </a:lnTo>
                  <a:lnTo>
                    <a:pt x="53733" y="112022"/>
                  </a:lnTo>
                  <a:lnTo>
                    <a:pt x="56054" y="112497"/>
                  </a:lnTo>
                  <a:lnTo>
                    <a:pt x="58201" y="112734"/>
                  </a:lnTo>
                  <a:lnTo>
                    <a:pt x="60058" y="112829"/>
                  </a:lnTo>
                  <a:lnTo>
                    <a:pt x="61798" y="112734"/>
                  </a:lnTo>
                  <a:lnTo>
                    <a:pt x="63887" y="112497"/>
                  </a:lnTo>
                  <a:lnTo>
                    <a:pt x="66266" y="112022"/>
                  </a:lnTo>
                  <a:lnTo>
                    <a:pt x="68878" y="111452"/>
                  </a:lnTo>
                  <a:lnTo>
                    <a:pt x="71721" y="110597"/>
                  </a:lnTo>
                  <a:lnTo>
                    <a:pt x="74738" y="109505"/>
                  </a:lnTo>
                  <a:lnTo>
                    <a:pt x="77814" y="108270"/>
                  </a:lnTo>
                  <a:lnTo>
                    <a:pt x="81063" y="106703"/>
                  </a:lnTo>
                  <a:lnTo>
                    <a:pt x="84255" y="104994"/>
                  </a:lnTo>
                  <a:lnTo>
                    <a:pt x="87504" y="102904"/>
                  </a:lnTo>
                  <a:lnTo>
                    <a:pt x="90754" y="100625"/>
                  </a:lnTo>
                  <a:lnTo>
                    <a:pt x="92669" y="99153"/>
                  </a:lnTo>
                  <a:lnTo>
                    <a:pt x="94526" y="97443"/>
                  </a:lnTo>
                  <a:lnTo>
                    <a:pt x="96499" y="95639"/>
                  </a:lnTo>
                  <a:lnTo>
                    <a:pt x="98413" y="93644"/>
                  </a:lnTo>
                  <a:lnTo>
                    <a:pt x="100212" y="91507"/>
                  </a:lnTo>
                  <a:lnTo>
                    <a:pt x="102069" y="89228"/>
                  </a:lnTo>
                  <a:lnTo>
                    <a:pt x="103694" y="86711"/>
                  </a:lnTo>
                  <a:lnTo>
                    <a:pt x="105261" y="84052"/>
                  </a:lnTo>
                  <a:lnTo>
                    <a:pt x="106711" y="81203"/>
                  </a:lnTo>
                  <a:lnTo>
                    <a:pt x="108046" y="78163"/>
                  </a:lnTo>
                  <a:lnTo>
                    <a:pt x="109148" y="74934"/>
                  </a:lnTo>
                  <a:lnTo>
                    <a:pt x="110019" y="71515"/>
                  </a:lnTo>
                  <a:lnTo>
                    <a:pt x="110715" y="67859"/>
                  </a:lnTo>
                  <a:lnTo>
                    <a:pt x="111121" y="64060"/>
                  </a:lnTo>
                  <a:lnTo>
                    <a:pt x="111295" y="60023"/>
                  </a:lnTo>
                  <a:lnTo>
                    <a:pt x="111237" y="54325"/>
                  </a:lnTo>
                  <a:lnTo>
                    <a:pt x="110947" y="48721"/>
                  </a:lnTo>
                  <a:lnTo>
                    <a:pt x="105203" y="49671"/>
                  </a:lnTo>
                  <a:lnTo>
                    <a:pt x="99748" y="50431"/>
                  </a:lnTo>
                  <a:lnTo>
                    <a:pt x="94642" y="50953"/>
                  </a:lnTo>
                  <a:lnTo>
                    <a:pt x="89709" y="51286"/>
                  </a:lnTo>
                  <a:lnTo>
                    <a:pt x="85241" y="51428"/>
                  </a:lnTo>
                  <a:lnTo>
                    <a:pt x="80889" y="51333"/>
                  </a:lnTo>
                  <a:lnTo>
                    <a:pt x="76943" y="51238"/>
                  </a:lnTo>
                  <a:lnTo>
                    <a:pt x="73230" y="50906"/>
                  </a:lnTo>
                  <a:lnTo>
                    <a:pt x="69748" y="50431"/>
                  </a:lnTo>
                  <a:lnTo>
                    <a:pt x="66499" y="49861"/>
                  </a:lnTo>
                  <a:lnTo>
                    <a:pt x="63481" y="49149"/>
                  </a:lnTo>
                  <a:lnTo>
                    <a:pt x="60812" y="48436"/>
                  </a:lnTo>
                  <a:lnTo>
                    <a:pt x="58317" y="47582"/>
                  </a:lnTo>
                  <a:lnTo>
                    <a:pt x="55996" y="46679"/>
                  </a:lnTo>
                  <a:lnTo>
                    <a:pt x="53849" y="45777"/>
                  </a:lnTo>
                  <a:lnTo>
                    <a:pt x="52050" y="44827"/>
                  </a:lnTo>
                  <a:lnTo>
                    <a:pt x="50309" y="43830"/>
                  </a:lnTo>
                  <a:lnTo>
                    <a:pt x="48800" y="42880"/>
                  </a:lnTo>
                  <a:lnTo>
                    <a:pt x="47466" y="41883"/>
                  </a:lnTo>
                  <a:lnTo>
                    <a:pt x="46305" y="40933"/>
                  </a:lnTo>
                  <a:lnTo>
                    <a:pt x="45261" y="40031"/>
                  </a:lnTo>
                  <a:lnTo>
                    <a:pt x="44448" y="39176"/>
                  </a:lnTo>
                  <a:lnTo>
                    <a:pt x="43694" y="38417"/>
                  </a:lnTo>
                  <a:lnTo>
                    <a:pt x="43114" y="37704"/>
                  </a:lnTo>
                  <a:lnTo>
                    <a:pt x="42649" y="37087"/>
                  </a:lnTo>
                  <a:lnTo>
                    <a:pt x="42359" y="36612"/>
                  </a:lnTo>
                  <a:lnTo>
                    <a:pt x="42127" y="36280"/>
                  </a:lnTo>
                  <a:lnTo>
                    <a:pt x="41953" y="35995"/>
                  </a:lnTo>
                  <a:lnTo>
                    <a:pt x="41953" y="35947"/>
                  </a:lnTo>
                  <a:close/>
                  <a:moveTo>
                    <a:pt x="60058" y="0"/>
                  </a:moveTo>
                  <a:lnTo>
                    <a:pt x="65628" y="142"/>
                  </a:lnTo>
                  <a:lnTo>
                    <a:pt x="70909" y="379"/>
                  </a:lnTo>
                  <a:lnTo>
                    <a:pt x="75899" y="902"/>
                  </a:lnTo>
                  <a:lnTo>
                    <a:pt x="80483" y="1614"/>
                  </a:lnTo>
                  <a:lnTo>
                    <a:pt x="84777" y="2469"/>
                  </a:lnTo>
                  <a:lnTo>
                    <a:pt x="88723" y="3514"/>
                  </a:lnTo>
                  <a:lnTo>
                    <a:pt x="92437" y="4748"/>
                  </a:lnTo>
                  <a:lnTo>
                    <a:pt x="95744" y="6078"/>
                  </a:lnTo>
                  <a:lnTo>
                    <a:pt x="98820" y="7645"/>
                  </a:lnTo>
                  <a:lnTo>
                    <a:pt x="101663" y="9307"/>
                  </a:lnTo>
                  <a:lnTo>
                    <a:pt x="104158" y="11206"/>
                  </a:lnTo>
                  <a:lnTo>
                    <a:pt x="106537" y="13201"/>
                  </a:lnTo>
                  <a:lnTo>
                    <a:pt x="108626" y="15338"/>
                  </a:lnTo>
                  <a:lnTo>
                    <a:pt x="110425" y="17570"/>
                  </a:lnTo>
                  <a:lnTo>
                    <a:pt x="112108" y="19944"/>
                  </a:lnTo>
                  <a:lnTo>
                    <a:pt x="113558" y="22461"/>
                  </a:lnTo>
                  <a:lnTo>
                    <a:pt x="114835" y="25120"/>
                  </a:lnTo>
                  <a:lnTo>
                    <a:pt x="115938" y="27827"/>
                  </a:lnTo>
                  <a:lnTo>
                    <a:pt x="116808" y="30676"/>
                  </a:lnTo>
                  <a:lnTo>
                    <a:pt x="117620" y="33620"/>
                  </a:lnTo>
                  <a:lnTo>
                    <a:pt x="118317" y="36660"/>
                  </a:lnTo>
                  <a:lnTo>
                    <a:pt x="118781" y="39746"/>
                  </a:lnTo>
                  <a:lnTo>
                    <a:pt x="119187" y="42928"/>
                  </a:lnTo>
                  <a:lnTo>
                    <a:pt x="119477" y="46252"/>
                  </a:lnTo>
                  <a:lnTo>
                    <a:pt x="119767" y="49624"/>
                  </a:lnTo>
                  <a:lnTo>
                    <a:pt x="119883" y="52995"/>
                  </a:lnTo>
                  <a:lnTo>
                    <a:pt x="120000" y="56462"/>
                  </a:lnTo>
                  <a:lnTo>
                    <a:pt x="120000" y="59976"/>
                  </a:lnTo>
                  <a:lnTo>
                    <a:pt x="119825" y="64629"/>
                  </a:lnTo>
                  <a:lnTo>
                    <a:pt x="119361" y="68951"/>
                  </a:lnTo>
                  <a:lnTo>
                    <a:pt x="118549" y="73177"/>
                  </a:lnTo>
                  <a:lnTo>
                    <a:pt x="117446" y="77214"/>
                  </a:lnTo>
                  <a:lnTo>
                    <a:pt x="116112" y="81013"/>
                  </a:lnTo>
                  <a:lnTo>
                    <a:pt x="114429" y="84622"/>
                  </a:lnTo>
                  <a:lnTo>
                    <a:pt x="112630" y="88088"/>
                  </a:lnTo>
                  <a:lnTo>
                    <a:pt x="110657" y="91317"/>
                  </a:lnTo>
                  <a:lnTo>
                    <a:pt x="108452" y="94356"/>
                  </a:lnTo>
                  <a:lnTo>
                    <a:pt x="106073" y="97206"/>
                  </a:lnTo>
                  <a:lnTo>
                    <a:pt x="103578" y="99912"/>
                  </a:lnTo>
                  <a:lnTo>
                    <a:pt x="100851" y="102429"/>
                  </a:lnTo>
                  <a:lnTo>
                    <a:pt x="98123" y="104756"/>
                  </a:lnTo>
                  <a:lnTo>
                    <a:pt x="95280" y="106893"/>
                  </a:lnTo>
                  <a:lnTo>
                    <a:pt x="92437" y="108935"/>
                  </a:lnTo>
                  <a:lnTo>
                    <a:pt x="89419" y="110740"/>
                  </a:lnTo>
                  <a:lnTo>
                    <a:pt x="86518" y="112354"/>
                  </a:lnTo>
                  <a:lnTo>
                    <a:pt x="83500" y="113826"/>
                  </a:lnTo>
                  <a:lnTo>
                    <a:pt x="80541" y="115156"/>
                  </a:lnTo>
                  <a:lnTo>
                    <a:pt x="77640" y="116296"/>
                  </a:lnTo>
                  <a:lnTo>
                    <a:pt x="74796" y="117293"/>
                  </a:lnTo>
                  <a:lnTo>
                    <a:pt x="72011" y="118100"/>
                  </a:lnTo>
                  <a:lnTo>
                    <a:pt x="69342" y="118812"/>
                  </a:lnTo>
                  <a:lnTo>
                    <a:pt x="66731" y="119335"/>
                  </a:lnTo>
                  <a:lnTo>
                    <a:pt x="64352" y="119667"/>
                  </a:lnTo>
                  <a:lnTo>
                    <a:pt x="62088" y="119952"/>
                  </a:lnTo>
                  <a:lnTo>
                    <a:pt x="60058" y="120000"/>
                  </a:lnTo>
                  <a:lnTo>
                    <a:pt x="57911" y="119952"/>
                  </a:lnTo>
                  <a:lnTo>
                    <a:pt x="55705" y="119667"/>
                  </a:lnTo>
                  <a:lnTo>
                    <a:pt x="53210" y="119335"/>
                  </a:lnTo>
                  <a:lnTo>
                    <a:pt x="50715" y="118812"/>
                  </a:lnTo>
                  <a:lnTo>
                    <a:pt x="48046" y="118100"/>
                  </a:lnTo>
                  <a:lnTo>
                    <a:pt x="45203" y="117293"/>
                  </a:lnTo>
                  <a:lnTo>
                    <a:pt x="42359" y="116296"/>
                  </a:lnTo>
                  <a:lnTo>
                    <a:pt x="39400" y="115156"/>
                  </a:lnTo>
                  <a:lnTo>
                    <a:pt x="36499" y="113826"/>
                  </a:lnTo>
                  <a:lnTo>
                    <a:pt x="33481" y="112354"/>
                  </a:lnTo>
                  <a:lnTo>
                    <a:pt x="30580" y="110740"/>
                  </a:lnTo>
                  <a:lnTo>
                    <a:pt x="27620" y="108935"/>
                  </a:lnTo>
                  <a:lnTo>
                    <a:pt x="24719" y="106893"/>
                  </a:lnTo>
                  <a:lnTo>
                    <a:pt x="21876" y="104756"/>
                  </a:lnTo>
                  <a:lnTo>
                    <a:pt x="19090" y="102429"/>
                  </a:lnTo>
                  <a:lnTo>
                    <a:pt x="16537" y="99912"/>
                  </a:lnTo>
                  <a:lnTo>
                    <a:pt x="13984" y="97206"/>
                  </a:lnTo>
                  <a:lnTo>
                    <a:pt x="11605" y="94356"/>
                  </a:lnTo>
                  <a:lnTo>
                    <a:pt x="9400" y="91317"/>
                  </a:lnTo>
                  <a:lnTo>
                    <a:pt x="7369" y="88088"/>
                  </a:lnTo>
                  <a:lnTo>
                    <a:pt x="5512" y="84622"/>
                  </a:lnTo>
                  <a:lnTo>
                    <a:pt x="3945" y="81013"/>
                  </a:lnTo>
                  <a:lnTo>
                    <a:pt x="2553" y="77214"/>
                  </a:lnTo>
                  <a:lnTo>
                    <a:pt x="1508" y="73177"/>
                  </a:lnTo>
                  <a:lnTo>
                    <a:pt x="696" y="69046"/>
                  </a:lnTo>
                  <a:lnTo>
                    <a:pt x="174" y="64629"/>
                  </a:lnTo>
                  <a:lnTo>
                    <a:pt x="0" y="60023"/>
                  </a:lnTo>
                  <a:lnTo>
                    <a:pt x="0" y="56462"/>
                  </a:lnTo>
                  <a:lnTo>
                    <a:pt x="58" y="52995"/>
                  </a:lnTo>
                  <a:lnTo>
                    <a:pt x="232" y="49624"/>
                  </a:lnTo>
                  <a:lnTo>
                    <a:pt x="464" y="46252"/>
                  </a:lnTo>
                  <a:lnTo>
                    <a:pt x="812" y="42928"/>
                  </a:lnTo>
                  <a:lnTo>
                    <a:pt x="1218" y="39746"/>
                  </a:lnTo>
                  <a:lnTo>
                    <a:pt x="1740" y="36660"/>
                  </a:lnTo>
                  <a:lnTo>
                    <a:pt x="2379" y="33620"/>
                  </a:lnTo>
                  <a:lnTo>
                    <a:pt x="3191" y="30676"/>
                  </a:lnTo>
                  <a:lnTo>
                    <a:pt x="4119" y="27827"/>
                  </a:lnTo>
                  <a:lnTo>
                    <a:pt x="5222" y="25120"/>
                  </a:lnTo>
                  <a:lnTo>
                    <a:pt x="6499" y="22461"/>
                  </a:lnTo>
                  <a:lnTo>
                    <a:pt x="7891" y="19944"/>
                  </a:lnTo>
                  <a:lnTo>
                    <a:pt x="9574" y="17570"/>
                  </a:lnTo>
                  <a:lnTo>
                    <a:pt x="11431" y="15338"/>
                  </a:lnTo>
                  <a:lnTo>
                    <a:pt x="13520" y="13201"/>
                  </a:lnTo>
                  <a:lnTo>
                    <a:pt x="15783" y="11206"/>
                  </a:lnTo>
                  <a:lnTo>
                    <a:pt x="18336" y="9307"/>
                  </a:lnTo>
                  <a:lnTo>
                    <a:pt x="21179" y="7645"/>
                  </a:lnTo>
                  <a:lnTo>
                    <a:pt x="24255" y="6078"/>
                  </a:lnTo>
                  <a:lnTo>
                    <a:pt x="27620" y="4748"/>
                  </a:lnTo>
                  <a:lnTo>
                    <a:pt x="31276" y="3514"/>
                  </a:lnTo>
                  <a:lnTo>
                    <a:pt x="35222" y="2469"/>
                  </a:lnTo>
                  <a:lnTo>
                    <a:pt x="39516" y="1614"/>
                  </a:lnTo>
                  <a:lnTo>
                    <a:pt x="44100" y="902"/>
                  </a:lnTo>
                  <a:lnTo>
                    <a:pt x="49032" y="379"/>
                  </a:lnTo>
                  <a:lnTo>
                    <a:pt x="54371" y="142"/>
                  </a:lnTo>
                  <a:lnTo>
                    <a:pt x="600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02" name="Google Shape;1202;p53"/>
            <p:cNvSpPr/>
            <p:nvPr/>
          </p:nvSpPr>
          <p:spPr>
            <a:xfrm>
              <a:off x="7923213" y="4125913"/>
              <a:ext cx="3048000" cy="1643100"/>
            </a:xfrm>
            <a:custGeom>
              <a:rect b="b" l="l" r="r" t="t"/>
              <a:pathLst>
                <a:path extrusionOk="0" h="120000" w="120000">
                  <a:moveTo>
                    <a:pt x="75343" y="60000"/>
                  </a:moveTo>
                  <a:lnTo>
                    <a:pt x="75343" y="70260"/>
                  </a:lnTo>
                  <a:lnTo>
                    <a:pt x="85593" y="76173"/>
                  </a:lnTo>
                  <a:lnTo>
                    <a:pt x="95843" y="70260"/>
                  </a:lnTo>
                  <a:lnTo>
                    <a:pt x="95843" y="60000"/>
                  </a:lnTo>
                  <a:lnTo>
                    <a:pt x="75343" y="60000"/>
                  </a:lnTo>
                  <a:close/>
                  <a:moveTo>
                    <a:pt x="41093" y="0"/>
                  </a:moveTo>
                  <a:lnTo>
                    <a:pt x="41687" y="231"/>
                  </a:lnTo>
                  <a:lnTo>
                    <a:pt x="42281" y="869"/>
                  </a:lnTo>
                  <a:lnTo>
                    <a:pt x="44500" y="3826"/>
                  </a:lnTo>
                  <a:lnTo>
                    <a:pt x="46781" y="6376"/>
                  </a:lnTo>
                  <a:lnTo>
                    <a:pt x="49156" y="8521"/>
                  </a:lnTo>
                  <a:lnTo>
                    <a:pt x="51593" y="10202"/>
                  </a:lnTo>
                  <a:lnTo>
                    <a:pt x="54093" y="11420"/>
                  </a:lnTo>
                  <a:lnTo>
                    <a:pt x="54625" y="11826"/>
                  </a:lnTo>
                  <a:lnTo>
                    <a:pt x="55093" y="12405"/>
                  </a:lnTo>
                  <a:lnTo>
                    <a:pt x="55468" y="13159"/>
                  </a:lnTo>
                  <a:lnTo>
                    <a:pt x="55718" y="14028"/>
                  </a:lnTo>
                  <a:lnTo>
                    <a:pt x="60031" y="35072"/>
                  </a:lnTo>
                  <a:lnTo>
                    <a:pt x="64312" y="14028"/>
                  </a:lnTo>
                  <a:lnTo>
                    <a:pt x="64562" y="13159"/>
                  </a:lnTo>
                  <a:lnTo>
                    <a:pt x="64906" y="12405"/>
                  </a:lnTo>
                  <a:lnTo>
                    <a:pt x="65375" y="11826"/>
                  </a:lnTo>
                  <a:lnTo>
                    <a:pt x="65937" y="11420"/>
                  </a:lnTo>
                  <a:lnTo>
                    <a:pt x="68406" y="10202"/>
                  </a:lnTo>
                  <a:lnTo>
                    <a:pt x="70875" y="8521"/>
                  </a:lnTo>
                  <a:lnTo>
                    <a:pt x="73218" y="6376"/>
                  </a:lnTo>
                  <a:lnTo>
                    <a:pt x="75500" y="3826"/>
                  </a:lnTo>
                  <a:lnTo>
                    <a:pt x="77750" y="869"/>
                  </a:lnTo>
                  <a:lnTo>
                    <a:pt x="78312" y="231"/>
                  </a:lnTo>
                  <a:lnTo>
                    <a:pt x="78937" y="0"/>
                  </a:lnTo>
                  <a:lnTo>
                    <a:pt x="79593" y="57"/>
                  </a:lnTo>
                  <a:lnTo>
                    <a:pt x="80218" y="463"/>
                  </a:lnTo>
                  <a:lnTo>
                    <a:pt x="80312" y="637"/>
                  </a:lnTo>
                  <a:lnTo>
                    <a:pt x="81531" y="1797"/>
                  </a:lnTo>
                  <a:lnTo>
                    <a:pt x="82937" y="3246"/>
                  </a:lnTo>
                  <a:lnTo>
                    <a:pt x="84468" y="4695"/>
                  </a:lnTo>
                  <a:lnTo>
                    <a:pt x="86093" y="6318"/>
                  </a:lnTo>
                  <a:lnTo>
                    <a:pt x="87781" y="8057"/>
                  </a:lnTo>
                  <a:lnTo>
                    <a:pt x="89593" y="9797"/>
                  </a:lnTo>
                  <a:lnTo>
                    <a:pt x="91406" y="11652"/>
                  </a:lnTo>
                  <a:lnTo>
                    <a:pt x="93250" y="13507"/>
                  </a:lnTo>
                  <a:lnTo>
                    <a:pt x="95062" y="15420"/>
                  </a:lnTo>
                  <a:lnTo>
                    <a:pt x="96906" y="17275"/>
                  </a:lnTo>
                  <a:lnTo>
                    <a:pt x="98687" y="19130"/>
                  </a:lnTo>
                  <a:lnTo>
                    <a:pt x="100375" y="20927"/>
                  </a:lnTo>
                  <a:lnTo>
                    <a:pt x="102000" y="22666"/>
                  </a:lnTo>
                  <a:lnTo>
                    <a:pt x="103531" y="24231"/>
                  </a:lnTo>
                  <a:lnTo>
                    <a:pt x="104937" y="25855"/>
                  </a:lnTo>
                  <a:lnTo>
                    <a:pt x="106156" y="27188"/>
                  </a:lnTo>
                  <a:lnTo>
                    <a:pt x="107218" y="28463"/>
                  </a:lnTo>
                  <a:lnTo>
                    <a:pt x="108125" y="29565"/>
                  </a:lnTo>
                  <a:lnTo>
                    <a:pt x="109437" y="31536"/>
                  </a:lnTo>
                  <a:lnTo>
                    <a:pt x="110687" y="33797"/>
                  </a:lnTo>
                  <a:lnTo>
                    <a:pt x="111812" y="36521"/>
                  </a:lnTo>
                  <a:lnTo>
                    <a:pt x="112875" y="39478"/>
                  </a:lnTo>
                  <a:lnTo>
                    <a:pt x="113875" y="42724"/>
                  </a:lnTo>
                  <a:lnTo>
                    <a:pt x="114750" y="46202"/>
                  </a:lnTo>
                  <a:lnTo>
                    <a:pt x="115625" y="49913"/>
                  </a:lnTo>
                  <a:lnTo>
                    <a:pt x="116375" y="53739"/>
                  </a:lnTo>
                  <a:lnTo>
                    <a:pt x="117062" y="57681"/>
                  </a:lnTo>
                  <a:lnTo>
                    <a:pt x="117687" y="61797"/>
                  </a:lnTo>
                  <a:lnTo>
                    <a:pt x="118250" y="65855"/>
                  </a:lnTo>
                  <a:lnTo>
                    <a:pt x="118750" y="69913"/>
                  </a:lnTo>
                  <a:lnTo>
                    <a:pt x="119218" y="73971"/>
                  </a:lnTo>
                  <a:lnTo>
                    <a:pt x="119593" y="78028"/>
                  </a:lnTo>
                  <a:lnTo>
                    <a:pt x="120000" y="81855"/>
                  </a:lnTo>
                  <a:lnTo>
                    <a:pt x="120000" y="82898"/>
                  </a:lnTo>
                  <a:lnTo>
                    <a:pt x="119875" y="83942"/>
                  </a:lnTo>
                  <a:lnTo>
                    <a:pt x="119812" y="84173"/>
                  </a:lnTo>
                  <a:lnTo>
                    <a:pt x="119750" y="84579"/>
                  </a:lnTo>
                  <a:lnTo>
                    <a:pt x="119593" y="85043"/>
                  </a:lnTo>
                  <a:lnTo>
                    <a:pt x="119437" y="85739"/>
                  </a:lnTo>
                  <a:lnTo>
                    <a:pt x="119187" y="86550"/>
                  </a:lnTo>
                  <a:lnTo>
                    <a:pt x="118875" y="87420"/>
                  </a:lnTo>
                  <a:lnTo>
                    <a:pt x="118500" y="88463"/>
                  </a:lnTo>
                  <a:lnTo>
                    <a:pt x="118031" y="89623"/>
                  </a:lnTo>
                  <a:lnTo>
                    <a:pt x="117468" y="90782"/>
                  </a:lnTo>
                  <a:lnTo>
                    <a:pt x="116875" y="92057"/>
                  </a:lnTo>
                  <a:lnTo>
                    <a:pt x="116125" y="93507"/>
                  </a:lnTo>
                  <a:lnTo>
                    <a:pt x="115312" y="94898"/>
                  </a:lnTo>
                  <a:lnTo>
                    <a:pt x="114375" y="96347"/>
                  </a:lnTo>
                  <a:lnTo>
                    <a:pt x="113343" y="97855"/>
                  </a:lnTo>
                  <a:lnTo>
                    <a:pt x="112156" y="99420"/>
                  </a:lnTo>
                  <a:lnTo>
                    <a:pt x="110875" y="100927"/>
                  </a:lnTo>
                  <a:lnTo>
                    <a:pt x="109500" y="102492"/>
                  </a:lnTo>
                  <a:lnTo>
                    <a:pt x="107968" y="104115"/>
                  </a:lnTo>
                  <a:lnTo>
                    <a:pt x="106250" y="105565"/>
                  </a:lnTo>
                  <a:lnTo>
                    <a:pt x="104437" y="107188"/>
                  </a:lnTo>
                  <a:lnTo>
                    <a:pt x="102437" y="108579"/>
                  </a:lnTo>
                  <a:lnTo>
                    <a:pt x="100312" y="110028"/>
                  </a:lnTo>
                  <a:lnTo>
                    <a:pt x="97968" y="111420"/>
                  </a:lnTo>
                  <a:lnTo>
                    <a:pt x="95500" y="112811"/>
                  </a:lnTo>
                  <a:lnTo>
                    <a:pt x="92812" y="113971"/>
                  </a:lnTo>
                  <a:lnTo>
                    <a:pt x="90000" y="115130"/>
                  </a:lnTo>
                  <a:lnTo>
                    <a:pt x="86937" y="116173"/>
                  </a:lnTo>
                  <a:lnTo>
                    <a:pt x="83750" y="117159"/>
                  </a:lnTo>
                  <a:lnTo>
                    <a:pt x="80312" y="118028"/>
                  </a:lnTo>
                  <a:lnTo>
                    <a:pt x="76687" y="118608"/>
                  </a:lnTo>
                  <a:lnTo>
                    <a:pt x="72875" y="119246"/>
                  </a:lnTo>
                  <a:lnTo>
                    <a:pt x="68781" y="119652"/>
                  </a:lnTo>
                  <a:lnTo>
                    <a:pt x="64531" y="119884"/>
                  </a:lnTo>
                  <a:lnTo>
                    <a:pt x="60031" y="120000"/>
                  </a:lnTo>
                  <a:lnTo>
                    <a:pt x="55500" y="119884"/>
                  </a:lnTo>
                  <a:lnTo>
                    <a:pt x="51218" y="119652"/>
                  </a:lnTo>
                  <a:lnTo>
                    <a:pt x="47156" y="119246"/>
                  </a:lnTo>
                  <a:lnTo>
                    <a:pt x="43343" y="118608"/>
                  </a:lnTo>
                  <a:lnTo>
                    <a:pt x="39687" y="118028"/>
                  </a:lnTo>
                  <a:lnTo>
                    <a:pt x="36281" y="117159"/>
                  </a:lnTo>
                  <a:lnTo>
                    <a:pt x="33062" y="116173"/>
                  </a:lnTo>
                  <a:lnTo>
                    <a:pt x="30031" y="115130"/>
                  </a:lnTo>
                  <a:lnTo>
                    <a:pt x="27187" y="113971"/>
                  </a:lnTo>
                  <a:lnTo>
                    <a:pt x="24531" y="112811"/>
                  </a:lnTo>
                  <a:lnTo>
                    <a:pt x="22031" y="111420"/>
                  </a:lnTo>
                  <a:lnTo>
                    <a:pt x="19750" y="110028"/>
                  </a:lnTo>
                  <a:lnTo>
                    <a:pt x="17562" y="108579"/>
                  </a:lnTo>
                  <a:lnTo>
                    <a:pt x="15625" y="107188"/>
                  </a:lnTo>
                  <a:lnTo>
                    <a:pt x="13750" y="105565"/>
                  </a:lnTo>
                  <a:lnTo>
                    <a:pt x="12093" y="104115"/>
                  </a:lnTo>
                  <a:lnTo>
                    <a:pt x="10500" y="102492"/>
                  </a:lnTo>
                  <a:lnTo>
                    <a:pt x="9093" y="100927"/>
                  </a:lnTo>
                  <a:lnTo>
                    <a:pt x="7812" y="99420"/>
                  </a:lnTo>
                  <a:lnTo>
                    <a:pt x="6687" y="97855"/>
                  </a:lnTo>
                  <a:lnTo>
                    <a:pt x="5625" y="96347"/>
                  </a:lnTo>
                  <a:lnTo>
                    <a:pt x="4687" y="94898"/>
                  </a:lnTo>
                  <a:lnTo>
                    <a:pt x="3875" y="93507"/>
                  </a:lnTo>
                  <a:lnTo>
                    <a:pt x="3156" y="92057"/>
                  </a:lnTo>
                  <a:lnTo>
                    <a:pt x="2500" y="90782"/>
                  </a:lnTo>
                  <a:lnTo>
                    <a:pt x="1968" y="89623"/>
                  </a:lnTo>
                  <a:lnTo>
                    <a:pt x="1531" y="88463"/>
                  </a:lnTo>
                  <a:lnTo>
                    <a:pt x="1156" y="87420"/>
                  </a:lnTo>
                  <a:lnTo>
                    <a:pt x="812" y="86550"/>
                  </a:lnTo>
                  <a:lnTo>
                    <a:pt x="562" y="85739"/>
                  </a:lnTo>
                  <a:lnTo>
                    <a:pt x="375" y="85043"/>
                  </a:lnTo>
                  <a:lnTo>
                    <a:pt x="250" y="84579"/>
                  </a:lnTo>
                  <a:lnTo>
                    <a:pt x="156" y="84173"/>
                  </a:lnTo>
                  <a:lnTo>
                    <a:pt x="125" y="83942"/>
                  </a:lnTo>
                  <a:lnTo>
                    <a:pt x="0" y="82898"/>
                  </a:lnTo>
                  <a:lnTo>
                    <a:pt x="31" y="81855"/>
                  </a:lnTo>
                  <a:lnTo>
                    <a:pt x="156" y="80463"/>
                  </a:lnTo>
                  <a:lnTo>
                    <a:pt x="343" y="78550"/>
                  </a:lnTo>
                  <a:lnTo>
                    <a:pt x="562" y="76289"/>
                  </a:lnTo>
                  <a:lnTo>
                    <a:pt x="843" y="73565"/>
                  </a:lnTo>
                  <a:lnTo>
                    <a:pt x="1218" y="70550"/>
                  </a:lnTo>
                  <a:lnTo>
                    <a:pt x="1625" y="67304"/>
                  </a:lnTo>
                  <a:lnTo>
                    <a:pt x="2125" y="63942"/>
                  </a:lnTo>
                  <a:lnTo>
                    <a:pt x="2625" y="60347"/>
                  </a:lnTo>
                  <a:lnTo>
                    <a:pt x="3218" y="56753"/>
                  </a:lnTo>
                  <a:lnTo>
                    <a:pt x="3906" y="53101"/>
                  </a:lnTo>
                  <a:lnTo>
                    <a:pt x="4687" y="49449"/>
                  </a:lnTo>
                  <a:lnTo>
                    <a:pt x="5500" y="45913"/>
                  </a:lnTo>
                  <a:lnTo>
                    <a:pt x="6343" y="42492"/>
                  </a:lnTo>
                  <a:lnTo>
                    <a:pt x="7312" y="39246"/>
                  </a:lnTo>
                  <a:lnTo>
                    <a:pt x="8343" y="36347"/>
                  </a:lnTo>
                  <a:lnTo>
                    <a:pt x="9437" y="33681"/>
                  </a:lnTo>
                  <a:lnTo>
                    <a:pt x="10625" y="31362"/>
                  </a:lnTo>
                  <a:lnTo>
                    <a:pt x="11906" y="29565"/>
                  </a:lnTo>
                  <a:lnTo>
                    <a:pt x="12750" y="28463"/>
                  </a:lnTo>
                  <a:lnTo>
                    <a:pt x="13875" y="27188"/>
                  </a:lnTo>
                  <a:lnTo>
                    <a:pt x="15093" y="25855"/>
                  </a:lnTo>
                  <a:lnTo>
                    <a:pt x="16500" y="24231"/>
                  </a:lnTo>
                  <a:lnTo>
                    <a:pt x="18031" y="22666"/>
                  </a:lnTo>
                  <a:lnTo>
                    <a:pt x="19656" y="20927"/>
                  </a:lnTo>
                  <a:lnTo>
                    <a:pt x="21406" y="19130"/>
                  </a:lnTo>
                  <a:lnTo>
                    <a:pt x="23187" y="17217"/>
                  </a:lnTo>
                  <a:lnTo>
                    <a:pt x="25000" y="15420"/>
                  </a:lnTo>
                  <a:lnTo>
                    <a:pt x="26875" y="13507"/>
                  </a:lnTo>
                  <a:lnTo>
                    <a:pt x="28718" y="11594"/>
                  </a:lnTo>
                  <a:lnTo>
                    <a:pt x="30531" y="9681"/>
                  </a:lnTo>
                  <a:lnTo>
                    <a:pt x="32312" y="7884"/>
                  </a:lnTo>
                  <a:lnTo>
                    <a:pt x="34062" y="6202"/>
                  </a:lnTo>
                  <a:lnTo>
                    <a:pt x="35687" y="4579"/>
                  </a:lnTo>
                  <a:lnTo>
                    <a:pt x="37218" y="3072"/>
                  </a:lnTo>
                  <a:lnTo>
                    <a:pt x="38593" y="1623"/>
                  </a:lnTo>
                  <a:lnTo>
                    <a:pt x="39812" y="463"/>
                  </a:lnTo>
                  <a:lnTo>
                    <a:pt x="40406" y="57"/>
                  </a:lnTo>
                  <a:lnTo>
                    <a:pt x="4109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03" name="Google Shape;1203;p53"/>
          <p:cNvGrpSpPr/>
          <p:nvPr/>
        </p:nvGrpSpPr>
        <p:grpSpPr>
          <a:xfrm>
            <a:off x="3972612" y="2065250"/>
            <a:ext cx="247199" cy="341373"/>
            <a:chOff x="5289550" y="2900363"/>
            <a:chExt cx="2187600" cy="3021000"/>
          </a:xfrm>
        </p:grpSpPr>
        <p:sp>
          <p:nvSpPr>
            <p:cNvPr id="1204" name="Google Shape;1204;p53"/>
            <p:cNvSpPr/>
            <p:nvPr/>
          </p:nvSpPr>
          <p:spPr>
            <a:xfrm>
              <a:off x="5289550" y="2900363"/>
              <a:ext cx="2187600" cy="3021000"/>
            </a:xfrm>
            <a:custGeom>
              <a:rect b="b" l="l" r="r" t="t"/>
              <a:pathLst>
                <a:path extrusionOk="0" h="120000" w="120000">
                  <a:moveTo>
                    <a:pt x="14145" y="104172"/>
                  </a:moveTo>
                  <a:lnTo>
                    <a:pt x="12187" y="111928"/>
                  </a:lnTo>
                  <a:lnTo>
                    <a:pt x="96757" y="111928"/>
                  </a:lnTo>
                  <a:lnTo>
                    <a:pt x="92927" y="104172"/>
                  </a:lnTo>
                  <a:lnTo>
                    <a:pt x="14145" y="104172"/>
                  </a:lnTo>
                  <a:close/>
                  <a:moveTo>
                    <a:pt x="82350" y="10026"/>
                  </a:moveTo>
                  <a:lnTo>
                    <a:pt x="65897" y="13431"/>
                  </a:lnTo>
                  <a:lnTo>
                    <a:pt x="64983" y="13526"/>
                  </a:lnTo>
                  <a:lnTo>
                    <a:pt x="64026" y="13526"/>
                  </a:lnTo>
                  <a:lnTo>
                    <a:pt x="63808" y="13526"/>
                  </a:lnTo>
                  <a:lnTo>
                    <a:pt x="63416" y="13526"/>
                  </a:lnTo>
                  <a:lnTo>
                    <a:pt x="62850" y="13526"/>
                  </a:lnTo>
                  <a:lnTo>
                    <a:pt x="62110" y="13557"/>
                  </a:lnTo>
                  <a:lnTo>
                    <a:pt x="61240" y="13557"/>
                  </a:lnTo>
                  <a:lnTo>
                    <a:pt x="60239" y="13652"/>
                  </a:lnTo>
                  <a:lnTo>
                    <a:pt x="59107" y="13715"/>
                  </a:lnTo>
                  <a:lnTo>
                    <a:pt x="57845" y="13809"/>
                  </a:lnTo>
                  <a:lnTo>
                    <a:pt x="56496" y="13967"/>
                  </a:lnTo>
                  <a:lnTo>
                    <a:pt x="55016" y="14156"/>
                  </a:lnTo>
                  <a:lnTo>
                    <a:pt x="53449" y="14408"/>
                  </a:lnTo>
                  <a:lnTo>
                    <a:pt x="51838" y="14692"/>
                  </a:lnTo>
                  <a:lnTo>
                    <a:pt x="50184" y="15070"/>
                  </a:lnTo>
                  <a:lnTo>
                    <a:pt x="48443" y="15480"/>
                  </a:lnTo>
                  <a:lnTo>
                    <a:pt x="46615" y="15985"/>
                  </a:lnTo>
                  <a:lnTo>
                    <a:pt x="44831" y="16521"/>
                  </a:lnTo>
                  <a:lnTo>
                    <a:pt x="42959" y="17183"/>
                  </a:lnTo>
                  <a:lnTo>
                    <a:pt x="41088" y="17908"/>
                  </a:lnTo>
                  <a:lnTo>
                    <a:pt x="39216" y="18759"/>
                  </a:lnTo>
                  <a:lnTo>
                    <a:pt x="37344" y="19674"/>
                  </a:lnTo>
                  <a:lnTo>
                    <a:pt x="35516" y="20714"/>
                  </a:lnTo>
                  <a:lnTo>
                    <a:pt x="33645" y="21849"/>
                  </a:lnTo>
                  <a:lnTo>
                    <a:pt x="31860" y="23110"/>
                  </a:lnTo>
                  <a:lnTo>
                    <a:pt x="30119" y="24466"/>
                  </a:lnTo>
                  <a:lnTo>
                    <a:pt x="28378" y="25980"/>
                  </a:lnTo>
                  <a:lnTo>
                    <a:pt x="26768" y="27588"/>
                  </a:lnTo>
                  <a:lnTo>
                    <a:pt x="25201" y="29322"/>
                  </a:lnTo>
                  <a:lnTo>
                    <a:pt x="23764" y="31245"/>
                  </a:lnTo>
                  <a:lnTo>
                    <a:pt x="22372" y="33294"/>
                  </a:lnTo>
                  <a:lnTo>
                    <a:pt x="21066" y="35470"/>
                  </a:lnTo>
                  <a:lnTo>
                    <a:pt x="19891" y="37866"/>
                  </a:lnTo>
                  <a:lnTo>
                    <a:pt x="18890" y="40388"/>
                  </a:lnTo>
                  <a:lnTo>
                    <a:pt x="17976" y="43068"/>
                  </a:lnTo>
                  <a:lnTo>
                    <a:pt x="16887" y="47009"/>
                  </a:lnTo>
                  <a:lnTo>
                    <a:pt x="16060" y="50856"/>
                  </a:lnTo>
                  <a:lnTo>
                    <a:pt x="15451" y="54576"/>
                  </a:lnTo>
                  <a:lnTo>
                    <a:pt x="15103" y="58202"/>
                  </a:lnTo>
                  <a:lnTo>
                    <a:pt x="14885" y="61702"/>
                  </a:lnTo>
                  <a:lnTo>
                    <a:pt x="14885" y="65076"/>
                  </a:lnTo>
                  <a:lnTo>
                    <a:pt x="15016" y="68323"/>
                  </a:lnTo>
                  <a:lnTo>
                    <a:pt x="15321" y="71445"/>
                  </a:lnTo>
                  <a:lnTo>
                    <a:pt x="15712" y="74408"/>
                  </a:lnTo>
                  <a:lnTo>
                    <a:pt x="16278" y="77214"/>
                  </a:lnTo>
                  <a:lnTo>
                    <a:pt x="16887" y="79894"/>
                  </a:lnTo>
                  <a:lnTo>
                    <a:pt x="17540" y="82417"/>
                  </a:lnTo>
                  <a:lnTo>
                    <a:pt x="18237" y="84750"/>
                  </a:lnTo>
                  <a:lnTo>
                    <a:pt x="19064" y="86925"/>
                  </a:lnTo>
                  <a:lnTo>
                    <a:pt x="19804" y="88943"/>
                  </a:lnTo>
                  <a:lnTo>
                    <a:pt x="20631" y="90772"/>
                  </a:lnTo>
                  <a:lnTo>
                    <a:pt x="21371" y="92380"/>
                  </a:lnTo>
                  <a:lnTo>
                    <a:pt x="22067" y="93830"/>
                  </a:lnTo>
                  <a:lnTo>
                    <a:pt x="22720" y="95091"/>
                  </a:lnTo>
                  <a:lnTo>
                    <a:pt x="23329" y="96132"/>
                  </a:lnTo>
                  <a:lnTo>
                    <a:pt x="75734" y="96132"/>
                  </a:lnTo>
                  <a:lnTo>
                    <a:pt x="85527" y="89038"/>
                  </a:lnTo>
                  <a:lnTo>
                    <a:pt x="84526" y="87903"/>
                  </a:lnTo>
                  <a:lnTo>
                    <a:pt x="83482" y="86642"/>
                  </a:lnTo>
                  <a:lnTo>
                    <a:pt x="82263" y="85191"/>
                  </a:lnTo>
                  <a:lnTo>
                    <a:pt x="80957" y="83615"/>
                  </a:lnTo>
                  <a:lnTo>
                    <a:pt x="79564" y="81975"/>
                  </a:lnTo>
                  <a:lnTo>
                    <a:pt x="78128" y="80178"/>
                  </a:lnTo>
                  <a:lnTo>
                    <a:pt x="76648" y="78349"/>
                  </a:lnTo>
                  <a:lnTo>
                    <a:pt x="75125" y="76426"/>
                  </a:lnTo>
                  <a:lnTo>
                    <a:pt x="73558" y="74440"/>
                  </a:lnTo>
                  <a:lnTo>
                    <a:pt x="72034" y="72422"/>
                  </a:lnTo>
                  <a:lnTo>
                    <a:pt x="70511" y="70373"/>
                  </a:lnTo>
                  <a:lnTo>
                    <a:pt x="69031" y="68292"/>
                  </a:lnTo>
                  <a:lnTo>
                    <a:pt x="67551" y="66211"/>
                  </a:lnTo>
                  <a:lnTo>
                    <a:pt x="66071" y="64161"/>
                  </a:lnTo>
                  <a:lnTo>
                    <a:pt x="64766" y="62080"/>
                  </a:lnTo>
                  <a:lnTo>
                    <a:pt x="63460" y="60063"/>
                  </a:lnTo>
                  <a:lnTo>
                    <a:pt x="62285" y="58076"/>
                  </a:lnTo>
                  <a:lnTo>
                    <a:pt x="61240" y="56184"/>
                  </a:lnTo>
                  <a:lnTo>
                    <a:pt x="60282" y="54324"/>
                  </a:lnTo>
                  <a:lnTo>
                    <a:pt x="59455" y="52559"/>
                  </a:lnTo>
                  <a:lnTo>
                    <a:pt x="58803" y="50919"/>
                  </a:lnTo>
                  <a:lnTo>
                    <a:pt x="58324" y="49374"/>
                  </a:lnTo>
                  <a:lnTo>
                    <a:pt x="57932" y="47955"/>
                  </a:lnTo>
                  <a:lnTo>
                    <a:pt x="57932" y="47104"/>
                  </a:lnTo>
                  <a:lnTo>
                    <a:pt x="58150" y="46316"/>
                  </a:lnTo>
                  <a:lnTo>
                    <a:pt x="58541" y="45591"/>
                  </a:lnTo>
                  <a:lnTo>
                    <a:pt x="59194" y="44929"/>
                  </a:lnTo>
                  <a:lnTo>
                    <a:pt x="59978" y="44330"/>
                  </a:lnTo>
                  <a:lnTo>
                    <a:pt x="60935" y="43888"/>
                  </a:lnTo>
                  <a:lnTo>
                    <a:pt x="61980" y="43604"/>
                  </a:lnTo>
                  <a:lnTo>
                    <a:pt x="63112" y="43447"/>
                  </a:lnTo>
                  <a:lnTo>
                    <a:pt x="64200" y="43447"/>
                  </a:lnTo>
                  <a:lnTo>
                    <a:pt x="65288" y="43667"/>
                  </a:lnTo>
                  <a:lnTo>
                    <a:pt x="66289" y="44014"/>
                  </a:lnTo>
                  <a:lnTo>
                    <a:pt x="67247" y="44487"/>
                  </a:lnTo>
                  <a:lnTo>
                    <a:pt x="67290" y="44550"/>
                  </a:lnTo>
                  <a:lnTo>
                    <a:pt x="67551" y="44708"/>
                  </a:lnTo>
                  <a:lnTo>
                    <a:pt x="67943" y="44929"/>
                  </a:lnTo>
                  <a:lnTo>
                    <a:pt x="68509" y="45181"/>
                  </a:lnTo>
                  <a:lnTo>
                    <a:pt x="69118" y="45465"/>
                  </a:lnTo>
                  <a:lnTo>
                    <a:pt x="69945" y="45811"/>
                  </a:lnTo>
                  <a:lnTo>
                    <a:pt x="70729" y="46127"/>
                  </a:lnTo>
                  <a:lnTo>
                    <a:pt x="71686" y="46410"/>
                  </a:lnTo>
                  <a:lnTo>
                    <a:pt x="72687" y="46663"/>
                  </a:lnTo>
                  <a:lnTo>
                    <a:pt x="74080" y="46883"/>
                  </a:lnTo>
                  <a:lnTo>
                    <a:pt x="75429" y="46978"/>
                  </a:lnTo>
                  <a:lnTo>
                    <a:pt x="76648" y="46852"/>
                  </a:lnTo>
                  <a:lnTo>
                    <a:pt x="77867" y="46600"/>
                  </a:lnTo>
                  <a:lnTo>
                    <a:pt x="78955" y="46158"/>
                  </a:lnTo>
                  <a:lnTo>
                    <a:pt x="80087" y="45591"/>
                  </a:lnTo>
                  <a:lnTo>
                    <a:pt x="81175" y="44771"/>
                  </a:lnTo>
                  <a:lnTo>
                    <a:pt x="82045" y="44235"/>
                  </a:lnTo>
                  <a:lnTo>
                    <a:pt x="83003" y="43825"/>
                  </a:lnTo>
                  <a:lnTo>
                    <a:pt x="84091" y="43541"/>
                  </a:lnTo>
                  <a:lnTo>
                    <a:pt x="85179" y="43447"/>
                  </a:lnTo>
                  <a:lnTo>
                    <a:pt x="86311" y="43478"/>
                  </a:lnTo>
                  <a:lnTo>
                    <a:pt x="87355" y="43699"/>
                  </a:lnTo>
                  <a:lnTo>
                    <a:pt x="88400" y="44109"/>
                  </a:lnTo>
                  <a:lnTo>
                    <a:pt x="101153" y="50257"/>
                  </a:lnTo>
                  <a:lnTo>
                    <a:pt x="101893" y="50541"/>
                  </a:lnTo>
                  <a:lnTo>
                    <a:pt x="102676" y="50698"/>
                  </a:lnTo>
                  <a:lnTo>
                    <a:pt x="103373" y="50761"/>
                  </a:lnTo>
                  <a:lnTo>
                    <a:pt x="103982" y="50730"/>
                  </a:lnTo>
                  <a:lnTo>
                    <a:pt x="104504" y="50667"/>
                  </a:lnTo>
                  <a:lnTo>
                    <a:pt x="104940" y="50541"/>
                  </a:lnTo>
                  <a:lnTo>
                    <a:pt x="105462" y="50383"/>
                  </a:lnTo>
                  <a:lnTo>
                    <a:pt x="106071" y="50068"/>
                  </a:lnTo>
                  <a:lnTo>
                    <a:pt x="106594" y="49689"/>
                  </a:lnTo>
                  <a:lnTo>
                    <a:pt x="107116" y="49122"/>
                  </a:lnTo>
                  <a:lnTo>
                    <a:pt x="108030" y="47735"/>
                  </a:lnTo>
                  <a:lnTo>
                    <a:pt x="80696" y="18066"/>
                  </a:lnTo>
                  <a:lnTo>
                    <a:pt x="80174" y="17404"/>
                  </a:lnTo>
                  <a:lnTo>
                    <a:pt x="79869" y="16678"/>
                  </a:lnTo>
                  <a:lnTo>
                    <a:pt x="79782" y="15953"/>
                  </a:lnTo>
                  <a:lnTo>
                    <a:pt x="79825" y="15165"/>
                  </a:lnTo>
                  <a:lnTo>
                    <a:pt x="80130" y="14440"/>
                  </a:lnTo>
                  <a:lnTo>
                    <a:pt x="82350" y="10026"/>
                  </a:lnTo>
                  <a:close/>
                  <a:moveTo>
                    <a:pt x="91099" y="0"/>
                  </a:moveTo>
                  <a:lnTo>
                    <a:pt x="92317" y="31"/>
                  </a:lnTo>
                  <a:lnTo>
                    <a:pt x="93449" y="283"/>
                  </a:lnTo>
                  <a:lnTo>
                    <a:pt x="94537" y="693"/>
                  </a:lnTo>
                  <a:lnTo>
                    <a:pt x="95451" y="1261"/>
                  </a:lnTo>
                  <a:lnTo>
                    <a:pt x="96191" y="2017"/>
                  </a:lnTo>
                  <a:lnTo>
                    <a:pt x="96670" y="2774"/>
                  </a:lnTo>
                  <a:lnTo>
                    <a:pt x="96887" y="3657"/>
                  </a:lnTo>
                  <a:lnTo>
                    <a:pt x="96887" y="4540"/>
                  </a:lnTo>
                  <a:lnTo>
                    <a:pt x="96583" y="5423"/>
                  </a:lnTo>
                  <a:lnTo>
                    <a:pt x="91490" y="15323"/>
                  </a:lnTo>
                  <a:lnTo>
                    <a:pt x="119042" y="45244"/>
                  </a:lnTo>
                  <a:lnTo>
                    <a:pt x="119608" y="45969"/>
                  </a:lnTo>
                  <a:lnTo>
                    <a:pt x="119912" y="46789"/>
                  </a:lnTo>
                  <a:lnTo>
                    <a:pt x="119999" y="47640"/>
                  </a:lnTo>
                  <a:lnTo>
                    <a:pt x="119825" y="48460"/>
                  </a:lnTo>
                  <a:lnTo>
                    <a:pt x="119390" y="49280"/>
                  </a:lnTo>
                  <a:lnTo>
                    <a:pt x="116996" y="52716"/>
                  </a:lnTo>
                  <a:lnTo>
                    <a:pt x="116126" y="53883"/>
                  </a:lnTo>
                  <a:lnTo>
                    <a:pt x="114994" y="54955"/>
                  </a:lnTo>
                  <a:lnTo>
                    <a:pt x="113732" y="55901"/>
                  </a:lnTo>
                  <a:lnTo>
                    <a:pt x="112295" y="56752"/>
                  </a:lnTo>
                  <a:lnTo>
                    <a:pt x="110729" y="57446"/>
                  </a:lnTo>
                  <a:lnTo>
                    <a:pt x="109075" y="58013"/>
                  </a:lnTo>
                  <a:lnTo>
                    <a:pt x="107334" y="58423"/>
                  </a:lnTo>
                  <a:lnTo>
                    <a:pt x="105505" y="58707"/>
                  </a:lnTo>
                  <a:lnTo>
                    <a:pt x="103677" y="58770"/>
                  </a:lnTo>
                  <a:lnTo>
                    <a:pt x="101806" y="58738"/>
                  </a:lnTo>
                  <a:lnTo>
                    <a:pt x="100021" y="58518"/>
                  </a:lnTo>
                  <a:lnTo>
                    <a:pt x="98280" y="58171"/>
                  </a:lnTo>
                  <a:lnTo>
                    <a:pt x="96539" y="57603"/>
                  </a:lnTo>
                  <a:lnTo>
                    <a:pt x="94972" y="56941"/>
                  </a:lnTo>
                  <a:lnTo>
                    <a:pt x="85788" y="52527"/>
                  </a:lnTo>
                  <a:lnTo>
                    <a:pt x="84004" y="53347"/>
                  </a:lnTo>
                  <a:lnTo>
                    <a:pt x="82219" y="53977"/>
                  </a:lnTo>
                  <a:lnTo>
                    <a:pt x="80304" y="54513"/>
                  </a:lnTo>
                  <a:lnTo>
                    <a:pt x="78302" y="54829"/>
                  </a:lnTo>
                  <a:lnTo>
                    <a:pt x="76300" y="54986"/>
                  </a:lnTo>
                  <a:lnTo>
                    <a:pt x="74341" y="54986"/>
                  </a:lnTo>
                  <a:lnTo>
                    <a:pt x="72383" y="54860"/>
                  </a:lnTo>
                  <a:lnTo>
                    <a:pt x="73514" y="56657"/>
                  </a:lnTo>
                  <a:lnTo>
                    <a:pt x="74733" y="58581"/>
                  </a:lnTo>
                  <a:lnTo>
                    <a:pt x="76039" y="60535"/>
                  </a:lnTo>
                  <a:lnTo>
                    <a:pt x="77388" y="62553"/>
                  </a:lnTo>
                  <a:lnTo>
                    <a:pt x="78868" y="64603"/>
                  </a:lnTo>
                  <a:lnTo>
                    <a:pt x="80391" y="66652"/>
                  </a:lnTo>
                  <a:lnTo>
                    <a:pt x="81915" y="68702"/>
                  </a:lnTo>
                  <a:lnTo>
                    <a:pt x="83482" y="70751"/>
                  </a:lnTo>
                  <a:lnTo>
                    <a:pt x="85048" y="72769"/>
                  </a:lnTo>
                  <a:lnTo>
                    <a:pt x="86615" y="74724"/>
                  </a:lnTo>
                  <a:lnTo>
                    <a:pt x="88182" y="76678"/>
                  </a:lnTo>
                  <a:lnTo>
                    <a:pt x="89662" y="78539"/>
                  </a:lnTo>
                  <a:lnTo>
                    <a:pt x="91142" y="80304"/>
                  </a:lnTo>
                  <a:lnTo>
                    <a:pt x="92578" y="81975"/>
                  </a:lnTo>
                  <a:lnTo>
                    <a:pt x="93884" y="83552"/>
                  </a:lnTo>
                  <a:lnTo>
                    <a:pt x="95146" y="84971"/>
                  </a:lnTo>
                  <a:lnTo>
                    <a:pt x="96235" y="86295"/>
                  </a:lnTo>
                  <a:lnTo>
                    <a:pt x="97279" y="87430"/>
                  </a:lnTo>
                  <a:lnTo>
                    <a:pt x="97758" y="88155"/>
                  </a:lnTo>
                  <a:lnTo>
                    <a:pt x="98063" y="88880"/>
                  </a:lnTo>
                  <a:lnTo>
                    <a:pt x="98150" y="89668"/>
                  </a:lnTo>
                  <a:lnTo>
                    <a:pt x="98063" y="90425"/>
                  </a:lnTo>
                  <a:lnTo>
                    <a:pt x="97714" y="91150"/>
                  </a:lnTo>
                  <a:lnTo>
                    <a:pt x="97192" y="91844"/>
                  </a:lnTo>
                  <a:lnTo>
                    <a:pt x="96539" y="92475"/>
                  </a:lnTo>
                  <a:lnTo>
                    <a:pt x="91447" y="96132"/>
                  </a:lnTo>
                  <a:lnTo>
                    <a:pt x="96844" y="96132"/>
                  </a:lnTo>
                  <a:lnTo>
                    <a:pt x="97976" y="96227"/>
                  </a:lnTo>
                  <a:lnTo>
                    <a:pt x="99064" y="96479"/>
                  </a:lnTo>
                  <a:lnTo>
                    <a:pt x="100021" y="96857"/>
                  </a:lnTo>
                  <a:lnTo>
                    <a:pt x="100892" y="97425"/>
                  </a:lnTo>
                  <a:lnTo>
                    <a:pt x="101545" y="98087"/>
                  </a:lnTo>
                  <a:lnTo>
                    <a:pt x="102067" y="98812"/>
                  </a:lnTo>
                  <a:lnTo>
                    <a:pt x="109858" y="114608"/>
                  </a:lnTo>
                  <a:lnTo>
                    <a:pt x="110076" y="115396"/>
                  </a:lnTo>
                  <a:lnTo>
                    <a:pt x="110163" y="116153"/>
                  </a:lnTo>
                  <a:lnTo>
                    <a:pt x="110032" y="116878"/>
                  </a:lnTo>
                  <a:lnTo>
                    <a:pt x="109684" y="117603"/>
                  </a:lnTo>
                  <a:lnTo>
                    <a:pt x="109118" y="118297"/>
                  </a:lnTo>
                  <a:lnTo>
                    <a:pt x="108465" y="118896"/>
                  </a:lnTo>
                  <a:lnTo>
                    <a:pt x="107638" y="119369"/>
                  </a:lnTo>
                  <a:lnTo>
                    <a:pt x="106724" y="119684"/>
                  </a:lnTo>
                  <a:lnTo>
                    <a:pt x="105680" y="119905"/>
                  </a:lnTo>
                  <a:lnTo>
                    <a:pt x="104635" y="120000"/>
                  </a:lnTo>
                  <a:lnTo>
                    <a:pt x="5571" y="120000"/>
                  </a:lnTo>
                  <a:lnTo>
                    <a:pt x="4352" y="119905"/>
                  </a:lnTo>
                  <a:lnTo>
                    <a:pt x="3177" y="119621"/>
                  </a:lnTo>
                  <a:lnTo>
                    <a:pt x="2176" y="119148"/>
                  </a:lnTo>
                  <a:lnTo>
                    <a:pt x="1262" y="118581"/>
                  </a:lnTo>
                  <a:lnTo>
                    <a:pt x="609" y="117824"/>
                  </a:lnTo>
                  <a:lnTo>
                    <a:pt x="130" y="117004"/>
                  </a:lnTo>
                  <a:lnTo>
                    <a:pt x="0" y="116153"/>
                  </a:lnTo>
                  <a:lnTo>
                    <a:pt x="43" y="115270"/>
                  </a:lnTo>
                  <a:lnTo>
                    <a:pt x="4047" y="99442"/>
                  </a:lnTo>
                  <a:lnTo>
                    <a:pt x="4352" y="98654"/>
                  </a:lnTo>
                  <a:lnTo>
                    <a:pt x="4831" y="97961"/>
                  </a:lnTo>
                  <a:lnTo>
                    <a:pt x="5571" y="97330"/>
                  </a:lnTo>
                  <a:lnTo>
                    <a:pt x="6354" y="96826"/>
                  </a:lnTo>
                  <a:lnTo>
                    <a:pt x="7312" y="96479"/>
                  </a:lnTo>
                  <a:lnTo>
                    <a:pt x="8400" y="96227"/>
                  </a:lnTo>
                  <a:lnTo>
                    <a:pt x="9488" y="96132"/>
                  </a:lnTo>
                  <a:lnTo>
                    <a:pt x="11360" y="96132"/>
                  </a:lnTo>
                  <a:lnTo>
                    <a:pt x="10576" y="94555"/>
                  </a:lnTo>
                  <a:lnTo>
                    <a:pt x="9793" y="92853"/>
                  </a:lnTo>
                  <a:lnTo>
                    <a:pt x="9009" y="90930"/>
                  </a:lnTo>
                  <a:lnTo>
                    <a:pt x="8182" y="88849"/>
                  </a:lnTo>
                  <a:lnTo>
                    <a:pt x="7355" y="86673"/>
                  </a:lnTo>
                  <a:lnTo>
                    <a:pt x="6615" y="84277"/>
                  </a:lnTo>
                  <a:lnTo>
                    <a:pt x="5963" y="81755"/>
                  </a:lnTo>
                  <a:lnTo>
                    <a:pt x="5310" y="79075"/>
                  </a:lnTo>
                  <a:lnTo>
                    <a:pt x="4744" y="76269"/>
                  </a:lnTo>
                  <a:lnTo>
                    <a:pt x="4309" y="73336"/>
                  </a:lnTo>
                  <a:lnTo>
                    <a:pt x="4004" y="70278"/>
                  </a:lnTo>
                  <a:lnTo>
                    <a:pt x="3786" y="67062"/>
                  </a:lnTo>
                  <a:lnTo>
                    <a:pt x="3699" y="63720"/>
                  </a:lnTo>
                  <a:lnTo>
                    <a:pt x="3786" y="60283"/>
                  </a:lnTo>
                  <a:lnTo>
                    <a:pt x="4047" y="56689"/>
                  </a:lnTo>
                  <a:lnTo>
                    <a:pt x="4483" y="53000"/>
                  </a:lnTo>
                  <a:lnTo>
                    <a:pt x="5136" y="49248"/>
                  </a:lnTo>
                  <a:lnTo>
                    <a:pt x="6006" y="45307"/>
                  </a:lnTo>
                  <a:lnTo>
                    <a:pt x="7138" y="41334"/>
                  </a:lnTo>
                  <a:lnTo>
                    <a:pt x="8139" y="38370"/>
                  </a:lnTo>
                  <a:lnTo>
                    <a:pt x="9227" y="35564"/>
                  </a:lnTo>
                  <a:lnTo>
                    <a:pt x="10576" y="32916"/>
                  </a:lnTo>
                  <a:lnTo>
                    <a:pt x="11926" y="30457"/>
                  </a:lnTo>
                  <a:lnTo>
                    <a:pt x="13449" y="28124"/>
                  </a:lnTo>
                  <a:lnTo>
                    <a:pt x="15059" y="25980"/>
                  </a:lnTo>
                  <a:lnTo>
                    <a:pt x="16757" y="23962"/>
                  </a:lnTo>
                  <a:lnTo>
                    <a:pt x="18541" y="22101"/>
                  </a:lnTo>
                  <a:lnTo>
                    <a:pt x="20413" y="20336"/>
                  </a:lnTo>
                  <a:lnTo>
                    <a:pt x="22285" y="18728"/>
                  </a:lnTo>
                  <a:lnTo>
                    <a:pt x="24243" y="17246"/>
                  </a:lnTo>
                  <a:lnTo>
                    <a:pt x="26202" y="15859"/>
                  </a:lnTo>
                  <a:lnTo>
                    <a:pt x="28248" y="14629"/>
                  </a:lnTo>
                  <a:lnTo>
                    <a:pt x="30206" y="13494"/>
                  </a:lnTo>
                  <a:lnTo>
                    <a:pt x="32252" y="12454"/>
                  </a:lnTo>
                  <a:lnTo>
                    <a:pt x="34211" y="11539"/>
                  </a:lnTo>
                  <a:lnTo>
                    <a:pt x="36169" y="10719"/>
                  </a:lnTo>
                  <a:lnTo>
                    <a:pt x="38128" y="9994"/>
                  </a:lnTo>
                  <a:lnTo>
                    <a:pt x="40000" y="9332"/>
                  </a:lnTo>
                  <a:lnTo>
                    <a:pt x="42916" y="8418"/>
                  </a:lnTo>
                  <a:lnTo>
                    <a:pt x="45745" y="7661"/>
                  </a:lnTo>
                  <a:lnTo>
                    <a:pt x="48443" y="7062"/>
                  </a:lnTo>
                  <a:lnTo>
                    <a:pt x="51099" y="6589"/>
                  </a:lnTo>
                  <a:lnTo>
                    <a:pt x="53492" y="6211"/>
                  </a:lnTo>
                  <a:lnTo>
                    <a:pt x="55799" y="5927"/>
                  </a:lnTo>
                  <a:lnTo>
                    <a:pt x="57845" y="5738"/>
                  </a:lnTo>
                  <a:lnTo>
                    <a:pt x="59717" y="5580"/>
                  </a:lnTo>
                  <a:lnTo>
                    <a:pt x="61327" y="5517"/>
                  </a:lnTo>
                  <a:lnTo>
                    <a:pt x="62633" y="5517"/>
                  </a:lnTo>
                  <a:lnTo>
                    <a:pt x="63677" y="5486"/>
                  </a:lnTo>
                  <a:lnTo>
                    <a:pt x="89880" y="126"/>
                  </a:lnTo>
                  <a:lnTo>
                    <a:pt x="9109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05" name="Google Shape;1205;p53"/>
            <p:cNvSpPr/>
            <p:nvPr/>
          </p:nvSpPr>
          <p:spPr>
            <a:xfrm>
              <a:off x="6521450" y="3462338"/>
              <a:ext cx="293700" cy="203100"/>
            </a:xfrm>
            <a:custGeom>
              <a:rect b="b" l="l" r="r" t="t"/>
              <a:pathLst>
                <a:path extrusionOk="0" h="120000" w="120000">
                  <a:moveTo>
                    <a:pt x="41626" y="0"/>
                  </a:moveTo>
                  <a:lnTo>
                    <a:pt x="78373" y="0"/>
                  </a:lnTo>
                  <a:lnTo>
                    <a:pt x="87804" y="1411"/>
                  </a:lnTo>
                  <a:lnTo>
                    <a:pt x="96585" y="6588"/>
                  </a:lnTo>
                  <a:lnTo>
                    <a:pt x="104715" y="13647"/>
                  </a:lnTo>
                  <a:lnTo>
                    <a:pt x="110894" y="23058"/>
                  </a:lnTo>
                  <a:lnTo>
                    <a:pt x="115772" y="33882"/>
                  </a:lnTo>
                  <a:lnTo>
                    <a:pt x="119024" y="46117"/>
                  </a:lnTo>
                  <a:lnTo>
                    <a:pt x="120000" y="59764"/>
                  </a:lnTo>
                  <a:lnTo>
                    <a:pt x="119024" y="74352"/>
                  </a:lnTo>
                  <a:lnTo>
                    <a:pt x="115772" y="86588"/>
                  </a:lnTo>
                  <a:lnTo>
                    <a:pt x="110894" y="97411"/>
                  </a:lnTo>
                  <a:lnTo>
                    <a:pt x="104715" y="106823"/>
                  </a:lnTo>
                  <a:lnTo>
                    <a:pt x="96585" y="113882"/>
                  </a:lnTo>
                  <a:lnTo>
                    <a:pt x="87804" y="118588"/>
                  </a:lnTo>
                  <a:lnTo>
                    <a:pt x="78373" y="120000"/>
                  </a:lnTo>
                  <a:lnTo>
                    <a:pt x="41626" y="120000"/>
                  </a:lnTo>
                  <a:lnTo>
                    <a:pt x="31869" y="118588"/>
                  </a:lnTo>
                  <a:lnTo>
                    <a:pt x="23089" y="113882"/>
                  </a:lnTo>
                  <a:lnTo>
                    <a:pt x="15609" y="106823"/>
                  </a:lnTo>
                  <a:lnTo>
                    <a:pt x="9105" y="97411"/>
                  </a:lnTo>
                  <a:lnTo>
                    <a:pt x="4227" y="86588"/>
                  </a:lnTo>
                  <a:lnTo>
                    <a:pt x="975" y="74352"/>
                  </a:lnTo>
                  <a:lnTo>
                    <a:pt x="0" y="59764"/>
                  </a:lnTo>
                  <a:lnTo>
                    <a:pt x="975" y="46117"/>
                  </a:lnTo>
                  <a:lnTo>
                    <a:pt x="4227" y="33882"/>
                  </a:lnTo>
                  <a:lnTo>
                    <a:pt x="9105" y="23058"/>
                  </a:lnTo>
                  <a:lnTo>
                    <a:pt x="15609" y="13647"/>
                  </a:lnTo>
                  <a:lnTo>
                    <a:pt x="23089" y="6588"/>
                  </a:lnTo>
                  <a:lnTo>
                    <a:pt x="31869" y="1411"/>
                  </a:lnTo>
                  <a:lnTo>
                    <a:pt x="4162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06" name="Google Shape;1206;p53"/>
          <p:cNvGrpSpPr/>
          <p:nvPr/>
        </p:nvGrpSpPr>
        <p:grpSpPr>
          <a:xfrm>
            <a:off x="7821190" y="2010917"/>
            <a:ext cx="434644" cy="449780"/>
            <a:chOff x="5448301" y="2757488"/>
            <a:chExt cx="3643287" cy="3770162"/>
          </a:xfrm>
        </p:grpSpPr>
        <p:sp>
          <p:nvSpPr>
            <p:cNvPr id="1207" name="Google Shape;1207;p53"/>
            <p:cNvSpPr/>
            <p:nvPr/>
          </p:nvSpPr>
          <p:spPr>
            <a:xfrm>
              <a:off x="6299201" y="3609975"/>
              <a:ext cx="1944600" cy="2354400"/>
            </a:xfrm>
            <a:custGeom>
              <a:rect b="b" l="l" r="r" t="t"/>
              <a:pathLst>
                <a:path extrusionOk="0" h="120000" w="120000">
                  <a:moveTo>
                    <a:pt x="59951" y="12574"/>
                  </a:moveTo>
                  <a:lnTo>
                    <a:pt x="55738" y="12776"/>
                  </a:lnTo>
                  <a:lnTo>
                    <a:pt x="51526" y="13301"/>
                  </a:lnTo>
                  <a:lnTo>
                    <a:pt x="47412" y="14110"/>
                  </a:lnTo>
                  <a:lnTo>
                    <a:pt x="43493" y="15242"/>
                  </a:lnTo>
                  <a:lnTo>
                    <a:pt x="39820" y="16576"/>
                  </a:lnTo>
                  <a:lnTo>
                    <a:pt x="36293" y="18274"/>
                  </a:lnTo>
                  <a:lnTo>
                    <a:pt x="32914" y="20175"/>
                  </a:lnTo>
                  <a:lnTo>
                    <a:pt x="29828" y="22358"/>
                  </a:lnTo>
                  <a:lnTo>
                    <a:pt x="26889" y="24703"/>
                  </a:lnTo>
                  <a:lnTo>
                    <a:pt x="24342" y="27291"/>
                  </a:lnTo>
                  <a:lnTo>
                    <a:pt x="21991" y="30040"/>
                  </a:lnTo>
                  <a:lnTo>
                    <a:pt x="20032" y="32991"/>
                  </a:lnTo>
                  <a:lnTo>
                    <a:pt x="18318" y="36105"/>
                  </a:lnTo>
                  <a:lnTo>
                    <a:pt x="16946" y="39299"/>
                  </a:lnTo>
                  <a:lnTo>
                    <a:pt x="15967" y="42654"/>
                  </a:lnTo>
                  <a:lnTo>
                    <a:pt x="15428" y="46132"/>
                  </a:lnTo>
                  <a:lnTo>
                    <a:pt x="15183" y="49730"/>
                  </a:lnTo>
                  <a:lnTo>
                    <a:pt x="15428" y="53247"/>
                  </a:lnTo>
                  <a:lnTo>
                    <a:pt x="15967" y="56765"/>
                  </a:lnTo>
                  <a:lnTo>
                    <a:pt x="16946" y="60121"/>
                  </a:lnTo>
                  <a:lnTo>
                    <a:pt x="18367" y="63396"/>
                  </a:lnTo>
                  <a:lnTo>
                    <a:pt x="20179" y="66630"/>
                  </a:lnTo>
                  <a:lnTo>
                    <a:pt x="22285" y="69622"/>
                  </a:lnTo>
                  <a:lnTo>
                    <a:pt x="24783" y="72574"/>
                  </a:lnTo>
                  <a:lnTo>
                    <a:pt x="27036" y="74878"/>
                  </a:lnTo>
                  <a:lnTo>
                    <a:pt x="29583" y="77345"/>
                  </a:lnTo>
                  <a:lnTo>
                    <a:pt x="29681" y="77385"/>
                  </a:lnTo>
                  <a:lnTo>
                    <a:pt x="31738" y="79447"/>
                  </a:lnTo>
                  <a:lnTo>
                    <a:pt x="33942" y="81549"/>
                  </a:lnTo>
                  <a:lnTo>
                    <a:pt x="36048" y="83814"/>
                  </a:lnTo>
                  <a:lnTo>
                    <a:pt x="38204" y="86159"/>
                  </a:lnTo>
                  <a:lnTo>
                    <a:pt x="40261" y="88625"/>
                  </a:lnTo>
                  <a:lnTo>
                    <a:pt x="42073" y="91253"/>
                  </a:lnTo>
                  <a:lnTo>
                    <a:pt x="43787" y="94002"/>
                  </a:lnTo>
                  <a:lnTo>
                    <a:pt x="45306" y="96913"/>
                  </a:lnTo>
                  <a:lnTo>
                    <a:pt x="46481" y="99946"/>
                  </a:lnTo>
                  <a:lnTo>
                    <a:pt x="46726" y="100714"/>
                  </a:lnTo>
                  <a:lnTo>
                    <a:pt x="46922" y="101603"/>
                  </a:lnTo>
                  <a:lnTo>
                    <a:pt x="47118" y="102654"/>
                  </a:lnTo>
                  <a:lnTo>
                    <a:pt x="47363" y="103989"/>
                  </a:lnTo>
                  <a:lnTo>
                    <a:pt x="47412" y="105525"/>
                  </a:lnTo>
                  <a:lnTo>
                    <a:pt x="47559" y="107425"/>
                  </a:lnTo>
                  <a:lnTo>
                    <a:pt x="72195" y="107425"/>
                  </a:lnTo>
                  <a:lnTo>
                    <a:pt x="72244" y="105646"/>
                  </a:lnTo>
                  <a:lnTo>
                    <a:pt x="72391" y="104191"/>
                  </a:lnTo>
                  <a:lnTo>
                    <a:pt x="72538" y="102938"/>
                  </a:lnTo>
                  <a:lnTo>
                    <a:pt x="72734" y="101886"/>
                  </a:lnTo>
                  <a:lnTo>
                    <a:pt x="72979" y="101078"/>
                  </a:lnTo>
                  <a:lnTo>
                    <a:pt x="73175" y="100350"/>
                  </a:lnTo>
                  <a:lnTo>
                    <a:pt x="74400" y="97318"/>
                  </a:lnTo>
                  <a:lnTo>
                    <a:pt x="75869" y="94447"/>
                  </a:lnTo>
                  <a:lnTo>
                    <a:pt x="77583" y="91657"/>
                  </a:lnTo>
                  <a:lnTo>
                    <a:pt x="79493" y="89029"/>
                  </a:lnTo>
                  <a:lnTo>
                    <a:pt x="81600" y="86482"/>
                  </a:lnTo>
                  <a:lnTo>
                    <a:pt x="83804" y="84016"/>
                  </a:lnTo>
                  <a:lnTo>
                    <a:pt x="86106" y="81630"/>
                  </a:lnTo>
                  <a:lnTo>
                    <a:pt x="88359" y="79326"/>
                  </a:lnTo>
                  <a:lnTo>
                    <a:pt x="90612" y="77142"/>
                  </a:lnTo>
                  <a:lnTo>
                    <a:pt x="90906" y="76859"/>
                  </a:lnTo>
                  <a:lnTo>
                    <a:pt x="93208" y="74636"/>
                  </a:lnTo>
                  <a:lnTo>
                    <a:pt x="95167" y="72574"/>
                  </a:lnTo>
                  <a:lnTo>
                    <a:pt x="97714" y="69703"/>
                  </a:lnTo>
                  <a:lnTo>
                    <a:pt x="99869" y="66630"/>
                  </a:lnTo>
                  <a:lnTo>
                    <a:pt x="101632" y="63477"/>
                  </a:lnTo>
                  <a:lnTo>
                    <a:pt x="102955" y="60161"/>
                  </a:lnTo>
                  <a:lnTo>
                    <a:pt x="103983" y="56765"/>
                  </a:lnTo>
                  <a:lnTo>
                    <a:pt x="104620" y="53247"/>
                  </a:lnTo>
                  <a:lnTo>
                    <a:pt x="104816" y="49730"/>
                  </a:lnTo>
                  <a:lnTo>
                    <a:pt x="104620" y="46132"/>
                  </a:lnTo>
                  <a:lnTo>
                    <a:pt x="103983" y="42654"/>
                  </a:lnTo>
                  <a:lnTo>
                    <a:pt x="102955" y="39299"/>
                  </a:lnTo>
                  <a:lnTo>
                    <a:pt x="101632" y="36105"/>
                  </a:lnTo>
                  <a:lnTo>
                    <a:pt x="100016" y="32991"/>
                  </a:lnTo>
                  <a:lnTo>
                    <a:pt x="97959" y="30040"/>
                  </a:lnTo>
                  <a:lnTo>
                    <a:pt x="95657" y="27291"/>
                  </a:lnTo>
                  <a:lnTo>
                    <a:pt x="93061" y="24703"/>
                  </a:lnTo>
                  <a:lnTo>
                    <a:pt x="90220" y="22358"/>
                  </a:lnTo>
                  <a:lnTo>
                    <a:pt x="87085" y="20175"/>
                  </a:lnTo>
                  <a:lnTo>
                    <a:pt x="83755" y="18274"/>
                  </a:lnTo>
                  <a:lnTo>
                    <a:pt x="80179" y="16576"/>
                  </a:lnTo>
                  <a:lnTo>
                    <a:pt x="76457" y="15242"/>
                  </a:lnTo>
                  <a:lnTo>
                    <a:pt x="72538" y="14110"/>
                  </a:lnTo>
                  <a:lnTo>
                    <a:pt x="68473" y="13301"/>
                  </a:lnTo>
                  <a:lnTo>
                    <a:pt x="64310" y="12776"/>
                  </a:lnTo>
                  <a:lnTo>
                    <a:pt x="59951" y="12574"/>
                  </a:lnTo>
                  <a:close/>
                  <a:moveTo>
                    <a:pt x="59951" y="0"/>
                  </a:moveTo>
                  <a:lnTo>
                    <a:pt x="65142" y="242"/>
                  </a:lnTo>
                  <a:lnTo>
                    <a:pt x="70187" y="768"/>
                  </a:lnTo>
                  <a:lnTo>
                    <a:pt x="75183" y="1657"/>
                  </a:lnTo>
                  <a:lnTo>
                    <a:pt x="79934" y="2830"/>
                  </a:lnTo>
                  <a:lnTo>
                    <a:pt x="84440" y="4366"/>
                  </a:lnTo>
                  <a:lnTo>
                    <a:pt x="88848" y="6185"/>
                  </a:lnTo>
                  <a:lnTo>
                    <a:pt x="93061" y="8247"/>
                  </a:lnTo>
                  <a:lnTo>
                    <a:pt x="96930" y="10592"/>
                  </a:lnTo>
                  <a:lnTo>
                    <a:pt x="100653" y="13221"/>
                  </a:lnTo>
                  <a:lnTo>
                    <a:pt x="104130" y="16051"/>
                  </a:lnTo>
                  <a:lnTo>
                    <a:pt x="107216" y="19123"/>
                  </a:lnTo>
                  <a:lnTo>
                    <a:pt x="110057" y="22398"/>
                  </a:lnTo>
                  <a:lnTo>
                    <a:pt x="112653" y="25795"/>
                  </a:lnTo>
                  <a:lnTo>
                    <a:pt x="114759" y="29433"/>
                  </a:lnTo>
                  <a:lnTo>
                    <a:pt x="116620" y="33274"/>
                  </a:lnTo>
                  <a:lnTo>
                    <a:pt x="118089" y="37196"/>
                  </a:lnTo>
                  <a:lnTo>
                    <a:pt x="119167" y="41239"/>
                  </a:lnTo>
                  <a:lnTo>
                    <a:pt x="119804" y="45444"/>
                  </a:lnTo>
                  <a:lnTo>
                    <a:pt x="120000" y="49730"/>
                  </a:lnTo>
                  <a:lnTo>
                    <a:pt x="119804" y="53409"/>
                  </a:lnTo>
                  <a:lnTo>
                    <a:pt x="119363" y="57048"/>
                  </a:lnTo>
                  <a:lnTo>
                    <a:pt x="118530" y="60687"/>
                  </a:lnTo>
                  <a:lnTo>
                    <a:pt x="117404" y="64245"/>
                  </a:lnTo>
                  <a:lnTo>
                    <a:pt x="115983" y="67641"/>
                  </a:lnTo>
                  <a:lnTo>
                    <a:pt x="114171" y="70997"/>
                  </a:lnTo>
                  <a:lnTo>
                    <a:pt x="112114" y="74231"/>
                  </a:lnTo>
                  <a:lnTo>
                    <a:pt x="109812" y="77345"/>
                  </a:lnTo>
                  <a:lnTo>
                    <a:pt x="107167" y="80377"/>
                  </a:lnTo>
                  <a:lnTo>
                    <a:pt x="104914" y="82601"/>
                  </a:lnTo>
                  <a:lnTo>
                    <a:pt x="102465" y="85026"/>
                  </a:lnTo>
                  <a:lnTo>
                    <a:pt x="102269" y="85269"/>
                  </a:lnTo>
                  <a:lnTo>
                    <a:pt x="99722" y="87654"/>
                  </a:lnTo>
                  <a:lnTo>
                    <a:pt x="97224" y="90202"/>
                  </a:lnTo>
                  <a:lnTo>
                    <a:pt x="94824" y="92789"/>
                  </a:lnTo>
                  <a:lnTo>
                    <a:pt x="92620" y="95417"/>
                  </a:lnTo>
                  <a:lnTo>
                    <a:pt x="90612" y="98126"/>
                  </a:lnTo>
                  <a:lnTo>
                    <a:pt x="88995" y="100876"/>
                  </a:lnTo>
                  <a:lnTo>
                    <a:pt x="87869" y="103706"/>
                  </a:lnTo>
                  <a:lnTo>
                    <a:pt x="87575" y="104716"/>
                  </a:lnTo>
                  <a:lnTo>
                    <a:pt x="87428" y="106051"/>
                  </a:lnTo>
                  <a:lnTo>
                    <a:pt x="87379" y="107830"/>
                  </a:lnTo>
                  <a:lnTo>
                    <a:pt x="87281" y="109811"/>
                  </a:lnTo>
                  <a:lnTo>
                    <a:pt x="87281" y="113692"/>
                  </a:lnTo>
                  <a:lnTo>
                    <a:pt x="87085" y="115107"/>
                  </a:lnTo>
                  <a:lnTo>
                    <a:pt x="86497" y="116482"/>
                  </a:lnTo>
                  <a:lnTo>
                    <a:pt x="85665" y="117574"/>
                  </a:lnTo>
                  <a:lnTo>
                    <a:pt x="84440" y="118584"/>
                  </a:lnTo>
                  <a:lnTo>
                    <a:pt x="83020" y="119353"/>
                  </a:lnTo>
                  <a:lnTo>
                    <a:pt x="81453" y="119797"/>
                  </a:lnTo>
                  <a:lnTo>
                    <a:pt x="79689" y="119999"/>
                  </a:lnTo>
                  <a:lnTo>
                    <a:pt x="39967" y="119999"/>
                  </a:lnTo>
                  <a:lnTo>
                    <a:pt x="38204" y="119797"/>
                  </a:lnTo>
                  <a:lnTo>
                    <a:pt x="36636" y="119353"/>
                  </a:lnTo>
                  <a:lnTo>
                    <a:pt x="35216" y="118584"/>
                  </a:lnTo>
                  <a:lnTo>
                    <a:pt x="33991" y="117574"/>
                  </a:lnTo>
                  <a:lnTo>
                    <a:pt x="33159" y="116482"/>
                  </a:lnTo>
                  <a:lnTo>
                    <a:pt x="32571" y="115107"/>
                  </a:lnTo>
                  <a:lnTo>
                    <a:pt x="32375" y="113692"/>
                  </a:lnTo>
                  <a:lnTo>
                    <a:pt x="32375" y="109892"/>
                  </a:lnTo>
                  <a:lnTo>
                    <a:pt x="32375" y="108477"/>
                  </a:lnTo>
                  <a:lnTo>
                    <a:pt x="32277" y="107021"/>
                  </a:lnTo>
                  <a:lnTo>
                    <a:pt x="32228" y="105606"/>
                  </a:lnTo>
                  <a:lnTo>
                    <a:pt x="32081" y="104312"/>
                  </a:lnTo>
                  <a:lnTo>
                    <a:pt x="31787" y="103261"/>
                  </a:lnTo>
                  <a:lnTo>
                    <a:pt x="30808" y="100835"/>
                  </a:lnTo>
                  <a:lnTo>
                    <a:pt x="29534" y="98490"/>
                  </a:lnTo>
                  <a:lnTo>
                    <a:pt x="28065" y="96185"/>
                  </a:lnTo>
                  <a:lnTo>
                    <a:pt x="26253" y="93962"/>
                  </a:lnTo>
                  <a:lnTo>
                    <a:pt x="24440" y="91859"/>
                  </a:lnTo>
                  <a:lnTo>
                    <a:pt x="22383" y="89716"/>
                  </a:lnTo>
                  <a:lnTo>
                    <a:pt x="20326" y="87654"/>
                  </a:lnTo>
                  <a:lnTo>
                    <a:pt x="18171" y="85633"/>
                  </a:lnTo>
                  <a:lnTo>
                    <a:pt x="18122" y="85512"/>
                  </a:lnTo>
                  <a:lnTo>
                    <a:pt x="15428" y="82924"/>
                  </a:lnTo>
                  <a:lnTo>
                    <a:pt x="12832" y="80336"/>
                  </a:lnTo>
                  <a:lnTo>
                    <a:pt x="10138" y="77345"/>
                  </a:lnTo>
                  <a:lnTo>
                    <a:pt x="7836" y="74231"/>
                  </a:lnTo>
                  <a:lnTo>
                    <a:pt x="5779" y="70997"/>
                  </a:lnTo>
                  <a:lnTo>
                    <a:pt x="4065" y="67641"/>
                  </a:lnTo>
                  <a:lnTo>
                    <a:pt x="2546" y="64164"/>
                  </a:lnTo>
                  <a:lnTo>
                    <a:pt x="1420" y="60646"/>
                  </a:lnTo>
                  <a:lnTo>
                    <a:pt x="636" y="57048"/>
                  </a:lnTo>
                  <a:lnTo>
                    <a:pt x="146" y="53409"/>
                  </a:lnTo>
                  <a:lnTo>
                    <a:pt x="0" y="49730"/>
                  </a:lnTo>
                  <a:lnTo>
                    <a:pt x="244" y="45444"/>
                  </a:lnTo>
                  <a:lnTo>
                    <a:pt x="881" y="41239"/>
                  </a:lnTo>
                  <a:lnTo>
                    <a:pt x="1910" y="37196"/>
                  </a:lnTo>
                  <a:lnTo>
                    <a:pt x="3428" y="33274"/>
                  </a:lnTo>
                  <a:lnTo>
                    <a:pt x="5191" y="29433"/>
                  </a:lnTo>
                  <a:lnTo>
                    <a:pt x="7395" y="25795"/>
                  </a:lnTo>
                  <a:lnTo>
                    <a:pt x="9942" y="22398"/>
                  </a:lnTo>
                  <a:lnTo>
                    <a:pt x="12783" y="19123"/>
                  </a:lnTo>
                  <a:lnTo>
                    <a:pt x="15918" y="16051"/>
                  </a:lnTo>
                  <a:lnTo>
                    <a:pt x="19297" y="13221"/>
                  </a:lnTo>
                  <a:lnTo>
                    <a:pt x="23069" y="10592"/>
                  </a:lnTo>
                  <a:lnTo>
                    <a:pt x="26987" y="8247"/>
                  </a:lnTo>
                  <a:lnTo>
                    <a:pt x="31151" y="6185"/>
                  </a:lnTo>
                  <a:lnTo>
                    <a:pt x="35559" y="4366"/>
                  </a:lnTo>
                  <a:lnTo>
                    <a:pt x="40114" y="2830"/>
                  </a:lnTo>
                  <a:lnTo>
                    <a:pt x="44865" y="1657"/>
                  </a:lnTo>
                  <a:lnTo>
                    <a:pt x="49763" y="768"/>
                  </a:lnTo>
                  <a:lnTo>
                    <a:pt x="54857" y="242"/>
                  </a:lnTo>
                  <a:lnTo>
                    <a:pt x="5995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08" name="Google Shape;1208;p53"/>
            <p:cNvSpPr/>
            <p:nvPr/>
          </p:nvSpPr>
          <p:spPr>
            <a:xfrm>
              <a:off x="6823076" y="5999163"/>
              <a:ext cx="890700" cy="247500"/>
            </a:xfrm>
            <a:custGeom>
              <a:rect b="b" l="l" r="r" t="t"/>
              <a:pathLst>
                <a:path extrusionOk="0" h="120000" w="120000">
                  <a:moveTo>
                    <a:pt x="16592" y="0"/>
                  </a:moveTo>
                  <a:lnTo>
                    <a:pt x="103407" y="0"/>
                  </a:lnTo>
                  <a:lnTo>
                    <a:pt x="107261" y="1929"/>
                  </a:lnTo>
                  <a:lnTo>
                    <a:pt x="110686" y="6173"/>
                  </a:lnTo>
                  <a:lnTo>
                    <a:pt x="113791" y="13118"/>
                  </a:lnTo>
                  <a:lnTo>
                    <a:pt x="116467" y="22379"/>
                  </a:lnTo>
                  <a:lnTo>
                    <a:pt x="118287" y="33569"/>
                  </a:lnTo>
                  <a:lnTo>
                    <a:pt x="119571" y="45916"/>
                  </a:lnTo>
                  <a:lnTo>
                    <a:pt x="120000" y="60192"/>
                  </a:lnTo>
                  <a:lnTo>
                    <a:pt x="119571" y="74083"/>
                  </a:lnTo>
                  <a:lnTo>
                    <a:pt x="118287" y="86430"/>
                  </a:lnTo>
                  <a:lnTo>
                    <a:pt x="116467" y="97620"/>
                  </a:lnTo>
                  <a:lnTo>
                    <a:pt x="113791" y="106495"/>
                  </a:lnTo>
                  <a:lnTo>
                    <a:pt x="110686" y="113826"/>
                  </a:lnTo>
                  <a:lnTo>
                    <a:pt x="107261" y="118456"/>
                  </a:lnTo>
                  <a:lnTo>
                    <a:pt x="103407" y="120000"/>
                  </a:lnTo>
                  <a:lnTo>
                    <a:pt x="16592" y="120000"/>
                  </a:lnTo>
                  <a:lnTo>
                    <a:pt x="12738" y="118456"/>
                  </a:lnTo>
                  <a:lnTo>
                    <a:pt x="9313" y="113826"/>
                  </a:lnTo>
                  <a:lnTo>
                    <a:pt x="6208" y="106495"/>
                  </a:lnTo>
                  <a:lnTo>
                    <a:pt x="3532" y="97620"/>
                  </a:lnTo>
                  <a:lnTo>
                    <a:pt x="1712" y="86430"/>
                  </a:lnTo>
                  <a:lnTo>
                    <a:pt x="428" y="74083"/>
                  </a:lnTo>
                  <a:lnTo>
                    <a:pt x="0" y="60192"/>
                  </a:lnTo>
                  <a:lnTo>
                    <a:pt x="428" y="45916"/>
                  </a:lnTo>
                  <a:lnTo>
                    <a:pt x="1712" y="33569"/>
                  </a:lnTo>
                  <a:lnTo>
                    <a:pt x="3532" y="22379"/>
                  </a:lnTo>
                  <a:lnTo>
                    <a:pt x="6208" y="13118"/>
                  </a:lnTo>
                  <a:lnTo>
                    <a:pt x="9313" y="6173"/>
                  </a:lnTo>
                  <a:lnTo>
                    <a:pt x="12738" y="1929"/>
                  </a:lnTo>
                  <a:lnTo>
                    <a:pt x="1659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09" name="Google Shape;1209;p53"/>
            <p:cNvSpPr/>
            <p:nvPr/>
          </p:nvSpPr>
          <p:spPr>
            <a:xfrm>
              <a:off x="6983413" y="6280150"/>
              <a:ext cx="568200" cy="247500"/>
            </a:xfrm>
            <a:custGeom>
              <a:rect b="b" l="l" r="r" t="t"/>
              <a:pathLst>
                <a:path extrusionOk="0" h="120000" w="120000">
                  <a:moveTo>
                    <a:pt x="26013" y="0"/>
                  </a:moveTo>
                  <a:lnTo>
                    <a:pt x="93986" y="0"/>
                  </a:lnTo>
                  <a:lnTo>
                    <a:pt x="100195" y="1543"/>
                  </a:lnTo>
                  <a:lnTo>
                    <a:pt x="105566" y="6173"/>
                  </a:lnTo>
                  <a:lnTo>
                    <a:pt x="110265" y="13504"/>
                  </a:lnTo>
                  <a:lnTo>
                    <a:pt x="114461" y="22379"/>
                  </a:lnTo>
                  <a:lnTo>
                    <a:pt x="117482" y="33569"/>
                  </a:lnTo>
                  <a:lnTo>
                    <a:pt x="119328" y="46302"/>
                  </a:lnTo>
                  <a:lnTo>
                    <a:pt x="120000" y="59807"/>
                  </a:lnTo>
                  <a:lnTo>
                    <a:pt x="119328" y="74083"/>
                  </a:lnTo>
                  <a:lnTo>
                    <a:pt x="117482" y="86430"/>
                  </a:lnTo>
                  <a:lnTo>
                    <a:pt x="114461" y="97620"/>
                  </a:lnTo>
                  <a:lnTo>
                    <a:pt x="110265" y="106881"/>
                  </a:lnTo>
                  <a:lnTo>
                    <a:pt x="105566" y="113826"/>
                  </a:lnTo>
                  <a:lnTo>
                    <a:pt x="100195" y="118070"/>
                  </a:lnTo>
                  <a:lnTo>
                    <a:pt x="93986" y="120000"/>
                  </a:lnTo>
                  <a:lnTo>
                    <a:pt x="26013" y="120000"/>
                  </a:lnTo>
                  <a:lnTo>
                    <a:pt x="19972" y="118070"/>
                  </a:lnTo>
                  <a:lnTo>
                    <a:pt x="14601" y="113826"/>
                  </a:lnTo>
                  <a:lnTo>
                    <a:pt x="9734" y="106881"/>
                  </a:lnTo>
                  <a:lnTo>
                    <a:pt x="5538" y="97620"/>
                  </a:lnTo>
                  <a:lnTo>
                    <a:pt x="2685" y="86430"/>
                  </a:lnTo>
                  <a:lnTo>
                    <a:pt x="671" y="74083"/>
                  </a:lnTo>
                  <a:lnTo>
                    <a:pt x="0" y="59807"/>
                  </a:lnTo>
                  <a:lnTo>
                    <a:pt x="671" y="46302"/>
                  </a:lnTo>
                  <a:lnTo>
                    <a:pt x="2685" y="33569"/>
                  </a:lnTo>
                  <a:lnTo>
                    <a:pt x="5538" y="22379"/>
                  </a:lnTo>
                  <a:lnTo>
                    <a:pt x="9734" y="13504"/>
                  </a:lnTo>
                  <a:lnTo>
                    <a:pt x="14601" y="6173"/>
                  </a:lnTo>
                  <a:lnTo>
                    <a:pt x="19972" y="1543"/>
                  </a:lnTo>
                  <a:lnTo>
                    <a:pt x="260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0" name="Google Shape;1210;p53"/>
            <p:cNvSpPr/>
            <p:nvPr/>
          </p:nvSpPr>
          <p:spPr>
            <a:xfrm>
              <a:off x="8421688" y="4462463"/>
              <a:ext cx="669900" cy="246000"/>
            </a:xfrm>
            <a:custGeom>
              <a:rect b="b" l="l" r="r" t="t"/>
              <a:pathLst>
                <a:path extrusionOk="0" h="120000" w="120000">
                  <a:moveTo>
                    <a:pt x="22037" y="0"/>
                  </a:moveTo>
                  <a:lnTo>
                    <a:pt x="97962" y="0"/>
                  </a:lnTo>
                  <a:lnTo>
                    <a:pt x="103222" y="1929"/>
                  </a:lnTo>
                  <a:lnTo>
                    <a:pt x="107630" y="6173"/>
                  </a:lnTo>
                  <a:lnTo>
                    <a:pt x="111753" y="13118"/>
                  </a:lnTo>
                  <a:lnTo>
                    <a:pt x="115308" y="22379"/>
                  </a:lnTo>
                  <a:lnTo>
                    <a:pt x="117725" y="33569"/>
                  </a:lnTo>
                  <a:lnTo>
                    <a:pt x="119431" y="45916"/>
                  </a:lnTo>
                  <a:lnTo>
                    <a:pt x="120000" y="60192"/>
                  </a:lnTo>
                  <a:lnTo>
                    <a:pt x="119431" y="73697"/>
                  </a:lnTo>
                  <a:lnTo>
                    <a:pt x="117725" y="86430"/>
                  </a:lnTo>
                  <a:lnTo>
                    <a:pt x="115308" y="97620"/>
                  </a:lnTo>
                  <a:lnTo>
                    <a:pt x="111753" y="106495"/>
                  </a:lnTo>
                  <a:lnTo>
                    <a:pt x="107630" y="113826"/>
                  </a:lnTo>
                  <a:lnTo>
                    <a:pt x="103222" y="118456"/>
                  </a:lnTo>
                  <a:lnTo>
                    <a:pt x="97962" y="120000"/>
                  </a:lnTo>
                  <a:lnTo>
                    <a:pt x="22037" y="120000"/>
                  </a:lnTo>
                  <a:lnTo>
                    <a:pt x="16919" y="118456"/>
                  </a:lnTo>
                  <a:lnTo>
                    <a:pt x="12369" y="113826"/>
                  </a:lnTo>
                  <a:lnTo>
                    <a:pt x="8246" y="106495"/>
                  </a:lnTo>
                  <a:lnTo>
                    <a:pt x="4691" y="97620"/>
                  </a:lnTo>
                  <a:lnTo>
                    <a:pt x="2274" y="86430"/>
                  </a:lnTo>
                  <a:lnTo>
                    <a:pt x="568" y="73697"/>
                  </a:lnTo>
                  <a:lnTo>
                    <a:pt x="0" y="60192"/>
                  </a:lnTo>
                  <a:lnTo>
                    <a:pt x="568" y="45916"/>
                  </a:lnTo>
                  <a:lnTo>
                    <a:pt x="2274" y="33569"/>
                  </a:lnTo>
                  <a:lnTo>
                    <a:pt x="4691" y="22379"/>
                  </a:lnTo>
                  <a:lnTo>
                    <a:pt x="8246" y="13118"/>
                  </a:lnTo>
                  <a:lnTo>
                    <a:pt x="12369" y="6173"/>
                  </a:lnTo>
                  <a:lnTo>
                    <a:pt x="16919" y="1929"/>
                  </a:lnTo>
                  <a:lnTo>
                    <a:pt x="2203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1" name="Google Shape;1211;p53"/>
            <p:cNvSpPr/>
            <p:nvPr/>
          </p:nvSpPr>
          <p:spPr>
            <a:xfrm>
              <a:off x="5448301" y="4462463"/>
              <a:ext cx="671400" cy="246000"/>
            </a:xfrm>
            <a:custGeom>
              <a:rect b="b" l="l" r="r" t="t"/>
              <a:pathLst>
                <a:path extrusionOk="0" h="120000" w="120000">
                  <a:moveTo>
                    <a:pt x="21985" y="0"/>
                  </a:moveTo>
                  <a:lnTo>
                    <a:pt x="98014" y="0"/>
                  </a:lnTo>
                  <a:lnTo>
                    <a:pt x="102836" y="1929"/>
                  </a:lnTo>
                  <a:lnTo>
                    <a:pt x="107659" y="6173"/>
                  </a:lnTo>
                  <a:lnTo>
                    <a:pt x="111773" y="13118"/>
                  </a:lnTo>
                  <a:lnTo>
                    <a:pt x="115035" y="22379"/>
                  </a:lnTo>
                  <a:lnTo>
                    <a:pt x="117730" y="33569"/>
                  </a:lnTo>
                  <a:lnTo>
                    <a:pt x="119290" y="45916"/>
                  </a:lnTo>
                  <a:lnTo>
                    <a:pt x="120000" y="60192"/>
                  </a:lnTo>
                  <a:lnTo>
                    <a:pt x="119290" y="73697"/>
                  </a:lnTo>
                  <a:lnTo>
                    <a:pt x="117730" y="86430"/>
                  </a:lnTo>
                  <a:lnTo>
                    <a:pt x="115035" y="97620"/>
                  </a:lnTo>
                  <a:lnTo>
                    <a:pt x="111773" y="106495"/>
                  </a:lnTo>
                  <a:lnTo>
                    <a:pt x="107659" y="113826"/>
                  </a:lnTo>
                  <a:lnTo>
                    <a:pt x="102836" y="118456"/>
                  </a:lnTo>
                  <a:lnTo>
                    <a:pt x="98014" y="120000"/>
                  </a:lnTo>
                  <a:lnTo>
                    <a:pt x="21985" y="120000"/>
                  </a:lnTo>
                  <a:lnTo>
                    <a:pt x="17021" y="118456"/>
                  </a:lnTo>
                  <a:lnTo>
                    <a:pt x="12198" y="113826"/>
                  </a:lnTo>
                  <a:lnTo>
                    <a:pt x="8368" y="106495"/>
                  </a:lnTo>
                  <a:lnTo>
                    <a:pt x="4822" y="97620"/>
                  </a:lnTo>
                  <a:lnTo>
                    <a:pt x="2127" y="86430"/>
                  </a:lnTo>
                  <a:lnTo>
                    <a:pt x="567" y="73697"/>
                  </a:lnTo>
                  <a:lnTo>
                    <a:pt x="0" y="60192"/>
                  </a:lnTo>
                  <a:lnTo>
                    <a:pt x="567" y="45916"/>
                  </a:lnTo>
                  <a:lnTo>
                    <a:pt x="2127" y="33569"/>
                  </a:lnTo>
                  <a:lnTo>
                    <a:pt x="4822" y="22379"/>
                  </a:lnTo>
                  <a:lnTo>
                    <a:pt x="8368" y="13118"/>
                  </a:lnTo>
                  <a:lnTo>
                    <a:pt x="12198" y="6173"/>
                  </a:lnTo>
                  <a:lnTo>
                    <a:pt x="17021" y="1929"/>
                  </a:lnTo>
                  <a:lnTo>
                    <a:pt x="219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2" name="Google Shape;1212;p53"/>
            <p:cNvSpPr/>
            <p:nvPr/>
          </p:nvSpPr>
          <p:spPr>
            <a:xfrm>
              <a:off x="7146926" y="2757488"/>
              <a:ext cx="246000" cy="673200"/>
            </a:xfrm>
            <a:custGeom>
              <a:rect b="b" l="l" r="r" t="t"/>
              <a:pathLst>
                <a:path extrusionOk="0" h="120000" w="120000">
                  <a:moveTo>
                    <a:pt x="59807" y="0"/>
                  </a:moveTo>
                  <a:lnTo>
                    <a:pt x="74083" y="566"/>
                  </a:lnTo>
                  <a:lnTo>
                    <a:pt x="86430" y="2266"/>
                  </a:lnTo>
                  <a:lnTo>
                    <a:pt x="97620" y="4958"/>
                  </a:lnTo>
                  <a:lnTo>
                    <a:pt x="106881" y="8217"/>
                  </a:lnTo>
                  <a:lnTo>
                    <a:pt x="113826" y="12325"/>
                  </a:lnTo>
                  <a:lnTo>
                    <a:pt x="118842" y="17142"/>
                  </a:lnTo>
                  <a:lnTo>
                    <a:pt x="120000" y="21959"/>
                  </a:lnTo>
                  <a:lnTo>
                    <a:pt x="120000" y="98040"/>
                  </a:lnTo>
                  <a:lnTo>
                    <a:pt x="118842" y="103140"/>
                  </a:lnTo>
                  <a:lnTo>
                    <a:pt x="113826" y="107674"/>
                  </a:lnTo>
                  <a:lnTo>
                    <a:pt x="106881" y="111782"/>
                  </a:lnTo>
                  <a:lnTo>
                    <a:pt x="97620" y="115324"/>
                  </a:lnTo>
                  <a:lnTo>
                    <a:pt x="86430" y="118016"/>
                  </a:lnTo>
                  <a:lnTo>
                    <a:pt x="74083" y="119574"/>
                  </a:lnTo>
                  <a:lnTo>
                    <a:pt x="59807" y="120000"/>
                  </a:lnTo>
                  <a:lnTo>
                    <a:pt x="46688" y="119574"/>
                  </a:lnTo>
                  <a:lnTo>
                    <a:pt x="33569" y="118016"/>
                  </a:lnTo>
                  <a:lnTo>
                    <a:pt x="22379" y="115324"/>
                  </a:lnTo>
                  <a:lnTo>
                    <a:pt x="13504" y="111782"/>
                  </a:lnTo>
                  <a:lnTo>
                    <a:pt x="6173" y="107674"/>
                  </a:lnTo>
                  <a:lnTo>
                    <a:pt x="1929" y="103140"/>
                  </a:lnTo>
                  <a:lnTo>
                    <a:pt x="0" y="98040"/>
                  </a:lnTo>
                  <a:lnTo>
                    <a:pt x="0" y="21959"/>
                  </a:lnTo>
                  <a:lnTo>
                    <a:pt x="1929" y="17142"/>
                  </a:lnTo>
                  <a:lnTo>
                    <a:pt x="6173" y="12325"/>
                  </a:lnTo>
                  <a:lnTo>
                    <a:pt x="13504" y="8217"/>
                  </a:lnTo>
                  <a:lnTo>
                    <a:pt x="22379" y="4958"/>
                  </a:lnTo>
                  <a:lnTo>
                    <a:pt x="33569" y="2266"/>
                  </a:lnTo>
                  <a:lnTo>
                    <a:pt x="46688" y="566"/>
                  </a:lnTo>
                  <a:lnTo>
                    <a:pt x="5980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3" name="Google Shape;1213;p53"/>
            <p:cNvSpPr/>
            <p:nvPr/>
          </p:nvSpPr>
          <p:spPr>
            <a:xfrm>
              <a:off x="8047038" y="5365750"/>
              <a:ext cx="547800" cy="547800"/>
            </a:xfrm>
            <a:custGeom>
              <a:rect b="b" l="l" r="r" t="t"/>
              <a:pathLst>
                <a:path extrusionOk="0" h="120000" w="120000">
                  <a:moveTo>
                    <a:pt x="26956" y="0"/>
                  </a:moveTo>
                  <a:lnTo>
                    <a:pt x="32173" y="521"/>
                  </a:lnTo>
                  <a:lnTo>
                    <a:pt x="37217" y="2086"/>
                  </a:lnTo>
                  <a:lnTo>
                    <a:pt x="41739" y="4521"/>
                  </a:lnTo>
                  <a:lnTo>
                    <a:pt x="46086" y="7826"/>
                  </a:lnTo>
                  <a:lnTo>
                    <a:pt x="111826" y="74086"/>
                  </a:lnTo>
                  <a:lnTo>
                    <a:pt x="115304" y="78086"/>
                  </a:lnTo>
                  <a:lnTo>
                    <a:pt x="117913" y="82956"/>
                  </a:lnTo>
                  <a:lnTo>
                    <a:pt x="119478" y="88000"/>
                  </a:lnTo>
                  <a:lnTo>
                    <a:pt x="120000" y="93043"/>
                  </a:lnTo>
                  <a:lnTo>
                    <a:pt x="119478" y="98260"/>
                  </a:lnTo>
                  <a:lnTo>
                    <a:pt x="117913" y="103304"/>
                  </a:lnTo>
                  <a:lnTo>
                    <a:pt x="115304" y="108000"/>
                  </a:lnTo>
                  <a:lnTo>
                    <a:pt x="111826" y="112173"/>
                  </a:lnTo>
                  <a:lnTo>
                    <a:pt x="107652" y="115826"/>
                  </a:lnTo>
                  <a:lnTo>
                    <a:pt x="102956" y="118086"/>
                  </a:lnTo>
                  <a:lnTo>
                    <a:pt x="97913" y="119478"/>
                  </a:lnTo>
                  <a:lnTo>
                    <a:pt x="92869" y="120000"/>
                  </a:lnTo>
                  <a:lnTo>
                    <a:pt x="87652" y="119478"/>
                  </a:lnTo>
                  <a:lnTo>
                    <a:pt x="82608" y="118086"/>
                  </a:lnTo>
                  <a:lnTo>
                    <a:pt x="78086" y="115826"/>
                  </a:lnTo>
                  <a:lnTo>
                    <a:pt x="73739" y="112173"/>
                  </a:lnTo>
                  <a:lnTo>
                    <a:pt x="8000" y="46260"/>
                  </a:lnTo>
                  <a:lnTo>
                    <a:pt x="4521" y="41913"/>
                  </a:lnTo>
                  <a:lnTo>
                    <a:pt x="1913" y="37217"/>
                  </a:lnTo>
                  <a:lnTo>
                    <a:pt x="521" y="32173"/>
                  </a:lnTo>
                  <a:lnTo>
                    <a:pt x="0" y="27130"/>
                  </a:lnTo>
                  <a:lnTo>
                    <a:pt x="521" y="21913"/>
                  </a:lnTo>
                  <a:lnTo>
                    <a:pt x="1913" y="16869"/>
                  </a:lnTo>
                  <a:lnTo>
                    <a:pt x="4521" y="12173"/>
                  </a:lnTo>
                  <a:lnTo>
                    <a:pt x="8000" y="7826"/>
                  </a:lnTo>
                  <a:lnTo>
                    <a:pt x="12347" y="4521"/>
                  </a:lnTo>
                  <a:lnTo>
                    <a:pt x="16869" y="2086"/>
                  </a:lnTo>
                  <a:lnTo>
                    <a:pt x="21913" y="521"/>
                  </a:lnTo>
                  <a:lnTo>
                    <a:pt x="269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4" name="Google Shape;1214;p53"/>
            <p:cNvSpPr/>
            <p:nvPr/>
          </p:nvSpPr>
          <p:spPr>
            <a:xfrm>
              <a:off x="5946776" y="3257550"/>
              <a:ext cx="546000" cy="547800"/>
            </a:xfrm>
            <a:custGeom>
              <a:rect b="b" l="l" r="r" t="t"/>
              <a:pathLst>
                <a:path extrusionOk="0" h="120000" w="120000">
                  <a:moveTo>
                    <a:pt x="27034" y="0"/>
                  </a:moveTo>
                  <a:lnTo>
                    <a:pt x="32267" y="521"/>
                  </a:lnTo>
                  <a:lnTo>
                    <a:pt x="37151" y="1739"/>
                  </a:lnTo>
                  <a:lnTo>
                    <a:pt x="41860" y="4347"/>
                  </a:lnTo>
                  <a:lnTo>
                    <a:pt x="46220" y="7826"/>
                  </a:lnTo>
                  <a:lnTo>
                    <a:pt x="112151" y="73739"/>
                  </a:lnTo>
                  <a:lnTo>
                    <a:pt x="115465" y="78086"/>
                  </a:lnTo>
                  <a:lnTo>
                    <a:pt x="117906" y="82608"/>
                  </a:lnTo>
                  <a:lnTo>
                    <a:pt x="119476" y="87652"/>
                  </a:lnTo>
                  <a:lnTo>
                    <a:pt x="120000" y="93043"/>
                  </a:lnTo>
                  <a:lnTo>
                    <a:pt x="119476" y="98086"/>
                  </a:lnTo>
                  <a:lnTo>
                    <a:pt x="117906" y="103130"/>
                  </a:lnTo>
                  <a:lnTo>
                    <a:pt x="115465" y="108000"/>
                  </a:lnTo>
                  <a:lnTo>
                    <a:pt x="112151" y="112000"/>
                  </a:lnTo>
                  <a:lnTo>
                    <a:pt x="107965" y="115478"/>
                  </a:lnTo>
                  <a:lnTo>
                    <a:pt x="103081" y="118086"/>
                  </a:lnTo>
                  <a:lnTo>
                    <a:pt x="98023" y="119478"/>
                  </a:lnTo>
                  <a:lnTo>
                    <a:pt x="92965" y="120000"/>
                  </a:lnTo>
                  <a:lnTo>
                    <a:pt x="87906" y="119478"/>
                  </a:lnTo>
                  <a:lnTo>
                    <a:pt x="82848" y="118086"/>
                  </a:lnTo>
                  <a:lnTo>
                    <a:pt x="78139" y="115478"/>
                  </a:lnTo>
                  <a:lnTo>
                    <a:pt x="73779" y="112000"/>
                  </a:lnTo>
                  <a:lnTo>
                    <a:pt x="7848" y="46086"/>
                  </a:lnTo>
                  <a:lnTo>
                    <a:pt x="4534" y="41739"/>
                  </a:lnTo>
                  <a:lnTo>
                    <a:pt x="1918" y="37217"/>
                  </a:lnTo>
                  <a:lnTo>
                    <a:pt x="523" y="32173"/>
                  </a:lnTo>
                  <a:lnTo>
                    <a:pt x="0" y="27130"/>
                  </a:lnTo>
                  <a:lnTo>
                    <a:pt x="523" y="21739"/>
                  </a:lnTo>
                  <a:lnTo>
                    <a:pt x="1918" y="16695"/>
                  </a:lnTo>
                  <a:lnTo>
                    <a:pt x="4534" y="12173"/>
                  </a:lnTo>
                  <a:lnTo>
                    <a:pt x="7848" y="7826"/>
                  </a:lnTo>
                  <a:lnTo>
                    <a:pt x="12034" y="4347"/>
                  </a:lnTo>
                  <a:lnTo>
                    <a:pt x="16918" y="1739"/>
                  </a:lnTo>
                  <a:lnTo>
                    <a:pt x="21976" y="521"/>
                  </a:lnTo>
                  <a:lnTo>
                    <a:pt x="2703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5" name="Google Shape;1215;p53"/>
            <p:cNvSpPr/>
            <p:nvPr/>
          </p:nvSpPr>
          <p:spPr>
            <a:xfrm>
              <a:off x="5946776" y="5365750"/>
              <a:ext cx="546000" cy="547800"/>
            </a:xfrm>
            <a:custGeom>
              <a:rect b="b" l="l" r="r" t="t"/>
              <a:pathLst>
                <a:path extrusionOk="0" h="120000" w="120000">
                  <a:moveTo>
                    <a:pt x="92965" y="0"/>
                  </a:moveTo>
                  <a:lnTo>
                    <a:pt x="98197" y="521"/>
                  </a:lnTo>
                  <a:lnTo>
                    <a:pt x="103081" y="2086"/>
                  </a:lnTo>
                  <a:lnTo>
                    <a:pt x="107965" y="4521"/>
                  </a:lnTo>
                  <a:lnTo>
                    <a:pt x="112151" y="7826"/>
                  </a:lnTo>
                  <a:lnTo>
                    <a:pt x="115639" y="12173"/>
                  </a:lnTo>
                  <a:lnTo>
                    <a:pt x="117906" y="16869"/>
                  </a:lnTo>
                  <a:lnTo>
                    <a:pt x="119476" y="21913"/>
                  </a:lnTo>
                  <a:lnTo>
                    <a:pt x="120000" y="27130"/>
                  </a:lnTo>
                  <a:lnTo>
                    <a:pt x="119476" y="32173"/>
                  </a:lnTo>
                  <a:lnTo>
                    <a:pt x="117906" y="37217"/>
                  </a:lnTo>
                  <a:lnTo>
                    <a:pt x="115639" y="41913"/>
                  </a:lnTo>
                  <a:lnTo>
                    <a:pt x="112151" y="46260"/>
                  </a:lnTo>
                  <a:lnTo>
                    <a:pt x="46220" y="112173"/>
                  </a:lnTo>
                  <a:lnTo>
                    <a:pt x="41860" y="115826"/>
                  </a:lnTo>
                  <a:lnTo>
                    <a:pt x="37151" y="118086"/>
                  </a:lnTo>
                  <a:lnTo>
                    <a:pt x="32093" y="119478"/>
                  </a:lnTo>
                  <a:lnTo>
                    <a:pt x="27034" y="120000"/>
                  </a:lnTo>
                  <a:lnTo>
                    <a:pt x="21976" y="119478"/>
                  </a:lnTo>
                  <a:lnTo>
                    <a:pt x="16918" y="118086"/>
                  </a:lnTo>
                  <a:lnTo>
                    <a:pt x="12034" y="115826"/>
                  </a:lnTo>
                  <a:lnTo>
                    <a:pt x="7848" y="112173"/>
                  </a:lnTo>
                  <a:lnTo>
                    <a:pt x="4534" y="108000"/>
                  </a:lnTo>
                  <a:lnTo>
                    <a:pt x="1918" y="103130"/>
                  </a:lnTo>
                  <a:lnTo>
                    <a:pt x="523" y="98260"/>
                  </a:lnTo>
                  <a:lnTo>
                    <a:pt x="0" y="93043"/>
                  </a:lnTo>
                  <a:lnTo>
                    <a:pt x="523" y="88000"/>
                  </a:lnTo>
                  <a:lnTo>
                    <a:pt x="1918" y="82956"/>
                  </a:lnTo>
                  <a:lnTo>
                    <a:pt x="4534" y="78086"/>
                  </a:lnTo>
                  <a:lnTo>
                    <a:pt x="7848" y="74086"/>
                  </a:lnTo>
                  <a:lnTo>
                    <a:pt x="73779" y="7826"/>
                  </a:lnTo>
                  <a:lnTo>
                    <a:pt x="78139" y="4521"/>
                  </a:lnTo>
                  <a:lnTo>
                    <a:pt x="82848" y="2086"/>
                  </a:lnTo>
                  <a:lnTo>
                    <a:pt x="87906" y="521"/>
                  </a:lnTo>
                  <a:lnTo>
                    <a:pt x="9296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6" name="Google Shape;1216;p53"/>
            <p:cNvSpPr/>
            <p:nvPr/>
          </p:nvSpPr>
          <p:spPr>
            <a:xfrm>
              <a:off x="8047038" y="3257550"/>
              <a:ext cx="547800" cy="547800"/>
            </a:xfrm>
            <a:custGeom>
              <a:rect b="b" l="l" r="r" t="t"/>
              <a:pathLst>
                <a:path extrusionOk="0" h="120000" w="120000">
                  <a:moveTo>
                    <a:pt x="92869" y="0"/>
                  </a:moveTo>
                  <a:lnTo>
                    <a:pt x="97913" y="521"/>
                  </a:lnTo>
                  <a:lnTo>
                    <a:pt x="102956" y="1739"/>
                  </a:lnTo>
                  <a:lnTo>
                    <a:pt x="107652" y="4347"/>
                  </a:lnTo>
                  <a:lnTo>
                    <a:pt x="111826" y="7826"/>
                  </a:lnTo>
                  <a:lnTo>
                    <a:pt x="115304" y="12173"/>
                  </a:lnTo>
                  <a:lnTo>
                    <a:pt x="117913" y="16695"/>
                  </a:lnTo>
                  <a:lnTo>
                    <a:pt x="119478" y="21739"/>
                  </a:lnTo>
                  <a:lnTo>
                    <a:pt x="120000" y="27130"/>
                  </a:lnTo>
                  <a:lnTo>
                    <a:pt x="119478" y="32173"/>
                  </a:lnTo>
                  <a:lnTo>
                    <a:pt x="117913" y="37217"/>
                  </a:lnTo>
                  <a:lnTo>
                    <a:pt x="115304" y="41739"/>
                  </a:lnTo>
                  <a:lnTo>
                    <a:pt x="111826" y="46086"/>
                  </a:lnTo>
                  <a:lnTo>
                    <a:pt x="46086" y="112000"/>
                  </a:lnTo>
                  <a:lnTo>
                    <a:pt x="41739" y="115478"/>
                  </a:lnTo>
                  <a:lnTo>
                    <a:pt x="37217" y="118086"/>
                  </a:lnTo>
                  <a:lnTo>
                    <a:pt x="32173" y="119478"/>
                  </a:lnTo>
                  <a:lnTo>
                    <a:pt x="26956" y="120000"/>
                  </a:lnTo>
                  <a:lnTo>
                    <a:pt x="21913" y="119478"/>
                  </a:lnTo>
                  <a:lnTo>
                    <a:pt x="16869" y="118086"/>
                  </a:lnTo>
                  <a:lnTo>
                    <a:pt x="12347" y="115478"/>
                  </a:lnTo>
                  <a:lnTo>
                    <a:pt x="8000" y="112000"/>
                  </a:lnTo>
                  <a:lnTo>
                    <a:pt x="4521" y="108000"/>
                  </a:lnTo>
                  <a:lnTo>
                    <a:pt x="1913" y="103130"/>
                  </a:lnTo>
                  <a:lnTo>
                    <a:pt x="521" y="98086"/>
                  </a:lnTo>
                  <a:lnTo>
                    <a:pt x="0" y="93043"/>
                  </a:lnTo>
                  <a:lnTo>
                    <a:pt x="521" y="87652"/>
                  </a:lnTo>
                  <a:lnTo>
                    <a:pt x="1913" y="82608"/>
                  </a:lnTo>
                  <a:lnTo>
                    <a:pt x="4521" y="78086"/>
                  </a:lnTo>
                  <a:lnTo>
                    <a:pt x="8000" y="73739"/>
                  </a:lnTo>
                  <a:lnTo>
                    <a:pt x="73739" y="7826"/>
                  </a:lnTo>
                  <a:lnTo>
                    <a:pt x="78086" y="4347"/>
                  </a:lnTo>
                  <a:lnTo>
                    <a:pt x="82608" y="1739"/>
                  </a:lnTo>
                  <a:lnTo>
                    <a:pt x="87652" y="521"/>
                  </a:lnTo>
                  <a:lnTo>
                    <a:pt x="9286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17" name="Google Shape;1217;p53"/>
          <p:cNvSpPr/>
          <p:nvPr/>
        </p:nvSpPr>
        <p:spPr>
          <a:xfrm>
            <a:off x="1001795" y="2794718"/>
            <a:ext cx="140400" cy="303900"/>
          </a:xfrm>
          <a:custGeom>
            <a:rect b="b" l="l" r="r" t="t"/>
            <a:pathLst>
              <a:path extrusionOk="0" h="120000" w="120000">
                <a:moveTo>
                  <a:pt x="80111" y="0"/>
                </a:moveTo>
                <a:lnTo>
                  <a:pt x="120000" y="102"/>
                </a:lnTo>
                <a:lnTo>
                  <a:pt x="120000" y="20599"/>
                </a:lnTo>
                <a:lnTo>
                  <a:pt x="91111" y="20599"/>
                </a:lnTo>
                <a:lnTo>
                  <a:pt x="89666" y="20599"/>
                </a:lnTo>
                <a:lnTo>
                  <a:pt x="88000" y="20753"/>
                </a:lnTo>
                <a:lnTo>
                  <a:pt x="86444" y="20958"/>
                </a:lnTo>
                <a:lnTo>
                  <a:pt x="85000" y="21318"/>
                </a:lnTo>
                <a:lnTo>
                  <a:pt x="83555" y="21729"/>
                </a:lnTo>
                <a:lnTo>
                  <a:pt x="82222" y="22294"/>
                </a:lnTo>
                <a:lnTo>
                  <a:pt x="81222" y="23065"/>
                </a:lnTo>
                <a:lnTo>
                  <a:pt x="80333" y="23938"/>
                </a:lnTo>
                <a:lnTo>
                  <a:pt x="79777" y="25017"/>
                </a:lnTo>
                <a:lnTo>
                  <a:pt x="79555" y="26352"/>
                </a:lnTo>
                <a:lnTo>
                  <a:pt x="79555" y="38784"/>
                </a:lnTo>
                <a:lnTo>
                  <a:pt x="119888" y="38784"/>
                </a:lnTo>
                <a:lnTo>
                  <a:pt x="115222" y="59897"/>
                </a:lnTo>
                <a:lnTo>
                  <a:pt x="79555" y="59897"/>
                </a:lnTo>
                <a:lnTo>
                  <a:pt x="79555" y="119999"/>
                </a:lnTo>
                <a:lnTo>
                  <a:pt x="25666" y="119999"/>
                </a:lnTo>
                <a:lnTo>
                  <a:pt x="25666" y="59897"/>
                </a:lnTo>
                <a:lnTo>
                  <a:pt x="0" y="59897"/>
                </a:lnTo>
                <a:lnTo>
                  <a:pt x="0" y="38784"/>
                </a:lnTo>
                <a:lnTo>
                  <a:pt x="25666" y="38784"/>
                </a:lnTo>
                <a:lnTo>
                  <a:pt x="25666" y="25068"/>
                </a:lnTo>
                <a:lnTo>
                  <a:pt x="25777" y="23681"/>
                </a:lnTo>
                <a:lnTo>
                  <a:pt x="26000" y="22140"/>
                </a:lnTo>
                <a:lnTo>
                  <a:pt x="26333" y="20599"/>
                </a:lnTo>
                <a:lnTo>
                  <a:pt x="27000" y="19058"/>
                </a:lnTo>
                <a:lnTo>
                  <a:pt x="27777" y="17465"/>
                </a:lnTo>
                <a:lnTo>
                  <a:pt x="28666" y="15821"/>
                </a:lnTo>
                <a:lnTo>
                  <a:pt x="29888" y="14229"/>
                </a:lnTo>
                <a:lnTo>
                  <a:pt x="31444" y="12636"/>
                </a:lnTo>
                <a:lnTo>
                  <a:pt x="33111" y="11147"/>
                </a:lnTo>
                <a:lnTo>
                  <a:pt x="35222" y="9606"/>
                </a:lnTo>
                <a:lnTo>
                  <a:pt x="37444" y="8167"/>
                </a:lnTo>
                <a:lnTo>
                  <a:pt x="40111" y="6780"/>
                </a:lnTo>
                <a:lnTo>
                  <a:pt x="43000" y="5547"/>
                </a:lnTo>
                <a:lnTo>
                  <a:pt x="46222" y="4366"/>
                </a:lnTo>
                <a:lnTo>
                  <a:pt x="49888" y="3287"/>
                </a:lnTo>
                <a:lnTo>
                  <a:pt x="54000" y="2311"/>
                </a:lnTo>
                <a:lnTo>
                  <a:pt x="58333" y="1541"/>
                </a:lnTo>
                <a:lnTo>
                  <a:pt x="63111" y="924"/>
                </a:lnTo>
                <a:lnTo>
                  <a:pt x="68333" y="410"/>
                </a:lnTo>
                <a:lnTo>
                  <a:pt x="73888" y="102"/>
                </a:lnTo>
                <a:lnTo>
                  <a:pt x="8011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8" name="Google Shape;1218;p53"/>
          <p:cNvSpPr/>
          <p:nvPr/>
        </p:nvSpPr>
        <p:spPr>
          <a:xfrm>
            <a:off x="1636479" y="2832579"/>
            <a:ext cx="282000" cy="228300"/>
          </a:xfrm>
          <a:custGeom>
            <a:rect b="b" l="l" r="r" t="t"/>
            <a:pathLst>
              <a:path extrusionOk="0" h="120000" w="120000">
                <a:moveTo>
                  <a:pt x="83116" y="0"/>
                </a:moveTo>
                <a:lnTo>
                  <a:pt x="86099" y="212"/>
                </a:lnTo>
                <a:lnTo>
                  <a:pt x="88967" y="849"/>
                </a:lnTo>
                <a:lnTo>
                  <a:pt x="91778" y="1911"/>
                </a:lnTo>
                <a:lnTo>
                  <a:pt x="94359" y="3327"/>
                </a:lnTo>
                <a:lnTo>
                  <a:pt x="96768" y="5026"/>
                </a:lnTo>
                <a:lnTo>
                  <a:pt x="99063" y="7150"/>
                </a:lnTo>
                <a:lnTo>
                  <a:pt x="101070" y="9557"/>
                </a:lnTo>
                <a:lnTo>
                  <a:pt x="105200" y="8283"/>
                </a:lnTo>
                <a:lnTo>
                  <a:pt x="109216" y="6654"/>
                </a:lnTo>
                <a:lnTo>
                  <a:pt x="113059" y="4672"/>
                </a:lnTo>
                <a:lnTo>
                  <a:pt x="116730" y="2123"/>
                </a:lnTo>
                <a:lnTo>
                  <a:pt x="115640" y="5663"/>
                </a:lnTo>
                <a:lnTo>
                  <a:pt x="114263" y="8849"/>
                </a:lnTo>
                <a:lnTo>
                  <a:pt x="112543" y="11823"/>
                </a:lnTo>
                <a:lnTo>
                  <a:pt x="110592" y="14513"/>
                </a:lnTo>
                <a:lnTo>
                  <a:pt x="108355" y="16849"/>
                </a:lnTo>
                <a:lnTo>
                  <a:pt x="105889" y="18973"/>
                </a:lnTo>
                <a:lnTo>
                  <a:pt x="109560" y="18265"/>
                </a:lnTo>
                <a:lnTo>
                  <a:pt x="113173" y="17203"/>
                </a:lnTo>
                <a:lnTo>
                  <a:pt x="116615" y="15858"/>
                </a:lnTo>
                <a:lnTo>
                  <a:pt x="120000" y="14159"/>
                </a:lnTo>
                <a:lnTo>
                  <a:pt x="117992" y="17699"/>
                </a:lnTo>
                <a:lnTo>
                  <a:pt x="115697" y="21097"/>
                </a:lnTo>
                <a:lnTo>
                  <a:pt x="113231" y="24283"/>
                </a:lnTo>
                <a:lnTo>
                  <a:pt x="110592" y="27115"/>
                </a:lnTo>
                <a:lnTo>
                  <a:pt x="107724" y="29876"/>
                </a:lnTo>
                <a:lnTo>
                  <a:pt x="107839" y="33769"/>
                </a:lnTo>
                <a:lnTo>
                  <a:pt x="107724" y="38230"/>
                </a:lnTo>
                <a:lnTo>
                  <a:pt x="107380" y="42690"/>
                </a:lnTo>
                <a:lnTo>
                  <a:pt x="106921" y="47221"/>
                </a:lnTo>
                <a:lnTo>
                  <a:pt x="106175" y="51823"/>
                </a:lnTo>
                <a:lnTo>
                  <a:pt x="105315" y="56283"/>
                </a:lnTo>
                <a:lnTo>
                  <a:pt x="104168" y="60814"/>
                </a:lnTo>
                <a:lnTo>
                  <a:pt x="102906" y="65203"/>
                </a:lnTo>
                <a:lnTo>
                  <a:pt x="101414" y="69592"/>
                </a:lnTo>
                <a:lnTo>
                  <a:pt x="99751" y="73840"/>
                </a:lnTo>
                <a:lnTo>
                  <a:pt x="97858" y="78159"/>
                </a:lnTo>
                <a:lnTo>
                  <a:pt x="95736" y="82194"/>
                </a:lnTo>
                <a:lnTo>
                  <a:pt x="93499" y="86159"/>
                </a:lnTo>
                <a:lnTo>
                  <a:pt x="91089" y="89982"/>
                </a:lnTo>
                <a:lnTo>
                  <a:pt x="88393" y="93734"/>
                </a:lnTo>
                <a:lnTo>
                  <a:pt x="85640" y="97203"/>
                </a:lnTo>
                <a:lnTo>
                  <a:pt x="82600" y="100530"/>
                </a:lnTo>
                <a:lnTo>
                  <a:pt x="79445" y="103646"/>
                </a:lnTo>
                <a:lnTo>
                  <a:pt x="76061" y="106477"/>
                </a:lnTo>
                <a:lnTo>
                  <a:pt x="72447" y="109168"/>
                </a:lnTo>
                <a:lnTo>
                  <a:pt x="68776" y="111575"/>
                </a:lnTo>
                <a:lnTo>
                  <a:pt x="64875" y="113699"/>
                </a:lnTo>
                <a:lnTo>
                  <a:pt x="60745" y="115539"/>
                </a:lnTo>
                <a:lnTo>
                  <a:pt x="56500" y="117097"/>
                </a:lnTo>
                <a:lnTo>
                  <a:pt x="52084" y="118371"/>
                </a:lnTo>
                <a:lnTo>
                  <a:pt x="47495" y="119221"/>
                </a:lnTo>
                <a:lnTo>
                  <a:pt x="42734" y="119787"/>
                </a:lnTo>
                <a:lnTo>
                  <a:pt x="37801" y="120000"/>
                </a:lnTo>
                <a:lnTo>
                  <a:pt x="32581" y="119716"/>
                </a:lnTo>
                <a:lnTo>
                  <a:pt x="27533" y="119008"/>
                </a:lnTo>
                <a:lnTo>
                  <a:pt x="22600" y="117946"/>
                </a:lnTo>
                <a:lnTo>
                  <a:pt x="17782" y="116389"/>
                </a:lnTo>
                <a:lnTo>
                  <a:pt x="13078" y="114477"/>
                </a:lnTo>
                <a:lnTo>
                  <a:pt x="8546" y="112141"/>
                </a:lnTo>
                <a:lnTo>
                  <a:pt x="4187" y="109380"/>
                </a:lnTo>
                <a:lnTo>
                  <a:pt x="0" y="106336"/>
                </a:lnTo>
                <a:lnTo>
                  <a:pt x="2925" y="106690"/>
                </a:lnTo>
                <a:lnTo>
                  <a:pt x="5908" y="106831"/>
                </a:lnTo>
                <a:lnTo>
                  <a:pt x="10210" y="106548"/>
                </a:lnTo>
                <a:lnTo>
                  <a:pt x="14397" y="105911"/>
                </a:lnTo>
                <a:lnTo>
                  <a:pt x="18413" y="104778"/>
                </a:lnTo>
                <a:lnTo>
                  <a:pt x="22370" y="103292"/>
                </a:lnTo>
                <a:lnTo>
                  <a:pt x="26156" y="101522"/>
                </a:lnTo>
                <a:lnTo>
                  <a:pt x="29770" y="99256"/>
                </a:lnTo>
                <a:lnTo>
                  <a:pt x="33212" y="96707"/>
                </a:lnTo>
                <a:lnTo>
                  <a:pt x="36481" y="93805"/>
                </a:lnTo>
                <a:lnTo>
                  <a:pt x="33613" y="93592"/>
                </a:lnTo>
                <a:lnTo>
                  <a:pt x="30803" y="92884"/>
                </a:lnTo>
                <a:lnTo>
                  <a:pt x="28107" y="91752"/>
                </a:lnTo>
                <a:lnTo>
                  <a:pt x="25583" y="90477"/>
                </a:lnTo>
                <a:lnTo>
                  <a:pt x="23231" y="88637"/>
                </a:lnTo>
                <a:lnTo>
                  <a:pt x="20994" y="86654"/>
                </a:lnTo>
                <a:lnTo>
                  <a:pt x="19043" y="84389"/>
                </a:lnTo>
                <a:lnTo>
                  <a:pt x="17265" y="81840"/>
                </a:lnTo>
                <a:lnTo>
                  <a:pt x="15774" y="79008"/>
                </a:lnTo>
                <a:lnTo>
                  <a:pt x="14512" y="75964"/>
                </a:lnTo>
                <a:lnTo>
                  <a:pt x="13479" y="72778"/>
                </a:lnTo>
                <a:lnTo>
                  <a:pt x="15774" y="73203"/>
                </a:lnTo>
                <a:lnTo>
                  <a:pt x="18126" y="73345"/>
                </a:lnTo>
                <a:lnTo>
                  <a:pt x="20305" y="73203"/>
                </a:lnTo>
                <a:lnTo>
                  <a:pt x="22485" y="72849"/>
                </a:lnTo>
                <a:lnTo>
                  <a:pt x="24608" y="72212"/>
                </a:lnTo>
                <a:lnTo>
                  <a:pt x="21854" y="71362"/>
                </a:lnTo>
                <a:lnTo>
                  <a:pt x="19216" y="70159"/>
                </a:lnTo>
                <a:lnTo>
                  <a:pt x="16749" y="68530"/>
                </a:lnTo>
                <a:lnTo>
                  <a:pt x="14512" y="66548"/>
                </a:lnTo>
                <a:lnTo>
                  <a:pt x="12332" y="64353"/>
                </a:lnTo>
                <a:lnTo>
                  <a:pt x="10497" y="61876"/>
                </a:lnTo>
                <a:lnTo>
                  <a:pt x="8891" y="59185"/>
                </a:lnTo>
                <a:lnTo>
                  <a:pt x="7456" y="56141"/>
                </a:lnTo>
                <a:lnTo>
                  <a:pt x="6309" y="53026"/>
                </a:lnTo>
                <a:lnTo>
                  <a:pt x="5506" y="49628"/>
                </a:lnTo>
                <a:lnTo>
                  <a:pt x="4990" y="46159"/>
                </a:lnTo>
                <a:lnTo>
                  <a:pt x="4818" y="42548"/>
                </a:lnTo>
                <a:lnTo>
                  <a:pt x="4818" y="42194"/>
                </a:lnTo>
                <a:lnTo>
                  <a:pt x="7399" y="43681"/>
                </a:lnTo>
                <a:lnTo>
                  <a:pt x="10152" y="44814"/>
                </a:lnTo>
                <a:lnTo>
                  <a:pt x="13021" y="45592"/>
                </a:lnTo>
                <a:lnTo>
                  <a:pt x="16003" y="46017"/>
                </a:lnTo>
                <a:lnTo>
                  <a:pt x="13594" y="43752"/>
                </a:lnTo>
                <a:lnTo>
                  <a:pt x="11529" y="41274"/>
                </a:lnTo>
                <a:lnTo>
                  <a:pt x="9636" y="38371"/>
                </a:lnTo>
                <a:lnTo>
                  <a:pt x="8030" y="35256"/>
                </a:lnTo>
                <a:lnTo>
                  <a:pt x="6768" y="31929"/>
                </a:lnTo>
                <a:lnTo>
                  <a:pt x="5850" y="28318"/>
                </a:lnTo>
                <a:lnTo>
                  <a:pt x="5277" y="24637"/>
                </a:lnTo>
                <a:lnTo>
                  <a:pt x="5047" y="20743"/>
                </a:lnTo>
                <a:lnTo>
                  <a:pt x="5219" y="17486"/>
                </a:lnTo>
                <a:lnTo>
                  <a:pt x="5621" y="14300"/>
                </a:lnTo>
                <a:lnTo>
                  <a:pt x="6252" y="11185"/>
                </a:lnTo>
                <a:lnTo>
                  <a:pt x="7227" y="8283"/>
                </a:lnTo>
                <a:lnTo>
                  <a:pt x="8374" y="5522"/>
                </a:lnTo>
                <a:lnTo>
                  <a:pt x="11529" y="9911"/>
                </a:lnTo>
                <a:lnTo>
                  <a:pt x="14913" y="14159"/>
                </a:lnTo>
                <a:lnTo>
                  <a:pt x="18527" y="18053"/>
                </a:lnTo>
                <a:lnTo>
                  <a:pt x="22428" y="21592"/>
                </a:lnTo>
                <a:lnTo>
                  <a:pt x="26386" y="24778"/>
                </a:lnTo>
                <a:lnTo>
                  <a:pt x="30630" y="27752"/>
                </a:lnTo>
                <a:lnTo>
                  <a:pt x="34990" y="30230"/>
                </a:lnTo>
                <a:lnTo>
                  <a:pt x="39579" y="32424"/>
                </a:lnTo>
                <a:lnTo>
                  <a:pt x="44225" y="34265"/>
                </a:lnTo>
                <a:lnTo>
                  <a:pt x="49101" y="35610"/>
                </a:lnTo>
                <a:lnTo>
                  <a:pt x="54034" y="36672"/>
                </a:lnTo>
                <a:lnTo>
                  <a:pt x="59139" y="37168"/>
                </a:lnTo>
                <a:lnTo>
                  <a:pt x="58680" y="33769"/>
                </a:lnTo>
                <a:lnTo>
                  <a:pt x="58508" y="30230"/>
                </a:lnTo>
                <a:lnTo>
                  <a:pt x="58680" y="26477"/>
                </a:lnTo>
                <a:lnTo>
                  <a:pt x="59254" y="22796"/>
                </a:lnTo>
                <a:lnTo>
                  <a:pt x="60114" y="19256"/>
                </a:lnTo>
                <a:lnTo>
                  <a:pt x="61376" y="16000"/>
                </a:lnTo>
                <a:lnTo>
                  <a:pt x="62925" y="12955"/>
                </a:lnTo>
                <a:lnTo>
                  <a:pt x="64703" y="10194"/>
                </a:lnTo>
                <a:lnTo>
                  <a:pt x="66768" y="7575"/>
                </a:lnTo>
                <a:lnTo>
                  <a:pt x="69063" y="5451"/>
                </a:lnTo>
                <a:lnTo>
                  <a:pt x="71529" y="3539"/>
                </a:lnTo>
                <a:lnTo>
                  <a:pt x="74168" y="1982"/>
                </a:lnTo>
                <a:lnTo>
                  <a:pt x="77036" y="920"/>
                </a:lnTo>
                <a:lnTo>
                  <a:pt x="80019" y="212"/>
                </a:lnTo>
                <a:lnTo>
                  <a:pt x="8311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219" name="Google Shape;1219;p53"/>
          <p:cNvGrpSpPr/>
          <p:nvPr/>
        </p:nvGrpSpPr>
        <p:grpSpPr>
          <a:xfrm>
            <a:off x="2342601" y="2831402"/>
            <a:ext cx="363693" cy="230192"/>
            <a:chOff x="6339200" y="2792883"/>
            <a:chExt cx="585374" cy="370500"/>
          </a:xfrm>
        </p:grpSpPr>
        <p:sp>
          <p:nvSpPr>
            <p:cNvPr id="1220" name="Google Shape;1220;p53"/>
            <p:cNvSpPr/>
            <p:nvPr/>
          </p:nvSpPr>
          <p:spPr>
            <a:xfrm>
              <a:off x="6339200" y="2792883"/>
              <a:ext cx="364200" cy="370500"/>
            </a:xfrm>
            <a:custGeom>
              <a:rect b="b" l="l" r="r" t="t"/>
              <a:pathLst>
                <a:path extrusionOk="0" h="120000" w="120000">
                  <a:moveTo>
                    <a:pt x="63475" y="0"/>
                  </a:moveTo>
                  <a:lnTo>
                    <a:pt x="68772" y="325"/>
                  </a:lnTo>
                  <a:lnTo>
                    <a:pt x="73986" y="1219"/>
                  </a:lnTo>
                  <a:lnTo>
                    <a:pt x="79117" y="2439"/>
                  </a:lnTo>
                  <a:lnTo>
                    <a:pt x="84000" y="4227"/>
                  </a:lnTo>
                  <a:lnTo>
                    <a:pt x="88882" y="6422"/>
                  </a:lnTo>
                  <a:lnTo>
                    <a:pt x="93517" y="8943"/>
                  </a:lnTo>
                  <a:lnTo>
                    <a:pt x="97903" y="11788"/>
                  </a:lnTo>
                  <a:lnTo>
                    <a:pt x="102124" y="14959"/>
                  </a:lnTo>
                  <a:lnTo>
                    <a:pt x="97075" y="20243"/>
                  </a:lnTo>
                  <a:lnTo>
                    <a:pt x="91862" y="25528"/>
                  </a:lnTo>
                  <a:lnTo>
                    <a:pt x="86565" y="30650"/>
                  </a:lnTo>
                  <a:lnTo>
                    <a:pt x="82924" y="28617"/>
                  </a:lnTo>
                  <a:lnTo>
                    <a:pt x="79117" y="26747"/>
                  </a:lnTo>
                  <a:lnTo>
                    <a:pt x="75144" y="25040"/>
                  </a:lnTo>
                  <a:lnTo>
                    <a:pt x="71172" y="23658"/>
                  </a:lnTo>
                  <a:lnTo>
                    <a:pt x="67034" y="22682"/>
                  </a:lnTo>
                  <a:lnTo>
                    <a:pt x="62979" y="22113"/>
                  </a:lnTo>
                  <a:lnTo>
                    <a:pt x="58758" y="22113"/>
                  </a:lnTo>
                  <a:lnTo>
                    <a:pt x="54537" y="22601"/>
                  </a:lnTo>
                  <a:lnTo>
                    <a:pt x="50317" y="23739"/>
                  </a:lnTo>
                  <a:lnTo>
                    <a:pt x="46427" y="25121"/>
                  </a:lnTo>
                  <a:lnTo>
                    <a:pt x="42703" y="26910"/>
                  </a:lnTo>
                  <a:lnTo>
                    <a:pt x="39310" y="29024"/>
                  </a:lnTo>
                  <a:lnTo>
                    <a:pt x="36082" y="31626"/>
                  </a:lnTo>
                  <a:lnTo>
                    <a:pt x="33186" y="34471"/>
                  </a:lnTo>
                  <a:lnTo>
                    <a:pt x="30620" y="37642"/>
                  </a:lnTo>
                  <a:lnTo>
                    <a:pt x="28468" y="41056"/>
                  </a:lnTo>
                  <a:lnTo>
                    <a:pt x="26648" y="44634"/>
                  </a:lnTo>
                  <a:lnTo>
                    <a:pt x="25075" y="48373"/>
                  </a:lnTo>
                  <a:lnTo>
                    <a:pt x="24000" y="52195"/>
                  </a:lnTo>
                  <a:lnTo>
                    <a:pt x="23337" y="56260"/>
                  </a:lnTo>
                  <a:lnTo>
                    <a:pt x="23172" y="60243"/>
                  </a:lnTo>
                  <a:lnTo>
                    <a:pt x="23420" y="64308"/>
                  </a:lnTo>
                  <a:lnTo>
                    <a:pt x="24165" y="68211"/>
                  </a:lnTo>
                  <a:lnTo>
                    <a:pt x="25324" y="72113"/>
                  </a:lnTo>
                  <a:lnTo>
                    <a:pt x="26731" y="75772"/>
                  </a:lnTo>
                  <a:lnTo>
                    <a:pt x="28551" y="79268"/>
                  </a:lnTo>
                  <a:lnTo>
                    <a:pt x="30703" y="82520"/>
                  </a:lnTo>
                  <a:lnTo>
                    <a:pt x="33186" y="85447"/>
                  </a:lnTo>
                  <a:lnTo>
                    <a:pt x="36000" y="88130"/>
                  </a:lnTo>
                  <a:lnTo>
                    <a:pt x="39062" y="90569"/>
                  </a:lnTo>
                  <a:lnTo>
                    <a:pt x="42289" y="92601"/>
                  </a:lnTo>
                  <a:lnTo>
                    <a:pt x="45765" y="94390"/>
                  </a:lnTo>
                  <a:lnTo>
                    <a:pt x="49406" y="95853"/>
                  </a:lnTo>
                  <a:lnTo>
                    <a:pt x="53296" y="96910"/>
                  </a:lnTo>
                  <a:lnTo>
                    <a:pt x="57103" y="97560"/>
                  </a:lnTo>
                  <a:lnTo>
                    <a:pt x="60993" y="97886"/>
                  </a:lnTo>
                  <a:lnTo>
                    <a:pt x="64965" y="97804"/>
                  </a:lnTo>
                  <a:lnTo>
                    <a:pt x="68772" y="97398"/>
                  </a:lnTo>
                  <a:lnTo>
                    <a:pt x="72744" y="96341"/>
                  </a:lnTo>
                  <a:lnTo>
                    <a:pt x="76468" y="95040"/>
                  </a:lnTo>
                  <a:lnTo>
                    <a:pt x="79696" y="93577"/>
                  </a:lnTo>
                  <a:lnTo>
                    <a:pt x="82675" y="91869"/>
                  </a:lnTo>
                  <a:lnTo>
                    <a:pt x="85489" y="89756"/>
                  </a:lnTo>
                  <a:lnTo>
                    <a:pt x="87972" y="87317"/>
                  </a:lnTo>
                  <a:lnTo>
                    <a:pt x="90124" y="84634"/>
                  </a:lnTo>
                  <a:lnTo>
                    <a:pt x="92110" y="81788"/>
                  </a:lnTo>
                  <a:lnTo>
                    <a:pt x="93848" y="78780"/>
                  </a:lnTo>
                  <a:lnTo>
                    <a:pt x="95172" y="75609"/>
                  </a:lnTo>
                  <a:lnTo>
                    <a:pt x="96331" y="72357"/>
                  </a:lnTo>
                  <a:lnTo>
                    <a:pt x="78703" y="72113"/>
                  </a:lnTo>
                  <a:lnTo>
                    <a:pt x="61241" y="71869"/>
                  </a:lnTo>
                  <a:lnTo>
                    <a:pt x="61241" y="51463"/>
                  </a:lnTo>
                  <a:lnTo>
                    <a:pt x="90455" y="51463"/>
                  </a:lnTo>
                  <a:lnTo>
                    <a:pt x="119751" y="51544"/>
                  </a:lnTo>
                  <a:lnTo>
                    <a:pt x="120000" y="56097"/>
                  </a:lnTo>
                  <a:lnTo>
                    <a:pt x="120000" y="60813"/>
                  </a:lnTo>
                  <a:lnTo>
                    <a:pt x="119834" y="65365"/>
                  </a:lnTo>
                  <a:lnTo>
                    <a:pt x="119337" y="70000"/>
                  </a:lnTo>
                  <a:lnTo>
                    <a:pt x="118675" y="74552"/>
                  </a:lnTo>
                  <a:lnTo>
                    <a:pt x="117600" y="79024"/>
                  </a:lnTo>
                  <a:lnTo>
                    <a:pt x="116275" y="83414"/>
                  </a:lnTo>
                  <a:lnTo>
                    <a:pt x="114620" y="87723"/>
                  </a:lnTo>
                  <a:lnTo>
                    <a:pt x="112634" y="91788"/>
                  </a:lnTo>
                  <a:lnTo>
                    <a:pt x="110151" y="95853"/>
                  </a:lnTo>
                  <a:lnTo>
                    <a:pt x="107337" y="99593"/>
                  </a:lnTo>
                  <a:lnTo>
                    <a:pt x="104110" y="103170"/>
                  </a:lnTo>
                  <a:lnTo>
                    <a:pt x="100634" y="106504"/>
                  </a:lnTo>
                  <a:lnTo>
                    <a:pt x="96827" y="109430"/>
                  </a:lnTo>
                  <a:lnTo>
                    <a:pt x="92772" y="112032"/>
                  </a:lnTo>
                  <a:lnTo>
                    <a:pt x="88634" y="114146"/>
                  </a:lnTo>
                  <a:lnTo>
                    <a:pt x="84165" y="116016"/>
                  </a:lnTo>
                  <a:lnTo>
                    <a:pt x="79531" y="117560"/>
                  </a:lnTo>
                  <a:lnTo>
                    <a:pt x="74813" y="118699"/>
                  </a:lnTo>
                  <a:lnTo>
                    <a:pt x="70096" y="119512"/>
                  </a:lnTo>
                  <a:lnTo>
                    <a:pt x="65213" y="119918"/>
                  </a:lnTo>
                  <a:lnTo>
                    <a:pt x="60413" y="120000"/>
                  </a:lnTo>
                  <a:lnTo>
                    <a:pt x="55448" y="119756"/>
                  </a:lnTo>
                  <a:lnTo>
                    <a:pt x="50731" y="119105"/>
                  </a:lnTo>
                  <a:lnTo>
                    <a:pt x="45931" y="118130"/>
                  </a:lnTo>
                  <a:lnTo>
                    <a:pt x="41296" y="116747"/>
                  </a:lnTo>
                  <a:lnTo>
                    <a:pt x="36165" y="114878"/>
                  </a:lnTo>
                  <a:lnTo>
                    <a:pt x="31365" y="112601"/>
                  </a:lnTo>
                  <a:lnTo>
                    <a:pt x="26813" y="109674"/>
                  </a:lnTo>
                  <a:lnTo>
                    <a:pt x="22427" y="106585"/>
                  </a:lnTo>
                  <a:lnTo>
                    <a:pt x="18372" y="103008"/>
                  </a:lnTo>
                  <a:lnTo>
                    <a:pt x="14731" y="99024"/>
                  </a:lnTo>
                  <a:lnTo>
                    <a:pt x="11337" y="94959"/>
                  </a:lnTo>
                  <a:lnTo>
                    <a:pt x="8441" y="90487"/>
                  </a:lnTo>
                  <a:lnTo>
                    <a:pt x="5875" y="85853"/>
                  </a:lnTo>
                  <a:lnTo>
                    <a:pt x="3724" y="80894"/>
                  </a:lnTo>
                  <a:lnTo>
                    <a:pt x="2068" y="75934"/>
                  </a:lnTo>
                  <a:lnTo>
                    <a:pt x="827" y="70731"/>
                  </a:lnTo>
                  <a:lnTo>
                    <a:pt x="248" y="65447"/>
                  </a:lnTo>
                  <a:lnTo>
                    <a:pt x="0" y="60081"/>
                  </a:lnTo>
                  <a:lnTo>
                    <a:pt x="165" y="54634"/>
                  </a:lnTo>
                  <a:lnTo>
                    <a:pt x="744" y="49349"/>
                  </a:lnTo>
                  <a:lnTo>
                    <a:pt x="1986" y="44065"/>
                  </a:lnTo>
                  <a:lnTo>
                    <a:pt x="3558" y="38943"/>
                  </a:lnTo>
                  <a:lnTo>
                    <a:pt x="5793" y="34065"/>
                  </a:lnTo>
                  <a:lnTo>
                    <a:pt x="8441" y="29268"/>
                  </a:lnTo>
                  <a:lnTo>
                    <a:pt x="11420" y="24796"/>
                  </a:lnTo>
                  <a:lnTo>
                    <a:pt x="14896" y="20650"/>
                  </a:lnTo>
                  <a:lnTo>
                    <a:pt x="18703" y="16747"/>
                  </a:lnTo>
                  <a:lnTo>
                    <a:pt x="22758" y="13170"/>
                  </a:lnTo>
                  <a:lnTo>
                    <a:pt x="27227" y="10000"/>
                  </a:lnTo>
                  <a:lnTo>
                    <a:pt x="31944" y="7154"/>
                  </a:lnTo>
                  <a:lnTo>
                    <a:pt x="36744" y="4796"/>
                  </a:lnTo>
                  <a:lnTo>
                    <a:pt x="41875" y="2845"/>
                  </a:lnTo>
                  <a:lnTo>
                    <a:pt x="47172" y="1382"/>
                  </a:lnTo>
                  <a:lnTo>
                    <a:pt x="52551" y="487"/>
                  </a:lnTo>
                  <a:lnTo>
                    <a:pt x="58096" y="162"/>
                  </a:lnTo>
                  <a:lnTo>
                    <a:pt x="6347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21" name="Google Shape;1221;p53"/>
            <p:cNvSpPr/>
            <p:nvPr/>
          </p:nvSpPr>
          <p:spPr>
            <a:xfrm>
              <a:off x="6764974" y="2898384"/>
              <a:ext cx="159600" cy="159600"/>
            </a:xfrm>
            <a:custGeom>
              <a:rect b="b" l="l" r="r" t="t"/>
              <a:pathLst>
                <a:path extrusionOk="0" h="120000" w="120000">
                  <a:moveTo>
                    <a:pt x="40251" y="0"/>
                  </a:moveTo>
                  <a:lnTo>
                    <a:pt x="80125" y="0"/>
                  </a:lnTo>
                  <a:lnTo>
                    <a:pt x="80314" y="39747"/>
                  </a:lnTo>
                  <a:lnTo>
                    <a:pt x="120000" y="40126"/>
                  </a:lnTo>
                  <a:lnTo>
                    <a:pt x="120000" y="79873"/>
                  </a:lnTo>
                  <a:lnTo>
                    <a:pt x="80314" y="80252"/>
                  </a:lnTo>
                  <a:lnTo>
                    <a:pt x="80125" y="120000"/>
                  </a:lnTo>
                  <a:lnTo>
                    <a:pt x="40251" y="120000"/>
                  </a:lnTo>
                  <a:lnTo>
                    <a:pt x="39874" y="80252"/>
                  </a:lnTo>
                  <a:lnTo>
                    <a:pt x="0" y="79873"/>
                  </a:lnTo>
                  <a:lnTo>
                    <a:pt x="0" y="40126"/>
                  </a:lnTo>
                  <a:lnTo>
                    <a:pt x="39874" y="39747"/>
                  </a:lnTo>
                  <a:lnTo>
                    <a:pt x="4025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22" name="Google Shape;1222;p53"/>
          <p:cNvSpPr/>
          <p:nvPr/>
        </p:nvSpPr>
        <p:spPr>
          <a:xfrm>
            <a:off x="3185401" y="2798315"/>
            <a:ext cx="297300" cy="296700"/>
          </a:xfrm>
          <a:custGeom>
            <a:rect b="b" l="l" r="r" t="t"/>
            <a:pathLst>
              <a:path extrusionOk="0" h="120000" w="120000">
                <a:moveTo>
                  <a:pt x="11715" y="47686"/>
                </a:moveTo>
                <a:lnTo>
                  <a:pt x="11715" y="96772"/>
                </a:lnTo>
                <a:lnTo>
                  <a:pt x="11882" y="98899"/>
                </a:lnTo>
                <a:lnTo>
                  <a:pt x="12440" y="100802"/>
                </a:lnTo>
                <a:lnTo>
                  <a:pt x="13333" y="102593"/>
                </a:lnTo>
                <a:lnTo>
                  <a:pt x="14449" y="104216"/>
                </a:lnTo>
                <a:lnTo>
                  <a:pt x="15843" y="105615"/>
                </a:lnTo>
                <a:lnTo>
                  <a:pt x="17461" y="106791"/>
                </a:lnTo>
                <a:lnTo>
                  <a:pt x="19246" y="107574"/>
                </a:lnTo>
                <a:lnTo>
                  <a:pt x="21143" y="108134"/>
                </a:lnTo>
                <a:lnTo>
                  <a:pt x="23207" y="108302"/>
                </a:lnTo>
                <a:lnTo>
                  <a:pt x="96792" y="108302"/>
                </a:lnTo>
                <a:lnTo>
                  <a:pt x="98856" y="108134"/>
                </a:lnTo>
                <a:lnTo>
                  <a:pt x="100864" y="107574"/>
                </a:lnTo>
                <a:lnTo>
                  <a:pt x="102649" y="106791"/>
                </a:lnTo>
                <a:lnTo>
                  <a:pt x="104211" y="105615"/>
                </a:lnTo>
                <a:lnTo>
                  <a:pt x="105550" y="104216"/>
                </a:lnTo>
                <a:lnTo>
                  <a:pt x="106722" y="102593"/>
                </a:lnTo>
                <a:lnTo>
                  <a:pt x="107615" y="100802"/>
                </a:lnTo>
                <a:lnTo>
                  <a:pt x="108117" y="98899"/>
                </a:lnTo>
                <a:lnTo>
                  <a:pt x="108284" y="96772"/>
                </a:lnTo>
                <a:lnTo>
                  <a:pt x="108284" y="47686"/>
                </a:lnTo>
                <a:lnTo>
                  <a:pt x="90376" y="47686"/>
                </a:lnTo>
                <a:lnTo>
                  <a:pt x="90990" y="49365"/>
                </a:lnTo>
                <a:lnTo>
                  <a:pt x="91548" y="51044"/>
                </a:lnTo>
                <a:lnTo>
                  <a:pt x="92217" y="53955"/>
                </a:lnTo>
                <a:lnTo>
                  <a:pt x="92663" y="56977"/>
                </a:lnTo>
                <a:lnTo>
                  <a:pt x="92775" y="60000"/>
                </a:lnTo>
                <a:lnTo>
                  <a:pt x="92608" y="63526"/>
                </a:lnTo>
                <a:lnTo>
                  <a:pt x="92050" y="66996"/>
                </a:lnTo>
                <a:lnTo>
                  <a:pt x="91101" y="70354"/>
                </a:lnTo>
                <a:lnTo>
                  <a:pt x="89874" y="73544"/>
                </a:lnTo>
                <a:lnTo>
                  <a:pt x="88368" y="76511"/>
                </a:lnTo>
                <a:lnTo>
                  <a:pt x="86415" y="79365"/>
                </a:lnTo>
                <a:lnTo>
                  <a:pt x="84351" y="81940"/>
                </a:lnTo>
                <a:lnTo>
                  <a:pt x="81952" y="84347"/>
                </a:lnTo>
                <a:lnTo>
                  <a:pt x="79330" y="86473"/>
                </a:lnTo>
                <a:lnTo>
                  <a:pt x="76541" y="88320"/>
                </a:lnTo>
                <a:lnTo>
                  <a:pt x="73528" y="89888"/>
                </a:lnTo>
                <a:lnTo>
                  <a:pt x="70348" y="91119"/>
                </a:lnTo>
                <a:lnTo>
                  <a:pt x="67057" y="92070"/>
                </a:lnTo>
                <a:lnTo>
                  <a:pt x="63542" y="92630"/>
                </a:lnTo>
                <a:lnTo>
                  <a:pt x="59972" y="92798"/>
                </a:lnTo>
                <a:lnTo>
                  <a:pt x="56457" y="92630"/>
                </a:lnTo>
                <a:lnTo>
                  <a:pt x="52942" y="92070"/>
                </a:lnTo>
                <a:lnTo>
                  <a:pt x="49651" y="91119"/>
                </a:lnTo>
                <a:lnTo>
                  <a:pt x="46471" y="89888"/>
                </a:lnTo>
                <a:lnTo>
                  <a:pt x="43458" y="88320"/>
                </a:lnTo>
                <a:lnTo>
                  <a:pt x="40669" y="86473"/>
                </a:lnTo>
                <a:lnTo>
                  <a:pt x="38047" y="84347"/>
                </a:lnTo>
                <a:lnTo>
                  <a:pt x="35648" y="81940"/>
                </a:lnTo>
                <a:lnTo>
                  <a:pt x="33584" y="79365"/>
                </a:lnTo>
                <a:lnTo>
                  <a:pt x="31743" y="76511"/>
                </a:lnTo>
                <a:lnTo>
                  <a:pt x="30125" y="73544"/>
                </a:lnTo>
                <a:lnTo>
                  <a:pt x="28898" y="70354"/>
                </a:lnTo>
                <a:lnTo>
                  <a:pt x="27949" y="66996"/>
                </a:lnTo>
                <a:lnTo>
                  <a:pt x="27391" y="63526"/>
                </a:lnTo>
                <a:lnTo>
                  <a:pt x="27224" y="60000"/>
                </a:lnTo>
                <a:lnTo>
                  <a:pt x="27336" y="56977"/>
                </a:lnTo>
                <a:lnTo>
                  <a:pt x="27782" y="53955"/>
                </a:lnTo>
                <a:lnTo>
                  <a:pt x="28451" y="51044"/>
                </a:lnTo>
                <a:lnTo>
                  <a:pt x="29009" y="49365"/>
                </a:lnTo>
                <a:lnTo>
                  <a:pt x="29623" y="47686"/>
                </a:lnTo>
                <a:lnTo>
                  <a:pt x="11715" y="47686"/>
                </a:lnTo>
                <a:close/>
                <a:moveTo>
                  <a:pt x="59972" y="38843"/>
                </a:moveTo>
                <a:lnTo>
                  <a:pt x="57405" y="39067"/>
                </a:lnTo>
                <a:lnTo>
                  <a:pt x="54895" y="39514"/>
                </a:lnTo>
                <a:lnTo>
                  <a:pt x="52496" y="40298"/>
                </a:lnTo>
                <a:lnTo>
                  <a:pt x="50264" y="41250"/>
                </a:lnTo>
                <a:lnTo>
                  <a:pt x="48145" y="42537"/>
                </a:lnTo>
                <a:lnTo>
                  <a:pt x="46192" y="44104"/>
                </a:lnTo>
                <a:lnTo>
                  <a:pt x="44463" y="45727"/>
                </a:lnTo>
                <a:lnTo>
                  <a:pt x="42900" y="47686"/>
                </a:lnTo>
                <a:lnTo>
                  <a:pt x="42231" y="48638"/>
                </a:lnTo>
                <a:lnTo>
                  <a:pt x="41617" y="49701"/>
                </a:lnTo>
                <a:lnTo>
                  <a:pt x="40446" y="52052"/>
                </a:lnTo>
                <a:lnTo>
                  <a:pt x="39609" y="54570"/>
                </a:lnTo>
                <a:lnTo>
                  <a:pt x="39107" y="57257"/>
                </a:lnTo>
                <a:lnTo>
                  <a:pt x="38940" y="60000"/>
                </a:lnTo>
                <a:lnTo>
                  <a:pt x="39107" y="62854"/>
                </a:lnTo>
                <a:lnTo>
                  <a:pt x="39665" y="65597"/>
                </a:lnTo>
                <a:lnTo>
                  <a:pt x="40557" y="68227"/>
                </a:lnTo>
                <a:lnTo>
                  <a:pt x="41729" y="70634"/>
                </a:lnTo>
                <a:lnTo>
                  <a:pt x="43291" y="72929"/>
                </a:lnTo>
                <a:lnTo>
                  <a:pt x="45076" y="74944"/>
                </a:lnTo>
                <a:lnTo>
                  <a:pt x="47085" y="76735"/>
                </a:lnTo>
                <a:lnTo>
                  <a:pt x="49372" y="78190"/>
                </a:lnTo>
                <a:lnTo>
                  <a:pt x="51771" y="79421"/>
                </a:lnTo>
                <a:lnTo>
                  <a:pt x="54393" y="80373"/>
                </a:lnTo>
                <a:lnTo>
                  <a:pt x="57126" y="80932"/>
                </a:lnTo>
                <a:lnTo>
                  <a:pt x="59972" y="81100"/>
                </a:lnTo>
                <a:lnTo>
                  <a:pt x="62873" y="80932"/>
                </a:lnTo>
                <a:lnTo>
                  <a:pt x="65606" y="80373"/>
                </a:lnTo>
                <a:lnTo>
                  <a:pt x="68228" y="79421"/>
                </a:lnTo>
                <a:lnTo>
                  <a:pt x="70683" y="78190"/>
                </a:lnTo>
                <a:lnTo>
                  <a:pt x="72914" y="76735"/>
                </a:lnTo>
                <a:lnTo>
                  <a:pt x="74923" y="74944"/>
                </a:lnTo>
                <a:lnTo>
                  <a:pt x="76708" y="72929"/>
                </a:lnTo>
                <a:lnTo>
                  <a:pt x="78270" y="70634"/>
                </a:lnTo>
                <a:lnTo>
                  <a:pt x="79497" y="68227"/>
                </a:lnTo>
                <a:lnTo>
                  <a:pt x="80334" y="65597"/>
                </a:lnTo>
                <a:lnTo>
                  <a:pt x="80948" y="62854"/>
                </a:lnTo>
                <a:lnTo>
                  <a:pt x="81115" y="60000"/>
                </a:lnTo>
                <a:lnTo>
                  <a:pt x="80948" y="57257"/>
                </a:lnTo>
                <a:lnTo>
                  <a:pt x="80390" y="54570"/>
                </a:lnTo>
                <a:lnTo>
                  <a:pt x="79553" y="52108"/>
                </a:lnTo>
                <a:lnTo>
                  <a:pt x="78382" y="49701"/>
                </a:lnTo>
                <a:lnTo>
                  <a:pt x="77768" y="48638"/>
                </a:lnTo>
                <a:lnTo>
                  <a:pt x="77154" y="47686"/>
                </a:lnTo>
                <a:lnTo>
                  <a:pt x="75592" y="45727"/>
                </a:lnTo>
                <a:lnTo>
                  <a:pt x="73807" y="44104"/>
                </a:lnTo>
                <a:lnTo>
                  <a:pt x="71854" y="42537"/>
                </a:lnTo>
                <a:lnTo>
                  <a:pt x="69735" y="41250"/>
                </a:lnTo>
                <a:lnTo>
                  <a:pt x="67503" y="40298"/>
                </a:lnTo>
                <a:lnTo>
                  <a:pt x="65160" y="39514"/>
                </a:lnTo>
                <a:lnTo>
                  <a:pt x="62594" y="39067"/>
                </a:lnTo>
                <a:lnTo>
                  <a:pt x="59972" y="38843"/>
                </a:lnTo>
                <a:close/>
                <a:moveTo>
                  <a:pt x="103430" y="13880"/>
                </a:moveTo>
                <a:lnTo>
                  <a:pt x="88368" y="13880"/>
                </a:lnTo>
                <a:lnTo>
                  <a:pt x="87531" y="14048"/>
                </a:lnTo>
                <a:lnTo>
                  <a:pt x="86806" y="14440"/>
                </a:lnTo>
                <a:lnTo>
                  <a:pt x="86248" y="14944"/>
                </a:lnTo>
                <a:lnTo>
                  <a:pt x="85857" y="15671"/>
                </a:lnTo>
                <a:lnTo>
                  <a:pt x="85746" y="16511"/>
                </a:lnTo>
                <a:lnTo>
                  <a:pt x="85801" y="31567"/>
                </a:lnTo>
                <a:lnTo>
                  <a:pt x="85969" y="32462"/>
                </a:lnTo>
                <a:lnTo>
                  <a:pt x="86304" y="33134"/>
                </a:lnTo>
                <a:lnTo>
                  <a:pt x="86861" y="33694"/>
                </a:lnTo>
                <a:lnTo>
                  <a:pt x="87587" y="34029"/>
                </a:lnTo>
                <a:lnTo>
                  <a:pt x="88479" y="34253"/>
                </a:lnTo>
                <a:lnTo>
                  <a:pt x="103486" y="34197"/>
                </a:lnTo>
                <a:lnTo>
                  <a:pt x="104323" y="34029"/>
                </a:lnTo>
                <a:lnTo>
                  <a:pt x="105048" y="33694"/>
                </a:lnTo>
                <a:lnTo>
                  <a:pt x="105550" y="33078"/>
                </a:lnTo>
                <a:lnTo>
                  <a:pt x="105941" y="32406"/>
                </a:lnTo>
                <a:lnTo>
                  <a:pt x="106108" y="31511"/>
                </a:lnTo>
                <a:lnTo>
                  <a:pt x="106108" y="16455"/>
                </a:lnTo>
                <a:lnTo>
                  <a:pt x="105941" y="15559"/>
                </a:lnTo>
                <a:lnTo>
                  <a:pt x="105550" y="14888"/>
                </a:lnTo>
                <a:lnTo>
                  <a:pt x="105048" y="14328"/>
                </a:lnTo>
                <a:lnTo>
                  <a:pt x="104267" y="13992"/>
                </a:lnTo>
                <a:lnTo>
                  <a:pt x="103486" y="13880"/>
                </a:lnTo>
                <a:lnTo>
                  <a:pt x="103430" y="13880"/>
                </a:lnTo>
                <a:close/>
                <a:moveTo>
                  <a:pt x="18912" y="0"/>
                </a:moveTo>
                <a:lnTo>
                  <a:pt x="101143" y="0"/>
                </a:lnTo>
                <a:lnTo>
                  <a:pt x="103654" y="167"/>
                </a:lnTo>
                <a:lnTo>
                  <a:pt x="106108" y="671"/>
                </a:lnTo>
                <a:lnTo>
                  <a:pt x="108451" y="1511"/>
                </a:lnTo>
                <a:lnTo>
                  <a:pt x="110627" y="2574"/>
                </a:lnTo>
                <a:lnTo>
                  <a:pt x="112635" y="3973"/>
                </a:lnTo>
                <a:lnTo>
                  <a:pt x="114421" y="5541"/>
                </a:lnTo>
                <a:lnTo>
                  <a:pt x="116039" y="7332"/>
                </a:lnTo>
                <a:lnTo>
                  <a:pt x="117377" y="9347"/>
                </a:lnTo>
                <a:lnTo>
                  <a:pt x="118493" y="11529"/>
                </a:lnTo>
                <a:lnTo>
                  <a:pt x="119274" y="13880"/>
                </a:lnTo>
                <a:lnTo>
                  <a:pt x="119776" y="16343"/>
                </a:lnTo>
                <a:lnTo>
                  <a:pt x="120000" y="18861"/>
                </a:lnTo>
                <a:lnTo>
                  <a:pt x="120000" y="101082"/>
                </a:lnTo>
                <a:lnTo>
                  <a:pt x="119776" y="103712"/>
                </a:lnTo>
                <a:lnTo>
                  <a:pt x="119274" y="106175"/>
                </a:lnTo>
                <a:lnTo>
                  <a:pt x="118493" y="108470"/>
                </a:lnTo>
                <a:lnTo>
                  <a:pt x="117377" y="110652"/>
                </a:lnTo>
                <a:lnTo>
                  <a:pt x="116039" y="112667"/>
                </a:lnTo>
                <a:lnTo>
                  <a:pt x="114421" y="114458"/>
                </a:lnTo>
                <a:lnTo>
                  <a:pt x="112635" y="116082"/>
                </a:lnTo>
                <a:lnTo>
                  <a:pt x="110627" y="117425"/>
                </a:lnTo>
                <a:lnTo>
                  <a:pt x="108451" y="118544"/>
                </a:lnTo>
                <a:lnTo>
                  <a:pt x="106108" y="119328"/>
                </a:lnTo>
                <a:lnTo>
                  <a:pt x="103654" y="119832"/>
                </a:lnTo>
                <a:lnTo>
                  <a:pt x="101143" y="120000"/>
                </a:lnTo>
                <a:lnTo>
                  <a:pt x="18912" y="120000"/>
                </a:lnTo>
                <a:lnTo>
                  <a:pt x="16345" y="119832"/>
                </a:lnTo>
                <a:lnTo>
                  <a:pt x="13891" y="119328"/>
                </a:lnTo>
                <a:lnTo>
                  <a:pt x="11548" y="118544"/>
                </a:lnTo>
                <a:lnTo>
                  <a:pt x="9372" y="117425"/>
                </a:lnTo>
                <a:lnTo>
                  <a:pt x="7419" y="116082"/>
                </a:lnTo>
                <a:lnTo>
                  <a:pt x="5578" y="114458"/>
                </a:lnTo>
                <a:lnTo>
                  <a:pt x="3960" y="112667"/>
                </a:lnTo>
                <a:lnTo>
                  <a:pt x="2622" y="110652"/>
                </a:lnTo>
                <a:lnTo>
                  <a:pt x="1506" y="108470"/>
                </a:lnTo>
                <a:lnTo>
                  <a:pt x="669" y="106175"/>
                </a:lnTo>
                <a:lnTo>
                  <a:pt x="223" y="103712"/>
                </a:lnTo>
                <a:lnTo>
                  <a:pt x="0" y="101082"/>
                </a:lnTo>
                <a:lnTo>
                  <a:pt x="0" y="18861"/>
                </a:lnTo>
                <a:lnTo>
                  <a:pt x="223" y="16343"/>
                </a:lnTo>
                <a:lnTo>
                  <a:pt x="669" y="13880"/>
                </a:lnTo>
                <a:lnTo>
                  <a:pt x="1506" y="11529"/>
                </a:lnTo>
                <a:lnTo>
                  <a:pt x="2622" y="9347"/>
                </a:lnTo>
                <a:lnTo>
                  <a:pt x="3960" y="7332"/>
                </a:lnTo>
                <a:lnTo>
                  <a:pt x="5578" y="5541"/>
                </a:lnTo>
                <a:lnTo>
                  <a:pt x="7419" y="3973"/>
                </a:lnTo>
                <a:lnTo>
                  <a:pt x="9372" y="2574"/>
                </a:lnTo>
                <a:lnTo>
                  <a:pt x="11548" y="1511"/>
                </a:lnTo>
                <a:lnTo>
                  <a:pt x="13891" y="671"/>
                </a:lnTo>
                <a:lnTo>
                  <a:pt x="16345" y="167"/>
                </a:lnTo>
                <a:lnTo>
                  <a:pt x="1891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p:txBody>
      </p:sp>
      <p:grpSp>
        <p:nvGrpSpPr>
          <p:cNvPr id="1223" name="Google Shape;1223;p53"/>
          <p:cNvGrpSpPr/>
          <p:nvPr/>
        </p:nvGrpSpPr>
        <p:grpSpPr>
          <a:xfrm>
            <a:off x="4732774" y="2777217"/>
            <a:ext cx="339766" cy="339185"/>
            <a:chOff x="9585325" y="3333750"/>
            <a:chExt cx="3787800" cy="3781325"/>
          </a:xfrm>
        </p:grpSpPr>
        <p:sp>
          <p:nvSpPr>
            <p:cNvPr id="1224" name="Google Shape;1224;p53"/>
            <p:cNvSpPr/>
            <p:nvPr/>
          </p:nvSpPr>
          <p:spPr>
            <a:xfrm>
              <a:off x="9585325" y="3333750"/>
              <a:ext cx="3787800" cy="2665500"/>
            </a:xfrm>
            <a:custGeom>
              <a:rect b="b" l="l" r="r" t="t"/>
              <a:pathLst>
                <a:path extrusionOk="0" h="120000" w="120000">
                  <a:moveTo>
                    <a:pt x="77737" y="0"/>
                  </a:moveTo>
                  <a:lnTo>
                    <a:pt x="80854" y="214"/>
                  </a:lnTo>
                  <a:lnTo>
                    <a:pt x="83947" y="678"/>
                  </a:lnTo>
                  <a:lnTo>
                    <a:pt x="86989" y="1464"/>
                  </a:lnTo>
                  <a:lnTo>
                    <a:pt x="89930" y="2571"/>
                  </a:lnTo>
                  <a:lnTo>
                    <a:pt x="92746" y="3928"/>
                  </a:lnTo>
                  <a:lnTo>
                    <a:pt x="95537" y="5607"/>
                  </a:lnTo>
                  <a:lnTo>
                    <a:pt x="98202" y="7535"/>
                  </a:lnTo>
                  <a:lnTo>
                    <a:pt x="100716" y="9678"/>
                  </a:lnTo>
                  <a:lnTo>
                    <a:pt x="103155" y="12071"/>
                  </a:lnTo>
                  <a:lnTo>
                    <a:pt x="105468" y="14714"/>
                  </a:lnTo>
                  <a:lnTo>
                    <a:pt x="107580" y="17535"/>
                  </a:lnTo>
                  <a:lnTo>
                    <a:pt x="109616" y="20607"/>
                  </a:lnTo>
                  <a:lnTo>
                    <a:pt x="111477" y="23857"/>
                  </a:lnTo>
                  <a:lnTo>
                    <a:pt x="113161" y="27285"/>
                  </a:lnTo>
                  <a:lnTo>
                    <a:pt x="114720" y="30892"/>
                  </a:lnTo>
                  <a:lnTo>
                    <a:pt x="116077" y="34642"/>
                  </a:lnTo>
                  <a:lnTo>
                    <a:pt x="117234" y="38500"/>
                  </a:lnTo>
                  <a:lnTo>
                    <a:pt x="118189" y="42571"/>
                  </a:lnTo>
                  <a:lnTo>
                    <a:pt x="118969" y="46678"/>
                  </a:lnTo>
                  <a:lnTo>
                    <a:pt x="119547" y="50964"/>
                  </a:lnTo>
                  <a:lnTo>
                    <a:pt x="119874" y="55357"/>
                  </a:lnTo>
                  <a:lnTo>
                    <a:pt x="120000" y="59785"/>
                  </a:lnTo>
                  <a:lnTo>
                    <a:pt x="119949" y="60607"/>
                  </a:lnTo>
                  <a:lnTo>
                    <a:pt x="119924" y="61428"/>
                  </a:lnTo>
                  <a:lnTo>
                    <a:pt x="119874" y="62285"/>
                  </a:lnTo>
                  <a:lnTo>
                    <a:pt x="119874" y="62857"/>
                  </a:lnTo>
                  <a:lnTo>
                    <a:pt x="119773" y="67107"/>
                  </a:lnTo>
                  <a:lnTo>
                    <a:pt x="119446" y="71285"/>
                  </a:lnTo>
                  <a:lnTo>
                    <a:pt x="118918" y="75357"/>
                  </a:lnTo>
                  <a:lnTo>
                    <a:pt x="118189" y="79321"/>
                  </a:lnTo>
                  <a:lnTo>
                    <a:pt x="117284" y="83178"/>
                  </a:lnTo>
                  <a:lnTo>
                    <a:pt x="116128" y="86928"/>
                  </a:lnTo>
                  <a:lnTo>
                    <a:pt x="114846" y="90500"/>
                  </a:lnTo>
                  <a:lnTo>
                    <a:pt x="113412" y="93928"/>
                  </a:lnTo>
                  <a:lnTo>
                    <a:pt x="111778" y="97214"/>
                  </a:lnTo>
                  <a:lnTo>
                    <a:pt x="110018" y="100285"/>
                  </a:lnTo>
                  <a:lnTo>
                    <a:pt x="108108" y="103214"/>
                  </a:lnTo>
                  <a:lnTo>
                    <a:pt x="106046" y="105964"/>
                  </a:lnTo>
                  <a:lnTo>
                    <a:pt x="103884" y="108464"/>
                  </a:lnTo>
                  <a:lnTo>
                    <a:pt x="101571" y="110785"/>
                  </a:lnTo>
                  <a:lnTo>
                    <a:pt x="99132" y="112857"/>
                  </a:lnTo>
                  <a:lnTo>
                    <a:pt x="96618" y="114678"/>
                  </a:lnTo>
                  <a:lnTo>
                    <a:pt x="94003" y="116250"/>
                  </a:lnTo>
                  <a:lnTo>
                    <a:pt x="91288" y="117535"/>
                  </a:lnTo>
                  <a:lnTo>
                    <a:pt x="88497" y="118607"/>
                  </a:lnTo>
                  <a:lnTo>
                    <a:pt x="85631" y="119357"/>
                  </a:lnTo>
                  <a:lnTo>
                    <a:pt x="82690" y="119857"/>
                  </a:lnTo>
                  <a:lnTo>
                    <a:pt x="79698" y="120000"/>
                  </a:lnTo>
                  <a:lnTo>
                    <a:pt x="78692" y="119857"/>
                  </a:lnTo>
                  <a:lnTo>
                    <a:pt x="77812" y="119357"/>
                  </a:lnTo>
                  <a:lnTo>
                    <a:pt x="77058" y="118678"/>
                  </a:lnTo>
                  <a:lnTo>
                    <a:pt x="76379" y="117750"/>
                  </a:lnTo>
                  <a:lnTo>
                    <a:pt x="75876" y="116607"/>
                  </a:lnTo>
                  <a:lnTo>
                    <a:pt x="75575" y="115357"/>
                  </a:lnTo>
                  <a:lnTo>
                    <a:pt x="75474" y="113964"/>
                  </a:lnTo>
                  <a:lnTo>
                    <a:pt x="75575" y="112607"/>
                  </a:lnTo>
                  <a:lnTo>
                    <a:pt x="75876" y="111285"/>
                  </a:lnTo>
                  <a:lnTo>
                    <a:pt x="76379" y="110178"/>
                  </a:lnTo>
                  <a:lnTo>
                    <a:pt x="77058" y="109250"/>
                  </a:lnTo>
                  <a:lnTo>
                    <a:pt x="77812" y="108571"/>
                  </a:lnTo>
                  <a:lnTo>
                    <a:pt x="78692" y="108107"/>
                  </a:lnTo>
                  <a:lnTo>
                    <a:pt x="79698" y="107964"/>
                  </a:lnTo>
                  <a:lnTo>
                    <a:pt x="82413" y="107785"/>
                  </a:lnTo>
                  <a:lnTo>
                    <a:pt x="85053" y="107321"/>
                  </a:lnTo>
                  <a:lnTo>
                    <a:pt x="87617" y="106535"/>
                  </a:lnTo>
                  <a:lnTo>
                    <a:pt x="90106" y="105500"/>
                  </a:lnTo>
                  <a:lnTo>
                    <a:pt x="92495" y="104142"/>
                  </a:lnTo>
                  <a:lnTo>
                    <a:pt x="94808" y="102535"/>
                  </a:lnTo>
                  <a:lnTo>
                    <a:pt x="97020" y="100642"/>
                  </a:lnTo>
                  <a:lnTo>
                    <a:pt x="99082" y="98571"/>
                  </a:lnTo>
                  <a:lnTo>
                    <a:pt x="101018" y="96285"/>
                  </a:lnTo>
                  <a:lnTo>
                    <a:pt x="102803" y="93714"/>
                  </a:lnTo>
                  <a:lnTo>
                    <a:pt x="104512" y="91000"/>
                  </a:lnTo>
                  <a:lnTo>
                    <a:pt x="105996" y="88071"/>
                  </a:lnTo>
                  <a:lnTo>
                    <a:pt x="107379" y="85000"/>
                  </a:lnTo>
                  <a:lnTo>
                    <a:pt x="108510" y="81785"/>
                  </a:lnTo>
                  <a:lnTo>
                    <a:pt x="109490" y="78428"/>
                  </a:lnTo>
                  <a:lnTo>
                    <a:pt x="110295" y="74892"/>
                  </a:lnTo>
                  <a:lnTo>
                    <a:pt x="110898" y="71285"/>
                  </a:lnTo>
                  <a:lnTo>
                    <a:pt x="111301" y="67535"/>
                  </a:lnTo>
                  <a:lnTo>
                    <a:pt x="111451" y="63750"/>
                  </a:lnTo>
                  <a:lnTo>
                    <a:pt x="111451" y="61535"/>
                  </a:lnTo>
                  <a:lnTo>
                    <a:pt x="111502" y="60642"/>
                  </a:lnTo>
                  <a:lnTo>
                    <a:pt x="111552" y="59785"/>
                  </a:lnTo>
                  <a:lnTo>
                    <a:pt x="111451" y="55857"/>
                  </a:lnTo>
                  <a:lnTo>
                    <a:pt x="111099" y="52000"/>
                  </a:lnTo>
                  <a:lnTo>
                    <a:pt x="110571" y="48250"/>
                  </a:lnTo>
                  <a:lnTo>
                    <a:pt x="109817" y="44607"/>
                  </a:lnTo>
                  <a:lnTo>
                    <a:pt x="108862" y="41107"/>
                  </a:lnTo>
                  <a:lnTo>
                    <a:pt x="107781" y="37714"/>
                  </a:lnTo>
                  <a:lnTo>
                    <a:pt x="106473" y="34500"/>
                  </a:lnTo>
                  <a:lnTo>
                    <a:pt x="105015" y="31392"/>
                  </a:lnTo>
                  <a:lnTo>
                    <a:pt x="103406" y="28535"/>
                  </a:lnTo>
                  <a:lnTo>
                    <a:pt x="101646" y="25821"/>
                  </a:lnTo>
                  <a:lnTo>
                    <a:pt x="99736" y="23321"/>
                  </a:lnTo>
                  <a:lnTo>
                    <a:pt x="97674" y="21035"/>
                  </a:lnTo>
                  <a:lnTo>
                    <a:pt x="95537" y="18928"/>
                  </a:lnTo>
                  <a:lnTo>
                    <a:pt x="93274" y="17107"/>
                  </a:lnTo>
                  <a:lnTo>
                    <a:pt x="90886" y="15500"/>
                  </a:lnTo>
                  <a:lnTo>
                    <a:pt x="88422" y="14214"/>
                  </a:lnTo>
                  <a:lnTo>
                    <a:pt x="85857" y="13142"/>
                  </a:lnTo>
                  <a:lnTo>
                    <a:pt x="83218" y="12357"/>
                  </a:lnTo>
                  <a:lnTo>
                    <a:pt x="80502" y="11892"/>
                  </a:lnTo>
                  <a:lnTo>
                    <a:pt x="77737" y="11750"/>
                  </a:lnTo>
                  <a:lnTo>
                    <a:pt x="75021" y="11892"/>
                  </a:lnTo>
                  <a:lnTo>
                    <a:pt x="72382" y="12321"/>
                  </a:lnTo>
                  <a:lnTo>
                    <a:pt x="69767" y="13035"/>
                  </a:lnTo>
                  <a:lnTo>
                    <a:pt x="67278" y="14107"/>
                  </a:lnTo>
                  <a:lnTo>
                    <a:pt x="64864" y="15357"/>
                  </a:lnTo>
                  <a:lnTo>
                    <a:pt x="62551" y="16857"/>
                  </a:lnTo>
                  <a:lnTo>
                    <a:pt x="60314" y="18571"/>
                  </a:lnTo>
                  <a:lnTo>
                    <a:pt x="58177" y="20571"/>
                  </a:lnTo>
                  <a:lnTo>
                    <a:pt x="56191" y="22750"/>
                  </a:lnTo>
                  <a:lnTo>
                    <a:pt x="54280" y="25142"/>
                  </a:lnTo>
                  <a:lnTo>
                    <a:pt x="52570" y="27750"/>
                  </a:lnTo>
                  <a:lnTo>
                    <a:pt x="50936" y="30535"/>
                  </a:lnTo>
                  <a:lnTo>
                    <a:pt x="49478" y="33428"/>
                  </a:lnTo>
                  <a:lnTo>
                    <a:pt x="48170" y="36571"/>
                  </a:lnTo>
                  <a:lnTo>
                    <a:pt x="47014" y="39785"/>
                  </a:lnTo>
                  <a:lnTo>
                    <a:pt x="46059" y="43178"/>
                  </a:lnTo>
                  <a:lnTo>
                    <a:pt x="45254" y="46678"/>
                  </a:lnTo>
                  <a:lnTo>
                    <a:pt x="44626" y="50321"/>
                  </a:lnTo>
                  <a:lnTo>
                    <a:pt x="44223" y="54035"/>
                  </a:lnTo>
                  <a:lnTo>
                    <a:pt x="44022" y="57892"/>
                  </a:lnTo>
                  <a:lnTo>
                    <a:pt x="43896" y="59035"/>
                  </a:lnTo>
                  <a:lnTo>
                    <a:pt x="43645" y="60071"/>
                  </a:lnTo>
                  <a:lnTo>
                    <a:pt x="43268" y="61071"/>
                  </a:lnTo>
                  <a:lnTo>
                    <a:pt x="42790" y="61892"/>
                  </a:lnTo>
                  <a:lnTo>
                    <a:pt x="42212" y="62642"/>
                  </a:lnTo>
                  <a:lnTo>
                    <a:pt x="41558" y="63178"/>
                  </a:lnTo>
                  <a:lnTo>
                    <a:pt x="40678" y="63535"/>
                  </a:lnTo>
                  <a:lnTo>
                    <a:pt x="39748" y="63678"/>
                  </a:lnTo>
                  <a:lnTo>
                    <a:pt x="38868" y="63535"/>
                  </a:lnTo>
                  <a:lnTo>
                    <a:pt x="37988" y="63107"/>
                  </a:lnTo>
                  <a:lnTo>
                    <a:pt x="37209" y="62428"/>
                  </a:lnTo>
                  <a:lnTo>
                    <a:pt x="35725" y="60964"/>
                  </a:lnTo>
                  <a:lnTo>
                    <a:pt x="34142" y="59714"/>
                  </a:lnTo>
                  <a:lnTo>
                    <a:pt x="32532" y="58714"/>
                  </a:lnTo>
                  <a:lnTo>
                    <a:pt x="30823" y="57964"/>
                  </a:lnTo>
                  <a:lnTo>
                    <a:pt x="29113" y="57428"/>
                  </a:lnTo>
                  <a:lnTo>
                    <a:pt x="27303" y="57178"/>
                  </a:lnTo>
                  <a:lnTo>
                    <a:pt x="25468" y="57178"/>
                  </a:lnTo>
                  <a:lnTo>
                    <a:pt x="23607" y="57428"/>
                  </a:lnTo>
                  <a:lnTo>
                    <a:pt x="21797" y="57964"/>
                  </a:lnTo>
                  <a:lnTo>
                    <a:pt x="20087" y="58785"/>
                  </a:lnTo>
                  <a:lnTo>
                    <a:pt x="18428" y="59892"/>
                  </a:lnTo>
                  <a:lnTo>
                    <a:pt x="16895" y="61178"/>
                  </a:lnTo>
                  <a:lnTo>
                    <a:pt x="15411" y="62750"/>
                  </a:lnTo>
                  <a:lnTo>
                    <a:pt x="14054" y="64464"/>
                  </a:lnTo>
                  <a:lnTo>
                    <a:pt x="12847" y="66392"/>
                  </a:lnTo>
                  <a:lnTo>
                    <a:pt x="11741" y="68464"/>
                  </a:lnTo>
                  <a:lnTo>
                    <a:pt x="10785" y="70714"/>
                  </a:lnTo>
                  <a:lnTo>
                    <a:pt x="9981" y="73107"/>
                  </a:lnTo>
                  <a:lnTo>
                    <a:pt x="9327" y="75607"/>
                  </a:lnTo>
                  <a:lnTo>
                    <a:pt x="8849" y="78214"/>
                  </a:lnTo>
                  <a:lnTo>
                    <a:pt x="8548" y="80892"/>
                  </a:lnTo>
                  <a:lnTo>
                    <a:pt x="8447" y="83642"/>
                  </a:lnTo>
                  <a:lnTo>
                    <a:pt x="8548" y="86535"/>
                  </a:lnTo>
                  <a:lnTo>
                    <a:pt x="8925" y="89250"/>
                  </a:lnTo>
                  <a:lnTo>
                    <a:pt x="9478" y="91892"/>
                  </a:lnTo>
                  <a:lnTo>
                    <a:pt x="10207" y="94357"/>
                  </a:lnTo>
                  <a:lnTo>
                    <a:pt x="11112" y="96678"/>
                  </a:lnTo>
                  <a:lnTo>
                    <a:pt x="12218" y="98892"/>
                  </a:lnTo>
                  <a:lnTo>
                    <a:pt x="13500" y="100857"/>
                  </a:lnTo>
                  <a:lnTo>
                    <a:pt x="14908" y="102642"/>
                  </a:lnTo>
                  <a:lnTo>
                    <a:pt x="16417" y="104214"/>
                  </a:lnTo>
                  <a:lnTo>
                    <a:pt x="18051" y="105500"/>
                  </a:lnTo>
                  <a:lnTo>
                    <a:pt x="19811" y="106535"/>
                  </a:lnTo>
                  <a:lnTo>
                    <a:pt x="21646" y="107321"/>
                  </a:lnTo>
                  <a:lnTo>
                    <a:pt x="23557" y="107785"/>
                  </a:lnTo>
                  <a:lnTo>
                    <a:pt x="25593" y="107964"/>
                  </a:lnTo>
                  <a:lnTo>
                    <a:pt x="26549" y="108107"/>
                  </a:lnTo>
                  <a:lnTo>
                    <a:pt x="27454" y="108571"/>
                  </a:lnTo>
                  <a:lnTo>
                    <a:pt x="28233" y="109250"/>
                  </a:lnTo>
                  <a:lnTo>
                    <a:pt x="28887" y="110178"/>
                  </a:lnTo>
                  <a:lnTo>
                    <a:pt x="29365" y="111285"/>
                  </a:lnTo>
                  <a:lnTo>
                    <a:pt x="29692" y="112607"/>
                  </a:lnTo>
                  <a:lnTo>
                    <a:pt x="29817" y="113964"/>
                  </a:lnTo>
                  <a:lnTo>
                    <a:pt x="29692" y="115357"/>
                  </a:lnTo>
                  <a:lnTo>
                    <a:pt x="29365" y="116607"/>
                  </a:lnTo>
                  <a:lnTo>
                    <a:pt x="28887" y="117750"/>
                  </a:lnTo>
                  <a:lnTo>
                    <a:pt x="28233" y="118678"/>
                  </a:lnTo>
                  <a:lnTo>
                    <a:pt x="27454" y="119357"/>
                  </a:lnTo>
                  <a:lnTo>
                    <a:pt x="26549" y="119857"/>
                  </a:lnTo>
                  <a:lnTo>
                    <a:pt x="25593" y="120000"/>
                  </a:lnTo>
                  <a:lnTo>
                    <a:pt x="23079" y="119785"/>
                  </a:lnTo>
                  <a:lnTo>
                    <a:pt x="20691" y="119321"/>
                  </a:lnTo>
                  <a:lnTo>
                    <a:pt x="18378" y="118535"/>
                  </a:lnTo>
                  <a:lnTo>
                    <a:pt x="16140" y="117428"/>
                  </a:lnTo>
                  <a:lnTo>
                    <a:pt x="14028" y="116071"/>
                  </a:lnTo>
                  <a:lnTo>
                    <a:pt x="11992" y="114464"/>
                  </a:lnTo>
                  <a:lnTo>
                    <a:pt x="10106" y="112607"/>
                  </a:lnTo>
                  <a:lnTo>
                    <a:pt x="8321" y="110464"/>
                  </a:lnTo>
                  <a:lnTo>
                    <a:pt x="6687" y="108178"/>
                  </a:lnTo>
                  <a:lnTo>
                    <a:pt x="5204" y="105642"/>
                  </a:lnTo>
                  <a:lnTo>
                    <a:pt x="3896" y="102964"/>
                  </a:lnTo>
                  <a:lnTo>
                    <a:pt x="2765" y="100071"/>
                  </a:lnTo>
                  <a:lnTo>
                    <a:pt x="1810" y="97000"/>
                  </a:lnTo>
                  <a:lnTo>
                    <a:pt x="1030" y="93857"/>
                  </a:lnTo>
                  <a:lnTo>
                    <a:pt x="477" y="90535"/>
                  </a:lnTo>
                  <a:lnTo>
                    <a:pt x="100" y="87142"/>
                  </a:lnTo>
                  <a:lnTo>
                    <a:pt x="0" y="83642"/>
                  </a:lnTo>
                  <a:lnTo>
                    <a:pt x="100" y="80250"/>
                  </a:lnTo>
                  <a:lnTo>
                    <a:pt x="402" y="76964"/>
                  </a:lnTo>
                  <a:lnTo>
                    <a:pt x="879" y="73750"/>
                  </a:lnTo>
                  <a:lnTo>
                    <a:pt x="1533" y="70678"/>
                  </a:lnTo>
                  <a:lnTo>
                    <a:pt x="2388" y="67642"/>
                  </a:lnTo>
                  <a:lnTo>
                    <a:pt x="3368" y="64785"/>
                  </a:lnTo>
                  <a:lnTo>
                    <a:pt x="4525" y="62071"/>
                  </a:lnTo>
                  <a:lnTo>
                    <a:pt x="5832" y="59500"/>
                  </a:lnTo>
                  <a:lnTo>
                    <a:pt x="7265" y="57107"/>
                  </a:lnTo>
                  <a:lnTo>
                    <a:pt x="8849" y="54928"/>
                  </a:lnTo>
                  <a:lnTo>
                    <a:pt x="10534" y="52892"/>
                  </a:lnTo>
                  <a:lnTo>
                    <a:pt x="12344" y="51107"/>
                  </a:lnTo>
                  <a:lnTo>
                    <a:pt x="14230" y="49535"/>
                  </a:lnTo>
                  <a:lnTo>
                    <a:pt x="16216" y="48214"/>
                  </a:lnTo>
                  <a:lnTo>
                    <a:pt x="18328" y="47107"/>
                  </a:lnTo>
                  <a:lnTo>
                    <a:pt x="20490" y="46250"/>
                  </a:lnTo>
                  <a:lnTo>
                    <a:pt x="22752" y="45678"/>
                  </a:lnTo>
                  <a:lnTo>
                    <a:pt x="25065" y="45428"/>
                  </a:lnTo>
                  <a:lnTo>
                    <a:pt x="27379" y="45428"/>
                  </a:lnTo>
                  <a:lnTo>
                    <a:pt x="29692" y="45678"/>
                  </a:lnTo>
                  <a:lnTo>
                    <a:pt x="31979" y="46250"/>
                  </a:lnTo>
                  <a:lnTo>
                    <a:pt x="34217" y="47107"/>
                  </a:lnTo>
                  <a:lnTo>
                    <a:pt x="36379" y="48214"/>
                  </a:lnTo>
                  <a:lnTo>
                    <a:pt x="37083" y="44142"/>
                  </a:lnTo>
                  <a:lnTo>
                    <a:pt x="37913" y="40178"/>
                  </a:lnTo>
                  <a:lnTo>
                    <a:pt x="38994" y="36321"/>
                  </a:lnTo>
                  <a:lnTo>
                    <a:pt x="40201" y="32571"/>
                  </a:lnTo>
                  <a:lnTo>
                    <a:pt x="41583" y="29000"/>
                  </a:lnTo>
                  <a:lnTo>
                    <a:pt x="43142" y="25607"/>
                  </a:lnTo>
                  <a:lnTo>
                    <a:pt x="44852" y="22392"/>
                  </a:lnTo>
                  <a:lnTo>
                    <a:pt x="46737" y="19321"/>
                  </a:lnTo>
                  <a:lnTo>
                    <a:pt x="48698" y="16428"/>
                  </a:lnTo>
                  <a:lnTo>
                    <a:pt x="50835" y="13714"/>
                  </a:lnTo>
                  <a:lnTo>
                    <a:pt x="53073" y="11285"/>
                  </a:lnTo>
                  <a:lnTo>
                    <a:pt x="55461" y="9035"/>
                  </a:lnTo>
                  <a:lnTo>
                    <a:pt x="57925" y="7000"/>
                  </a:lnTo>
                  <a:lnTo>
                    <a:pt x="60540" y="5214"/>
                  </a:lnTo>
                  <a:lnTo>
                    <a:pt x="63205" y="3678"/>
                  </a:lnTo>
                  <a:lnTo>
                    <a:pt x="65971" y="2428"/>
                  </a:lnTo>
                  <a:lnTo>
                    <a:pt x="68786" y="1357"/>
                  </a:lnTo>
                  <a:lnTo>
                    <a:pt x="71728" y="642"/>
                  </a:lnTo>
                  <a:lnTo>
                    <a:pt x="74695" y="178"/>
                  </a:lnTo>
                  <a:lnTo>
                    <a:pt x="7773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25" name="Google Shape;1225;p53"/>
            <p:cNvSpPr/>
            <p:nvPr/>
          </p:nvSpPr>
          <p:spPr>
            <a:xfrm>
              <a:off x="10309225" y="5540375"/>
              <a:ext cx="1987500" cy="1574700"/>
            </a:xfrm>
            <a:custGeom>
              <a:rect b="b" l="l" r="r" t="t"/>
              <a:pathLst>
                <a:path extrusionOk="0" h="120000" w="120000">
                  <a:moveTo>
                    <a:pt x="60071" y="0"/>
                  </a:moveTo>
                  <a:lnTo>
                    <a:pt x="61604" y="181"/>
                  </a:lnTo>
                  <a:lnTo>
                    <a:pt x="63089" y="665"/>
                  </a:lnTo>
                  <a:lnTo>
                    <a:pt x="64479" y="1693"/>
                  </a:lnTo>
                  <a:lnTo>
                    <a:pt x="65724" y="2903"/>
                  </a:lnTo>
                  <a:lnTo>
                    <a:pt x="117652" y="68407"/>
                  </a:lnTo>
                  <a:lnTo>
                    <a:pt x="118706" y="70040"/>
                  </a:lnTo>
                  <a:lnTo>
                    <a:pt x="119377" y="71794"/>
                  </a:lnTo>
                  <a:lnTo>
                    <a:pt x="119808" y="73608"/>
                  </a:lnTo>
                  <a:lnTo>
                    <a:pt x="120000" y="75604"/>
                  </a:lnTo>
                  <a:lnTo>
                    <a:pt x="119808" y="77540"/>
                  </a:lnTo>
                  <a:lnTo>
                    <a:pt x="119377" y="79475"/>
                  </a:lnTo>
                  <a:lnTo>
                    <a:pt x="118706" y="81229"/>
                  </a:lnTo>
                  <a:lnTo>
                    <a:pt x="117652" y="82802"/>
                  </a:lnTo>
                  <a:lnTo>
                    <a:pt x="116359" y="84072"/>
                  </a:lnTo>
                  <a:lnTo>
                    <a:pt x="114922" y="85040"/>
                  </a:lnTo>
                  <a:lnTo>
                    <a:pt x="113437" y="85584"/>
                  </a:lnTo>
                  <a:lnTo>
                    <a:pt x="111904" y="85705"/>
                  </a:lnTo>
                  <a:lnTo>
                    <a:pt x="110371" y="85584"/>
                  </a:lnTo>
                  <a:lnTo>
                    <a:pt x="108838" y="85040"/>
                  </a:lnTo>
                  <a:lnTo>
                    <a:pt x="107497" y="84072"/>
                  </a:lnTo>
                  <a:lnTo>
                    <a:pt x="106251" y="82802"/>
                  </a:lnTo>
                  <a:lnTo>
                    <a:pt x="68119" y="34717"/>
                  </a:lnTo>
                  <a:lnTo>
                    <a:pt x="68119" y="109838"/>
                  </a:lnTo>
                  <a:lnTo>
                    <a:pt x="67928" y="112137"/>
                  </a:lnTo>
                  <a:lnTo>
                    <a:pt x="67305" y="114314"/>
                  </a:lnTo>
                  <a:lnTo>
                    <a:pt x="66395" y="116189"/>
                  </a:lnTo>
                  <a:lnTo>
                    <a:pt x="65101" y="117762"/>
                  </a:lnTo>
                  <a:lnTo>
                    <a:pt x="63664" y="118911"/>
                  </a:lnTo>
                  <a:lnTo>
                    <a:pt x="61988" y="119758"/>
                  </a:lnTo>
                  <a:lnTo>
                    <a:pt x="60071" y="120000"/>
                  </a:lnTo>
                  <a:lnTo>
                    <a:pt x="58203" y="119758"/>
                  </a:lnTo>
                  <a:lnTo>
                    <a:pt x="56526" y="118911"/>
                  </a:lnTo>
                  <a:lnTo>
                    <a:pt x="54994" y="117762"/>
                  </a:lnTo>
                  <a:lnTo>
                    <a:pt x="53796" y="116189"/>
                  </a:lnTo>
                  <a:lnTo>
                    <a:pt x="52790" y="114314"/>
                  </a:lnTo>
                  <a:lnTo>
                    <a:pt x="52263" y="112137"/>
                  </a:lnTo>
                  <a:lnTo>
                    <a:pt x="52023" y="109838"/>
                  </a:lnTo>
                  <a:lnTo>
                    <a:pt x="52023" y="34717"/>
                  </a:lnTo>
                  <a:lnTo>
                    <a:pt x="13700" y="82983"/>
                  </a:lnTo>
                  <a:lnTo>
                    <a:pt x="12455" y="84314"/>
                  </a:lnTo>
                  <a:lnTo>
                    <a:pt x="11065" y="85282"/>
                  </a:lnTo>
                  <a:lnTo>
                    <a:pt x="9580" y="85826"/>
                  </a:lnTo>
                  <a:lnTo>
                    <a:pt x="8047" y="86008"/>
                  </a:lnTo>
                  <a:lnTo>
                    <a:pt x="6514" y="85826"/>
                  </a:lnTo>
                  <a:lnTo>
                    <a:pt x="4982" y="85282"/>
                  </a:lnTo>
                  <a:lnTo>
                    <a:pt x="3592" y="84314"/>
                  </a:lnTo>
                  <a:lnTo>
                    <a:pt x="2299" y="82983"/>
                  </a:lnTo>
                  <a:lnTo>
                    <a:pt x="1245" y="81411"/>
                  </a:lnTo>
                  <a:lnTo>
                    <a:pt x="574" y="79657"/>
                  </a:lnTo>
                  <a:lnTo>
                    <a:pt x="143" y="77782"/>
                  </a:lnTo>
                  <a:lnTo>
                    <a:pt x="0" y="75846"/>
                  </a:lnTo>
                  <a:lnTo>
                    <a:pt x="143" y="73911"/>
                  </a:lnTo>
                  <a:lnTo>
                    <a:pt x="574" y="72036"/>
                  </a:lnTo>
                  <a:lnTo>
                    <a:pt x="1245" y="70282"/>
                  </a:lnTo>
                  <a:lnTo>
                    <a:pt x="2299" y="68588"/>
                  </a:lnTo>
                  <a:lnTo>
                    <a:pt x="54419" y="2903"/>
                  </a:lnTo>
                  <a:lnTo>
                    <a:pt x="55664" y="1693"/>
                  </a:lnTo>
                  <a:lnTo>
                    <a:pt x="57053" y="665"/>
                  </a:lnTo>
                  <a:lnTo>
                    <a:pt x="58538" y="181"/>
                  </a:lnTo>
                  <a:lnTo>
                    <a:pt x="6007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26" name="Google Shape;1226;p53"/>
          <p:cNvSpPr/>
          <p:nvPr/>
        </p:nvSpPr>
        <p:spPr>
          <a:xfrm>
            <a:off x="7105794" y="2802870"/>
            <a:ext cx="280200" cy="287700"/>
          </a:xfrm>
          <a:custGeom>
            <a:rect b="b" l="l" r="r" t="t"/>
            <a:pathLst>
              <a:path extrusionOk="0" h="120000" w="120000">
                <a:moveTo>
                  <a:pt x="29828" y="80503"/>
                </a:moveTo>
                <a:lnTo>
                  <a:pt x="43067" y="80503"/>
                </a:lnTo>
                <a:lnTo>
                  <a:pt x="44065" y="80611"/>
                </a:lnTo>
                <a:lnTo>
                  <a:pt x="45019" y="80914"/>
                </a:lnTo>
                <a:lnTo>
                  <a:pt x="45839" y="81346"/>
                </a:lnTo>
                <a:lnTo>
                  <a:pt x="46593" y="81929"/>
                </a:lnTo>
                <a:lnTo>
                  <a:pt x="47192" y="82663"/>
                </a:lnTo>
                <a:lnTo>
                  <a:pt x="47636" y="83462"/>
                </a:lnTo>
                <a:lnTo>
                  <a:pt x="47946" y="84390"/>
                </a:lnTo>
                <a:lnTo>
                  <a:pt x="48013" y="85362"/>
                </a:lnTo>
                <a:lnTo>
                  <a:pt x="47946" y="86312"/>
                </a:lnTo>
                <a:lnTo>
                  <a:pt x="47636" y="87241"/>
                </a:lnTo>
                <a:lnTo>
                  <a:pt x="47192" y="88061"/>
                </a:lnTo>
                <a:lnTo>
                  <a:pt x="46593" y="88774"/>
                </a:lnTo>
                <a:lnTo>
                  <a:pt x="45839" y="89357"/>
                </a:lnTo>
                <a:lnTo>
                  <a:pt x="45019" y="89832"/>
                </a:lnTo>
                <a:lnTo>
                  <a:pt x="44065" y="90091"/>
                </a:lnTo>
                <a:lnTo>
                  <a:pt x="43067" y="90199"/>
                </a:lnTo>
                <a:lnTo>
                  <a:pt x="29828" y="90199"/>
                </a:lnTo>
                <a:lnTo>
                  <a:pt x="28830" y="90091"/>
                </a:lnTo>
                <a:lnTo>
                  <a:pt x="27876" y="89832"/>
                </a:lnTo>
                <a:lnTo>
                  <a:pt x="27055" y="89357"/>
                </a:lnTo>
                <a:lnTo>
                  <a:pt x="26301" y="88774"/>
                </a:lnTo>
                <a:lnTo>
                  <a:pt x="25703" y="88061"/>
                </a:lnTo>
                <a:lnTo>
                  <a:pt x="25259" y="87241"/>
                </a:lnTo>
                <a:lnTo>
                  <a:pt x="24949" y="86312"/>
                </a:lnTo>
                <a:lnTo>
                  <a:pt x="24838" y="85362"/>
                </a:lnTo>
                <a:lnTo>
                  <a:pt x="24949" y="84390"/>
                </a:lnTo>
                <a:lnTo>
                  <a:pt x="25259" y="83462"/>
                </a:lnTo>
                <a:lnTo>
                  <a:pt x="25703" y="82663"/>
                </a:lnTo>
                <a:lnTo>
                  <a:pt x="26301" y="81929"/>
                </a:lnTo>
                <a:lnTo>
                  <a:pt x="27055" y="81346"/>
                </a:lnTo>
                <a:lnTo>
                  <a:pt x="27876" y="80914"/>
                </a:lnTo>
                <a:lnTo>
                  <a:pt x="28830" y="80611"/>
                </a:lnTo>
                <a:lnTo>
                  <a:pt x="29828" y="80503"/>
                </a:lnTo>
                <a:close/>
                <a:moveTo>
                  <a:pt x="115143" y="74155"/>
                </a:moveTo>
                <a:lnTo>
                  <a:pt x="116008" y="74219"/>
                </a:lnTo>
                <a:lnTo>
                  <a:pt x="116828" y="74479"/>
                </a:lnTo>
                <a:lnTo>
                  <a:pt x="117582" y="74846"/>
                </a:lnTo>
                <a:lnTo>
                  <a:pt x="118336" y="75364"/>
                </a:lnTo>
                <a:lnTo>
                  <a:pt x="118935" y="76012"/>
                </a:lnTo>
                <a:lnTo>
                  <a:pt x="119423" y="76703"/>
                </a:lnTo>
                <a:lnTo>
                  <a:pt x="119756" y="77480"/>
                </a:lnTo>
                <a:lnTo>
                  <a:pt x="119955" y="78322"/>
                </a:lnTo>
                <a:lnTo>
                  <a:pt x="120000" y="79121"/>
                </a:lnTo>
                <a:lnTo>
                  <a:pt x="119889" y="79964"/>
                </a:lnTo>
                <a:lnTo>
                  <a:pt x="119622" y="80806"/>
                </a:lnTo>
                <a:lnTo>
                  <a:pt x="119201" y="81561"/>
                </a:lnTo>
                <a:lnTo>
                  <a:pt x="118669" y="82296"/>
                </a:lnTo>
                <a:lnTo>
                  <a:pt x="88020" y="115465"/>
                </a:lnTo>
                <a:lnTo>
                  <a:pt x="87466" y="116005"/>
                </a:lnTo>
                <a:lnTo>
                  <a:pt x="86823" y="116415"/>
                </a:lnTo>
                <a:lnTo>
                  <a:pt x="86113" y="116739"/>
                </a:lnTo>
                <a:lnTo>
                  <a:pt x="85359" y="116955"/>
                </a:lnTo>
                <a:lnTo>
                  <a:pt x="84538" y="117063"/>
                </a:lnTo>
                <a:lnTo>
                  <a:pt x="84383" y="117063"/>
                </a:lnTo>
                <a:lnTo>
                  <a:pt x="83407" y="116998"/>
                </a:lnTo>
                <a:lnTo>
                  <a:pt x="82498" y="116739"/>
                </a:lnTo>
                <a:lnTo>
                  <a:pt x="81633" y="116307"/>
                </a:lnTo>
                <a:lnTo>
                  <a:pt x="80924" y="115724"/>
                </a:lnTo>
                <a:lnTo>
                  <a:pt x="63537" y="99442"/>
                </a:lnTo>
                <a:lnTo>
                  <a:pt x="62849" y="98707"/>
                </a:lnTo>
                <a:lnTo>
                  <a:pt x="62361" y="97865"/>
                </a:lnTo>
                <a:lnTo>
                  <a:pt x="62095" y="96980"/>
                </a:lnTo>
                <a:lnTo>
                  <a:pt x="61984" y="96073"/>
                </a:lnTo>
                <a:lnTo>
                  <a:pt x="62029" y="95123"/>
                </a:lnTo>
                <a:lnTo>
                  <a:pt x="62295" y="94237"/>
                </a:lnTo>
                <a:lnTo>
                  <a:pt x="62738" y="93374"/>
                </a:lnTo>
                <a:lnTo>
                  <a:pt x="63337" y="92596"/>
                </a:lnTo>
                <a:lnTo>
                  <a:pt x="64136" y="91970"/>
                </a:lnTo>
                <a:lnTo>
                  <a:pt x="64956" y="91495"/>
                </a:lnTo>
                <a:lnTo>
                  <a:pt x="65888" y="91214"/>
                </a:lnTo>
                <a:lnTo>
                  <a:pt x="66841" y="91106"/>
                </a:lnTo>
                <a:lnTo>
                  <a:pt x="67773" y="91171"/>
                </a:lnTo>
                <a:lnTo>
                  <a:pt x="68704" y="91430"/>
                </a:lnTo>
                <a:lnTo>
                  <a:pt x="69569" y="91840"/>
                </a:lnTo>
                <a:lnTo>
                  <a:pt x="70412" y="92445"/>
                </a:lnTo>
                <a:lnTo>
                  <a:pt x="84051" y="105229"/>
                </a:lnTo>
                <a:lnTo>
                  <a:pt x="111284" y="75753"/>
                </a:lnTo>
                <a:lnTo>
                  <a:pt x="111949" y="75170"/>
                </a:lnTo>
                <a:lnTo>
                  <a:pt x="112659" y="74694"/>
                </a:lnTo>
                <a:lnTo>
                  <a:pt x="113457" y="74371"/>
                </a:lnTo>
                <a:lnTo>
                  <a:pt x="114278" y="74198"/>
                </a:lnTo>
                <a:lnTo>
                  <a:pt x="115143" y="74155"/>
                </a:lnTo>
                <a:close/>
                <a:moveTo>
                  <a:pt x="29828" y="54763"/>
                </a:moveTo>
                <a:lnTo>
                  <a:pt x="74537" y="54763"/>
                </a:lnTo>
                <a:lnTo>
                  <a:pt x="75512" y="54871"/>
                </a:lnTo>
                <a:lnTo>
                  <a:pt x="76444" y="55173"/>
                </a:lnTo>
                <a:lnTo>
                  <a:pt x="77309" y="55605"/>
                </a:lnTo>
                <a:lnTo>
                  <a:pt x="78041" y="56188"/>
                </a:lnTo>
                <a:lnTo>
                  <a:pt x="78639" y="56922"/>
                </a:lnTo>
                <a:lnTo>
                  <a:pt x="79127" y="57721"/>
                </a:lnTo>
                <a:lnTo>
                  <a:pt x="79393" y="58628"/>
                </a:lnTo>
                <a:lnTo>
                  <a:pt x="79504" y="59578"/>
                </a:lnTo>
                <a:lnTo>
                  <a:pt x="79393" y="60572"/>
                </a:lnTo>
                <a:lnTo>
                  <a:pt x="79127" y="61479"/>
                </a:lnTo>
                <a:lnTo>
                  <a:pt x="78639" y="62278"/>
                </a:lnTo>
                <a:lnTo>
                  <a:pt x="78041" y="63012"/>
                </a:lnTo>
                <a:lnTo>
                  <a:pt x="77309" y="63595"/>
                </a:lnTo>
                <a:lnTo>
                  <a:pt x="76444" y="64048"/>
                </a:lnTo>
                <a:lnTo>
                  <a:pt x="75512" y="64329"/>
                </a:lnTo>
                <a:lnTo>
                  <a:pt x="74537" y="64437"/>
                </a:lnTo>
                <a:lnTo>
                  <a:pt x="29828" y="64437"/>
                </a:lnTo>
                <a:lnTo>
                  <a:pt x="28830" y="64329"/>
                </a:lnTo>
                <a:lnTo>
                  <a:pt x="27876" y="64048"/>
                </a:lnTo>
                <a:lnTo>
                  <a:pt x="27055" y="63595"/>
                </a:lnTo>
                <a:lnTo>
                  <a:pt x="26301" y="63012"/>
                </a:lnTo>
                <a:lnTo>
                  <a:pt x="25703" y="62278"/>
                </a:lnTo>
                <a:lnTo>
                  <a:pt x="25259" y="61479"/>
                </a:lnTo>
                <a:lnTo>
                  <a:pt x="24949" y="60572"/>
                </a:lnTo>
                <a:lnTo>
                  <a:pt x="24838" y="59578"/>
                </a:lnTo>
                <a:lnTo>
                  <a:pt x="24949" y="58628"/>
                </a:lnTo>
                <a:lnTo>
                  <a:pt x="25259" y="57721"/>
                </a:lnTo>
                <a:lnTo>
                  <a:pt x="25703" y="56922"/>
                </a:lnTo>
                <a:lnTo>
                  <a:pt x="26301" y="56188"/>
                </a:lnTo>
                <a:lnTo>
                  <a:pt x="27055" y="55605"/>
                </a:lnTo>
                <a:lnTo>
                  <a:pt x="27876" y="55173"/>
                </a:lnTo>
                <a:lnTo>
                  <a:pt x="28830" y="54871"/>
                </a:lnTo>
                <a:lnTo>
                  <a:pt x="29828" y="54763"/>
                </a:lnTo>
                <a:close/>
                <a:moveTo>
                  <a:pt x="29828" y="28202"/>
                </a:moveTo>
                <a:lnTo>
                  <a:pt x="74537" y="28202"/>
                </a:lnTo>
                <a:lnTo>
                  <a:pt x="75512" y="28288"/>
                </a:lnTo>
                <a:lnTo>
                  <a:pt x="76444" y="28569"/>
                </a:lnTo>
                <a:lnTo>
                  <a:pt x="77309" y="29001"/>
                </a:lnTo>
                <a:lnTo>
                  <a:pt x="78041" y="29627"/>
                </a:lnTo>
                <a:lnTo>
                  <a:pt x="78639" y="30318"/>
                </a:lnTo>
                <a:lnTo>
                  <a:pt x="79127" y="31160"/>
                </a:lnTo>
                <a:lnTo>
                  <a:pt x="79393" y="32046"/>
                </a:lnTo>
                <a:lnTo>
                  <a:pt x="79504" y="33039"/>
                </a:lnTo>
                <a:lnTo>
                  <a:pt x="79393" y="34011"/>
                </a:lnTo>
                <a:lnTo>
                  <a:pt x="79127" y="34896"/>
                </a:lnTo>
                <a:lnTo>
                  <a:pt x="78639" y="35738"/>
                </a:lnTo>
                <a:lnTo>
                  <a:pt x="78041" y="36429"/>
                </a:lnTo>
                <a:lnTo>
                  <a:pt x="77309" y="37055"/>
                </a:lnTo>
                <a:lnTo>
                  <a:pt x="76444" y="37487"/>
                </a:lnTo>
                <a:lnTo>
                  <a:pt x="75512" y="37768"/>
                </a:lnTo>
                <a:lnTo>
                  <a:pt x="74537" y="37854"/>
                </a:lnTo>
                <a:lnTo>
                  <a:pt x="29828" y="37854"/>
                </a:lnTo>
                <a:lnTo>
                  <a:pt x="28830" y="37768"/>
                </a:lnTo>
                <a:lnTo>
                  <a:pt x="27876" y="37487"/>
                </a:lnTo>
                <a:lnTo>
                  <a:pt x="27055" y="37055"/>
                </a:lnTo>
                <a:lnTo>
                  <a:pt x="26301" y="36429"/>
                </a:lnTo>
                <a:lnTo>
                  <a:pt x="25703" y="35738"/>
                </a:lnTo>
                <a:lnTo>
                  <a:pt x="25259" y="34896"/>
                </a:lnTo>
                <a:lnTo>
                  <a:pt x="24949" y="34011"/>
                </a:lnTo>
                <a:lnTo>
                  <a:pt x="24838" y="33039"/>
                </a:lnTo>
                <a:lnTo>
                  <a:pt x="24949" y="32046"/>
                </a:lnTo>
                <a:lnTo>
                  <a:pt x="25259" y="31160"/>
                </a:lnTo>
                <a:lnTo>
                  <a:pt x="25703" y="30318"/>
                </a:lnTo>
                <a:lnTo>
                  <a:pt x="26301" y="29627"/>
                </a:lnTo>
                <a:lnTo>
                  <a:pt x="27055" y="29001"/>
                </a:lnTo>
                <a:lnTo>
                  <a:pt x="27876" y="28569"/>
                </a:lnTo>
                <a:lnTo>
                  <a:pt x="28830" y="28288"/>
                </a:lnTo>
                <a:lnTo>
                  <a:pt x="29828" y="28202"/>
                </a:lnTo>
                <a:close/>
                <a:moveTo>
                  <a:pt x="4967" y="0"/>
                </a:moveTo>
                <a:lnTo>
                  <a:pt x="97712" y="0"/>
                </a:lnTo>
                <a:lnTo>
                  <a:pt x="98732" y="129"/>
                </a:lnTo>
                <a:lnTo>
                  <a:pt x="99641" y="410"/>
                </a:lnTo>
                <a:lnTo>
                  <a:pt x="100484" y="842"/>
                </a:lnTo>
                <a:lnTo>
                  <a:pt x="101216" y="1425"/>
                </a:lnTo>
                <a:lnTo>
                  <a:pt x="101836" y="2159"/>
                </a:lnTo>
                <a:lnTo>
                  <a:pt x="102302" y="2958"/>
                </a:lnTo>
                <a:lnTo>
                  <a:pt x="102568" y="3886"/>
                </a:lnTo>
                <a:lnTo>
                  <a:pt x="102679" y="4858"/>
                </a:lnTo>
                <a:lnTo>
                  <a:pt x="102679" y="63638"/>
                </a:lnTo>
                <a:lnTo>
                  <a:pt x="102568" y="64588"/>
                </a:lnTo>
                <a:lnTo>
                  <a:pt x="102302" y="65495"/>
                </a:lnTo>
                <a:lnTo>
                  <a:pt x="101836" y="66294"/>
                </a:lnTo>
                <a:lnTo>
                  <a:pt x="101216" y="67028"/>
                </a:lnTo>
                <a:lnTo>
                  <a:pt x="100484" y="67612"/>
                </a:lnTo>
                <a:lnTo>
                  <a:pt x="99641" y="68065"/>
                </a:lnTo>
                <a:lnTo>
                  <a:pt x="98732" y="68346"/>
                </a:lnTo>
                <a:lnTo>
                  <a:pt x="97712" y="68454"/>
                </a:lnTo>
                <a:lnTo>
                  <a:pt x="96691" y="68346"/>
                </a:lnTo>
                <a:lnTo>
                  <a:pt x="95804" y="68065"/>
                </a:lnTo>
                <a:lnTo>
                  <a:pt x="94939" y="67612"/>
                </a:lnTo>
                <a:lnTo>
                  <a:pt x="94230" y="67028"/>
                </a:lnTo>
                <a:lnTo>
                  <a:pt x="93587" y="66294"/>
                </a:lnTo>
                <a:lnTo>
                  <a:pt x="93121" y="65495"/>
                </a:lnTo>
                <a:lnTo>
                  <a:pt x="92833" y="64588"/>
                </a:lnTo>
                <a:lnTo>
                  <a:pt x="92766" y="63638"/>
                </a:lnTo>
                <a:lnTo>
                  <a:pt x="92766" y="9695"/>
                </a:lnTo>
                <a:lnTo>
                  <a:pt x="9957" y="9695"/>
                </a:lnTo>
                <a:lnTo>
                  <a:pt x="9957" y="110325"/>
                </a:lnTo>
                <a:lnTo>
                  <a:pt x="48013" y="110325"/>
                </a:lnTo>
                <a:lnTo>
                  <a:pt x="49033" y="110433"/>
                </a:lnTo>
                <a:lnTo>
                  <a:pt x="49964" y="110671"/>
                </a:lnTo>
                <a:lnTo>
                  <a:pt x="50785" y="111146"/>
                </a:lnTo>
                <a:lnTo>
                  <a:pt x="51539" y="111750"/>
                </a:lnTo>
                <a:lnTo>
                  <a:pt x="52138" y="112441"/>
                </a:lnTo>
                <a:lnTo>
                  <a:pt x="52603" y="113284"/>
                </a:lnTo>
                <a:lnTo>
                  <a:pt x="52892" y="114191"/>
                </a:lnTo>
                <a:lnTo>
                  <a:pt x="53003" y="115141"/>
                </a:lnTo>
                <a:lnTo>
                  <a:pt x="52892" y="116113"/>
                </a:lnTo>
                <a:lnTo>
                  <a:pt x="52603" y="117041"/>
                </a:lnTo>
                <a:lnTo>
                  <a:pt x="52138" y="117840"/>
                </a:lnTo>
                <a:lnTo>
                  <a:pt x="51539" y="118574"/>
                </a:lnTo>
                <a:lnTo>
                  <a:pt x="50785" y="119157"/>
                </a:lnTo>
                <a:lnTo>
                  <a:pt x="49964" y="119589"/>
                </a:lnTo>
                <a:lnTo>
                  <a:pt x="49033" y="119892"/>
                </a:lnTo>
                <a:lnTo>
                  <a:pt x="48013" y="120000"/>
                </a:lnTo>
                <a:lnTo>
                  <a:pt x="4967" y="120000"/>
                </a:lnTo>
                <a:lnTo>
                  <a:pt x="3991" y="119892"/>
                </a:lnTo>
                <a:lnTo>
                  <a:pt x="3060" y="119589"/>
                </a:lnTo>
                <a:lnTo>
                  <a:pt x="2195" y="119157"/>
                </a:lnTo>
                <a:lnTo>
                  <a:pt x="1463" y="118574"/>
                </a:lnTo>
                <a:lnTo>
                  <a:pt x="864" y="117840"/>
                </a:lnTo>
                <a:lnTo>
                  <a:pt x="377" y="117041"/>
                </a:lnTo>
                <a:lnTo>
                  <a:pt x="110" y="116113"/>
                </a:lnTo>
                <a:lnTo>
                  <a:pt x="0" y="115141"/>
                </a:lnTo>
                <a:lnTo>
                  <a:pt x="0" y="4858"/>
                </a:lnTo>
                <a:lnTo>
                  <a:pt x="110" y="3886"/>
                </a:lnTo>
                <a:lnTo>
                  <a:pt x="377" y="2958"/>
                </a:lnTo>
                <a:lnTo>
                  <a:pt x="864" y="2159"/>
                </a:lnTo>
                <a:lnTo>
                  <a:pt x="1463" y="1425"/>
                </a:lnTo>
                <a:lnTo>
                  <a:pt x="2195" y="842"/>
                </a:lnTo>
                <a:lnTo>
                  <a:pt x="3060" y="410"/>
                </a:lnTo>
                <a:lnTo>
                  <a:pt x="3991" y="129"/>
                </a:lnTo>
                <a:lnTo>
                  <a:pt x="496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227" name="Google Shape;1227;p53"/>
          <p:cNvGrpSpPr/>
          <p:nvPr/>
        </p:nvGrpSpPr>
        <p:grpSpPr>
          <a:xfrm>
            <a:off x="6283941" y="2753461"/>
            <a:ext cx="386238" cy="386002"/>
            <a:chOff x="4667251" y="4117975"/>
            <a:chExt cx="5205362" cy="5202188"/>
          </a:xfrm>
        </p:grpSpPr>
        <p:sp>
          <p:nvSpPr>
            <p:cNvPr id="1228" name="Google Shape;1228;p53"/>
            <p:cNvSpPr/>
            <p:nvPr/>
          </p:nvSpPr>
          <p:spPr>
            <a:xfrm>
              <a:off x="7847013" y="7294563"/>
              <a:ext cx="2025600" cy="2025600"/>
            </a:xfrm>
            <a:custGeom>
              <a:rect b="b" l="l" r="r" t="t"/>
              <a:pathLst>
                <a:path extrusionOk="0" h="120000" w="120000">
                  <a:moveTo>
                    <a:pt x="40893" y="0"/>
                  </a:moveTo>
                  <a:lnTo>
                    <a:pt x="111586" y="70795"/>
                  </a:lnTo>
                  <a:lnTo>
                    <a:pt x="113983" y="73477"/>
                  </a:lnTo>
                  <a:lnTo>
                    <a:pt x="115957" y="76393"/>
                  </a:lnTo>
                  <a:lnTo>
                    <a:pt x="117649" y="79498"/>
                  </a:lnTo>
                  <a:lnTo>
                    <a:pt x="118777" y="82791"/>
                  </a:lnTo>
                  <a:lnTo>
                    <a:pt x="119623" y="86036"/>
                  </a:lnTo>
                  <a:lnTo>
                    <a:pt x="120000" y="89517"/>
                  </a:lnTo>
                  <a:lnTo>
                    <a:pt x="120000" y="92904"/>
                  </a:lnTo>
                  <a:lnTo>
                    <a:pt x="119623" y="96291"/>
                  </a:lnTo>
                  <a:lnTo>
                    <a:pt x="118777" y="99678"/>
                  </a:lnTo>
                  <a:lnTo>
                    <a:pt x="117649" y="102830"/>
                  </a:lnTo>
                  <a:lnTo>
                    <a:pt x="115957" y="105934"/>
                  </a:lnTo>
                  <a:lnTo>
                    <a:pt x="113983" y="108945"/>
                  </a:lnTo>
                  <a:lnTo>
                    <a:pt x="111586" y="111673"/>
                  </a:lnTo>
                  <a:lnTo>
                    <a:pt x="108860" y="113978"/>
                  </a:lnTo>
                  <a:lnTo>
                    <a:pt x="105945" y="116048"/>
                  </a:lnTo>
                  <a:lnTo>
                    <a:pt x="102843" y="117647"/>
                  </a:lnTo>
                  <a:lnTo>
                    <a:pt x="99647" y="118871"/>
                  </a:lnTo>
                  <a:lnTo>
                    <a:pt x="96263" y="119623"/>
                  </a:lnTo>
                  <a:lnTo>
                    <a:pt x="92925" y="120000"/>
                  </a:lnTo>
                  <a:lnTo>
                    <a:pt x="89447" y="120000"/>
                  </a:lnTo>
                  <a:lnTo>
                    <a:pt x="86063" y="119623"/>
                  </a:lnTo>
                  <a:lnTo>
                    <a:pt x="82773" y="118871"/>
                  </a:lnTo>
                  <a:lnTo>
                    <a:pt x="79482" y="117647"/>
                  </a:lnTo>
                  <a:lnTo>
                    <a:pt x="76427" y="116048"/>
                  </a:lnTo>
                  <a:lnTo>
                    <a:pt x="73513" y="113978"/>
                  </a:lnTo>
                  <a:lnTo>
                    <a:pt x="70693" y="111673"/>
                  </a:lnTo>
                  <a:lnTo>
                    <a:pt x="0" y="40878"/>
                  </a:lnTo>
                  <a:lnTo>
                    <a:pt x="6862" y="36174"/>
                  </a:lnTo>
                  <a:lnTo>
                    <a:pt x="13396" y="30999"/>
                  </a:lnTo>
                  <a:lnTo>
                    <a:pt x="19694" y="25495"/>
                  </a:lnTo>
                  <a:lnTo>
                    <a:pt x="25522" y="19662"/>
                  </a:lnTo>
                  <a:lnTo>
                    <a:pt x="31022" y="13406"/>
                  </a:lnTo>
                  <a:lnTo>
                    <a:pt x="36192" y="6820"/>
                  </a:lnTo>
                  <a:lnTo>
                    <a:pt x="4089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29" name="Google Shape;1229;p53"/>
            <p:cNvSpPr/>
            <p:nvPr/>
          </p:nvSpPr>
          <p:spPr>
            <a:xfrm>
              <a:off x="4667251" y="4117975"/>
              <a:ext cx="3905100" cy="3903600"/>
            </a:xfrm>
            <a:custGeom>
              <a:rect b="b" l="l" r="r" t="t"/>
              <a:pathLst>
                <a:path extrusionOk="0" h="120000" w="120000">
                  <a:moveTo>
                    <a:pt x="59963" y="15030"/>
                  </a:moveTo>
                  <a:lnTo>
                    <a:pt x="56330" y="15176"/>
                  </a:lnTo>
                  <a:lnTo>
                    <a:pt x="52672" y="15616"/>
                  </a:lnTo>
                  <a:lnTo>
                    <a:pt x="49160" y="16299"/>
                  </a:lnTo>
                  <a:lnTo>
                    <a:pt x="45771" y="17324"/>
                  </a:lnTo>
                  <a:lnTo>
                    <a:pt x="42503" y="18519"/>
                  </a:lnTo>
                  <a:lnTo>
                    <a:pt x="39357" y="20032"/>
                  </a:lnTo>
                  <a:lnTo>
                    <a:pt x="36285" y="21740"/>
                  </a:lnTo>
                  <a:lnTo>
                    <a:pt x="33407" y="23692"/>
                  </a:lnTo>
                  <a:lnTo>
                    <a:pt x="30749" y="25815"/>
                  </a:lnTo>
                  <a:lnTo>
                    <a:pt x="28213" y="28206"/>
                  </a:lnTo>
                  <a:lnTo>
                    <a:pt x="25824" y="30744"/>
                  </a:lnTo>
                  <a:lnTo>
                    <a:pt x="23678" y="33452"/>
                  </a:lnTo>
                  <a:lnTo>
                    <a:pt x="21751" y="36331"/>
                  </a:lnTo>
                  <a:lnTo>
                    <a:pt x="20044" y="39357"/>
                  </a:lnTo>
                  <a:lnTo>
                    <a:pt x="18532" y="42505"/>
                  </a:lnTo>
                  <a:lnTo>
                    <a:pt x="17313" y="45774"/>
                  </a:lnTo>
                  <a:lnTo>
                    <a:pt x="16289" y="49166"/>
                  </a:lnTo>
                  <a:lnTo>
                    <a:pt x="15557" y="52728"/>
                  </a:lnTo>
                  <a:lnTo>
                    <a:pt x="15118" y="56315"/>
                  </a:lnTo>
                  <a:lnTo>
                    <a:pt x="14972" y="60024"/>
                  </a:lnTo>
                  <a:lnTo>
                    <a:pt x="15118" y="63660"/>
                  </a:lnTo>
                  <a:lnTo>
                    <a:pt x="15557" y="67271"/>
                  </a:lnTo>
                  <a:lnTo>
                    <a:pt x="16289" y="70809"/>
                  </a:lnTo>
                  <a:lnTo>
                    <a:pt x="17313" y="74225"/>
                  </a:lnTo>
                  <a:lnTo>
                    <a:pt x="18532" y="77470"/>
                  </a:lnTo>
                  <a:lnTo>
                    <a:pt x="20044" y="80642"/>
                  </a:lnTo>
                  <a:lnTo>
                    <a:pt x="21751" y="83668"/>
                  </a:lnTo>
                  <a:lnTo>
                    <a:pt x="23678" y="86522"/>
                  </a:lnTo>
                  <a:lnTo>
                    <a:pt x="25824" y="89255"/>
                  </a:lnTo>
                  <a:lnTo>
                    <a:pt x="28213" y="91769"/>
                  </a:lnTo>
                  <a:lnTo>
                    <a:pt x="30749" y="94160"/>
                  </a:lnTo>
                  <a:lnTo>
                    <a:pt x="33407" y="96307"/>
                  </a:lnTo>
                  <a:lnTo>
                    <a:pt x="36285" y="98259"/>
                  </a:lnTo>
                  <a:lnTo>
                    <a:pt x="39357" y="99943"/>
                  </a:lnTo>
                  <a:lnTo>
                    <a:pt x="42503" y="101455"/>
                  </a:lnTo>
                  <a:lnTo>
                    <a:pt x="45771" y="102675"/>
                  </a:lnTo>
                  <a:lnTo>
                    <a:pt x="49160" y="103700"/>
                  </a:lnTo>
                  <a:lnTo>
                    <a:pt x="52672" y="104383"/>
                  </a:lnTo>
                  <a:lnTo>
                    <a:pt x="56330" y="104823"/>
                  </a:lnTo>
                  <a:lnTo>
                    <a:pt x="59963" y="104969"/>
                  </a:lnTo>
                  <a:lnTo>
                    <a:pt x="63669" y="104823"/>
                  </a:lnTo>
                  <a:lnTo>
                    <a:pt x="67254" y="104383"/>
                  </a:lnTo>
                  <a:lnTo>
                    <a:pt x="70766" y="103700"/>
                  </a:lnTo>
                  <a:lnTo>
                    <a:pt x="74180" y="102675"/>
                  </a:lnTo>
                  <a:lnTo>
                    <a:pt x="77472" y="101455"/>
                  </a:lnTo>
                  <a:lnTo>
                    <a:pt x="80642" y="99943"/>
                  </a:lnTo>
                  <a:lnTo>
                    <a:pt x="83665" y="98259"/>
                  </a:lnTo>
                  <a:lnTo>
                    <a:pt x="86519" y="96307"/>
                  </a:lnTo>
                  <a:lnTo>
                    <a:pt x="89250" y="94160"/>
                  </a:lnTo>
                  <a:lnTo>
                    <a:pt x="91786" y="91769"/>
                  </a:lnTo>
                  <a:lnTo>
                    <a:pt x="94102" y="89255"/>
                  </a:lnTo>
                  <a:lnTo>
                    <a:pt x="96297" y="86522"/>
                  </a:lnTo>
                  <a:lnTo>
                    <a:pt x="98199" y="83668"/>
                  </a:lnTo>
                  <a:lnTo>
                    <a:pt x="99955" y="80642"/>
                  </a:lnTo>
                  <a:lnTo>
                    <a:pt x="101418" y="77470"/>
                  </a:lnTo>
                  <a:lnTo>
                    <a:pt x="102662" y="74225"/>
                  </a:lnTo>
                  <a:lnTo>
                    <a:pt x="103637" y="70809"/>
                  </a:lnTo>
                  <a:lnTo>
                    <a:pt x="104369" y="67271"/>
                  </a:lnTo>
                  <a:lnTo>
                    <a:pt x="104807" y="63660"/>
                  </a:lnTo>
                  <a:lnTo>
                    <a:pt x="104954" y="60024"/>
                  </a:lnTo>
                  <a:lnTo>
                    <a:pt x="104807" y="56315"/>
                  </a:lnTo>
                  <a:lnTo>
                    <a:pt x="104369" y="52728"/>
                  </a:lnTo>
                  <a:lnTo>
                    <a:pt x="103637" y="49166"/>
                  </a:lnTo>
                  <a:lnTo>
                    <a:pt x="102662" y="45774"/>
                  </a:lnTo>
                  <a:lnTo>
                    <a:pt x="101418" y="42505"/>
                  </a:lnTo>
                  <a:lnTo>
                    <a:pt x="99955" y="39357"/>
                  </a:lnTo>
                  <a:lnTo>
                    <a:pt x="98199" y="36331"/>
                  </a:lnTo>
                  <a:lnTo>
                    <a:pt x="96297" y="33452"/>
                  </a:lnTo>
                  <a:lnTo>
                    <a:pt x="94102" y="30744"/>
                  </a:lnTo>
                  <a:lnTo>
                    <a:pt x="91786" y="28206"/>
                  </a:lnTo>
                  <a:lnTo>
                    <a:pt x="89250" y="25815"/>
                  </a:lnTo>
                  <a:lnTo>
                    <a:pt x="86519" y="23692"/>
                  </a:lnTo>
                  <a:lnTo>
                    <a:pt x="83665" y="21740"/>
                  </a:lnTo>
                  <a:lnTo>
                    <a:pt x="80642" y="20032"/>
                  </a:lnTo>
                  <a:lnTo>
                    <a:pt x="77472" y="18519"/>
                  </a:lnTo>
                  <a:lnTo>
                    <a:pt x="74180" y="17324"/>
                  </a:lnTo>
                  <a:lnTo>
                    <a:pt x="70766" y="16299"/>
                  </a:lnTo>
                  <a:lnTo>
                    <a:pt x="67254" y="15616"/>
                  </a:lnTo>
                  <a:lnTo>
                    <a:pt x="63669" y="15176"/>
                  </a:lnTo>
                  <a:lnTo>
                    <a:pt x="59963" y="15030"/>
                  </a:lnTo>
                  <a:close/>
                  <a:moveTo>
                    <a:pt x="59963" y="0"/>
                  </a:moveTo>
                  <a:lnTo>
                    <a:pt x="64255" y="146"/>
                  </a:lnTo>
                  <a:lnTo>
                    <a:pt x="68473" y="585"/>
                  </a:lnTo>
                  <a:lnTo>
                    <a:pt x="72570" y="1317"/>
                  </a:lnTo>
                  <a:lnTo>
                    <a:pt x="76594" y="2342"/>
                  </a:lnTo>
                  <a:lnTo>
                    <a:pt x="80495" y="3586"/>
                  </a:lnTo>
                  <a:lnTo>
                    <a:pt x="84251" y="5099"/>
                  </a:lnTo>
                  <a:lnTo>
                    <a:pt x="87884" y="6905"/>
                  </a:lnTo>
                  <a:lnTo>
                    <a:pt x="91396" y="8906"/>
                  </a:lnTo>
                  <a:lnTo>
                    <a:pt x="94736" y="11126"/>
                  </a:lnTo>
                  <a:lnTo>
                    <a:pt x="97955" y="13566"/>
                  </a:lnTo>
                  <a:lnTo>
                    <a:pt x="100979" y="16201"/>
                  </a:lnTo>
                  <a:lnTo>
                    <a:pt x="103783" y="19007"/>
                  </a:lnTo>
                  <a:lnTo>
                    <a:pt x="106417" y="22033"/>
                  </a:lnTo>
                  <a:lnTo>
                    <a:pt x="108855" y="25254"/>
                  </a:lnTo>
                  <a:lnTo>
                    <a:pt x="111099" y="28548"/>
                  </a:lnTo>
                  <a:lnTo>
                    <a:pt x="113074" y="32061"/>
                  </a:lnTo>
                  <a:lnTo>
                    <a:pt x="114830" y="35697"/>
                  </a:lnTo>
                  <a:lnTo>
                    <a:pt x="116390" y="39503"/>
                  </a:lnTo>
                  <a:lnTo>
                    <a:pt x="117659" y="43383"/>
                  </a:lnTo>
                  <a:lnTo>
                    <a:pt x="118634" y="47409"/>
                  </a:lnTo>
                  <a:lnTo>
                    <a:pt x="119365" y="51508"/>
                  </a:lnTo>
                  <a:lnTo>
                    <a:pt x="119804" y="55681"/>
                  </a:lnTo>
                  <a:lnTo>
                    <a:pt x="120000" y="60024"/>
                  </a:lnTo>
                  <a:lnTo>
                    <a:pt x="119804" y="64294"/>
                  </a:lnTo>
                  <a:lnTo>
                    <a:pt x="119365" y="68491"/>
                  </a:lnTo>
                  <a:lnTo>
                    <a:pt x="118634" y="72566"/>
                  </a:lnTo>
                  <a:lnTo>
                    <a:pt x="117659" y="76592"/>
                  </a:lnTo>
                  <a:lnTo>
                    <a:pt x="116390" y="80496"/>
                  </a:lnTo>
                  <a:lnTo>
                    <a:pt x="114830" y="84278"/>
                  </a:lnTo>
                  <a:lnTo>
                    <a:pt x="113074" y="87938"/>
                  </a:lnTo>
                  <a:lnTo>
                    <a:pt x="111099" y="91427"/>
                  </a:lnTo>
                  <a:lnTo>
                    <a:pt x="108855" y="94745"/>
                  </a:lnTo>
                  <a:lnTo>
                    <a:pt x="106417" y="97966"/>
                  </a:lnTo>
                  <a:lnTo>
                    <a:pt x="103783" y="100967"/>
                  </a:lnTo>
                  <a:lnTo>
                    <a:pt x="100979" y="103798"/>
                  </a:lnTo>
                  <a:lnTo>
                    <a:pt x="97955" y="106409"/>
                  </a:lnTo>
                  <a:lnTo>
                    <a:pt x="94736" y="108849"/>
                  </a:lnTo>
                  <a:lnTo>
                    <a:pt x="91396" y="111093"/>
                  </a:lnTo>
                  <a:lnTo>
                    <a:pt x="87884" y="113070"/>
                  </a:lnTo>
                  <a:lnTo>
                    <a:pt x="84251" y="114875"/>
                  </a:lnTo>
                  <a:lnTo>
                    <a:pt x="80495" y="116388"/>
                  </a:lnTo>
                  <a:lnTo>
                    <a:pt x="76594" y="117657"/>
                  </a:lnTo>
                  <a:lnTo>
                    <a:pt x="72570" y="118682"/>
                  </a:lnTo>
                  <a:lnTo>
                    <a:pt x="68473" y="119414"/>
                  </a:lnTo>
                  <a:lnTo>
                    <a:pt x="64255" y="119853"/>
                  </a:lnTo>
                  <a:lnTo>
                    <a:pt x="59963" y="120000"/>
                  </a:lnTo>
                  <a:lnTo>
                    <a:pt x="55695" y="119853"/>
                  </a:lnTo>
                  <a:lnTo>
                    <a:pt x="51501" y="119414"/>
                  </a:lnTo>
                  <a:lnTo>
                    <a:pt x="47380" y="118682"/>
                  </a:lnTo>
                  <a:lnTo>
                    <a:pt x="43381" y="117657"/>
                  </a:lnTo>
                  <a:lnTo>
                    <a:pt x="39504" y="116388"/>
                  </a:lnTo>
                  <a:lnTo>
                    <a:pt x="35700" y="114875"/>
                  </a:lnTo>
                  <a:lnTo>
                    <a:pt x="32042" y="113070"/>
                  </a:lnTo>
                  <a:lnTo>
                    <a:pt x="28555" y="111093"/>
                  </a:lnTo>
                  <a:lnTo>
                    <a:pt x="25190" y="108849"/>
                  </a:lnTo>
                  <a:lnTo>
                    <a:pt x="22044" y="106409"/>
                  </a:lnTo>
                  <a:lnTo>
                    <a:pt x="19020" y="103798"/>
                  </a:lnTo>
                  <a:lnTo>
                    <a:pt x="16191" y="100967"/>
                  </a:lnTo>
                  <a:lnTo>
                    <a:pt x="13509" y="97966"/>
                  </a:lnTo>
                  <a:lnTo>
                    <a:pt x="11095" y="94745"/>
                  </a:lnTo>
                  <a:lnTo>
                    <a:pt x="8900" y="91427"/>
                  </a:lnTo>
                  <a:lnTo>
                    <a:pt x="6901" y="87938"/>
                  </a:lnTo>
                  <a:lnTo>
                    <a:pt x="5096" y="84278"/>
                  </a:lnTo>
                  <a:lnTo>
                    <a:pt x="3609" y="80496"/>
                  </a:lnTo>
                  <a:lnTo>
                    <a:pt x="2340" y="76592"/>
                  </a:lnTo>
                  <a:lnTo>
                    <a:pt x="1316" y="72566"/>
                  </a:lnTo>
                  <a:lnTo>
                    <a:pt x="585" y="68491"/>
                  </a:lnTo>
                  <a:lnTo>
                    <a:pt x="146" y="64294"/>
                  </a:lnTo>
                  <a:lnTo>
                    <a:pt x="0" y="60024"/>
                  </a:lnTo>
                  <a:lnTo>
                    <a:pt x="146" y="55681"/>
                  </a:lnTo>
                  <a:lnTo>
                    <a:pt x="585" y="51508"/>
                  </a:lnTo>
                  <a:lnTo>
                    <a:pt x="1316" y="47409"/>
                  </a:lnTo>
                  <a:lnTo>
                    <a:pt x="2340" y="43383"/>
                  </a:lnTo>
                  <a:lnTo>
                    <a:pt x="3609" y="39503"/>
                  </a:lnTo>
                  <a:lnTo>
                    <a:pt x="5096" y="35697"/>
                  </a:lnTo>
                  <a:lnTo>
                    <a:pt x="6901" y="32061"/>
                  </a:lnTo>
                  <a:lnTo>
                    <a:pt x="8900" y="28548"/>
                  </a:lnTo>
                  <a:lnTo>
                    <a:pt x="11095" y="25254"/>
                  </a:lnTo>
                  <a:lnTo>
                    <a:pt x="13509" y="22033"/>
                  </a:lnTo>
                  <a:lnTo>
                    <a:pt x="16191" y="19007"/>
                  </a:lnTo>
                  <a:lnTo>
                    <a:pt x="19020" y="16201"/>
                  </a:lnTo>
                  <a:lnTo>
                    <a:pt x="22044" y="13566"/>
                  </a:lnTo>
                  <a:lnTo>
                    <a:pt x="25190" y="11126"/>
                  </a:lnTo>
                  <a:lnTo>
                    <a:pt x="28555" y="8906"/>
                  </a:lnTo>
                  <a:lnTo>
                    <a:pt x="32042" y="6905"/>
                  </a:lnTo>
                  <a:lnTo>
                    <a:pt x="35700" y="5099"/>
                  </a:lnTo>
                  <a:lnTo>
                    <a:pt x="39504" y="3586"/>
                  </a:lnTo>
                  <a:lnTo>
                    <a:pt x="43381" y="2342"/>
                  </a:lnTo>
                  <a:lnTo>
                    <a:pt x="47380" y="1317"/>
                  </a:lnTo>
                  <a:lnTo>
                    <a:pt x="51501" y="585"/>
                  </a:lnTo>
                  <a:lnTo>
                    <a:pt x="55695" y="146"/>
                  </a:lnTo>
                  <a:lnTo>
                    <a:pt x="5996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30" name="Google Shape;1230;p53"/>
            <p:cNvSpPr/>
            <p:nvPr/>
          </p:nvSpPr>
          <p:spPr>
            <a:xfrm>
              <a:off x="5481638" y="4930775"/>
              <a:ext cx="1138200" cy="1139700"/>
            </a:xfrm>
            <a:custGeom>
              <a:rect b="b" l="l" r="r" t="t"/>
              <a:pathLst>
                <a:path extrusionOk="0" h="120000" w="120000">
                  <a:moveTo>
                    <a:pt x="120000" y="0"/>
                  </a:moveTo>
                  <a:lnTo>
                    <a:pt x="120000" y="34285"/>
                  </a:lnTo>
                  <a:lnTo>
                    <a:pt x="110711" y="34787"/>
                  </a:lnTo>
                  <a:lnTo>
                    <a:pt x="101673" y="36292"/>
                  </a:lnTo>
                  <a:lnTo>
                    <a:pt x="92970" y="38634"/>
                  </a:lnTo>
                  <a:lnTo>
                    <a:pt x="84602" y="41811"/>
                  </a:lnTo>
                  <a:lnTo>
                    <a:pt x="76820" y="45993"/>
                  </a:lnTo>
                  <a:lnTo>
                    <a:pt x="69456" y="50843"/>
                  </a:lnTo>
                  <a:lnTo>
                    <a:pt x="62594" y="56278"/>
                  </a:lnTo>
                  <a:lnTo>
                    <a:pt x="56401" y="62466"/>
                  </a:lnTo>
                  <a:lnTo>
                    <a:pt x="50962" y="69324"/>
                  </a:lnTo>
                  <a:lnTo>
                    <a:pt x="46108" y="76599"/>
                  </a:lnTo>
                  <a:lnTo>
                    <a:pt x="41924" y="84459"/>
                  </a:lnTo>
                  <a:lnTo>
                    <a:pt x="38744" y="92822"/>
                  </a:lnTo>
                  <a:lnTo>
                    <a:pt x="36234" y="101435"/>
                  </a:lnTo>
                  <a:lnTo>
                    <a:pt x="34728" y="110634"/>
                  </a:lnTo>
                  <a:lnTo>
                    <a:pt x="34225" y="120000"/>
                  </a:lnTo>
                  <a:lnTo>
                    <a:pt x="0" y="120000"/>
                  </a:lnTo>
                  <a:lnTo>
                    <a:pt x="502" y="108961"/>
                  </a:lnTo>
                  <a:lnTo>
                    <a:pt x="1841" y="98341"/>
                  </a:lnTo>
                  <a:lnTo>
                    <a:pt x="4351" y="87972"/>
                  </a:lnTo>
                  <a:lnTo>
                    <a:pt x="7531" y="78104"/>
                  </a:lnTo>
                  <a:lnTo>
                    <a:pt x="11548" y="68487"/>
                  </a:lnTo>
                  <a:lnTo>
                    <a:pt x="16401" y="59456"/>
                  </a:lnTo>
                  <a:lnTo>
                    <a:pt x="22008" y="50843"/>
                  </a:lnTo>
                  <a:lnTo>
                    <a:pt x="28200" y="42648"/>
                  </a:lnTo>
                  <a:lnTo>
                    <a:pt x="35230" y="35121"/>
                  </a:lnTo>
                  <a:lnTo>
                    <a:pt x="42761" y="28097"/>
                  </a:lnTo>
                  <a:lnTo>
                    <a:pt x="50962" y="21993"/>
                  </a:lnTo>
                  <a:lnTo>
                    <a:pt x="59414" y="16306"/>
                  </a:lnTo>
                  <a:lnTo>
                    <a:pt x="68619" y="11456"/>
                  </a:lnTo>
                  <a:lnTo>
                    <a:pt x="78326" y="7442"/>
                  </a:lnTo>
                  <a:lnTo>
                    <a:pt x="88117" y="4264"/>
                  </a:lnTo>
                  <a:lnTo>
                    <a:pt x="98493" y="1923"/>
                  </a:lnTo>
                  <a:lnTo>
                    <a:pt x="109205" y="501"/>
                  </a:lnTo>
                  <a:lnTo>
                    <a:pt x="12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31" name="Google Shape;1231;p53"/>
          <p:cNvSpPr/>
          <p:nvPr/>
        </p:nvSpPr>
        <p:spPr>
          <a:xfrm>
            <a:off x="5571185" y="2786601"/>
            <a:ext cx="319800" cy="320100"/>
          </a:xfrm>
          <a:custGeom>
            <a:rect b="b" l="l" r="r" t="t"/>
            <a:pathLst>
              <a:path extrusionOk="0" h="120000" w="120000">
                <a:moveTo>
                  <a:pt x="105595" y="15591"/>
                </a:moveTo>
                <a:lnTo>
                  <a:pt x="114009" y="24000"/>
                </a:lnTo>
                <a:lnTo>
                  <a:pt x="53995" y="84000"/>
                </a:lnTo>
                <a:lnTo>
                  <a:pt x="27011" y="57006"/>
                </a:lnTo>
                <a:lnTo>
                  <a:pt x="35371" y="48571"/>
                </a:lnTo>
                <a:lnTo>
                  <a:pt x="53995" y="67210"/>
                </a:lnTo>
                <a:lnTo>
                  <a:pt x="105595" y="15591"/>
                </a:lnTo>
                <a:close/>
                <a:moveTo>
                  <a:pt x="60013" y="0"/>
                </a:moveTo>
                <a:lnTo>
                  <a:pt x="63335" y="108"/>
                </a:lnTo>
                <a:lnTo>
                  <a:pt x="66657" y="408"/>
                </a:lnTo>
                <a:lnTo>
                  <a:pt x="69952" y="897"/>
                </a:lnTo>
                <a:lnTo>
                  <a:pt x="73247" y="1523"/>
                </a:lnTo>
                <a:lnTo>
                  <a:pt x="76460" y="2285"/>
                </a:lnTo>
                <a:lnTo>
                  <a:pt x="79673" y="3210"/>
                </a:lnTo>
                <a:lnTo>
                  <a:pt x="82804" y="4190"/>
                </a:lnTo>
                <a:lnTo>
                  <a:pt x="73192" y="13768"/>
                </a:lnTo>
                <a:lnTo>
                  <a:pt x="70687" y="13170"/>
                </a:lnTo>
                <a:lnTo>
                  <a:pt x="68100" y="12653"/>
                </a:lnTo>
                <a:lnTo>
                  <a:pt x="65513" y="12299"/>
                </a:lnTo>
                <a:lnTo>
                  <a:pt x="62791" y="12081"/>
                </a:lnTo>
                <a:lnTo>
                  <a:pt x="60013" y="12000"/>
                </a:lnTo>
                <a:lnTo>
                  <a:pt x="56718" y="12108"/>
                </a:lnTo>
                <a:lnTo>
                  <a:pt x="53533" y="12462"/>
                </a:lnTo>
                <a:lnTo>
                  <a:pt x="50374" y="12979"/>
                </a:lnTo>
                <a:lnTo>
                  <a:pt x="47270" y="13741"/>
                </a:lnTo>
                <a:lnTo>
                  <a:pt x="44302" y="14693"/>
                </a:lnTo>
                <a:lnTo>
                  <a:pt x="41388" y="15809"/>
                </a:lnTo>
                <a:lnTo>
                  <a:pt x="38556" y="17088"/>
                </a:lnTo>
                <a:lnTo>
                  <a:pt x="35806" y="18585"/>
                </a:lnTo>
                <a:lnTo>
                  <a:pt x="33192" y="20244"/>
                </a:lnTo>
                <a:lnTo>
                  <a:pt x="30714" y="22040"/>
                </a:lnTo>
                <a:lnTo>
                  <a:pt x="28373" y="24000"/>
                </a:lnTo>
                <a:lnTo>
                  <a:pt x="26113" y="26122"/>
                </a:lnTo>
                <a:lnTo>
                  <a:pt x="23989" y="28353"/>
                </a:lnTo>
                <a:lnTo>
                  <a:pt x="22028" y="30721"/>
                </a:lnTo>
                <a:lnTo>
                  <a:pt x="20258" y="33197"/>
                </a:lnTo>
                <a:lnTo>
                  <a:pt x="18570" y="35809"/>
                </a:lnTo>
                <a:lnTo>
                  <a:pt x="17100" y="38557"/>
                </a:lnTo>
                <a:lnTo>
                  <a:pt x="15820" y="41387"/>
                </a:lnTo>
                <a:lnTo>
                  <a:pt x="14703" y="44299"/>
                </a:lnTo>
                <a:lnTo>
                  <a:pt x="13750" y="47265"/>
                </a:lnTo>
                <a:lnTo>
                  <a:pt x="12988" y="50367"/>
                </a:lnTo>
                <a:lnTo>
                  <a:pt x="12471" y="53523"/>
                </a:lnTo>
                <a:lnTo>
                  <a:pt x="12117" y="56734"/>
                </a:lnTo>
                <a:lnTo>
                  <a:pt x="12008" y="59999"/>
                </a:lnTo>
                <a:lnTo>
                  <a:pt x="12117" y="63265"/>
                </a:lnTo>
                <a:lnTo>
                  <a:pt x="12471" y="66476"/>
                </a:lnTo>
                <a:lnTo>
                  <a:pt x="12988" y="69632"/>
                </a:lnTo>
                <a:lnTo>
                  <a:pt x="13750" y="72734"/>
                </a:lnTo>
                <a:lnTo>
                  <a:pt x="14703" y="75700"/>
                </a:lnTo>
                <a:lnTo>
                  <a:pt x="15820" y="78612"/>
                </a:lnTo>
                <a:lnTo>
                  <a:pt x="17100" y="81442"/>
                </a:lnTo>
                <a:lnTo>
                  <a:pt x="18570" y="84190"/>
                </a:lnTo>
                <a:lnTo>
                  <a:pt x="20258" y="86802"/>
                </a:lnTo>
                <a:lnTo>
                  <a:pt x="22028" y="89278"/>
                </a:lnTo>
                <a:lnTo>
                  <a:pt x="23989" y="91646"/>
                </a:lnTo>
                <a:lnTo>
                  <a:pt x="26113" y="93877"/>
                </a:lnTo>
                <a:lnTo>
                  <a:pt x="28373" y="96000"/>
                </a:lnTo>
                <a:lnTo>
                  <a:pt x="30714" y="97959"/>
                </a:lnTo>
                <a:lnTo>
                  <a:pt x="33192" y="99755"/>
                </a:lnTo>
                <a:lnTo>
                  <a:pt x="35806" y="101414"/>
                </a:lnTo>
                <a:lnTo>
                  <a:pt x="38556" y="102911"/>
                </a:lnTo>
                <a:lnTo>
                  <a:pt x="41388" y="104190"/>
                </a:lnTo>
                <a:lnTo>
                  <a:pt x="44302" y="105306"/>
                </a:lnTo>
                <a:lnTo>
                  <a:pt x="47270" y="106258"/>
                </a:lnTo>
                <a:lnTo>
                  <a:pt x="50374" y="107020"/>
                </a:lnTo>
                <a:lnTo>
                  <a:pt x="53533" y="107537"/>
                </a:lnTo>
                <a:lnTo>
                  <a:pt x="56718" y="107891"/>
                </a:lnTo>
                <a:lnTo>
                  <a:pt x="60013" y="108000"/>
                </a:lnTo>
                <a:lnTo>
                  <a:pt x="63281" y="107891"/>
                </a:lnTo>
                <a:lnTo>
                  <a:pt x="66466" y="107537"/>
                </a:lnTo>
                <a:lnTo>
                  <a:pt x="69625" y="107020"/>
                </a:lnTo>
                <a:lnTo>
                  <a:pt x="72729" y="106258"/>
                </a:lnTo>
                <a:lnTo>
                  <a:pt x="75697" y="105306"/>
                </a:lnTo>
                <a:lnTo>
                  <a:pt x="78611" y="104190"/>
                </a:lnTo>
                <a:lnTo>
                  <a:pt x="81443" y="102911"/>
                </a:lnTo>
                <a:lnTo>
                  <a:pt x="84193" y="101414"/>
                </a:lnTo>
                <a:lnTo>
                  <a:pt x="86807" y="99755"/>
                </a:lnTo>
                <a:lnTo>
                  <a:pt x="89285" y="97959"/>
                </a:lnTo>
                <a:lnTo>
                  <a:pt x="91626" y="96000"/>
                </a:lnTo>
                <a:lnTo>
                  <a:pt x="93886" y="93877"/>
                </a:lnTo>
                <a:lnTo>
                  <a:pt x="96010" y="91646"/>
                </a:lnTo>
                <a:lnTo>
                  <a:pt x="97971" y="89278"/>
                </a:lnTo>
                <a:lnTo>
                  <a:pt x="99741" y="86802"/>
                </a:lnTo>
                <a:lnTo>
                  <a:pt x="101429" y="84190"/>
                </a:lnTo>
                <a:lnTo>
                  <a:pt x="102899" y="81442"/>
                </a:lnTo>
                <a:lnTo>
                  <a:pt x="104179" y="78612"/>
                </a:lnTo>
                <a:lnTo>
                  <a:pt x="105296" y="75700"/>
                </a:lnTo>
                <a:lnTo>
                  <a:pt x="106249" y="72734"/>
                </a:lnTo>
                <a:lnTo>
                  <a:pt x="107011" y="69632"/>
                </a:lnTo>
                <a:lnTo>
                  <a:pt x="107528" y="66476"/>
                </a:lnTo>
                <a:lnTo>
                  <a:pt x="107882" y="63265"/>
                </a:lnTo>
                <a:lnTo>
                  <a:pt x="107991" y="59999"/>
                </a:lnTo>
                <a:lnTo>
                  <a:pt x="120000" y="59999"/>
                </a:lnTo>
                <a:lnTo>
                  <a:pt x="119891" y="63646"/>
                </a:lnTo>
                <a:lnTo>
                  <a:pt x="119564" y="67238"/>
                </a:lnTo>
                <a:lnTo>
                  <a:pt x="119019" y="70721"/>
                </a:lnTo>
                <a:lnTo>
                  <a:pt x="118284" y="74176"/>
                </a:lnTo>
                <a:lnTo>
                  <a:pt x="117358" y="77551"/>
                </a:lnTo>
                <a:lnTo>
                  <a:pt x="116215" y="80870"/>
                </a:lnTo>
                <a:lnTo>
                  <a:pt x="114908" y="84081"/>
                </a:lnTo>
                <a:lnTo>
                  <a:pt x="113410" y="87210"/>
                </a:lnTo>
                <a:lnTo>
                  <a:pt x="111776" y="90231"/>
                </a:lnTo>
                <a:lnTo>
                  <a:pt x="109952" y="93115"/>
                </a:lnTo>
                <a:lnTo>
                  <a:pt x="107964" y="95918"/>
                </a:lnTo>
                <a:lnTo>
                  <a:pt x="105867" y="98585"/>
                </a:lnTo>
                <a:lnTo>
                  <a:pt x="103553" y="101115"/>
                </a:lnTo>
                <a:lnTo>
                  <a:pt x="101130" y="103564"/>
                </a:lnTo>
                <a:lnTo>
                  <a:pt x="98570" y="105850"/>
                </a:lnTo>
                <a:lnTo>
                  <a:pt x="95929" y="107972"/>
                </a:lnTo>
                <a:lnTo>
                  <a:pt x="93124" y="109959"/>
                </a:lnTo>
                <a:lnTo>
                  <a:pt x="90211" y="111782"/>
                </a:lnTo>
                <a:lnTo>
                  <a:pt x="87188" y="113414"/>
                </a:lnTo>
                <a:lnTo>
                  <a:pt x="84084" y="114911"/>
                </a:lnTo>
                <a:lnTo>
                  <a:pt x="80871" y="116217"/>
                </a:lnTo>
                <a:lnTo>
                  <a:pt x="77576" y="117333"/>
                </a:lnTo>
                <a:lnTo>
                  <a:pt x="74172" y="118285"/>
                </a:lnTo>
                <a:lnTo>
                  <a:pt x="70714" y="119020"/>
                </a:lnTo>
                <a:lnTo>
                  <a:pt x="67229" y="119564"/>
                </a:lnTo>
                <a:lnTo>
                  <a:pt x="63635" y="119891"/>
                </a:lnTo>
                <a:lnTo>
                  <a:pt x="60013" y="119999"/>
                </a:lnTo>
                <a:lnTo>
                  <a:pt x="56364" y="119891"/>
                </a:lnTo>
                <a:lnTo>
                  <a:pt x="52770" y="119564"/>
                </a:lnTo>
                <a:lnTo>
                  <a:pt x="49285" y="119020"/>
                </a:lnTo>
                <a:lnTo>
                  <a:pt x="45827" y="118285"/>
                </a:lnTo>
                <a:lnTo>
                  <a:pt x="42423" y="117333"/>
                </a:lnTo>
                <a:lnTo>
                  <a:pt x="39128" y="116217"/>
                </a:lnTo>
                <a:lnTo>
                  <a:pt x="35915" y="114911"/>
                </a:lnTo>
                <a:lnTo>
                  <a:pt x="32811" y="113414"/>
                </a:lnTo>
                <a:lnTo>
                  <a:pt x="29788" y="111782"/>
                </a:lnTo>
                <a:lnTo>
                  <a:pt x="26875" y="109959"/>
                </a:lnTo>
                <a:lnTo>
                  <a:pt x="24070" y="107972"/>
                </a:lnTo>
                <a:lnTo>
                  <a:pt x="21429" y="105850"/>
                </a:lnTo>
                <a:lnTo>
                  <a:pt x="18869" y="103564"/>
                </a:lnTo>
                <a:lnTo>
                  <a:pt x="16446" y="101115"/>
                </a:lnTo>
                <a:lnTo>
                  <a:pt x="14132" y="98585"/>
                </a:lnTo>
                <a:lnTo>
                  <a:pt x="12035" y="95918"/>
                </a:lnTo>
                <a:lnTo>
                  <a:pt x="10047" y="93115"/>
                </a:lnTo>
                <a:lnTo>
                  <a:pt x="8223" y="90231"/>
                </a:lnTo>
                <a:lnTo>
                  <a:pt x="6589" y="87210"/>
                </a:lnTo>
                <a:lnTo>
                  <a:pt x="5091" y="84081"/>
                </a:lnTo>
                <a:lnTo>
                  <a:pt x="3784" y="80870"/>
                </a:lnTo>
                <a:lnTo>
                  <a:pt x="2641" y="77551"/>
                </a:lnTo>
                <a:lnTo>
                  <a:pt x="1715" y="74176"/>
                </a:lnTo>
                <a:lnTo>
                  <a:pt x="980" y="70721"/>
                </a:lnTo>
                <a:lnTo>
                  <a:pt x="435" y="67238"/>
                </a:lnTo>
                <a:lnTo>
                  <a:pt x="108" y="63646"/>
                </a:lnTo>
                <a:lnTo>
                  <a:pt x="0" y="59999"/>
                </a:lnTo>
                <a:lnTo>
                  <a:pt x="108" y="56353"/>
                </a:lnTo>
                <a:lnTo>
                  <a:pt x="435" y="52761"/>
                </a:lnTo>
                <a:lnTo>
                  <a:pt x="980" y="49278"/>
                </a:lnTo>
                <a:lnTo>
                  <a:pt x="1715" y="45823"/>
                </a:lnTo>
                <a:lnTo>
                  <a:pt x="2641" y="42448"/>
                </a:lnTo>
                <a:lnTo>
                  <a:pt x="3784" y="39129"/>
                </a:lnTo>
                <a:lnTo>
                  <a:pt x="5091" y="35918"/>
                </a:lnTo>
                <a:lnTo>
                  <a:pt x="6589" y="32789"/>
                </a:lnTo>
                <a:lnTo>
                  <a:pt x="8223" y="29768"/>
                </a:lnTo>
                <a:lnTo>
                  <a:pt x="10047" y="26884"/>
                </a:lnTo>
                <a:lnTo>
                  <a:pt x="12035" y="24081"/>
                </a:lnTo>
                <a:lnTo>
                  <a:pt x="14132" y="21414"/>
                </a:lnTo>
                <a:lnTo>
                  <a:pt x="16446" y="18884"/>
                </a:lnTo>
                <a:lnTo>
                  <a:pt x="18869" y="16435"/>
                </a:lnTo>
                <a:lnTo>
                  <a:pt x="21429" y="14149"/>
                </a:lnTo>
                <a:lnTo>
                  <a:pt x="24070" y="12027"/>
                </a:lnTo>
                <a:lnTo>
                  <a:pt x="26875" y="10040"/>
                </a:lnTo>
                <a:lnTo>
                  <a:pt x="29788" y="8217"/>
                </a:lnTo>
                <a:lnTo>
                  <a:pt x="32811" y="6585"/>
                </a:lnTo>
                <a:lnTo>
                  <a:pt x="35915" y="5088"/>
                </a:lnTo>
                <a:lnTo>
                  <a:pt x="39128" y="3782"/>
                </a:lnTo>
                <a:lnTo>
                  <a:pt x="42423" y="2666"/>
                </a:lnTo>
                <a:lnTo>
                  <a:pt x="45827" y="1714"/>
                </a:lnTo>
                <a:lnTo>
                  <a:pt x="49285" y="979"/>
                </a:lnTo>
                <a:lnTo>
                  <a:pt x="52770" y="435"/>
                </a:lnTo>
                <a:lnTo>
                  <a:pt x="56364" y="108"/>
                </a:lnTo>
                <a:lnTo>
                  <a:pt x="6001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32" name="Google Shape;1232;p53"/>
          <p:cNvSpPr/>
          <p:nvPr/>
        </p:nvSpPr>
        <p:spPr>
          <a:xfrm>
            <a:off x="3917640" y="2777105"/>
            <a:ext cx="356700" cy="339000"/>
          </a:xfrm>
          <a:custGeom>
            <a:rect b="b" l="l" r="r" t="t"/>
            <a:pathLst>
              <a:path extrusionOk="0" h="120000" w="120000">
                <a:moveTo>
                  <a:pt x="82304" y="76897"/>
                </a:moveTo>
                <a:lnTo>
                  <a:pt x="82304" y="94459"/>
                </a:lnTo>
                <a:lnTo>
                  <a:pt x="100425" y="94459"/>
                </a:lnTo>
                <a:lnTo>
                  <a:pt x="100425" y="76897"/>
                </a:lnTo>
                <a:lnTo>
                  <a:pt x="82304" y="76897"/>
                </a:lnTo>
                <a:close/>
                <a:moveTo>
                  <a:pt x="50713" y="76897"/>
                </a:moveTo>
                <a:lnTo>
                  <a:pt x="50713" y="94459"/>
                </a:lnTo>
                <a:lnTo>
                  <a:pt x="68809" y="94459"/>
                </a:lnTo>
                <a:lnTo>
                  <a:pt x="68809" y="76897"/>
                </a:lnTo>
                <a:lnTo>
                  <a:pt x="50713" y="76897"/>
                </a:lnTo>
                <a:close/>
                <a:moveTo>
                  <a:pt x="19503" y="76897"/>
                </a:moveTo>
                <a:lnTo>
                  <a:pt x="19503" y="94459"/>
                </a:lnTo>
                <a:lnTo>
                  <a:pt x="37623" y="94459"/>
                </a:lnTo>
                <a:lnTo>
                  <a:pt x="37623" y="76897"/>
                </a:lnTo>
                <a:lnTo>
                  <a:pt x="19503" y="76897"/>
                </a:lnTo>
                <a:close/>
                <a:moveTo>
                  <a:pt x="89529" y="13347"/>
                </a:moveTo>
                <a:lnTo>
                  <a:pt x="102690" y="13347"/>
                </a:lnTo>
                <a:lnTo>
                  <a:pt x="106505" y="72456"/>
                </a:lnTo>
                <a:lnTo>
                  <a:pt x="115350" y="72456"/>
                </a:lnTo>
                <a:lnTo>
                  <a:pt x="115350" y="89893"/>
                </a:lnTo>
                <a:lnTo>
                  <a:pt x="120000" y="89893"/>
                </a:lnTo>
                <a:lnTo>
                  <a:pt x="120000" y="120000"/>
                </a:lnTo>
                <a:lnTo>
                  <a:pt x="0" y="120000"/>
                </a:lnTo>
                <a:lnTo>
                  <a:pt x="0" y="89893"/>
                </a:lnTo>
                <a:lnTo>
                  <a:pt x="8178" y="89893"/>
                </a:lnTo>
                <a:lnTo>
                  <a:pt x="8178" y="56048"/>
                </a:lnTo>
                <a:lnTo>
                  <a:pt x="31186" y="39038"/>
                </a:lnTo>
                <a:lnTo>
                  <a:pt x="31186" y="56048"/>
                </a:lnTo>
                <a:lnTo>
                  <a:pt x="54242" y="39038"/>
                </a:lnTo>
                <a:lnTo>
                  <a:pt x="54242" y="56048"/>
                </a:lnTo>
                <a:lnTo>
                  <a:pt x="77250" y="39038"/>
                </a:lnTo>
                <a:lnTo>
                  <a:pt x="77250" y="72456"/>
                </a:lnTo>
                <a:lnTo>
                  <a:pt x="85213" y="72456"/>
                </a:lnTo>
                <a:lnTo>
                  <a:pt x="89529" y="13347"/>
                </a:lnTo>
                <a:close/>
                <a:moveTo>
                  <a:pt x="83234" y="5946"/>
                </a:moveTo>
                <a:lnTo>
                  <a:pt x="83234" y="5946"/>
                </a:lnTo>
                <a:lnTo>
                  <a:pt x="83234" y="5946"/>
                </a:lnTo>
                <a:lnTo>
                  <a:pt x="83234" y="5946"/>
                </a:lnTo>
                <a:close/>
                <a:moveTo>
                  <a:pt x="89028" y="0"/>
                </a:moveTo>
                <a:lnTo>
                  <a:pt x="89839" y="50"/>
                </a:lnTo>
                <a:lnTo>
                  <a:pt x="90578" y="150"/>
                </a:lnTo>
                <a:lnTo>
                  <a:pt x="91269" y="401"/>
                </a:lnTo>
                <a:lnTo>
                  <a:pt x="91889" y="677"/>
                </a:lnTo>
                <a:lnTo>
                  <a:pt x="92437" y="1028"/>
                </a:lnTo>
                <a:lnTo>
                  <a:pt x="93153" y="1480"/>
                </a:lnTo>
                <a:lnTo>
                  <a:pt x="93749" y="1956"/>
                </a:lnTo>
                <a:lnTo>
                  <a:pt x="94249" y="2458"/>
                </a:lnTo>
                <a:lnTo>
                  <a:pt x="94846" y="3186"/>
                </a:lnTo>
                <a:lnTo>
                  <a:pt x="95299" y="3888"/>
                </a:lnTo>
                <a:lnTo>
                  <a:pt x="95632" y="4465"/>
                </a:lnTo>
                <a:lnTo>
                  <a:pt x="95799" y="4942"/>
                </a:lnTo>
                <a:lnTo>
                  <a:pt x="95871" y="5093"/>
                </a:lnTo>
                <a:lnTo>
                  <a:pt x="95918" y="5218"/>
                </a:lnTo>
                <a:lnTo>
                  <a:pt x="95942" y="5293"/>
                </a:lnTo>
                <a:lnTo>
                  <a:pt x="95942" y="5318"/>
                </a:lnTo>
                <a:lnTo>
                  <a:pt x="95728" y="5569"/>
                </a:lnTo>
                <a:lnTo>
                  <a:pt x="95632" y="5519"/>
                </a:lnTo>
                <a:lnTo>
                  <a:pt x="95370" y="5394"/>
                </a:lnTo>
                <a:lnTo>
                  <a:pt x="94917" y="5243"/>
                </a:lnTo>
                <a:lnTo>
                  <a:pt x="94369" y="5017"/>
                </a:lnTo>
                <a:lnTo>
                  <a:pt x="93749" y="4741"/>
                </a:lnTo>
                <a:lnTo>
                  <a:pt x="92962" y="4390"/>
                </a:lnTo>
                <a:lnTo>
                  <a:pt x="92127" y="4039"/>
                </a:lnTo>
                <a:lnTo>
                  <a:pt x="91221" y="3688"/>
                </a:lnTo>
                <a:lnTo>
                  <a:pt x="90268" y="3386"/>
                </a:lnTo>
                <a:lnTo>
                  <a:pt x="90053" y="3311"/>
                </a:lnTo>
                <a:lnTo>
                  <a:pt x="89791" y="3236"/>
                </a:lnTo>
                <a:lnTo>
                  <a:pt x="89576" y="3161"/>
                </a:lnTo>
                <a:lnTo>
                  <a:pt x="89314" y="3085"/>
                </a:lnTo>
                <a:lnTo>
                  <a:pt x="88646" y="2885"/>
                </a:lnTo>
                <a:lnTo>
                  <a:pt x="87907" y="2684"/>
                </a:lnTo>
                <a:lnTo>
                  <a:pt x="87144" y="2533"/>
                </a:lnTo>
                <a:lnTo>
                  <a:pt x="86739" y="2559"/>
                </a:lnTo>
                <a:lnTo>
                  <a:pt x="86286" y="2634"/>
                </a:lnTo>
                <a:lnTo>
                  <a:pt x="85881" y="2759"/>
                </a:lnTo>
                <a:lnTo>
                  <a:pt x="85475" y="2960"/>
                </a:lnTo>
                <a:lnTo>
                  <a:pt x="85070" y="3186"/>
                </a:lnTo>
                <a:lnTo>
                  <a:pt x="84736" y="3512"/>
                </a:lnTo>
                <a:lnTo>
                  <a:pt x="84402" y="3838"/>
                </a:lnTo>
                <a:lnTo>
                  <a:pt x="84116" y="4189"/>
                </a:lnTo>
                <a:lnTo>
                  <a:pt x="83854" y="4616"/>
                </a:lnTo>
                <a:lnTo>
                  <a:pt x="83520" y="5293"/>
                </a:lnTo>
                <a:lnTo>
                  <a:pt x="83377" y="5644"/>
                </a:lnTo>
                <a:lnTo>
                  <a:pt x="83306" y="5795"/>
                </a:lnTo>
                <a:lnTo>
                  <a:pt x="83258" y="5870"/>
                </a:lnTo>
                <a:lnTo>
                  <a:pt x="83258" y="5895"/>
                </a:lnTo>
                <a:lnTo>
                  <a:pt x="83234" y="5946"/>
                </a:lnTo>
                <a:lnTo>
                  <a:pt x="83234" y="5946"/>
                </a:lnTo>
                <a:lnTo>
                  <a:pt x="83234" y="5946"/>
                </a:lnTo>
                <a:lnTo>
                  <a:pt x="83234" y="5996"/>
                </a:lnTo>
                <a:lnTo>
                  <a:pt x="83186" y="6021"/>
                </a:lnTo>
                <a:lnTo>
                  <a:pt x="83186" y="6021"/>
                </a:lnTo>
                <a:lnTo>
                  <a:pt x="82567" y="7501"/>
                </a:lnTo>
                <a:lnTo>
                  <a:pt x="82280" y="7953"/>
                </a:lnTo>
                <a:lnTo>
                  <a:pt x="81899" y="8480"/>
                </a:lnTo>
                <a:lnTo>
                  <a:pt x="81494" y="8981"/>
                </a:lnTo>
                <a:lnTo>
                  <a:pt x="81064" y="9408"/>
                </a:lnTo>
                <a:lnTo>
                  <a:pt x="80564" y="9784"/>
                </a:lnTo>
                <a:lnTo>
                  <a:pt x="80087" y="10186"/>
                </a:lnTo>
                <a:lnTo>
                  <a:pt x="79586" y="10487"/>
                </a:lnTo>
                <a:lnTo>
                  <a:pt x="79038" y="10763"/>
                </a:lnTo>
                <a:lnTo>
                  <a:pt x="78466" y="10988"/>
                </a:lnTo>
                <a:lnTo>
                  <a:pt x="77583" y="11189"/>
                </a:lnTo>
                <a:lnTo>
                  <a:pt x="76701" y="11289"/>
                </a:lnTo>
                <a:lnTo>
                  <a:pt x="75843" y="11264"/>
                </a:lnTo>
                <a:lnTo>
                  <a:pt x="75032" y="11114"/>
                </a:lnTo>
                <a:lnTo>
                  <a:pt x="74317" y="10913"/>
                </a:lnTo>
                <a:lnTo>
                  <a:pt x="73649" y="10612"/>
                </a:lnTo>
                <a:lnTo>
                  <a:pt x="73006" y="10286"/>
                </a:lnTo>
                <a:lnTo>
                  <a:pt x="72433" y="9935"/>
                </a:lnTo>
                <a:lnTo>
                  <a:pt x="71456" y="9157"/>
                </a:lnTo>
                <a:lnTo>
                  <a:pt x="70693" y="8379"/>
                </a:lnTo>
                <a:lnTo>
                  <a:pt x="70097" y="7652"/>
                </a:lnTo>
                <a:lnTo>
                  <a:pt x="69668" y="6949"/>
                </a:lnTo>
                <a:lnTo>
                  <a:pt x="69334" y="6372"/>
                </a:lnTo>
                <a:lnTo>
                  <a:pt x="69095" y="5946"/>
                </a:lnTo>
                <a:lnTo>
                  <a:pt x="69000" y="5670"/>
                </a:lnTo>
                <a:lnTo>
                  <a:pt x="68952" y="5569"/>
                </a:lnTo>
                <a:lnTo>
                  <a:pt x="69215" y="5318"/>
                </a:lnTo>
                <a:lnTo>
                  <a:pt x="69286" y="5369"/>
                </a:lnTo>
                <a:lnTo>
                  <a:pt x="69548" y="5469"/>
                </a:lnTo>
                <a:lnTo>
                  <a:pt x="70001" y="5644"/>
                </a:lnTo>
                <a:lnTo>
                  <a:pt x="70550" y="5895"/>
                </a:lnTo>
                <a:lnTo>
                  <a:pt x="71170" y="6171"/>
                </a:lnTo>
                <a:lnTo>
                  <a:pt x="71957" y="6498"/>
                </a:lnTo>
                <a:lnTo>
                  <a:pt x="72791" y="6799"/>
                </a:lnTo>
                <a:lnTo>
                  <a:pt x="73721" y="7100"/>
                </a:lnTo>
                <a:lnTo>
                  <a:pt x="74198" y="7225"/>
                </a:lnTo>
                <a:lnTo>
                  <a:pt x="74675" y="7351"/>
                </a:lnTo>
                <a:lnTo>
                  <a:pt x="74937" y="7376"/>
                </a:lnTo>
                <a:lnTo>
                  <a:pt x="75199" y="7426"/>
                </a:lnTo>
                <a:lnTo>
                  <a:pt x="75414" y="7451"/>
                </a:lnTo>
                <a:lnTo>
                  <a:pt x="75676" y="7501"/>
                </a:lnTo>
                <a:lnTo>
                  <a:pt x="76296" y="7526"/>
                </a:lnTo>
                <a:lnTo>
                  <a:pt x="76916" y="7501"/>
                </a:lnTo>
                <a:lnTo>
                  <a:pt x="77583" y="7451"/>
                </a:lnTo>
                <a:lnTo>
                  <a:pt x="78060" y="7300"/>
                </a:lnTo>
                <a:lnTo>
                  <a:pt x="78585" y="7150"/>
                </a:lnTo>
                <a:lnTo>
                  <a:pt x="78919" y="6999"/>
                </a:lnTo>
                <a:lnTo>
                  <a:pt x="79252" y="6849"/>
                </a:lnTo>
                <a:lnTo>
                  <a:pt x="79539" y="6598"/>
                </a:lnTo>
                <a:lnTo>
                  <a:pt x="79801" y="6447"/>
                </a:lnTo>
                <a:lnTo>
                  <a:pt x="80015" y="6297"/>
                </a:lnTo>
                <a:lnTo>
                  <a:pt x="80158" y="6222"/>
                </a:lnTo>
                <a:lnTo>
                  <a:pt x="80325" y="6146"/>
                </a:lnTo>
                <a:lnTo>
                  <a:pt x="80421" y="6021"/>
                </a:lnTo>
                <a:lnTo>
                  <a:pt x="80564" y="5895"/>
                </a:lnTo>
                <a:lnTo>
                  <a:pt x="81756" y="4867"/>
                </a:lnTo>
                <a:lnTo>
                  <a:pt x="81756" y="4867"/>
                </a:lnTo>
                <a:lnTo>
                  <a:pt x="81708" y="4892"/>
                </a:lnTo>
                <a:lnTo>
                  <a:pt x="81708" y="4892"/>
                </a:lnTo>
                <a:lnTo>
                  <a:pt x="81708" y="4942"/>
                </a:lnTo>
                <a:lnTo>
                  <a:pt x="81708" y="4892"/>
                </a:lnTo>
                <a:lnTo>
                  <a:pt x="81756" y="4867"/>
                </a:lnTo>
                <a:lnTo>
                  <a:pt x="81804" y="4867"/>
                </a:lnTo>
                <a:lnTo>
                  <a:pt x="81875" y="4791"/>
                </a:lnTo>
                <a:lnTo>
                  <a:pt x="82018" y="4616"/>
                </a:lnTo>
                <a:lnTo>
                  <a:pt x="82304" y="4365"/>
                </a:lnTo>
                <a:lnTo>
                  <a:pt x="82900" y="3763"/>
                </a:lnTo>
                <a:lnTo>
                  <a:pt x="83496" y="3236"/>
                </a:lnTo>
                <a:lnTo>
                  <a:pt x="84069" y="2684"/>
                </a:lnTo>
                <a:lnTo>
                  <a:pt x="84474" y="2333"/>
                </a:lnTo>
                <a:lnTo>
                  <a:pt x="84879" y="2032"/>
                </a:lnTo>
                <a:lnTo>
                  <a:pt x="85332" y="1680"/>
                </a:lnTo>
                <a:lnTo>
                  <a:pt x="85952" y="1204"/>
                </a:lnTo>
                <a:lnTo>
                  <a:pt x="86667" y="752"/>
                </a:lnTo>
                <a:lnTo>
                  <a:pt x="87430" y="401"/>
                </a:lnTo>
                <a:lnTo>
                  <a:pt x="88241" y="150"/>
                </a:lnTo>
                <a:lnTo>
                  <a:pt x="8902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33" name="Google Shape;1233;p53"/>
          <p:cNvSpPr/>
          <p:nvPr/>
        </p:nvSpPr>
        <p:spPr>
          <a:xfrm>
            <a:off x="7873096" y="2801778"/>
            <a:ext cx="330600" cy="289800"/>
          </a:xfrm>
          <a:custGeom>
            <a:rect b="b" l="l" r="r" t="t"/>
            <a:pathLst>
              <a:path extrusionOk="0" h="120000" w="120000">
                <a:moveTo>
                  <a:pt x="33305" y="11734"/>
                </a:moveTo>
                <a:lnTo>
                  <a:pt x="31275" y="11875"/>
                </a:lnTo>
                <a:lnTo>
                  <a:pt x="29269" y="12158"/>
                </a:lnTo>
                <a:lnTo>
                  <a:pt x="27338" y="12667"/>
                </a:lnTo>
                <a:lnTo>
                  <a:pt x="25406" y="13345"/>
                </a:lnTo>
                <a:lnTo>
                  <a:pt x="23574" y="14194"/>
                </a:lnTo>
                <a:lnTo>
                  <a:pt x="21791" y="15240"/>
                </a:lnTo>
                <a:lnTo>
                  <a:pt x="20107" y="16512"/>
                </a:lnTo>
                <a:lnTo>
                  <a:pt x="18497" y="17926"/>
                </a:lnTo>
                <a:lnTo>
                  <a:pt x="17011" y="19453"/>
                </a:lnTo>
                <a:lnTo>
                  <a:pt x="15600" y="21262"/>
                </a:lnTo>
                <a:lnTo>
                  <a:pt x="14337" y="23129"/>
                </a:lnTo>
                <a:lnTo>
                  <a:pt x="13248" y="25080"/>
                </a:lnTo>
                <a:lnTo>
                  <a:pt x="12331" y="27115"/>
                </a:lnTo>
                <a:lnTo>
                  <a:pt x="11613" y="29264"/>
                </a:lnTo>
                <a:lnTo>
                  <a:pt x="11019" y="31413"/>
                </a:lnTo>
                <a:lnTo>
                  <a:pt x="10598" y="33619"/>
                </a:lnTo>
                <a:lnTo>
                  <a:pt x="10375" y="35852"/>
                </a:lnTo>
                <a:lnTo>
                  <a:pt x="10251" y="38086"/>
                </a:lnTo>
                <a:lnTo>
                  <a:pt x="10375" y="40348"/>
                </a:lnTo>
                <a:lnTo>
                  <a:pt x="10598" y="42582"/>
                </a:lnTo>
                <a:lnTo>
                  <a:pt x="11019" y="44787"/>
                </a:lnTo>
                <a:lnTo>
                  <a:pt x="11613" y="46936"/>
                </a:lnTo>
                <a:lnTo>
                  <a:pt x="12331" y="49057"/>
                </a:lnTo>
                <a:lnTo>
                  <a:pt x="13248" y="51093"/>
                </a:lnTo>
                <a:lnTo>
                  <a:pt x="14337" y="53044"/>
                </a:lnTo>
                <a:lnTo>
                  <a:pt x="15600" y="54938"/>
                </a:lnTo>
                <a:lnTo>
                  <a:pt x="17011" y="56720"/>
                </a:lnTo>
                <a:lnTo>
                  <a:pt x="59975" y="105834"/>
                </a:lnTo>
                <a:lnTo>
                  <a:pt x="102988" y="56720"/>
                </a:lnTo>
                <a:lnTo>
                  <a:pt x="104424" y="54938"/>
                </a:lnTo>
                <a:lnTo>
                  <a:pt x="105662" y="53044"/>
                </a:lnTo>
                <a:lnTo>
                  <a:pt x="106727" y="51093"/>
                </a:lnTo>
                <a:lnTo>
                  <a:pt x="107618" y="49057"/>
                </a:lnTo>
                <a:lnTo>
                  <a:pt x="108386" y="46936"/>
                </a:lnTo>
                <a:lnTo>
                  <a:pt x="108980" y="44787"/>
                </a:lnTo>
                <a:lnTo>
                  <a:pt x="109376" y="42582"/>
                </a:lnTo>
                <a:lnTo>
                  <a:pt x="109624" y="40348"/>
                </a:lnTo>
                <a:lnTo>
                  <a:pt x="109698" y="38086"/>
                </a:lnTo>
                <a:lnTo>
                  <a:pt x="109624" y="35852"/>
                </a:lnTo>
                <a:lnTo>
                  <a:pt x="109376" y="33619"/>
                </a:lnTo>
                <a:lnTo>
                  <a:pt x="108980" y="31413"/>
                </a:lnTo>
                <a:lnTo>
                  <a:pt x="108386" y="29264"/>
                </a:lnTo>
                <a:lnTo>
                  <a:pt x="107618" y="27115"/>
                </a:lnTo>
                <a:lnTo>
                  <a:pt x="106727" y="25080"/>
                </a:lnTo>
                <a:lnTo>
                  <a:pt x="105662" y="23129"/>
                </a:lnTo>
                <a:lnTo>
                  <a:pt x="104424" y="21262"/>
                </a:lnTo>
                <a:lnTo>
                  <a:pt x="102988" y="19453"/>
                </a:lnTo>
                <a:lnTo>
                  <a:pt x="101502" y="17926"/>
                </a:lnTo>
                <a:lnTo>
                  <a:pt x="99892" y="16512"/>
                </a:lnTo>
                <a:lnTo>
                  <a:pt x="98184" y="15240"/>
                </a:lnTo>
                <a:lnTo>
                  <a:pt x="96425" y="14194"/>
                </a:lnTo>
                <a:lnTo>
                  <a:pt x="94568" y="13345"/>
                </a:lnTo>
                <a:lnTo>
                  <a:pt x="92661" y="12667"/>
                </a:lnTo>
                <a:lnTo>
                  <a:pt x="90730" y="12158"/>
                </a:lnTo>
                <a:lnTo>
                  <a:pt x="88724" y="11875"/>
                </a:lnTo>
                <a:lnTo>
                  <a:pt x="86694" y="11734"/>
                </a:lnTo>
                <a:lnTo>
                  <a:pt x="84638" y="11875"/>
                </a:lnTo>
                <a:lnTo>
                  <a:pt x="82633" y="12158"/>
                </a:lnTo>
                <a:lnTo>
                  <a:pt x="80701" y="12667"/>
                </a:lnTo>
                <a:lnTo>
                  <a:pt x="78819" y="13345"/>
                </a:lnTo>
                <a:lnTo>
                  <a:pt x="76937" y="14194"/>
                </a:lnTo>
                <a:lnTo>
                  <a:pt x="75204" y="15240"/>
                </a:lnTo>
                <a:lnTo>
                  <a:pt x="73470" y="16512"/>
                </a:lnTo>
                <a:lnTo>
                  <a:pt x="71886" y="17926"/>
                </a:lnTo>
                <a:lnTo>
                  <a:pt x="70375" y="19453"/>
                </a:lnTo>
                <a:lnTo>
                  <a:pt x="63640" y="27172"/>
                </a:lnTo>
                <a:lnTo>
                  <a:pt x="62946" y="27851"/>
                </a:lnTo>
                <a:lnTo>
                  <a:pt x="62179" y="28331"/>
                </a:lnTo>
                <a:lnTo>
                  <a:pt x="61337" y="28671"/>
                </a:lnTo>
                <a:lnTo>
                  <a:pt x="60470" y="28840"/>
                </a:lnTo>
                <a:lnTo>
                  <a:pt x="59554" y="28840"/>
                </a:lnTo>
                <a:lnTo>
                  <a:pt x="58662" y="28671"/>
                </a:lnTo>
                <a:lnTo>
                  <a:pt x="57820" y="28331"/>
                </a:lnTo>
                <a:lnTo>
                  <a:pt x="57078" y="27851"/>
                </a:lnTo>
                <a:lnTo>
                  <a:pt x="56384" y="27172"/>
                </a:lnTo>
                <a:lnTo>
                  <a:pt x="49624" y="19453"/>
                </a:lnTo>
                <a:lnTo>
                  <a:pt x="48089" y="17926"/>
                </a:lnTo>
                <a:lnTo>
                  <a:pt x="46479" y="16512"/>
                </a:lnTo>
                <a:lnTo>
                  <a:pt x="44820" y="15240"/>
                </a:lnTo>
                <a:lnTo>
                  <a:pt x="43062" y="14194"/>
                </a:lnTo>
                <a:lnTo>
                  <a:pt x="41205" y="13345"/>
                </a:lnTo>
                <a:lnTo>
                  <a:pt x="39298" y="12667"/>
                </a:lnTo>
                <a:lnTo>
                  <a:pt x="37366" y="12158"/>
                </a:lnTo>
                <a:lnTo>
                  <a:pt x="35361" y="11875"/>
                </a:lnTo>
                <a:lnTo>
                  <a:pt x="33305" y="11734"/>
                </a:lnTo>
                <a:close/>
                <a:moveTo>
                  <a:pt x="33305" y="0"/>
                </a:moveTo>
                <a:lnTo>
                  <a:pt x="35732" y="84"/>
                </a:lnTo>
                <a:lnTo>
                  <a:pt x="38085" y="367"/>
                </a:lnTo>
                <a:lnTo>
                  <a:pt x="40462" y="876"/>
                </a:lnTo>
                <a:lnTo>
                  <a:pt x="42740" y="1526"/>
                </a:lnTo>
                <a:lnTo>
                  <a:pt x="44993" y="2375"/>
                </a:lnTo>
                <a:lnTo>
                  <a:pt x="47172" y="3421"/>
                </a:lnTo>
                <a:lnTo>
                  <a:pt x="49252" y="4608"/>
                </a:lnTo>
                <a:lnTo>
                  <a:pt x="51308" y="5994"/>
                </a:lnTo>
                <a:lnTo>
                  <a:pt x="53264" y="7549"/>
                </a:lnTo>
                <a:lnTo>
                  <a:pt x="55121" y="9245"/>
                </a:lnTo>
                <a:lnTo>
                  <a:pt x="56879" y="11168"/>
                </a:lnTo>
                <a:lnTo>
                  <a:pt x="59975" y="14703"/>
                </a:lnTo>
                <a:lnTo>
                  <a:pt x="63095" y="11168"/>
                </a:lnTo>
                <a:lnTo>
                  <a:pt x="64878" y="9245"/>
                </a:lnTo>
                <a:lnTo>
                  <a:pt x="66735" y="7549"/>
                </a:lnTo>
                <a:lnTo>
                  <a:pt x="68691" y="5994"/>
                </a:lnTo>
                <a:lnTo>
                  <a:pt x="70697" y="4608"/>
                </a:lnTo>
                <a:lnTo>
                  <a:pt x="72827" y="3421"/>
                </a:lnTo>
                <a:lnTo>
                  <a:pt x="75006" y="2375"/>
                </a:lnTo>
                <a:lnTo>
                  <a:pt x="77234" y="1526"/>
                </a:lnTo>
                <a:lnTo>
                  <a:pt x="79537" y="876"/>
                </a:lnTo>
                <a:lnTo>
                  <a:pt x="81865" y="367"/>
                </a:lnTo>
                <a:lnTo>
                  <a:pt x="84292" y="84"/>
                </a:lnTo>
                <a:lnTo>
                  <a:pt x="86694" y="0"/>
                </a:lnTo>
                <a:lnTo>
                  <a:pt x="89096" y="84"/>
                </a:lnTo>
                <a:lnTo>
                  <a:pt x="91498" y="367"/>
                </a:lnTo>
                <a:lnTo>
                  <a:pt x="93825" y="876"/>
                </a:lnTo>
                <a:lnTo>
                  <a:pt x="96128" y="1526"/>
                </a:lnTo>
                <a:lnTo>
                  <a:pt x="98357" y="2375"/>
                </a:lnTo>
                <a:lnTo>
                  <a:pt x="100561" y="3421"/>
                </a:lnTo>
                <a:lnTo>
                  <a:pt x="102666" y="4608"/>
                </a:lnTo>
                <a:lnTo>
                  <a:pt x="104671" y="5994"/>
                </a:lnTo>
                <a:lnTo>
                  <a:pt x="106652" y="7549"/>
                </a:lnTo>
                <a:lnTo>
                  <a:pt x="108510" y="9245"/>
                </a:lnTo>
                <a:lnTo>
                  <a:pt x="110243" y="11168"/>
                </a:lnTo>
                <a:lnTo>
                  <a:pt x="112051" y="13345"/>
                </a:lnTo>
                <a:lnTo>
                  <a:pt x="113635" y="15636"/>
                </a:lnTo>
                <a:lnTo>
                  <a:pt x="115022" y="18039"/>
                </a:lnTo>
                <a:lnTo>
                  <a:pt x="116260" y="20556"/>
                </a:lnTo>
                <a:lnTo>
                  <a:pt x="117325" y="23072"/>
                </a:lnTo>
                <a:lnTo>
                  <a:pt x="118241" y="25758"/>
                </a:lnTo>
                <a:lnTo>
                  <a:pt x="118935" y="28416"/>
                </a:lnTo>
                <a:lnTo>
                  <a:pt x="119479" y="31159"/>
                </a:lnTo>
                <a:lnTo>
                  <a:pt x="119801" y="33930"/>
                </a:lnTo>
                <a:lnTo>
                  <a:pt x="119999" y="36701"/>
                </a:lnTo>
                <a:lnTo>
                  <a:pt x="119999" y="39500"/>
                </a:lnTo>
                <a:lnTo>
                  <a:pt x="119801" y="42271"/>
                </a:lnTo>
                <a:lnTo>
                  <a:pt x="119479" y="45042"/>
                </a:lnTo>
                <a:lnTo>
                  <a:pt x="118935" y="47756"/>
                </a:lnTo>
                <a:lnTo>
                  <a:pt x="118241" y="50471"/>
                </a:lnTo>
                <a:lnTo>
                  <a:pt x="117325" y="53100"/>
                </a:lnTo>
                <a:lnTo>
                  <a:pt x="116260" y="55673"/>
                </a:lnTo>
                <a:lnTo>
                  <a:pt x="115022" y="58133"/>
                </a:lnTo>
                <a:lnTo>
                  <a:pt x="113635" y="60565"/>
                </a:lnTo>
                <a:lnTo>
                  <a:pt x="112051" y="62855"/>
                </a:lnTo>
                <a:lnTo>
                  <a:pt x="110243" y="65061"/>
                </a:lnTo>
                <a:lnTo>
                  <a:pt x="63664" y="118275"/>
                </a:lnTo>
                <a:lnTo>
                  <a:pt x="63045" y="118897"/>
                </a:lnTo>
                <a:lnTo>
                  <a:pt x="62327" y="119377"/>
                </a:lnTo>
                <a:lnTo>
                  <a:pt x="61584" y="119745"/>
                </a:lnTo>
                <a:lnTo>
                  <a:pt x="60817" y="119943"/>
                </a:lnTo>
                <a:lnTo>
                  <a:pt x="60024" y="120000"/>
                </a:lnTo>
                <a:lnTo>
                  <a:pt x="59034" y="119915"/>
                </a:lnTo>
                <a:lnTo>
                  <a:pt x="58316" y="119660"/>
                </a:lnTo>
                <a:lnTo>
                  <a:pt x="57573" y="119321"/>
                </a:lnTo>
                <a:lnTo>
                  <a:pt x="56929" y="118868"/>
                </a:lnTo>
                <a:lnTo>
                  <a:pt x="56335" y="118275"/>
                </a:lnTo>
                <a:lnTo>
                  <a:pt x="9706" y="65061"/>
                </a:lnTo>
                <a:lnTo>
                  <a:pt x="7973" y="62855"/>
                </a:lnTo>
                <a:lnTo>
                  <a:pt x="6364" y="60565"/>
                </a:lnTo>
                <a:lnTo>
                  <a:pt x="4927" y="58133"/>
                </a:lnTo>
                <a:lnTo>
                  <a:pt x="3689" y="55673"/>
                </a:lnTo>
                <a:lnTo>
                  <a:pt x="2649" y="53100"/>
                </a:lnTo>
                <a:lnTo>
                  <a:pt x="1758" y="50471"/>
                </a:lnTo>
                <a:lnTo>
                  <a:pt x="1064" y="47756"/>
                </a:lnTo>
                <a:lnTo>
                  <a:pt x="520" y="45042"/>
                </a:lnTo>
                <a:lnTo>
                  <a:pt x="148" y="42271"/>
                </a:lnTo>
                <a:lnTo>
                  <a:pt x="0" y="39500"/>
                </a:lnTo>
                <a:lnTo>
                  <a:pt x="0" y="36701"/>
                </a:lnTo>
                <a:lnTo>
                  <a:pt x="148" y="33930"/>
                </a:lnTo>
                <a:lnTo>
                  <a:pt x="520" y="31159"/>
                </a:lnTo>
                <a:lnTo>
                  <a:pt x="1064" y="28416"/>
                </a:lnTo>
                <a:lnTo>
                  <a:pt x="1758" y="25758"/>
                </a:lnTo>
                <a:lnTo>
                  <a:pt x="2649" y="23072"/>
                </a:lnTo>
                <a:lnTo>
                  <a:pt x="3689" y="20556"/>
                </a:lnTo>
                <a:lnTo>
                  <a:pt x="4927" y="18039"/>
                </a:lnTo>
                <a:lnTo>
                  <a:pt x="6364" y="15636"/>
                </a:lnTo>
                <a:lnTo>
                  <a:pt x="7973" y="13345"/>
                </a:lnTo>
                <a:lnTo>
                  <a:pt x="9706" y="11168"/>
                </a:lnTo>
                <a:lnTo>
                  <a:pt x="11514" y="9245"/>
                </a:lnTo>
                <a:lnTo>
                  <a:pt x="13371" y="7549"/>
                </a:lnTo>
                <a:lnTo>
                  <a:pt x="15303" y="5994"/>
                </a:lnTo>
                <a:lnTo>
                  <a:pt x="17333" y="4608"/>
                </a:lnTo>
                <a:lnTo>
                  <a:pt x="19463" y="3421"/>
                </a:lnTo>
                <a:lnTo>
                  <a:pt x="21642" y="2375"/>
                </a:lnTo>
                <a:lnTo>
                  <a:pt x="23871" y="1526"/>
                </a:lnTo>
                <a:lnTo>
                  <a:pt x="26174" y="876"/>
                </a:lnTo>
                <a:lnTo>
                  <a:pt x="28501" y="367"/>
                </a:lnTo>
                <a:lnTo>
                  <a:pt x="30903" y="84"/>
                </a:lnTo>
                <a:lnTo>
                  <a:pt x="3330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234" name="Google Shape;1234;p53"/>
          <p:cNvGrpSpPr/>
          <p:nvPr/>
        </p:nvGrpSpPr>
        <p:grpSpPr>
          <a:xfrm>
            <a:off x="910431" y="3436851"/>
            <a:ext cx="324079" cy="324577"/>
            <a:chOff x="4113213" y="3462338"/>
            <a:chExt cx="3014688" cy="3019325"/>
          </a:xfrm>
        </p:grpSpPr>
        <p:sp>
          <p:nvSpPr>
            <p:cNvPr id="1235" name="Google Shape;1235;p53"/>
            <p:cNvSpPr/>
            <p:nvPr/>
          </p:nvSpPr>
          <p:spPr>
            <a:xfrm>
              <a:off x="4113213" y="3471863"/>
              <a:ext cx="2741700" cy="2173200"/>
            </a:xfrm>
            <a:custGeom>
              <a:rect b="b" l="l" r="r" t="t"/>
              <a:pathLst>
                <a:path extrusionOk="0" h="120000" w="120000">
                  <a:moveTo>
                    <a:pt x="4759" y="0"/>
                  </a:moveTo>
                  <a:lnTo>
                    <a:pt x="30607" y="11136"/>
                  </a:lnTo>
                  <a:lnTo>
                    <a:pt x="35367" y="37004"/>
                  </a:lnTo>
                  <a:lnTo>
                    <a:pt x="65767" y="37004"/>
                  </a:lnTo>
                  <a:lnTo>
                    <a:pt x="65871" y="40643"/>
                  </a:lnTo>
                  <a:lnTo>
                    <a:pt x="66253" y="44238"/>
                  </a:lnTo>
                  <a:lnTo>
                    <a:pt x="66809" y="47789"/>
                  </a:lnTo>
                  <a:lnTo>
                    <a:pt x="67608" y="51209"/>
                  </a:lnTo>
                  <a:lnTo>
                    <a:pt x="68546" y="54541"/>
                  </a:lnTo>
                  <a:lnTo>
                    <a:pt x="69762" y="57785"/>
                  </a:lnTo>
                  <a:lnTo>
                    <a:pt x="71152" y="60942"/>
                  </a:lnTo>
                  <a:lnTo>
                    <a:pt x="72715" y="63924"/>
                  </a:lnTo>
                  <a:lnTo>
                    <a:pt x="74522" y="66729"/>
                  </a:lnTo>
                  <a:lnTo>
                    <a:pt x="76502" y="69492"/>
                  </a:lnTo>
                  <a:lnTo>
                    <a:pt x="78413" y="71728"/>
                  </a:lnTo>
                  <a:lnTo>
                    <a:pt x="80497" y="73832"/>
                  </a:lnTo>
                  <a:lnTo>
                    <a:pt x="82617" y="75674"/>
                  </a:lnTo>
                  <a:lnTo>
                    <a:pt x="84875" y="77340"/>
                  </a:lnTo>
                  <a:lnTo>
                    <a:pt x="87168" y="78830"/>
                  </a:lnTo>
                  <a:lnTo>
                    <a:pt x="89600" y="80102"/>
                  </a:lnTo>
                  <a:lnTo>
                    <a:pt x="92032" y="81154"/>
                  </a:lnTo>
                  <a:lnTo>
                    <a:pt x="94568" y="81943"/>
                  </a:lnTo>
                  <a:lnTo>
                    <a:pt x="97104" y="82513"/>
                  </a:lnTo>
                  <a:lnTo>
                    <a:pt x="99745" y="82864"/>
                  </a:lnTo>
                  <a:lnTo>
                    <a:pt x="102420" y="82995"/>
                  </a:lnTo>
                  <a:lnTo>
                    <a:pt x="105095" y="82864"/>
                  </a:lnTo>
                  <a:lnTo>
                    <a:pt x="107770" y="82513"/>
                  </a:lnTo>
                  <a:lnTo>
                    <a:pt x="110341" y="81899"/>
                  </a:lnTo>
                  <a:lnTo>
                    <a:pt x="112843" y="81110"/>
                  </a:lnTo>
                  <a:lnTo>
                    <a:pt x="115344" y="80014"/>
                  </a:lnTo>
                  <a:lnTo>
                    <a:pt x="117707" y="78786"/>
                  </a:lnTo>
                  <a:lnTo>
                    <a:pt x="120000" y="77296"/>
                  </a:lnTo>
                  <a:lnTo>
                    <a:pt x="112321" y="120000"/>
                  </a:lnTo>
                  <a:lnTo>
                    <a:pt x="35471" y="120000"/>
                  </a:lnTo>
                  <a:lnTo>
                    <a:pt x="31094" y="95403"/>
                  </a:lnTo>
                  <a:lnTo>
                    <a:pt x="18135" y="25341"/>
                  </a:lnTo>
                  <a:lnTo>
                    <a:pt x="0" y="17449"/>
                  </a:lnTo>
                  <a:lnTo>
                    <a:pt x="475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36" name="Google Shape;1236;p53"/>
            <p:cNvSpPr/>
            <p:nvPr/>
          </p:nvSpPr>
          <p:spPr>
            <a:xfrm>
              <a:off x="4929188" y="5821363"/>
              <a:ext cx="658800" cy="660300"/>
            </a:xfrm>
            <a:custGeom>
              <a:rect b="b" l="l" r="r" t="t"/>
              <a:pathLst>
                <a:path extrusionOk="0" h="120000" w="120000">
                  <a:moveTo>
                    <a:pt x="60072" y="0"/>
                  </a:moveTo>
                  <a:lnTo>
                    <a:pt x="67581" y="433"/>
                  </a:lnTo>
                  <a:lnTo>
                    <a:pt x="74945" y="1877"/>
                  </a:lnTo>
                  <a:lnTo>
                    <a:pt x="81732" y="4043"/>
                  </a:lnTo>
                  <a:lnTo>
                    <a:pt x="88231" y="6931"/>
                  </a:lnTo>
                  <a:lnTo>
                    <a:pt x="94440" y="10830"/>
                  </a:lnTo>
                  <a:lnTo>
                    <a:pt x="99927" y="15162"/>
                  </a:lnTo>
                  <a:lnTo>
                    <a:pt x="104837" y="20072"/>
                  </a:lnTo>
                  <a:lnTo>
                    <a:pt x="109314" y="25848"/>
                  </a:lnTo>
                  <a:lnTo>
                    <a:pt x="113068" y="31768"/>
                  </a:lnTo>
                  <a:lnTo>
                    <a:pt x="116101" y="38267"/>
                  </a:lnTo>
                  <a:lnTo>
                    <a:pt x="118267" y="45198"/>
                  </a:lnTo>
                  <a:lnTo>
                    <a:pt x="119711" y="52418"/>
                  </a:lnTo>
                  <a:lnTo>
                    <a:pt x="120000" y="59927"/>
                  </a:lnTo>
                  <a:lnTo>
                    <a:pt x="119711" y="67581"/>
                  </a:lnTo>
                  <a:lnTo>
                    <a:pt x="118267" y="74657"/>
                  </a:lnTo>
                  <a:lnTo>
                    <a:pt x="116101" y="81732"/>
                  </a:lnTo>
                  <a:lnTo>
                    <a:pt x="113068" y="88231"/>
                  </a:lnTo>
                  <a:lnTo>
                    <a:pt x="109314" y="94151"/>
                  </a:lnTo>
                  <a:lnTo>
                    <a:pt x="104837" y="99927"/>
                  </a:lnTo>
                  <a:lnTo>
                    <a:pt x="99927" y="104837"/>
                  </a:lnTo>
                  <a:lnTo>
                    <a:pt x="94440" y="109169"/>
                  </a:lnTo>
                  <a:lnTo>
                    <a:pt x="88231" y="113068"/>
                  </a:lnTo>
                  <a:lnTo>
                    <a:pt x="81732" y="115956"/>
                  </a:lnTo>
                  <a:lnTo>
                    <a:pt x="74945" y="118122"/>
                  </a:lnTo>
                  <a:lnTo>
                    <a:pt x="67581" y="119566"/>
                  </a:lnTo>
                  <a:lnTo>
                    <a:pt x="60072" y="120000"/>
                  </a:lnTo>
                  <a:lnTo>
                    <a:pt x="52563" y="119566"/>
                  </a:lnTo>
                  <a:lnTo>
                    <a:pt x="45342" y="118122"/>
                  </a:lnTo>
                  <a:lnTo>
                    <a:pt x="38411" y="115956"/>
                  </a:lnTo>
                  <a:lnTo>
                    <a:pt x="31768" y="113068"/>
                  </a:lnTo>
                  <a:lnTo>
                    <a:pt x="25848" y="109169"/>
                  </a:lnTo>
                  <a:lnTo>
                    <a:pt x="20216" y="104837"/>
                  </a:lnTo>
                  <a:lnTo>
                    <a:pt x="15162" y="99927"/>
                  </a:lnTo>
                  <a:lnTo>
                    <a:pt x="10830" y="94151"/>
                  </a:lnTo>
                  <a:lnTo>
                    <a:pt x="7220" y="88231"/>
                  </a:lnTo>
                  <a:lnTo>
                    <a:pt x="4187" y="81732"/>
                  </a:lnTo>
                  <a:lnTo>
                    <a:pt x="1877" y="74657"/>
                  </a:lnTo>
                  <a:lnTo>
                    <a:pt x="577" y="67581"/>
                  </a:lnTo>
                  <a:lnTo>
                    <a:pt x="0" y="59927"/>
                  </a:lnTo>
                  <a:lnTo>
                    <a:pt x="577" y="52418"/>
                  </a:lnTo>
                  <a:lnTo>
                    <a:pt x="1877" y="45198"/>
                  </a:lnTo>
                  <a:lnTo>
                    <a:pt x="4187" y="38267"/>
                  </a:lnTo>
                  <a:lnTo>
                    <a:pt x="7220" y="31768"/>
                  </a:lnTo>
                  <a:lnTo>
                    <a:pt x="10830" y="25848"/>
                  </a:lnTo>
                  <a:lnTo>
                    <a:pt x="15162" y="20072"/>
                  </a:lnTo>
                  <a:lnTo>
                    <a:pt x="20216" y="15162"/>
                  </a:lnTo>
                  <a:lnTo>
                    <a:pt x="25848" y="10830"/>
                  </a:lnTo>
                  <a:lnTo>
                    <a:pt x="31768" y="6931"/>
                  </a:lnTo>
                  <a:lnTo>
                    <a:pt x="38411" y="4043"/>
                  </a:lnTo>
                  <a:lnTo>
                    <a:pt x="45342" y="1877"/>
                  </a:lnTo>
                  <a:lnTo>
                    <a:pt x="52563" y="433"/>
                  </a:lnTo>
                  <a:lnTo>
                    <a:pt x="6007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37" name="Google Shape;1237;p53"/>
            <p:cNvSpPr/>
            <p:nvPr/>
          </p:nvSpPr>
          <p:spPr>
            <a:xfrm>
              <a:off x="6015038" y="5821363"/>
              <a:ext cx="658800" cy="660300"/>
            </a:xfrm>
            <a:custGeom>
              <a:rect b="b" l="l" r="r" t="t"/>
              <a:pathLst>
                <a:path extrusionOk="0" h="120000" w="120000">
                  <a:moveTo>
                    <a:pt x="60216" y="0"/>
                  </a:moveTo>
                  <a:lnTo>
                    <a:pt x="67581" y="433"/>
                  </a:lnTo>
                  <a:lnTo>
                    <a:pt x="74945" y="1877"/>
                  </a:lnTo>
                  <a:lnTo>
                    <a:pt x="81732" y="4043"/>
                  </a:lnTo>
                  <a:lnTo>
                    <a:pt x="88231" y="6931"/>
                  </a:lnTo>
                  <a:lnTo>
                    <a:pt x="94440" y="10830"/>
                  </a:lnTo>
                  <a:lnTo>
                    <a:pt x="99927" y="15162"/>
                  </a:lnTo>
                  <a:lnTo>
                    <a:pt x="104981" y="20072"/>
                  </a:lnTo>
                  <a:lnTo>
                    <a:pt x="109458" y="25848"/>
                  </a:lnTo>
                  <a:lnTo>
                    <a:pt x="113068" y="31768"/>
                  </a:lnTo>
                  <a:lnTo>
                    <a:pt x="116101" y="38267"/>
                  </a:lnTo>
                  <a:lnTo>
                    <a:pt x="118267" y="45198"/>
                  </a:lnTo>
                  <a:lnTo>
                    <a:pt x="119566" y="52418"/>
                  </a:lnTo>
                  <a:lnTo>
                    <a:pt x="120000" y="59927"/>
                  </a:lnTo>
                  <a:lnTo>
                    <a:pt x="119566" y="67581"/>
                  </a:lnTo>
                  <a:lnTo>
                    <a:pt x="118267" y="74657"/>
                  </a:lnTo>
                  <a:lnTo>
                    <a:pt x="116101" y="81732"/>
                  </a:lnTo>
                  <a:lnTo>
                    <a:pt x="113068" y="88231"/>
                  </a:lnTo>
                  <a:lnTo>
                    <a:pt x="109458" y="94151"/>
                  </a:lnTo>
                  <a:lnTo>
                    <a:pt x="104981" y="99927"/>
                  </a:lnTo>
                  <a:lnTo>
                    <a:pt x="99927" y="104837"/>
                  </a:lnTo>
                  <a:lnTo>
                    <a:pt x="94440" y="109169"/>
                  </a:lnTo>
                  <a:lnTo>
                    <a:pt x="88231" y="113068"/>
                  </a:lnTo>
                  <a:lnTo>
                    <a:pt x="81732" y="115956"/>
                  </a:lnTo>
                  <a:lnTo>
                    <a:pt x="74945" y="118122"/>
                  </a:lnTo>
                  <a:lnTo>
                    <a:pt x="67581" y="119566"/>
                  </a:lnTo>
                  <a:lnTo>
                    <a:pt x="60216" y="120000"/>
                  </a:lnTo>
                  <a:lnTo>
                    <a:pt x="52707" y="119566"/>
                  </a:lnTo>
                  <a:lnTo>
                    <a:pt x="45342" y="118122"/>
                  </a:lnTo>
                  <a:lnTo>
                    <a:pt x="38267" y="115956"/>
                  </a:lnTo>
                  <a:lnTo>
                    <a:pt x="31913" y="113068"/>
                  </a:lnTo>
                  <a:lnTo>
                    <a:pt x="25848" y="109169"/>
                  </a:lnTo>
                  <a:lnTo>
                    <a:pt x="20216" y="104837"/>
                  </a:lnTo>
                  <a:lnTo>
                    <a:pt x="15162" y="99927"/>
                  </a:lnTo>
                  <a:lnTo>
                    <a:pt x="10830" y="94151"/>
                  </a:lnTo>
                  <a:lnTo>
                    <a:pt x="7220" y="88231"/>
                  </a:lnTo>
                  <a:lnTo>
                    <a:pt x="4187" y="81732"/>
                  </a:lnTo>
                  <a:lnTo>
                    <a:pt x="1877" y="74657"/>
                  </a:lnTo>
                  <a:lnTo>
                    <a:pt x="577" y="67581"/>
                  </a:lnTo>
                  <a:lnTo>
                    <a:pt x="0" y="59927"/>
                  </a:lnTo>
                  <a:lnTo>
                    <a:pt x="577" y="52418"/>
                  </a:lnTo>
                  <a:lnTo>
                    <a:pt x="1877" y="45198"/>
                  </a:lnTo>
                  <a:lnTo>
                    <a:pt x="4187" y="38267"/>
                  </a:lnTo>
                  <a:lnTo>
                    <a:pt x="7220" y="31768"/>
                  </a:lnTo>
                  <a:lnTo>
                    <a:pt x="10830" y="25848"/>
                  </a:lnTo>
                  <a:lnTo>
                    <a:pt x="15162" y="20072"/>
                  </a:lnTo>
                  <a:lnTo>
                    <a:pt x="20216" y="15162"/>
                  </a:lnTo>
                  <a:lnTo>
                    <a:pt x="25848" y="10830"/>
                  </a:lnTo>
                  <a:lnTo>
                    <a:pt x="31913" y="6931"/>
                  </a:lnTo>
                  <a:lnTo>
                    <a:pt x="38267" y="4043"/>
                  </a:lnTo>
                  <a:lnTo>
                    <a:pt x="45342" y="1877"/>
                  </a:lnTo>
                  <a:lnTo>
                    <a:pt x="52707" y="433"/>
                  </a:lnTo>
                  <a:lnTo>
                    <a:pt x="6021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38" name="Google Shape;1238;p53"/>
            <p:cNvSpPr/>
            <p:nvPr/>
          </p:nvSpPr>
          <p:spPr>
            <a:xfrm>
              <a:off x="5778501" y="3462338"/>
              <a:ext cx="1349400" cy="1349400"/>
            </a:xfrm>
            <a:custGeom>
              <a:rect b="b" l="l" r="r" t="t"/>
              <a:pathLst>
                <a:path extrusionOk="0" h="120000" w="120000">
                  <a:moveTo>
                    <a:pt x="79623" y="38400"/>
                  </a:moveTo>
                  <a:lnTo>
                    <a:pt x="51741" y="66282"/>
                  </a:lnTo>
                  <a:lnTo>
                    <a:pt x="40376" y="54917"/>
                  </a:lnTo>
                  <a:lnTo>
                    <a:pt x="30070" y="65082"/>
                  </a:lnTo>
                  <a:lnTo>
                    <a:pt x="51741" y="86752"/>
                  </a:lnTo>
                  <a:lnTo>
                    <a:pt x="89858" y="48564"/>
                  </a:lnTo>
                  <a:lnTo>
                    <a:pt x="79623" y="38400"/>
                  </a:lnTo>
                  <a:close/>
                  <a:moveTo>
                    <a:pt x="60000" y="0"/>
                  </a:moveTo>
                  <a:lnTo>
                    <a:pt x="60000" y="0"/>
                  </a:lnTo>
                  <a:lnTo>
                    <a:pt x="65435" y="211"/>
                  </a:lnTo>
                  <a:lnTo>
                    <a:pt x="70800" y="988"/>
                  </a:lnTo>
                  <a:lnTo>
                    <a:pt x="75882" y="2117"/>
                  </a:lnTo>
                  <a:lnTo>
                    <a:pt x="80964" y="3741"/>
                  </a:lnTo>
                  <a:lnTo>
                    <a:pt x="85694" y="5788"/>
                  </a:lnTo>
                  <a:lnTo>
                    <a:pt x="90282" y="8188"/>
                  </a:lnTo>
                  <a:lnTo>
                    <a:pt x="94658" y="11011"/>
                  </a:lnTo>
                  <a:lnTo>
                    <a:pt x="98682" y="14188"/>
                  </a:lnTo>
                  <a:lnTo>
                    <a:pt x="102423" y="17576"/>
                  </a:lnTo>
                  <a:lnTo>
                    <a:pt x="105882" y="21388"/>
                  </a:lnTo>
                  <a:lnTo>
                    <a:pt x="109058" y="25411"/>
                  </a:lnTo>
                  <a:lnTo>
                    <a:pt x="111811" y="29788"/>
                  </a:lnTo>
                  <a:lnTo>
                    <a:pt x="114211" y="34305"/>
                  </a:lnTo>
                  <a:lnTo>
                    <a:pt x="116258" y="39035"/>
                  </a:lnTo>
                  <a:lnTo>
                    <a:pt x="117811" y="44117"/>
                  </a:lnTo>
                  <a:lnTo>
                    <a:pt x="119011" y="49200"/>
                  </a:lnTo>
                  <a:lnTo>
                    <a:pt x="119788" y="54564"/>
                  </a:lnTo>
                  <a:lnTo>
                    <a:pt x="120000" y="60070"/>
                  </a:lnTo>
                  <a:lnTo>
                    <a:pt x="119788" y="65505"/>
                  </a:lnTo>
                  <a:lnTo>
                    <a:pt x="119011" y="70800"/>
                  </a:lnTo>
                  <a:lnTo>
                    <a:pt x="117811" y="76023"/>
                  </a:lnTo>
                  <a:lnTo>
                    <a:pt x="116258" y="80964"/>
                  </a:lnTo>
                  <a:lnTo>
                    <a:pt x="114211" y="85764"/>
                  </a:lnTo>
                  <a:lnTo>
                    <a:pt x="111811" y="90352"/>
                  </a:lnTo>
                  <a:lnTo>
                    <a:pt x="109058" y="94658"/>
                  </a:lnTo>
                  <a:lnTo>
                    <a:pt x="105882" y="98682"/>
                  </a:lnTo>
                  <a:lnTo>
                    <a:pt x="102423" y="102423"/>
                  </a:lnTo>
                  <a:lnTo>
                    <a:pt x="98611" y="105952"/>
                  </a:lnTo>
                  <a:lnTo>
                    <a:pt x="94517" y="109058"/>
                  </a:lnTo>
                  <a:lnTo>
                    <a:pt x="90211" y="111882"/>
                  </a:lnTo>
                  <a:lnTo>
                    <a:pt x="85694" y="114211"/>
                  </a:lnTo>
                  <a:lnTo>
                    <a:pt x="80894" y="116258"/>
                  </a:lnTo>
                  <a:lnTo>
                    <a:pt x="75882" y="117882"/>
                  </a:lnTo>
                  <a:lnTo>
                    <a:pt x="70800" y="119011"/>
                  </a:lnTo>
                  <a:lnTo>
                    <a:pt x="65435" y="119788"/>
                  </a:lnTo>
                  <a:lnTo>
                    <a:pt x="60000" y="120000"/>
                  </a:lnTo>
                  <a:lnTo>
                    <a:pt x="60000" y="120000"/>
                  </a:lnTo>
                  <a:lnTo>
                    <a:pt x="54494" y="119788"/>
                  </a:lnTo>
                  <a:lnTo>
                    <a:pt x="49129" y="119011"/>
                  </a:lnTo>
                  <a:lnTo>
                    <a:pt x="44047" y="117882"/>
                  </a:lnTo>
                  <a:lnTo>
                    <a:pt x="39035" y="116258"/>
                  </a:lnTo>
                  <a:lnTo>
                    <a:pt x="34235" y="114211"/>
                  </a:lnTo>
                  <a:lnTo>
                    <a:pt x="29717" y="111882"/>
                  </a:lnTo>
                  <a:lnTo>
                    <a:pt x="25411" y="109058"/>
                  </a:lnTo>
                  <a:lnTo>
                    <a:pt x="21317" y="105952"/>
                  </a:lnTo>
                  <a:lnTo>
                    <a:pt x="17505" y="102423"/>
                  </a:lnTo>
                  <a:lnTo>
                    <a:pt x="14047" y="98682"/>
                  </a:lnTo>
                  <a:lnTo>
                    <a:pt x="10870" y="94658"/>
                  </a:lnTo>
                  <a:lnTo>
                    <a:pt x="8117" y="90352"/>
                  </a:lnTo>
                  <a:lnTo>
                    <a:pt x="5717" y="85764"/>
                  </a:lnTo>
                  <a:lnTo>
                    <a:pt x="3741" y="80964"/>
                  </a:lnTo>
                  <a:lnTo>
                    <a:pt x="2117" y="76023"/>
                  </a:lnTo>
                  <a:lnTo>
                    <a:pt x="917" y="70800"/>
                  </a:lnTo>
                  <a:lnTo>
                    <a:pt x="211" y="65505"/>
                  </a:lnTo>
                  <a:lnTo>
                    <a:pt x="0" y="60000"/>
                  </a:lnTo>
                  <a:lnTo>
                    <a:pt x="211" y="54494"/>
                  </a:lnTo>
                  <a:lnTo>
                    <a:pt x="917" y="49200"/>
                  </a:lnTo>
                  <a:lnTo>
                    <a:pt x="2117" y="44047"/>
                  </a:lnTo>
                  <a:lnTo>
                    <a:pt x="3741" y="39035"/>
                  </a:lnTo>
                  <a:lnTo>
                    <a:pt x="5788" y="34235"/>
                  </a:lnTo>
                  <a:lnTo>
                    <a:pt x="8117" y="29717"/>
                  </a:lnTo>
                  <a:lnTo>
                    <a:pt x="11011" y="25411"/>
                  </a:lnTo>
                  <a:lnTo>
                    <a:pt x="14047" y="21317"/>
                  </a:lnTo>
                  <a:lnTo>
                    <a:pt x="17576" y="17576"/>
                  </a:lnTo>
                  <a:lnTo>
                    <a:pt x="21317" y="14047"/>
                  </a:lnTo>
                  <a:lnTo>
                    <a:pt x="25411" y="11011"/>
                  </a:lnTo>
                  <a:lnTo>
                    <a:pt x="29717" y="8188"/>
                  </a:lnTo>
                  <a:lnTo>
                    <a:pt x="34235" y="5788"/>
                  </a:lnTo>
                  <a:lnTo>
                    <a:pt x="39035" y="3741"/>
                  </a:lnTo>
                  <a:lnTo>
                    <a:pt x="44047" y="2117"/>
                  </a:lnTo>
                  <a:lnTo>
                    <a:pt x="49200" y="988"/>
                  </a:lnTo>
                  <a:lnTo>
                    <a:pt x="54494" y="211"/>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39" name="Google Shape;1239;p53"/>
          <p:cNvGrpSpPr/>
          <p:nvPr/>
        </p:nvGrpSpPr>
        <p:grpSpPr>
          <a:xfrm>
            <a:off x="1643588" y="3439505"/>
            <a:ext cx="266504" cy="317926"/>
            <a:chOff x="7740651" y="2914650"/>
            <a:chExt cx="2944800" cy="3513000"/>
          </a:xfrm>
        </p:grpSpPr>
        <p:sp>
          <p:nvSpPr>
            <p:cNvPr id="1240" name="Google Shape;1240;p53"/>
            <p:cNvSpPr/>
            <p:nvPr/>
          </p:nvSpPr>
          <p:spPr>
            <a:xfrm>
              <a:off x="7740651" y="2914650"/>
              <a:ext cx="2944800" cy="3513000"/>
            </a:xfrm>
            <a:custGeom>
              <a:rect b="b" l="l" r="r" t="t"/>
              <a:pathLst>
                <a:path extrusionOk="0" h="120000" w="120000">
                  <a:moveTo>
                    <a:pt x="59983" y="9896"/>
                  </a:moveTo>
                  <a:lnTo>
                    <a:pt x="56748" y="12146"/>
                  </a:lnTo>
                  <a:lnTo>
                    <a:pt x="53480" y="14179"/>
                  </a:lnTo>
                  <a:lnTo>
                    <a:pt x="50115" y="16050"/>
                  </a:lnTo>
                  <a:lnTo>
                    <a:pt x="46621" y="17785"/>
                  </a:lnTo>
                  <a:lnTo>
                    <a:pt x="43030" y="19331"/>
                  </a:lnTo>
                  <a:lnTo>
                    <a:pt x="39374" y="20686"/>
                  </a:lnTo>
                  <a:lnTo>
                    <a:pt x="35589" y="21906"/>
                  </a:lnTo>
                  <a:lnTo>
                    <a:pt x="31641" y="22964"/>
                  </a:lnTo>
                  <a:lnTo>
                    <a:pt x="27630" y="23831"/>
                  </a:lnTo>
                  <a:lnTo>
                    <a:pt x="23488" y="24536"/>
                  </a:lnTo>
                  <a:lnTo>
                    <a:pt x="19218" y="25079"/>
                  </a:lnTo>
                  <a:lnTo>
                    <a:pt x="14785" y="25485"/>
                  </a:lnTo>
                  <a:lnTo>
                    <a:pt x="10256" y="25756"/>
                  </a:lnTo>
                  <a:lnTo>
                    <a:pt x="10191" y="28359"/>
                  </a:lnTo>
                  <a:lnTo>
                    <a:pt x="10126" y="31043"/>
                  </a:lnTo>
                  <a:lnTo>
                    <a:pt x="10062" y="33619"/>
                  </a:lnTo>
                  <a:lnTo>
                    <a:pt x="10029" y="36140"/>
                  </a:lnTo>
                  <a:lnTo>
                    <a:pt x="9997" y="38716"/>
                  </a:lnTo>
                  <a:lnTo>
                    <a:pt x="9997" y="41265"/>
                  </a:lnTo>
                  <a:lnTo>
                    <a:pt x="9997" y="43840"/>
                  </a:lnTo>
                  <a:lnTo>
                    <a:pt x="10029" y="46443"/>
                  </a:lnTo>
                  <a:lnTo>
                    <a:pt x="10126" y="49019"/>
                  </a:lnTo>
                  <a:lnTo>
                    <a:pt x="10256" y="51595"/>
                  </a:lnTo>
                  <a:lnTo>
                    <a:pt x="10417" y="54197"/>
                  </a:lnTo>
                  <a:lnTo>
                    <a:pt x="10644" y="56773"/>
                  </a:lnTo>
                  <a:lnTo>
                    <a:pt x="11000" y="59295"/>
                  </a:lnTo>
                  <a:lnTo>
                    <a:pt x="11356" y="61870"/>
                  </a:lnTo>
                  <a:lnTo>
                    <a:pt x="11809" y="64392"/>
                  </a:lnTo>
                  <a:lnTo>
                    <a:pt x="12359" y="66886"/>
                  </a:lnTo>
                  <a:lnTo>
                    <a:pt x="13006" y="69380"/>
                  </a:lnTo>
                  <a:lnTo>
                    <a:pt x="13750" y="71848"/>
                  </a:lnTo>
                  <a:lnTo>
                    <a:pt x="14623" y="74288"/>
                  </a:lnTo>
                  <a:lnTo>
                    <a:pt x="15594" y="76701"/>
                  </a:lnTo>
                  <a:lnTo>
                    <a:pt x="16629" y="79060"/>
                  </a:lnTo>
                  <a:lnTo>
                    <a:pt x="17859" y="81391"/>
                  </a:lnTo>
                  <a:lnTo>
                    <a:pt x="19218" y="83696"/>
                  </a:lnTo>
                  <a:lnTo>
                    <a:pt x="20674" y="85946"/>
                  </a:lnTo>
                  <a:lnTo>
                    <a:pt x="22291" y="88142"/>
                  </a:lnTo>
                  <a:lnTo>
                    <a:pt x="24103" y="90311"/>
                  </a:lnTo>
                  <a:lnTo>
                    <a:pt x="26044" y="92399"/>
                  </a:lnTo>
                  <a:lnTo>
                    <a:pt x="28147" y="94460"/>
                  </a:lnTo>
                  <a:lnTo>
                    <a:pt x="30477" y="96439"/>
                  </a:lnTo>
                  <a:lnTo>
                    <a:pt x="32903" y="98391"/>
                  </a:lnTo>
                  <a:lnTo>
                    <a:pt x="35589" y="100262"/>
                  </a:lnTo>
                  <a:lnTo>
                    <a:pt x="38403" y="102051"/>
                  </a:lnTo>
                  <a:lnTo>
                    <a:pt x="41477" y="103786"/>
                  </a:lnTo>
                  <a:lnTo>
                    <a:pt x="44745" y="105467"/>
                  </a:lnTo>
                  <a:lnTo>
                    <a:pt x="48207" y="107040"/>
                  </a:lnTo>
                  <a:lnTo>
                    <a:pt x="51895" y="108558"/>
                  </a:lnTo>
                  <a:lnTo>
                    <a:pt x="55842" y="109995"/>
                  </a:lnTo>
                  <a:lnTo>
                    <a:pt x="59983" y="111351"/>
                  </a:lnTo>
                  <a:lnTo>
                    <a:pt x="64125" y="109995"/>
                  </a:lnTo>
                  <a:lnTo>
                    <a:pt x="68072" y="108558"/>
                  </a:lnTo>
                  <a:lnTo>
                    <a:pt x="71728" y="107040"/>
                  </a:lnTo>
                  <a:lnTo>
                    <a:pt x="75222" y="105467"/>
                  </a:lnTo>
                  <a:lnTo>
                    <a:pt x="78457" y="103786"/>
                  </a:lnTo>
                  <a:lnTo>
                    <a:pt x="81531" y="102051"/>
                  </a:lnTo>
                  <a:lnTo>
                    <a:pt x="84410" y="100262"/>
                  </a:lnTo>
                  <a:lnTo>
                    <a:pt x="87031" y="98391"/>
                  </a:lnTo>
                  <a:lnTo>
                    <a:pt x="89522" y="96439"/>
                  </a:lnTo>
                  <a:lnTo>
                    <a:pt x="91787" y="94460"/>
                  </a:lnTo>
                  <a:lnTo>
                    <a:pt x="93922" y="92399"/>
                  </a:lnTo>
                  <a:lnTo>
                    <a:pt x="95831" y="90311"/>
                  </a:lnTo>
                  <a:lnTo>
                    <a:pt x="97643" y="88142"/>
                  </a:lnTo>
                  <a:lnTo>
                    <a:pt x="99293" y="85946"/>
                  </a:lnTo>
                  <a:lnTo>
                    <a:pt x="100781" y="83696"/>
                  </a:lnTo>
                  <a:lnTo>
                    <a:pt x="102076" y="81391"/>
                  </a:lnTo>
                  <a:lnTo>
                    <a:pt x="103305" y="79060"/>
                  </a:lnTo>
                  <a:lnTo>
                    <a:pt x="104405" y="76701"/>
                  </a:lnTo>
                  <a:lnTo>
                    <a:pt x="105376" y="74288"/>
                  </a:lnTo>
                  <a:lnTo>
                    <a:pt x="106184" y="71848"/>
                  </a:lnTo>
                  <a:lnTo>
                    <a:pt x="106929" y="69380"/>
                  </a:lnTo>
                  <a:lnTo>
                    <a:pt x="107576" y="66886"/>
                  </a:lnTo>
                  <a:lnTo>
                    <a:pt x="108158" y="64392"/>
                  </a:lnTo>
                  <a:lnTo>
                    <a:pt x="108579" y="61870"/>
                  </a:lnTo>
                  <a:lnTo>
                    <a:pt x="108999" y="59295"/>
                  </a:lnTo>
                  <a:lnTo>
                    <a:pt x="109290" y="56773"/>
                  </a:lnTo>
                  <a:lnTo>
                    <a:pt x="109549" y="54197"/>
                  </a:lnTo>
                  <a:lnTo>
                    <a:pt x="109743" y="51595"/>
                  </a:lnTo>
                  <a:lnTo>
                    <a:pt x="109873" y="49019"/>
                  </a:lnTo>
                  <a:lnTo>
                    <a:pt x="109937" y="46443"/>
                  </a:lnTo>
                  <a:lnTo>
                    <a:pt x="110002" y="43840"/>
                  </a:lnTo>
                  <a:lnTo>
                    <a:pt x="110002" y="41265"/>
                  </a:lnTo>
                  <a:lnTo>
                    <a:pt x="109937" y="38716"/>
                  </a:lnTo>
                  <a:lnTo>
                    <a:pt x="109937" y="36140"/>
                  </a:lnTo>
                  <a:lnTo>
                    <a:pt x="109873" y="33565"/>
                  </a:lnTo>
                  <a:lnTo>
                    <a:pt x="109808" y="31043"/>
                  </a:lnTo>
                  <a:lnTo>
                    <a:pt x="109776" y="28359"/>
                  </a:lnTo>
                  <a:lnTo>
                    <a:pt x="109743" y="25756"/>
                  </a:lnTo>
                  <a:lnTo>
                    <a:pt x="105149" y="25485"/>
                  </a:lnTo>
                  <a:lnTo>
                    <a:pt x="100717" y="25079"/>
                  </a:lnTo>
                  <a:lnTo>
                    <a:pt x="96446" y="24536"/>
                  </a:lnTo>
                  <a:lnTo>
                    <a:pt x="92305" y="23831"/>
                  </a:lnTo>
                  <a:lnTo>
                    <a:pt x="88293" y="22964"/>
                  </a:lnTo>
                  <a:lnTo>
                    <a:pt x="84410" y="21906"/>
                  </a:lnTo>
                  <a:lnTo>
                    <a:pt x="80593" y="20686"/>
                  </a:lnTo>
                  <a:lnTo>
                    <a:pt x="76937" y="19331"/>
                  </a:lnTo>
                  <a:lnTo>
                    <a:pt x="73345" y="17785"/>
                  </a:lnTo>
                  <a:lnTo>
                    <a:pt x="69851" y="16050"/>
                  </a:lnTo>
                  <a:lnTo>
                    <a:pt x="66486" y="14179"/>
                  </a:lnTo>
                  <a:lnTo>
                    <a:pt x="63186" y="12146"/>
                  </a:lnTo>
                  <a:lnTo>
                    <a:pt x="59983" y="9896"/>
                  </a:lnTo>
                  <a:close/>
                  <a:moveTo>
                    <a:pt x="59983" y="0"/>
                  </a:moveTo>
                  <a:lnTo>
                    <a:pt x="60922" y="54"/>
                  </a:lnTo>
                  <a:lnTo>
                    <a:pt x="61827" y="271"/>
                  </a:lnTo>
                  <a:lnTo>
                    <a:pt x="62701" y="650"/>
                  </a:lnTo>
                  <a:lnTo>
                    <a:pt x="63478" y="1192"/>
                  </a:lnTo>
                  <a:lnTo>
                    <a:pt x="66422" y="3470"/>
                  </a:lnTo>
                  <a:lnTo>
                    <a:pt x="69463" y="5558"/>
                  </a:lnTo>
                  <a:lnTo>
                    <a:pt x="72569" y="7510"/>
                  </a:lnTo>
                  <a:lnTo>
                    <a:pt x="75804" y="9245"/>
                  </a:lnTo>
                  <a:lnTo>
                    <a:pt x="79169" y="10817"/>
                  </a:lnTo>
                  <a:lnTo>
                    <a:pt x="82566" y="12254"/>
                  </a:lnTo>
                  <a:lnTo>
                    <a:pt x="86157" y="13447"/>
                  </a:lnTo>
                  <a:lnTo>
                    <a:pt x="89813" y="14532"/>
                  </a:lnTo>
                  <a:lnTo>
                    <a:pt x="93599" y="15399"/>
                  </a:lnTo>
                  <a:lnTo>
                    <a:pt x="97546" y="16131"/>
                  </a:lnTo>
                  <a:lnTo>
                    <a:pt x="101590" y="16728"/>
                  </a:lnTo>
                  <a:lnTo>
                    <a:pt x="105829" y="17135"/>
                  </a:lnTo>
                  <a:lnTo>
                    <a:pt x="110164" y="17352"/>
                  </a:lnTo>
                  <a:lnTo>
                    <a:pt x="114661" y="17433"/>
                  </a:lnTo>
                  <a:lnTo>
                    <a:pt x="115826" y="17541"/>
                  </a:lnTo>
                  <a:lnTo>
                    <a:pt x="116894" y="17867"/>
                  </a:lnTo>
                  <a:lnTo>
                    <a:pt x="117799" y="18328"/>
                  </a:lnTo>
                  <a:lnTo>
                    <a:pt x="118608" y="19005"/>
                  </a:lnTo>
                  <a:lnTo>
                    <a:pt x="119158" y="19765"/>
                  </a:lnTo>
                  <a:lnTo>
                    <a:pt x="119547" y="20659"/>
                  </a:lnTo>
                  <a:lnTo>
                    <a:pt x="119676" y="21635"/>
                  </a:lnTo>
                  <a:lnTo>
                    <a:pt x="119741" y="26163"/>
                  </a:lnTo>
                  <a:lnTo>
                    <a:pt x="119805" y="30881"/>
                  </a:lnTo>
                  <a:lnTo>
                    <a:pt x="119870" y="33158"/>
                  </a:lnTo>
                  <a:lnTo>
                    <a:pt x="119902" y="35490"/>
                  </a:lnTo>
                  <a:lnTo>
                    <a:pt x="119935" y="37876"/>
                  </a:lnTo>
                  <a:lnTo>
                    <a:pt x="120000" y="40262"/>
                  </a:lnTo>
                  <a:lnTo>
                    <a:pt x="119935" y="42675"/>
                  </a:lnTo>
                  <a:lnTo>
                    <a:pt x="119935" y="45088"/>
                  </a:lnTo>
                  <a:lnTo>
                    <a:pt x="119870" y="47555"/>
                  </a:lnTo>
                  <a:lnTo>
                    <a:pt x="119773" y="50049"/>
                  </a:lnTo>
                  <a:lnTo>
                    <a:pt x="119644" y="52544"/>
                  </a:lnTo>
                  <a:lnTo>
                    <a:pt x="119417" y="55038"/>
                  </a:lnTo>
                  <a:lnTo>
                    <a:pt x="119158" y="57586"/>
                  </a:lnTo>
                  <a:lnTo>
                    <a:pt x="118867" y="60108"/>
                  </a:lnTo>
                  <a:lnTo>
                    <a:pt x="118447" y="62629"/>
                  </a:lnTo>
                  <a:lnTo>
                    <a:pt x="118026" y="65124"/>
                  </a:lnTo>
                  <a:lnTo>
                    <a:pt x="117444" y="67672"/>
                  </a:lnTo>
                  <a:lnTo>
                    <a:pt x="116861" y="70194"/>
                  </a:lnTo>
                  <a:lnTo>
                    <a:pt x="116149" y="72688"/>
                  </a:lnTo>
                  <a:lnTo>
                    <a:pt x="115308" y="75183"/>
                  </a:lnTo>
                  <a:lnTo>
                    <a:pt x="114435" y="77650"/>
                  </a:lnTo>
                  <a:lnTo>
                    <a:pt x="113399" y="80117"/>
                  </a:lnTo>
                  <a:lnTo>
                    <a:pt x="112267" y="82530"/>
                  </a:lnTo>
                  <a:lnTo>
                    <a:pt x="111038" y="84916"/>
                  </a:lnTo>
                  <a:lnTo>
                    <a:pt x="109646" y="87302"/>
                  </a:lnTo>
                  <a:lnTo>
                    <a:pt x="108158" y="89661"/>
                  </a:lnTo>
                  <a:lnTo>
                    <a:pt x="106508" y="91938"/>
                  </a:lnTo>
                  <a:lnTo>
                    <a:pt x="104696" y="94215"/>
                  </a:lnTo>
                  <a:lnTo>
                    <a:pt x="102787" y="96412"/>
                  </a:lnTo>
                  <a:lnTo>
                    <a:pt x="100684" y="98581"/>
                  </a:lnTo>
                  <a:lnTo>
                    <a:pt x="98452" y="100695"/>
                  </a:lnTo>
                  <a:lnTo>
                    <a:pt x="96058" y="102756"/>
                  </a:lnTo>
                  <a:lnTo>
                    <a:pt x="93469" y="104762"/>
                  </a:lnTo>
                  <a:lnTo>
                    <a:pt x="90687" y="106714"/>
                  </a:lnTo>
                  <a:lnTo>
                    <a:pt x="87775" y="108639"/>
                  </a:lnTo>
                  <a:lnTo>
                    <a:pt x="84605" y="110429"/>
                  </a:lnTo>
                  <a:lnTo>
                    <a:pt x="81304" y="112191"/>
                  </a:lnTo>
                  <a:lnTo>
                    <a:pt x="77810" y="113872"/>
                  </a:lnTo>
                  <a:lnTo>
                    <a:pt x="74090" y="115445"/>
                  </a:lnTo>
                  <a:lnTo>
                    <a:pt x="70110" y="116990"/>
                  </a:lnTo>
                  <a:lnTo>
                    <a:pt x="65969" y="118427"/>
                  </a:lnTo>
                  <a:lnTo>
                    <a:pt x="61601" y="119783"/>
                  </a:lnTo>
                  <a:lnTo>
                    <a:pt x="60825" y="119945"/>
                  </a:lnTo>
                  <a:lnTo>
                    <a:pt x="59983" y="120000"/>
                  </a:lnTo>
                  <a:lnTo>
                    <a:pt x="59174" y="119945"/>
                  </a:lnTo>
                  <a:lnTo>
                    <a:pt x="58333" y="119783"/>
                  </a:lnTo>
                  <a:lnTo>
                    <a:pt x="53966" y="118427"/>
                  </a:lnTo>
                  <a:lnTo>
                    <a:pt x="49824" y="116990"/>
                  </a:lnTo>
                  <a:lnTo>
                    <a:pt x="45877" y="115445"/>
                  </a:lnTo>
                  <a:lnTo>
                    <a:pt x="42156" y="113872"/>
                  </a:lnTo>
                  <a:lnTo>
                    <a:pt x="38630" y="112191"/>
                  </a:lnTo>
                  <a:lnTo>
                    <a:pt x="35330" y="110429"/>
                  </a:lnTo>
                  <a:lnTo>
                    <a:pt x="32159" y="108639"/>
                  </a:lnTo>
                  <a:lnTo>
                    <a:pt x="29247" y="106714"/>
                  </a:lnTo>
                  <a:lnTo>
                    <a:pt x="26497" y="104762"/>
                  </a:lnTo>
                  <a:lnTo>
                    <a:pt x="23909" y="102756"/>
                  </a:lnTo>
                  <a:lnTo>
                    <a:pt x="21515" y="100695"/>
                  </a:lnTo>
                  <a:lnTo>
                    <a:pt x="19250" y="98581"/>
                  </a:lnTo>
                  <a:lnTo>
                    <a:pt x="17179" y="96412"/>
                  </a:lnTo>
                  <a:lnTo>
                    <a:pt x="15238" y="94215"/>
                  </a:lnTo>
                  <a:lnTo>
                    <a:pt x="13426" y="91938"/>
                  </a:lnTo>
                  <a:lnTo>
                    <a:pt x="11809" y="89661"/>
                  </a:lnTo>
                  <a:lnTo>
                    <a:pt x="10288" y="87302"/>
                  </a:lnTo>
                  <a:lnTo>
                    <a:pt x="8929" y="84916"/>
                  </a:lnTo>
                  <a:lnTo>
                    <a:pt x="7667" y="82530"/>
                  </a:lnTo>
                  <a:lnTo>
                    <a:pt x="6535" y="80117"/>
                  </a:lnTo>
                  <a:lnTo>
                    <a:pt x="5532" y="77650"/>
                  </a:lnTo>
                  <a:lnTo>
                    <a:pt x="4626" y="75183"/>
                  </a:lnTo>
                  <a:lnTo>
                    <a:pt x="3817" y="72688"/>
                  </a:lnTo>
                  <a:lnTo>
                    <a:pt x="3073" y="70194"/>
                  </a:lnTo>
                  <a:lnTo>
                    <a:pt x="2491" y="67672"/>
                  </a:lnTo>
                  <a:lnTo>
                    <a:pt x="1941" y="65124"/>
                  </a:lnTo>
                  <a:lnTo>
                    <a:pt x="1488" y="62629"/>
                  </a:lnTo>
                  <a:lnTo>
                    <a:pt x="1132" y="60108"/>
                  </a:lnTo>
                  <a:lnTo>
                    <a:pt x="776" y="57586"/>
                  </a:lnTo>
                  <a:lnTo>
                    <a:pt x="550" y="55038"/>
                  </a:lnTo>
                  <a:lnTo>
                    <a:pt x="323" y="52544"/>
                  </a:lnTo>
                  <a:lnTo>
                    <a:pt x="194" y="50049"/>
                  </a:lnTo>
                  <a:lnTo>
                    <a:pt x="64" y="47555"/>
                  </a:lnTo>
                  <a:lnTo>
                    <a:pt x="32" y="45088"/>
                  </a:lnTo>
                  <a:lnTo>
                    <a:pt x="0" y="42675"/>
                  </a:lnTo>
                  <a:lnTo>
                    <a:pt x="0" y="40262"/>
                  </a:lnTo>
                  <a:lnTo>
                    <a:pt x="32" y="37876"/>
                  </a:lnTo>
                  <a:lnTo>
                    <a:pt x="32" y="35517"/>
                  </a:lnTo>
                  <a:lnTo>
                    <a:pt x="64" y="33158"/>
                  </a:lnTo>
                  <a:lnTo>
                    <a:pt x="161" y="30881"/>
                  </a:lnTo>
                  <a:lnTo>
                    <a:pt x="258" y="26163"/>
                  </a:lnTo>
                  <a:lnTo>
                    <a:pt x="291" y="21635"/>
                  </a:lnTo>
                  <a:lnTo>
                    <a:pt x="420" y="20659"/>
                  </a:lnTo>
                  <a:lnTo>
                    <a:pt x="776" y="19765"/>
                  </a:lnTo>
                  <a:lnTo>
                    <a:pt x="1391" y="19005"/>
                  </a:lnTo>
                  <a:lnTo>
                    <a:pt x="2167" y="18328"/>
                  </a:lnTo>
                  <a:lnTo>
                    <a:pt x="3073" y="17867"/>
                  </a:lnTo>
                  <a:lnTo>
                    <a:pt x="4141" y="17541"/>
                  </a:lnTo>
                  <a:lnTo>
                    <a:pt x="5273" y="17433"/>
                  </a:lnTo>
                  <a:lnTo>
                    <a:pt x="9770" y="17352"/>
                  </a:lnTo>
                  <a:lnTo>
                    <a:pt x="14138" y="17135"/>
                  </a:lnTo>
                  <a:lnTo>
                    <a:pt x="18344" y="16728"/>
                  </a:lnTo>
                  <a:lnTo>
                    <a:pt x="22388" y="16131"/>
                  </a:lnTo>
                  <a:lnTo>
                    <a:pt x="26368" y="15399"/>
                  </a:lnTo>
                  <a:lnTo>
                    <a:pt x="30153" y="14532"/>
                  </a:lnTo>
                  <a:lnTo>
                    <a:pt x="33842" y="13447"/>
                  </a:lnTo>
                  <a:lnTo>
                    <a:pt x="37368" y="12254"/>
                  </a:lnTo>
                  <a:lnTo>
                    <a:pt x="40830" y="10817"/>
                  </a:lnTo>
                  <a:lnTo>
                    <a:pt x="44130" y="9245"/>
                  </a:lnTo>
                  <a:lnTo>
                    <a:pt x="47365" y="7510"/>
                  </a:lnTo>
                  <a:lnTo>
                    <a:pt x="50504" y="5558"/>
                  </a:lnTo>
                  <a:lnTo>
                    <a:pt x="53513" y="3470"/>
                  </a:lnTo>
                  <a:lnTo>
                    <a:pt x="56489" y="1192"/>
                  </a:lnTo>
                  <a:lnTo>
                    <a:pt x="57266" y="650"/>
                  </a:lnTo>
                  <a:lnTo>
                    <a:pt x="58107" y="271"/>
                  </a:lnTo>
                  <a:lnTo>
                    <a:pt x="59013" y="54"/>
                  </a:lnTo>
                  <a:lnTo>
                    <a:pt x="5998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41" name="Google Shape;1241;p53"/>
            <p:cNvSpPr/>
            <p:nvPr/>
          </p:nvSpPr>
          <p:spPr>
            <a:xfrm>
              <a:off x="8580438" y="4208463"/>
              <a:ext cx="1263600" cy="925500"/>
            </a:xfrm>
            <a:custGeom>
              <a:rect b="b" l="l" r="r" t="t"/>
              <a:pathLst>
                <a:path extrusionOk="0" h="120000" w="120000">
                  <a:moveTo>
                    <a:pt x="108384" y="0"/>
                  </a:moveTo>
                  <a:lnTo>
                    <a:pt x="110647" y="308"/>
                  </a:lnTo>
                  <a:lnTo>
                    <a:pt x="112759" y="1131"/>
                  </a:lnTo>
                  <a:lnTo>
                    <a:pt x="114795" y="2673"/>
                  </a:lnTo>
                  <a:lnTo>
                    <a:pt x="116681" y="4627"/>
                  </a:lnTo>
                  <a:lnTo>
                    <a:pt x="118114" y="7095"/>
                  </a:lnTo>
                  <a:lnTo>
                    <a:pt x="119170" y="9974"/>
                  </a:lnTo>
                  <a:lnTo>
                    <a:pt x="119773" y="12956"/>
                  </a:lnTo>
                  <a:lnTo>
                    <a:pt x="120000" y="15938"/>
                  </a:lnTo>
                  <a:lnTo>
                    <a:pt x="119773" y="19023"/>
                  </a:lnTo>
                  <a:lnTo>
                    <a:pt x="119170" y="21902"/>
                  </a:lnTo>
                  <a:lnTo>
                    <a:pt x="118114" y="24678"/>
                  </a:lnTo>
                  <a:lnTo>
                    <a:pt x="116681" y="27146"/>
                  </a:lnTo>
                  <a:lnTo>
                    <a:pt x="52118" y="115475"/>
                  </a:lnTo>
                  <a:lnTo>
                    <a:pt x="50307" y="117429"/>
                  </a:lnTo>
                  <a:lnTo>
                    <a:pt x="48346" y="118971"/>
                  </a:lnTo>
                  <a:lnTo>
                    <a:pt x="46084" y="119794"/>
                  </a:lnTo>
                  <a:lnTo>
                    <a:pt x="43972" y="120000"/>
                  </a:lnTo>
                  <a:lnTo>
                    <a:pt x="41709" y="119794"/>
                  </a:lnTo>
                  <a:lnTo>
                    <a:pt x="39522" y="118971"/>
                  </a:lnTo>
                  <a:lnTo>
                    <a:pt x="37561" y="117429"/>
                  </a:lnTo>
                  <a:lnTo>
                    <a:pt x="35751" y="115475"/>
                  </a:lnTo>
                  <a:lnTo>
                    <a:pt x="3469" y="71362"/>
                  </a:lnTo>
                  <a:lnTo>
                    <a:pt x="1885" y="68791"/>
                  </a:lnTo>
                  <a:lnTo>
                    <a:pt x="905" y="66015"/>
                  </a:lnTo>
                  <a:lnTo>
                    <a:pt x="226" y="63136"/>
                  </a:lnTo>
                  <a:lnTo>
                    <a:pt x="0" y="60051"/>
                  </a:lnTo>
                  <a:lnTo>
                    <a:pt x="226" y="56966"/>
                  </a:lnTo>
                  <a:lnTo>
                    <a:pt x="905" y="54087"/>
                  </a:lnTo>
                  <a:lnTo>
                    <a:pt x="1885" y="51311"/>
                  </a:lnTo>
                  <a:lnTo>
                    <a:pt x="3469" y="48740"/>
                  </a:lnTo>
                  <a:lnTo>
                    <a:pt x="5279" y="46683"/>
                  </a:lnTo>
                  <a:lnTo>
                    <a:pt x="7316" y="45244"/>
                  </a:lnTo>
                  <a:lnTo>
                    <a:pt x="9428" y="44421"/>
                  </a:lnTo>
                  <a:lnTo>
                    <a:pt x="11690" y="44215"/>
                  </a:lnTo>
                  <a:lnTo>
                    <a:pt x="13953" y="44421"/>
                  </a:lnTo>
                  <a:lnTo>
                    <a:pt x="16065" y="45244"/>
                  </a:lnTo>
                  <a:lnTo>
                    <a:pt x="18101" y="46683"/>
                  </a:lnTo>
                  <a:lnTo>
                    <a:pt x="19912" y="48740"/>
                  </a:lnTo>
                  <a:lnTo>
                    <a:pt x="43972" y="81645"/>
                  </a:lnTo>
                  <a:lnTo>
                    <a:pt x="100163" y="4627"/>
                  </a:lnTo>
                  <a:lnTo>
                    <a:pt x="101973" y="2673"/>
                  </a:lnTo>
                  <a:lnTo>
                    <a:pt x="104010" y="1131"/>
                  </a:lnTo>
                  <a:lnTo>
                    <a:pt x="106197" y="308"/>
                  </a:lnTo>
                  <a:lnTo>
                    <a:pt x="10838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42" name="Google Shape;1242;p53"/>
          <p:cNvSpPr/>
          <p:nvPr/>
        </p:nvSpPr>
        <p:spPr>
          <a:xfrm>
            <a:off x="2443690" y="3443008"/>
            <a:ext cx="162300" cy="311400"/>
          </a:xfrm>
          <a:custGeom>
            <a:rect b="b" l="l" r="r" t="t"/>
            <a:pathLst>
              <a:path extrusionOk="0" h="120000" w="120000">
                <a:moveTo>
                  <a:pt x="52474" y="0"/>
                </a:moveTo>
                <a:lnTo>
                  <a:pt x="69845" y="0"/>
                </a:lnTo>
                <a:lnTo>
                  <a:pt x="70979" y="80"/>
                </a:lnTo>
                <a:lnTo>
                  <a:pt x="71958" y="267"/>
                </a:lnTo>
                <a:lnTo>
                  <a:pt x="72783" y="589"/>
                </a:lnTo>
                <a:lnTo>
                  <a:pt x="73453" y="1045"/>
                </a:lnTo>
                <a:lnTo>
                  <a:pt x="73814" y="1554"/>
                </a:lnTo>
                <a:lnTo>
                  <a:pt x="73917" y="2143"/>
                </a:lnTo>
                <a:lnTo>
                  <a:pt x="73917" y="13934"/>
                </a:lnTo>
                <a:lnTo>
                  <a:pt x="78814" y="14256"/>
                </a:lnTo>
                <a:lnTo>
                  <a:pt x="83505" y="14765"/>
                </a:lnTo>
                <a:lnTo>
                  <a:pt x="88195" y="15462"/>
                </a:lnTo>
                <a:lnTo>
                  <a:pt x="91443" y="16025"/>
                </a:lnTo>
                <a:lnTo>
                  <a:pt x="94381" y="16614"/>
                </a:lnTo>
                <a:lnTo>
                  <a:pt x="97010" y="17150"/>
                </a:lnTo>
                <a:lnTo>
                  <a:pt x="99329" y="17713"/>
                </a:lnTo>
                <a:lnTo>
                  <a:pt x="103556" y="18892"/>
                </a:lnTo>
                <a:lnTo>
                  <a:pt x="107525" y="20205"/>
                </a:lnTo>
                <a:lnTo>
                  <a:pt x="109278" y="20875"/>
                </a:lnTo>
                <a:lnTo>
                  <a:pt x="110670" y="21411"/>
                </a:lnTo>
                <a:lnTo>
                  <a:pt x="111752" y="21840"/>
                </a:lnTo>
                <a:lnTo>
                  <a:pt x="112525" y="22161"/>
                </a:lnTo>
                <a:lnTo>
                  <a:pt x="113608" y="22670"/>
                </a:lnTo>
                <a:lnTo>
                  <a:pt x="114432" y="23126"/>
                </a:lnTo>
                <a:lnTo>
                  <a:pt x="115257" y="23689"/>
                </a:lnTo>
                <a:lnTo>
                  <a:pt x="115721" y="24332"/>
                </a:lnTo>
                <a:lnTo>
                  <a:pt x="115618" y="24975"/>
                </a:lnTo>
                <a:lnTo>
                  <a:pt x="115051" y="25645"/>
                </a:lnTo>
                <a:lnTo>
                  <a:pt x="104690" y="35426"/>
                </a:lnTo>
                <a:lnTo>
                  <a:pt x="104123" y="35855"/>
                </a:lnTo>
                <a:lnTo>
                  <a:pt x="103402" y="36203"/>
                </a:lnTo>
                <a:lnTo>
                  <a:pt x="102628" y="36418"/>
                </a:lnTo>
                <a:lnTo>
                  <a:pt x="101752" y="36498"/>
                </a:lnTo>
                <a:lnTo>
                  <a:pt x="100515" y="36525"/>
                </a:lnTo>
                <a:lnTo>
                  <a:pt x="99381" y="36364"/>
                </a:lnTo>
                <a:lnTo>
                  <a:pt x="98298" y="36016"/>
                </a:lnTo>
                <a:lnTo>
                  <a:pt x="97835" y="35855"/>
                </a:lnTo>
                <a:lnTo>
                  <a:pt x="97216" y="35560"/>
                </a:lnTo>
                <a:lnTo>
                  <a:pt x="96391" y="35212"/>
                </a:lnTo>
                <a:lnTo>
                  <a:pt x="95515" y="34863"/>
                </a:lnTo>
                <a:lnTo>
                  <a:pt x="94381" y="34461"/>
                </a:lnTo>
                <a:lnTo>
                  <a:pt x="92989" y="33979"/>
                </a:lnTo>
                <a:lnTo>
                  <a:pt x="91340" y="33443"/>
                </a:lnTo>
                <a:lnTo>
                  <a:pt x="87680" y="32344"/>
                </a:lnTo>
                <a:lnTo>
                  <a:pt x="83814" y="31299"/>
                </a:lnTo>
                <a:lnTo>
                  <a:pt x="80979" y="30683"/>
                </a:lnTo>
                <a:lnTo>
                  <a:pt x="77835" y="30093"/>
                </a:lnTo>
                <a:lnTo>
                  <a:pt x="74278" y="29531"/>
                </a:lnTo>
                <a:lnTo>
                  <a:pt x="70567" y="29129"/>
                </a:lnTo>
                <a:lnTo>
                  <a:pt x="66855" y="28887"/>
                </a:lnTo>
                <a:lnTo>
                  <a:pt x="63298" y="28807"/>
                </a:lnTo>
                <a:lnTo>
                  <a:pt x="59329" y="28887"/>
                </a:lnTo>
                <a:lnTo>
                  <a:pt x="55567" y="29102"/>
                </a:lnTo>
                <a:lnTo>
                  <a:pt x="52216" y="29504"/>
                </a:lnTo>
                <a:lnTo>
                  <a:pt x="48969" y="30066"/>
                </a:lnTo>
                <a:lnTo>
                  <a:pt x="46082" y="30790"/>
                </a:lnTo>
                <a:lnTo>
                  <a:pt x="43298" y="31674"/>
                </a:lnTo>
                <a:lnTo>
                  <a:pt x="41237" y="32505"/>
                </a:lnTo>
                <a:lnTo>
                  <a:pt x="39587" y="33443"/>
                </a:lnTo>
                <a:lnTo>
                  <a:pt x="38144" y="34435"/>
                </a:lnTo>
                <a:lnTo>
                  <a:pt x="37010" y="35506"/>
                </a:lnTo>
                <a:lnTo>
                  <a:pt x="36237" y="36632"/>
                </a:lnTo>
                <a:lnTo>
                  <a:pt x="35773" y="37838"/>
                </a:lnTo>
                <a:lnTo>
                  <a:pt x="35618" y="39097"/>
                </a:lnTo>
                <a:lnTo>
                  <a:pt x="35773" y="40223"/>
                </a:lnTo>
                <a:lnTo>
                  <a:pt x="36134" y="41295"/>
                </a:lnTo>
                <a:lnTo>
                  <a:pt x="36649" y="42340"/>
                </a:lnTo>
                <a:lnTo>
                  <a:pt x="37577" y="43278"/>
                </a:lnTo>
                <a:lnTo>
                  <a:pt x="38865" y="44189"/>
                </a:lnTo>
                <a:lnTo>
                  <a:pt x="40463" y="45073"/>
                </a:lnTo>
                <a:lnTo>
                  <a:pt x="43092" y="46306"/>
                </a:lnTo>
                <a:lnTo>
                  <a:pt x="45567" y="47297"/>
                </a:lnTo>
                <a:lnTo>
                  <a:pt x="46907" y="47753"/>
                </a:lnTo>
                <a:lnTo>
                  <a:pt x="48608" y="48289"/>
                </a:lnTo>
                <a:lnTo>
                  <a:pt x="50515" y="48798"/>
                </a:lnTo>
                <a:lnTo>
                  <a:pt x="52783" y="49388"/>
                </a:lnTo>
                <a:lnTo>
                  <a:pt x="55103" y="49924"/>
                </a:lnTo>
                <a:lnTo>
                  <a:pt x="57113" y="50406"/>
                </a:lnTo>
                <a:lnTo>
                  <a:pt x="58969" y="50861"/>
                </a:lnTo>
                <a:lnTo>
                  <a:pt x="60515" y="51183"/>
                </a:lnTo>
                <a:lnTo>
                  <a:pt x="62216" y="51558"/>
                </a:lnTo>
                <a:lnTo>
                  <a:pt x="64278" y="51960"/>
                </a:lnTo>
                <a:lnTo>
                  <a:pt x="66752" y="52469"/>
                </a:lnTo>
                <a:lnTo>
                  <a:pt x="69536" y="53005"/>
                </a:lnTo>
                <a:lnTo>
                  <a:pt x="72783" y="53675"/>
                </a:lnTo>
                <a:lnTo>
                  <a:pt x="75567" y="54238"/>
                </a:lnTo>
                <a:lnTo>
                  <a:pt x="77938" y="54720"/>
                </a:lnTo>
                <a:lnTo>
                  <a:pt x="80000" y="55149"/>
                </a:lnTo>
                <a:lnTo>
                  <a:pt x="81958" y="55578"/>
                </a:lnTo>
                <a:lnTo>
                  <a:pt x="84226" y="56114"/>
                </a:lnTo>
                <a:lnTo>
                  <a:pt x="86855" y="56730"/>
                </a:lnTo>
                <a:lnTo>
                  <a:pt x="89742" y="57454"/>
                </a:lnTo>
                <a:lnTo>
                  <a:pt x="92680" y="58231"/>
                </a:lnTo>
                <a:lnTo>
                  <a:pt x="95257" y="58981"/>
                </a:lnTo>
                <a:lnTo>
                  <a:pt x="97577" y="59678"/>
                </a:lnTo>
                <a:lnTo>
                  <a:pt x="99484" y="60321"/>
                </a:lnTo>
                <a:lnTo>
                  <a:pt x="101958" y="61286"/>
                </a:lnTo>
                <a:lnTo>
                  <a:pt x="104536" y="62384"/>
                </a:lnTo>
                <a:lnTo>
                  <a:pt x="107422" y="63671"/>
                </a:lnTo>
                <a:lnTo>
                  <a:pt x="110206" y="65064"/>
                </a:lnTo>
                <a:lnTo>
                  <a:pt x="112474" y="66511"/>
                </a:lnTo>
                <a:lnTo>
                  <a:pt x="114278" y="67932"/>
                </a:lnTo>
                <a:lnTo>
                  <a:pt x="115773" y="69486"/>
                </a:lnTo>
                <a:lnTo>
                  <a:pt x="117113" y="71174"/>
                </a:lnTo>
                <a:lnTo>
                  <a:pt x="118298" y="73050"/>
                </a:lnTo>
                <a:lnTo>
                  <a:pt x="119226" y="75060"/>
                </a:lnTo>
                <a:lnTo>
                  <a:pt x="119793" y="77150"/>
                </a:lnTo>
                <a:lnTo>
                  <a:pt x="120000" y="79347"/>
                </a:lnTo>
                <a:lnTo>
                  <a:pt x="119845" y="81598"/>
                </a:lnTo>
                <a:lnTo>
                  <a:pt x="119381" y="83769"/>
                </a:lnTo>
                <a:lnTo>
                  <a:pt x="118608" y="85859"/>
                </a:lnTo>
                <a:lnTo>
                  <a:pt x="117474" y="87869"/>
                </a:lnTo>
                <a:lnTo>
                  <a:pt x="116030" y="89852"/>
                </a:lnTo>
                <a:lnTo>
                  <a:pt x="114278" y="91728"/>
                </a:lnTo>
                <a:lnTo>
                  <a:pt x="112268" y="93577"/>
                </a:lnTo>
                <a:lnTo>
                  <a:pt x="109896" y="95292"/>
                </a:lnTo>
                <a:lnTo>
                  <a:pt x="107164" y="96980"/>
                </a:lnTo>
                <a:lnTo>
                  <a:pt x="104278" y="98561"/>
                </a:lnTo>
                <a:lnTo>
                  <a:pt x="101185" y="100008"/>
                </a:lnTo>
                <a:lnTo>
                  <a:pt x="97835" y="101295"/>
                </a:lnTo>
                <a:lnTo>
                  <a:pt x="94329" y="102474"/>
                </a:lnTo>
                <a:lnTo>
                  <a:pt x="90567" y="103465"/>
                </a:lnTo>
                <a:lnTo>
                  <a:pt x="86701" y="104350"/>
                </a:lnTo>
                <a:lnTo>
                  <a:pt x="82680" y="105073"/>
                </a:lnTo>
                <a:lnTo>
                  <a:pt x="78350" y="105663"/>
                </a:lnTo>
                <a:lnTo>
                  <a:pt x="73917" y="106145"/>
                </a:lnTo>
                <a:lnTo>
                  <a:pt x="73917" y="117856"/>
                </a:lnTo>
                <a:lnTo>
                  <a:pt x="73814" y="118445"/>
                </a:lnTo>
                <a:lnTo>
                  <a:pt x="73453" y="118954"/>
                </a:lnTo>
                <a:lnTo>
                  <a:pt x="72783" y="119410"/>
                </a:lnTo>
                <a:lnTo>
                  <a:pt x="71958" y="119732"/>
                </a:lnTo>
                <a:lnTo>
                  <a:pt x="70979" y="119919"/>
                </a:lnTo>
                <a:lnTo>
                  <a:pt x="69845" y="120000"/>
                </a:lnTo>
                <a:lnTo>
                  <a:pt x="52474" y="120000"/>
                </a:lnTo>
                <a:lnTo>
                  <a:pt x="51443" y="119919"/>
                </a:lnTo>
                <a:lnTo>
                  <a:pt x="50412" y="119705"/>
                </a:lnTo>
                <a:lnTo>
                  <a:pt x="49587" y="119356"/>
                </a:lnTo>
                <a:lnTo>
                  <a:pt x="48865" y="118928"/>
                </a:lnTo>
                <a:lnTo>
                  <a:pt x="48453" y="118418"/>
                </a:lnTo>
                <a:lnTo>
                  <a:pt x="48402" y="117856"/>
                </a:lnTo>
                <a:lnTo>
                  <a:pt x="48402" y="106145"/>
                </a:lnTo>
                <a:lnTo>
                  <a:pt x="42731" y="105636"/>
                </a:lnTo>
                <a:lnTo>
                  <a:pt x="37319" y="104939"/>
                </a:lnTo>
                <a:lnTo>
                  <a:pt x="31958" y="104055"/>
                </a:lnTo>
                <a:lnTo>
                  <a:pt x="28144" y="103305"/>
                </a:lnTo>
                <a:lnTo>
                  <a:pt x="24742" y="102581"/>
                </a:lnTo>
                <a:lnTo>
                  <a:pt x="21649" y="101831"/>
                </a:lnTo>
                <a:lnTo>
                  <a:pt x="18917" y="101080"/>
                </a:lnTo>
                <a:lnTo>
                  <a:pt x="15567" y="100035"/>
                </a:lnTo>
                <a:lnTo>
                  <a:pt x="12422" y="98963"/>
                </a:lnTo>
                <a:lnTo>
                  <a:pt x="9381" y="97865"/>
                </a:lnTo>
                <a:lnTo>
                  <a:pt x="7731" y="97221"/>
                </a:lnTo>
                <a:lnTo>
                  <a:pt x="6340" y="96632"/>
                </a:lnTo>
                <a:lnTo>
                  <a:pt x="5154" y="96150"/>
                </a:lnTo>
                <a:lnTo>
                  <a:pt x="4123" y="95694"/>
                </a:lnTo>
                <a:lnTo>
                  <a:pt x="3350" y="95346"/>
                </a:lnTo>
                <a:lnTo>
                  <a:pt x="2474" y="94863"/>
                </a:lnTo>
                <a:lnTo>
                  <a:pt x="1649" y="94461"/>
                </a:lnTo>
                <a:lnTo>
                  <a:pt x="1185" y="94113"/>
                </a:lnTo>
                <a:lnTo>
                  <a:pt x="309" y="93416"/>
                </a:lnTo>
                <a:lnTo>
                  <a:pt x="0" y="92773"/>
                </a:lnTo>
                <a:lnTo>
                  <a:pt x="206" y="92076"/>
                </a:lnTo>
                <a:lnTo>
                  <a:pt x="876" y="91406"/>
                </a:lnTo>
                <a:lnTo>
                  <a:pt x="14175" y="82376"/>
                </a:lnTo>
                <a:lnTo>
                  <a:pt x="14845" y="81974"/>
                </a:lnTo>
                <a:lnTo>
                  <a:pt x="15876" y="81706"/>
                </a:lnTo>
                <a:lnTo>
                  <a:pt x="17113" y="81572"/>
                </a:lnTo>
                <a:lnTo>
                  <a:pt x="18350" y="81572"/>
                </a:lnTo>
                <a:lnTo>
                  <a:pt x="19329" y="81732"/>
                </a:lnTo>
                <a:lnTo>
                  <a:pt x="20154" y="82161"/>
                </a:lnTo>
                <a:lnTo>
                  <a:pt x="20463" y="82295"/>
                </a:lnTo>
                <a:lnTo>
                  <a:pt x="24587" y="84091"/>
                </a:lnTo>
                <a:lnTo>
                  <a:pt x="28917" y="85672"/>
                </a:lnTo>
                <a:lnTo>
                  <a:pt x="33298" y="87065"/>
                </a:lnTo>
                <a:lnTo>
                  <a:pt x="37731" y="88298"/>
                </a:lnTo>
                <a:lnTo>
                  <a:pt x="42319" y="89289"/>
                </a:lnTo>
                <a:lnTo>
                  <a:pt x="46958" y="90040"/>
                </a:lnTo>
                <a:lnTo>
                  <a:pt x="51701" y="90683"/>
                </a:lnTo>
                <a:lnTo>
                  <a:pt x="56443" y="91085"/>
                </a:lnTo>
                <a:lnTo>
                  <a:pt x="61237" y="91192"/>
                </a:lnTo>
                <a:lnTo>
                  <a:pt x="64639" y="91112"/>
                </a:lnTo>
                <a:lnTo>
                  <a:pt x="67886" y="90897"/>
                </a:lnTo>
                <a:lnTo>
                  <a:pt x="70979" y="90495"/>
                </a:lnTo>
                <a:lnTo>
                  <a:pt x="74020" y="89906"/>
                </a:lnTo>
                <a:lnTo>
                  <a:pt x="76804" y="89209"/>
                </a:lnTo>
                <a:lnTo>
                  <a:pt x="79484" y="88325"/>
                </a:lnTo>
                <a:lnTo>
                  <a:pt x="81597" y="87440"/>
                </a:lnTo>
                <a:lnTo>
                  <a:pt x="83402" y="86476"/>
                </a:lnTo>
                <a:lnTo>
                  <a:pt x="84845" y="85430"/>
                </a:lnTo>
                <a:lnTo>
                  <a:pt x="85979" y="84251"/>
                </a:lnTo>
                <a:lnTo>
                  <a:pt x="86752" y="82965"/>
                </a:lnTo>
                <a:lnTo>
                  <a:pt x="87268" y="81598"/>
                </a:lnTo>
                <a:lnTo>
                  <a:pt x="87474" y="80125"/>
                </a:lnTo>
                <a:lnTo>
                  <a:pt x="87268" y="78919"/>
                </a:lnTo>
                <a:lnTo>
                  <a:pt x="86546" y="77740"/>
                </a:lnTo>
                <a:lnTo>
                  <a:pt x="85515" y="76614"/>
                </a:lnTo>
                <a:lnTo>
                  <a:pt x="84175" y="75542"/>
                </a:lnTo>
                <a:lnTo>
                  <a:pt x="82731" y="74631"/>
                </a:lnTo>
                <a:lnTo>
                  <a:pt x="81185" y="73774"/>
                </a:lnTo>
                <a:lnTo>
                  <a:pt x="79845" y="73184"/>
                </a:lnTo>
                <a:lnTo>
                  <a:pt x="78144" y="72594"/>
                </a:lnTo>
                <a:lnTo>
                  <a:pt x="76134" y="71924"/>
                </a:lnTo>
                <a:lnTo>
                  <a:pt x="73711" y="71281"/>
                </a:lnTo>
                <a:lnTo>
                  <a:pt x="71237" y="70611"/>
                </a:lnTo>
                <a:lnTo>
                  <a:pt x="68969" y="70075"/>
                </a:lnTo>
                <a:lnTo>
                  <a:pt x="67010" y="69539"/>
                </a:lnTo>
                <a:lnTo>
                  <a:pt x="65206" y="69138"/>
                </a:lnTo>
                <a:lnTo>
                  <a:pt x="63711" y="68816"/>
                </a:lnTo>
                <a:lnTo>
                  <a:pt x="61958" y="68414"/>
                </a:lnTo>
                <a:lnTo>
                  <a:pt x="59896" y="67958"/>
                </a:lnTo>
                <a:lnTo>
                  <a:pt x="57577" y="67503"/>
                </a:lnTo>
                <a:lnTo>
                  <a:pt x="54896" y="66940"/>
                </a:lnTo>
                <a:lnTo>
                  <a:pt x="52525" y="66458"/>
                </a:lnTo>
                <a:lnTo>
                  <a:pt x="50412" y="65975"/>
                </a:lnTo>
                <a:lnTo>
                  <a:pt x="48608" y="65627"/>
                </a:lnTo>
                <a:lnTo>
                  <a:pt x="46958" y="65279"/>
                </a:lnTo>
                <a:lnTo>
                  <a:pt x="45412" y="64957"/>
                </a:lnTo>
                <a:lnTo>
                  <a:pt x="43608" y="64555"/>
                </a:lnTo>
                <a:lnTo>
                  <a:pt x="41494" y="64073"/>
                </a:lnTo>
                <a:lnTo>
                  <a:pt x="39072" y="63537"/>
                </a:lnTo>
                <a:lnTo>
                  <a:pt x="36649" y="62947"/>
                </a:lnTo>
                <a:lnTo>
                  <a:pt x="34536" y="62384"/>
                </a:lnTo>
                <a:lnTo>
                  <a:pt x="32628" y="61902"/>
                </a:lnTo>
                <a:lnTo>
                  <a:pt x="31030" y="61420"/>
                </a:lnTo>
                <a:lnTo>
                  <a:pt x="28917" y="60777"/>
                </a:lnTo>
                <a:lnTo>
                  <a:pt x="26443" y="59973"/>
                </a:lnTo>
                <a:lnTo>
                  <a:pt x="23762" y="59035"/>
                </a:lnTo>
                <a:lnTo>
                  <a:pt x="21134" y="58097"/>
                </a:lnTo>
                <a:lnTo>
                  <a:pt x="18814" y="57132"/>
                </a:lnTo>
                <a:lnTo>
                  <a:pt x="16907" y="56221"/>
                </a:lnTo>
                <a:lnTo>
                  <a:pt x="15103" y="55230"/>
                </a:lnTo>
                <a:lnTo>
                  <a:pt x="13247" y="54158"/>
                </a:lnTo>
                <a:lnTo>
                  <a:pt x="11288" y="52952"/>
                </a:lnTo>
                <a:lnTo>
                  <a:pt x="9484" y="51665"/>
                </a:lnTo>
                <a:lnTo>
                  <a:pt x="7938" y="50326"/>
                </a:lnTo>
                <a:lnTo>
                  <a:pt x="6752" y="49039"/>
                </a:lnTo>
                <a:lnTo>
                  <a:pt x="5721" y="47646"/>
                </a:lnTo>
                <a:lnTo>
                  <a:pt x="4845" y="46172"/>
                </a:lnTo>
                <a:lnTo>
                  <a:pt x="4020" y="44618"/>
                </a:lnTo>
                <a:lnTo>
                  <a:pt x="3453" y="42903"/>
                </a:lnTo>
                <a:lnTo>
                  <a:pt x="3092" y="41161"/>
                </a:lnTo>
                <a:lnTo>
                  <a:pt x="2938" y="39338"/>
                </a:lnTo>
                <a:lnTo>
                  <a:pt x="3144" y="37114"/>
                </a:lnTo>
                <a:lnTo>
                  <a:pt x="3711" y="34917"/>
                </a:lnTo>
                <a:lnTo>
                  <a:pt x="4690" y="32773"/>
                </a:lnTo>
                <a:lnTo>
                  <a:pt x="6134" y="30683"/>
                </a:lnTo>
                <a:lnTo>
                  <a:pt x="7886" y="28700"/>
                </a:lnTo>
                <a:lnTo>
                  <a:pt x="10000" y="26797"/>
                </a:lnTo>
                <a:lnTo>
                  <a:pt x="12628" y="24948"/>
                </a:lnTo>
                <a:lnTo>
                  <a:pt x="15515" y="23153"/>
                </a:lnTo>
                <a:lnTo>
                  <a:pt x="18814" y="21491"/>
                </a:lnTo>
                <a:lnTo>
                  <a:pt x="22371" y="19991"/>
                </a:lnTo>
                <a:lnTo>
                  <a:pt x="26082" y="18624"/>
                </a:lnTo>
                <a:lnTo>
                  <a:pt x="30051" y="17418"/>
                </a:lnTo>
                <a:lnTo>
                  <a:pt x="34278" y="16400"/>
                </a:lnTo>
                <a:lnTo>
                  <a:pt x="38711" y="15515"/>
                </a:lnTo>
                <a:lnTo>
                  <a:pt x="43402" y="14765"/>
                </a:lnTo>
                <a:lnTo>
                  <a:pt x="48298" y="14175"/>
                </a:lnTo>
                <a:lnTo>
                  <a:pt x="48298" y="2143"/>
                </a:lnTo>
                <a:lnTo>
                  <a:pt x="48453" y="1581"/>
                </a:lnTo>
                <a:lnTo>
                  <a:pt x="48865" y="1071"/>
                </a:lnTo>
                <a:lnTo>
                  <a:pt x="49587" y="643"/>
                </a:lnTo>
                <a:lnTo>
                  <a:pt x="50412" y="267"/>
                </a:lnTo>
                <a:lnTo>
                  <a:pt x="51443" y="80"/>
                </a:lnTo>
                <a:lnTo>
                  <a:pt x="5247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243" name="Google Shape;1243;p53"/>
          <p:cNvGrpSpPr/>
          <p:nvPr/>
        </p:nvGrpSpPr>
        <p:grpSpPr>
          <a:xfrm>
            <a:off x="3242644" y="3432678"/>
            <a:ext cx="183430" cy="332516"/>
            <a:chOff x="6182499" y="1124887"/>
            <a:chExt cx="3281400" cy="5948400"/>
          </a:xfrm>
        </p:grpSpPr>
        <p:sp>
          <p:nvSpPr>
            <p:cNvPr id="1244" name="Google Shape;1244;p53"/>
            <p:cNvSpPr/>
            <p:nvPr/>
          </p:nvSpPr>
          <p:spPr>
            <a:xfrm>
              <a:off x="8422462" y="5090462"/>
              <a:ext cx="1039800" cy="1622400"/>
            </a:xfrm>
            <a:custGeom>
              <a:rect b="b" l="l" r="r" t="t"/>
              <a:pathLst>
                <a:path extrusionOk="0" h="120000" w="120000">
                  <a:moveTo>
                    <a:pt x="0" y="0"/>
                  </a:moveTo>
                  <a:lnTo>
                    <a:pt x="86839" y="0"/>
                  </a:lnTo>
                  <a:lnTo>
                    <a:pt x="93068" y="352"/>
                  </a:lnTo>
                  <a:lnTo>
                    <a:pt x="98748" y="1409"/>
                  </a:lnTo>
                  <a:lnTo>
                    <a:pt x="103877" y="2935"/>
                  </a:lnTo>
                  <a:lnTo>
                    <a:pt x="108641" y="5283"/>
                  </a:lnTo>
                  <a:lnTo>
                    <a:pt x="112488" y="7984"/>
                  </a:lnTo>
                  <a:lnTo>
                    <a:pt x="115603" y="11037"/>
                  </a:lnTo>
                  <a:lnTo>
                    <a:pt x="118167" y="14442"/>
                  </a:lnTo>
                  <a:lnTo>
                    <a:pt x="119633" y="18317"/>
                  </a:lnTo>
                  <a:lnTo>
                    <a:pt x="120000" y="22191"/>
                  </a:lnTo>
                  <a:lnTo>
                    <a:pt x="120000" y="48845"/>
                  </a:lnTo>
                  <a:lnTo>
                    <a:pt x="82259" y="48845"/>
                  </a:lnTo>
                  <a:lnTo>
                    <a:pt x="77679" y="49315"/>
                  </a:lnTo>
                  <a:lnTo>
                    <a:pt x="73465" y="50371"/>
                  </a:lnTo>
                  <a:lnTo>
                    <a:pt x="69801" y="52133"/>
                  </a:lnTo>
                  <a:lnTo>
                    <a:pt x="67053" y="54363"/>
                  </a:lnTo>
                  <a:lnTo>
                    <a:pt x="65404" y="57064"/>
                  </a:lnTo>
                  <a:lnTo>
                    <a:pt x="64854" y="60000"/>
                  </a:lnTo>
                  <a:lnTo>
                    <a:pt x="65404" y="62935"/>
                  </a:lnTo>
                  <a:lnTo>
                    <a:pt x="67053" y="65636"/>
                  </a:lnTo>
                  <a:lnTo>
                    <a:pt x="69801" y="67866"/>
                  </a:lnTo>
                  <a:lnTo>
                    <a:pt x="73465" y="69628"/>
                  </a:lnTo>
                  <a:lnTo>
                    <a:pt x="77679" y="70684"/>
                  </a:lnTo>
                  <a:lnTo>
                    <a:pt x="82259" y="71154"/>
                  </a:lnTo>
                  <a:lnTo>
                    <a:pt x="120000" y="71154"/>
                  </a:lnTo>
                  <a:lnTo>
                    <a:pt x="120000" y="97808"/>
                  </a:lnTo>
                  <a:lnTo>
                    <a:pt x="119633" y="101682"/>
                  </a:lnTo>
                  <a:lnTo>
                    <a:pt x="118167" y="105440"/>
                  </a:lnTo>
                  <a:lnTo>
                    <a:pt x="115603" y="108962"/>
                  </a:lnTo>
                  <a:lnTo>
                    <a:pt x="112488" y="112015"/>
                  </a:lnTo>
                  <a:lnTo>
                    <a:pt x="108641" y="114716"/>
                  </a:lnTo>
                  <a:lnTo>
                    <a:pt x="103877" y="117064"/>
                  </a:lnTo>
                  <a:lnTo>
                    <a:pt x="98748" y="118590"/>
                  </a:lnTo>
                  <a:lnTo>
                    <a:pt x="93068" y="119647"/>
                  </a:lnTo>
                  <a:lnTo>
                    <a:pt x="86839" y="120000"/>
                  </a:lnTo>
                  <a:lnTo>
                    <a:pt x="0" y="120000"/>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45" name="Google Shape;1245;p53"/>
            <p:cNvSpPr/>
            <p:nvPr/>
          </p:nvSpPr>
          <p:spPr>
            <a:xfrm>
              <a:off x="6182499" y="1124887"/>
              <a:ext cx="3281400" cy="5948400"/>
            </a:xfrm>
            <a:custGeom>
              <a:rect b="b" l="l" r="r" t="t"/>
              <a:pathLst>
                <a:path extrusionOk="0" h="120000" w="120000">
                  <a:moveTo>
                    <a:pt x="42786" y="12105"/>
                  </a:moveTo>
                  <a:lnTo>
                    <a:pt x="39941" y="12201"/>
                  </a:lnTo>
                  <a:lnTo>
                    <a:pt x="37271" y="12489"/>
                  </a:lnTo>
                  <a:lnTo>
                    <a:pt x="34658" y="13002"/>
                  </a:lnTo>
                  <a:lnTo>
                    <a:pt x="32278" y="13674"/>
                  </a:lnTo>
                  <a:lnTo>
                    <a:pt x="30072" y="14507"/>
                  </a:lnTo>
                  <a:lnTo>
                    <a:pt x="28040" y="15468"/>
                  </a:lnTo>
                  <a:lnTo>
                    <a:pt x="26298" y="16557"/>
                  </a:lnTo>
                  <a:lnTo>
                    <a:pt x="24789" y="17806"/>
                  </a:lnTo>
                  <a:lnTo>
                    <a:pt x="23570" y="19119"/>
                  </a:lnTo>
                  <a:lnTo>
                    <a:pt x="22641" y="20560"/>
                  </a:lnTo>
                  <a:lnTo>
                    <a:pt x="22119" y="22065"/>
                  </a:lnTo>
                  <a:lnTo>
                    <a:pt x="21944" y="23634"/>
                  </a:lnTo>
                  <a:lnTo>
                    <a:pt x="22119" y="25172"/>
                  </a:lnTo>
                  <a:lnTo>
                    <a:pt x="22641" y="26677"/>
                  </a:lnTo>
                  <a:lnTo>
                    <a:pt x="23570" y="28086"/>
                  </a:lnTo>
                  <a:lnTo>
                    <a:pt x="24789" y="29399"/>
                  </a:lnTo>
                  <a:lnTo>
                    <a:pt x="26298" y="30648"/>
                  </a:lnTo>
                  <a:lnTo>
                    <a:pt x="28040" y="31737"/>
                  </a:lnTo>
                  <a:lnTo>
                    <a:pt x="30072" y="32730"/>
                  </a:lnTo>
                  <a:lnTo>
                    <a:pt x="32278" y="33562"/>
                  </a:lnTo>
                  <a:lnTo>
                    <a:pt x="34658" y="34235"/>
                  </a:lnTo>
                  <a:lnTo>
                    <a:pt x="37271" y="34715"/>
                  </a:lnTo>
                  <a:lnTo>
                    <a:pt x="39941" y="35036"/>
                  </a:lnTo>
                  <a:lnTo>
                    <a:pt x="42786" y="35164"/>
                  </a:lnTo>
                  <a:lnTo>
                    <a:pt x="77213" y="35164"/>
                  </a:lnTo>
                  <a:lnTo>
                    <a:pt x="80058" y="35036"/>
                  </a:lnTo>
                  <a:lnTo>
                    <a:pt x="82786" y="34715"/>
                  </a:lnTo>
                  <a:lnTo>
                    <a:pt x="85283" y="34235"/>
                  </a:lnTo>
                  <a:lnTo>
                    <a:pt x="87721" y="33562"/>
                  </a:lnTo>
                  <a:lnTo>
                    <a:pt x="89927" y="32730"/>
                  </a:lnTo>
                  <a:lnTo>
                    <a:pt x="92017" y="31737"/>
                  </a:lnTo>
                  <a:lnTo>
                    <a:pt x="93701" y="30648"/>
                  </a:lnTo>
                  <a:lnTo>
                    <a:pt x="95210" y="29399"/>
                  </a:lnTo>
                  <a:lnTo>
                    <a:pt x="96429" y="28086"/>
                  </a:lnTo>
                  <a:lnTo>
                    <a:pt x="97358" y="26677"/>
                  </a:lnTo>
                  <a:lnTo>
                    <a:pt x="97880" y="25172"/>
                  </a:lnTo>
                  <a:lnTo>
                    <a:pt x="98113" y="23634"/>
                  </a:lnTo>
                  <a:lnTo>
                    <a:pt x="97880" y="22065"/>
                  </a:lnTo>
                  <a:lnTo>
                    <a:pt x="97358" y="20560"/>
                  </a:lnTo>
                  <a:lnTo>
                    <a:pt x="96429" y="19119"/>
                  </a:lnTo>
                  <a:lnTo>
                    <a:pt x="95210" y="17806"/>
                  </a:lnTo>
                  <a:lnTo>
                    <a:pt x="93701" y="16557"/>
                  </a:lnTo>
                  <a:lnTo>
                    <a:pt x="92017" y="15468"/>
                  </a:lnTo>
                  <a:lnTo>
                    <a:pt x="89927" y="14507"/>
                  </a:lnTo>
                  <a:lnTo>
                    <a:pt x="87721" y="13674"/>
                  </a:lnTo>
                  <a:lnTo>
                    <a:pt x="85283" y="13002"/>
                  </a:lnTo>
                  <a:lnTo>
                    <a:pt x="82786" y="12489"/>
                  </a:lnTo>
                  <a:lnTo>
                    <a:pt x="80058" y="12201"/>
                  </a:lnTo>
                  <a:lnTo>
                    <a:pt x="77213" y="12105"/>
                  </a:lnTo>
                  <a:lnTo>
                    <a:pt x="42786" y="12105"/>
                  </a:lnTo>
                  <a:close/>
                  <a:moveTo>
                    <a:pt x="42786" y="0"/>
                  </a:moveTo>
                  <a:lnTo>
                    <a:pt x="77213" y="0"/>
                  </a:lnTo>
                  <a:lnTo>
                    <a:pt x="81335" y="64"/>
                  </a:lnTo>
                  <a:lnTo>
                    <a:pt x="85341" y="384"/>
                  </a:lnTo>
                  <a:lnTo>
                    <a:pt x="89230" y="896"/>
                  </a:lnTo>
                  <a:lnTo>
                    <a:pt x="93004" y="1633"/>
                  </a:lnTo>
                  <a:lnTo>
                    <a:pt x="96545" y="2530"/>
                  </a:lnTo>
                  <a:lnTo>
                    <a:pt x="99970" y="3586"/>
                  </a:lnTo>
                  <a:lnTo>
                    <a:pt x="103105" y="4771"/>
                  </a:lnTo>
                  <a:lnTo>
                    <a:pt x="106124" y="6180"/>
                  </a:lnTo>
                  <a:lnTo>
                    <a:pt x="108853" y="7686"/>
                  </a:lnTo>
                  <a:lnTo>
                    <a:pt x="111291" y="9319"/>
                  </a:lnTo>
                  <a:lnTo>
                    <a:pt x="113555" y="11080"/>
                  </a:lnTo>
                  <a:lnTo>
                    <a:pt x="115471" y="12938"/>
                  </a:lnTo>
                  <a:lnTo>
                    <a:pt x="117039" y="14923"/>
                  </a:lnTo>
                  <a:lnTo>
                    <a:pt x="118316" y="17005"/>
                  </a:lnTo>
                  <a:lnTo>
                    <a:pt x="119303" y="19119"/>
                  </a:lnTo>
                  <a:lnTo>
                    <a:pt x="119825" y="21361"/>
                  </a:lnTo>
                  <a:lnTo>
                    <a:pt x="120000" y="23634"/>
                  </a:lnTo>
                  <a:lnTo>
                    <a:pt x="119825" y="25908"/>
                  </a:lnTo>
                  <a:lnTo>
                    <a:pt x="119303" y="28086"/>
                  </a:lnTo>
                  <a:lnTo>
                    <a:pt x="118316" y="30264"/>
                  </a:lnTo>
                  <a:lnTo>
                    <a:pt x="117039" y="32313"/>
                  </a:lnTo>
                  <a:lnTo>
                    <a:pt x="115471" y="34267"/>
                  </a:lnTo>
                  <a:lnTo>
                    <a:pt x="113555" y="36124"/>
                  </a:lnTo>
                  <a:lnTo>
                    <a:pt x="111291" y="37886"/>
                  </a:lnTo>
                  <a:lnTo>
                    <a:pt x="108853" y="39551"/>
                  </a:lnTo>
                  <a:lnTo>
                    <a:pt x="106124" y="41088"/>
                  </a:lnTo>
                  <a:lnTo>
                    <a:pt x="103105" y="42433"/>
                  </a:lnTo>
                  <a:lnTo>
                    <a:pt x="99970" y="43650"/>
                  </a:lnTo>
                  <a:lnTo>
                    <a:pt x="96545" y="44707"/>
                  </a:lnTo>
                  <a:lnTo>
                    <a:pt x="93004" y="45604"/>
                  </a:lnTo>
                  <a:lnTo>
                    <a:pt x="89230" y="46309"/>
                  </a:lnTo>
                  <a:lnTo>
                    <a:pt x="85341" y="46821"/>
                  </a:lnTo>
                  <a:lnTo>
                    <a:pt x="81335" y="47141"/>
                  </a:lnTo>
                  <a:lnTo>
                    <a:pt x="77213" y="47269"/>
                  </a:lnTo>
                  <a:lnTo>
                    <a:pt x="71291" y="47269"/>
                  </a:lnTo>
                  <a:lnTo>
                    <a:pt x="71291" y="47333"/>
                  </a:lnTo>
                  <a:lnTo>
                    <a:pt x="71175" y="47397"/>
                  </a:lnTo>
                  <a:lnTo>
                    <a:pt x="71059" y="47526"/>
                  </a:lnTo>
                  <a:lnTo>
                    <a:pt x="71001" y="47590"/>
                  </a:lnTo>
                  <a:lnTo>
                    <a:pt x="70943" y="47654"/>
                  </a:lnTo>
                  <a:lnTo>
                    <a:pt x="70943" y="113947"/>
                  </a:lnTo>
                  <a:lnTo>
                    <a:pt x="70769" y="115036"/>
                  </a:lnTo>
                  <a:lnTo>
                    <a:pt x="70246" y="116060"/>
                  </a:lnTo>
                  <a:lnTo>
                    <a:pt x="69433" y="116989"/>
                  </a:lnTo>
                  <a:lnTo>
                    <a:pt x="68330" y="117854"/>
                  </a:lnTo>
                  <a:lnTo>
                    <a:pt x="66995" y="118558"/>
                  </a:lnTo>
                  <a:lnTo>
                    <a:pt x="65486" y="119199"/>
                  </a:lnTo>
                  <a:lnTo>
                    <a:pt x="63744" y="119647"/>
                  </a:lnTo>
                  <a:lnTo>
                    <a:pt x="61886" y="119935"/>
                  </a:lnTo>
                  <a:lnTo>
                    <a:pt x="59970" y="120000"/>
                  </a:lnTo>
                  <a:lnTo>
                    <a:pt x="57997" y="119935"/>
                  </a:lnTo>
                  <a:lnTo>
                    <a:pt x="56139" y="119647"/>
                  </a:lnTo>
                  <a:lnTo>
                    <a:pt x="54397" y="119199"/>
                  </a:lnTo>
                  <a:lnTo>
                    <a:pt x="52888" y="118558"/>
                  </a:lnTo>
                  <a:lnTo>
                    <a:pt x="51552" y="117854"/>
                  </a:lnTo>
                  <a:lnTo>
                    <a:pt x="50507" y="116989"/>
                  </a:lnTo>
                  <a:lnTo>
                    <a:pt x="49637" y="116060"/>
                  </a:lnTo>
                  <a:lnTo>
                    <a:pt x="49172" y="115036"/>
                  </a:lnTo>
                  <a:lnTo>
                    <a:pt x="48998" y="113947"/>
                  </a:lnTo>
                  <a:lnTo>
                    <a:pt x="48998" y="47654"/>
                  </a:lnTo>
                  <a:lnTo>
                    <a:pt x="49056" y="47590"/>
                  </a:lnTo>
                  <a:lnTo>
                    <a:pt x="49114" y="47526"/>
                  </a:lnTo>
                  <a:lnTo>
                    <a:pt x="49230" y="47397"/>
                  </a:lnTo>
                  <a:lnTo>
                    <a:pt x="49346" y="47333"/>
                  </a:lnTo>
                  <a:lnTo>
                    <a:pt x="49462" y="47269"/>
                  </a:lnTo>
                  <a:lnTo>
                    <a:pt x="42786" y="47269"/>
                  </a:lnTo>
                  <a:lnTo>
                    <a:pt x="38722" y="47141"/>
                  </a:lnTo>
                  <a:lnTo>
                    <a:pt x="34658" y="46821"/>
                  </a:lnTo>
                  <a:lnTo>
                    <a:pt x="30827" y="46309"/>
                  </a:lnTo>
                  <a:lnTo>
                    <a:pt x="27053" y="45604"/>
                  </a:lnTo>
                  <a:lnTo>
                    <a:pt x="23454" y="44707"/>
                  </a:lnTo>
                  <a:lnTo>
                    <a:pt x="20087" y="43650"/>
                  </a:lnTo>
                  <a:lnTo>
                    <a:pt x="16894" y="42433"/>
                  </a:lnTo>
                  <a:lnTo>
                    <a:pt x="13933" y="41088"/>
                  </a:lnTo>
                  <a:lnTo>
                    <a:pt x="11204" y="39551"/>
                  </a:lnTo>
                  <a:lnTo>
                    <a:pt x="8766" y="37886"/>
                  </a:lnTo>
                  <a:lnTo>
                    <a:pt x="6502" y="36124"/>
                  </a:lnTo>
                  <a:lnTo>
                    <a:pt x="4586" y="34267"/>
                  </a:lnTo>
                  <a:lnTo>
                    <a:pt x="2960" y="32313"/>
                  </a:lnTo>
                  <a:lnTo>
                    <a:pt x="1741" y="30264"/>
                  </a:lnTo>
                  <a:lnTo>
                    <a:pt x="754" y="28086"/>
                  </a:lnTo>
                  <a:lnTo>
                    <a:pt x="174" y="25908"/>
                  </a:lnTo>
                  <a:lnTo>
                    <a:pt x="0" y="23634"/>
                  </a:lnTo>
                  <a:lnTo>
                    <a:pt x="174" y="21361"/>
                  </a:lnTo>
                  <a:lnTo>
                    <a:pt x="754" y="19119"/>
                  </a:lnTo>
                  <a:lnTo>
                    <a:pt x="1741" y="17005"/>
                  </a:lnTo>
                  <a:lnTo>
                    <a:pt x="2960" y="14923"/>
                  </a:lnTo>
                  <a:lnTo>
                    <a:pt x="4586" y="12938"/>
                  </a:lnTo>
                  <a:lnTo>
                    <a:pt x="6502" y="11080"/>
                  </a:lnTo>
                  <a:lnTo>
                    <a:pt x="8766" y="9319"/>
                  </a:lnTo>
                  <a:lnTo>
                    <a:pt x="11204" y="7686"/>
                  </a:lnTo>
                  <a:lnTo>
                    <a:pt x="13933" y="6180"/>
                  </a:lnTo>
                  <a:lnTo>
                    <a:pt x="16894" y="4771"/>
                  </a:lnTo>
                  <a:lnTo>
                    <a:pt x="20087" y="3586"/>
                  </a:lnTo>
                  <a:lnTo>
                    <a:pt x="23454" y="2530"/>
                  </a:lnTo>
                  <a:lnTo>
                    <a:pt x="27053" y="1633"/>
                  </a:lnTo>
                  <a:lnTo>
                    <a:pt x="30827" y="896"/>
                  </a:lnTo>
                  <a:lnTo>
                    <a:pt x="34658" y="384"/>
                  </a:lnTo>
                  <a:lnTo>
                    <a:pt x="38722" y="64"/>
                  </a:lnTo>
                  <a:lnTo>
                    <a:pt x="4278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46" name="Google Shape;1246;p53"/>
          <p:cNvGrpSpPr/>
          <p:nvPr/>
        </p:nvGrpSpPr>
        <p:grpSpPr>
          <a:xfrm>
            <a:off x="4745969" y="3443196"/>
            <a:ext cx="311888" cy="310940"/>
            <a:chOff x="6246813" y="2030413"/>
            <a:chExt cx="987300" cy="984300"/>
          </a:xfrm>
        </p:grpSpPr>
        <p:sp>
          <p:nvSpPr>
            <p:cNvPr id="1247" name="Google Shape;1247;p53"/>
            <p:cNvSpPr/>
            <p:nvPr/>
          </p:nvSpPr>
          <p:spPr>
            <a:xfrm>
              <a:off x="6246813" y="2030413"/>
              <a:ext cx="987300" cy="984300"/>
            </a:xfrm>
            <a:custGeom>
              <a:rect b="b" l="l" r="r" t="t"/>
              <a:pathLst>
                <a:path extrusionOk="0" h="120000" w="120000">
                  <a:moveTo>
                    <a:pt x="59983" y="12806"/>
                  </a:moveTo>
                  <a:lnTo>
                    <a:pt x="56638" y="12903"/>
                  </a:lnTo>
                  <a:lnTo>
                    <a:pt x="53326" y="13290"/>
                  </a:lnTo>
                  <a:lnTo>
                    <a:pt x="50077" y="13838"/>
                  </a:lnTo>
                  <a:lnTo>
                    <a:pt x="46925" y="14645"/>
                  </a:lnTo>
                  <a:lnTo>
                    <a:pt x="43870" y="15645"/>
                  </a:lnTo>
                  <a:lnTo>
                    <a:pt x="40911" y="16838"/>
                  </a:lnTo>
                  <a:lnTo>
                    <a:pt x="38016" y="18225"/>
                  </a:lnTo>
                  <a:lnTo>
                    <a:pt x="35250" y="19774"/>
                  </a:lnTo>
                  <a:lnTo>
                    <a:pt x="32645" y="21548"/>
                  </a:lnTo>
                  <a:lnTo>
                    <a:pt x="30136" y="23483"/>
                  </a:lnTo>
                  <a:lnTo>
                    <a:pt x="27756" y="25548"/>
                  </a:lnTo>
                  <a:lnTo>
                    <a:pt x="25505" y="27774"/>
                  </a:lnTo>
                  <a:lnTo>
                    <a:pt x="23446" y="30129"/>
                  </a:lnTo>
                  <a:lnTo>
                    <a:pt x="21517" y="32645"/>
                  </a:lnTo>
                  <a:lnTo>
                    <a:pt x="19780" y="35290"/>
                  </a:lnTo>
                  <a:lnTo>
                    <a:pt x="18172" y="38032"/>
                  </a:lnTo>
                  <a:lnTo>
                    <a:pt x="16821" y="40903"/>
                  </a:lnTo>
                  <a:lnTo>
                    <a:pt x="15599" y="43870"/>
                  </a:lnTo>
                  <a:lnTo>
                    <a:pt x="14601" y="46935"/>
                  </a:lnTo>
                  <a:lnTo>
                    <a:pt x="13830" y="50129"/>
                  </a:lnTo>
                  <a:lnTo>
                    <a:pt x="13218" y="53322"/>
                  </a:lnTo>
                  <a:lnTo>
                    <a:pt x="12897" y="56645"/>
                  </a:lnTo>
                  <a:lnTo>
                    <a:pt x="12736" y="60032"/>
                  </a:lnTo>
                  <a:lnTo>
                    <a:pt x="12897" y="63387"/>
                  </a:lnTo>
                  <a:lnTo>
                    <a:pt x="13218" y="66677"/>
                  </a:lnTo>
                  <a:lnTo>
                    <a:pt x="13830" y="69935"/>
                  </a:lnTo>
                  <a:lnTo>
                    <a:pt x="14601" y="73064"/>
                  </a:lnTo>
                  <a:lnTo>
                    <a:pt x="15599" y="76129"/>
                  </a:lnTo>
                  <a:lnTo>
                    <a:pt x="16821" y="79129"/>
                  </a:lnTo>
                  <a:lnTo>
                    <a:pt x="18172" y="81967"/>
                  </a:lnTo>
                  <a:lnTo>
                    <a:pt x="19780" y="84741"/>
                  </a:lnTo>
                  <a:lnTo>
                    <a:pt x="21517" y="87354"/>
                  </a:lnTo>
                  <a:lnTo>
                    <a:pt x="23446" y="89870"/>
                  </a:lnTo>
                  <a:lnTo>
                    <a:pt x="25505" y="92258"/>
                  </a:lnTo>
                  <a:lnTo>
                    <a:pt x="27756" y="94483"/>
                  </a:lnTo>
                  <a:lnTo>
                    <a:pt x="30136" y="96580"/>
                  </a:lnTo>
                  <a:lnTo>
                    <a:pt x="32645" y="98483"/>
                  </a:lnTo>
                  <a:lnTo>
                    <a:pt x="35250" y="100225"/>
                  </a:lnTo>
                  <a:lnTo>
                    <a:pt x="38016" y="101806"/>
                  </a:lnTo>
                  <a:lnTo>
                    <a:pt x="40911" y="103225"/>
                  </a:lnTo>
                  <a:lnTo>
                    <a:pt x="43870" y="104387"/>
                  </a:lnTo>
                  <a:lnTo>
                    <a:pt x="46925" y="105387"/>
                  </a:lnTo>
                  <a:lnTo>
                    <a:pt x="50077" y="106161"/>
                  </a:lnTo>
                  <a:lnTo>
                    <a:pt x="53326" y="106774"/>
                  </a:lnTo>
                  <a:lnTo>
                    <a:pt x="56638" y="107129"/>
                  </a:lnTo>
                  <a:lnTo>
                    <a:pt x="59983" y="107258"/>
                  </a:lnTo>
                  <a:lnTo>
                    <a:pt x="63361" y="107129"/>
                  </a:lnTo>
                  <a:lnTo>
                    <a:pt x="66673" y="106774"/>
                  </a:lnTo>
                  <a:lnTo>
                    <a:pt x="69890" y="106161"/>
                  </a:lnTo>
                  <a:lnTo>
                    <a:pt x="73074" y="105387"/>
                  </a:lnTo>
                  <a:lnTo>
                    <a:pt x="76129" y="104387"/>
                  </a:lnTo>
                  <a:lnTo>
                    <a:pt x="79088" y="103225"/>
                  </a:lnTo>
                  <a:lnTo>
                    <a:pt x="81983" y="101806"/>
                  </a:lnTo>
                  <a:lnTo>
                    <a:pt x="84717" y="100225"/>
                  </a:lnTo>
                  <a:lnTo>
                    <a:pt x="87386" y="98483"/>
                  </a:lnTo>
                  <a:lnTo>
                    <a:pt x="89895" y="96580"/>
                  </a:lnTo>
                  <a:lnTo>
                    <a:pt x="92243" y="94483"/>
                  </a:lnTo>
                  <a:lnTo>
                    <a:pt x="94462" y="92258"/>
                  </a:lnTo>
                  <a:lnTo>
                    <a:pt x="96585" y="89870"/>
                  </a:lnTo>
                  <a:lnTo>
                    <a:pt x="98515" y="87354"/>
                  </a:lnTo>
                  <a:lnTo>
                    <a:pt x="100251" y="84741"/>
                  </a:lnTo>
                  <a:lnTo>
                    <a:pt x="101827" y="81967"/>
                  </a:lnTo>
                  <a:lnTo>
                    <a:pt x="103178" y="79129"/>
                  </a:lnTo>
                  <a:lnTo>
                    <a:pt x="104400" y="76129"/>
                  </a:lnTo>
                  <a:lnTo>
                    <a:pt x="105398" y="73064"/>
                  </a:lnTo>
                  <a:lnTo>
                    <a:pt x="106202" y="69935"/>
                  </a:lnTo>
                  <a:lnTo>
                    <a:pt x="106781" y="66677"/>
                  </a:lnTo>
                  <a:lnTo>
                    <a:pt x="107102" y="63387"/>
                  </a:lnTo>
                  <a:lnTo>
                    <a:pt x="107231" y="60032"/>
                  </a:lnTo>
                  <a:lnTo>
                    <a:pt x="107102" y="56645"/>
                  </a:lnTo>
                  <a:lnTo>
                    <a:pt x="106781" y="53322"/>
                  </a:lnTo>
                  <a:lnTo>
                    <a:pt x="106202" y="50129"/>
                  </a:lnTo>
                  <a:lnTo>
                    <a:pt x="105398" y="46935"/>
                  </a:lnTo>
                  <a:lnTo>
                    <a:pt x="104400" y="43870"/>
                  </a:lnTo>
                  <a:lnTo>
                    <a:pt x="103178" y="40903"/>
                  </a:lnTo>
                  <a:lnTo>
                    <a:pt x="101827" y="38032"/>
                  </a:lnTo>
                  <a:lnTo>
                    <a:pt x="100251" y="35290"/>
                  </a:lnTo>
                  <a:lnTo>
                    <a:pt x="98515" y="32645"/>
                  </a:lnTo>
                  <a:lnTo>
                    <a:pt x="96585" y="30129"/>
                  </a:lnTo>
                  <a:lnTo>
                    <a:pt x="94462" y="27774"/>
                  </a:lnTo>
                  <a:lnTo>
                    <a:pt x="92243" y="25548"/>
                  </a:lnTo>
                  <a:lnTo>
                    <a:pt x="89895" y="23483"/>
                  </a:lnTo>
                  <a:lnTo>
                    <a:pt x="87386" y="21548"/>
                  </a:lnTo>
                  <a:lnTo>
                    <a:pt x="84717" y="19774"/>
                  </a:lnTo>
                  <a:lnTo>
                    <a:pt x="81983" y="18225"/>
                  </a:lnTo>
                  <a:lnTo>
                    <a:pt x="79088" y="16838"/>
                  </a:lnTo>
                  <a:lnTo>
                    <a:pt x="76129" y="15645"/>
                  </a:lnTo>
                  <a:lnTo>
                    <a:pt x="73074" y="14645"/>
                  </a:lnTo>
                  <a:lnTo>
                    <a:pt x="69890" y="13838"/>
                  </a:lnTo>
                  <a:lnTo>
                    <a:pt x="66673" y="13290"/>
                  </a:lnTo>
                  <a:lnTo>
                    <a:pt x="63361" y="12903"/>
                  </a:lnTo>
                  <a:lnTo>
                    <a:pt x="59983" y="12806"/>
                  </a:lnTo>
                  <a:close/>
                  <a:moveTo>
                    <a:pt x="59983" y="0"/>
                  </a:moveTo>
                  <a:lnTo>
                    <a:pt x="63779" y="161"/>
                  </a:lnTo>
                  <a:lnTo>
                    <a:pt x="67542" y="483"/>
                  </a:lnTo>
                  <a:lnTo>
                    <a:pt x="71176" y="1096"/>
                  </a:lnTo>
                  <a:lnTo>
                    <a:pt x="74778" y="1870"/>
                  </a:lnTo>
                  <a:lnTo>
                    <a:pt x="78252" y="2870"/>
                  </a:lnTo>
                  <a:lnTo>
                    <a:pt x="81661" y="4064"/>
                  </a:lnTo>
                  <a:lnTo>
                    <a:pt x="84974" y="5483"/>
                  </a:lnTo>
                  <a:lnTo>
                    <a:pt x="88190" y="7064"/>
                  </a:lnTo>
                  <a:lnTo>
                    <a:pt x="91278" y="8838"/>
                  </a:lnTo>
                  <a:lnTo>
                    <a:pt x="94237" y="10806"/>
                  </a:lnTo>
                  <a:lnTo>
                    <a:pt x="97099" y="12903"/>
                  </a:lnTo>
                  <a:lnTo>
                    <a:pt x="99833" y="15193"/>
                  </a:lnTo>
                  <a:lnTo>
                    <a:pt x="102406" y="17612"/>
                  </a:lnTo>
                  <a:lnTo>
                    <a:pt x="104851" y="20193"/>
                  </a:lnTo>
                  <a:lnTo>
                    <a:pt x="107102" y="22935"/>
                  </a:lnTo>
                  <a:lnTo>
                    <a:pt x="109225" y="25774"/>
                  </a:lnTo>
                  <a:lnTo>
                    <a:pt x="111187" y="28709"/>
                  </a:lnTo>
                  <a:lnTo>
                    <a:pt x="112956" y="31838"/>
                  </a:lnTo>
                  <a:lnTo>
                    <a:pt x="114532" y="35032"/>
                  </a:lnTo>
                  <a:lnTo>
                    <a:pt x="115947" y="38354"/>
                  </a:lnTo>
                  <a:lnTo>
                    <a:pt x="117169" y="41774"/>
                  </a:lnTo>
                  <a:lnTo>
                    <a:pt x="118166" y="45290"/>
                  </a:lnTo>
                  <a:lnTo>
                    <a:pt x="118938" y="48838"/>
                  </a:lnTo>
                  <a:lnTo>
                    <a:pt x="119517" y="52483"/>
                  </a:lnTo>
                  <a:lnTo>
                    <a:pt x="119903" y="56225"/>
                  </a:lnTo>
                  <a:lnTo>
                    <a:pt x="119999" y="60032"/>
                  </a:lnTo>
                  <a:lnTo>
                    <a:pt x="119903" y="63806"/>
                  </a:lnTo>
                  <a:lnTo>
                    <a:pt x="119517" y="67516"/>
                  </a:lnTo>
                  <a:lnTo>
                    <a:pt x="118938" y="71193"/>
                  </a:lnTo>
                  <a:lnTo>
                    <a:pt x="118166" y="74774"/>
                  </a:lnTo>
                  <a:lnTo>
                    <a:pt x="117169" y="78290"/>
                  </a:lnTo>
                  <a:lnTo>
                    <a:pt x="115947" y="81677"/>
                  </a:lnTo>
                  <a:lnTo>
                    <a:pt x="114532" y="85000"/>
                  </a:lnTo>
                  <a:lnTo>
                    <a:pt x="112956" y="88193"/>
                  </a:lnTo>
                  <a:lnTo>
                    <a:pt x="111187" y="91290"/>
                  </a:lnTo>
                  <a:lnTo>
                    <a:pt x="109225" y="94290"/>
                  </a:lnTo>
                  <a:lnTo>
                    <a:pt x="107102" y="97129"/>
                  </a:lnTo>
                  <a:lnTo>
                    <a:pt x="104851" y="99806"/>
                  </a:lnTo>
                  <a:lnTo>
                    <a:pt x="102406" y="102419"/>
                  </a:lnTo>
                  <a:lnTo>
                    <a:pt x="99833" y="104838"/>
                  </a:lnTo>
                  <a:lnTo>
                    <a:pt x="97099" y="107129"/>
                  </a:lnTo>
                  <a:lnTo>
                    <a:pt x="94237" y="109225"/>
                  </a:lnTo>
                  <a:lnTo>
                    <a:pt x="91278" y="111193"/>
                  </a:lnTo>
                  <a:lnTo>
                    <a:pt x="88190" y="112967"/>
                  </a:lnTo>
                  <a:lnTo>
                    <a:pt x="84974" y="114548"/>
                  </a:lnTo>
                  <a:lnTo>
                    <a:pt x="81661" y="115967"/>
                  </a:lnTo>
                  <a:lnTo>
                    <a:pt x="78252" y="117161"/>
                  </a:lnTo>
                  <a:lnTo>
                    <a:pt x="74778" y="118193"/>
                  </a:lnTo>
                  <a:lnTo>
                    <a:pt x="71176" y="118967"/>
                  </a:lnTo>
                  <a:lnTo>
                    <a:pt x="67542" y="119548"/>
                  </a:lnTo>
                  <a:lnTo>
                    <a:pt x="63779" y="119870"/>
                  </a:lnTo>
                  <a:lnTo>
                    <a:pt x="59983" y="120000"/>
                  </a:lnTo>
                  <a:lnTo>
                    <a:pt x="56220" y="119870"/>
                  </a:lnTo>
                  <a:lnTo>
                    <a:pt x="52489" y="119548"/>
                  </a:lnTo>
                  <a:lnTo>
                    <a:pt x="48823" y="118967"/>
                  </a:lnTo>
                  <a:lnTo>
                    <a:pt x="45253" y="118193"/>
                  </a:lnTo>
                  <a:lnTo>
                    <a:pt x="41715" y="117161"/>
                  </a:lnTo>
                  <a:lnTo>
                    <a:pt x="38338" y="115967"/>
                  </a:lnTo>
                  <a:lnTo>
                    <a:pt x="35025" y="114548"/>
                  </a:lnTo>
                  <a:lnTo>
                    <a:pt x="31809" y="112967"/>
                  </a:lnTo>
                  <a:lnTo>
                    <a:pt x="28721" y="111193"/>
                  </a:lnTo>
                  <a:lnTo>
                    <a:pt x="25730" y="109225"/>
                  </a:lnTo>
                  <a:lnTo>
                    <a:pt x="22867" y="107129"/>
                  </a:lnTo>
                  <a:lnTo>
                    <a:pt x="20166" y="104838"/>
                  </a:lnTo>
                  <a:lnTo>
                    <a:pt x="17593" y="102419"/>
                  </a:lnTo>
                  <a:lnTo>
                    <a:pt x="15148" y="99806"/>
                  </a:lnTo>
                  <a:lnTo>
                    <a:pt x="12865" y="97129"/>
                  </a:lnTo>
                  <a:lnTo>
                    <a:pt x="10742" y="94290"/>
                  </a:lnTo>
                  <a:lnTo>
                    <a:pt x="8812" y="91290"/>
                  </a:lnTo>
                  <a:lnTo>
                    <a:pt x="7011" y="88193"/>
                  </a:lnTo>
                  <a:lnTo>
                    <a:pt x="5435" y="85000"/>
                  </a:lnTo>
                  <a:lnTo>
                    <a:pt x="4020" y="81677"/>
                  </a:lnTo>
                  <a:lnTo>
                    <a:pt x="2830" y="78290"/>
                  </a:lnTo>
                  <a:lnTo>
                    <a:pt x="1833" y="74774"/>
                  </a:lnTo>
                  <a:lnTo>
                    <a:pt x="1029" y="71193"/>
                  </a:lnTo>
                  <a:lnTo>
                    <a:pt x="482" y="67516"/>
                  </a:lnTo>
                  <a:lnTo>
                    <a:pt x="96" y="63806"/>
                  </a:lnTo>
                  <a:lnTo>
                    <a:pt x="0" y="60032"/>
                  </a:lnTo>
                  <a:lnTo>
                    <a:pt x="96" y="56225"/>
                  </a:lnTo>
                  <a:lnTo>
                    <a:pt x="482" y="52483"/>
                  </a:lnTo>
                  <a:lnTo>
                    <a:pt x="1029" y="48838"/>
                  </a:lnTo>
                  <a:lnTo>
                    <a:pt x="1833" y="45290"/>
                  </a:lnTo>
                  <a:lnTo>
                    <a:pt x="2830" y="41774"/>
                  </a:lnTo>
                  <a:lnTo>
                    <a:pt x="4020" y="38354"/>
                  </a:lnTo>
                  <a:lnTo>
                    <a:pt x="5435" y="35032"/>
                  </a:lnTo>
                  <a:lnTo>
                    <a:pt x="7011" y="31838"/>
                  </a:lnTo>
                  <a:lnTo>
                    <a:pt x="8812" y="28709"/>
                  </a:lnTo>
                  <a:lnTo>
                    <a:pt x="10742" y="25774"/>
                  </a:lnTo>
                  <a:lnTo>
                    <a:pt x="12865" y="22935"/>
                  </a:lnTo>
                  <a:lnTo>
                    <a:pt x="15148" y="20193"/>
                  </a:lnTo>
                  <a:lnTo>
                    <a:pt x="17593" y="17612"/>
                  </a:lnTo>
                  <a:lnTo>
                    <a:pt x="20166" y="15193"/>
                  </a:lnTo>
                  <a:lnTo>
                    <a:pt x="22867" y="12903"/>
                  </a:lnTo>
                  <a:lnTo>
                    <a:pt x="25730" y="10806"/>
                  </a:lnTo>
                  <a:lnTo>
                    <a:pt x="28721" y="8838"/>
                  </a:lnTo>
                  <a:lnTo>
                    <a:pt x="31809" y="7064"/>
                  </a:lnTo>
                  <a:lnTo>
                    <a:pt x="35025" y="5483"/>
                  </a:lnTo>
                  <a:lnTo>
                    <a:pt x="38338" y="4064"/>
                  </a:lnTo>
                  <a:lnTo>
                    <a:pt x="41715" y="2870"/>
                  </a:lnTo>
                  <a:lnTo>
                    <a:pt x="45253" y="1870"/>
                  </a:lnTo>
                  <a:lnTo>
                    <a:pt x="48823" y="1096"/>
                  </a:lnTo>
                  <a:lnTo>
                    <a:pt x="52489" y="483"/>
                  </a:lnTo>
                  <a:lnTo>
                    <a:pt x="56220" y="161"/>
                  </a:lnTo>
                  <a:lnTo>
                    <a:pt x="5998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48" name="Google Shape;1248;p53"/>
            <p:cNvSpPr/>
            <p:nvPr/>
          </p:nvSpPr>
          <p:spPr>
            <a:xfrm>
              <a:off x="6694488" y="2200276"/>
              <a:ext cx="344400" cy="387300"/>
            </a:xfrm>
            <a:custGeom>
              <a:rect b="b" l="l" r="r" t="t"/>
              <a:pathLst>
                <a:path extrusionOk="0" h="120000" w="120000">
                  <a:moveTo>
                    <a:pt x="14144" y="0"/>
                  </a:moveTo>
                  <a:lnTo>
                    <a:pt x="17010" y="327"/>
                  </a:lnTo>
                  <a:lnTo>
                    <a:pt x="19599" y="983"/>
                  </a:lnTo>
                  <a:lnTo>
                    <a:pt x="22095" y="2213"/>
                  </a:lnTo>
                  <a:lnTo>
                    <a:pt x="24221" y="3688"/>
                  </a:lnTo>
                  <a:lnTo>
                    <a:pt x="25885" y="5573"/>
                  </a:lnTo>
                  <a:lnTo>
                    <a:pt x="27180" y="7622"/>
                  </a:lnTo>
                  <a:lnTo>
                    <a:pt x="28012" y="10081"/>
                  </a:lnTo>
                  <a:lnTo>
                    <a:pt x="28382" y="12540"/>
                  </a:lnTo>
                  <a:lnTo>
                    <a:pt x="28382" y="94918"/>
                  </a:lnTo>
                  <a:lnTo>
                    <a:pt x="105762" y="94918"/>
                  </a:lnTo>
                  <a:lnTo>
                    <a:pt x="108628" y="95163"/>
                  </a:lnTo>
                  <a:lnTo>
                    <a:pt x="111309" y="95901"/>
                  </a:lnTo>
                  <a:lnTo>
                    <a:pt x="113713" y="97131"/>
                  </a:lnTo>
                  <a:lnTo>
                    <a:pt x="115839" y="98606"/>
                  </a:lnTo>
                  <a:lnTo>
                    <a:pt x="117596" y="100491"/>
                  </a:lnTo>
                  <a:lnTo>
                    <a:pt x="118983" y="102540"/>
                  </a:lnTo>
                  <a:lnTo>
                    <a:pt x="119722" y="104918"/>
                  </a:lnTo>
                  <a:lnTo>
                    <a:pt x="120000" y="107459"/>
                  </a:lnTo>
                  <a:lnTo>
                    <a:pt x="119722" y="110000"/>
                  </a:lnTo>
                  <a:lnTo>
                    <a:pt x="118983" y="112295"/>
                  </a:lnTo>
                  <a:lnTo>
                    <a:pt x="117596" y="114508"/>
                  </a:lnTo>
                  <a:lnTo>
                    <a:pt x="115839" y="116393"/>
                  </a:lnTo>
                  <a:lnTo>
                    <a:pt x="113713" y="117868"/>
                  </a:lnTo>
                  <a:lnTo>
                    <a:pt x="111309" y="119016"/>
                  </a:lnTo>
                  <a:lnTo>
                    <a:pt x="108628" y="119754"/>
                  </a:lnTo>
                  <a:lnTo>
                    <a:pt x="105762" y="120000"/>
                  </a:lnTo>
                  <a:lnTo>
                    <a:pt x="14144" y="120000"/>
                  </a:lnTo>
                  <a:lnTo>
                    <a:pt x="11278" y="119754"/>
                  </a:lnTo>
                  <a:lnTo>
                    <a:pt x="8597" y="119016"/>
                  </a:lnTo>
                  <a:lnTo>
                    <a:pt x="6101" y="117868"/>
                  </a:lnTo>
                  <a:lnTo>
                    <a:pt x="4160" y="116393"/>
                  </a:lnTo>
                  <a:lnTo>
                    <a:pt x="2311" y="114508"/>
                  </a:lnTo>
                  <a:lnTo>
                    <a:pt x="1016" y="112295"/>
                  </a:lnTo>
                  <a:lnTo>
                    <a:pt x="184" y="110000"/>
                  </a:lnTo>
                  <a:lnTo>
                    <a:pt x="0" y="107459"/>
                  </a:lnTo>
                  <a:lnTo>
                    <a:pt x="0" y="12540"/>
                  </a:lnTo>
                  <a:lnTo>
                    <a:pt x="184" y="10081"/>
                  </a:lnTo>
                  <a:lnTo>
                    <a:pt x="1016" y="7622"/>
                  </a:lnTo>
                  <a:lnTo>
                    <a:pt x="2311" y="5573"/>
                  </a:lnTo>
                  <a:lnTo>
                    <a:pt x="4160" y="3688"/>
                  </a:lnTo>
                  <a:lnTo>
                    <a:pt x="6101" y="2213"/>
                  </a:lnTo>
                  <a:lnTo>
                    <a:pt x="8597" y="983"/>
                  </a:lnTo>
                  <a:lnTo>
                    <a:pt x="11278" y="327"/>
                  </a:lnTo>
                  <a:lnTo>
                    <a:pt x="1414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49" name="Google Shape;1249;p53"/>
          <p:cNvGrpSpPr/>
          <p:nvPr/>
        </p:nvGrpSpPr>
        <p:grpSpPr>
          <a:xfrm>
            <a:off x="7078703" y="3464048"/>
            <a:ext cx="333939" cy="269141"/>
            <a:chOff x="42863" y="1870075"/>
            <a:chExt cx="5325975" cy="4292525"/>
          </a:xfrm>
        </p:grpSpPr>
        <p:sp>
          <p:nvSpPr>
            <p:cNvPr id="1250" name="Google Shape;1250;p53"/>
            <p:cNvSpPr/>
            <p:nvPr/>
          </p:nvSpPr>
          <p:spPr>
            <a:xfrm>
              <a:off x="42863" y="1870075"/>
              <a:ext cx="4292700" cy="4256100"/>
            </a:xfrm>
            <a:custGeom>
              <a:rect b="b" l="l" r="r" t="t"/>
              <a:pathLst>
                <a:path extrusionOk="0" h="120000" w="120000">
                  <a:moveTo>
                    <a:pt x="57115" y="9578"/>
                  </a:moveTo>
                  <a:lnTo>
                    <a:pt x="9985" y="9712"/>
                  </a:lnTo>
                  <a:lnTo>
                    <a:pt x="9674" y="56307"/>
                  </a:lnTo>
                  <a:lnTo>
                    <a:pt x="62840" y="108362"/>
                  </a:lnTo>
                  <a:lnTo>
                    <a:pt x="108328" y="61186"/>
                  </a:lnTo>
                  <a:lnTo>
                    <a:pt x="57115" y="9578"/>
                  </a:lnTo>
                  <a:close/>
                  <a:moveTo>
                    <a:pt x="59156" y="0"/>
                  </a:moveTo>
                  <a:lnTo>
                    <a:pt x="60044" y="89"/>
                  </a:lnTo>
                  <a:lnTo>
                    <a:pt x="60976" y="313"/>
                  </a:lnTo>
                  <a:lnTo>
                    <a:pt x="61819" y="760"/>
                  </a:lnTo>
                  <a:lnTo>
                    <a:pt x="62529" y="1387"/>
                  </a:lnTo>
                  <a:lnTo>
                    <a:pt x="118535" y="57739"/>
                  </a:lnTo>
                  <a:lnTo>
                    <a:pt x="119156" y="58500"/>
                  </a:lnTo>
                  <a:lnTo>
                    <a:pt x="119600" y="59306"/>
                  </a:lnTo>
                  <a:lnTo>
                    <a:pt x="119866" y="60201"/>
                  </a:lnTo>
                  <a:lnTo>
                    <a:pt x="120000" y="61141"/>
                  </a:lnTo>
                  <a:lnTo>
                    <a:pt x="119911" y="62036"/>
                  </a:lnTo>
                  <a:lnTo>
                    <a:pt x="119644" y="62931"/>
                  </a:lnTo>
                  <a:lnTo>
                    <a:pt x="119245" y="63782"/>
                  </a:lnTo>
                  <a:lnTo>
                    <a:pt x="118624" y="64543"/>
                  </a:lnTo>
                  <a:lnTo>
                    <a:pt x="66479" y="118657"/>
                  </a:lnTo>
                  <a:lnTo>
                    <a:pt x="65724" y="119239"/>
                  </a:lnTo>
                  <a:lnTo>
                    <a:pt x="64926" y="119686"/>
                  </a:lnTo>
                  <a:lnTo>
                    <a:pt x="64038" y="119910"/>
                  </a:lnTo>
                  <a:lnTo>
                    <a:pt x="63062" y="120000"/>
                  </a:lnTo>
                  <a:lnTo>
                    <a:pt x="62973" y="120000"/>
                  </a:lnTo>
                  <a:lnTo>
                    <a:pt x="62085" y="119955"/>
                  </a:lnTo>
                  <a:lnTo>
                    <a:pt x="61198" y="119731"/>
                  </a:lnTo>
                  <a:lnTo>
                    <a:pt x="60355" y="119328"/>
                  </a:lnTo>
                  <a:lnTo>
                    <a:pt x="59644" y="118746"/>
                  </a:lnTo>
                  <a:lnTo>
                    <a:pt x="1464" y="61812"/>
                  </a:lnTo>
                  <a:lnTo>
                    <a:pt x="798" y="61096"/>
                  </a:lnTo>
                  <a:lnTo>
                    <a:pt x="355" y="60201"/>
                  </a:lnTo>
                  <a:lnTo>
                    <a:pt x="88" y="59261"/>
                  </a:lnTo>
                  <a:lnTo>
                    <a:pt x="0" y="58321"/>
                  </a:lnTo>
                  <a:lnTo>
                    <a:pt x="310" y="4878"/>
                  </a:lnTo>
                  <a:lnTo>
                    <a:pt x="443" y="3759"/>
                  </a:lnTo>
                  <a:lnTo>
                    <a:pt x="798" y="2730"/>
                  </a:lnTo>
                  <a:lnTo>
                    <a:pt x="1420" y="1879"/>
                  </a:lnTo>
                  <a:lnTo>
                    <a:pt x="2130" y="1118"/>
                  </a:lnTo>
                  <a:lnTo>
                    <a:pt x="3017" y="537"/>
                  </a:lnTo>
                  <a:lnTo>
                    <a:pt x="4082" y="179"/>
                  </a:lnTo>
                  <a:lnTo>
                    <a:pt x="5147" y="44"/>
                  </a:lnTo>
                  <a:lnTo>
                    <a:pt x="591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51" name="Google Shape;1251;p53"/>
            <p:cNvSpPr/>
            <p:nvPr/>
          </p:nvSpPr>
          <p:spPr>
            <a:xfrm>
              <a:off x="3157538" y="2095500"/>
              <a:ext cx="2211300" cy="4067100"/>
            </a:xfrm>
            <a:custGeom>
              <a:rect b="b" l="l" r="r" t="t"/>
              <a:pathLst>
                <a:path extrusionOk="0" h="120000" w="120000">
                  <a:moveTo>
                    <a:pt x="14558" y="0"/>
                  </a:moveTo>
                  <a:lnTo>
                    <a:pt x="16281" y="93"/>
                  </a:lnTo>
                  <a:lnTo>
                    <a:pt x="18090" y="374"/>
                  </a:lnTo>
                  <a:lnTo>
                    <a:pt x="19727" y="843"/>
                  </a:lnTo>
                  <a:lnTo>
                    <a:pt x="21191" y="1498"/>
                  </a:lnTo>
                  <a:lnTo>
                    <a:pt x="117243" y="54660"/>
                  </a:lnTo>
                  <a:lnTo>
                    <a:pt x="118535" y="55409"/>
                  </a:lnTo>
                  <a:lnTo>
                    <a:pt x="119396" y="56252"/>
                  </a:lnTo>
                  <a:lnTo>
                    <a:pt x="119827" y="57236"/>
                  </a:lnTo>
                  <a:lnTo>
                    <a:pt x="119999" y="58173"/>
                  </a:lnTo>
                  <a:lnTo>
                    <a:pt x="119827" y="59156"/>
                  </a:lnTo>
                  <a:lnTo>
                    <a:pt x="119396" y="60093"/>
                  </a:lnTo>
                  <a:lnTo>
                    <a:pt x="118535" y="60983"/>
                  </a:lnTo>
                  <a:lnTo>
                    <a:pt x="117243" y="61733"/>
                  </a:lnTo>
                  <a:lnTo>
                    <a:pt x="16022" y="118454"/>
                  </a:lnTo>
                  <a:lnTo>
                    <a:pt x="14558" y="119156"/>
                  </a:lnTo>
                  <a:lnTo>
                    <a:pt x="13007" y="119625"/>
                  </a:lnTo>
                  <a:lnTo>
                    <a:pt x="11198" y="119906"/>
                  </a:lnTo>
                  <a:lnTo>
                    <a:pt x="9389" y="120000"/>
                  </a:lnTo>
                  <a:lnTo>
                    <a:pt x="7666" y="119906"/>
                  </a:lnTo>
                  <a:lnTo>
                    <a:pt x="5857" y="119625"/>
                  </a:lnTo>
                  <a:lnTo>
                    <a:pt x="4307" y="119203"/>
                  </a:lnTo>
                  <a:lnTo>
                    <a:pt x="2842" y="118548"/>
                  </a:lnTo>
                  <a:lnTo>
                    <a:pt x="1636" y="117751"/>
                  </a:lnTo>
                  <a:lnTo>
                    <a:pt x="775" y="116908"/>
                  </a:lnTo>
                  <a:lnTo>
                    <a:pt x="258" y="115925"/>
                  </a:lnTo>
                  <a:lnTo>
                    <a:pt x="0" y="114988"/>
                  </a:lnTo>
                  <a:lnTo>
                    <a:pt x="172" y="114004"/>
                  </a:lnTo>
                  <a:lnTo>
                    <a:pt x="689" y="113021"/>
                  </a:lnTo>
                  <a:lnTo>
                    <a:pt x="1464" y="112131"/>
                  </a:lnTo>
                  <a:lnTo>
                    <a:pt x="2670" y="111334"/>
                  </a:lnTo>
                  <a:lnTo>
                    <a:pt x="97430" y="58173"/>
                  </a:lnTo>
                  <a:lnTo>
                    <a:pt x="7839" y="8618"/>
                  </a:lnTo>
                  <a:lnTo>
                    <a:pt x="6633" y="7775"/>
                  </a:lnTo>
                  <a:lnTo>
                    <a:pt x="5771" y="6885"/>
                  </a:lnTo>
                  <a:lnTo>
                    <a:pt x="5254" y="5948"/>
                  </a:lnTo>
                  <a:lnTo>
                    <a:pt x="5168" y="4964"/>
                  </a:lnTo>
                  <a:lnTo>
                    <a:pt x="5340" y="3981"/>
                  </a:lnTo>
                  <a:lnTo>
                    <a:pt x="5857" y="3091"/>
                  </a:lnTo>
                  <a:lnTo>
                    <a:pt x="6719" y="2154"/>
                  </a:lnTo>
                  <a:lnTo>
                    <a:pt x="8011" y="1405"/>
                  </a:lnTo>
                  <a:lnTo>
                    <a:pt x="9389" y="796"/>
                  </a:lnTo>
                  <a:lnTo>
                    <a:pt x="11026" y="327"/>
                  </a:lnTo>
                  <a:lnTo>
                    <a:pt x="12749" y="93"/>
                  </a:lnTo>
                  <a:lnTo>
                    <a:pt x="145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52" name="Google Shape;1252;p53"/>
            <p:cNvSpPr/>
            <p:nvPr/>
          </p:nvSpPr>
          <p:spPr>
            <a:xfrm>
              <a:off x="781906" y="2550381"/>
              <a:ext cx="923700" cy="923700"/>
            </a:xfrm>
            <a:custGeom>
              <a:rect b="b" l="l" r="r" t="t"/>
              <a:pathLst>
                <a:path extrusionOk="0" h="120000" w="120000">
                  <a:moveTo>
                    <a:pt x="60202" y="31919"/>
                  </a:moveTo>
                  <a:lnTo>
                    <a:pt x="52525" y="32727"/>
                  </a:lnTo>
                  <a:lnTo>
                    <a:pt x="45656" y="35959"/>
                  </a:lnTo>
                  <a:lnTo>
                    <a:pt x="40404" y="40404"/>
                  </a:lnTo>
                  <a:lnTo>
                    <a:pt x="35555" y="46060"/>
                  </a:lnTo>
                  <a:lnTo>
                    <a:pt x="32727" y="52525"/>
                  </a:lnTo>
                  <a:lnTo>
                    <a:pt x="31919" y="60202"/>
                  </a:lnTo>
                  <a:lnTo>
                    <a:pt x="32727" y="67474"/>
                  </a:lnTo>
                  <a:lnTo>
                    <a:pt x="35555" y="73939"/>
                  </a:lnTo>
                  <a:lnTo>
                    <a:pt x="40404" y="79595"/>
                  </a:lnTo>
                  <a:lnTo>
                    <a:pt x="45656" y="84040"/>
                  </a:lnTo>
                  <a:lnTo>
                    <a:pt x="52525" y="86868"/>
                  </a:lnTo>
                  <a:lnTo>
                    <a:pt x="60202" y="87676"/>
                  </a:lnTo>
                  <a:lnTo>
                    <a:pt x="67474" y="86868"/>
                  </a:lnTo>
                  <a:lnTo>
                    <a:pt x="73939" y="84040"/>
                  </a:lnTo>
                  <a:lnTo>
                    <a:pt x="79595" y="79595"/>
                  </a:lnTo>
                  <a:lnTo>
                    <a:pt x="84040" y="73939"/>
                  </a:lnTo>
                  <a:lnTo>
                    <a:pt x="86868" y="67474"/>
                  </a:lnTo>
                  <a:lnTo>
                    <a:pt x="87676" y="60202"/>
                  </a:lnTo>
                  <a:lnTo>
                    <a:pt x="86868" y="52525"/>
                  </a:lnTo>
                  <a:lnTo>
                    <a:pt x="84040" y="46060"/>
                  </a:lnTo>
                  <a:lnTo>
                    <a:pt x="79595" y="40404"/>
                  </a:lnTo>
                  <a:lnTo>
                    <a:pt x="73939" y="35959"/>
                  </a:lnTo>
                  <a:lnTo>
                    <a:pt x="67474" y="32727"/>
                  </a:lnTo>
                  <a:lnTo>
                    <a:pt x="60202" y="31919"/>
                  </a:lnTo>
                  <a:close/>
                  <a:moveTo>
                    <a:pt x="60202" y="0"/>
                  </a:moveTo>
                  <a:lnTo>
                    <a:pt x="71919" y="1212"/>
                  </a:lnTo>
                  <a:lnTo>
                    <a:pt x="83232" y="4444"/>
                  </a:lnTo>
                  <a:lnTo>
                    <a:pt x="93333" y="10101"/>
                  </a:lnTo>
                  <a:lnTo>
                    <a:pt x="101818" y="17777"/>
                  </a:lnTo>
                  <a:lnTo>
                    <a:pt x="109494" y="26262"/>
                  </a:lnTo>
                  <a:lnTo>
                    <a:pt x="114747" y="36767"/>
                  </a:lnTo>
                  <a:lnTo>
                    <a:pt x="118383" y="47676"/>
                  </a:lnTo>
                  <a:lnTo>
                    <a:pt x="120000" y="60202"/>
                  </a:lnTo>
                  <a:lnTo>
                    <a:pt x="118787" y="71919"/>
                  </a:lnTo>
                  <a:lnTo>
                    <a:pt x="115151" y="83232"/>
                  </a:lnTo>
                  <a:lnTo>
                    <a:pt x="109898" y="93333"/>
                  </a:lnTo>
                  <a:lnTo>
                    <a:pt x="102222" y="102222"/>
                  </a:lnTo>
                  <a:lnTo>
                    <a:pt x="93333" y="109898"/>
                  </a:lnTo>
                  <a:lnTo>
                    <a:pt x="83232" y="115151"/>
                  </a:lnTo>
                  <a:lnTo>
                    <a:pt x="71919" y="118787"/>
                  </a:lnTo>
                  <a:lnTo>
                    <a:pt x="60202" y="120000"/>
                  </a:lnTo>
                  <a:lnTo>
                    <a:pt x="47676" y="118787"/>
                  </a:lnTo>
                  <a:lnTo>
                    <a:pt x="36363" y="115151"/>
                  </a:lnTo>
                  <a:lnTo>
                    <a:pt x="26262" y="109898"/>
                  </a:lnTo>
                  <a:lnTo>
                    <a:pt x="17777" y="102222"/>
                  </a:lnTo>
                  <a:lnTo>
                    <a:pt x="10101" y="93333"/>
                  </a:lnTo>
                  <a:lnTo>
                    <a:pt x="4444" y="83232"/>
                  </a:lnTo>
                  <a:lnTo>
                    <a:pt x="1212" y="71919"/>
                  </a:lnTo>
                  <a:lnTo>
                    <a:pt x="0" y="60202"/>
                  </a:lnTo>
                  <a:lnTo>
                    <a:pt x="1212" y="47676"/>
                  </a:lnTo>
                  <a:lnTo>
                    <a:pt x="4444" y="36767"/>
                  </a:lnTo>
                  <a:lnTo>
                    <a:pt x="10101" y="26262"/>
                  </a:lnTo>
                  <a:lnTo>
                    <a:pt x="17777" y="17777"/>
                  </a:lnTo>
                  <a:lnTo>
                    <a:pt x="26262" y="10101"/>
                  </a:lnTo>
                  <a:lnTo>
                    <a:pt x="36363" y="4444"/>
                  </a:lnTo>
                  <a:lnTo>
                    <a:pt x="47676" y="1212"/>
                  </a:lnTo>
                  <a:lnTo>
                    <a:pt x="6020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53" name="Google Shape;1253;p53"/>
          <p:cNvGrpSpPr/>
          <p:nvPr/>
        </p:nvGrpSpPr>
        <p:grpSpPr>
          <a:xfrm>
            <a:off x="6324505" y="3440602"/>
            <a:ext cx="305528" cy="316377"/>
            <a:chOff x="7261225" y="3236913"/>
            <a:chExt cx="2992438" cy="3098700"/>
          </a:xfrm>
        </p:grpSpPr>
        <p:sp>
          <p:nvSpPr>
            <p:cNvPr id="1254" name="Google Shape;1254;p53"/>
            <p:cNvSpPr/>
            <p:nvPr/>
          </p:nvSpPr>
          <p:spPr>
            <a:xfrm>
              <a:off x="7261225" y="3236913"/>
              <a:ext cx="2703600" cy="3098700"/>
            </a:xfrm>
            <a:custGeom>
              <a:rect b="b" l="l" r="r" t="t"/>
              <a:pathLst>
                <a:path extrusionOk="0" h="120000" w="120000">
                  <a:moveTo>
                    <a:pt x="59982" y="0"/>
                  </a:moveTo>
                  <a:lnTo>
                    <a:pt x="60863" y="61"/>
                  </a:lnTo>
                  <a:lnTo>
                    <a:pt x="61814" y="276"/>
                  </a:lnTo>
                  <a:lnTo>
                    <a:pt x="62907" y="645"/>
                  </a:lnTo>
                  <a:lnTo>
                    <a:pt x="64140" y="1106"/>
                  </a:lnTo>
                  <a:lnTo>
                    <a:pt x="65480" y="1690"/>
                  </a:lnTo>
                  <a:lnTo>
                    <a:pt x="66889" y="2396"/>
                  </a:lnTo>
                  <a:lnTo>
                    <a:pt x="68440" y="3165"/>
                  </a:lnTo>
                  <a:lnTo>
                    <a:pt x="70061" y="3994"/>
                  </a:lnTo>
                  <a:lnTo>
                    <a:pt x="71753" y="4886"/>
                  </a:lnTo>
                  <a:lnTo>
                    <a:pt x="73550" y="5838"/>
                  </a:lnTo>
                  <a:lnTo>
                    <a:pt x="75418" y="6791"/>
                  </a:lnTo>
                  <a:lnTo>
                    <a:pt x="77392" y="7774"/>
                  </a:lnTo>
                  <a:lnTo>
                    <a:pt x="79400" y="8758"/>
                  </a:lnTo>
                  <a:lnTo>
                    <a:pt x="81444" y="9710"/>
                  </a:lnTo>
                  <a:lnTo>
                    <a:pt x="83594" y="10663"/>
                  </a:lnTo>
                  <a:lnTo>
                    <a:pt x="85779" y="11585"/>
                  </a:lnTo>
                  <a:lnTo>
                    <a:pt x="87999" y="12445"/>
                  </a:lnTo>
                  <a:lnTo>
                    <a:pt x="90255" y="13244"/>
                  </a:lnTo>
                  <a:lnTo>
                    <a:pt x="92546" y="13982"/>
                  </a:lnTo>
                  <a:lnTo>
                    <a:pt x="94907" y="14596"/>
                  </a:lnTo>
                  <a:lnTo>
                    <a:pt x="98114" y="15334"/>
                  </a:lnTo>
                  <a:lnTo>
                    <a:pt x="101286" y="15795"/>
                  </a:lnTo>
                  <a:lnTo>
                    <a:pt x="104422" y="16133"/>
                  </a:lnTo>
                  <a:lnTo>
                    <a:pt x="107524" y="16348"/>
                  </a:lnTo>
                  <a:lnTo>
                    <a:pt x="110590" y="16471"/>
                  </a:lnTo>
                  <a:lnTo>
                    <a:pt x="113656" y="16471"/>
                  </a:lnTo>
                  <a:lnTo>
                    <a:pt x="116651" y="16471"/>
                  </a:lnTo>
                  <a:lnTo>
                    <a:pt x="116969" y="16471"/>
                  </a:lnTo>
                  <a:lnTo>
                    <a:pt x="117286" y="16501"/>
                  </a:lnTo>
                  <a:lnTo>
                    <a:pt x="117674" y="16532"/>
                  </a:lnTo>
                  <a:lnTo>
                    <a:pt x="118026" y="16655"/>
                  </a:lnTo>
                  <a:lnTo>
                    <a:pt x="118414" y="16809"/>
                  </a:lnTo>
                  <a:lnTo>
                    <a:pt x="118801" y="17024"/>
                  </a:lnTo>
                  <a:lnTo>
                    <a:pt x="119118" y="17331"/>
                  </a:lnTo>
                  <a:lnTo>
                    <a:pt x="119436" y="17731"/>
                  </a:lnTo>
                  <a:lnTo>
                    <a:pt x="119647" y="18284"/>
                  </a:lnTo>
                  <a:lnTo>
                    <a:pt x="119788" y="18991"/>
                  </a:lnTo>
                  <a:lnTo>
                    <a:pt x="119859" y="19790"/>
                  </a:lnTo>
                  <a:lnTo>
                    <a:pt x="119859" y="19974"/>
                  </a:lnTo>
                  <a:lnTo>
                    <a:pt x="119859" y="20404"/>
                  </a:lnTo>
                  <a:lnTo>
                    <a:pt x="119859" y="21111"/>
                  </a:lnTo>
                  <a:lnTo>
                    <a:pt x="119859" y="21971"/>
                  </a:lnTo>
                  <a:lnTo>
                    <a:pt x="119859" y="23047"/>
                  </a:lnTo>
                  <a:lnTo>
                    <a:pt x="119859" y="24338"/>
                  </a:lnTo>
                  <a:lnTo>
                    <a:pt x="119859" y="25720"/>
                  </a:lnTo>
                  <a:lnTo>
                    <a:pt x="119894" y="27257"/>
                  </a:lnTo>
                  <a:lnTo>
                    <a:pt x="119894" y="28886"/>
                  </a:lnTo>
                  <a:lnTo>
                    <a:pt x="119894" y="30637"/>
                  </a:lnTo>
                  <a:lnTo>
                    <a:pt x="119894" y="32419"/>
                  </a:lnTo>
                  <a:lnTo>
                    <a:pt x="119894" y="34294"/>
                  </a:lnTo>
                  <a:lnTo>
                    <a:pt x="119929" y="36199"/>
                  </a:lnTo>
                  <a:lnTo>
                    <a:pt x="119929" y="38104"/>
                  </a:lnTo>
                  <a:lnTo>
                    <a:pt x="119929" y="40010"/>
                  </a:lnTo>
                  <a:lnTo>
                    <a:pt x="119929" y="41854"/>
                  </a:lnTo>
                  <a:lnTo>
                    <a:pt x="119964" y="43667"/>
                  </a:lnTo>
                  <a:lnTo>
                    <a:pt x="119964" y="45418"/>
                  </a:lnTo>
                  <a:lnTo>
                    <a:pt x="119964" y="47016"/>
                  </a:lnTo>
                  <a:lnTo>
                    <a:pt x="119964" y="48553"/>
                  </a:lnTo>
                  <a:lnTo>
                    <a:pt x="119964" y="49966"/>
                  </a:lnTo>
                  <a:lnTo>
                    <a:pt x="119964" y="51165"/>
                  </a:lnTo>
                  <a:lnTo>
                    <a:pt x="119999" y="52271"/>
                  </a:lnTo>
                  <a:lnTo>
                    <a:pt x="119999" y="53162"/>
                  </a:lnTo>
                  <a:lnTo>
                    <a:pt x="119999" y="53807"/>
                  </a:lnTo>
                  <a:lnTo>
                    <a:pt x="119999" y="54207"/>
                  </a:lnTo>
                  <a:lnTo>
                    <a:pt x="119999" y="54391"/>
                  </a:lnTo>
                  <a:lnTo>
                    <a:pt x="119894" y="57341"/>
                  </a:lnTo>
                  <a:lnTo>
                    <a:pt x="119506" y="60322"/>
                  </a:lnTo>
                  <a:lnTo>
                    <a:pt x="118907" y="63272"/>
                  </a:lnTo>
                  <a:lnTo>
                    <a:pt x="118167" y="66192"/>
                  </a:lnTo>
                  <a:lnTo>
                    <a:pt x="118026" y="66407"/>
                  </a:lnTo>
                  <a:lnTo>
                    <a:pt x="117920" y="66714"/>
                  </a:lnTo>
                  <a:lnTo>
                    <a:pt x="117709" y="66991"/>
                  </a:lnTo>
                  <a:lnTo>
                    <a:pt x="117462" y="67267"/>
                  </a:lnTo>
                  <a:lnTo>
                    <a:pt x="117074" y="67451"/>
                  </a:lnTo>
                  <a:lnTo>
                    <a:pt x="116651" y="67574"/>
                  </a:lnTo>
                  <a:lnTo>
                    <a:pt x="116158" y="67544"/>
                  </a:lnTo>
                  <a:lnTo>
                    <a:pt x="115559" y="67390"/>
                  </a:lnTo>
                  <a:lnTo>
                    <a:pt x="114255" y="67083"/>
                  </a:lnTo>
                  <a:lnTo>
                    <a:pt x="112916" y="66806"/>
                  </a:lnTo>
                  <a:lnTo>
                    <a:pt x="111541" y="66622"/>
                  </a:lnTo>
                  <a:lnTo>
                    <a:pt x="110061" y="66468"/>
                  </a:lnTo>
                  <a:lnTo>
                    <a:pt x="108440" y="66376"/>
                  </a:lnTo>
                  <a:lnTo>
                    <a:pt x="106643" y="66345"/>
                  </a:lnTo>
                  <a:lnTo>
                    <a:pt x="103788" y="66468"/>
                  </a:lnTo>
                  <a:lnTo>
                    <a:pt x="101039" y="66745"/>
                  </a:lnTo>
                  <a:lnTo>
                    <a:pt x="98325" y="67267"/>
                  </a:lnTo>
                  <a:lnTo>
                    <a:pt x="95753" y="67943"/>
                  </a:lnTo>
                  <a:lnTo>
                    <a:pt x="93215" y="68834"/>
                  </a:lnTo>
                  <a:lnTo>
                    <a:pt x="90784" y="69879"/>
                  </a:lnTo>
                  <a:lnTo>
                    <a:pt x="88528" y="71108"/>
                  </a:lnTo>
                  <a:lnTo>
                    <a:pt x="86343" y="72460"/>
                  </a:lnTo>
                  <a:lnTo>
                    <a:pt x="84334" y="73935"/>
                  </a:lnTo>
                  <a:lnTo>
                    <a:pt x="82466" y="75595"/>
                  </a:lnTo>
                  <a:lnTo>
                    <a:pt x="80704" y="77346"/>
                  </a:lnTo>
                  <a:lnTo>
                    <a:pt x="79154" y="79252"/>
                  </a:lnTo>
                  <a:lnTo>
                    <a:pt x="77744" y="81218"/>
                  </a:lnTo>
                  <a:lnTo>
                    <a:pt x="76581" y="83339"/>
                  </a:lnTo>
                  <a:lnTo>
                    <a:pt x="75594" y="85521"/>
                  </a:lnTo>
                  <a:lnTo>
                    <a:pt x="74784" y="87795"/>
                  </a:lnTo>
                  <a:lnTo>
                    <a:pt x="74185" y="90130"/>
                  </a:lnTo>
                  <a:lnTo>
                    <a:pt x="73832" y="92588"/>
                  </a:lnTo>
                  <a:lnTo>
                    <a:pt x="73726" y="95016"/>
                  </a:lnTo>
                  <a:lnTo>
                    <a:pt x="73832" y="97352"/>
                  </a:lnTo>
                  <a:lnTo>
                    <a:pt x="74149" y="99626"/>
                  </a:lnTo>
                  <a:lnTo>
                    <a:pt x="74643" y="101869"/>
                  </a:lnTo>
                  <a:lnTo>
                    <a:pt x="75383" y="104020"/>
                  </a:lnTo>
                  <a:lnTo>
                    <a:pt x="76264" y="106110"/>
                  </a:lnTo>
                  <a:lnTo>
                    <a:pt x="77286" y="108107"/>
                  </a:lnTo>
                  <a:lnTo>
                    <a:pt x="78555" y="110012"/>
                  </a:lnTo>
                  <a:lnTo>
                    <a:pt x="78696" y="110227"/>
                  </a:lnTo>
                  <a:lnTo>
                    <a:pt x="78837" y="110443"/>
                  </a:lnTo>
                  <a:lnTo>
                    <a:pt x="78977" y="110658"/>
                  </a:lnTo>
                  <a:lnTo>
                    <a:pt x="79013" y="110934"/>
                  </a:lnTo>
                  <a:lnTo>
                    <a:pt x="78942" y="111211"/>
                  </a:lnTo>
                  <a:lnTo>
                    <a:pt x="78731" y="111549"/>
                  </a:lnTo>
                  <a:lnTo>
                    <a:pt x="78343" y="111887"/>
                  </a:lnTo>
                  <a:lnTo>
                    <a:pt x="75911" y="113423"/>
                  </a:lnTo>
                  <a:lnTo>
                    <a:pt x="73621" y="114806"/>
                  </a:lnTo>
                  <a:lnTo>
                    <a:pt x="71436" y="116005"/>
                  </a:lnTo>
                  <a:lnTo>
                    <a:pt x="69427" y="117049"/>
                  </a:lnTo>
                  <a:lnTo>
                    <a:pt x="67488" y="117941"/>
                  </a:lnTo>
                  <a:lnTo>
                    <a:pt x="65726" y="118678"/>
                  </a:lnTo>
                  <a:lnTo>
                    <a:pt x="64105" y="119262"/>
                  </a:lnTo>
                  <a:lnTo>
                    <a:pt x="62590" y="119661"/>
                  </a:lnTo>
                  <a:lnTo>
                    <a:pt x="61215" y="119877"/>
                  </a:lnTo>
                  <a:lnTo>
                    <a:pt x="59982" y="120000"/>
                  </a:lnTo>
                  <a:lnTo>
                    <a:pt x="58925" y="119907"/>
                  </a:lnTo>
                  <a:lnTo>
                    <a:pt x="57762" y="119692"/>
                  </a:lnTo>
                  <a:lnTo>
                    <a:pt x="56422" y="119354"/>
                  </a:lnTo>
                  <a:lnTo>
                    <a:pt x="54942" y="118893"/>
                  </a:lnTo>
                  <a:lnTo>
                    <a:pt x="53356" y="118309"/>
                  </a:lnTo>
                  <a:lnTo>
                    <a:pt x="51700" y="117572"/>
                  </a:lnTo>
                  <a:lnTo>
                    <a:pt x="49867" y="116773"/>
                  </a:lnTo>
                  <a:lnTo>
                    <a:pt x="47999" y="115820"/>
                  </a:lnTo>
                  <a:lnTo>
                    <a:pt x="46061" y="114775"/>
                  </a:lnTo>
                  <a:lnTo>
                    <a:pt x="44017" y="113577"/>
                  </a:lnTo>
                  <a:lnTo>
                    <a:pt x="41973" y="112317"/>
                  </a:lnTo>
                  <a:lnTo>
                    <a:pt x="39823" y="110965"/>
                  </a:lnTo>
                  <a:lnTo>
                    <a:pt x="37638" y="109490"/>
                  </a:lnTo>
                  <a:lnTo>
                    <a:pt x="35453" y="107923"/>
                  </a:lnTo>
                  <a:lnTo>
                    <a:pt x="33233" y="106294"/>
                  </a:lnTo>
                  <a:lnTo>
                    <a:pt x="31013" y="104573"/>
                  </a:lnTo>
                  <a:lnTo>
                    <a:pt x="28792" y="102729"/>
                  </a:lnTo>
                  <a:lnTo>
                    <a:pt x="26572" y="100824"/>
                  </a:lnTo>
                  <a:lnTo>
                    <a:pt x="24387" y="98857"/>
                  </a:lnTo>
                  <a:lnTo>
                    <a:pt x="22202" y="96829"/>
                  </a:lnTo>
                  <a:lnTo>
                    <a:pt x="20123" y="94709"/>
                  </a:lnTo>
                  <a:lnTo>
                    <a:pt x="18079" y="92496"/>
                  </a:lnTo>
                  <a:lnTo>
                    <a:pt x="16070" y="90284"/>
                  </a:lnTo>
                  <a:lnTo>
                    <a:pt x="14132" y="87979"/>
                  </a:lnTo>
                  <a:lnTo>
                    <a:pt x="12299" y="85644"/>
                  </a:lnTo>
                  <a:lnTo>
                    <a:pt x="10537" y="83216"/>
                  </a:lnTo>
                  <a:lnTo>
                    <a:pt x="8845" y="80788"/>
                  </a:lnTo>
                  <a:lnTo>
                    <a:pt x="7295" y="78268"/>
                  </a:lnTo>
                  <a:lnTo>
                    <a:pt x="5885" y="75749"/>
                  </a:lnTo>
                  <a:lnTo>
                    <a:pt x="4581" y="73137"/>
                  </a:lnTo>
                  <a:lnTo>
                    <a:pt x="3383" y="70555"/>
                  </a:lnTo>
                  <a:lnTo>
                    <a:pt x="2396" y="67912"/>
                  </a:lnTo>
                  <a:lnTo>
                    <a:pt x="1550" y="65239"/>
                  </a:lnTo>
                  <a:lnTo>
                    <a:pt x="881" y="62535"/>
                  </a:lnTo>
                  <a:lnTo>
                    <a:pt x="387" y="59830"/>
                  </a:lnTo>
                  <a:lnTo>
                    <a:pt x="70" y="57096"/>
                  </a:lnTo>
                  <a:lnTo>
                    <a:pt x="0" y="54391"/>
                  </a:lnTo>
                  <a:lnTo>
                    <a:pt x="0" y="54207"/>
                  </a:lnTo>
                  <a:lnTo>
                    <a:pt x="0" y="53777"/>
                  </a:lnTo>
                  <a:lnTo>
                    <a:pt x="0" y="53070"/>
                  </a:lnTo>
                  <a:lnTo>
                    <a:pt x="0" y="52179"/>
                  </a:lnTo>
                  <a:lnTo>
                    <a:pt x="35" y="51072"/>
                  </a:lnTo>
                  <a:lnTo>
                    <a:pt x="35" y="49782"/>
                  </a:lnTo>
                  <a:lnTo>
                    <a:pt x="70" y="48368"/>
                  </a:lnTo>
                  <a:lnTo>
                    <a:pt x="140" y="46801"/>
                  </a:lnTo>
                  <a:lnTo>
                    <a:pt x="140" y="45111"/>
                  </a:lnTo>
                  <a:lnTo>
                    <a:pt x="176" y="43329"/>
                  </a:lnTo>
                  <a:lnTo>
                    <a:pt x="211" y="41454"/>
                  </a:lnTo>
                  <a:lnTo>
                    <a:pt x="246" y="39549"/>
                  </a:lnTo>
                  <a:lnTo>
                    <a:pt x="281" y="37613"/>
                  </a:lnTo>
                  <a:lnTo>
                    <a:pt x="352" y="35677"/>
                  </a:lnTo>
                  <a:lnTo>
                    <a:pt x="387" y="33710"/>
                  </a:lnTo>
                  <a:lnTo>
                    <a:pt x="387" y="31805"/>
                  </a:lnTo>
                  <a:lnTo>
                    <a:pt x="422" y="29961"/>
                  </a:lnTo>
                  <a:lnTo>
                    <a:pt x="458" y="28148"/>
                  </a:lnTo>
                  <a:lnTo>
                    <a:pt x="493" y="26427"/>
                  </a:lnTo>
                  <a:lnTo>
                    <a:pt x="528" y="24860"/>
                  </a:lnTo>
                  <a:lnTo>
                    <a:pt x="599" y="23416"/>
                  </a:lnTo>
                  <a:lnTo>
                    <a:pt x="599" y="22125"/>
                  </a:lnTo>
                  <a:lnTo>
                    <a:pt x="634" y="20988"/>
                  </a:lnTo>
                  <a:lnTo>
                    <a:pt x="669" y="20035"/>
                  </a:lnTo>
                  <a:lnTo>
                    <a:pt x="669" y="19359"/>
                  </a:lnTo>
                  <a:lnTo>
                    <a:pt x="704" y="18868"/>
                  </a:lnTo>
                  <a:lnTo>
                    <a:pt x="704" y="18653"/>
                  </a:lnTo>
                  <a:lnTo>
                    <a:pt x="881" y="17823"/>
                  </a:lnTo>
                  <a:lnTo>
                    <a:pt x="1162" y="17208"/>
                  </a:lnTo>
                  <a:lnTo>
                    <a:pt x="1480" y="16747"/>
                  </a:lnTo>
                  <a:lnTo>
                    <a:pt x="1797" y="16440"/>
                  </a:lnTo>
                  <a:lnTo>
                    <a:pt x="2185" y="16256"/>
                  </a:lnTo>
                  <a:lnTo>
                    <a:pt x="2502" y="16133"/>
                  </a:lnTo>
                  <a:lnTo>
                    <a:pt x="2889" y="16102"/>
                  </a:lnTo>
                  <a:lnTo>
                    <a:pt x="3277" y="16102"/>
                  </a:lnTo>
                  <a:lnTo>
                    <a:pt x="3594" y="16102"/>
                  </a:lnTo>
                  <a:lnTo>
                    <a:pt x="6590" y="16225"/>
                  </a:lnTo>
                  <a:lnTo>
                    <a:pt x="9656" y="16317"/>
                  </a:lnTo>
                  <a:lnTo>
                    <a:pt x="12757" y="16348"/>
                  </a:lnTo>
                  <a:lnTo>
                    <a:pt x="15894" y="16317"/>
                  </a:lnTo>
                  <a:lnTo>
                    <a:pt x="19066" y="16133"/>
                  </a:lnTo>
                  <a:lnTo>
                    <a:pt x="22308" y="15856"/>
                  </a:lnTo>
                  <a:lnTo>
                    <a:pt x="25515" y="15334"/>
                  </a:lnTo>
                  <a:lnTo>
                    <a:pt x="28828" y="14596"/>
                  </a:lnTo>
                  <a:lnTo>
                    <a:pt x="31400" y="13920"/>
                  </a:lnTo>
                  <a:lnTo>
                    <a:pt x="33867" y="13060"/>
                  </a:lnTo>
                  <a:lnTo>
                    <a:pt x="36229" y="12169"/>
                  </a:lnTo>
                  <a:lnTo>
                    <a:pt x="38519" y="11154"/>
                  </a:lnTo>
                  <a:lnTo>
                    <a:pt x="40669" y="10140"/>
                  </a:lnTo>
                  <a:lnTo>
                    <a:pt x="42748" y="9096"/>
                  </a:lnTo>
                  <a:lnTo>
                    <a:pt x="44722" y="7989"/>
                  </a:lnTo>
                  <a:lnTo>
                    <a:pt x="46625" y="6883"/>
                  </a:lnTo>
                  <a:lnTo>
                    <a:pt x="48387" y="5838"/>
                  </a:lnTo>
                  <a:lnTo>
                    <a:pt x="50044" y="4763"/>
                  </a:lnTo>
                  <a:lnTo>
                    <a:pt x="51629" y="3779"/>
                  </a:lnTo>
                  <a:lnTo>
                    <a:pt x="53110" y="2919"/>
                  </a:lnTo>
                  <a:lnTo>
                    <a:pt x="54484" y="2058"/>
                  </a:lnTo>
                  <a:lnTo>
                    <a:pt x="55788" y="1382"/>
                  </a:lnTo>
                  <a:lnTo>
                    <a:pt x="57022" y="798"/>
                  </a:lnTo>
                  <a:lnTo>
                    <a:pt x="58114" y="338"/>
                  </a:lnTo>
                  <a:lnTo>
                    <a:pt x="59101" y="61"/>
                  </a:lnTo>
                  <a:lnTo>
                    <a:pt x="5998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55" name="Google Shape;1255;p53"/>
            <p:cNvSpPr/>
            <p:nvPr/>
          </p:nvSpPr>
          <p:spPr>
            <a:xfrm>
              <a:off x="9072563" y="5291138"/>
              <a:ext cx="1181100" cy="801600"/>
            </a:xfrm>
            <a:custGeom>
              <a:rect b="b" l="l" r="r" t="t"/>
              <a:pathLst>
                <a:path extrusionOk="0" h="120000" w="120000">
                  <a:moveTo>
                    <a:pt x="105554" y="0"/>
                  </a:moveTo>
                  <a:lnTo>
                    <a:pt x="107249" y="237"/>
                  </a:lnTo>
                  <a:lnTo>
                    <a:pt x="109024" y="1186"/>
                  </a:lnTo>
                  <a:lnTo>
                    <a:pt x="110477" y="2729"/>
                  </a:lnTo>
                  <a:lnTo>
                    <a:pt x="117901" y="12818"/>
                  </a:lnTo>
                  <a:lnTo>
                    <a:pt x="119112" y="14955"/>
                  </a:lnTo>
                  <a:lnTo>
                    <a:pt x="119757" y="17329"/>
                  </a:lnTo>
                  <a:lnTo>
                    <a:pt x="120000" y="19940"/>
                  </a:lnTo>
                  <a:lnTo>
                    <a:pt x="119838" y="22433"/>
                  </a:lnTo>
                  <a:lnTo>
                    <a:pt x="119273" y="24807"/>
                  </a:lnTo>
                  <a:lnTo>
                    <a:pt x="118224" y="26943"/>
                  </a:lnTo>
                  <a:lnTo>
                    <a:pt x="60443" y="116557"/>
                  </a:lnTo>
                  <a:lnTo>
                    <a:pt x="58991" y="118219"/>
                  </a:lnTo>
                  <a:lnTo>
                    <a:pt x="57377" y="119406"/>
                  </a:lnTo>
                  <a:lnTo>
                    <a:pt x="55521" y="120000"/>
                  </a:lnTo>
                  <a:lnTo>
                    <a:pt x="53745" y="120000"/>
                  </a:lnTo>
                  <a:lnTo>
                    <a:pt x="51970" y="119287"/>
                  </a:lnTo>
                  <a:lnTo>
                    <a:pt x="50356" y="117982"/>
                  </a:lnTo>
                  <a:lnTo>
                    <a:pt x="2663" y="66112"/>
                  </a:lnTo>
                  <a:lnTo>
                    <a:pt x="1291" y="64213"/>
                  </a:lnTo>
                  <a:lnTo>
                    <a:pt x="403" y="61958"/>
                  </a:lnTo>
                  <a:lnTo>
                    <a:pt x="0" y="59584"/>
                  </a:lnTo>
                  <a:lnTo>
                    <a:pt x="0" y="56973"/>
                  </a:lnTo>
                  <a:lnTo>
                    <a:pt x="322" y="54480"/>
                  </a:lnTo>
                  <a:lnTo>
                    <a:pt x="1210" y="52106"/>
                  </a:lnTo>
                  <a:lnTo>
                    <a:pt x="7343" y="40237"/>
                  </a:lnTo>
                  <a:lnTo>
                    <a:pt x="8634" y="38219"/>
                  </a:lnTo>
                  <a:lnTo>
                    <a:pt x="10168" y="37032"/>
                  </a:lnTo>
                  <a:lnTo>
                    <a:pt x="11862" y="36320"/>
                  </a:lnTo>
                  <a:lnTo>
                    <a:pt x="13557" y="36320"/>
                  </a:lnTo>
                  <a:lnTo>
                    <a:pt x="15332" y="36795"/>
                  </a:lnTo>
                  <a:lnTo>
                    <a:pt x="16946" y="38100"/>
                  </a:lnTo>
                  <a:lnTo>
                    <a:pt x="47531" y="71097"/>
                  </a:lnTo>
                  <a:lnTo>
                    <a:pt x="49226" y="72403"/>
                  </a:lnTo>
                  <a:lnTo>
                    <a:pt x="50921" y="73115"/>
                  </a:lnTo>
                  <a:lnTo>
                    <a:pt x="52777" y="73115"/>
                  </a:lnTo>
                  <a:lnTo>
                    <a:pt x="54552" y="72522"/>
                  </a:lnTo>
                  <a:lnTo>
                    <a:pt x="56247" y="71454"/>
                  </a:lnTo>
                  <a:lnTo>
                    <a:pt x="57619" y="69673"/>
                  </a:lnTo>
                  <a:lnTo>
                    <a:pt x="100874" y="3204"/>
                  </a:lnTo>
                  <a:lnTo>
                    <a:pt x="102246" y="1543"/>
                  </a:lnTo>
                  <a:lnTo>
                    <a:pt x="103779" y="474"/>
                  </a:lnTo>
                  <a:lnTo>
                    <a:pt x="10555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56" name="Google Shape;1256;p53"/>
          <p:cNvGrpSpPr/>
          <p:nvPr/>
        </p:nvGrpSpPr>
        <p:grpSpPr>
          <a:xfrm>
            <a:off x="5530395" y="3476995"/>
            <a:ext cx="401886" cy="243916"/>
            <a:chOff x="3633788" y="3265488"/>
            <a:chExt cx="4980000" cy="3022500"/>
          </a:xfrm>
        </p:grpSpPr>
        <p:sp>
          <p:nvSpPr>
            <p:cNvPr id="1257" name="Google Shape;1257;p53"/>
            <p:cNvSpPr/>
            <p:nvPr/>
          </p:nvSpPr>
          <p:spPr>
            <a:xfrm>
              <a:off x="3633788" y="3265488"/>
              <a:ext cx="4980000" cy="3022500"/>
            </a:xfrm>
            <a:custGeom>
              <a:rect b="b" l="l" r="r" t="t"/>
              <a:pathLst>
                <a:path extrusionOk="0" h="120000" w="120000">
                  <a:moveTo>
                    <a:pt x="60784" y="14555"/>
                  </a:moveTo>
                  <a:lnTo>
                    <a:pt x="57685" y="14744"/>
                  </a:lnTo>
                  <a:lnTo>
                    <a:pt x="54644" y="15216"/>
                  </a:lnTo>
                  <a:lnTo>
                    <a:pt x="51679" y="16004"/>
                  </a:lnTo>
                  <a:lnTo>
                    <a:pt x="48772" y="17075"/>
                  </a:lnTo>
                  <a:lnTo>
                    <a:pt x="45980" y="18398"/>
                  </a:lnTo>
                  <a:lnTo>
                    <a:pt x="43206" y="19973"/>
                  </a:lnTo>
                  <a:lnTo>
                    <a:pt x="40586" y="21706"/>
                  </a:lnTo>
                  <a:lnTo>
                    <a:pt x="38042" y="23565"/>
                  </a:lnTo>
                  <a:lnTo>
                    <a:pt x="35575" y="25613"/>
                  </a:lnTo>
                  <a:lnTo>
                    <a:pt x="33203" y="27755"/>
                  </a:lnTo>
                  <a:lnTo>
                    <a:pt x="30985" y="29992"/>
                  </a:lnTo>
                  <a:lnTo>
                    <a:pt x="28842" y="32197"/>
                  </a:lnTo>
                  <a:lnTo>
                    <a:pt x="26853" y="34528"/>
                  </a:lnTo>
                  <a:lnTo>
                    <a:pt x="24960" y="36828"/>
                  </a:lnTo>
                  <a:lnTo>
                    <a:pt x="23162" y="39096"/>
                  </a:lnTo>
                  <a:lnTo>
                    <a:pt x="21383" y="41491"/>
                  </a:lnTo>
                  <a:lnTo>
                    <a:pt x="19719" y="43822"/>
                  </a:lnTo>
                  <a:lnTo>
                    <a:pt x="18112" y="46185"/>
                  </a:lnTo>
                  <a:lnTo>
                    <a:pt x="16659" y="48453"/>
                  </a:lnTo>
                  <a:lnTo>
                    <a:pt x="15282" y="50658"/>
                  </a:lnTo>
                  <a:lnTo>
                    <a:pt x="14000" y="52832"/>
                  </a:lnTo>
                  <a:lnTo>
                    <a:pt x="12833" y="54817"/>
                  </a:lnTo>
                  <a:lnTo>
                    <a:pt x="11820" y="56676"/>
                  </a:lnTo>
                  <a:lnTo>
                    <a:pt x="10883" y="58409"/>
                  </a:lnTo>
                  <a:lnTo>
                    <a:pt x="10079" y="59889"/>
                  </a:lnTo>
                  <a:lnTo>
                    <a:pt x="13235" y="65781"/>
                  </a:lnTo>
                  <a:lnTo>
                    <a:pt x="16410" y="71168"/>
                  </a:lnTo>
                  <a:lnTo>
                    <a:pt x="19604" y="76208"/>
                  </a:lnTo>
                  <a:lnTo>
                    <a:pt x="22798" y="80903"/>
                  </a:lnTo>
                  <a:lnTo>
                    <a:pt x="26012" y="85156"/>
                  </a:lnTo>
                  <a:lnTo>
                    <a:pt x="29282" y="88999"/>
                  </a:lnTo>
                  <a:lnTo>
                    <a:pt x="32515" y="92402"/>
                  </a:lnTo>
                  <a:lnTo>
                    <a:pt x="35824" y="95458"/>
                  </a:lnTo>
                  <a:lnTo>
                    <a:pt x="39094" y="98104"/>
                  </a:lnTo>
                  <a:lnTo>
                    <a:pt x="42422" y="100309"/>
                  </a:lnTo>
                  <a:lnTo>
                    <a:pt x="45750" y="102168"/>
                  </a:lnTo>
                  <a:lnTo>
                    <a:pt x="49097" y="103617"/>
                  </a:lnTo>
                  <a:lnTo>
                    <a:pt x="52445" y="104625"/>
                  </a:lnTo>
                  <a:lnTo>
                    <a:pt x="55830" y="105255"/>
                  </a:lnTo>
                  <a:lnTo>
                    <a:pt x="59215" y="105413"/>
                  </a:lnTo>
                  <a:lnTo>
                    <a:pt x="62314" y="105255"/>
                  </a:lnTo>
                  <a:lnTo>
                    <a:pt x="65336" y="104751"/>
                  </a:lnTo>
                  <a:lnTo>
                    <a:pt x="68320" y="103995"/>
                  </a:lnTo>
                  <a:lnTo>
                    <a:pt x="71227" y="102893"/>
                  </a:lnTo>
                  <a:lnTo>
                    <a:pt x="74019" y="101569"/>
                  </a:lnTo>
                  <a:lnTo>
                    <a:pt x="76754" y="100026"/>
                  </a:lnTo>
                  <a:lnTo>
                    <a:pt x="79413" y="98293"/>
                  </a:lnTo>
                  <a:lnTo>
                    <a:pt x="81957" y="96434"/>
                  </a:lnTo>
                  <a:lnTo>
                    <a:pt x="84424" y="94386"/>
                  </a:lnTo>
                  <a:lnTo>
                    <a:pt x="86758" y="92213"/>
                  </a:lnTo>
                  <a:lnTo>
                    <a:pt x="89014" y="90007"/>
                  </a:lnTo>
                  <a:lnTo>
                    <a:pt x="91157" y="87739"/>
                  </a:lnTo>
                  <a:lnTo>
                    <a:pt x="93165" y="85439"/>
                  </a:lnTo>
                  <a:lnTo>
                    <a:pt x="95039" y="83171"/>
                  </a:lnTo>
                  <a:lnTo>
                    <a:pt x="96837" y="80903"/>
                  </a:lnTo>
                  <a:lnTo>
                    <a:pt x="98616" y="78540"/>
                  </a:lnTo>
                  <a:lnTo>
                    <a:pt x="100280" y="76145"/>
                  </a:lnTo>
                  <a:lnTo>
                    <a:pt x="101848" y="73814"/>
                  </a:lnTo>
                  <a:lnTo>
                    <a:pt x="103340" y="71546"/>
                  </a:lnTo>
                  <a:lnTo>
                    <a:pt x="104717" y="69309"/>
                  </a:lnTo>
                  <a:lnTo>
                    <a:pt x="105999" y="67230"/>
                  </a:lnTo>
                  <a:lnTo>
                    <a:pt x="107166" y="65182"/>
                  </a:lnTo>
                  <a:lnTo>
                    <a:pt x="108179" y="63323"/>
                  </a:lnTo>
                  <a:lnTo>
                    <a:pt x="109116" y="61590"/>
                  </a:lnTo>
                  <a:lnTo>
                    <a:pt x="109920" y="60078"/>
                  </a:lnTo>
                  <a:lnTo>
                    <a:pt x="106764" y="54218"/>
                  </a:lnTo>
                  <a:lnTo>
                    <a:pt x="103589" y="48800"/>
                  </a:lnTo>
                  <a:lnTo>
                    <a:pt x="100395" y="43696"/>
                  </a:lnTo>
                  <a:lnTo>
                    <a:pt x="97201" y="39096"/>
                  </a:lnTo>
                  <a:lnTo>
                    <a:pt x="93949" y="34843"/>
                  </a:lnTo>
                  <a:lnTo>
                    <a:pt x="90717" y="31000"/>
                  </a:lnTo>
                  <a:lnTo>
                    <a:pt x="87446" y="27566"/>
                  </a:lnTo>
                  <a:lnTo>
                    <a:pt x="84175" y="24510"/>
                  </a:lnTo>
                  <a:lnTo>
                    <a:pt x="80905" y="21895"/>
                  </a:lnTo>
                  <a:lnTo>
                    <a:pt x="77558" y="19658"/>
                  </a:lnTo>
                  <a:lnTo>
                    <a:pt x="74249" y="17799"/>
                  </a:lnTo>
                  <a:lnTo>
                    <a:pt x="70902" y="16350"/>
                  </a:lnTo>
                  <a:lnTo>
                    <a:pt x="67554" y="15342"/>
                  </a:lnTo>
                  <a:lnTo>
                    <a:pt x="64169" y="14744"/>
                  </a:lnTo>
                  <a:lnTo>
                    <a:pt x="60784" y="14555"/>
                  </a:lnTo>
                  <a:close/>
                  <a:moveTo>
                    <a:pt x="60822" y="0"/>
                  </a:moveTo>
                  <a:lnTo>
                    <a:pt x="64418" y="189"/>
                  </a:lnTo>
                  <a:lnTo>
                    <a:pt x="68014" y="787"/>
                  </a:lnTo>
                  <a:lnTo>
                    <a:pt x="71590" y="1732"/>
                  </a:lnTo>
                  <a:lnTo>
                    <a:pt x="75148" y="3055"/>
                  </a:lnTo>
                  <a:lnTo>
                    <a:pt x="78686" y="4788"/>
                  </a:lnTo>
                  <a:lnTo>
                    <a:pt x="82167" y="6962"/>
                  </a:lnTo>
                  <a:lnTo>
                    <a:pt x="85667" y="9419"/>
                  </a:lnTo>
                  <a:lnTo>
                    <a:pt x="89110" y="12286"/>
                  </a:lnTo>
                  <a:lnTo>
                    <a:pt x="92534" y="15594"/>
                  </a:lnTo>
                  <a:lnTo>
                    <a:pt x="95957" y="19249"/>
                  </a:lnTo>
                  <a:lnTo>
                    <a:pt x="99343" y="23250"/>
                  </a:lnTo>
                  <a:lnTo>
                    <a:pt x="102690" y="27629"/>
                  </a:lnTo>
                  <a:lnTo>
                    <a:pt x="106037" y="32449"/>
                  </a:lnTo>
                  <a:lnTo>
                    <a:pt x="109308" y="37584"/>
                  </a:lnTo>
                  <a:lnTo>
                    <a:pt x="112578" y="43160"/>
                  </a:lnTo>
                  <a:lnTo>
                    <a:pt x="115811" y="49115"/>
                  </a:lnTo>
                  <a:lnTo>
                    <a:pt x="119062" y="55416"/>
                  </a:lnTo>
                  <a:lnTo>
                    <a:pt x="119521" y="56550"/>
                  </a:lnTo>
                  <a:lnTo>
                    <a:pt x="119827" y="57810"/>
                  </a:lnTo>
                  <a:lnTo>
                    <a:pt x="120000" y="59133"/>
                  </a:lnTo>
                  <a:lnTo>
                    <a:pt x="120000" y="60456"/>
                  </a:lnTo>
                  <a:lnTo>
                    <a:pt x="119885" y="61811"/>
                  </a:lnTo>
                  <a:lnTo>
                    <a:pt x="119598" y="63071"/>
                  </a:lnTo>
                  <a:lnTo>
                    <a:pt x="119158" y="64268"/>
                  </a:lnTo>
                  <a:lnTo>
                    <a:pt x="119062" y="64520"/>
                  </a:lnTo>
                  <a:lnTo>
                    <a:pt x="118833" y="64993"/>
                  </a:lnTo>
                  <a:lnTo>
                    <a:pt x="118508" y="65718"/>
                  </a:lnTo>
                  <a:lnTo>
                    <a:pt x="118029" y="66694"/>
                  </a:lnTo>
                  <a:lnTo>
                    <a:pt x="117494" y="67828"/>
                  </a:lnTo>
                  <a:lnTo>
                    <a:pt x="116805" y="69152"/>
                  </a:lnTo>
                  <a:lnTo>
                    <a:pt x="116002" y="70695"/>
                  </a:lnTo>
                  <a:lnTo>
                    <a:pt x="115122" y="72365"/>
                  </a:lnTo>
                  <a:lnTo>
                    <a:pt x="114109" y="74161"/>
                  </a:lnTo>
                  <a:lnTo>
                    <a:pt x="113018" y="76145"/>
                  </a:lnTo>
                  <a:lnTo>
                    <a:pt x="111813" y="78193"/>
                  </a:lnTo>
                  <a:lnTo>
                    <a:pt x="110513" y="80367"/>
                  </a:lnTo>
                  <a:lnTo>
                    <a:pt x="109097" y="82572"/>
                  </a:lnTo>
                  <a:lnTo>
                    <a:pt x="107605" y="84904"/>
                  </a:lnTo>
                  <a:lnTo>
                    <a:pt x="105999" y="87235"/>
                  </a:lnTo>
                  <a:lnTo>
                    <a:pt x="104316" y="89661"/>
                  </a:lnTo>
                  <a:lnTo>
                    <a:pt x="102537" y="92055"/>
                  </a:lnTo>
                  <a:lnTo>
                    <a:pt x="99477" y="95899"/>
                  </a:lnTo>
                  <a:lnTo>
                    <a:pt x="96359" y="99490"/>
                  </a:lnTo>
                  <a:lnTo>
                    <a:pt x="93222" y="102830"/>
                  </a:lnTo>
                  <a:lnTo>
                    <a:pt x="90066" y="105886"/>
                  </a:lnTo>
                  <a:lnTo>
                    <a:pt x="86891" y="108658"/>
                  </a:lnTo>
                  <a:lnTo>
                    <a:pt x="83697" y="111115"/>
                  </a:lnTo>
                  <a:lnTo>
                    <a:pt x="80216" y="113447"/>
                  </a:lnTo>
                  <a:lnTo>
                    <a:pt x="76716" y="115431"/>
                  </a:lnTo>
                  <a:lnTo>
                    <a:pt x="73178" y="117038"/>
                  </a:lnTo>
                  <a:lnTo>
                    <a:pt x="69697" y="118298"/>
                  </a:lnTo>
                  <a:lnTo>
                    <a:pt x="66197" y="119212"/>
                  </a:lnTo>
                  <a:lnTo>
                    <a:pt x="62715" y="119810"/>
                  </a:lnTo>
                  <a:lnTo>
                    <a:pt x="59215" y="120000"/>
                  </a:lnTo>
                  <a:lnTo>
                    <a:pt x="55581" y="119747"/>
                  </a:lnTo>
                  <a:lnTo>
                    <a:pt x="51985" y="119212"/>
                  </a:lnTo>
                  <a:lnTo>
                    <a:pt x="48409" y="118267"/>
                  </a:lnTo>
                  <a:lnTo>
                    <a:pt x="44890" y="116881"/>
                  </a:lnTo>
                  <a:lnTo>
                    <a:pt x="41351" y="115148"/>
                  </a:lnTo>
                  <a:lnTo>
                    <a:pt x="37832" y="113037"/>
                  </a:lnTo>
                  <a:lnTo>
                    <a:pt x="34332" y="110517"/>
                  </a:lnTo>
                  <a:lnTo>
                    <a:pt x="30889" y="107650"/>
                  </a:lnTo>
                  <a:lnTo>
                    <a:pt x="27465" y="104405"/>
                  </a:lnTo>
                  <a:lnTo>
                    <a:pt x="24042" y="100750"/>
                  </a:lnTo>
                  <a:lnTo>
                    <a:pt x="20656" y="96718"/>
                  </a:lnTo>
                  <a:lnTo>
                    <a:pt x="17309" y="92276"/>
                  </a:lnTo>
                  <a:lnTo>
                    <a:pt x="14000" y="87487"/>
                  </a:lnTo>
                  <a:lnTo>
                    <a:pt x="10691" y="82320"/>
                  </a:lnTo>
                  <a:lnTo>
                    <a:pt x="7421" y="76807"/>
                  </a:lnTo>
                  <a:lnTo>
                    <a:pt x="4188" y="70884"/>
                  </a:lnTo>
                  <a:lnTo>
                    <a:pt x="975" y="64583"/>
                  </a:lnTo>
                  <a:lnTo>
                    <a:pt x="516" y="63386"/>
                  </a:lnTo>
                  <a:lnTo>
                    <a:pt x="191" y="62126"/>
                  </a:lnTo>
                  <a:lnTo>
                    <a:pt x="38" y="60803"/>
                  </a:lnTo>
                  <a:lnTo>
                    <a:pt x="0" y="59480"/>
                  </a:lnTo>
                  <a:lnTo>
                    <a:pt x="153" y="58156"/>
                  </a:lnTo>
                  <a:lnTo>
                    <a:pt x="439" y="56833"/>
                  </a:lnTo>
                  <a:lnTo>
                    <a:pt x="841" y="55636"/>
                  </a:lnTo>
                  <a:lnTo>
                    <a:pt x="937" y="55479"/>
                  </a:lnTo>
                  <a:lnTo>
                    <a:pt x="1166" y="54912"/>
                  </a:lnTo>
                  <a:lnTo>
                    <a:pt x="1530" y="54218"/>
                  </a:lnTo>
                  <a:lnTo>
                    <a:pt x="1970" y="53305"/>
                  </a:lnTo>
                  <a:lnTo>
                    <a:pt x="2543" y="52108"/>
                  </a:lnTo>
                  <a:lnTo>
                    <a:pt x="3194" y="50784"/>
                  </a:lnTo>
                  <a:lnTo>
                    <a:pt x="3997" y="49304"/>
                  </a:lnTo>
                  <a:lnTo>
                    <a:pt x="4915" y="47603"/>
                  </a:lnTo>
                  <a:lnTo>
                    <a:pt x="5890" y="45744"/>
                  </a:lnTo>
                  <a:lnTo>
                    <a:pt x="7019" y="43822"/>
                  </a:lnTo>
                  <a:lnTo>
                    <a:pt x="8224" y="41743"/>
                  </a:lnTo>
                  <a:lnTo>
                    <a:pt x="9525" y="39569"/>
                  </a:lnTo>
                  <a:lnTo>
                    <a:pt x="10921" y="37364"/>
                  </a:lnTo>
                  <a:lnTo>
                    <a:pt x="12432" y="35064"/>
                  </a:lnTo>
                  <a:lnTo>
                    <a:pt x="14000" y="32669"/>
                  </a:lnTo>
                  <a:lnTo>
                    <a:pt x="15722" y="30338"/>
                  </a:lnTo>
                  <a:lnTo>
                    <a:pt x="17500" y="27944"/>
                  </a:lnTo>
                  <a:lnTo>
                    <a:pt x="20561" y="24037"/>
                  </a:lnTo>
                  <a:lnTo>
                    <a:pt x="23640" y="20446"/>
                  </a:lnTo>
                  <a:lnTo>
                    <a:pt x="26815" y="17075"/>
                  </a:lnTo>
                  <a:lnTo>
                    <a:pt x="29933" y="14019"/>
                  </a:lnTo>
                  <a:lnTo>
                    <a:pt x="33146" y="11278"/>
                  </a:lnTo>
                  <a:lnTo>
                    <a:pt x="36340" y="8821"/>
                  </a:lnTo>
                  <a:lnTo>
                    <a:pt x="39821" y="6458"/>
                  </a:lnTo>
                  <a:lnTo>
                    <a:pt x="43321" y="4505"/>
                  </a:lnTo>
                  <a:lnTo>
                    <a:pt x="46821" y="2866"/>
                  </a:lnTo>
                  <a:lnTo>
                    <a:pt x="50302" y="1606"/>
                  </a:lnTo>
                  <a:lnTo>
                    <a:pt x="53841" y="724"/>
                  </a:lnTo>
                  <a:lnTo>
                    <a:pt x="57322" y="189"/>
                  </a:lnTo>
                  <a:lnTo>
                    <a:pt x="6082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58" name="Google Shape;1258;p53"/>
            <p:cNvSpPr/>
            <p:nvPr/>
          </p:nvSpPr>
          <p:spPr>
            <a:xfrm>
              <a:off x="5265738" y="3917951"/>
              <a:ext cx="1716000" cy="1717800"/>
            </a:xfrm>
            <a:custGeom>
              <a:rect b="b" l="l" r="r" t="t"/>
              <a:pathLst>
                <a:path extrusionOk="0" h="120000" w="120000">
                  <a:moveTo>
                    <a:pt x="59944" y="0"/>
                  </a:moveTo>
                  <a:lnTo>
                    <a:pt x="62497" y="332"/>
                  </a:lnTo>
                  <a:lnTo>
                    <a:pt x="64884" y="1053"/>
                  </a:lnTo>
                  <a:lnTo>
                    <a:pt x="67104" y="2218"/>
                  </a:lnTo>
                  <a:lnTo>
                    <a:pt x="69047" y="3826"/>
                  </a:lnTo>
                  <a:lnTo>
                    <a:pt x="70601" y="5711"/>
                  </a:lnTo>
                  <a:lnTo>
                    <a:pt x="71766" y="7818"/>
                  </a:lnTo>
                  <a:lnTo>
                    <a:pt x="72488" y="10258"/>
                  </a:lnTo>
                  <a:lnTo>
                    <a:pt x="72710" y="12754"/>
                  </a:lnTo>
                  <a:lnTo>
                    <a:pt x="72488" y="15415"/>
                  </a:lnTo>
                  <a:lnTo>
                    <a:pt x="71766" y="17744"/>
                  </a:lnTo>
                  <a:lnTo>
                    <a:pt x="70601" y="19963"/>
                  </a:lnTo>
                  <a:lnTo>
                    <a:pt x="69047" y="21848"/>
                  </a:lnTo>
                  <a:lnTo>
                    <a:pt x="67104" y="23456"/>
                  </a:lnTo>
                  <a:lnTo>
                    <a:pt x="64884" y="24621"/>
                  </a:lnTo>
                  <a:lnTo>
                    <a:pt x="62497" y="25341"/>
                  </a:lnTo>
                  <a:lnTo>
                    <a:pt x="59944" y="25674"/>
                  </a:lnTo>
                  <a:lnTo>
                    <a:pt x="55282" y="25841"/>
                  </a:lnTo>
                  <a:lnTo>
                    <a:pt x="50897" y="26839"/>
                  </a:lnTo>
                  <a:lnTo>
                    <a:pt x="46567" y="28280"/>
                  </a:lnTo>
                  <a:lnTo>
                    <a:pt x="42627" y="30277"/>
                  </a:lnTo>
                  <a:lnTo>
                    <a:pt x="38963" y="32717"/>
                  </a:lnTo>
                  <a:lnTo>
                    <a:pt x="35689" y="35711"/>
                  </a:lnTo>
                  <a:lnTo>
                    <a:pt x="32691" y="38983"/>
                  </a:lnTo>
                  <a:lnTo>
                    <a:pt x="30305" y="42643"/>
                  </a:lnTo>
                  <a:lnTo>
                    <a:pt x="28307" y="46635"/>
                  </a:lnTo>
                  <a:lnTo>
                    <a:pt x="26808" y="50905"/>
                  </a:lnTo>
                  <a:lnTo>
                    <a:pt x="25864" y="55341"/>
                  </a:lnTo>
                  <a:lnTo>
                    <a:pt x="25531" y="59944"/>
                  </a:lnTo>
                  <a:lnTo>
                    <a:pt x="25864" y="64713"/>
                  </a:lnTo>
                  <a:lnTo>
                    <a:pt x="26808" y="69149"/>
                  </a:lnTo>
                  <a:lnTo>
                    <a:pt x="28307" y="73364"/>
                  </a:lnTo>
                  <a:lnTo>
                    <a:pt x="30305" y="77356"/>
                  </a:lnTo>
                  <a:lnTo>
                    <a:pt x="32691" y="81072"/>
                  </a:lnTo>
                  <a:lnTo>
                    <a:pt x="35689" y="84343"/>
                  </a:lnTo>
                  <a:lnTo>
                    <a:pt x="38963" y="87171"/>
                  </a:lnTo>
                  <a:lnTo>
                    <a:pt x="42627" y="89722"/>
                  </a:lnTo>
                  <a:lnTo>
                    <a:pt x="46567" y="91719"/>
                  </a:lnTo>
                  <a:lnTo>
                    <a:pt x="50897" y="93216"/>
                  </a:lnTo>
                  <a:lnTo>
                    <a:pt x="55282" y="94048"/>
                  </a:lnTo>
                  <a:lnTo>
                    <a:pt x="59944" y="94380"/>
                  </a:lnTo>
                  <a:lnTo>
                    <a:pt x="64606" y="94048"/>
                  </a:lnTo>
                  <a:lnTo>
                    <a:pt x="69158" y="93216"/>
                  </a:lnTo>
                  <a:lnTo>
                    <a:pt x="73376" y="91719"/>
                  </a:lnTo>
                  <a:lnTo>
                    <a:pt x="77372" y="89722"/>
                  </a:lnTo>
                  <a:lnTo>
                    <a:pt x="80980" y="87171"/>
                  </a:lnTo>
                  <a:lnTo>
                    <a:pt x="84310" y="84343"/>
                  </a:lnTo>
                  <a:lnTo>
                    <a:pt x="87197" y="81072"/>
                  </a:lnTo>
                  <a:lnTo>
                    <a:pt x="89694" y="77356"/>
                  </a:lnTo>
                  <a:lnTo>
                    <a:pt x="91637" y="73364"/>
                  </a:lnTo>
                  <a:lnTo>
                    <a:pt x="93080" y="69149"/>
                  </a:lnTo>
                  <a:lnTo>
                    <a:pt x="94024" y="64713"/>
                  </a:lnTo>
                  <a:lnTo>
                    <a:pt x="94357" y="59944"/>
                  </a:lnTo>
                  <a:lnTo>
                    <a:pt x="94690" y="57449"/>
                  </a:lnTo>
                  <a:lnTo>
                    <a:pt x="95411" y="55009"/>
                  </a:lnTo>
                  <a:lnTo>
                    <a:pt x="96577" y="52902"/>
                  </a:lnTo>
                  <a:lnTo>
                    <a:pt x="98186" y="51016"/>
                  </a:lnTo>
                  <a:lnTo>
                    <a:pt x="100074" y="49408"/>
                  </a:lnTo>
                  <a:lnTo>
                    <a:pt x="102183" y="48243"/>
                  </a:lnTo>
                  <a:lnTo>
                    <a:pt x="104625" y="47523"/>
                  </a:lnTo>
                  <a:lnTo>
                    <a:pt x="107123" y="47190"/>
                  </a:lnTo>
                  <a:lnTo>
                    <a:pt x="109787" y="47523"/>
                  </a:lnTo>
                  <a:lnTo>
                    <a:pt x="112118" y="48243"/>
                  </a:lnTo>
                  <a:lnTo>
                    <a:pt x="114338" y="49408"/>
                  </a:lnTo>
                  <a:lnTo>
                    <a:pt x="116225" y="51016"/>
                  </a:lnTo>
                  <a:lnTo>
                    <a:pt x="117779" y="52902"/>
                  </a:lnTo>
                  <a:lnTo>
                    <a:pt x="118945" y="55009"/>
                  </a:lnTo>
                  <a:lnTo>
                    <a:pt x="119722" y="57449"/>
                  </a:lnTo>
                  <a:lnTo>
                    <a:pt x="120000" y="59944"/>
                  </a:lnTo>
                  <a:lnTo>
                    <a:pt x="119722" y="66099"/>
                  </a:lnTo>
                  <a:lnTo>
                    <a:pt x="118723" y="72088"/>
                  </a:lnTo>
                  <a:lnTo>
                    <a:pt x="117280" y="77800"/>
                  </a:lnTo>
                  <a:lnTo>
                    <a:pt x="115282" y="83290"/>
                  </a:lnTo>
                  <a:lnTo>
                    <a:pt x="112728" y="88558"/>
                  </a:lnTo>
                  <a:lnTo>
                    <a:pt x="109676" y="93548"/>
                  </a:lnTo>
                  <a:lnTo>
                    <a:pt x="106290" y="98151"/>
                  </a:lnTo>
                  <a:lnTo>
                    <a:pt x="102405" y="102421"/>
                  </a:lnTo>
                  <a:lnTo>
                    <a:pt x="98186" y="106303"/>
                  </a:lnTo>
                  <a:lnTo>
                    <a:pt x="93524" y="109796"/>
                  </a:lnTo>
                  <a:lnTo>
                    <a:pt x="88529" y="112735"/>
                  </a:lnTo>
                  <a:lnTo>
                    <a:pt x="83256" y="115286"/>
                  </a:lnTo>
                  <a:lnTo>
                    <a:pt x="77816" y="117282"/>
                  </a:lnTo>
                  <a:lnTo>
                    <a:pt x="72099" y="118780"/>
                  </a:lnTo>
                  <a:lnTo>
                    <a:pt x="66049" y="119722"/>
                  </a:lnTo>
                  <a:lnTo>
                    <a:pt x="59944" y="120000"/>
                  </a:lnTo>
                  <a:lnTo>
                    <a:pt x="53839" y="119722"/>
                  </a:lnTo>
                  <a:lnTo>
                    <a:pt x="47900" y="118780"/>
                  </a:lnTo>
                  <a:lnTo>
                    <a:pt x="42127" y="117282"/>
                  </a:lnTo>
                  <a:lnTo>
                    <a:pt x="36632" y="115286"/>
                  </a:lnTo>
                  <a:lnTo>
                    <a:pt x="31359" y="112735"/>
                  </a:lnTo>
                  <a:lnTo>
                    <a:pt x="26364" y="109796"/>
                  </a:lnTo>
                  <a:lnTo>
                    <a:pt x="21868" y="106303"/>
                  </a:lnTo>
                  <a:lnTo>
                    <a:pt x="17539" y="102421"/>
                  </a:lnTo>
                  <a:lnTo>
                    <a:pt x="13709" y="98151"/>
                  </a:lnTo>
                  <a:lnTo>
                    <a:pt x="10212" y="93548"/>
                  </a:lnTo>
                  <a:lnTo>
                    <a:pt x="7160" y="88558"/>
                  </a:lnTo>
                  <a:lnTo>
                    <a:pt x="4662" y="83290"/>
                  </a:lnTo>
                  <a:lnTo>
                    <a:pt x="2608" y="77800"/>
                  </a:lnTo>
                  <a:lnTo>
                    <a:pt x="1165" y="72088"/>
                  </a:lnTo>
                  <a:lnTo>
                    <a:pt x="333" y="66099"/>
                  </a:lnTo>
                  <a:lnTo>
                    <a:pt x="0" y="59944"/>
                  </a:lnTo>
                  <a:lnTo>
                    <a:pt x="333" y="53844"/>
                  </a:lnTo>
                  <a:lnTo>
                    <a:pt x="1165" y="47911"/>
                  </a:lnTo>
                  <a:lnTo>
                    <a:pt x="2608" y="42255"/>
                  </a:lnTo>
                  <a:lnTo>
                    <a:pt x="4662" y="36765"/>
                  </a:lnTo>
                  <a:lnTo>
                    <a:pt x="7160" y="31441"/>
                  </a:lnTo>
                  <a:lnTo>
                    <a:pt x="10212" y="26506"/>
                  </a:lnTo>
                  <a:lnTo>
                    <a:pt x="13709" y="21848"/>
                  </a:lnTo>
                  <a:lnTo>
                    <a:pt x="17539" y="17634"/>
                  </a:lnTo>
                  <a:lnTo>
                    <a:pt x="21868" y="13752"/>
                  </a:lnTo>
                  <a:lnTo>
                    <a:pt x="26364" y="10258"/>
                  </a:lnTo>
                  <a:lnTo>
                    <a:pt x="31359" y="7264"/>
                  </a:lnTo>
                  <a:lnTo>
                    <a:pt x="36632" y="4768"/>
                  </a:lnTo>
                  <a:lnTo>
                    <a:pt x="42127" y="2772"/>
                  </a:lnTo>
                  <a:lnTo>
                    <a:pt x="47900" y="1275"/>
                  </a:lnTo>
                  <a:lnTo>
                    <a:pt x="53839" y="332"/>
                  </a:lnTo>
                  <a:lnTo>
                    <a:pt x="5994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59" name="Google Shape;1259;p53"/>
          <p:cNvSpPr/>
          <p:nvPr/>
        </p:nvSpPr>
        <p:spPr>
          <a:xfrm>
            <a:off x="7884906" y="3476934"/>
            <a:ext cx="307200" cy="243600"/>
          </a:xfrm>
          <a:custGeom>
            <a:rect b="b" l="l" r="r" t="t"/>
            <a:pathLst>
              <a:path extrusionOk="0" h="120000" w="120000">
                <a:moveTo>
                  <a:pt x="120000" y="51673"/>
                </a:moveTo>
                <a:lnTo>
                  <a:pt x="120000" y="120000"/>
                </a:lnTo>
                <a:lnTo>
                  <a:pt x="0" y="120000"/>
                </a:lnTo>
                <a:lnTo>
                  <a:pt x="0" y="52529"/>
                </a:lnTo>
                <a:lnTo>
                  <a:pt x="1089" y="53942"/>
                </a:lnTo>
                <a:lnTo>
                  <a:pt x="2348" y="55269"/>
                </a:lnTo>
                <a:lnTo>
                  <a:pt x="3675" y="56425"/>
                </a:lnTo>
                <a:lnTo>
                  <a:pt x="5104" y="57367"/>
                </a:lnTo>
                <a:lnTo>
                  <a:pt x="6636" y="58180"/>
                </a:lnTo>
                <a:lnTo>
                  <a:pt x="8201" y="58737"/>
                </a:lnTo>
                <a:lnTo>
                  <a:pt x="9869" y="59036"/>
                </a:lnTo>
                <a:lnTo>
                  <a:pt x="11605" y="59165"/>
                </a:lnTo>
                <a:lnTo>
                  <a:pt x="17458" y="59165"/>
                </a:lnTo>
                <a:lnTo>
                  <a:pt x="17458" y="71195"/>
                </a:lnTo>
                <a:lnTo>
                  <a:pt x="31344" y="71195"/>
                </a:lnTo>
                <a:lnTo>
                  <a:pt x="31344" y="59165"/>
                </a:lnTo>
                <a:lnTo>
                  <a:pt x="84878" y="59165"/>
                </a:lnTo>
                <a:lnTo>
                  <a:pt x="84878" y="71195"/>
                </a:lnTo>
                <a:lnTo>
                  <a:pt x="98695" y="71195"/>
                </a:lnTo>
                <a:lnTo>
                  <a:pt x="98695" y="59165"/>
                </a:lnTo>
                <a:lnTo>
                  <a:pt x="107850" y="59165"/>
                </a:lnTo>
                <a:lnTo>
                  <a:pt x="109688" y="59036"/>
                </a:lnTo>
                <a:lnTo>
                  <a:pt x="111457" y="58694"/>
                </a:lnTo>
                <a:lnTo>
                  <a:pt x="113091" y="58009"/>
                </a:lnTo>
                <a:lnTo>
                  <a:pt x="114724" y="57153"/>
                </a:lnTo>
                <a:lnTo>
                  <a:pt x="116188" y="56039"/>
                </a:lnTo>
                <a:lnTo>
                  <a:pt x="117583" y="54798"/>
                </a:lnTo>
                <a:lnTo>
                  <a:pt x="118842" y="53300"/>
                </a:lnTo>
                <a:lnTo>
                  <a:pt x="120000" y="51673"/>
                </a:lnTo>
                <a:close/>
                <a:moveTo>
                  <a:pt x="44821" y="5693"/>
                </a:moveTo>
                <a:lnTo>
                  <a:pt x="44821" y="14983"/>
                </a:lnTo>
                <a:lnTo>
                  <a:pt x="75450" y="14983"/>
                </a:lnTo>
                <a:lnTo>
                  <a:pt x="75450" y="5693"/>
                </a:lnTo>
                <a:lnTo>
                  <a:pt x="44821" y="5693"/>
                </a:lnTo>
                <a:close/>
                <a:moveTo>
                  <a:pt x="42541" y="0"/>
                </a:moveTo>
                <a:lnTo>
                  <a:pt x="77731" y="0"/>
                </a:lnTo>
                <a:lnTo>
                  <a:pt x="78309" y="85"/>
                </a:lnTo>
                <a:lnTo>
                  <a:pt x="78854" y="385"/>
                </a:lnTo>
                <a:lnTo>
                  <a:pt x="79296" y="813"/>
                </a:lnTo>
                <a:lnTo>
                  <a:pt x="79671" y="1369"/>
                </a:lnTo>
                <a:lnTo>
                  <a:pt x="79909" y="2097"/>
                </a:lnTo>
                <a:lnTo>
                  <a:pt x="79977" y="2868"/>
                </a:lnTo>
                <a:lnTo>
                  <a:pt x="79977" y="14983"/>
                </a:lnTo>
                <a:lnTo>
                  <a:pt x="120000" y="14983"/>
                </a:lnTo>
                <a:lnTo>
                  <a:pt x="120000" y="42597"/>
                </a:lnTo>
                <a:lnTo>
                  <a:pt x="119591" y="44566"/>
                </a:lnTo>
                <a:lnTo>
                  <a:pt x="119047" y="46364"/>
                </a:lnTo>
                <a:lnTo>
                  <a:pt x="118298" y="48077"/>
                </a:lnTo>
                <a:lnTo>
                  <a:pt x="117413" y="49661"/>
                </a:lnTo>
                <a:lnTo>
                  <a:pt x="116392" y="51073"/>
                </a:lnTo>
                <a:lnTo>
                  <a:pt x="115201" y="52272"/>
                </a:lnTo>
                <a:lnTo>
                  <a:pt x="113908" y="53342"/>
                </a:lnTo>
                <a:lnTo>
                  <a:pt x="112512" y="54241"/>
                </a:lnTo>
                <a:lnTo>
                  <a:pt x="111049" y="54841"/>
                </a:lnTo>
                <a:lnTo>
                  <a:pt x="109449" y="55269"/>
                </a:lnTo>
                <a:lnTo>
                  <a:pt x="107850" y="55354"/>
                </a:lnTo>
                <a:lnTo>
                  <a:pt x="98695" y="55354"/>
                </a:lnTo>
                <a:lnTo>
                  <a:pt x="98695" y="50688"/>
                </a:lnTo>
                <a:lnTo>
                  <a:pt x="84878" y="50688"/>
                </a:lnTo>
                <a:lnTo>
                  <a:pt x="84878" y="55354"/>
                </a:lnTo>
                <a:lnTo>
                  <a:pt x="31344" y="55354"/>
                </a:lnTo>
                <a:lnTo>
                  <a:pt x="31344" y="50688"/>
                </a:lnTo>
                <a:lnTo>
                  <a:pt x="17458" y="50688"/>
                </a:lnTo>
                <a:lnTo>
                  <a:pt x="17458" y="55354"/>
                </a:lnTo>
                <a:lnTo>
                  <a:pt x="11605" y="55354"/>
                </a:lnTo>
                <a:lnTo>
                  <a:pt x="10005" y="55269"/>
                </a:lnTo>
                <a:lnTo>
                  <a:pt x="8508" y="54884"/>
                </a:lnTo>
                <a:lnTo>
                  <a:pt x="7078" y="54284"/>
                </a:lnTo>
                <a:lnTo>
                  <a:pt x="5717" y="53471"/>
                </a:lnTo>
                <a:lnTo>
                  <a:pt x="4458" y="52486"/>
                </a:lnTo>
                <a:lnTo>
                  <a:pt x="3267" y="51287"/>
                </a:lnTo>
                <a:lnTo>
                  <a:pt x="2246" y="49960"/>
                </a:lnTo>
                <a:lnTo>
                  <a:pt x="1361" y="48462"/>
                </a:lnTo>
                <a:lnTo>
                  <a:pt x="578" y="46835"/>
                </a:lnTo>
                <a:lnTo>
                  <a:pt x="0" y="45123"/>
                </a:lnTo>
                <a:lnTo>
                  <a:pt x="0" y="14983"/>
                </a:lnTo>
                <a:lnTo>
                  <a:pt x="40226" y="14983"/>
                </a:lnTo>
                <a:lnTo>
                  <a:pt x="40226" y="2868"/>
                </a:lnTo>
                <a:lnTo>
                  <a:pt x="40328" y="2097"/>
                </a:lnTo>
                <a:lnTo>
                  <a:pt x="40567" y="1369"/>
                </a:lnTo>
                <a:lnTo>
                  <a:pt x="40907" y="813"/>
                </a:lnTo>
                <a:lnTo>
                  <a:pt x="41384" y="385"/>
                </a:lnTo>
                <a:lnTo>
                  <a:pt x="41928" y="85"/>
                </a:lnTo>
                <a:lnTo>
                  <a:pt x="4254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60" name="Google Shape;1260;p53"/>
          <p:cNvSpPr/>
          <p:nvPr/>
        </p:nvSpPr>
        <p:spPr>
          <a:xfrm>
            <a:off x="895156" y="4057855"/>
            <a:ext cx="353700" cy="353400"/>
          </a:xfrm>
          <a:custGeom>
            <a:rect b="b" l="l" r="r" t="t"/>
            <a:pathLst>
              <a:path extrusionOk="0" h="120000" w="120000">
                <a:moveTo>
                  <a:pt x="86250" y="75009"/>
                </a:moveTo>
                <a:lnTo>
                  <a:pt x="87091" y="75082"/>
                </a:lnTo>
                <a:lnTo>
                  <a:pt x="87896" y="75375"/>
                </a:lnTo>
                <a:lnTo>
                  <a:pt x="88591" y="75814"/>
                </a:lnTo>
                <a:lnTo>
                  <a:pt x="89176" y="76400"/>
                </a:lnTo>
                <a:lnTo>
                  <a:pt x="89615" y="77095"/>
                </a:lnTo>
                <a:lnTo>
                  <a:pt x="89908" y="77901"/>
                </a:lnTo>
                <a:lnTo>
                  <a:pt x="90018" y="78743"/>
                </a:lnTo>
                <a:lnTo>
                  <a:pt x="90018" y="90018"/>
                </a:lnTo>
                <a:lnTo>
                  <a:pt x="101250" y="90018"/>
                </a:lnTo>
                <a:lnTo>
                  <a:pt x="102091" y="90091"/>
                </a:lnTo>
                <a:lnTo>
                  <a:pt x="102896" y="90366"/>
                </a:lnTo>
                <a:lnTo>
                  <a:pt x="103573" y="90805"/>
                </a:lnTo>
                <a:lnTo>
                  <a:pt x="104158" y="91391"/>
                </a:lnTo>
                <a:lnTo>
                  <a:pt x="104597" y="92086"/>
                </a:lnTo>
                <a:lnTo>
                  <a:pt x="104890" y="92892"/>
                </a:lnTo>
                <a:lnTo>
                  <a:pt x="105000" y="93770"/>
                </a:lnTo>
                <a:lnTo>
                  <a:pt x="104890" y="94612"/>
                </a:lnTo>
                <a:lnTo>
                  <a:pt x="104597" y="95417"/>
                </a:lnTo>
                <a:lnTo>
                  <a:pt x="104158" y="96095"/>
                </a:lnTo>
                <a:lnTo>
                  <a:pt x="103573" y="96680"/>
                </a:lnTo>
                <a:lnTo>
                  <a:pt x="102896" y="97120"/>
                </a:lnTo>
                <a:lnTo>
                  <a:pt x="102091" y="97413"/>
                </a:lnTo>
                <a:lnTo>
                  <a:pt x="101250" y="97486"/>
                </a:lnTo>
                <a:lnTo>
                  <a:pt x="86250" y="97486"/>
                </a:lnTo>
                <a:lnTo>
                  <a:pt x="85371" y="97413"/>
                </a:lnTo>
                <a:lnTo>
                  <a:pt x="84603" y="97120"/>
                </a:lnTo>
                <a:lnTo>
                  <a:pt x="83908" y="96680"/>
                </a:lnTo>
                <a:lnTo>
                  <a:pt x="83341" y="96095"/>
                </a:lnTo>
                <a:lnTo>
                  <a:pt x="82865" y="95417"/>
                </a:lnTo>
                <a:lnTo>
                  <a:pt x="82609" y="94612"/>
                </a:lnTo>
                <a:lnTo>
                  <a:pt x="82500" y="93770"/>
                </a:lnTo>
                <a:lnTo>
                  <a:pt x="82500" y="78743"/>
                </a:lnTo>
                <a:lnTo>
                  <a:pt x="82609" y="77901"/>
                </a:lnTo>
                <a:lnTo>
                  <a:pt x="82865" y="77095"/>
                </a:lnTo>
                <a:lnTo>
                  <a:pt x="83341" y="76400"/>
                </a:lnTo>
                <a:lnTo>
                  <a:pt x="83908" y="75814"/>
                </a:lnTo>
                <a:lnTo>
                  <a:pt x="84603" y="75375"/>
                </a:lnTo>
                <a:lnTo>
                  <a:pt x="85371" y="75082"/>
                </a:lnTo>
                <a:lnTo>
                  <a:pt x="86250" y="75009"/>
                </a:lnTo>
                <a:close/>
                <a:moveTo>
                  <a:pt x="90018" y="67504"/>
                </a:moveTo>
                <a:lnTo>
                  <a:pt x="87713" y="67614"/>
                </a:lnTo>
                <a:lnTo>
                  <a:pt x="85445" y="67980"/>
                </a:lnTo>
                <a:lnTo>
                  <a:pt x="83304" y="68511"/>
                </a:lnTo>
                <a:lnTo>
                  <a:pt x="81256" y="69280"/>
                </a:lnTo>
                <a:lnTo>
                  <a:pt x="79280" y="70231"/>
                </a:lnTo>
                <a:lnTo>
                  <a:pt x="77414" y="71366"/>
                </a:lnTo>
                <a:lnTo>
                  <a:pt x="75713" y="72647"/>
                </a:lnTo>
                <a:lnTo>
                  <a:pt x="74103" y="74093"/>
                </a:lnTo>
                <a:lnTo>
                  <a:pt x="72640" y="75704"/>
                </a:lnTo>
                <a:lnTo>
                  <a:pt x="71323" y="77425"/>
                </a:lnTo>
                <a:lnTo>
                  <a:pt x="70189" y="79273"/>
                </a:lnTo>
                <a:lnTo>
                  <a:pt x="69256" y="81250"/>
                </a:lnTo>
                <a:lnTo>
                  <a:pt x="68524" y="83337"/>
                </a:lnTo>
                <a:lnTo>
                  <a:pt x="67939" y="85478"/>
                </a:lnTo>
                <a:lnTo>
                  <a:pt x="67609" y="87712"/>
                </a:lnTo>
                <a:lnTo>
                  <a:pt x="67500" y="90018"/>
                </a:lnTo>
                <a:lnTo>
                  <a:pt x="67609" y="92306"/>
                </a:lnTo>
                <a:lnTo>
                  <a:pt x="67939" y="94539"/>
                </a:lnTo>
                <a:lnTo>
                  <a:pt x="68524" y="96680"/>
                </a:lnTo>
                <a:lnTo>
                  <a:pt x="69256" y="98767"/>
                </a:lnTo>
                <a:lnTo>
                  <a:pt x="70189" y="100707"/>
                </a:lnTo>
                <a:lnTo>
                  <a:pt x="71323" y="102556"/>
                </a:lnTo>
                <a:lnTo>
                  <a:pt x="72640" y="104313"/>
                </a:lnTo>
                <a:lnTo>
                  <a:pt x="74103" y="105924"/>
                </a:lnTo>
                <a:lnTo>
                  <a:pt x="75713" y="107333"/>
                </a:lnTo>
                <a:lnTo>
                  <a:pt x="77414" y="108651"/>
                </a:lnTo>
                <a:lnTo>
                  <a:pt x="79280" y="109786"/>
                </a:lnTo>
                <a:lnTo>
                  <a:pt x="81256" y="110738"/>
                </a:lnTo>
                <a:lnTo>
                  <a:pt x="83304" y="111507"/>
                </a:lnTo>
                <a:lnTo>
                  <a:pt x="85445" y="112056"/>
                </a:lnTo>
                <a:lnTo>
                  <a:pt x="87713" y="112367"/>
                </a:lnTo>
                <a:lnTo>
                  <a:pt x="90018" y="112477"/>
                </a:lnTo>
                <a:lnTo>
                  <a:pt x="92304" y="112367"/>
                </a:lnTo>
                <a:lnTo>
                  <a:pt x="94536" y="112056"/>
                </a:lnTo>
                <a:lnTo>
                  <a:pt x="96695" y="111507"/>
                </a:lnTo>
                <a:lnTo>
                  <a:pt x="98725" y="110738"/>
                </a:lnTo>
                <a:lnTo>
                  <a:pt x="100701" y="109786"/>
                </a:lnTo>
                <a:lnTo>
                  <a:pt x="102567" y="108651"/>
                </a:lnTo>
                <a:lnTo>
                  <a:pt x="104304" y="107333"/>
                </a:lnTo>
                <a:lnTo>
                  <a:pt x="105878" y="105924"/>
                </a:lnTo>
                <a:lnTo>
                  <a:pt x="107341" y="104313"/>
                </a:lnTo>
                <a:lnTo>
                  <a:pt x="108658" y="102556"/>
                </a:lnTo>
                <a:lnTo>
                  <a:pt x="109792" y="100707"/>
                </a:lnTo>
                <a:lnTo>
                  <a:pt x="110725" y="98767"/>
                </a:lnTo>
                <a:lnTo>
                  <a:pt x="111457" y="96680"/>
                </a:lnTo>
                <a:lnTo>
                  <a:pt x="112042" y="94539"/>
                </a:lnTo>
                <a:lnTo>
                  <a:pt x="112371" y="92306"/>
                </a:lnTo>
                <a:lnTo>
                  <a:pt x="112481" y="90018"/>
                </a:lnTo>
                <a:lnTo>
                  <a:pt x="112371" y="87712"/>
                </a:lnTo>
                <a:lnTo>
                  <a:pt x="112042" y="85478"/>
                </a:lnTo>
                <a:lnTo>
                  <a:pt x="111457" y="83337"/>
                </a:lnTo>
                <a:lnTo>
                  <a:pt x="110725" y="81250"/>
                </a:lnTo>
                <a:lnTo>
                  <a:pt x="109792" y="79273"/>
                </a:lnTo>
                <a:lnTo>
                  <a:pt x="108658" y="77425"/>
                </a:lnTo>
                <a:lnTo>
                  <a:pt x="107341" y="75704"/>
                </a:lnTo>
                <a:lnTo>
                  <a:pt x="105878" y="74093"/>
                </a:lnTo>
                <a:lnTo>
                  <a:pt x="104304" y="72647"/>
                </a:lnTo>
                <a:lnTo>
                  <a:pt x="102567" y="71366"/>
                </a:lnTo>
                <a:lnTo>
                  <a:pt x="100701" y="70231"/>
                </a:lnTo>
                <a:lnTo>
                  <a:pt x="98725" y="69280"/>
                </a:lnTo>
                <a:lnTo>
                  <a:pt x="96695" y="68511"/>
                </a:lnTo>
                <a:lnTo>
                  <a:pt x="94536" y="67980"/>
                </a:lnTo>
                <a:lnTo>
                  <a:pt x="92304" y="67614"/>
                </a:lnTo>
                <a:lnTo>
                  <a:pt x="90018" y="67504"/>
                </a:lnTo>
                <a:close/>
                <a:moveTo>
                  <a:pt x="37500" y="67504"/>
                </a:moveTo>
                <a:lnTo>
                  <a:pt x="52500" y="67504"/>
                </a:lnTo>
                <a:lnTo>
                  <a:pt x="52500" y="82495"/>
                </a:lnTo>
                <a:lnTo>
                  <a:pt x="37500" y="82495"/>
                </a:lnTo>
                <a:lnTo>
                  <a:pt x="37500" y="67504"/>
                </a:lnTo>
                <a:close/>
                <a:moveTo>
                  <a:pt x="15000" y="67504"/>
                </a:moveTo>
                <a:lnTo>
                  <a:pt x="30000" y="67504"/>
                </a:lnTo>
                <a:lnTo>
                  <a:pt x="30000" y="82495"/>
                </a:lnTo>
                <a:lnTo>
                  <a:pt x="15000" y="82495"/>
                </a:lnTo>
                <a:lnTo>
                  <a:pt x="15000" y="67504"/>
                </a:lnTo>
                <a:close/>
                <a:moveTo>
                  <a:pt x="90018" y="60018"/>
                </a:moveTo>
                <a:lnTo>
                  <a:pt x="92597" y="60128"/>
                </a:lnTo>
                <a:lnTo>
                  <a:pt x="95121" y="60457"/>
                </a:lnTo>
                <a:lnTo>
                  <a:pt x="97554" y="60970"/>
                </a:lnTo>
                <a:lnTo>
                  <a:pt x="99932" y="61702"/>
                </a:lnTo>
                <a:lnTo>
                  <a:pt x="102237" y="62617"/>
                </a:lnTo>
                <a:lnTo>
                  <a:pt x="104414" y="63697"/>
                </a:lnTo>
                <a:lnTo>
                  <a:pt x="106500" y="64942"/>
                </a:lnTo>
                <a:lnTo>
                  <a:pt x="108475" y="66369"/>
                </a:lnTo>
                <a:lnTo>
                  <a:pt x="110323" y="67943"/>
                </a:lnTo>
                <a:lnTo>
                  <a:pt x="112042" y="69646"/>
                </a:lnTo>
                <a:lnTo>
                  <a:pt x="113615" y="71513"/>
                </a:lnTo>
                <a:lnTo>
                  <a:pt x="115042" y="73489"/>
                </a:lnTo>
                <a:lnTo>
                  <a:pt x="116323" y="75558"/>
                </a:lnTo>
                <a:lnTo>
                  <a:pt x="117365" y="77754"/>
                </a:lnTo>
                <a:lnTo>
                  <a:pt x="118280" y="80042"/>
                </a:lnTo>
                <a:lnTo>
                  <a:pt x="119012" y="82422"/>
                </a:lnTo>
                <a:lnTo>
                  <a:pt x="119560" y="84893"/>
                </a:lnTo>
                <a:lnTo>
                  <a:pt x="119890" y="87419"/>
                </a:lnTo>
                <a:lnTo>
                  <a:pt x="120000" y="90018"/>
                </a:lnTo>
                <a:lnTo>
                  <a:pt x="119890" y="92599"/>
                </a:lnTo>
                <a:lnTo>
                  <a:pt x="119560" y="95125"/>
                </a:lnTo>
                <a:lnTo>
                  <a:pt x="119012" y="97559"/>
                </a:lnTo>
                <a:lnTo>
                  <a:pt x="118280" y="99938"/>
                </a:lnTo>
                <a:lnTo>
                  <a:pt x="117365" y="102226"/>
                </a:lnTo>
                <a:lnTo>
                  <a:pt x="116323" y="104423"/>
                </a:lnTo>
                <a:lnTo>
                  <a:pt x="115042" y="106546"/>
                </a:lnTo>
                <a:lnTo>
                  <a:pt x="113615" y="108505"/>
                </a:lnTo>
                <a:lnTo>
                  <a:pt x="112042" y="110335"/>
                </a:lnTo>
                <a:lnTo>
                  <a:pt x="110323" y="112056"/>
                </a:lnTo>
                <a:lnTo>
                  <a:pt x="108475" y="113611"/>
                </a:lnTo>
                <a:lnTo>
                  <a:pt x="106500" y="115039"/>
                </a:lnTo>
                <a:lnTo>
                  <a:pt x="104414" y="116320"/>
                </a:lnTo>
                <a:lnTo>
                  <a:pt x="102237" y="117419"/>
                </a:lnTo>
                <a:lnTo>
                  <a:pt x="99932" y="118316"/>
                </a:lnTo>
                <a:lnTo>
                  <a:pt x="97554" y="119048"/>
                </a:lnTo>
                <a:lnTo>
                  <a:pt x="95121" y="119560"/>
                </a:lnTo>
                <a:lnTo>
                  <a:pt x="92597" y="119890"/>
                </a:lnTo>
                <a:lnTo>
                  <a:pt x="90018" y="120000"/>
                </a:lnTo>
                <a:lnTo>
                  <a:pt x="87420" y="119890"/>
                </a:lnTo>
                <a:lnTo>
                  <a:pt x="84859" y="119560"/>
                </a:lnTo>
                <a:lnTo>
                  <a:pt x="82426" y="119048"/>
                </a:lnTo>
                <a:lnTo>
                  <a:pt x="80048" y="118316"/>
                </a:lnTo>
                <a:lnTo>
                  <a:pt x="77743" y="117419"/>
                </a:lnTo>
                <a:lnTo>
                  <a:pt x="75567" y="116320"/>
                </a:lnTo>
                <a:lnTo>
                  <a:pt x="73481" y="115039"/>
                </a:lnTo>
                <a:lnTo>
                  <a:pt x="71506" y="113611"/>
                </a:lnTo>
                <a:lnTo>
                  <a:pt x="69658" y="112056"/>
                </a:lnTo>
                <a:lnTo>
                  <a:pt x="67939" y="110335"/>
                </a:lnTo>
                <a:lnTo>
                  <a:pt x="66365" y="108505"/>
                </a:lnTo>
                <a:lnTo>
                  <a:pt x="64939" y="106546"/>
                </a:lnTo>
                <a:lnTo>
                  <a:pt x="63695" y="104423"/>
                </a:lnTo>
                <a:lnTo>
                  <a:pt x="62615" y="102226"/>
                </a:lnTo>
                <a:lnTo>
                  <a:pt x="61701" y="99938"/>
                </a:lnTo>
                <a:lnTo>
                  <a:pt x="60969" y="97559"/>
                </a:lnTo>
                <a:lnTo>
                  <a:pt x="60420" y="95125"/>
                </a:lnTo>
                <a:lnTo>
                  <a:pt x="60091" y="92599"/>
                </a:lnTo>
                <a:lnTo>
                  <a:pt x="59981" y="90018"/>
                </a:lnTo>
                <a:lnTo>
                  <a:pt x="60091" y="87419"/>
                </a:lnTo>
                <a:lnTo>
                  <a:pt x="60420" y="84893"/>
                </a:lnTo>
                <a:lnTo>
                  <a:pt x="60969" y="82422"/>
                </a:lnTo>
                <a:lnTo>
                  <a:pt x="61701" y="80042"/>
                </a:lnTo>
                <a:lnTo>
                  <a:pt x="62615" y="77754"/>
                </a:lnTo>
                <a:lnTo>
                  <a:pt x="63695" y="75558"/>
                </a:lnTo>
                <a:lnTo>
                  <a:pt x="64939" y="73489"/>
                </a:lnTo>
                <a:lnTo>
                  <a:pt x="66365" y="71513"/>
                </a:lnTo>
                <a:lnTo>
                  <a:pt x="67939" y="69646"/>
                </a:lnTo>
                <a:lnTo>
                  <a:pt x="69658" y="67943"/>
                </a:lnTo>
                <a:lnTo>
                  <a:pt x="71506" y="66369"/>
                </a:lnTo>
                <a:lnTo>
                  <a:pt x="73481" y="64942"/>
                </a:lnTo>
                <a:lnTo>
                  <a:pt x="75567" y="63697"/>
                </a:lnTo>
                <a:lnTo>
                  <a:pt x="77743" y="62617"/>
                </a:lnTo>
                <a:lnTo>
                  <a:pt x="80048" y="61702"/>
                </a:lnTo>
                <a:lnTo>
                  <a:pt x="82426" y="60970"/>
                </a:lnTo>
                <a:lnTo>
                  <a:pt x="84859" y="60457"/>
                </a:lnTo>
                <a:lnTo>
                  <a:pt x="87420" y="60128"/>
                </a:lnTo>
                <a:lnTo>
                  <a:pt x="90018" y="60018"/>
                </a:lnTo>
                <a:close/>
                <a:moveTo>
                  <a:pt x="59981" y="45027"/>
                </a:moveTo>
                <a:lnTo>
                  <a:pt x="74981" y="45027"/>
                </a:lnTo>
                <a:lnTo>
                  <a:pt x="74981" y="60018"/>
                </a:lnTo>
                <a:lnTo>
                  <a:pt x="59981" y="60018"/>
                </a:lnTo>
                <a:lnTo>
                  <a:pt x="59981" y="45027"/>
                </a:lnTo>
                <a:close/>
                <a:moveTo>
                  <a:pt x="37500" y="45027"/>
                </a:moveTo>
                <a:lnTo>
                  <a:pt x="52500" y="45027"/>
                </a:lnTo>
                <a:lnTo>
                  <a:pt x="52500" y="60018"/>
                </a:lnTo>
                <a:lnTo>
                  <a:pt x="37500" y="60018"/>
                </a:lnTo>
                <a:lnTo>
                  <a:pt x="37500" y="45027"/>
                </a:lnTo>
                <a:close/>
                <a:moveTo>
                  <a:pt x="15000" y="45027"/>
                </a:moveTo>
                <a:lnTo>
                  <a:pt x="30000" y="45027"/>
                </a:lnTo>
                <a:lnTo>
                  <a:pt x="30000" y="60018"/>
                </a:lnTo>
                <a:lnTo>
                  <a:pt x="15000" y="60018"/>
                </a:lnTo>
                <a:lnTo>
                  <a:pt x="15000" y="45027"/>
                </a:lnTo>
                <a:close/>
                <a:moveTo>
                  <a:pt x="8140" y="14990"/>
                </a:moveTo>
                <a:lnTo>
                  <a:pt x="11231" y="14990"/>
                </a:lnTo>
                <a:lnTo>
                  <a:pt x="11231" y="18761"/>
                </a:lnTo>
                <a:lnTo>
                  <a:pt x="11341" y="19951"/>
                </a:lnTo>
                <a:lnTo>
                  <a:pt x="11634" y="21122"/>
                </a:lnTo>
                <a:lnTo>
                  <a:pt x="12073" y="22184"/>
                </a:lnTo>
                <a:lnTo>
                  <a:pt x="12695" y="23172"/>
                </a:lnTo>
                <a:lnTo>
                  <a:pt x="13463" y="24051"/>
                </a:lnTo>
                <a:lnTo>
                  <a:pt x="14341" y="24801"/>
                </a:lnTo>
                <a:lnTo>
                  <a:pt x="15292" y="25424"/>
                </a:lnTo>
                <a:lnTo>
                  <a:pt x="16390" y="25863"/>
                </a:lnTo>
                <a:lnTo>
                  <a:pt x="17542" y="26156"/>
                </a:lnTo>
                <a:lnTo>
                  <a:pt x="18750" y="26266"/>
                </a:lnTo>
                <a:lnTo>
                  <a:pt x="19957" y="26156"/>
                </a:lnTo>
                <a:lnTo>
                  <a:pt x="21128" y="25863"/>
                </a:lnTo>
                <a:lnTo>
                  <a:pt x="22189" y="25424"/>
                </a:lnTo>
                <a:lnTo>
                  <a:pt x="23176" y="24801"/>
                </a:lnTo>
                <a:lnTo>
                  <a:pt x="24036" y="24051"/>
                </a:lnTo>
                <a:lnTo>
                  <a:pt x="24804" y="23172"/>
                </a:lnTo>
                <a:lnTo>
                  <a:pt x="25390" y="22184"/>
                </a:lnTo>
                <a:lnTo>
                  <a:pt x="25865" y="21122"/>
                </a:lnTo>
                <a:lnTo>
                  <a:pt x="26158" y="19951"/>
                </a:lnTo>
                <a:lnTo>
                  <a:pt x="26231" y="18761"/>
                </a:lnTo>
                <a:lnTo>
                  <a:pt x="26231" y="14990"/>
                </a:lnTo>
                <a:lnTo>
                  <a:pt x="71250" y="14990"/>
                </a:lnTo>
                <a:lnTo>
                  <a:pt x="71250" y="18761"/>
                </a:lnTo>
                <a:lnTo>
                  <a:pt x="71323" y="19951"/>
                </a:lnTo>
                <a:lnTo>
                  <a:pt x="71615" y="21122"/>
                </a:lnTo>
                <a:lnTo>
                  <a:pt x="72091" y="22184"/>
                </a:lnTo>
                <a:lnTo>
                  <a:pt x="72676" y="23172"/>
                </a:lnTo>
                <a:lnTo>
                  <a:pt x="73445" y="24051"/>
                </a:lnTo>
                <a:lnTo>
                  <a:pt x="74323" y="24801"/>
                </a:lnTo>
                <a:lnTo>
                  <a:pt x="75310" y="25424"/>
                </a:lnTo>
                <a:lnTo>
                  <a:pt x="76371" y="25863"/>
                </a:lnTo>
                <a:lnTo>
                  <a:pt x="77524" y="26156"/>
                </a:lnTo>
                <a:lnTo>
                  <a:pt x="78731" y="26266"/>
                </a:lnTo>
                <a:lnTo>
                  <a:pt x="79975" y="26156"/>
                </a:lnTo>
                <a:lnTo>
                  <a:pt x="81109" y="25863"/>
                </a:lnTo>
                <a:lnTo>
                  <a:pt x="82207" y="25424"/>
                </a:lnTo>
                <a:lnTo>
                  <a:pt x="83195" y="24801"/>
                </a:lnTo>
                <a:lnTo>
                  <a:pt x="84054" y="24051"/>
                </a:lnTo>
                <a:lnTo>
                  <a:pt x="84786" y="23172"/>
                </a:lnTo>
                <a:lnTo>
                  <a:pt x="85408" y="22184"/>
                </a:lnTo>
                <a:lnTo>
                  <a:pt x="85847" y="21122"/>
                </a:lnTo>
                <a:lnTo>
                  <a:pt x="86140" y="19951"/>
                </a:lnTo>
                <a:lnTo>
                  <a:pt x="86250" y="18761"/>
                </a:lnTo>
                <a:lnTo>
                  <a:pt x="86250" y="14990"/>
                </a:lnTo>
                <a:lnTo>
                  <a:pt x="89396" y="14990"/>
                </a:lnTo>
                <a:lnTo>
                  <a:pt x="90695" y="15100"/>
                </a:lnTo>
                <a:lnTo>
                  <a:pt x="91939" y="15430"/>
                </a:lnTo>
                <a:lnTo>
                  <a:pt x="93109" y="15942"/>
                </a:lnTo>
                <a:lnTo>
                  <a:pt x="94170" y="16601"/>
                </a:lnTo>
                <a:lnTo>
                  <a:pt x="95121" y="17406"/>
                </a:lnTo>
                <a:lnTo>
                  <a:pt x="95926" y="18395"/>
                </a:lnTo>
                <a:lnTo>
                  <a:pt x="96585" y="19438"/>
                </a:lnTo>
                <a:lnTo>
                  <a:pt x="97079" y="20646"/>
                </a:lnTo>
                <a:lnTo>
                  <a:pt x="97371" y="21928"/>
                </a:lnTo>
                <a:lnTo>
                  <a:pt x="97481" y="23245"/>
                </a:lnTo>
                <a:lnTo>
                  <a:pt x="97481" y="52495"/>
                </a:lnTo>
                <a:lnTo>
                  <a:pt x="90018" y="52495"/>
                </a:lnTo>
                <a:lnTo>
                  <a:pt x="90018" y="37504"/>
                </a:lnTo>
                <a:lnTo>
                  <a:pt x="7518" y="37504"/>
                </a:lnTo>
                <a:lnTo>
                  <a:pt x="7518" y="89249"/>
                </a:lnTo>
                <a:lnTo>
                  <a:pt x="7591" y="89615"/>
                </a:lnTo>
                <a:lnTo>
                  <a:pt x="7810" y="89908"/>
                </a:lnTo>
                <a:lnTo>
                  <a:pt x="8140" y="90018"/>
                </a:lnTo>
                <a:lnTo>
                  <a:pt x="52500" y="90018"/>
                </a:lnTo>
                <a:lnTo>
                  <a:pt x="52500" y="97486"/>
                </a:lnTo>
                <a:lnTo>
                  <a:pt x="8140" y="97486"/>
                </a:lnTo>
                <a:lnTo>
                  <a:pt x="6823" y="97376"/>
                </a:lnTo>
                <a:lnTo>
                  <a:pt x="5542" y="97083"/>
                </a:lnTo>
                <a:lnTo>
                  <a:pt x="4371" y="96571"/>
                </a:lnTo>
                <a:lnTo>
                  <a:pt x="3329" y="95912"/>
                </a:lnTo>
                <a:lnTo>
                  <a:pt x="2378" y="95088"/>
                </a:lnTo>
                <a:lnTo>
                  <a:pt x="1573" y="94136"/>
                </a:lnTo>
                <a:lnTo>
                  <a:pt x="914" y="93038"/>
                </a:lnTo>
                <a:lnTo>
                  <a:pt x="402" y="91866"/>
                </a:lnTo>
                <a:lnTo>
                  <a:pt x="109" y="90585"/>
                </a:lnTo>
                <a:lnTo>
                  <a:pt x="0" y="89249"/>
                </a:lnTo>
                <a:lnTo>
                  <a:pt x="0" y="23245"/>
                </a:lnTo>
                <a:lnTo>
                  <a:pt x="109" y="21928"/>
                </a:lnTo>
                <a:lnTo>
                  <a:pt x="402" y="20646"/>
                </a:lnTo>
                <a:lnTo>
                  <a:pt x="914" y="19438"/>
                </a:lnTo>
                <a:lnTo>
                  <a:pt x="1573" y="18395"/>
                </a:lnTo>
                <a:lnTo>
                  <a:pt x="2378" y="17406"/>
                </a:lnTo>
                <a:lnTo>
                  <a:pt x="3329" y="16601"/>
                </a:lnTo>
                <a:lnTo>
                  <a:pt x="4371" y="15942"/>
                </a:lnTo>
                <a:lnTo>
                  <a:pt x="5542" y="15430"/>
                </a:lnTo>
                <a:lnTo>
                  <a:pt x="6823" y="15100"/>
                </a:lnTo>
                <a:lnTo>
                  <a:pt x="8140" y="14990"/>
                </a:lnTo>
                <a:close/>
                <a:moveTo>
                  <a:pt x="78731" y="0"/>
                </a:moveTo>
                <a:lnTo>
                  <a:pt x="79609" y="109"/>
                </a:lnTo>
                <a:lnTo>
                  <a:pt x="80378" y="402"/>
                </a:lnTo>
                <a:lnTo>
                  <a:pt x="81109" y="841"/>
                </a:lnTo>
                <a:lnTo>
                  <a:pt x="81658" y="1427"/>
                </a:lnTo>
                <a:lnTo>
                  <a:pt x="82134" y="2123"/>
                </a:lnTo>
                <a:lnTo>
                  <a:pt x="82390" y="2873"/>
                </a:lnTo>
                <a:lnTo>
                  <a:pt x="82500" y="3752"/>
                </a:lnTo>
                <a:lnTo>
                  <a:pt x="82500" y="18761"/>
                </a:lnTo>
                <a:lnTo>
                  <a:pt x="82390" y="19621"/>
                </a:lnTo>
                <a:lnTo>
                  <a:pt x="82134" y="20390"/>
                </a:lnTo>
                <a:lnTo>
                  <a:pt x="81658" y="21086"/>
                </a:lnTo>
                <a:lnTo>
                  <a:pt x="81109" y="21671"/>
                </a:lnTo>
                <a:lnTo>
                  <a:pt x="80378" y="22111"/>
                </a:lnTo>
                <a:lnTo>
                  <a:pt x="79609" y="22403"/>
                </a:lnTo>
                <a:lnTo>
                  <a:pt x="78731" y="22513"/>
                </a:lnTo>
                <a:lnTo>
                  <a:pt x="77890" y="22403"/>
                </a:lnTo>
                <a:lnTo>
                  <a:pt x="77085" y="22111"/>
                </a:lnTo>
                <a:lnTo>
                  <a:pt x="76408" y="21671"/>
                </a:lnTo>
                <a:lnTo>
                  <a:pt x="75823" y="21086"/>
                </a:lnTo>
                <a:lnTo>
                  <a:pt x="75384" y="20390"/>
                </a:lnTo>
                <a:lnTo>
                  <a:pt x="75091" y="19621"/>
                </a:lnTo>
                <a:lnTo>
                  <a:pt x="74981" y="18761"/>
                </a:lnTo>
                <a:lnTo>
                  <a:pt x="74981" y="3752"/>
                </a:lnTo>
                <a:lnTo>
                  <a:pt x="75091" y="2873"/>
                </a:lnTo>
                <a:lnTo>
                  <a:pt x="75384" y="2123"/>
                </a:lnTo>
                <a:lnTo>
                  <a:pt x="75823" y="1427"/>
                </a:lnTo>
                <a:lnTo>
                  <a:pt x="76408" y="841"/>
                </a:lnTo>
                <a:lnTo>
                  <a:pt x="77085" y="402"/>
                </a:lnTo>
                <a:lnTo>
                  <a:pt x="77890" y="109"/>
                </a:lnTo>
                <a:lnTo>
                  <a:pt x="78731" y="0"/>
                </a:lnTo>
                <a:close/>
                <a:moveTo>
                  <a:pt x="18750" y="0"/>
                </a:moveTo>
                <a:lnTo>
                  <a:pt x="19591" y="109"/>
                </a:lnTo>
                <a:lnTo>
                  <a:pt x="20396" y="402"/>
                </a:lnTo>
                <a:lnTo>
                  <a:pt x="21091" y="841"/>
                </a:lnTo>
                <a:lnTo>
                  <a:pt x="21676" y="1427"/>
                </a:lnTo>
                <a:lnTo>
                  <a:pt x="22115" y="2123"/>
                </a:lnTo>
                <a:lnTo>
                  <a:pt x="22408" y="2873"/>
                </a:lnTo>
                <a:lnTo>
                  <a:pt x="22518" y="3752"/>
                </a:lnTo>
                <a:lnTo>
                  <a:pt x="22518" y="18761"/>
                </a:lnTo>
                <a:lnTo>
                  <a:pt x="22408" y="19621"/>
                </a:lnTo>
                <a:lnTo>
                  <a:pt x="22115" y="20390"/>
                </a:lnTo>
                <a:lnTo>
                  <a:pt x="21676" y="21086"/>
                </a:lnTo>
                <a:lnTo>
                  <a:pt x="21091" y="21671"/>
                </a:lnTo>
                <a:lnTo>
                  <a:pt x="20396" y="22111"/>
                </a:lnTo>
                <a:lnTo>
                  <a:pt x="19591" y="22403"/>
                </a:lnTo>
                <a:lnTo>
                  <a:pt x="18750" y="22513"/>
                </a:lnTo>
                <a:lnTo>
                  <a:pt x="17871" y="22403"/>
                </a:lnTo>
                <a:lnTo>
                  <a:pt x="17103" y="22111"/>
                </a:lnTo>
                <a:lnTo>
                  <a:pt x="16426" y="21671"/>
                </a:lnTo>
                <a:lnTo>
                  <a:pt x="15841" y="21086"/>
                </a:lnTo>
                <a:lnTo>
                  <a:pt x="15402" y="20390"/>
                </a:lnTo>
                <a:lnTo>
                  <a:pt x="15109" y="19621"/>
                </a:lnTo>
                <a:lnTo>
                  <a:pt x="15000" y="18761"/>
                </a:lnTo>
                <a:lnTo>
                  <a:pt x="15000" y="3752"/>
                </a:lnTo>
                <a:lnTo>
                  <a:pt x="15109" y="2873"/>
                </a:lnTo>
                <a:lnTo>
                  <a:pt x="15402" y="2123"/>
                </a:lnTo>
                <a:lnTo>
                  <a:pt x="15841" y="1427"/>
                </a:lnTo>
                <a:lnTo>
                  <a:pt x="16426" y="841"/>
                </a:lnTo>
                <a:lnTo>
                  <a:pt x="17103" y="402"/>
                </a:lnTo>
                <a:lnTo>
                  <a:pt x="17871" y="109"/>
                </a:lnTo>
                <a:lnTo>
                  <a:pt x="1875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261" name="Google Shape;1261;p53"/>
          <p:cNvGrpSpPr/>
          <p:nvPr/>
        </p:nvGrpSpPr>
        <p:grpSpPr>
          <a:xfrm>
            <a:off x="1627998" y="4084749"/>
            <a:ext cx="299178" cy="300289"/>
            <a:chOff x="-204788" y="1498600"/>
            <a:chExt cx="4733826" cy="4751413"/>
          </a:xfrm>
        </p:grpSpPr>
        <p:sp>
          <p:nvSpPr>
            <p:cNvPr id="1262" name="Google Shape;1262;p53"/>
            <p:cNvSpPr/>
            <p:nvPr/>
          </p:nvSpPr>
          <p:spPr>
            <a:xfrm>
              <a:off x="-198438" y="2543175"/>
              <a:ext cx="3430500" cy="1052400"/>
            </a:xfrm>
            <a:custGeom>
              <a:rect b="b" l="l" r="r" t="t"/>
              <a:pathLst>
                <a:path extrusionOk="0" h="120000" w="120000">
                  <a:moveTo>
                    <a:pt x="120000" y="0"/>
                  </a:moveTo>
                  <a:lnTo>
                    <a:pt x="120000" y="43619"/>
                  </a:lnTo>
                  <a:lnTo>
                    <a:pt x="115614" y="42081"/>
                  </a:lnTo>
                  <a:lnTo>
                    <a:pt x="111172" y="41628"/>
                  </a:lnTo>
                  <a:lnTo>
                    <a:pt x="106925" y="42081"/>
                  </a:lnTo>
                  <a:lnTo>
                    <a:pt x="102761" y="43438"/>
                  </a:lnTo>
                  <a:lnTo>
                    <a:pt x="98653" y="45701"/>
                  </a:lnTo>
                  <a:lnTo>
                    <a:pt x="94684" y="48868"/>
                  </a:lnTo>
                  <a:lnTo>
                    <a:pt x="90742" y="52760"/>
                  </a:lnTo>
                  <a:lnTo>
                    <a:pt x="86995" y="57375"/>
                  </a:lnTo>
                  <a:lnTo>
                    <a:pt x="83331" y="62805"/>
                  </a:lnTo>
                  <a:lnTo>
                    <a:pt x="79777" y="69140"/>
                  </a:lnTo>
                  <a:lnTo>
                    <a:pt x="76419" y="76018"/>
                  </a:lnTo>
                  <a:lnTo>
                    <a:pt x="73171" y="83619"/>
                  </a:lnTo>
                  <a:lnTo>
                    <a:pt x="70090" y="91855"/>
                  </a:lnTo>
                  <a:lnTo>
                    <a:pt x="67175" y="100542"/>
                  </a:lnTo>
                  <a:lnTo>
                    <a:pt x="64455" y="109954"/>
                  </a:lnTo>
                  <a:lnTo>
                    <a:pt x="61873" y="120000"/>
                  </a:lnTo>
                  <a:lnTo>
                    <a:pt x="61679" y="120000"/>
                  </a:lnTo>
                  <a:lnTo>
                    <a:pt x="61179" y="120000"/>
                  </a:lnTo>
                  <a:lnTo>
                    <a:pt x="60402" y="119819"/>
                  </a:lnTo>
                  <a:lnTo>
                    <a:pt x="59403" y="119819"/>
                  </a:lnTo>
                  <a:lnTo>
                    <a:pt x="58154" y="119638"/>
                  </a:lnTo>
                  <a:lnTo>
                    <a:pt x="56627" y="119276"/>
                  </a:lnTo>
                  <a:lnTo>
                    <a:pt x="54961" y="119095"/>
                  </a:lnTo>
                  <a:lnTo>
                    <a:pt x="53102" y="118823"/>
                  </a:lnTo>
                  <a:lnTo>
                    <a:pt x="51075" y="118280"/>
                  </a:lnTo>
                  <a:lnTo>
                    <a:pt x="48910" y="117828"/>
                  </a:lnTo>
                  <a:lnTo>
                    <a:pt x="46578" y="117194"/>
                  </a:lnTo>
                  <a:lnTo>
                    <a:pt x="44163" y="116380"/>
                  </a:lnTo>
                  <a:lnTo>
                    <a:pt x="41693" y="115384"/>
                  </a:lnTo>
                  <a:lnTo>
                    <a:pt x="39056" y="114389"/>
                  </a:lnTo>
                  <a:lnTo>
                    <a:pt x="36446" y="113212"/>
                  </a:lnTo>
                  <a:lnTo>
                    <a:pt x="33782" y="111855"/>
                  </a:lnTo>
                  <a:lnTo>
                    <a:pt x="31089" y="110407"/>
                  </a:lnTo>
                  <a:lnTo>
                    <a:pt x="28424" y="108778"/>
                  </a:lnTo>
                  <a:lnTo>
                    <a:pt x="25704" y="106787"/>
                  </a:lnTo>
                  <a:lnTo>
                    <a:pt x="23067" y="104796"/>
                  </a:lnTo>
                  <a:lnTo>
                    <a:pt x="20513" y="102533"/>
                  </a:lnTo>
                  <a:lnTo>
                    <a:pt x="17987" y="100000"/>
                  </a:lnTo>
                  <a:lnTo>
                    <a:pt x="15544" y="97375"/>
                  </a:lnTo>
                  <a:lnTo>
                    <a:pt x="13185" y="94479"/>
                  </a:lnTo>
                  <a:lnTo>
                    <a:pt x="11020" y="91312"/>
                  </a:lnTo>
                  <a:lnTo>
                    <a:pt x="8938" y="88054"/>
                  </a:lnTo>
                  <a:lnTo>
                    <a:pt x="7022" y="84253"/>
                  </a:lnTo>
                  <a:lnTo>
                    <a:pt x="5301" y="80452"/>
                  </a:lnTo>
                  <a:lnTo>
                    <a:pt x="3802" y="76199"/>
                  </a:lnTo>
                  <a:lnTo>
                    <a:pt x="2498" y="71764"/>
                  </a:lnTo>
                  <a:lnTo>
                    <a:pt x="1415" y="66968"/>
                  </a:lnTo>
                  <a:lnTo>
                    <a:pt x="555" y="61809"/>
                  </a:lnTo>
                  <a:lnTo>
                    <a:pt x="0" y="56380"/>
                  </a:lnTo>
                  <a:lnTo>
                    <a:pt x="0" y="452"/>
                  </a:lnTo>
                  <a:lnTo>
                    <a:pt x="1943" y="5248"/>
                  </a:lnTo>
                  <a:lnTo>
                    <a:pt x="4108" y="9864"/>
                  </a:lnTo>
                  <a:lnTo>
                    <a:pt x="6634" y="14298"/>
                  </a:lnTo>
                  <a:lnTo>
                    <a:pt x="9410" y="18552"/>
                  </a:lnTo>
                  <a:lnTo>
                    <a:pt x="12463" y="22533"/>
                  </a:lnTo>
                  <a:lnTo>
                    <a:pt x="15794" y="26334"/>
                  </a:lnTo>
                  <a:lnTo>
                    <a:pt x="19347" y="29773"/>
                  </a:lnTo>
                  <a:lnTo>
                    <a:pt x="23178" y="32850"/>
                  </a:lnTo>
                  <a:lnTo>
                    <a:pt x="27147" y="35656"/>
                  </a:lnTo>
                  <a:lnTo>
                    <a:pt x="31394" y="38190"/>
                  </a:lnTo>
                  <a:lnTo>
                    <a:pt x="35780" y="40271"/>
                  </a:lnTo>
                  <a:lnTo>
                    <a:pt x="40333" y="42081"/>
                  </a:lnTo>
                  <a:lnTo>
                    <a:pt x="45024" y="43619"/>
                  </a:lnTo>
                  <a:lnTo>
                    <a:pt x="49909" y="44615"/>
                  </a:lnTo>
                  <a:lnTo>
                    <a:pt x="54850" y="45248"/>
                  </a:lnTo>
                  <a:lnTo>
                    <a:pt x="59958" y="45520"/>
                  </a:lnTo>
                  <a:lnTo>
                    <a:pt x="65093" y="45248"/>
                  </a:lnTo>
                  <a:lnTo>
                    <a:pt x="70090" y="44615"/>
                  </a:lnTo>
                  <a:lnTo>
                    <a:pt x="74947" y="43619"/>
                  </a:lnTo>
                  <a:lnTo>
                    <a:pt x="79694" y="42081"/>
                  </a:lnTo>
                  <a:lnTo>
                    <a:pt x="84274" y="40271"/>
                  </a:lnTo>
                  <a:lnTo>
                    <a:pt x="88660" y="38190"/>
                  </a:lnTo>
                  <a:lnTo>
                    <a:pt x="92907" y="35475"/>
                  </a:lnTo>
                  <a:lnTo>
                    <a:pt x="96960" y="32760"/>
                  </a:lnTo>
                  <a:lnTo>
                    <a:pt x="100735" y="29592"/>
                  </a:lnTo>
                  <a:lnTo>
                    <a:pt x="104316" y="26153"/>
                  </a:lnTo>
                  <a:lnTo>
                    <a:pt x="107647" y="22352"/>
                  </a:lnTo>
                  <a:lnTo>
                    <a:pt x="110728" y="18371"/>
                  </a:lnTo>
                  <a:lnTo>
                    <a:pt x="113504" y="14117"/>
                  </a:lnTo>
                  <a:lnTo>
                    <a:pt x="115975" y="9683"/>
                  </a:lnTo>
                  <a:lnTo>
                    <a:pt x="118195" y="4886"/>
                  </a:lnTo>
                  <a:lnTo>
                    <a:pt x="12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63" name="Google Shape;1263;p53"/>
            <p:cNvSpPr/>
            <p:nvPr/>
          </p:nvSpPr>
          <p:spPr>
            <a:xfrm>
              <a:off x="-200025" y="3422650"/>
              <a:ext cx="1620900" cy="1050900"/>
            </a:xfrm>
            <a:custGeom>
              <a:rect b="b" l="l" r="r" t="t"/>
              <a:pathLst>
                <a:path extrusionOk="0" h="120000" w="120000">
                  <a:moveTo>
                    <a:pt x="58" y="0"/>
                  </a:moveTo>
                  <a:lnTo>
                    <a:pt x="3817" y="4803"/>
                  </a:lnTo>
                  <a:lnTo>
                    <a:pt x="8281" y="9244"/>
                  </a:lnTo>
                  <a:lnTo>
                    <a:pt x="13333" y="13504"/>
                  </a:lnTo>
                  <a:lnTo>
                    <a:pt x="18854" y="17673"/>
                  </a:lnTo>
                  <a:lnTo>
                    <a:pt x="24963" y="21480"/>
                  </a:lnTo>
                  <a:lnTo>
                    <a:pt x="31600" y="25105"/>
                  </a:lnTo>
                  <a:lnTo>
                    <a:pt x="38766" y="28549"/>
                  </a:lnTo>
                  <a:lnTo>
                    <a:pt x="46343" y="31631"/>
                  </a:lnTo>
                  <a:lnTo>
                    <a:pt x="54331" y="34441"/>
                  </a:lnTo>
                  <a:lnTo>
                    <a:pt x="62790" y="36978"/>
                  </a:lnTo>
                  <a:lnTo>
                    <a:pt x="71541" y="39244"/>
                  </a:lnTo>
                  <a:lnTo>
                    <a:pt x="80587" y="41057"/>
                  </a:lnTo>
                  <a:lnTo>
                    <a:pt x="90102" y="42688"/>
                  </a:lnTo>
                  <a:lnTo>
                    <a:pt x="99794" y="43867"/>
                  </a:lnTo>
                  <a:lnTo>
                    <a:pt x="109720" y="44682"/>
                  </a:lnTo>
                  <a:lnTo>
                    <a:pt x="120000" y="45226"/>
                  </a:lnTo>
                  <a:lnTo>
                    <a:pt x="116064" y="56737"/>
                  </a:lnTo>
                  <a:lnTo>
                    <a:pt x="112599" y="68791"/>
                  </a:lnTo>
                  <a:lnTo>
                    <a:pt x="109662" y="80936"/>
                  </a:lnTo>
                  <a:lnTo>
                    <a:pt x="107195" y="93625"/>
                  </a:lnTo>
                  <a:lnTo>
                    <a:pt x="105256" y="106676"/>
                  </a:lnTo>
                  <a:lnTo>
                    <a:pt x="103847" y="120000"/>
                  </a:lnTo>
                  <a:lnTo>
                    <a:pt x="94684" y="118912"/>
                  </a:lnTo>
                  <a:lnTo>
                    <a:pt x="85697" y="117371"/>
                  </a:lnTo>
                  <a:lnTo>
                    <a:pt x="77063" y="115558"/>
                  </a:lnTo>
                  <a:lnTo>
                    <a:pt x="68722" y="113474"/>
                  </a:lnTo>
                  <a:lnTo>
                    <a:pt x="60734" y="110936"/>
                  </a:lnTo>
                  <a:lnTo>
                    <a:pt x="53157" y="108308"/>
                  </a:lnTo>
                  <a:lnTo>
                    <a:pt x="45873" y="105226"/>
                  </a:lnTo>
                  <a:lnTo>
                    <a:pt x="39060" y="101873"/>
                  </a:lnTo>
                  <a:lnTo>
                    <a:pt x="32657" y="98247"/>
                  </a:lnTo>
                  <a:lnTo>
                    <a:pt x="26784" y="94441"/>
                  </a:lnTo>
                  <a:lnTo>
                    <a:pt x="21439" y="90543"/>
                  </a:lnTo>
                  <a:lnTo>
                    <a:pt x="16505" y="86193"/>
                  </a:lnTo>
                  <a:lnTo>
                    <a:pt x="12276" y="81752"/>
                  </a:lnTo>
                  <a:lnTo>
                    <a:pt x="8516" y="77129"/>
                  </a:lnTo>
                  <a:lnTo>
                    <a:pt x="5403" y="72416"/>
                  </a:lnTo>
                  <a:lnTo>
                    <a:pt x="2995" y="67432"/>
                  </a:lnTo>
                  <a:lnTo>
                    <a:pt x="1174" y="62356"/>
                  </a:lnTo>
                  <a:lnTo>
                    <a:pt x="0" y="57099"/>
                  </a:lnTo>
                  <a:lnTo>
                    <a:pt x="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64" name="Google Shape;1264;p53"/>
            <p:cNvSpPr/>
            <p:nvPr/>
          </p:nvSpPr>
          <p:spPr>
            <a:xfrm>
              <a:off x="-201613" y="4310063"/>
              <a:ext cx="1522500" cy="1062000"/>
            </a:xfrm>
            <a:custGeom>
              <a:rect b="b" l="l" r="r" t="t"/>
              <a:pathLst>
                <a:path extrusionOk="0" h="120000" w="120000">
                  <a:moveTo>
                    <a:pt x="125" y="0"/>
                  </a:moveTo>
                  <a:lnTo>
                    <a:pt x="4191" y="4756"/>
                  </a:lnTo>
                  <a:lnTo>
                    <a:pt x="9071" y="9244"/>
                  </a:lnTo>
                  <a:lnTo>
                    <a:pt x="14577" y="13732"/>
                  </a:lnTo>
                  <a:lnTo>
                    <a:pt x="20709" y="17771"/>
                  </a:lnTo>
                  <a:lnTo>
                    <a:pt x="27403" y="21720"/>
                  </a:lnTo>
                  <a:lnTo>
                    <a:pt x="34661" y="25310"/>
                  </a:lnTo>
                  <a:lnTo>
                    <a:pt x="42544" y="28721"/>
                  </a:lnTo>
                  <a:lnTo>
                    <a:pt x="50928" y="31772"/>
                  </a:lnTo>
                  <a:lnTo>
                    <a:pt x="59687" y="34554"/>
                  </a:lnTo>
                  <a:lnTo>
                    <a:pt x="68884" y="37247"/>
                  </a:lnTo>
                  <a:lnTo>
                    <a:pt x="78581" y="39311"/>
                  </a:lnTo>
                  <a:lnTo>
                    <a:pt x="88717" y="41286"/>
                  </a:lnTo>
                  <a:lnTo>
                    <a:pt x="99040" y="42722"/>
                  </a:lnTo>
                  <a:lnTo>
                    <a:pt x="109739" y="43889"/>
                  </a:lnTo>
                  <a:lnTo>
                    <a:pt x="109739" y="44068"/>
                  </a:lnTo>
                  <a:lnTo>
                    <a:pt x="110052" y="57262"/>
                  </a:lnTo>
                  <a:lnTo>
                    <a:pt x="110865" y="70545"/>
                  </a:lnTo>
                  <a:lnTo>
                    <a:pt x="112367" y="83201"/>
                  </a:lnTo>
                  <a:lnTo>
                    <a:pt x="114431" y="95766"/>
                  </a:lnTo>
                  <a:lnTo>
                    <a:pt x="116934" y="108062"/>
                  </a:lnTo>
                  <a:lnTo>
                    <a:pt x="120000" y="120000"/>
                  </a:lnTo>
                  <a:lnTo>
                    <a:pt x="109614" y="119192"/>
                  </a:lnTo>
                  <a:lnTo>
                    <a:pt x="99603" y="117845"/>
                  </a:lnTo>
                  <a:lnTo>
                    <a:pt x="89843" y="116230"/>
                  </a:lnTo>
                  <a:lnTo>
                    <a:pt x="80396" y="114255"/>
                  </a:lnTo>
                  <a:lnTo>
                    <a:pt x="71386" y="112011"/>
                  </a:lnTo>
                  <a:lnTo>
                    <a:pt x="62752" y="109319"/>
                  </a:lnTo>
                  <a:lnTo>
                    <a:pt x="54494" y="106447"/>
                  </a:lnTo>
                  <a:lnTo>
                    <a:pt x="46736" y="103126"/>
                  </a:lnTo>
                  <a:lnTo>
                    <a:pt x="39478" y="99715"/>
                  </a:lnTo>
                  <a:lnTo>
                    <a:pt x="32721" y="95946"/>
                  </a:lnTo>
                  <a:lnTo>
                    <a:pt x="26590" y="91907"/>
                  </a:lnTo>
                  <a:lnTo>
                    <a:pt x="20896" y="87688"/>
                  </a:lnTo>
                  <a:lnTo>
                    <a:pt x="16016" y="83201"/>
                  </a:lnTo>
                  <a:lnTo>
                    <a:pt x="11574" y="78534"/>
                  </a:lnTo>
                  <a:lnTo>
                    <a:pt x="7945" y="73597"/>
                  </a:lnTo>
                  <a:lnTo>
                    <a:pt x="5005" y="68750"/>
                  </a:lnTo>
                  <a:lnTo>
                    <a:pt x="2815" y="63455"/>
                  </a:lnTo>
                  <a:lnTo>
                    <a:pt x="1376" y="58249"/>
                  </a:lnTo>
                  <a:lnTo>
                    <a:pt x="688" y="52864"/>
                  </a:lnTo>
                  <a:lnTo>
                    <a:pt x="312" y="53223"/>
                  </a:lnTo>
                  <a:lnTo>
                    <a:pt x="0" y="53672"/>
                  </a:lnTo>
                  <a:lnTo>
                    <a:pt x="12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65" name="Google Shape;1265;p53"/>
            <p:cNvSpPr/>
            <p:nvPr/>
          </p:nvSpPr>
          <p:spPr>
            <a:xfrm>
              <a:off x="-201613" y="5187950"/>
              <a:ext cx="2236800" cy="1059000"/>
            </a:xfrm>
            <a:custGeom>
              <a:rect b="b" l="l" r="r" t="t"/>
              <a:pathLst>
                <a:path extrusionOk="0" h="120000" w="120000">
                  <a:moveTo>
                    <a:pt x="0" y="0"/>
                  </a:moveTo>
                  <a:lnTo>
                    <a:pt x="2683" y="4681"/>
                  </a:lnTo>
                  <a:lnTo>
                    <a:pt x="5793" y="9272"/>
                  </a:lnTo>
                  <a:lnTo>
                    <a:pt x="9371" y="13683"/>
                  </a:lnTo>
                  <a:lnTo>
                    <a:pt x="13375" y="18004"/>
                  </a:lnTo>
                  <a:lnTo>
                    <a:pt x="17806" y="21875"/>
                  </a:lnTo>
                  <a:lnTo>
                    <a:pt x="22662" y="25656"/>
                  </a:lnTo>
                  <a:lnTo>
                    <a:pt x="27859" y="29077"/>
                  </a:lnTo>
                  <a:lnTo>
                    <a:pt x="33354" y="32408"/>
                  </a:lnTo>
                  <a:lnTo>
                    <a:pt x="39233" y="35198"/>
                  </a:lnTo>
                  <a:lnTo>
                    <a:pt x="45452" y="37809"/>
                  </a:lnTo>
                  <a:lnTo>
                    <a:pt x="51884" y="40240"/>
                  </a:lnTo>
                  <a:lnTo>
                    <a:pt x="58615" y="42220"/>
                  </a:lnTo>
                  <a:lnTo>
                    <a:pt x="65601" y="43660"/>
                  </a:lnTo>
                  <a:lnTo>
                    <a:pt x="72800" y="45011"/>
                  </a:lnTo>
                  <a:lnTo>
                    <a:pt x="80127" y="45821"/>
                  </a:lnTo>
                  <a:lnTo>
                    <a:pt x="87667" y="46271"/>
                  </a:lnTo>
                  <a:lnTo>
                    <a:pt x="90820" y="56984"/>
                  </a:lnTo>
                  <a:lnTo>
                    <a:pt x="94142" y="66976"/>
                  </a:lnTo>
                  <a:lnTo>
                    <a:pt x="97891" y="76609"/>
                  </a:lnTo>
                  <a:lnTo>
                    <a:pt x="101810" y="85791"/>
                  </a:lnTo>
                  <a:lnTo>
                    <a:pt x="105985" y="94433"/>
                  </a:lnTo>
                  <a:lnTo>
                    <a:pt x="110500" y="102445"/>
                  </a:lnTo>
                  <a:lnTo>
                    <a:pt x="115143" y="110007"/>
                  </a:lnTo>
                  <a:lnTo>
                    <a:pt x="120000" y="116849"/>
                  </a:lnTo>
                  <a:lnTo>
                    <a:pt x="113354" y="118199"/>
                  </a:lnTo>
                  <a:lnTo>
                    <a:pt x="106453" y="119189"/>
                  </a:lnTo>
                  <a:lnTo>
                    <a:pt x="99339" y="119819"/>
                  </a:lnTo>
                  <a:lnTo>
                    <a:pt x="92140" y="120000"/>
                  </a:lnTo>
                  <a:lnTo>
                    <a:pt x="84941" y="119819"/>
                  </a:lnTo>
                  <a:lnTo>
                    <a:pt x="77912" y="119189"/>
                  </a:lnTo>
                  <a:lnTo>
                    <a:pt x="71011" y="118199"/>
                  </a:lnTo>
                  <a:lnTo>
                    <a:pt x="64323" y="116849"/>
                  </a:lnTo>
                  <a:lnTo>
                    <a:pt x="57848" y="115048"/>
                  </a:lnTo>
                  <a:lnTo>
                    <a:pt x="51629" y="112978"/>
                  </a:lnTo>
                  <a:lnTo>
                    <a:pt x="45623" y="110457"/>
                  </a:lnTo>
                  <a:lnTo>
                    <a:pt x="39872" y="107846"/>
                  </a:lnTo>
                  <a:lnTo>
                    <a:pt x="34462" y="104786"/>
                  </a:lnTo>
                  <a:lnTo>
                    <a:pt x="29435" y="101455"/>
                  </a:lnTo>
                  <a:lnTo>
                    <a:pt x="24621" y="97854"/>
                  </a:lnTo>
                  <a:lnTo>
                    <a:pt x="20191" y="94073"/>
                  </a:lnTo>
                  <a:lnTo>
                    <a:pt x="16187" y="90022"/>
                  </a:lnTo>
                  <a:lnTo>
                    <a:pt x="12523" y="85791"/>
                  </a:lnTo>
                  <a:lnTo>
                    <a:pt x="9371" y="81200"/>
                  </a:lnTo>
                  <a:lnTo>
                    <a:pt x="6560" y="76609"/>
                  </a:lnTo>
                  <a:lnTo>
                    <a:pt x="4259" y="71657"/>
                  </a:lnTo>
                  <a:lnTo>
                    <a:pt x="2385" y="66616"/>
                  </a:lnTo>
                  <a:lnTo>
                    <a:pt x="1064" y="61575"/>
                  </a:lnTo>
                  <a:lnTo>
                    <a:pt x="212" y="56084"/>
                  </a:lnTo>
                  <a:lnTo>
                    <a:pt x="0" y="50682"/>
                  </a:lnTo>
                  <a:lnTo>
                    <a:pt x="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66" name="Google Shape;1266;p53"/>
            <p:cNvSpPr/>
            <p:nvPr/>
          </p:nvSpPr>
          <p:spPr>
            <a:xfrm>
              <a:off x="-204788" y="1498600"/>
              <a:ext cx="3440100" cy="1219200"/>
            </a:xfrm>
            <a:custGeom>
              <a:rect b="b" l="l" r="r" t="t"/>
              <a:pathLst>
                <a:path extrusionOk="0" h="120000" w="120000">
                  <a:moveTo>
                    <a:pt x="60000" y="0"/>
                  </a:moveTo>
                  <a:lnTo>
                    <a:pt x="64679" y="156"/>
                  </a:lnTo>
                  <a:lnTo>
                    <a:pt x="69275" y="702"/>
                  </a:lnTo>
                  <a:lnTo>
                    <a:pt x="73733" y="1561"/>
                  </a:lnTo>
                  <a:lnTo>
                    <a:pt x="78107" y="2654"/>
                  </a:lnTo>
                  <a:lnTo>
                    <a:pt x="82288" y="4216"/>
                  </a:lnTo>
                  <a:lnTo>
                    <a:pt x="86386" y="6089"/>
                  </a:lnTo>
                  <a:lnTo>
                    <a:pt x="90290" y="8041"/>
                  </a:lnTo>
                  <a:lnTo>
                    <a:pt x="93973" y="10461"/>
                  </a:lnTo>
                  <a:lnTo>
                    <a:pt x="97489" y="13038"/>
                  </a:lnTo>
                  <a:lnTo>
                    <a:pt x="100812" y="16005"/>
                  </a:lnTo>
                  <a:lnTo>
                    <a:pt x="103940" y="19128"/>
                  </a:lnTo>
                  <a:lnTo>
                    <a:pt x="106820" y="22407"/>
                  </a:lnTo>
                  <a:lnTo>
                    <a:pt x="109423" y="25998"/>
                  </a:lnTo>
                  <a:lnTo>
                    <a:pt x="111804" y="29668"/>
                  </a:lnTo>
                  <a:lnTo>
                    <a:pt x="113908" y="33493"/>
                  </a:lnTo>
                  <a:lnTo>
                    <a:pt x="115708" y="37631"/>
                  </a:lnTo>
                  <a:lnTo>
                    <a:pt x="117231" y="41847"/>
                  </a:lnTo>
                  <a:lnTo>
                    <a:pt x="118394" y="46141"/>
                  </a:lnTo>
                  <a:lnTo>
                    <a:pt x="119280" y="50670"/>
                  </a:lnTo>
                  <a:lnTo>
                    <a:pt x="119806" y="55198"/>
                  </a:lnTo>
                  <a:lnTo>
                    <a:pt x="120000" y="59882"/>
                  </a:lnTo>
                  <a:lnTo>
                    <a:pt x="119806" y="64567"/>
                  </a:lnTo>
                  <a:lnTo>
                    <a:pt x="119280" y="69251"/>
                  </a:lnTo>
                  <a:lnTo>
                    <a:pt x="118394" y="73702"/>
                  </a:lnTo>
                  <a:lnTo>
                    <a:pt x="117231" y="78074"/>
                  </a:lnTo>
                  <a:lnTo>
                    <a:pt x="115708" y="82212"/>
                  </a:lnTo>
                  <a:lnTo>
                    <a:pt x="113908" y="86350"/>
                  </a:lnTo>
                  <a:lnTo>
                    <a:pt x="111804" y="90175"/>
                  </a:lnTo>
                  <a:lnTo>
                    <a:pt x="109423" y="94001"/>
                  </a:lnTo>
                  <a:lnTo>
                    <a:pt x="106820" y="97436"/>
                  </a:lnTo>
                  <a:lnTo>
                    <a:pt x="103940" y="100793"/>
                  </a:lnTo>
                  <a:lnTo>
                    <a:pt x="100812" y="103916"/>
                  </a:lnTo>
                  <a:lnTo>
                    <a:pt x="97489" y="106805"/>
                  </a:lnTo>
                  <a:lnTo>
                    <a:pt x="93973" y="109303"/>
                  </a:lnTo>
                  <a:lnTo>
                    <a:pt x="90290" y="111724"/>
                  </a:lnTo>
                  <a:lnTo>
                    <a:pt x="86386" y="113832"/>
                  </a:lnTo>
                  <a:lnTo>
                    <a:pt x="82288" y="115705"/>
                  </a:lnTo>
                  <a:lnTo>
                    <a:pt x="78107" y="117111"/>
                  </a:lnTo>
                  <a:lnTo>
                    <a:pt x="73733" y="118438"/>
                  </a:lnTo>
                  <a:lnTo>
                    <a:pt x="69275" y="119297"/>
                  </a:lnTo>
                  <a:lnTo>
                    <a:pt x="64679" y="119687"/>
                  </a:lnTo>
                  <a:lnTo>
                    <a:pt x="60000" y="120000"/>
                  </a:lnTo>
                  <a:lnTo>
                    <a:pt x="55320" y="119687"/>
                  </a:lnTo>
                  <a:lnTo>
                    <a:pt x="50752" y="119297"/>
                  </a:lnTo>
                  <a:lnTo>
                    <a:pt x="46266" y="118438"/>
                  </a:lnTo>
                  <a:lnTo>
                    <a:pt x="41892" y="117111"/>
                  </a:lnTo>
                  <a:lnTo>
                    <a:pt x="37711" y="115705"/>
                  </a:lnTo>
                  <a:lnTo>
                    <a:pt x="33640" y="113832"/>
                  </a:lnTo>
                  <a:lnTo>
                    <a:pt x="29764" y="111724"/>
                  </a:lnTo>
                  <a:lnTo>
                    <a:pt x="26026" y="109303"/>
                  </a:lnTo>
                  <a:lnTo>
                    <a:pt x="22510" y="106805"/>
                  </a:lnTo>
                  <a:lnTo>
                    <a:pt x="19187" y="103916"/>
                  </a:lnTo>
                  <a:lnTo>
                    <a:pt x="16059" y="100793"/>
                  </a:lnTo>
                  <a:lnTo>
                    <a:pt x="13179" y="97436"/>
                  </a:lnTo>
                  <a:lnTo>
                    <a:pt x="10576" y="94001"/>
                  </a:lnTo>
                  <a:lnTo>
                    <a:pt x="8195" y="90175"/>
                  </a:lnTo>
                  <a:lnTo>
                    <a:pt x="6146" y="86350"/>
                  </a:lnTo>
                  <a:lnTo>
                    <a:pt x="4347" y="82212"/>
                  </a:lnTo>
                  <a:lnTo>
                    <a:pt x="2824" y="78074"/>
                  </a:lnTo>
                  <a:lnTo>
                    <a:pt x="1605" y="73702"/>
                  </a:lnTo>
                  <a:lnTo>
                    <a:pt x="747" y="69251"/>
                  </a:lnTo>
                  <a:lnTo>
                    <a:pt x="193" y="64567"/>
                  </a:lnTo>
                  <a:lnTo>
                    <a:pt x="0" y="59882"/>
                  </a:lnTo>
                  <a:lnTo>
                    <a:pt x="193" y="55198"/>
                  </a:lnTo>
                  <a:lnTo>
                    <a:pt x="747" y="50670"/>
                  </a:lnTo>
                  <a:lnTo>
                    <a:pt x="1605" y="46141"/>
                  </a:lnTo>
                  <a:lnTo>
                    <a:pt x="2824" y="41847"/>
                  </a:lnTo>
                  <a:lnTo>
                    <a:pt x="4347" y="37631"/>
                  </a:lnTo>
                  <a:lnTo>
                    <a:pt x="6146" y="33493"/>
                  </a:lnTo>
                  <a:lnTo>
                    <a:pt x="8195" y="29668"/>
                  </a:lnTo>
                  <a:lnTo>
                    <a:pt x="10576" y="25998"/>
                  </a:lnTo>
                  <a:lnTo>
                    <a:pt x="13179" y="22407"/>
                  </a:lnTo>
                  <a:lnTo>
                    <a:pt x="16059" y="19128"/>
                  </a:lnTo>
                  <a:lnTo>
                    <a:pt x="19187" y="16005"/>
                  </a:lnTo>
                  <a:lnTo>
                    <a:pt x="22510" y="13038"/>
                  </a:lnTo>
                  <a:lnTo>
                    <a:pt x="26026" y="10461"/>
                  </a:lnTo>
                  <a:lnTo>
                    <a:pt x="29764" y="8041"/>
                  </a:lnTo>
                  <a:lnTo>
                    <a:pt x="33640" y="6089"/>
                  </a:lnTo>
                  <a:lnTo>
                    <a:pt x="37711" y="4216"/>
                  </a:lnTo>
                  <a:lnTo>
                    <a:pt x="41892" y="2654"/>
                  </a:lnTo>
                  <a:lnTo>
                    <a:pt x="46266" y="1561"/>
                  </a:lnTo>
                  <a:lnTo>
                    <a:pt x="50752" y="702"/>
                  </a:lnTo>
                  <a:lnTo>
                    <a:pt x="55320" y="156"/>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67" name="Google Shape;1267;p53"/>
            <p:cNvSpPr/>
            <p:nvPr/>
          </p:nvSpPr>
          <p:spPr>
            <a:xfrm>
              <a:off x="1430338" y="3148013"/>
              <a:ext cx="3098700" cy="3102000"/>
            </a:xfrm>
            <a:custGeom>
              <a:rect b="b" l="l" r="r" t="t"/>
              <a:pathLst>
                <a:path extrusionOk="0" h="120000" w="120000">
                  <a:moveTo>
                    <a:pt x="59984" y="18709"/>
                  </a:moveTo>
                  <a:lnTo>
                    <a:pt x="58755" y="18832"/>
                  </a:lnTo>
                  <a:lnTo>
                    <a:pt x="57587" y="19201"/>
                  </a:lnTo>
                  <a:lnTo>
                    <a:pt x="56573" y="19877"/>
                  </a:lnTo>
                  <a:lnTo>
                    <a:pt x="55743" y="20706"/>
                  </a:lnTo>
                  <a:lnTo>
                    <a:pt x="55067" y="21720"/>
                  </a:lnTo>
                  <a:lnTo>
                    <a:pt x="54668" y="22887"/>
                  </a:lnTo>
                  <a:lnTo>
                    <a:pt x="54514" y="24178"/>
                  </a:lnTo>
                  <a:lnTo>
                    <a:pt x="54514" y="27926"/>
                  </a:lnTo>
                  <a:lnTo>
                    <a:pt x="52209" y="28817"/>
                  </a:lnTo>
                  <a:lnTo>
                    <a:pt x="50058" y="29953"/>
                  </a:lnTo>
                  <a:lnTo>
                    <a:pt x="48092" y="31336"/>
                  </a:lnTo>
                  <a:lnTo>
                    <a:pt x="46309" y="32964"/>
                  </a:lnTo>
                  <a:lnTo>
                    <a:pt x="44742" y="34746"/>
                  </a:lnTo>
                  <a:lnTo>
                    <a:pt x="43390" y="36743"/>
                  </a:lnTo>
                  <a:lnTo>
                    <a:pt x="42345" y="38986"/>
                  </a:lnTo>
                  <a:lnTo>
                    <a:pt x="41485" y="41290"/>
                  </a:lnTo>
                  <a:lnTo>
                    <a:pt x="41055" y="43748"/>
                  </a:lnTo>
                  <a:lnTo>
                    <a:pt x="40870" y="46298"/>
                  </a:lnTo>
                  <a:lnTo>
                    <a:pt x="41055" y="48878"/>
                  </a:lnTo>
                  <a:lnTo>
                    <a:pt x="41546" y="51397"/>
                  </a:lnTo>
                  <a:lnTo>
                    <a:pt x="42407" y="53732"/>
                  </a:lnTo>
                  <a:lnTo>
                    <a:pt x="43451" y="55975"/>
                  </a:lnTo>
                  <a:lnTo>
                    <a:pt x="44865" y="58003"/>
                  </a:lnTo>
                  <a:lnTo>
                    <a:pt x="46463" y="59846"/>
                  </a:lnTo>
                  <a:lnTo>
                    <a:pt x="48307" y="61443"/>
                  </a:lnTo>
                  <a:lnTo>
                    <a:pt x="50335" y="62857"/>
                  </a:lnTo>
                  <a:lnTo>
                    <a:pt x="52548" y="63963"/>
                  </a:lnTo>
                  <a:lnTo>
                    <a:pt x="54914" y="64761"/>
                  </a:lnTo>
                  <a:lnTo>
                    <a:pt x="57434" y="65253"/>
                  </a:lnTo>
                  <a:lnTo>
                    <a:pt x="59984" y="65468"/>
                  </a:lnTo>
                  <a:lnTo>
                    <a:pt x="61674" y="65652"/>
                  </a:lnTo>
                  <a:lnTo>
                    <a:pt x="63180" y="66082"/>
                  </a:lnTo>
                  <a:lnTo>
                    <a:pt x="64563" y="66881"/>
                  </a:lnTo>
                  <a:lnTo>
                    <a:pt x="65792" y="67895"/>
                  </a:lnTo>
                  <a:lnTo>
                    <a:pt x="66745" y="69124"/>
                  </a:lnTo>
                  <a:lnTo>
                    <a:pt x="67544" y="70506"/>
                  </a:lnTo>
                  <a:lnTo>
                    <a:pt x="68035" y="72012"/>
                  </a:lnTo>
                  <a:lnTo>
                    <a:pt x="68189" y="73701"/>
                  </a:lnTo>
                  <a:lnTo>
                    <a:pt x="68035" y="75268"/>
                  </a:lnTo>
                  <a:lnTo>
                    <a:pt x="67574" y="76712"/>
                  </a:lnTo>
                  <a:lnTo>
                    <a:pt x="66868" y="78095"/>
                  </a:lnTo>
                  <a:lnTo>
                    <a:pt x="65976" y="79293"/>
                  </a:lnTo>
                  <a:lnTo>
                    <a:pt x="64839" y="80276"/>
                  </a:lnTo>
                  <a:lnTo>
                    <a:pt x="63580" y="81075"/>
                  </a:lnTo>
                  <a:lnTo>
                    <a:pt x="62104" y="81566"/>
                  </a:lnTo>
                  <a:lnTo>
                    <a:pt x="60537" y="81843"/>
                  </a:lnTo>
                  <a:lnTo>
                    <a:pt x="60322" y="81843"/>
                  </a:lnTo>
                  <a:lnTo>
                    <a:pt x="59769" y="81781"/>
                  </a:lnTo>
                  <a:lnTo>
                    <a:pt x="59032" y="81628"/>
                  </a:lnTo>
                  <a:lnTo>
                    <a:pt x="58079" y="81443"/>
                  </a:lnTo>
                  <a:lnTo>
                    <a:pt x="57096" y="81136"/>
                  </a:lnTo>
                  <a:lnTo>
                    <a:pt x="56020" y="80675"/>
                  </a:lnTo>
                  <a:lnTo>
                    <a:pt x="54975" y="80061"/>
                  </a:lnTo>
                  <a:lnTo>
                    <a:pt x="54023" y="79293"/>
                  </a:lnTo>
                  <a:lnTo>
                    <a:pt x="53008" y="78556"/>
                  </a:lnTo>
                  <a:lnTo>
                    <a:pt x="51902" y="78003"/>
                  </a:lnTo>
                  <a:lnTo>
                    <a:pt x="50704" y="77726"/>
                  </a:lnTo>
                  <a:lnTo>
                    <a:pt x="49536" y="77665"/>
                  </a:lnTo>
                  <a:lnTo>
                    <a:pt x="48368" y="77880"/>
                  </a:lnTo>
                  <a:lnTo>
                    <a:pt x="47262" y="78341"/>
                  </a:lnTo>
                  <a:lnTo>
                    <a:pt x="46248" y="79047"/>
                  </a:lnTo>
                  <a:lnTo>
                    <a:pt x="45480" y="80061"/>
                  </a:lnTo>
                  <a:lnTo>
                    <a:pt x="44896" y="81136"/>
                  </a:lnTo>
                  <a:lnTo>
                    <a:pt x="44619" y="82304"/>
                  </a:lnTo>
                  <a:lnTo>
                    <a:pt x="44558" y="83471"/>
                  </a:lnTo>
                  <a:lnTo>
                    <a:pt x="44804" y="84639"/>
                  </a:lnTo>
                  <a:lnTo>
                    <a:pt x="45295" y="85806"/>
                  </a:lnTo>
                  <a:lnTo>
                    <a:pt x="46033" y="86820"/>
                  </a:lnTo>
                  <a:lnTo>
                    <a:pt x="47539" y="88233"/>
                  </a:lnTo>
                  <a:lnTo>
                    <a:pt x="49106" y="89462"/>
                  </a:lnTo>
                  <a:lnTo>
                    <a:pt x="50827" y="90445"/>
                  </a:lnTo>
                  <a:lnTo>
                    <a:pt x="52609" y="91336"/>
                  </a:lnTo>
                  <a:lnTo>
                    <a:pt x="54514" y="92012"/>
                  </a:lnTo>
                  <a:lnTo>
                    <a:pt x="54514" y="95821"/>
                  </a:lnTo>
                  <a:lnTo>
                    <a:pt x="54668" y="97112"/>
                  </a:lnTo>
                  <a:lnTo>
                    <a:pt x="55067" y="98218"/>
                  </a:lnTo>
                  <a:lnTo>
                    <a:pt x="55743" y="99231"/>
                  </a:lnTo>
                  <a:lnTo>
                    <a:pt x="56573" y="100122"/>
                  </a:lnTo>
                  <a:lnTo>
                    <a:pt x="57587" y="100737"/>
                  </a:lnTo>
                  <a:lnTo>
                    <a:pt x="58755" y="101136"/>
                  </a:lnTo>
                  <a:lnTo>
                    <a:pt x="59984" y="101290"/>
                  </a:lnTo>
                  <a:lnTo>
                    <a:pt x="61275" y="101136"/>
                  </a:lnTo>
                  <a:lnTo>
                    <a:pt x="62381" y="100737"/>
                  </a:lnTo>
                  <a:lnTo>
                    <a:pt x="63457" y="100122"/>
                  </a:lnTo>
                  <a:lnTo>
                    <a:pt x="64286" y="99231"/>
                  </a:lnTo>
                  <a:lnTo>
                    <a:pt x="64901" y="98218"/>
                  </a:lnTo>
                  <a:lnTo>
                    <a:pt x="65362" y="97112"/>
                  </a:lnTo>
                  <a:lnTo>
                    <a:pt x="65454" y="95821"/>
                  </a:lnTo>
                  <a:lnTo>
                    <a:pt x="65454" y="92012"/>
                  </a:lnTo>
                  <a:lnTo>
                    <a:pt x="67759" y="91182"/>
                  </a:lnTo>
                  <a:lnTo>
                    <a:pt x="69941" y="90076"/>
                  </a:lnTo>
                  <a:lnTo>
                    <a:pt x="71877" y="88663"/>
                  </a:lnTo>
                  <a:lnTo>
                    <a:pt x="73690" y="87035"/>
                  </a:lnTo>
                  <a:lnTo>
                    <a:pt x="75226" y="85192"/>
                  </a:lnTo>
                  <a:lnTo>
                    <a:pt x="76578" y="83195"/>
                  </a:lnTo>
                  <a:lnTo>
                    <a:pt x="77685" y="81013"/>
                  </a:lnTo>
                  <a:lnTo>
                    <a:pt x="78483" y="78678"/>
                  </a:lnTo>
                  <a:lnTo>
                    <a:pt x="78975" y="76221"/>
                  </a:lnTo>
                  <a:lnTo>
                    <a:pt x="79160" y="73701"/>
                  </a:lnTo>
                  <a:lnTo>
                    <a:pt x="78975" y="71059"/>
                  </a:lnTo>
                  <a:lnTo>
                    <a:pt x="78422" y="68602"/>
                  </a:lnTo>
                  <a:lnTo>
                    <a:pt x="77654" y="66205"/>
                  </a:lnTo>
                  <a:lnTo>
                    <a:pt x="76517" y="64024"/>
                  </a:lnTo>
                  <a:lnTo>
                    <a:pt x="75134" y="61966"/>
                  </a:lnTo>
                  <a:lnTo>
                    <a:pt x="73505" y="60184"/>
                  </a:lnTo>
                  <a:lnTo>
                    <a:pt x="71661" y="58556"/>
                  </a:lnTo>
                  <a:lnTo>
                    <a:pt x="69664" y="57142"/>
                  </a:lnTo>
                  <a:lnTo>
                    <a:pt x="67421" y="56036"/>
                  </a:lnTo>
                  <a:lnTo>
                    <a:pt x="65085" y="55207"/>
                  </a:lnTo>
                  <a:lnTo>
                    <a:pt x="62627" y="54685"/>
                  </a:lnTo>
                  <a:lnTo>
                    <a:pt x="59984" y="54531"/>
                  </a:lnTo>
                  <a:lnTo>
                    <a:pt x="58355" y="54347"/>
                  </a:lnTo>
                  <a:lnTo>
                    <a:pt x="56819" y="53855"/>
                  </a:lnTo>
                  <a:lnTo>
                    <a:pt x="55405" y="53118"/>
                  </a:lnTo>
                  <a:lnTo>
                    <a:pt x="54238" y="52135"/>
                  </a:lnTo>
                  <a:lnTo>
                    <a:pt x="53224" y="50906"/>
                  </a:lnTo>
                  <a:lnTo>
                    <a:pt x="52455" y="49493"/>
                  </a:lnTo>
                  <a:lnTo>
                    <a:pt x="51994" y="47926"/>
                  </a:lnTo>
                  <a:lnTo>
                    <a:pt x="51841" y="46298"/>
                  </a:lnTo>
                  <a:lnTo>
                    <a:pt x="51933" y="44761"/>
                  </a:lnTo>
                  <a:lnTo>
                    <a:pt x="52394" y="43225"/>
                  </a:lnTo>
                  <a:lnTo>
                    <a:pt x="53131" y="41904"/>
                  </a:lnTo>
                  <a:lnTo>
                    <a:pt x="54023" y="40737"/>
                  </a:lnTo>
                  <a:lnTo>
                    <a:pt x="55190" y="39723"/>
                  </a:lnTo>
                  <a:lnTo>
                    <a:pt x="56481" y="38924"/>
                  </a:lnTo>
                  <a:lnTo>
                    <a:pt x="57864" y="38371"/>
                  </a:lnTo>
                  <a:lnTo>
                    <a:pt x="59431" y="38156"/>
                  </a:lnTo>
                  <a:lnTo>
                    <a:pt x="59646" y="38156"/>
                  </a:lnTo>
                  <a:lnTo>
                    <a:pt x="60107" y="38156"/>
                  </a:lnTo>
                  <a:lnTo>
                    <a:pt x="60783" y="38218"/>
                  </a:lnTo>
                  <a:lnTo>
                    <a:pt x="61613" y="38371"/>
                  </a:lnTo>
                  <a:lnTo>
                    <a:pt x="62504" y="38586"/>
                  </a:lnTo>
                  <a:lnTo>
                    <a:pt x="63457" y="38894"/>
                  </a:lnTo>
                  <a:lnTo>
                    <a:pt x="64409" y="39324"/>
                  </a:lnTo>
                  <a:lnTo>
                    <a:pt x="65239" y="39938"/>
                  </a:lnTo>
                  <a:lnTo>
                    <a:pt x="66038" y="40675"/>
                  </a:lnTo>
                  <a:lnTo>
                    <a:pt x="66806" y="41443"/>
                  </a:lnTo>
                  <a:lnTo>
                    <a:pt x="67697" y="41996"/>
                  </a:lnTo>
                  <a:lnTo>
                    <a:pt x="68711" y="42334"/>
                  </a:lnTo>
                  <a:lnTo>
                    <a:pt x="69756" y="42457"/>
                  </a:lnTo>
                  <a:lnTo>
                    <a:pt x="70832" y="42334"/>
                  </a:lnTo>
                  <a:lnTo>
                    <a:pt x="71846" y="42058"/>
                  </a:lnTo>
                  <a:lnTo>
                    <a:pt x="72829" y="41566"/>
                  </a:lnTo>
                  <a:lnTo>
                    <a:pt x="73720" y="40890"/>
                  </a:lnTo>
                  <a:lnTo>
                    <a:pt x="74519" y="39938"/>
                  </a:lnTo>
                  <a:lnTo>
                    <a:pt x="75072" y="38894"/>
                  </a:lnTo>
                  <a:lnTo>
                    <a:pt x="75411" y="37695"/>
                  </a:lnTo>
                  <a:lnTo>
                    <a:pt x="75411" y="36466"/>
                  </a:lnTo>
                  <a:lnTo>
                    <a:pt x="75195" y="35299"/>
                  </a:lnTo>
                  <a:lnTo>
                    <a:pt x="74673" y="34193"/>
                  </a:lnTo>
                  <a:lnTo>
                    <a:pt x="73966" y="33179"/>
                  </a:lnTo>
                  <a:lnTo>
                    <a:pt x="72491" y="31797"/>
                  </a:lnTo>
                  <a:lnTo>
                    <a:pt x="70893" y="30568"/>
                  </a:lnTo>
                  <a:lnTo>
                    <a:pt x="69142" y="29493"/>
                  </a:lnTo>
                  <a:lnTo>
                    <a:pt x="67359" y="28663"/>
                  </a:lnTo>
                  <a:lnTo>
                    <a:pt x="65454" y="27926"/>
                  </a:lnTo>
                  <a:lnTo>
                    <a:pt x="65454" y="24178"/>
                  </a:lnTo>
                  <a:lnTo>
                    <a:pt x="65362" y="22887"/>
                  </a:lnTo>
                  <a:lnTo>
                    <a:pt x="64901" y="21720"/>
                  </a:lnTo>
                  <a:lnTo>
                    <a:pt x="64286" y="20706"/>
                  </a:lnTo>
                  <a:lnTo>
                    <a:pt x="63457" y="19877"/>
                  </a:lnTo>
                  <a:lnTo>
                    <a:pt x="62381" y="19201"/>
                  </a:lnTo>
                  <a:lnTo>
                    <a:pt x="61275" y="18832"/>
                  </a:lnTo>
                  <a:lnTo>
                    <a:pt x="59984" y="18709"/>
                  </a:lnTo>
                  <a:close/>
                  <a:moveTo>
                    <a:pt x="59984" y="0"/>
                  </a:moveTo>
                  <a:lnTo>
                    <a:pt x="64471" y="153"/>
                  </a:lnTo>
                  <a:lnTo>
                    <a:pt x="68865" y="675"/>
                  </a:lnTo>
                  <a:lnTo>
                    <a:pt x="73167" y="1443"/>
                  </a:lnTo>
                  <a:lnTo>
                    <a:pt x="77316" y="2519"/>
                  </a:lnTo>
                  <a:lnTo>
                    <a:pt x="81372" y="3901"/>
                  </a:lnTo>
                  <a:lnTo>
                    <a:pt x="85306" y="5591"/>
                  </a:lnTo>
                  <a:lnTo>
                    <a:pt x="89024" y="7465"/>
                  </a:lnTo>
                  <a:lnTo>
                    <a:pt x="92681" y="9646"/>
                  </a:lnTo>
                  <a:lnTo>
                    <a:pt x="96122" y="12073"/>
                  </a:lnTo>
                  <a:lnTo>
                    <a:pt x="99380" y="14685"/>
                  </a:lnTo>
                  <a:lnTo>
                    <a:pt x="102453" y="17542"/>
                  </a:lnTo>
                  <a:lnTo>
                    <a:pt x="105280" y="20614"/>
                  </a:lnTo>
                  <a:lnTo>
                    <a:pt x="107923" y="23840"/>
                  </a:lnTo>
                  <a:lnTo>
                    <a:pt x="110320" y="27311"/>
                  </a:lnTo>
                  <a:lnTo>
                    <a:pt x="112501" y="30875"/>
                  </a:lnTo>
                  <a:lnTo>
                    <a:pt x="114407" y="34685"/>
                  </a:lnTo>
                  <a:lnTo>
                    <a:pt x="116066" y="38586"/>
                  </a:lnTo>
                  <a:lnTo>
                    <a:pt x="117480" y="42611"/>
                  </a:lnTo>
                  <a:lnTo>
                    <a:pt x="118524" y="46820"/>
                  </a:lnTo>
                  <a:lnTo>
                    <a:pt x="119385" y="51121"/>
                  </a:lnTo>
                  <a:lnTo>
                    <a:pt x="119815" y="55483"/>
                  </a:lnTo>
                  <a:lnTo>
                    <a:pt x="120000" y="59938"/>
                  </a:lnTo>
                  <a:lnTo>
                    <a:pt x="119815" y="64485"/>
                  </a:lnTo>
                  <a:lnTo>
                    <a:pt x="119385" y="68817"/>
                  </a:lnTo>
                  <a:lnTo>
                    <a:pt x="118524" y="73118"/>
                  </a:lnTo>
                  <a:lnTo>
                    <a:pt x="117480" y="77327"/>
                  </a:lnTo>
                  <a:lnTo>
                    <a:pt x="116066" y="81351"/>
                  </a:lnTo>
                  <a:lnTo>
                    <a:pt x="114407" y="85253"/>
                  </a:lnTo>
                  <a:lnTo>
                    <a:pt x="112501" y="89062"/>
                  </a:lnTo>
                  <a:lnTo>
                    <a:pt x="110320" y="92626"/>
                  </a:lnTo>
                  <a:lnTo>
                    <a:pt x="107923" y="96098"/>
                  </a:lnTo>
                  <a:lnTo>
                    <a:pt x="105280" y="99324"/>
                  </a:lnTo>
                  <a:lnTo>
                    <a:pt x="102453" y="102427"/>
                  </a:lnTo>
                  <a:lnTo>
                    <a:pt x="99380" y="105253"/>
                  </a:lnTo>
                  <a:lnTo>
                    <a:pt x="96122" y="107895"/>
                  </a:lnTo>
                  <a:lnTo>
                    <a:pt x="92681" y="110353"/>
                  </a:lnTo>
                  <a:lnTo>
                    <a:pt x="89024" y="112473"/>
                  </a:lnTo>
                  <a:lnTo>
                    <a:pt x="85306" y="114439"/>
                  </a:lnTo>
                  <a:lnTo>
                    <a:pt x="81372" y="116036"/>
                  </a:lnTo>
                  <a:lnTo>
                    <a:pt x="77316" y="117450"/>
                  </a:lnTo>
                  <a:lnTo>
                    <a:pt x="73167" y="118556"/>
                  </a:lnTo>
                  <a:lnTo>
                    <a:pt x="68865" y="119354"/>
                  </a:lnTo>
                  <a:lnTo>
                    <a:pt x="64471" y="119846"/>
                  </a:lnTo>
                  <a:lnTo>
                    <a:pt x="59984" y="120000"/>
                  </a:lnTo>
                  <a:lnTo>
                    <a:pt x="55528" y="119846"/>
                  </a:lnTo>
                  <a:lnTo>
                    <a:pt x="51103" y="119354"/>
                  </a:lnTo>
                  <a:lnTo>
                    <a:pt x="46862" y="118556"/>
                  </a:lnTo>
                  <a:lnTo>
                    <a:pt x="42683" y="117450"/>
                  </a:lnTo>
                  <a:lnTo>
                    <a:pt x="38596" y="116098"/>
                  </a:lnTo>
                  <a:lnTo>
                    <a:pt x="34693" y="114439"/>
                  </a:lnTo>
                  <a:lnTo>
                    <a:pt x="30944" y="112534"/>
                  </a:lnTo>
                  <a:lnTo>
                    <a:pt x="27318" y="110353"/>
                  </a:lnTo>
                  <a:lnTo>
                    <a:pt x="23907" y="107956"/>
                  </a:lnTo>
                  <a:lnTo>
                    <a:pt x="20619" y="105253"/>
                  </a:lnTo>
                  <a:lnTo>
                    <a:pt x="17577" y="102427"/>
                  </a:lnTo>
                  <a:lnTo>
                    <a:pt x="14688" y="99385"/>
                  </a:lnTo>
                  <a:lnTo>
                    <a:pt x="12046" y="96098"/>
                  </a:lnTo>
                  <a:lnTo>
                    <a:pt x="9649" y="92688"/>
                  </a:lnTo>
                  <a:lnTo>
                    <a:pt x="7467" y="89062"/>
                  </a:lnTo>
                  <a:lnTo>
                    <a:pt x="5592" y="85314"/>
                  </a:lnTo>
                  <a:lnTo>
                    <a:pt x="3902" y="81413"/>
                  </a:lnTo>
                  <a:lnTo>
                    <a:pt x="2519" y="77327"/>
                  </a:lnTo>
                  <a:lnTo>
                    <a:pt x="1444" y="73179"/>
                  </a:lnTo>
                  <a:lnTo>
                    <a:pt x="676" y="68878"/>
                  </a:lnTo>
                  <a:lnTo>
                    <a:pt x="153" y="64485"/>
                  </a:lnTo>
                  <a:lnTo>
                    <a:pt x="0" y="60000"/>
                  </a:lnTo>
                  <a:lnTo>
                    <a:pt x="153" y="55545"/>
                  </a:lnTo>
                  <a:lnTo>
                    <a:pt x="676" y="51121"/>
                  </a:lnTo>
                  <a:lnTo>
                    <a:pt x="1444" y="46881"/>
                  </a:lnTo>
                  <a:lnTo>
                    <a:pt x="2519" y="42672"/>
                  </a:lnTo>
                  <a:lnTo>
                    <a:pt x="3902" y="38586"/>
                  </a:lnTo>
                  <a:lnTo>
                    <a:pt x="5592" y="34685"/>
                  </a:lnTo>
                  <a:lnTo>
                    <a:pt x="7467" y="30937"/>
                  </a:lnTo>
                  <a:lnTo>
                    <a:pt x="9649" y="27311"/>
                  </a:lnTo>
                  <a:lnTo>
                    <a:pt x="12046" y="23901"/>
                  </a:lnTo>
                  <a:lnTo>
                    <a:pt x="14688" y="20614"/>
                  </a:lnTo>
                  <a:lnTo>
                    <a:pt x="17577" y="17603"/>
                  </a:lnTo>
                  <a:lnTo>
                    <a:pt x="20619" y="14685"/>
                  </a:lnTo>
                  <a:lnTo>
                    <a:pt x="23907" y="12073"/>
                  </a:lnTo>
                  <a:lnTo>
                    <a:pt x="27318" y="9646"/>
                  </a:lnTo>
                  <a:lnTo>
                    <a:pt x="30944" y="7465"/>
                  </a:lnTo>
                  <a:lnTo>
                    <a:pt x="34693" y="5591"/>
                  </a:lnTo>
                  <a:lnTo>
                    <a:pt x="38596" y="3901"/>
                  </a:lnTo>
                  <a:lnTo>
                    <a:pt x="42683" y="2519"/>
                  </a:lnTo>
                  <a:lnTo>
                    <a:pt x="46862" y="1443"/>
                  </a:lnTo>
                  <a:lnTo>
                    <a:pt x="51103" y="675"/>
                  </a:lnTo>
                  <a:lnTo>
                    <a:pt x="55528" y="153"/>
                  </a:lnTo>
                  <a:lnTo>
                    <a:pt x="5998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68" name="Google Shape;1268;p53"/>
          <p:cNvGrpSpPr/>
          <p:nvPr/>
        </p:nvGrpSpPr>
        <p:grpSpPr>
          <a:xfrm>
            <a:off x="2377379" y="4086250"/>
            <a:ext cx="294517" cy="296481"/>
            <a:chOff x="1901825" y="3711575"/>
            <a:chExt cx="1666763" cy="1677875"/>
          </a:xfrm>
        </p:grpSpPr>
        <p:sp>
          <p:nvSpPr>
            <p:cNvPr id="1269" name="Google Shape;1269;p53"/>
            <p:cNvSpPr/>
            <p:nvPr/>
          </p:nvSpPr>
          <p:spPr>
            <a:xfrm>
              <a:off x="1901825" y="3711575"/>
              <a:ext cx="833400" cy="833400"/>
            </a:xfrm>
            <a:custGeom>
              <a:rect b="b" l="l" r="r" t="t"/>
              <a:pathLst>
                <a:path extrusionOk="0" h="120000" w="120000">
                  <a:moveTo>
                    <a:pt x="52000" y="0"/>
                  </a:moveTo>
                  <a:lnTo>
                    <a:pt x="56285" y="285"/>
                  </a:lnTo>
                  <a:lnTo>
                    <a:pt x="60514" y="857"/>
                  </a:lnTo>
                  <a:lnTo>
                    <a:pt x="64685" y="1829"/>
                  </a:lnTo>
                  <a:lnTo>
                    <a:pt x="68800" y="3144"/>
                  </a:lnTo>
                  <a:lnTo>
                    <a:pt x="72742" y="4802"/>
                  </a:lnTo>
                  <a:lnTo>
                    <a:pt x="76628" y="6860"/>
                  </a:lnTo>
                  <a:lnTo>
                    <a:pt x="80342" y="9204"/>
                  </a:lnTo>
                  <a:lnTo>
                    <a:pt x="83885" y="11948"/>
                  </a:lnTo>
                  <a:lnTo>
                    <a:pt x="87257" y="15035"/>
                  </a:lnTo>
                  <a:lnTo>
                    <a:pt x="90285" y="18237"/>
                  </a:lnTo>
                  <a:lnTo>
                    <a:pt x="92914" y="21781"/>
                  </a:lnTo>
                  <a:lnTo>
                    <a:pt x="95257" y="25383"/>
                  </a:lnTo>
                  <a:lnTo>
                    <a:pt x="97257" y="29213"/>
                  </a:lnTo>
                  <a:lnTo>
                    <a:pt x="98971" y="33101"/>
                  </a:lnTo>
                  <a:lnTo>
                    <a:pt x="100285" y="37103"/>
                  </a:lnTo>
                  <a:lnTo>
                    <a:pt x="101200" y="41219"/>
                  </a:lnTo>
                  <a:lnTo>
                    <a:pt x="101885" y="45335"/>
                  </a:lnTo>
                  <a:lnTo>
                    <a:pt x="102171" y="49566"/>
                  </a:lnTo>
                  <a:lnTo>
                    <a:pt x="102171" y="53682"/>
                  </a:lnTo>
                  <a:lnTo>
                    <a:pt x="101714" y="57856"/>
                  </a:lnTo>
                  <a:lnTo>
                    <a:pt x="101600" y="60714"/>
                  </a:lnTo>
                  <a:lnTo>
                    <a:pt x="101714" y="63515"/>
                  </a:lnTo>
                  <a:lnTo>
                    <a:pt x="102342" y="66317"/>
                  </a:lnTo>
                  <a:lnTo>
                    <a:pt x="103200" y="69004"/>
                  </a:lnTo>
                  <a:lnTo>
                    <a:pt x="104457" y="71576"/>
                  </a:lnTo>
                  <a:lnTo>
                    <a:pt x="106000" y="73920"/>
                  </a:lnTo>
                  <a:lnTo>
                    <a:pt x="107942" y="76036"/>
                  </a:lnTo>
                  <a:lnTo>
                    <a:pt x="120000" y="88099"/>
                  </a:lnTo>
                  <a:lnTo>
                    <a:pt x="108628" y="99475"/>
                  </a:lnTo>
                  <a:lnTo>
                    <a:pt x="92171" y="83010"/>
                  </a:lnTo>
                  <a:lnTo>
                    <a:pt x="90971" y="82096"/>
                  </a:lnTo>
                  <a:lnTo>
                    <a:pt x="89657" y="81410"/>
                  </a:lnTo>
                  <a:lnTo>
                    <a:pt x="88285" y="81124"/>
                  </a:lnTo>
                  <a:lnTo>
                    <a:pt x="86857" y="81124"/>
                  </a:lnTo>
                  <a:lnTo>
                    <a:pt x="85485" y="81410"/>
                  </a:lnTo>
                  <a:lnTo>
                    <a:pt x="84171" y="82096"/>
                  </a:lnTo>
                  <a:lnTo>
                    <a:pt x="82971" y="83010"/>
                  </a:lnTo>
                  <a:lnTo>
                    <a:pt x="82000" y="84211"/>
                  </a:lnTo>
                  <a:lnTo>
                    <a:pt x="81371" y="85526"/>
                  </a:lnTo>
                  <a:lnTo>
                    <a:pt x="81085" y="86955"/>
                  </a:lnTo>
                  <a:lnTo>
                    <a:pt x="81085" y="88327"/>
                  </a:lnTo>
                  <a:lnTo>
                    <a:pt x="81371" y="89757"/>
                  </a:lnTo>
                  <a:lnTo>
                    <a:pt x="82000" y="91071"/>
                  </a:lnTo>
                  <a:lnTo>
                    <a:pt x="82971" y="92215"/>
                  </a:lnTo>
                  <a:lnTo>
                    <a:pt x="99371" y="108680"/>
                  </a:lnTo>
                  <a:lnTo>
                    <a:pt x="88000" y="120000"/>
                  </a:lnTo>
                  <a:lnTo>
                    <a:pt x="76000" y="107937"/>
                  </a:lnTo>
                  <a:lnTo>
                    <a:pt x="73828" y="106107"/>
                  </a:lnTo>
                  <a:lnTo>
                    <a:pt x="71485" y="104449"/>
                  </a:lnTo>
                  <a:lnTo>
                    <a:pt x="68914" y="103306"/>
                  </a:lnTo>
                  <a:lnTo>
                    <a:pt x="66285" y="102334"/>
                  </a:lnTo>
                  <a:lnTo>
                    <a:pt x="63542" y="101819"/>
                  </a:lnTo>
                  <a:lnTo>
                    <a:pt x="60685" y="101591"/>
                  </a:lnTo>
                  <a:lnTo>
                    <a:pt x="57828" y="101819"/>
                  </a:lnTo>
                  <a:lnTo>
                    <a:pt x="53600" y="102162"/>
                  </a:lnTo>
                  <a:lnTo>
                    <a:pt x="49485" y="102162"/>
                  </a:lnTo>
                  <a:lnTo>
                    <a:pt x="45314" y="101877"/>
                  </a:lnTo>
                  <a:lnTo>
                    <a:pt x="41200" y="101305"/>
                  </a:lnTo>
                  <a:lnTo>
                    <a:pt x="37085" y="100276"/>
                  </a:lnTo>
                  <a:lnTo>
                    <a:pt x="33085" y="98961"/>
                  </a:lnTo>
                  <a:lnTo>
                    <a:pt x="29200" y="97303"/>
                  </a:lnTo>
                  <a:lnTo>
                    <a:pt x="25371" y="95359"/>
                  </a:lnTo>
                  <a:lnTo>
                    <a:pt x="21771" y="92958"/>
                  </a:lnTo>
                  <a:lnTo>
                    <a:pt x="18228" y="90271"/>
                  </a:lnTo>
                  <a:lnTo>
                    <a:pt x="14971" y="87241"/>
                  </a:lnTo>
                  <a:lnTo>
                    <a:pt x="11885" y="83925"/>
                  </a:lnTo>
                  <a:lnTo>
                    <a:pt x="9200" y="80381"/>
                  </a:lnTo>
                  <a:lnTo>
                    <a:pt x="6800" y="76607"/>
                  </a:lnTo>
                  <a:lnTo>
                    <a:pt x="4742" y="72720"/>
                  </a:lnTo>
                  <a:lnTo>
                    <a:pt x="3142" y="68775"/>
                  </a:lnTo>
                  <a:lnTo>
                    <a:pt x="1828" y="64716"/>
                  </a:lnTo>
                  <a:lnTo>
                    <a:pt x="857" y="60485"/>
                  </a:lnTo>
                  <a:lnTo>
                    <a:pt x="285" y="56312"/>
                  </a:lnTo>
                  <a:lnTo>
                    <a:pt x="0" y="52024"/>
                  </a:lnTo>
                  <a:lnTo>
                    <a:pt x="57" y="47794"/>
                  </a:lnTo>
                  <a:lnTo>
                    <a:pt x="571" y="43506"/>
                  </a:lnTo>
                  <a:lnTo>
                    <a:pt x="857" y="42534"/>
                  </a:lnTo>
                  <a:lnTo>
                    <a:pt x="1428" y="41791"/>
                  </a:lnTo>
                  <a:lnTo>
                    <a:pt x="2171" y="41276"/>
                  </a:lnTo>
                  <a:lnTo>
                    <a:pt x="3085" y="40990"/>
                  </a:lnTo>
                  <a:lnTo>
                    <a:pt x="3942" y="40990"/>
                  </a:lnTo>
                  <a:lnTo>
                    <a:pt x="4914" y="41219"/>
                  </a:lnTo>
                  <a:lnTo>
                    <a:pt x="5714" y="41791"/>
                  </a:lnTo>
                  <a:lnTo>
                    <a:pt x="21257" y="57341"/>
                  </a:lnTo>
                  <a:lnTo>
                    <a:pt x="23142" y="58942"/>
                  </a:lnTo>
                  <a:lnTo>
                    <a:pt x="25200" y="60371"/>
                  </a:lnTo>
                  <a:lnTo>
                    <a:pt x="27428" y="61457"/>
                  </a:lnTo>
                  <a:lnTo>
                    <a:pt x="29714" y="62201"/>
                  </a:lnTo>
                  <a:lnTo>
                    <a:pt x="32057" y="62658"/>
                  </a:lnTo>
                  <a:lnTo>
                    <a:pt x="34514" y="62887"/>
                  </a:lnTo>
                  <a:lnTo>
                    <a:pt x="36914" y="62658"/>
                  </a:lnTo>
                  <a:lnTo>
                    <a:pt x="39257" y="62201"/>
                  </a:lnTo>
                  <a:lnTo>
                    <a:pt x="41542" y="61457"/>
                  </a:lnTo>
                  <a:lnTo>
                    <a:pt x="43771" y="60371"/>
                  </a:lnTo>
                  <a:lnTo>
                    <a:pt x="45885" y="58942"/>
                  </a:lnTo>
                  <a:lnTo>
                    <a:pt x="47828" y="57341"/>
                  </a:lnTo>
                  <a:lnTo>
                    <a:pt x="57314" y="47794"/>
                  </a:lnTo>
                  <a:lnTo>
                    <a:pt x="58971" y="45850"/>
                  </a:lnTo>
                  <a:lnTo>
                    <a:pt x="60400" y="43792"/>
                  </a:lnTo>
                  <a:lnTo>
                    <a:pt x="61428" y="41619"/>
                  </a:lnTo>
                  <a:lnTo>
                    <a:pt x="62228" y="39333"/>
                  </a:lnTo>
                  <a:lnTo>
                    <a:pt x="62685" y="36931"/>
                  </a:lnTo>
                  <a:lnTo>
                    <a:pt x="62800" y="34530"/>
                  </a:lnTo>
                  <a:lnTo>
                    <a:pt x="62685" y="32072"/>
                  </a:lnTo>
                  <a:lnTo>
                    <a:pt x="62228" y="29728"/>
                  </a:lnTo>
                  <a:lnTo>
                    <a:pt x="61428" y="27441"/>
                  </a:lnTo>
                  <a:lnTo>
                    <a:pt x="60400" y="25269"/>
                  </a:lnTo>
                  <a:lnTo>
                    <a:pt x="58971" y="23096"/>
                  </a:lnTo>
                  <a:lnTo>
                    <a:pt x="57314" y="21210"/>
                  </a:lnTo>
                  <a:lnTo>
                    <a:pt x="41828" y="5717"/>
                  </a:lnTo>
                  <a:lnTo>
                    <a:pt x="41257" y="4916"/>
                  </a:lnTo>
                  <a:lnTo>
                    <a:pt x="40971" y="4001"/>
                  </a:lnTo>
                  <a:lnTo>
                    <a:pt x="41028" y="3087"/>
                  </a:lnTo>
                  <a:lnTo>
                    <a:pt x="41257" y="2229"/>
                  </a:lnTo>
                  <a:lnTo>
                    <a:pt x="41828" y="1372"/>
                  </a:lnTo>
                  <a:lnTo>
                    <a:pt x="42571" y="857"/>
                  </a:lnTo>
                  <a:lnTo>
                    <a:pt x="43542" y="571"/>
                  </a:lnTo>
                  <a:lnTo>
                    <a:pt x="47828" y="171"/>
                  </a:lnTo>
                  <a:lnTo>
                    <a:pt x="52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70" name="Google Shape;1270;p53"/>
            <p:cNvSpPr/>
            <p:nvPr/>
          </p:nvSpPr>
          <p:spPr>
            <a:xfrm>
              <a:off x="2749550" y="4560888"/>
              <a:ext cx="749400" cy="749400"/>
            </a:xfrm>
            <a:custGeom>
              <a:rect b="b" l="l" r="r" t="t"/>
              <a:pathLst>
                <a:path extrusionOk="0" h="120000" w="120000">
                  <a:moveTo>
                    <a:pt x="35555" y="0"/>
                  </a:moveTo>
                  <a:lnTo>
                    <a:pt x="112698" y="77183"/>
                  </a:lnTo>
                  <a:lnTo>
                    <a:pt x="114857" y="79534"/>
                  </a:lnTo>
                  <a:lnTo>
                    <a:pt x="116571" y="82075"/>
                  </a:lnTo>
                  <a:lnTo>
                    <a:pt x="117968" y="84806"/>
                  </a:lnTo>
                  <a:lnTo>
                    <a:pt x="118920" y="87601"/>
                  </a:lnTo>
                  <a:lnTo>
                    <a:pt x="119682" y="90524"/>
                  </a:lnTo>
                  <a:lnTo>
                    <a:pt x="120000" y="93446"/>
                  </a:lnTo>
                  <a:lnTo>
                    <a:pt x="120000" y="96431"/>
                  </a:lnTo>
                  <a:lnTo>
                    <a:pt x="119682" y="99354"/>
                  </a:lnTo>
                  <a:lnTo>
                    <a:pt x="118920" y="102212"/>
                  </a:lnTo>
                  <a:lnTo>
                    <a:pt x="117904" y="105071"/>
                  </a:lnTo>
                  <a:lnTo>
                    <a:pt x="116507" y="107803"/>
                  </a:lnTo>
                  <a:lnTo>
                    <a:pt x="114793" y="110344"/>
                  </a:lnTo>
                  <a:lnTo>
                    <a:pt x="112634" y="112694"/>
                  </a:lnTo>
                  <a:lnTo>
                    <a:pt x="110349" y="114727"/>
                  </a:lnTo>
                  <a:lnTo>
                    <a:pt x="107746" y="116442"/>
                  </a:lnTo>
                  <a:lnTo>
                    <a:pt x="105142" y="117840"/>
                  </a:lnTo>
                  <a:lnTo>
                    <a:pt x="102285" y="118920"/>
                  </a:lnTo>
                  <a:lnTo>
                    <a:pt x="99428" y="119618"/>
                  </a:lnTo>
                  <a:lnTo>
                    <a:pt x="96444" y="120000"/>
                  </a:lnTo>
                  <a:lnTo>
                    <a:pt x="93523" y="120000"/>
                  </a:lnTo>
                  <a:lnTo>
                    <a:pt x="90539" y="119618"/>
                  </a:lnTo>
                  <a:lnTo>
                    <a:pt x="87619" y="118983"/>
                  </a:lnTo>
                  <a:lnTo>
                    <a:pt x="84825" y="117903"/>
                  </a:lnTo>
                  <a:lnTo>
                    <a:pt x="82158" y="116506"/>
                  </a:lnTo>
                  <a:lnTo>
                    <a:pt x="79619" y="114790"/>
                  </a:lnTo>
                  <a:lnTo>
                    <a:pt x="77269" y="112694"/>
                  </a:lnTo>
                  <a:lnTo>
                    <a:pt x="0" y="35383"/>
                  </a:lnTo>
                  <a:lnTo>
                    <a:pt x="12571" y="22805"/>
                  </a:lnTo>
                  <a:lnTo>
                    <a:pt x="87619" y="97893"/>
                  </a:lnTo>
                  <a:lnTo>
                    <a:pt x="88952" y="98845"/>
                  </a:lnTo>
                  <a:lnTo>
                    <a:pt x="90412" y="99608"/>
                  </a:lnTo>
                  <a:lnTo>
                    <a:pt x="91936" y="99925"/>
                  </a:lnTo>
                  <a:lnTo>
                    <a:pt x="93523" y="99925"/>
                  </a:lnTo>
                  <a:lnTo>
                    <a:pt x="95047" y="99608"/>
                  </a:lnTo>
                  <a:lnTo>
                    <a:pt x="96507" y="98845"/>
                  </a:lnTo>
                  <a:lnTo>
                    <a:pt x="97904" y="97893"/>
                  </a:lnTo>
                  <a:lnTo>
                    <a:pt x="98920" y="96495"/>
                  </a:lnTo>
                  <a:lnTo>
                    <a:pt x="99619" y="95034"/>
                  </a:lnTo>
                  <a:lnTo>
                    <a:pt x="100000" y="93446"/>
                  </a:lnTo>
                  <a:lnTo>
                    <a:pt x="100000" y="91921"/>
                  </a:lnTo>
                  <a:lnTo>
                    <a:pt x="99619" y="90333"/>
                  </a:lnTo>
                  <a:lnTo>
                    <a:pt x="98920" y="88872"/>
                  </a:lnTo>
                  <a:lnTo>
                    <a:pt x="97904" y="87601"/>
                  </a:lnTo>
                  <a:lnTo>
                    <a:pt x="22857" y="12514"/>
                  </a:lnTo>
                  <a:lnTo>
                    <a:pt x="3555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71" name="Google Shape;1271;p53"/>
            <p:cNvSpPr/>
            <p:nvPr/>
          </p:nvSpPr>
          <p:spPr>
            <a:xfrm>
              <a:off x="1906588" y="3727450"/>
              <a:ext cx="1662000" cy="1662000"/>
            </a:xfrm>
            <a:custGeom>
              <a:rect b="b" l="l" r="r" t="t"/>
              <a:pathLst>
                <a:path extrusionOk="0" h="120000" w="120000">
                  <a:moveTo>
                    <a:pt x="112521" y="0"/>
                  </a:moveTo>
                  <a:lnTo>
                    <a:pt x="120000" y="7532"/>
                  </a:lnTo>
                  <a:lnTo>
                    <a:pt x="104985" y="37546"/>
                  </a:lnTo>
                  <a:lnTo>
                    <a:pt x="89942" y="37546"/>
                  </a:lnTo>
                  <a:lnTo>
                    <a:pt x="49054" y="78300"/>
                  </a:lnTo>
                  <a:lnTo>
                    <a:pt x="56532" y="85775"/>
                  </a:lnTo>
                  <a:lnTo>
                    <a:pt x="26934" y="115389"/>
                  </a:lnTo>
                  <a:lnTo>
                    <a:pt x="25673" y="116534"/>
                  </a:lnTo>
                  <a:lnTo>
                    <a:pt x="24269" y="117536"/>
                  </a:lnTo>
                  <a:lnTo>
                    <a:pt x="22836" y="118338"/>
                  </a:lnTo>
                  <a:lnTo>
                    <a:pt x="21318" y="119026"/>
                  </a:lnTo>
                  <a:lnTo>
                    <a:pt x="19770" y="119541"/>
                  </a:lnTo>
                  <a:lnTo>
                    <a:pt x="18166" y="119828"/>
                  </a:lnTo>
                  <a:lnTo>
                    <a:pt x="16590" y="120000"/>
                  </a:lnTo>
                  <a:lnTo>
                    <a:pt x="14957" y="120000"/>
                  </a:lnTo>
                  <a:lnTo>
                    <a:pt x="13352" y="119828"/>
                  </a:lnTo>
                  <a:lnTo>
                    <a:pt x="11747" y="119541"/>
                  </a:lnTo>
                  <a:lnTo>
                    <a:pt x="10200" y="119026"/>
                  </a:lnTo>
                  <a:lnTo>
                    <a:pt x="8681" y="118338"/>
                  </a:lnTo>
                  <a:lnTo>
                    <a:pt x="7249" y="117536"/>
                  </a:lnTo>
                  <a:lnTo>
                    <a:pt x="5902" y="116534"/>
                  </a:lnTo>
                  <a:lnTo>
                    <a:pt x="4613" y="115389"/>
                  </a:lnTo>
                  <a:lnTo>
                    <a:pt x="3467" y="114100"/>
                  </a:lnTo>
                  <a:lnTo>
                    <a:pt x="2464" y="112754"/>
                  </a:lnTo>
                  <a:lnTo>
                    <a:pt x="1661" y="111322"/>
                  </a:lnTo>
                  <a:lnTo>
                    <a:pt x="974" y="109804"/>
                  </a:lnTo>
                  <a:lnTo>
                    <a:pt x="458" y="108257"/>
                  </a:lnTo>
                  <a:lnTo>
                    <a:pt x="143" y="106653"/>
                  </a:lnTo>
                  <a:lnTo>
                    <a:pt x="0" y="105050"/>
                  </a:lnTo>
                  <a:lnTo>
                    <a:pt x="0" y="103417"/>
                  </a:lnTo>
                  <a:lnTo>
                    <a:pt x="143" y="101842"/>
                  </a:lnTo>
                  <a:lnTo>
                    <a:pt x="458" y="100238"/>
                  </a:lnTo>
                  <a:lnTo>
                    <a:pt x="974" y="98663"/>
                  </a:lnTo>
                  <a:lnTo>
                    <a:pt x="1661" y="97174"/>
                  </a:lnTo>
                  <a:lnTo>
                    <a:pt x="2464" y="95713"/>
                  </a:lnTo>
                  <a:lnTo>
                    <a:pt x="3467" y="94338"/>
                  </a:lnTo>
                  <a:lnTo>
                    <a:pt x="4613" y="93050"/>
                  </a:lnTo>
                  <a:lnTo>
                    <a:pt x="34212" y="63465"/>
                  </a:lnTo>
                  <a:lnTo>
                    <a:pt x="41575" y="70768"/>
                  </a:lnTo>
                  <a:lnTo>
                    <a:pt x="82435" y="30071"/>
                  </a:lnTo>
                  <a:lnTo>
                    <a:pt x="82435" y="15007"/>
                  </a:lnTo>
                  <a:lnTo>
                    <a:pt x="11252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72" name="Google Shape;1272;p53"/>
          <p:cNvSpPr/>
          <p:nvPr/>
        </p:nvSpPr>
        <p:spPr>
          <a:xfrm>
            <a:off x="3187906" y="4116852"/>
            <a:ext cx="292200" cy="235800"/>
          </a:xfrm>
          <a:custGeom>
            <a:rect b="b" l="l" r="r" t="t"/>
            <a:pathLst>
              <a:path extrusionOk="0" h="120000" w="120000">
                <a:moveTo>
                  <a:pt x="101671" y="0"/>
                </a:moveTo>
                <a:lnTo>
                  <a:pt x="120000" y="22769"/>
                </a:lnTo>
                <a:lnTo>
                  <a:pt x="41643" y="120000"/>
                </a:lnTo>
                <a:lnTo>
                  <a:pt x="0" y="68309"/>
                </a:lnTo>
                <a:lnTo>
                  <a:pt x="18328" y="45539"/>
                </a:lnTo>
                <a:lnTo>
                  <a:pt x="41643" y="74494"/>
                </a:lnTo>
                <a:lnTo>
                  <a:pt x="10167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73" name="Google Shape;1273;p53"/>
          <p:cNvSpPr/>
          <p:nvPr/>
        </p:nvSpPr>
        <p:spPr>
          <a:xfrm>
            <a:off x="4770236" y="4097587"/>
            <a:ext cx="264300" cy="274200"/>
          </a:xfrm>
          <a:custGeom>
            <a:rect b="b" l="l" r="r" t="t"/>
            <a:pathLst>
              <a:path extrusionOk="0" h="120000" w="120000">
                <a:moveTo>
                  <a:pt x="59966" y="7527"/>
                </a:moveTo>
                <a:lnTo>
                  <a:pt x="58675" y="7591"/>
                </a:lnTo>
                <a:lnTo>
                  <a:pt x="57483" y="7878"/>
                </a:lnTo>
                <a:lnTo>
                  <a:pt x="56390" y="8293"/>
                </a:lnTo>
                <a:lnTo>
                  <a:pt x="55397" y="8867"/>
                </a:lnTo>
                <a:lnTo>
                  <a:pt x="54569" y="9601"/>
                </a:lnTo>
                <a:lnTo>
                  <a:pt x="53841" y="10430"/>
                </a:lnTo>
                <a:lnTo>
                  <a:pt x="53278" y="11419"/>
                </a:lnTo>
                <a:lnTo>
                  <a:pt x="52847" y="12535"/>
                </a:lnTo>
                <a:lnTo>
                  <a:pt x="52615" y="13716"/>
                </a:lnTo>
                <a:lnTo>
                  <a:pt x="52483" y="15023"/>
                </a:lnTo>
                <a:lnTo>
                  <a:pt x="52615" y="16299"/>
                </a:lnTo>
                <a:lnTo>
                  <a:pt x="52847" y="17511"/>
                </a:lnTo>
                <a:lnTo>
                  <a:pt x="53278" y="18628"/>
                </a:lnTo>
                <a:lnTo>
                  <a:pt x="53841" y="19585"/>
                </a:lnTo>
                <a:lnTo>
                  <a:pt x="54569" y="20446"/>
                </a:lnTo>
                <a:lnTo>
                  <a:pt x="55397" y="21148"/>
                </a:lnTo>
                <a:lnTo>
                  <a:pt x="56390" y="21722"/>
                </a:lnTo>
                <a:lnTo>
                  <a:pt x="57483" y="22169"/>
                </a:lnTo>
                <a:lnTo>
                  <a:pt x="58675" y="22392"/>
                </a:lnTo>
                <a:lnTo>
                  <a:pt x="59966" y="22488"/>
                </a:lnTo>
                <a:lnTo>
                  <a:pt x="61291" y="22392"/>
                </a:lnTo>
                <a:lnTo>
                  <a:pt x="62483" y="22169"/>
                </a:lnTo>
                <a:lnTo>
                  <a:pt x="63576" y="21722"/>
                </a:lnTo>
                <a:lnTo>
                  <a:pt x="64536" y="21148"/>
                </a:lnTo>
                <a:lnTo>
                  <a:pt x="65430" y="20446"/>
                </a:lnTo>
                <a:lnTo>
                  <a:pt x="66125" y="19585"/>
                </a:lnTo>
                <a:lnTo>
                  <a:pt x="66688" y="18628"/>
                </a:lnTo>
                <a:lnTo>
                  <a:pt x="67119" y="17511"/>
                </a:lnTo>
                <a:lnTo>
                  <a:pt x="67417" y="16299"/>
                </a:lnTo>
                <a:lnTo>
                  <a:pt x="67483" y="15023"/>
                </a:lnTo>
                <a:lnTo>
                  <a:pt x="67417" y="13716"/>
                </a:lnTo>
                <a:lnTo>
                  <a:pt x="67119" y="12535"/>
                </a:lnTo>
                <a:lnTo>
                  <a:pt x="66688" y="11419"/>
                </a:lnTo>
                <a:lnTo>
                  <a:pt x="66125" y="10430"/>
                </a:lnTo>
                <a:lnTo>
                  <a:pt x="65430" y="9601"/>
                </a:lnTo>
                <a:lnTo>
                  <a:pt x="64536" y="8867"/>
                </a:lnTo>
                <a:lnTo>
                  <a:pt x="63576" y="8293"/>
                </a:lnTo>
                <a:lnTo>
                  <a:pt x="62483" y="7878"/>
                </a:lnTo>
                <a:lnTo>
                  <a:pt x="61291" y="7591"/>
                </a:lnTo>
                <a:lnTo>
                  <a:pt x="59966" y="7527"/>
                </a:lnTo>
                <a:close/>
                <a:moveTo>
                  <a:pt x="59966" y="0"/>
                </a:moveTo>
                <a:lnTo>
                  <a:pt x="61854" y="127"/>
                </a:lnTo>
                <a:lnTo>
                  <a:pt x="63675" y="478"/>
                </a:lnTo>
                <a:lnTo>
                  <a:pt x="65397" y="1052"/>
                </a:lnTo>
                <a:lnTo>
                  <a:pt x="67019" y="1754"/>
                </a:lnTo>
                <a:lnTo>
                  <a:pt x="68576" y="2711"/>
                </a:lnTo>
                <a:lnTo>
                  <a:pt x="69966" y="3827"/>
                </a:lnTo>
                <a:lnTo>
                  <a:pt x="71192" y="5071"/>
                </a:lnTo>
                <a:lnTo>
                  <a:pt x="72284" y="6443"/>
                </a:lnTo>
                <a:lnTo>
                  <a:pt x="73211" y="7974"/>
                </a:lnTo>
                <a:lnTo>
                  <a:pt x="73973" y="9601"/>
                </a:lnTo>
                <a:lnTo>
                  <a:pt x="74536" y="11355"/>
                </a:lnTo>
                <a:lnTo>
                  <a:pt x="74900" y="13141"/>
                </a:lnTo>
                <a:lnTo>
                  <a:pt x="75000" y="15023"/>
                </a:lnTo>
                <a:lnTo>
                  <a:pt x="74900" y="16586"/>
                </a:lnTo>
                <a:lnTo>
                  <a:pt x="74635" y="18149"/>
                </a:lnTo>
                <a:lnTo>
                  <a:pt x="74205" y="19649"/>
                </a:lnTo>
                <a:lnTo>
                  <a:pt x="73642" y="21116"/>
                </a:lnTo>
                <a:lnTo>
                  <a:pt x="72947" y="22519"/>
                </a:lnTo>
                <a:lnTo>
                  <a:pt x="72052" y="23827"/>
                </a:lnTo>
                <a:lnTo>
                  <a:pt x="71092" y="25007"/>
                </a:lnTo>
                <a:lnTo>
                  <a:pt x="70000" y="26092"/>
                </a:lnTo>
                <a:lnTo>
                  <a:pt x="68807" y="27017"/>
                </a:lnTo>
                <a:lnTo>
                  <a:pt x="67483" y="27751"/>
                </a:lnTo>
                <a:lnTo>
                  <a:pt x="67483" y="37511"/>
                </a:lnTo>
                <a:lnTo>
                  <a:pt x="84006" y="37511"/>
                </a:lnTo>
                <a:lnTo>
                  <a:pt x="84403" y="36586"/>
                </a:lnTo>
                <a:lnTo>
                  <a:pt x="84999" y="35789"/>
                </a:lnTo>
                <a:lnTo>
                  <a:pt x="85695" y="35119"/>
                </a:lnTo>
                <a:lnTo>
                  <a:pt x="86622" y="34513"/>
                </a:lnTo>
                <a:lnTo>
                  <a:pt x="87615" y="34130"/>
                </a:lnTo>
                <a:lnTo>
                  <a:pt x="88774" y="33843"/>
                </a:lnTo>
                <a:lnTo>
                  <a:pt x="89999" y="33779"/>
                </a:lnTo>
                <a:lnTo>
                  <a:pt x="91324" y="33843"/>
                </a:lnTo>
                <a:lnTo>
                  <a:pt x="92516" y="34130"/>
                </a:lnTo>
                <a:lnTo>
                  <a:pt x="93576" y="34545"/>
                </a:lnTo>
                <a:lnTo>
                  <a:pt x="94569" y="35119"/>
                </a:lnTo>
                <a:lnTo>
                  <a:pt x="95397" y="35821"/>
                </a:lnTo>
                <a:lnTo>
                  <a:pt x="96125" y="36682"/>
                </a:lnTo>
                <a:lnTo>
                  <a:pt x="96688" y="37671"/>
                </a:lnTo>
                <a:lnTo>
                  <a:pt x="97119" y="38724"/>
                </a:lnTo>
                <a:lnTo>
                  <a:pt x="97384" y="39936"/>
                </a:lnTo>
                <a:lnTo>
                  <a:pt x="97483" y="41244"/>
                </a:lnTo>
                <a:lnTo>
                  <a:pt x="97384" y="42551"/>
                </a:lnTo>
                <a:lnTo>
                  <a:pt x="97119" y="43732"/>
                </a:lnTo>
                <a:lnTo>
                  <a:pt x="96688" y="44848"/>
                </a:lnTo>
                <a:lnTo>
                  <a:pt x="96125" y="45805"/>
                </a:lnTo>
                <a:lnTo>
                  <a:pt x="95397" y="46698"/>
                </a:lnTo>
                <a:lnTo>
                  <a:pt x="94569" y="47400"/>
                </a:lnTo>
                <a:lnTo>
                  <a:pt x="93576" y="47974"/>
                </a:lnTo>
                <a:lnTo>
                  <a:pt x="92516" y="48389"/>
                </a:lnTo>
                <a:lnTo>
                  <a:pt x="91324" y="48644"/>
                </a:lnTo>
                <a:lnTo>
                  <a:pt x="89999" y="48740"/>
                </a:lnTo>
                <a:lnTo>
                  <a:pt x="88874" y="48644"/>
                </a:lnTo>
                <a:lnTo>
                  <a:pt x="87781" y="48293"/>
                </a:lnTo>
                <a:lnTo>
                  <a:pt x="86688" y="47719"/>
                </a:lnTo>
                <a:lnTo>
                  <a:pt x="85695" y="46953"/>
                </a:lnTo>
                <a:lnTo>
                  <a:pt x="84801" y="46060"/>
                </a:lnTo>
                <a:lnTo>
                  <a:pt x="84006" y="45007"/>
                </a:lnTo>
                <a:lnTo>
                  <a:pt x="67483" y="45007"/>
                </a:lnTo>
                <a:lnTo>
                  <a:pt x="67483" y="96746"/>
                </a:lnTo>
                <a:lnTo>
                  <a:pt x="70397" y="96491"/>
                </a:lnTo>
                <a:lnTo>
                  <a:pt x="73145" y="96140"/>
                </a:lnTo>
                <a:lnTo>
                  <a:pt x="75695" y="95725"/>
                </a:lnTo>
                <a:lnTo>
                  <a:pt x="78013" y="95151"/>
                </a:lnTo>
                <a:lnTo>
                  <a:pt x="80264" y="94545"/>
                </a:lnTo>
                <a:lnTo>
                  <a:pt x="82284" y="93875"/>
                </a:lnTo>
                <a:lnTo>
                  <a:pt x="84205" y="93173"/>
                </a:lnTo>
                <a:lnTo>
                  <a:pt x="85927" y="92376"/>
                </a:lnTo>
                <a:lnTo>
                  <a:pt x="87516" y="91578"/>
                </a:lnTo>
                <a:lnTo>
                  <a:pt x="88973" y="90749"/>
                </a:lnTo>
                <a:lnTo>
                  <a:pt x="90264" y="89920"/>
                </a:lnTo>
                <a:lnTo>
                  <a:pt x="91456" y="89059"/>
                </a:lnTo>
                <a:lnTo>
                  <a:pt x="92549" y="88197"/>
                </a:lnTo>
                <a:lnTo>
                  <a:pt x="93509" y="87400"/>
                </a:lnTo>
                <a:lnTo>
                  <a:pt x="94337" y="86602"/>
                </a:lnTo>
                <a:lnTo>
                  <a:pt x="95033" y="85837"/>
                </a:lnTo>
                <a:lnTo>
                  <a:pt x="95662" y="85135"/>
                </a:lnTo>
                <a:lnTo>
                  <a:pt x="96158" y="84497"/>
                </a:lnTo>
                <a:lnTo>
                  <a:pt x="96589" y="83955"/>
                </a:lnTo>
                <a:lnTo>
                  <a:pt x="96920" y="83476"/>
                </a:lnTo>
                <a:lnTo>
                  <a:pt x="97152" y="83062"/>
                </a:lnTo>
                <a:lnTo>
                  <a:pt x="97350" y="82743"/>
                </a:lnTo>
                <a:lnTo>
                  <a:pt x="97450" y="82551"/>
                </a:lnTo>
                <a:lnTo>
                  <a:pt x="97483" y="82519"/>
                </a:lnTo>
                <a:lnTo>
                  <a:pt x="97483" y="67496"/>
                </a:lnTo>
                <a:lnTo>
                  <a:pt x="119999" y="67496"/>
                </a:lnTo>
                <a:lnTo>
                  <a:pt x="119933" y="67591"/>
                </a:lnTo>
                <a:lnTo>
                  <a:pt x="119834" y="67910"/>
                </a:lnTo>
                <a:lnTo>
                  <a:pt x="119602" y="68389"/>
                </a:lnTo>
                <a:lnTo>
                  <a:pt x="119271" y="69122"/>
                </a:lnTo>
                <a:lnTo>
                  <a:pt x="118841" y="69984"/>
                </a:lnTo>
                <a:lnTo>
                  <a:pt x="118344" y="70972"/>
                </a:lnTo>
                <a:lnTo>
                  <a:pt x="117748" y="72185"/>
                </a:lnTo>
                <a:lnTo>
                  <a:pt x="117086" y="73492"/>
                </a:lnTo>
                <a:lnTo>
                  <a:pt x="116291" y="74928"/>
                </a:lnTo>
                <a:lnTo>
                  <a:pt x="115463" y="76459"/>
                </a:lnTo>
                <a:lnTo>
                  <a:pt x="114503" y="78149"/>
                </a:lnTo>
                <a:lnTo>
                  <a:pt x="113509" y="79872"/>
                </a:lnTo>
                <a:lnTo>
                  <a:pt x="112384" y="81722"/>
                </a:lnTo>
                <a:lnTo>
                  <a:pt x="111192" y="83636"/>
                </a:lnTo>
                <a:lnTo>
                  <a:pt x="109933" y="85582"/>
                </a:lnTo>
                <a:lnTo>
                  <a:pt x="108576" y="87559"/>
                </a:lnTo>
                <a:lnTo>
                  <a:pt x="107152" y="89601"/>
                </a:lnTo>
                <a:lnTo>
                  <a:pt x="105629" y="91642"/>
                </a:lnTo>
                <a:lnTo>
                  <a:pt x="104039" y="93716"/>
                </a:lnTo>
                <a:lnTo>
                  <a:pt x="102350" y="95789"/>
                </a:lnTo>
                <a:lnTo>
                  <a:pt x="100629" y="97862"/>
                </a:lnTo>
                <a:lnTo>
                  <a:pt x="98841" y="99872"/>
                </a:lnTo>
                <a:lnTo>
                  <a:pt x="96920" y="101913"/>
                </a:lnTo>
                <a:lnTo>
                  <a:pt x="94933" y="103859"/>
                </a:lnTo>
                <a:lnTo>
                  <a:pt x="92913" y="105773"/>
                </a:lnTo>
                <a:lnTo>
                  <a:pt x="90794" y="107591"/>
                </a:lnTo>
                <a:lnTo>
                  <a:pt x="88609" y="109346"/>
                </a:lnTo>
                <a:lnTo>
                  <a:pt x="86324" y="110972"/>
                </a:lnTo>
                <a:lnTo>
                  <a:pt x="84006" y="112535"/>
                </a:lnTo>
                <a:lnTo>
                  <a:pt x="81622" y="114003"/>
                </a:lnTo>
                <a:lnTo>
                  <a:pt x="79139" y="115311"/>
                </a:lnTo>
                <a:lnTo>
                  <a:pt x="76589" y="116459"/>
                </a:lnTo>
                <a:lnTo>
                  <a:pt x="73973" y="117511"/>
                </a:lnTo>
                <a:lnTo>
                  <a:pt x="71291" y="118373"/>
                </a:lnTo>
                <a:lnTo>
                  <a:pt x="68576" y="119043"/>
                </a:lnTo>
                <a:lnTo>
                  <a:pt x="65794" y="119553"/>
                </a:lnTo>
                <a:lnTo>
                  <a:pt x="62913" y="119872"/>
                </a:lnTo>
                <a:lnTo>
                  <a:pt x="59966" y="120000"/>
                </a:lnTo>
                <a:lnTo>
                  <a:pt x="56920" y="119872"/>
                </a:lnTo>
                <a:lnTo>
                  <a:pt x="53973" y="119553"/>
                </a:lnTo>
                <a:lnTo>
                  <a:pt x="51059" y="119043"/>
                </a:lnTo>
                <a:lnTo>
                  <a:pt x="48245" y="118373"/>
                </a:lnTo>
                <a:lnTo>
                  <a:pt x="45529" y="117511"/>
                </a:lnTo>
                <a:lnTo>
                  <a:pt x="42880" y="116459"/>
                </a:lnTo>
                <a:lnTo>
                  <a:pt x="40298" y="115311"/>
                </a:lnTo>
                <a:lnTo>
                  <a:pt x="37781" y="114003"/>
                </a:lnTo>
                <a:lnTo>
                  <a:pt x="35331" y="112535"/>
                </a:lnTo>
                <a:lnTo>
                  <a:pt x="32980" y="110972"/>
                </a:lnTo>
                <a:lnTo>
                  <a:pt x="30695" y="109346"/>
                </a:lnTo>
                <a:lnTo>
                  <a:pt x="28509" y="107591"/>
                </a:lnTo>
                <a:lnTo>
                  <a:pt x="26390" y="105773"/>
                </a:lnTo>
                <a:lnTo>
                  <a:pt x="24337" y="103859"/>
                </a:lnTo>
                <a:lnTo>
                  <a:pt x="22384" y="101913"/>
                </a:lnTo>
                <a:lnTo>
                  <a:pt x="20529" y="99872"/>
                </a:lnTo>
                <a:lnTo>
                  <a:pt x="18741" y="97862"/>
                </a:lnTo>
                <a:lnTo>
                  <a:pt x="16986" y="95789"/>
                </a:lnTo>
                <a:lnTo>
                  <a:pt x="15364" y="93716"/>
                </a:lnTo>
                <a:lnTo>
                  <a:pt x="13807" y="91642"/>
                </a:lnTo>
                <a:lnTo>
                  <a:pt x="12317" y="89601"/>
                </a:lnTo>
                <a:lnTo>
                  <a:pt x="10927" y="87559"/>
                </a:lnTo>
                <a:lnTo>
                  <a:pt x="9635" y="85582"/>
                </a:lnTo>
                <a:lnTo>
                  <a:pt x="8377" y="83636"/>
                </a:lnTo>
                <a:lnTo>
                  <a:pt x="7251" y="81722"/>
                </a:lnTo>
                <a:lnTo>
                  <a:pt x="6158" y="79872"/>
                </a:lnTo>
                <a:lnTo>
                  <a:pt x="5198" y="78149"/>
                </a:lnTo>
                <a:lnTo>
                  <a:pt x="4304" y="76459"/>
                </a:lnTo>
                <a:lnTo>
                  <a:pt x="3509" y="74928"/>
                </a:lnTo>
                <a:lnTo>
                  <a:pt x="2748" y="73492"/>
                </a:lnTo>
                <a:lnTo>
                  <a:pt x="2119" y="72185"/>
                </a:lnTo>
                <a:lnTo>
                  <a:pt x="1556" y="70972"/>
                </a:lnTo>
                <a:lnTo>
                  <a:pt x="1059" y="69984"/>
                </a:lnTo>
                <a:lnTo>
                  <a:pt x="662" y="69122"/>
                </a:lnTo>
                <a:lnTo>
                  <a:pt x="397" y="68389"/>
                </a:lnTo>
                <a:lnTo>
                  <a:pt x="165" y="67910"/>
                </a:lnTo>
                <a:lnTo>
                  <a:pt x="33" y="67591"/>
                </a:lnTo>
                <a:lnTo>
                  <a:pt x="0" y="67496"/>
                </a:lnTo>
                <a:lnTo>
                  <a:pt x="22483" y="67496"/>
                </a:lnTo>
                <a:lnTo>
                  <a:pt x="22483" y="82519"/>
                </a:lnTo>
                <a:lnTo>
                  <a:pt x="22516" y="82551"/>
                </a:lnTo>
                <a:lnTo>
                  <a:pt x="22582" y="82743"/>
                </a:lnTo>
                <a:lnTo>
                  <a:pt x="22748" y="83062"/>
                </a:lnTo>
                <a:lnTo>
                  <a:pt x="22980" y="83476"/>
                </a:lnTo>
                <a:lnTo>
                  <a:pt x="23311" y="83955"/>
                </a:lnTo>
                <a:lnTo>
                  <a:pt x="23708" y="84529"/>
                </a:lnTo>
                <a:lnTo>
                  <a:pt x="24172" y="85167"/>
                </a:lnTo>
                <a:lnTo>
                  <a:pt x="24768" y="85901"/>
                </a:lnTo>
                <a:lnTo>
                  <a:pt x="25463" y="86634"/>
                </a:lnTo>
                <a:lnTo>
                  <a:pt x="26258" y="87432"/>
                </a:lnTo>
                <a:lnTo>
                  <a:pt x="27152" y="88261"/>
                </a:lnTo>
                <a:lnTo>
                  <a:pt x="28211" y="89154"/>
                </a:lnTo>
                <a:lnTo>
                  <a:pt x="29403" y="90015"/>
                </a:lnTo>
                <a:lnTo>
                  <a:pt x="30662" y="90909"/>
                </a:lnTo>
                <a:lnTo>
                  <a:pt x="32119" y="91738"/>
                </a:lnTo>
                <a:lnTo>
                  <a:pt x="33708" y="92599"/>
                </a:lnTo>
                <a:lnTo>
                  <a:pt x="35463" y="93397"/>
                </a:lnTo>
                <a:lnTo>
                  <a:pt x="37384" y="94194"/>
                </a:lnTo>
                <a:lnTo>
                  <a:pt x="39437" y="94928"/>
                </a:lnTo>
                <a:lnTo>
                  <a:pt x="41688" y="95598"/>
                </a:lnTo>
                <a:lnTo>
                  <a:pt x="44105" y="96172"/>
                </a:lnTo>
                <a:lnTo>
                  <a:pt x="46721" y="96714"/>
                </a:lnTo>
                <a:lnTo>
                  <a:pt x="49503" y="97129"/>
                </a:lnTo>
                <a:lnTo>
                  <a:pt x="52483" y="97448"/>
                </a:lnTo>
                <a:lnTo>
                  <a:pt x="52483" y="45007"/>
                </a:lnTo>
                <a:lnTo>
                  <a:pt x="35993" y="45007"/>
                </a:lnTo>
                <a:lnTo>
                  <a:pt x="35596" y="45933"/>
                </a:lnTo>
                <a:lnTo>
                  <a:pt x="35000" y="46730"/>
                </a:lnTo>
                <a:lnTo>
                  <a:pt x="34271" y="47400"/>
                </a:lnTo>
                <a:lnTo>
                  <a:pt x="33377" y="47974"/>
                </a:lnTo>
                <a:lnTo>
                  <a:pt x="32384" y="48389"/>
                </a:lnTo>
                <a:lnTo>
                  <a:pt x="31225" y="48644"/>
                </a:lnTo>
                <a:lnTo>
                  <a:pt x="29999" y="48740"/>
                </a:lnTo>
                <a:lnTo>
                  <a:pt x="28675" y="48644"/>
                </a:lnTo>
                <a:lnTo>
                  <a:pt x="27483" y="48389"/>
                </a:lnTo>
                <a:lnTo>
                  <a:pt x="26357" y="47974"/>
                </a:lnTo>
                <a:lnTo>
                  <a:pt x="25397" y="47400"/>
                </a:lnTo>
                <a:lnTo>
                  <a:pt x="24536" y="46698"/>
                </a:lnTo>
                <a:lnTo>
                  <a:pt x="23807" y="45805"/>
                </a:lnTo>
                <a:lnTo>
                  <a:pt x="23211" y="44848"/>
                </a:lnTo>
                <a:lnTo>
                  <a:pt x="22814" y="43732"/>
                </a:lnTo>
                <a:lnTo>
                  <a:pt x="22549" y="42551"/>
                </a:lnTo>
                <a:lnTo>
                  <a:pt x="22483" y="41244"/>
                </a:lnTo>
                <a:lnTo>
                  <a:pt x="22549" y="39936"/>
                </a:lnTo>
                <a:lnTo>
                  <a:pt x="22814" y="38724"/>
                </a:lnTo>
                <a:lnTo>
                  <a:pt x="23211" y="37671"/>
                </a:lnTo>
                <a:lnTo>
                  <a:pt x="23807" y="36682"/>
                </a:lnTo>
                <a:lnTo>
                  <a:pt x="24536" y="35821"/>
                </a:lnTo>
                <a:lnTo>
                  <a:pt x="25397" y="35119"/>
                </a:lnTo>
                <a:lnTo>
                  <a:pt x="26357" y="34545"/>
                </a:lnTo>
                <a:lnTo>
                  <a:pt x="27483" y="34130"/>
                </a:lnTo>
                <a:lnTo>
                  <a:pt x="28675" y="33843"/>
                </a:lnTo>
                <a:lnTo>
                  <a:pt x="29999" y="33779"/>
                </a:lnTo>
                <a:lnTo>
                  <a:pt x="31225" y="33843"/>
                </a:lnTo>
                <a:lnTo>
                  <a:pt x="32384" y="34130"/>
                </a:lnTo>
                <a:lnTo>
                  <a:pt x="33377" y="34513"/>
                </a:lnTo>
                <a:lnTo>
                  <a:pt x="34271" y="35119"/>
                </a:lnTo>
                <a:lnTo>
                  <a:pt x="35000" y="35789"/>
                </a:lnTo>
                <a:lnTo>
                  <a:pt x="35596" y="36586"/>
                </a:lnTo>
                <a:lnTo>
                  <a:pt x="35993" y="37511"/>
                </a:lnTo>
                <a:lnTo>
                  <a:pt x="52483" y="37511"/>
                </a:lnTo>
                <a:lnTo>
                  <a:pt x="52483" y="27751"/>
                </a:lnTo>
                <a:lnTo>
                  <a:pt x="51192" y="27017"/>
                </a:lnTo>
                <a:lnTo>
                  <a:pt x="49999" y="26092"/>
                </a:lnTo>
                <a:lnTo>
                  <a:pt x="48907" y="25007"/>
                </a:lnTo>
                <a:lnTo>
                  <a:pt x="47913" y="23827"/>
                </a:lnTo>
                <a:lnTo>
                  <a:pt x="47052" y="22519"/>
                </a:lnTo>
                <a:lnTo>
                  <a:pt x="46324" y="21116"/>
                </a:lnTo>
                <a:lnTo>
                  <a:pt x="45761" y="19649"/>
                </a:lnTo>
                <a:lnTo>
                  <a:pt x="45331" y="18149"/>
                </a:lnTo>
                <a:lnTo>
                  <a:pt x="45099" y="16586"/>
                </a:lnTo>
                <a:lnTo>
                  <a:pt x="45033" y="15023"/>
                </a:lnTo>
                <a:lnTo>
                  <a:pt x="45099" y="13141"/>
                </a:lnTo>
                <a:lnTo>
                  <a:pt x="45463" y="11355"/>
                </a:lnTo>
                <a:lnTo>
                  <a:pt x="46026" y="9601"/>
                </a:lnTo>
                <a:lnTo>
                  <a:pt x="46754" y="7974"/>
                </a:lnTo>
                <a:lnTo>
                  <a:pt x="47682" y="6443"/>
                </a:lnTo>
                <a:lnTo>
                  <a:pt x="48807" y="5071"/>
                </a:lnTo>
                <a:lnTo>
                  <a:pt x="50033" y="3827"/>
                </a:lnTo>
                <a:lnTo>
                  <a:pt x="51423" y="2711"/>
                </a:lnTo>
                <a:lnTo>
                  <a:pt x="52947" y="1754"/>
                </a:lnTo>
                <a:lnTo>
                  <a:pt x="54569" y="1052"/>
                </a:lnTo>
                <a:lnTo>
                  <a:pt x="56324" y="478"/>
                </a:lnTo>
                <a:lnTo>
                  <a:pt x="58112" y="127"/>
                </a:lnTo>
                <a:lnTo>
                  <a:pt x="5996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274" name="Google Shape;1274;p53"/>
          <p:cNvGrpSpPr/>
          <p:nvPr/>
        </p:nvGrpSpPr>
        <p:grpSpPr>
          <a:xfrm>
            <a:off x="7022751" y="4129051"/>
            <a:ext cx="446928" cy="211788"/>
            <a:chOff x="3232150" y="2884488"/>
            <a:chExt cx="6505500" cy="3082800"/>
          </a:xfrm>
        </p:grpSpPr>
        <p:sp>
          <p:nvSpPr>
            <p:cNvPr id="1275" name="Google Shape;1275;p53"/>
            <p:cNvSpPr/>
            <p:nvPr/>
          </p:nvSpPr>
          <p:spPr>
            <a:xfrm>
              <a:off x="3232150" y="2884488"/>
              <a:ext cx="6505500" cy="3082800"/>
            </a:xfrm>
            <a:custGeom>
              <a:rect b="b" l="l" r="r" t="t"/>
              <a:pathLst>
                <a:path extrusionOk="0" h="120000" w="120000">
                  <a:moveTo>
                    <a:pt x="12737" y="77363"/>
                  </a:moveTo>
                  <a:lnTo>
                    <a:pt x="11508" y="77487"/>
                  </a:lnTo>
                  <a:lnTo>
                    <a:pt x="10395" y="78105"/>
                  </a:lnTo>
                  <a:lnTo>
                    <a:pt x="9282" y="79093"/>
                  </a:lnTo>
                  <a:lnTo>
                    <a:pt x="8345" y="80329"/>
                  </a:lnTo>
                  <a:lnTo>
                    <a:pt x="7467" y="81936"/>
                  </a:lnTo>
                  <a:lnTo>
                    <a:pt x="6705" y="83789"/>
                  </a:lnTo>
                  <a:lnTo>
                    <a:pt x="6090" y="85890"/>
                  </a:lnTo>
                  <a:lnTo>
                    <a:pt x="5651" y="88115"/>
                  </a:lnTo>
                  <a:lnTo>
                    <a:pt x="5358" y="90587"/>
                  </a:lnTo>
                  <a:lnTo>
                    <a:pt x="5270" y="93120"/>
                  </a:lnTo>
                  <a:lnTo>
                    <a:pt x="5358" y="95653"/>
                  </a:lnTo>
                  <a:lnTo>
                    <a:pt x="5651" y="98125"/>
                  </a:lnTo>
                  <a:lnTo>
                    <a:pt x="6090" y="100350"/>
                  </a:lnTo>
                  <a:lnTo>
                    <a:pt x="6705" y="102389"/>
                  </a:lnTo>
                  <a:lnTo>
                    <a:pt x="7467" y="104243"/>
                  </a:lnTo>
                  <a:lnTo>
                    <a:pt x="8345" y="105787"/>
                  </a:lnTo>
                  <a:lnTo>
                    <a:pt x="9282" y="107085"/>
                  </a:lnTo>
                  <a:lnTo>
                    <a:pt x="10395" y="108074"/>
                  </a:lnTo>
                  <a:lnTo>
                    <a:pt x="11508" y="108630"/>
                  </a:lnTo>
                  <a:lnTo>
                    <a:pt x="12737" y="108877"/>
                  </a:lnTo>
                  <a:lnTo>
                    <a:pt x="13938" y="108630"/>
                  </a:lnTo>
                  <a:lnTo>
                    <a:pt x="15080" y="108074"/>
                  </a:lnTo>
                  <a:lnTo>
                    <a:pt x="16163" y="107085"/>
                  </a:lnTo>
                  <a:lnTo>
                    <a:pt x="17159" y="105787"/>
                  </a:lnTo>
                  <a:lnTo>
                    <a:pt x="18038" y="104243"/>
                  </a:lnTo>
                  <a:lnTo>
                    <a:pt x="18770" y="102389"/>
                  </a:lnTo>
                  <a:lnTo>
                    <a:pt x="19385" y="100350"/>
                  </a:lnTo>
                  <a:lnTo>
                    <a:pt x="19824" y="98125"/>
                  </a:lnTo>
                  <a:lnTo>
                    <a:pt x="20117" y="95653"/>
                  </a:lnTo>
                  <a:lnTo>
                    <a:pt x="20204" y="93120"/>
                  </a:lnTo>
                  <a:lnTo>
                    <a:pt x="20117" y="90587"/>
                  </a:lnTo>
                  <a:lnTo>
                    <a:pt x="19824" y="88115"/>
                  </a:lnTo>
                  <a:lnTo>
                    <a:pt x="19385" y="85890"/>
                  </a:lnTo>
                  <a:lnTo>
                    <a:pt x="18770" y="83789"/>
                  </a:lnTo>
                  <a:lnTo>
                    <a:pt x="18038" y="81936"/>
                  </a:lnTo>
                  <a:lnTo>
                    <a:pt x="17159" y="80329"/>
                  </a:lnTo>
                  <a:lnTo>
                    <a:pt x="16163" y="79093"/>
                  </a:lnTo>
                  <a:lnTo>
                    <a:pt x="15080" y="78105"/>
                  </a:lnTo>
                  <a:lnTo>
                    <a:pt x="13938" y="77487"/>
                  </a:lnTo>
                  <a:lnTo>
                    <a:pt x="12737" y="77363"/>
                  </a:lnTo>
                  <a:close/>
                  <a:moveTo>
                    <a:pt x="75841" y="77363"/>
                  </a:moveTo>
                  <a:lnTo>
                    <a:pt x="74641" y="77487"/>
                  </a:lnTo>
                  <a:lnTo>
                    <a:pt x="73499" y="78105"/>
                  </a:lnTo>
                  <a:lnTo>
                    <a:pt x="72415" y="79093"/>
                  </a:lnTo>
                  <a:lnTo>
                    <a:pt x="71449" y="80329"/>
                  </a:lnTo>
                  <a:lnTo>
                    <a:pt x="70571" y="81936"/>
                  </a:lnTo>
                  <a:lnTo>
                    <a:pt x="69838" y="83789"/>
                  </a:lnTo>
                  <a:lnTo>
                    <a:pt x="69224" y="85890"/>
                  </a:lnTo>
                  <a:lnTo>
                    <a:pt x="68784" y="88115"/>
                  </a:lnTo>
                  <a:lnTo>
                    <a:pt x="68491" y="90587"/>
                  </a:lnTo>
                  <a:lnTo>
                    <a:pt x="68374" y="93120"/>
                  </a:lnTo>
                  <a:lnTo>
                    <a:pt x="68491" y="95653"/>
                  </a:lnTo>
                  <a:lnTo>
                    <a:pt x="68784" y="98125"/>
                  </a:lnTo>
                  <a:lnTo>
                    <a:pt x="69224" y="100350"/>
                  </a:lnTo>
                  <a:lnTo>
                    <a:pt x="69838" y="102389"/>
                  </a:lnTo>
                  <a:lnTo>
                    <a:pt x="70571" y="104243"/>
                  </a:lnTo>
                  <a:lnTo>
                    <a:pt x="71449" y="105787"/>
                  </a:lnTo>
                  <a:lnTo>
                    <a:pt x="72415" y="107085"/>
                  </a:lnTo>
                  <a:lnTo>
                    <a:pt x="73499" y="108074"/>
                  </a:lnTo>
                  <a:lnTo>
                    <a:pt x="74641" y="108630"/>
                  </a:lnTo>
                  <a:lnTo>
                    <a:pt x="75841" y="108877"/>
                  </a:lnTo>
                  <a:lnTo>
                    <a:pt x="77071" y="108630"/>
                  </a:lnTo>
                  <a:lnTo>
                    <a:pt x="78213" y="108074"/>
                  </a:lnTo>
                  <a:lnTo>
                    <a:pt x="79297" y="107085"/>
                  </a:lnTo>
                  <a:lnTo>
                    <a:pt x="80292" y="105787"/>
                  </a:lnTo>
                  <a:lnTo>
                    <a:pt x="81112" y="104243"/>
                  </a:lnTo>
                  <a:lnTo>
                    <a:pt x="81903" y="102389"/>
                  </a:lnTo>
                  <a:lnTo>
                    <a:pt x="82518" y="100350"/>
                  </a:lnTo>
                  <a:lnTo>
                    <a:pt x="82957" y="98125"/>
                  </a:lnTo>
                  <a:lnTo>
                    <a:pt x="83250" y="95653"/>
                  </a:lnTo>
                  <a:lnTo>
                    <a:pt x="83338" y="93120"/>
                  </a:lnTo>
                  <a:lnTo>
                    <a:pt x="83250" y="90587"/>
                  </a:lnTo>
                  <a:lnTo>
                    <a:pt x="82957" y="88115"/>
                  </a:lnTo>
                  <a:lnTo>
                    <a:pt x="82518" y="85890"/>
                  </a:lnTo>
                  <a:lnTo>
                    <a:pt x="81903" y="83789"/>
                  </a:lnTo>
                  <a:lnTo>
                    <a:pt x="81112" y="81936"/>
                  </a:lnTo>
                  <a:lnTo>
                    <a:pt x="80292" y="80329"/>
                  </a:lnTo>
                  <a:lnTo>
                    <a:pt x="79297" y="79093"/>
                  </a:lnTo>
                  <a:lnTo>
                    <a:pt x="78213" y="78105"/>
                  </a:lnTo>
                  <a:lnTo>
                    <a:pt x="77071" y="77487"/>
                  </a:lnTo>
                  <a:lnTo>
                    <a:pt x="75841" y="77363"/>
                  </a:lnTo>
                  <a:close/>
                  <a:moveTo>
                    <a:pt x="107232" y="11122"/>
                  </a:moveTo>
                  <a:lnTo>
                    <a:pt x="106032" y="11307"/>
                  </a:lnTo>
                  <a:lnTo>
                    <a:pt x="104890" y="11925"/>
                  </a:lnTo>
                  <a:lnTo>
                    <a:pt x="103806" y="12852"/>
                  </a:lnTo>
                  <a:lnTo>
                    <a:pt x="102840" y="14150"/>
                  </a:lnTo>
                  <a:lnTo>
                    <a:pt x="101961" y="15695"/>
                  </a:lnTo>
                  <a:lnTo>
                    <a:pt x="101200" y="17548"/>
                  </a:lnTo>
                  <a:lnTo>
                    <a:pt x="100614" y="19649"/>
                  </a:lnTo>
                  <a:lnTo>
                    <a:pt x="100146" y="21936"/>
                  </a:lnTo>
                  <a:lnTo>
                    <a:pt x="99853" y="24346"/>
                  </a:lnTo>
                  <a:lnTo>
                    <a:pt x="99765" y="26879"/>
                  </a:lnTo>
                  <a:lnTo>
                    <a:pt x="99853" y="29474"/>
                  </a:lnTo>
                  <a:lnTo>
                    <a:pt x="100146" y="31822"/>
                  </a:lnTo>
                  <a:lnTo>
                    <a:pt x="100614" y="34170"/>
                  </a:lnTo>
                  <a:lnTo>
                    <a:pt x="101200" y="36210"/>
                  </a:lnTo>
                  <a:lnTo>
                    <a:pt x="101961" y="38002"/>
                  </a:lnTo>
                  <a:lnTo>
                    <a:pt x="102840" y="39608"/>
                  </a:lnTo>
                  <a:lnTo>
                    <a:pt x="103806" y="40906"/>
                  </a:lnTo>
                  <a:lnTo>
                    <a:pt x="104890" y="41833"/>
                  </a:lnTo>
                  <a:lnTo>
                    <a:pt x="106032" y="42451"/>
                  </a:lnTo>
                  <a:lnTo>
                    <a:pt x="107232" y="42698"/>
                  </a:lnTo>
                  <a:lnTo>
                    <a:pt x="108433" y="42451"/>
                  </a:lnTo>
                  <a:lnTo>
                    <a:pt x="109604" y="41833"/>
                  </a:lnTo>
                  <a:lnTo>
                    <a:pt x="110658" y="40906"/>
                  </a:lnTo>
                  <a:lnTo>
                    <a:pt x="111654" y="39608"/>
                  </a:lnTo>
                  <a:lnTo>
                    <a:pt x="112532" y="38002"/>
                  </a:lnTo>
                  <a:lnTo>
                    <a:pt x="113265" y="36210"/>
                  </a:lnTo>
                  <a:lnTo>
                    <a:pt x="113879" y="34170"/>
                  </a:lnTo>
                  <a:lnTo>
                    <a:pt x="114348" y="31822"/>
                  </a:lnTo>
                  <a:lnTo>
                    <a:pt x="114612" y="29474"/>
                  </a:lnTo>
                  <a:lnTo>
                    <a:pt x="114699" y="26879"/>
                  </a:lnTo>
                  <a:lnTo>
                    <a:pt x="114612" y="24346"/>
                  </a:lnTo>
                  <a:lnTo>
                    <a:pt x="114348" y="21936"/>
                  </a:lnTo>
                  <a:lnTo>
                    <a:pt x="113879" y="19649"/>
                  </a:lnTo>
                  <a:lnTo>
                    <a:pt x="113265" y="17548"/>
                  </a:lnTo>
                  <a:lnTo>
                    <a:pt x="112532" y="15695"/>
                  </a:lnTo>
                  <a:lnTo>
                    <a:pt x="111654" y="14150"/>
                  </a:lnTo>
                  <a:lnTo>
                    <a:pt x="110658" y="12852"/>
                  </a:lnTo>
                  <a:lnTo>
                    <a:pt x="109604" y="11925"/>
                  </a:lnTo>
                  <a:lnTo>
                    <a:pt x="108433" y="11307"/>
                  </a:lnTo>
                  <a:lnTo>
                    <a:pt x="107232" y="11122"/>
                  </a:lnTo>
                  <a:close/>
                  <a:moveTo>
                    <a:pt x="44128" y="11122"/>
                  </a:moveTo>
                  <a:lnTo>
                    <a:pt x="42898" y="11307"/>
                  </a:lnTo>
                  <a:lnTo>
                    <a:pt x="41756" y="11925"/>
                  </a:lnTo>
                  <a:lnTo>
                    <a:pt x="40702" y="12852"/>
                  </a:lnTo>
                  <a:lnTo>
                    <a:pt x="39707" y="14150"/>
                  </a:lnTo>
                  <a:lnTo>
                    <a:pt x="38828" y="15695"/>
                  </a:lnTo>
                  <a:lnTo>
                    <a:pt x="38096" y="17548"/>
                  </a:lnTo>
                  <a:lnTo>
                    <a:pt x="37481" y="19649"/>
                  </a:lnTo>
                  <a:lnTo>
                    <a:pt x="37013" y="21936"/>
                  </a:lnTo>
                  <a:lnTo>
                    <a:pt x="36749" y="24346"/>
                  </a:lnTo>
                  <a:lnTo>
                    <a:pt x="36632" y="26879"/>
                  </a:lnTo>
                  <a:lnTo>
                    <a:pt x="36749" y="29474"/>
                  </a:lnTo>
                  <a:lnTo>
                    <a:pt x="37013" y="31822"/>
                  </a:lnTo>
                  <a:lnTo>
                    <a:pt x="37481" y="34170"/>
                  </a:lnTo>
                  <a:lnTo>
                    <a:pt x="38096" y="36210"/>
                  </a:lnTo>
                  <a:lnTo>
                    <a:pt x="38828" y="38002"/>
                  </a:lnTo>
                  <a:lnTo>
                    <a:pt x="39707" y="39608"/>
                  </a:lnTo>
                  <a:lnTo>
                    <a:pt x="40702" y="40906"/>
                  </a:lnTo>
                  <a:lnTo>
                    <a:pt x="41756" y="41833"/>
                  </a:lnTo>
                  <a:lnTo>
                    <a:pt x="42898" y="42451"/>
                  </a:lnTo>
                  <a:lnTo>
                    <a:pt x="44128" y="42698"/>
                  </a:lnTo>
                  <a:lnTo>
                    <a:pt x="45329" y="42451"/>
                  </a:lnTo>
                  <a:lnTo>
                    <a:pt x="46471" y="41833"/>
                  </a:lnTo>
                  <a:lnTo>
                    <a:pt x="47525" y="40906"/>
                  </a:lnTo>
                  <a:lnTo>
                    <a:pt x="48521" y="39608"/>
                  </a:lnTo>
                  <a:lnTo>
                    <a:pt x="49399" y="38002"/>
                  </a:lnTo>
                  <a:lnTo>
                    <a:pt x="50161" y="36210"/>
                  </a:lnTo>
                  <a:lnTo>
                    <a:pt x="50746" y="34170"/>
                  </a:lnTo>
                  <a:lnTo>
                    <a:pt x="51215" y="31822"/>
                  </a:lnTo>
                  <a:lnTo>
                    <a:pt x="51508" y="29474"/>
                  </a:lnTo>
                  <a:lnTo>
                    <a:pt x="51595" y="26879"/>
                  </a:lnTo>
                  <a:lnTo>
                    <a:pt x="51508" y="24346"/>
                  </a:lnTo>
                  <a:lnTo>
                    <a:pt x="51215" y="21936"/>
                  </a:lnTo>
                  <a:lnTo>
                    <a:pt x="50746" y="19649"/>
                  </a:lnTo>
                  <a:lnTo>
                    <a:pt x="50161" y="17548"/>
                  </a:lnTo>
                  <a:lnTo>
                    <a:pt x="49399" y="15695"/>
                  </a:lnTo>
                  <a:lnTo>
                    <a:pt x="48521" y="14150"/>
                  </a:lnTo>
                  <a:lnTo>
                    <a:pt x="47525" y="12852"/>
                  </a:lnTo>
                  <a:lnTo>
                    <a:pt x="46471" y="11925"/>
                  </a:lnTo>
                  <a:lnTo>
                    <a:pt x="45329" y="11307"/>
                  </a:lnTo>
                  <a:lnTo>
                    <a:pt x="44128" y="11122"/>
                  </a:lnTo>
                  <a:close/>
                  <a:moveTo>
                    <a:pt x="107232" y="0"/>
                  </a:moveTo>
                  <a:lnTo>
                    <a:pt x="108843" y="185"/>
                  </a:lnTo>
                  <a:lnTo>
                    <a:pt x="110366" y="803"/>
                  </a:lnTo>
                  <a:lnTo>
                    <a:pt x="111830" y="1791"/>
                  </a:lnTo>
                  <a:lnTo>
                    <a:pt x="113206" y="3151"/>
                  </a:lnTo>
                  <a:lnTo>
                    <a:pt x="114524" y="4819"/>
                  </a:lnTo>
                  <a:lnTo>
                    <a:pt x="115695" y="6797"/>
                  </a:lnTo>
                  <a:lnTo>
                    <a:pt x="116749" y="9021"/>
                  </a:lnTo>
                  <a:lnTo>
                    <a:pt x="117686" y="11555"/>
                  </a:lnTo>
                  <a:lnTo>
                    <a:pt x="118506" y="14273"/>
                  </a:lnTo>
                  <a:lnTo>
                    <a:pt x="119121" y="17178"/>
                  </a:lnTo>
                  <a:lnTo>
                    <a:pt x="119590" y="20267"/>
                  </a:lnTo>
                  <a:lnTo>
                    <a:pt x="119882" y="23542"/>
                  </a:lnTo>
                  <a:lnTo>
                    <a:pt x="120000" y="26879"/>
                  </a:lnTo>
                  <a:lnTo>
                    <a:pt x="119882" y="30216"/>
                  </a:lnTo>
                  <a:lnTo>
                    <a:pt x="119590" y="33491"/>
                  </a:lnTo>
                  <a:lnTo>
                    <a:pt x="119121" y="36642"/>
                  </a:lnTo>
                  <a:lnTo>
                    <a:pt x="118506" y="39546"/>
                  </a:lnTo>
                  <a:lnTo>
                    <a:pt x="117686" y="42203"/>
                  </a:lnTo>
                  <a:lnTo>
                    <a:pt x="116749" y="44737"/>
                  </a:lnTo>
                  <a:lnTo>
                    <a:pt x="115695" y="46961"/>
                  </a:lnTo>
                  <a:lnTo>
                    <a:pt x="114524" y="48939"/>
                  </a:lnTo>
                  <a:lnTo>
                    <a:pt x="113206" y="50607"/>
                  </a:lnTo>
                  <a:lnTo>
                    <a:pt x="111830" y="51967"/>
                  </a:lnTo>
                  <a:lnTo>
                    <a:pt x="110366" y="52893"/>
                  </a:lnTo>
                  <a:lnTo>
                    <a:pt x="108843" y="53511"/>
                  </a:lnTo>
                  <a:lnTo>
                    <a:pt x="107232" y="53759"/>
                  </a:lnTo>
                  <a:lnTo>
                    <a:pt x="105710" y="53573"/>
                  </a:lnTo>
                  <a:lnTo>
                    <a:pt x="104245" y="52955"/>
                  </a:lnTo>
                  <a:lnTo>
                    <a:pt x="102869" y="52152"/>
                  </a:lnTo>
                  <a:lnTo>
                    <a:pt x="101522" y="50916"/>
                  </a:lnTo>
                  <a:lnTo>
                    <a:pt x="100292" y="49371"/>
                  </a:lnTo>
                  <a:lnTo>
                    <a:pt x="86530" y="78414"/>
                  </a:lnTo>
                  <a:lnTo>
                    <a:pt x="87232" y="81009"/>
                  </a:lnTo>
                  <a:lnTo>
                    <a:pt x="87818" y="83851"/>
                  </a:lnTo>
                  <a:lnTo>
                    <a:pt x="88228" y="86817"/>
                  </a:lnTo>
                  <a:lnTo>
                    <a:pt x="88521" y="89845"/>
                  </a:lnTo>
                  <a:lnTo>
                    <a:pt x="88579" y="93120"/>
                  </a:lnTo>
                  <a:lnTo>
                    <a:pt x="88491" y="96457"/>
                  </a:lnTo>
                  <a:lnTo>
                    <a:pt x="88199" y="99732"/>
                  </a:lnTo>
                  <a:lnTo>
                    <a:pt x="87759" y="102760"/>
                  </a:lnTo>
                  <a:lnTo>
                    <a:pt x="87086" y="105726"/>
                  </a:lnTo>
                  <a:lnTo>
                    <a:pt x="86295" y="108444"/>
                  </a:lnTo>
                  <a:lnTo>
                    <a:pt x="85387" y="110916"/>
                  </a:lnTo>
                  <a:lnTo>
                    <a:pt x="84333" y="113141"/>
                  </a:lnTo>
                  <a:lnTo>
                    <a:pt x="83133" y="115180"/>
                  </a:lnTo>
                  <a:lnTo>
                    <a:pt x="81844" y="116848"/>
                  </a:lnTo>
                  <a:lnTo>
                    <a:pt x="80468" y="118146"/>
                  </a:lnTo>
                  <a:lnTo>
                    <a:pt x="78975" y="119134"/>
                  </a:lnTo>
                  <a:lnTo>
                    <a:pt x="77452" y="119752"/>
                  </a:lnTo>
                  <a:lnTo>
                    <a:pt x="75841" y="120000"/>
                  </a:lnTo>
                  <a:lnTo>
                    <a:pt x="74289" y="119752"/>
                  </a:lnTo>
                  <a:lnTo>
                    <a:pt x="72708" y="119134"/>
                  </a:lnTo>
                  <a:lnTo>
                    <a:pt x="71244" y="118146"/>
                  </a:lnTo>
                  <a:lnTo>
                    <a:pt x="69868" y="116848"/>
                  </a:lnTo>
                  <a:lnTo>
                    <a:pt x="68579" y="115180"/>
                  </a:lnTo>
                  <a:lnTo>
                    <a:pt x="67379" y="113141"/>
                  </a:lnTo>
                  <a:lnTo>
                    <a:pt x="66325" y="110916"/>
                  </a:lnTo>
                  <a:lnTo>
                    <a:pt x="65387" y="108444"/>
                  </a:lnTo>
                  <a:lnTo>
                    <a:pt x="64626" y="105726"/>
                  </a:lnTo>
                  <a:lnTo>
                    <a:pt x="63953" y="102760"/>
                  </a:lnTo>
                  <a:lnTo>
                    <a:pt x="63484" y="99732"/>
                  </a:lnTo>
                  <a:lnTo>
                    <a:pt x="63191" y="96457"/>
                  </a:lnTo>
                  <a:lnTo>
                    <a:pt x="63133" y="93120"/>
                  </a:lnTo>
                  <a:lnTo>
                    <a:pt x="63191" y="90030"/>
                  </a:lnTo>
                  <a:lnTo>
                    <a:pt x="63455" y="87003"/>
                  </a:lnTo>
                  <a:lnTo>
                    <a:pt x="63865" y="84160"/>
                  </a:lnTo>
                  <a:lnTo>
                    <a:pt x="64363" y="81441"/>
                  </a:lnTo>
                  <a:lnTo>
                    <a:pt x="65065" y="78908"/>
                  </a:lnTo>
                  <a:lnTo>
                    <a:pt x="51068" y="49371"/>
                  </a:lnTo>
                  <a:lnTo>
                    <a:pt x="49838" y="50916"/>
                  </a:lnTo>
                  <a:lnTo>
                    <a:pt x="48491" y="52152"/>
                  </a:lnTo>
                  <a:lnTo>
                    <a:pt x="47115" y="52955"/>
                  </a:lnTo>
                  <a:lnTo>
                    <a:pt x="45651" y="53573"/>
                  </a:lnTo>
                  <a:lnTo>
                    <a:pt x="44128" y="53759"/>
                  </a:lnTo>
                  <a:lnTo>
                    <a:pt x="42606" y="53573"/>
                  </a:lnTo>
                  <a:lnTo>
                    <a:pt x="41112" y="52955"/>
                  </a:lnTo>
                  <a:lnTo>
                    <a:pt x="39736" y="52152"/>
                  </a:lnTo>
                  <a:lnTo>
                    <a:pt x="38418" y="50916"/>
                  </a:lnTo>
                  <a:lnTo>
                    <a:pt x="37159" y="49371"/>
                  </a:lnTo>
                  <a:lnTo>
                    <a:pt x="23426" y="78414"/>
                  </a:lnTo>
                  <a:lnTo>
                    <a:pt x="24128" y="81009"/>
                  </a:lnTo>
                  <a:lnTo>
                    <a:pt x="24685" y="83851"/>
                  </a:lnTo>
                  <a:lnTo>
                    <a:pt x="25124" y="86817"/>
                  </a:lnTo>
                  <a:lnTo>
                    <a:pt x="25387" y="89845"/>
                  </a:lnTo>
                  <a:lnTo>
                    <a:pt x="25475" y="93120"/>
                  </a:lnTo>
                  <a:lnTo>
                    <a:pt x="25387" y="96457"/>
                  </a:lnTo>
                  <a:lnTo>
                    <a:pt x="25095" y="99732"/>
                  </a:lnTo>
                  <a:lnTo>
                    <a:pt x="24626" y="102760"/>
                  </a:lnTo>
                  <a:lnTo>
                    <a:pt x="23982" y="105726"/>
                  </a:lnTo>
                  <a:lnTo>
                    <a:pt x="23191" y="108444"/>
                  </a:lnTo>
                  <a:lnTo>
                    <a:pt x="22254" y="110916"/>
                  </a:lnTo>
                  <a:lnTo>
                    <a:pt x="21200" y="113141"/>
                  </a:lnTo>
                  <a:lnTo>
                    <a:pt x="20000" y="115180"/>
                  </a:lnTo>
                  <a:lnTo>
                    <a:pt x="18711" y="116848"/>
                  </a:lnTo>
                  <a:lnTo>
                    <a:pt x="17335" y="118146"/>
                  </a:lnTo>
                  <a:lnTo>
                    <a:pt x="15871" y="119134"/>
                  </a:lnTo>
                  <a:lnTo>
                    <a:pt x="14348" y="119752"/>
                  </a:lnTo>
                  <a:lnTo>
                    <a:pt x="12737" y="120000"/>
                  </a:lnTo>
                  <a:lnTo>
                    <a:pt x="11156" y="119752"/>
                  </a:lnTo>
                  <a:lnTo>
                    <a:pt x="9604" y="119134"/>
                  </a:lnTo>
                  <a:lnTo>
                    <a:pt x="8111" y="118146"/>
                  </a:lnTo>
                  <a:lnTo>
                    <a:pt x="6734" y="116848"/>
                  </a:lnTo>
                  <a:lnTo>
                    <a:pt x="5475" y="115180"/>
                  </a:lnTo>
                  <a:lnTo>
                    <a:pt x="4304" y="113141"/>
                  </a:lnTo>
                  <a:lnTo>
                    <a:pt x="3191" y="110916"/>
                  </a:lnTo>
                  <a:lnTo>
                    <a:pt x="2284" y="108444"/>
                  </a:lnTo>
                  <a:lnTo>
                    <a:pt x="1493" y="105726"/>
                  </a:lnTo>
                  <a:lnTo>
                    <a:pt x="878" y="102760"/>
                  </a:lnTo>
                  <a:lnTo>
                    <a:pt x="409" y="99732"/>
                  </a:lnTo>
                  <a:lnTo>
                    <a:pt x="117" y="96457"/>
                  </a:lnTo>
                  <a:lnTo>
                    <a:pt x="0" y="93120"/>
                  </a:lnTo>
                  <a:lnTo>
                    <a:pt x="117" y="89721"/>
                  </a:lnTo>
                  <a:lnTo>
                    <a:pt x="409" y="86508"/>
                  </a:lnTo>
                  <a:lnTo>
                    <a:pt x="878" y="83419"/>
                  </a:lnTo>
                  <a:lnTo>
                    <a:pt x="1493" y="80514"/>
                  </a:lnTo>
                  <a:lnTo>
                    <a:pt x="2284" y="77734"/>
                  </a:lnTo>
                  <a:lnTo>
                    <a:pt x="3191" y="75262"/>
                  </a:lnTo>
                  <a:lnTo>
                    <a:pt x="4304" y="73038"/>
                  </a:lnTo>
                  <a:lnTo>
                    <a:pt x="5475" y="71060"/>
                  </a:lnTo>
                  <a:lnTo>
                    <a:pt x="6734" y="69330"/>
                  </a:lnTo>
                  <a:lnTo>
                    <a:pt x="8111" y="68032"/>
                  </a:lnTo>
                  <a:lnTo>
                    <a:pt x="9604" y="67044"/>
                  </a:lnTo>
                  <a:lnTo>
                    <a:pt x="11156" y="66426"/>
                  </a:lnTo>
                  <a:lnTo>
                    <a:pt x="12737" y="66179"/>
                  </a:lnTo>
                  <a:lnTo>
                    <a:pt x="14231" y="66426"/>
                  </a:lnTo>
                  <a:lnTo>
                    <a:pt x="15695" y="66982"/>
                  </a:lnTo>
                  <a:lnTo>
                    <a:pt x="17130" y="67785"/>
                  </a:lnTo>
                  <a:lnTo>
                    <a:pt x="18418" y="69021"/>
                  </a:lnTo>
                  <a:lnTo>
                    <a:pt x="19677" y="70566"/>
                  </a:lnTo>
                  <a:lnTo>
                    <a:pt x="33440" y="41524"/>
                  </a:lnTo>
                  <a:lnTo>
                    <a:pt x="32737" y="38928"/>
                  </a:lnTo>
                  <a:lnTo>
                    <a:pt x="32152" y="36148"/>
                  </a:lnTo>
                  <a:lnTo>
                    <a:pt x="31742" y="33182"/>
                  </a:lnTo>
                  <a:lnTo>
                    <a:pt x="31478" y="30092"/>
                  </a:lnTo>
                  <a:lnTo>
                    <a:pt x="31361" y="26879"/>
                  </a:lnTo>
                  <a:lnTo>
                    <a:pt x="31478" y="23542"/>
                  </a:lnTo>
                  <a:lnTo>
                    <a:pt x="31771" y="20267"/>
                  </a:lnTo>
                  <a:lnTo>
                    <a:pt x="32240" y="17178"/>
                  </a:lnTo>
                  <a:lnTo>
                    <a:pt x="32855" y="14273"/>
                  </a:lnTo>
                  <a:lnTo>
                    <a:pt x="33645" y="11555"/>
                  </a:lnTo>
                  <a:lnTo>
                    <a:pt x="34612" y="9021"/>
                  </a:lnTo>
                  <a:lnTo>
                    <a:pt x="35666" y="6797"/>
                  </a:lnTo>
                  <a:lnTo>
                    <a:pt x="36837" y="4819"/>
                  </a:lnTo>
                  <a:lnTo>
                    <a:pt x="38125" y="3151"/>
                  </a:lnTo>
                  <a:lnTo>
                    <a:pt x="39531" y="1791"/>
                  </a:lnTo>
                  <a:lnTo>
                    <a:pt x="40995" y="803"/>
                  </a:lnTo>
                  <a:lnTo>
                    <a:pt x="42518" y="185"/>
                  </a:lnTo>
                  <a:lnTo>
                    <a:pt x="44128" y="0"/>
                  </a:lnTo>
                  <a:lnTo>
                    <a:pt x="45710" y="185"/>
                  </a:lnTo>
                  <a:lnTo>
                    <a:pt x="47232" y="803"/>
                  </a:lnTo>
                  <a:lnTo>
                    <a:pt x="48696" y="1791"/>
                  </a:lnTo>
                  <a:lnTo>
                    <a:pt x="50102" y="3151"/>
                  </a:lnTo>
                  <a:lnTo>
                    <a:pt x="51390" y="4819"/>
                  </a:lnTo>
                  <a:lnTo>
                    <a:pt x="52562" y="6797"/>
                  </a:lnTo>
                  <a:lnTo>
                    <a:pt x="53616" y="9021"/>
                  </a:lnTo>
                  <a:lnTo>
                    <a:pt x="54582" y="11555"/>
                  </a:lnTo>
                  <a:lnTo>
                    <a:pt x="55373" y="14273"/>
                  </a:lnTo>
                  <a:lnTo>
                    <a:pt x="55988" y="17178"/>
                  </a:lnTo>
                  <a:lnTo>
                    <a:pt x="56456" y="20267"/>
                  </a:lnTo>
                  <a:lnTo>
                    <a:pt x="56749" y="23542"/>
                  </a:lnTo>
                  <a:lnTo>
                    <a:pt x="56866" y="26879"/>
                  </a:lnTo>
                  <a:lnTo>
                    <a:pt x="56749" y="30092"/>
                  </a:lnTo>
                  <a:lnTo>
                    <a:pt x="56486" y="33182"/>
                  </a:lnTo>
                  <a:lnTo>
                    <a:pt x="56105" y="36148"/>
                  </a:lnTo>
                  <a:lnTo>
                    <a:pt x="55519" y="38928"/>
                  </a:lnTo>
                  <a:lnTo>
                    <a:pt x="54787" y="41524"/>
                  </a:lnTo>
                  <a:lnTo>
                    <a:pt x="68696" y="70875"/>
                  </a:lnTo>
                  <a:lnTo>
                    <a:pt x="69985" y="69268"/>
                  </a:lnTo>
                  <a:lnTo>
                    <a:pt x="71332" y="67971"/>
                  </a:lnTo>
                  <a:lnTo>
                    <a:pt x="72796" y="67044"/>
                  </a:lnTo>
                  <a:lnTo>
                    <a:pt x="74289" y="66426"/>
                  </a:lnTo>
                  <a:lnTo>
                    <a:pt x="75841" y="66179"/>
                  </a:lnTo>
                  <a:lnTo>
                    <a:pt x="77364" y="66426"/>
                  </a:lnTo>
                  <a:lnTo>
                    <a:pt x="78828" y="66982"/>
                  </a:lnTo>
                  <a:lnTo>
                    <a:pt x="80263" y="67785"/>
                  </a:lnTo>
                  <a:lnTo>
                    <a:pt x="81551" y="69021"/>
                  </a:lnTo>
                  <a:lnTo>
                    <a:pt x="82811" y="70566"/>
                  </a:lnTo>
                  <a:lnTo>
                    <a:pt x="96573" y="41524"/>
                  </a:lnTo>
                  <a:lnTo>
                    <a:pt x="95841" y="38928"/>
                  </a:lnTo>
                  <a:lnTo>
                    <a:pt x="95256" y="36148"/>
                  </a:lnTo>
                  <a:lnTo>
                    <a:pt x="94846" y="33182"/>
                  </a:lnTo>
                  <a:lnTo>
                    <a:pt x="94612" y="30092"/>
                  </a:lnTo>
                  <a:lnTo>
                    <a:pt x="94494" y="26879"/>
                  </a:lnTo>
                  <a:lnTo>
                    <a:pt x="94612" y="23542"/>
                  </a:lnTo>
                  <a:lnTo>
                    <a:pt x="94904" y="20267"/>
                  </a:lnTo>
                  <a:lnTo>
                    <a:pt x="95373" y="17178"/>
                  </a:lnTo>
                  <a:lnTo>
                    <a:pt x="95988" y="14273"/>
                  </a:lnTo>
                  <a:lnTo>
                    <a:pt x="96778" y="11555"/>
                  </a:lnTo>
                  <a:lnTo>
                    <a:pt x="97745" y="9021"/>
                  </a:lnTo>
                  <a:lnTo>
                    <a:pt x="98799" y="6797"/>
                  </a:lnTo>
                  <a:lnTo>
                    <a:pt x="99970" y="4819"/>
                  </a:lnTo>
                  <a:lnTo>
                    <a:pt x="101259" y="3151"/>
                  </a:lnTo>
                  <a:lnTo>
                    <a:pt x="102664" y="1791"/>
                  </a:lnTo>
                  <a:lnTo>
                    <a:pt x="104099" y="803"/>
                  </a:lnTo>
                  <a:lnTo>
                    <a:pt x="105651" y="185"/>
                  </a:lnTo>
                  <a:lnTo>
                    <a:pt x="107232"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76" name="Google Shape;1276;p53"/>
            <p:cNvSpPr/>
            <p:nvPr/>
          </p:nvSpPr>
          <p:spPr>
            <a:xfrm>
              <a:off x="4945063" y="4597401"/>
              <a:ext cx="574800" cy="574800"/>
            </a:xfrm>
            <a:custGeom>
              <a:rect b="b" l="l" r="r" t="t"/>
              <a:pathLst>
                <a:path extrusionOk="0" h="120000" w="120000">
                  <a:moveTo>
                    <a:pt x="90165" y="0"/>
                  </a:moveTo>
                  <a:lnTo>
                    <a:pt x="97458" y="662"/>
                  </a:lnTo>
                  <a:lnTo>
                    <a:pt x="105082" y="3646"/>
                  </a:lnTo>
                  <a:lnTo>
                    <a:pt x="111049" y="8618"/>
                  </a:lnTo>
                  <a:lnTo>
                    <a:pt x="116022" y="14917"/>
                  </a:lnTo>
                  <a:lnTo>
                    <a:pt x="119005" y="21878"/>
                  </a:lnTo>
                  <a:lnTo>
                    <a:pt x="120000" y="29502"/>
                  </a:lnTo>
                  <a:lnTo>
                    <a:pt x="119005" y="37127"/>
                  </a:lnTo>
                  <a:lnTo>
                    <a:pt x="116022" y="44088"/>
                  </a:lnTo>
                  <a:lnTo>
                    <a:pt x="111049" y="50718"/>
                  </a:lnTo>
                  <a:lnTo>
                    <a:pt x="50718" y="111381"/>
                  </a:lnTo>
                  <a:lnTo>
                    <a:pt x="44419" y="116353"/>
                  </a:lnTo>
                  <a:lnTo>
                    <a:pt x="37127" y="119005"/>
                  </a:lnTo>
                  <a:lnTo>
                    <a:pt x="29502" y="120000"/>
                  </a:lnTo>
                  <a:lnTo>
                    <a:pt x="22209" y="119005"/>
                  </a:lnTo>
                  <a:lnTo>
                    <a:pt x="14585" y="116353"/>
                  </a:lnTo>
                  <a:lnTo>
                    <a:pt x="8618" y="111381"/>
                  </a:lnTo>
                  <a:lnTo>
                    <a:pt x="3646" y="105082"/>
                  </a:lnTo>
                  <a:lnTo>
                    <a:pt x="662" y="97790"/>
                  </a:lnTo>
                  <a:lnTo>
                    <a:pt x="0" y="90165"/>
                  </a:lnTo>
                  <a:lnTo>
                    <a:pt x="662" y="82541"/>
                  </a:lnTo>
                  <a:lnTo>
                    <a:pt x="3646" y="75248"/>
                  </a:lnTo>
                  <a:lnTo>
                    <a:pt x="8618" y="69281"/>
                  </a:lnTo>
                  <a:lnTo>
                    <a:pt x="69281" y="8618"/>
                  </a:lnTo>
                  <a:lnTo>
                    <a:pt x="75248" y="3646"/>
                  </a:lnTo>
                  <a:lnTo>
                    <a:pt x="82872" y="662"/>
                  </a:lnTo>
                  <a:lnTo>
                    <a:pt x="9016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77" name="Google Shape;1277;p53"/>
            <p:cNvSpPr/>
            <p:nvPr/>
          </p:nvSpPr>
          <p:spPr>
            <a:xfrm>
              <a:off x="7448550" y="3684588"/>
              <a:ext cx="576300" cy="574800"/>
            </a:xfrm>
            <a:custGeom>
              <a:rect b="b" l="l" r="r" t="t"/>
              <a:pathLst>
                <a:path extrusionOk="0" h="120000" w="120000">
                  <a:moveTo>
                    <a:pt x="89917" y="0"/>
                  </a:moveTo>
                  <a:lnTo>
                    <a:pt x="97851" y="994"/>
                  </a:lnTo>
                  <a:lnTo>
                    <a:pt x="104793" y="3646"/>
                  </a:lnTo>
                  <a:lnTo>
                    <a:pt x="111404" y="8618"/>
                  </a:lnTo>
                  <a:lnTo>
                    <a:pt x="116033" y="14917"/>
                  </a:lnTo>
                  <a:lnTo>
                    <a:pt x="118677" y="22209"/>
                  </a:lnTo>
                  <a:lnTo>
                    <a:pt x="120000" y="29834"/>
                  </a:lnTo>
                  <a:lnTo>
                    <a:pt x="118677" y="37127"/>
                  </a:lnTo>
                  <a:lnTo>
                    <a:pt x="116033" y="44751"/>
                  </a:lnTo>
                  <a:lnTo>
                    <a:pt x="111404" y="50718"/>
                  </a:lnTo>
                  <a:lnTo>
                    <a:pt x="50909" y="111381"/>
                  </a:lnTo>
                  <a:lnTo>
                    <a:pt x="44297" y="116353"/>
                  </a:lnTo>
                  <a:lnTo>
                    <a:pt x="37355" y="119337"/>
                  </a:lnTo>
                  <a:lnTo>
                    <a:pt x="29752" y="120000"/>
                  </a:lnTo>
                  <a:lnTo>
                    <a:pt x="22148" y="119337"/>
                  </a:lnTo>
                  <a:lnTo>
                    <a:pt x="15206" y="116353"/>
                  </a:lnTo>
                  <a:lnTo>
                    <a:pt x="8595" y="111381"/>
                  </a:lnTo>
                  <a:lnTo>
                    <a:pt x="3966" y="105082"/>
                  </a:lnTo>
                  <a:lnTo>
                    <a:pt x="1322" y="97790"/>
                  </a:lnTo>
                  <a:lnTo>
                    <a:pt x="0" y="90497"/>
                  </a:lnTo>
                  <a:lnTo>
                    <a:pt x="1322" y="82872"/>
                  </a:lnTo>
                  <a:lnTo>
                    <a:pt x="3966" y="75580"/>
                  </a:lnTo>
                  <a:lnTo>
                    <a:pt x="8595" y="69281"/>
                  </a:lnTo>
                  <a:lnTo>
                    <a:pt x="69090" y="8618"/>
                  </a:lnTo>
                  <a:lnTo>
                    <a:pt x="75702" y="3646"/>
                  </a:lnTo>
                  <a:lnTo>
                    <a:pt x="82644" y="994"/>
                  </a:lnTo>
                  <a:lnTo>
                    <a:pt x="89917"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78" name="Google Shape;1278;p53"/>
          <p:cNvSpPr/>
          <p:nvPr/>
        </p:nvSpPr>
        <p:spPr>
          <a:xfrm>
            <a:off x="6288939" y="4117189"/>
            <a:ext cx="376500" cy="235200"/>
          </a:xfrm>
          <a:custGeom>
            <a:rect b="b" l="l" r="r" t="t"/>
            <a:pathLst>
              <a:path extrusionOk="0" h="120000" w="120000">
                <a:moveTo>
                  <a:pt x="74981" y="11994"/>
                </a:moveTo>
                <a:lnTo>
                  <a:pt x="73006" y="12111"/>
                </a:lnTo>
                <a:lnTo>
                  <a:pt x="71048" y="12580"/>
                </a:lnTo>
                <a:lnTo>
                  <a:pt x="69109" y="13284"/>
                </a:lnTo>
                <a:lnTo>
                  <a:pt x="67262" y="14281"/>
                </a:lnTo>
                <a:lnTo>
                  <a:pt x="65469" y="15483"/>
                </a:lnTo>
                <a:lnTo>
                  <a:pt x="63731" y="16950"/>
                </a:lnTo>
                <a:lnTo>
                  <a:pt x="62085" y="18709"/>
                </a:lnTo>
                <a:lnTo>
                  <a:pt x="60530" y="20615"/>
                </a:lnTo>
                <a:lnTo>
                  <a:pt x="59103" y="22785"/>
                </a:lnTo>
                <a:lnTo>
                  <a:pt x="57768" y="25161"/>
                </a:lnTo>
                <a:lnTo>
                  <a:pt x="56560" y="27741"/>
                </a:lnTo>
                <a:lnTo>
                  <a:pt x="55463" y="30527"/>
                </a:lnTo>
                <a:lnTo>
                  <a:pt x="52884" y="37976"/>
                </a:lnTo>
                <a:lnTo>
                  <a:pt x="47615" y="36451"/>
                </a:lnTo>
                <a:lnTo>
                  <a:pt x="46628" y="36187"/>
                </a:lnTo>
                <a:lnTo>
                  <a:pt x="45750" y="36070"/>
                </a:lnTo>
                <a:lnTo>
                  <a:pt x="44981" y="36011"/>
                </a:lnTo>
                <a:lnTo>
                  <a:pt x="43317" y="36187"/>
                </a:lnTo>
                <a:lnTo>
                  <a:pt x="41634" y="36627"/>
                </a:lnTo>
                <a:lnTo>
                  <a:pt x="40042" y="37390"/>
                </a:lnTo>
                <a:lnTo>
                  <a:pt x="38506" y="38387"/>
                </a:lnTo>
                <a:lnTo>
                  <a:pt x="37060" y="39736"/>
                </a:lnTo>
                <a:lnTo>
                  <a:pt x="35707" y="41231"/>
                </a:lnTo>
                <a:lnTo>
                  <a:pt x="34500" y="43049"/>
                </a:lnTo>
                <a:lnTo>
                  <a:pt x="33384" y="45014"/>
                </a:lnTo>
                <a:lnTo>
                  <a:pt x="32396" y="47243"/>
                </a:lnTo>
                <a:lnTo>
                  <a:pt x="31591" y="49618"/>
                </a:lnTo>
                <a:lnTo>
                  <a:pt x="30932" y="52199"/>
                </a:lnTo>
                <a:lnTo>
                  <a:pt x="29048" y="60762"/>
                </a:lnTo>
                <a:lnTo>
                  <a:pt x="23323" y="60175"/>
                </a:lnTo>
                <a:lnTo>
                  <a:pt x="22280" y="60000"/>
                </a:lnTo>
                <a:lnTo>
                  <a:pt x="20414" y="60234"/>
                </a:lnTo>
                <a:lnTo>
                  <a:pt x="18640" y="60821"/>
                </a:lnTo>
                <a:lnTo>
                  <a:pt x="16920" y="61759"/>
                </a:lnTo>
                <a:lnTo>
                  <a:pt x="15329" y="62903"/>
                </a:lnTo>
                <a:lnTo>
                  <a:pt x="13829" y="64428"/>
                </a:lnTo>
                <a:lnTo>
                  <a:pt x="12439" y="66187"/>
                </a:lnTo>
                <a:lnTo>
                  <a:pt x="11213" y="68211"/>
                </a:lnTo>
                <a:lnTo>
                  <a:pt x="10152" y="70439"/>
                </a:lnTo>
                <a:lnTo>
                  <a:pt x="9237" y="72815"/>
                </a:lnTo>
                <a:lnTo>
                  <a:pt x="8487" y="75425"/>
                </a:lnTo>
                <a:lnTo>
                  <a:pt x="7939" y="78181"/>
                </a:lnTo>
                <a:lnTo>
                  <a:pt x="7609" y="81026"/>
                </a:lnTo>
                <a:lnTo>
                  <a:pt x="7500" y="83988"/>
                </a:lnTo>
                <a:lnTo>
                  <a:pt x="7609" y="86803"/>
                </a:lnTo>
                <a:lnTo>
                  <a:pt x="7902" y="89530"/>
                </a:lnTo>
                <a:lnTo>
                  <a:pt x="8378" y="92111"/>
                </a:lnTo>
                <a:lnTo>
                  <a:pt x="9018" y="94545"/>
                </a:lnTo>
                <a:lnTo>
                  <a:pt x="9823" y="96862"/>
                </a:lnTo>
                <a:lnTo>
                  <a:pt x="10810" y="99032"/>
                </a:lnTo>
                <a:lnTo>
                  <a:pt x="11908" y="100938"/>
                </a:lnTo>
                <a:lnTo>
                  <a:pt x="13134" y="102756"/>
                </a:lnTo>
                <a:lnTo>
                  <a:pt x="14451" y="104281"/>
                </a:lnTo>
                <a:lnTo>
                  <a:pt x="15896" y="105542"/>
                </a:lnTo>
                <a:lnTo>
                  <a:pt x="17432" y="106598"/>
                </a:lnTo>
                <a:lnTo>
                  <a:pt x="19079" y="107360"/>
                </a:lnTo>
                <a:lnTo>
                  <a:pt x="20743" y="107829"/>
                </a:lnTo>
                <a:lnTo>
                  <a:pt x="22500" y="108005"/>
                </a:lnTo>
                <a:lnTo>
                  <a:pt x="97500" y="108005"/>
                </a:lnTo>
                <a:lnTo>
                  <a:pt x="99256" y="107829"/>
                </a:lnTo>
                <a:lnTo>
                  <a:pt x="100920" y="107360"/>
                </a:lnTo>
                <a:lnTo>
                  <a:pt x="102567" y="106598"/>
                </a:lnTo>
                <a:lnTo>
                  <a:pt x="104103" y="105542"/>
                </a:lnTo>
                <a:lnTo>
                  <a:pt x="105512" y="104281"/>
                </a:lnTo>
                <a:lnTo>
                  <a:pt x="106865" y="102756"/>
                </a:lnTo>
                <a:lnTo>
                  <a:pt x="108091" y="100938"/>
                </a:lnTo>
                <a:lnTo>
                  <a:pt x="109189" y="99032"/>
                </a:lnTo>
                <a:lnTo>
                  <a:pt x="110176" y="96862"/>
                </a:lnTo>
                <a:lnTo>
                  <a:pt x="110981" y="94545"/>
                </a:lnTo>
                <a:lnTo>
                  <a:pt x="111621" y="92111"/>
                </a:lnTo>
                <a:lnTo>
                  <a:pt x="112097" y="89530"/>
                </a:lnTo>
                <a:lnTo>
                  <a:pt x="112390" y="86803"/>
                </a:lnTo>
                <a:lnTo>
                  <a:pt x="112500" y="83988"/>
                </a:lnTo>
                <a:lnTo>
                  <a:pt x="112390" y="81260"/>
                </a:lnTo>
                <a:lnTo>
                  <a:pt x="112097" y="78651"/>
                </a:lnTo>
                <a:lnTo>
                  <a:pt x="111621" y="76070"/>
                </a:lnTo>
                <a:lnTo>
                  <a:pt x="110981" y="73636"/>
                </a:lnTo>
                <a:lnTo>
                  <a:pt x="110176" y="71290"/>
                </a:lnTo>
                <a:lnTo>
                  <a:pt x="109225" y="69149"/>
                </a:lnTo>
                <a:lnTo>
                  <a:pt x="108091" y="67155"/>
                </a:lnTo>
                <a:lnTo>
                  <a:pt x="106865" y="65425"/>
                </a:lnTo>
                <a:lnTo>
                  <a:pt x="105475" y="63841"/>
                </a:lnTo>
                <a:lnTo>
                  <a:pt x="103993" y="62492"/>
                </a:lnTo>
                <a:lnTo>
                  <a:pt x="102384" y="61466"/>
                </a:lnTo>
                <a:lnTo>
                  <a:pt x="97170" y="58533"/>
                </a:lnTo>
                <a:lnTo>
                  <a:pt x="97353" y="49736"/>
                </a:lnTo>
                <a:lnTo>
                  <a:pt x="97500" y="47536"/>
                </a:lnTo>
                <a:lnTo>
                  <a:pt x="97353" y="43929"/>
                </a:lnTo>
                <a:lnTo>
                  <a:pt x="97006" y="40381"/>
                </a:lnTo>
                <a:lnTo>
                  <a:pt x="96420" y="36979"/>
                </a:lnTo>
                <a:lnTo>
                  <a:pt x="95652" y="33724"/>
                </a:lnTo>
                <a:lnTo>
                  <a:pt x="94701" y="30586"/>
                </a:lnTo>
                <a:lnTo>
                  <a:pt x="93585" y="27683"/>
                </a:lnTo>
                <a:lnTo>
                  <a:pt x="92268" y="24926"/>
                </a:lnTo>
                <a:lnTo>
                  <a:pt x="90804" y="22434"/>
                </a:lnTo>
                <a:lnTo>
                  <a:pt x="89213" y="20087"/>
                </a:lnTo>
                <a:lnTo>
                  <a:pt x="87493" y="18064"/>
                </a:lnTo>
                <a:lnTo>
                  <a:pt x="85646" y="16246"/>
                </a:lnTo>
                <a:lnTo>
                  <a:pt x="83670" y="14809"/>
                </a:lnTo>
                <a:lnTo>
                  <a:pt x="81640" y="13577"/>
                </a:lnTo>
                <a:lnTo>
                  <a:pt x="79481" y="12697"/>
                </a:lnTo>
                <a:lnTo>
                  <a:pt x="77268" y="12170"/>
                </a:lnTo>
                <a:lnTo>
                  <a:pt x="74981" y="11994"/>
                </a:lnTo>
                <a:close/>
                <a:moveTo>
                  <a:pt x="74981" y="0"/>
                </a:moveTo>
                <a:lnTo>
                  <a:pt x="77597" y="175"/>
                </a:lnTo>
                <a:lnTo>
                  <a:pt x="80103" y="703"/>
                </a:lnTo>
                <a:lnTo>
                  <a:pt x="82591" y="1524"/>
                </a:lnTo>
                <a:lnTo>
                  <a:pt x="84951" y="2668"/>
                </a:lnTo>
                <a:lnTo>
                  <a:pt x="87237" y="4134"/>
                </a:lnTo>
                <a:lnTo>
                  <a:pt x="89432" y="5894"/>
                </a:lnTo>
                <a:lnTo>
                  <a:pt x="91500" y="7917"/>
                </a:lnTo>
                <a:lnTo>
                  <a:pt x="93475" y="10205"/>
                </a:lnTo>
                <a:lnTo>
                  <a:pt x="95323" y="12697"/>
                </a:lnTo>
                <a:lnTo>
                  <a:pt x="97042" y="15425"/>
                </a:lnTo>
                <a:lnTo>
                  <a:pt x="98634" y="18416"/>
                </a:lnTo>
                <a:lnTo>
                  <a:pt x="100060" y="21554"/>
                </a:lnTo>
                <a:lnTo>
                  <a:pt x="101286" y="24868"/>
                </a:lnTo>
                <a:lnTo>
                  <a:pt x="102384" y="28416"/>
                </a:lnTo>
                <a:lnTo>
                  <a:pt x="103298" y="32111"/>
                </a:lnTo>
                <a:lnTo>
                  <a:pt x="104030" y="35894"/>
                </a:lnTo>
                <a:lnTo>
                  <a:pt x="104560" y="39794"/>
                </a:lnTo>
                <a:lnTo>
                  <a:pt x="104890" y="43870"/>
                </a:lnTo>
                <a:lnTo>
                  <a:pt x="105000" y="48005"/>
                </a:lnTo>
                <a:lnTo>
                  <a:pt x="104926" y="49061"/>
                </a:lnTo>
                <a:lnTo>
                  <a:pt x="104853" y="50146"/>
                </a:lnTo>
                <a:lnTo>
                  <a:pt x="106865" y="51378"/>
                </a:lnTo>
                <a:lnTo>
                  <a:pt x="108713" y="52961"/>
                </a:lnTo>
                <a:lnTo>
                  <a:pt x="110506" y="54750"/>
                </a:lnTo>
                <a:lnTo>
                  <a:pt x="112170" y="56862"/>
                </a:lnTo>
                <a:lnTo>
                  <a:pt x="113707" y="59120"/>
                </a:lnTo>
                <a:lnTo>
                  <a:pt x="115079" y="61700"/>
                </a:lnTo>
                <a:lnTo>
                  <a:pt x="116323" y="64369"/>
                </a:lnTo>
                <a:lnTo>
                  <a:pt x="117420" y="67272"/>
                </a:lnTo>
                <a:lnTo>
                  <a:pt x="118298" y="70381"/>
                </a:lnTo>
                <a:lnTo>
                  <a:pt x="119012" y="73577"/>
                </a:lnTo>
                <a:lnTo>
                  <a:pt x="119560" y="76950"/>
                </a:lnTo>
                <a:lnTo>
                  <a:pt x="119890" y="80439"/>
                </a:lnTo>
                <a:lnTo>
                  <a:pt x="120000" y="83988"/>
                </a:lnTo>
                <a:lnTo>
                  <a:pt x="119890" y="87683"/>
                </a:lnTo>
                <a:lnTo>
                  <a:pt x="119524" y="91290"/>
                </a:lnTo>
                <a:lnTo>
                  <a:pt x="118975" y="94721"/>
                </a:lnTo>
                <a:lnTo>
                  <a:pt x="118225" y="98035"/>
                </a:lnTo>
                <a:lnTo>
                  <a:pt x="117274" y="101173"/>
                </a:lnTo>
                <a:lnTo>
                  <a:pt x="116140" y="104164"/>
                </a:lnTo>
                <a:lnTo>
                  <a:pt x="114859" y="106891"/>
                </a:lnTo>
                <a:lnTo>
                  <a:pt x="113414" y="109442"/>
                </a:lnTo>
                <a:lnTo>
                  <a:pt x="111804" y="111788"/>
                </a:lnTo>
                <a:lnTo>
                  <a:pt x="110067" y="113870"/>
                </a:lnTo>
                <a:lnTo>
                  <a:pt x="108201" y="115689"/>
                </a:lnTo>
                <a:lnTo>
                  <a:pt x="106243" y="117214"/>
                </a:lnTo>
                <a:lnTo>
                  <a:pt x="104176" y="118357"/>
                </a:lnTo>
                <a:lnTo>
                  <a:pt x="102018" y="119296"/>
                </a:lnTo>
                <a:lnTo>
                  <a:pt x="99804" y="119824"/>
                </a:lnTo>
                <a:lnTo>
                  <a:pt x="97500" y="120000"/>
                </a:lnTo>
                <a:lnTo>
                  <a:pt x="22500" y="120000"/>
                </a:lnTo>
                <a:lnTo>
                  <a:pt x="20195" y="119824"/>
                </a:lnTo>
                <a:lnTo>
                  <a:pt x="17981" y="119296"/>
                </a:lnTo>
                <a:lnTo>
                  <a:pt x="15804" y="118357"/>
                </a:lnTo>
                <a:lnTo>
                  <a:pt x="13756" y="117214"/>
                </a:lnTo>
                <a:lnTo>
                  <a:pt x="11798" y="115689"/>
                </a:lnTo>
                <a:lnTo>
                  <a:pt x="9932" y="113870"/>
                </a:lnTo>
                <a:lnTo>
                  <a:pt x="8195" y="111788"/>
                </a:lnTo>
                <a:lnTo>
                  <a:pt x="6585" y="109442"/>
                </a:lnTo>
                <a:lnTo>
                  <a:pt x="5140" y="106891"/>
                </a:lnTo>
                <a:lnTo>
                  <a:pt x="3859" y="104164"/>
                </a:lnTo>
                <a:lnTo>
                  <a:pt x="2725" y="101173"/>
                </a:lnTo>
                <a:lnTo>
                  <a:pt x="1774" y="98035"/>
                </a:lnTo>
                <a:lnTo>
                  <a:pt x="1024" y="94721"/>
                </a:lnTo>
                <a:lnTo>
                  <a:pt x="475" y="91290"/>
                </a:lnTo>
                <a:lnTo>
                  <a:pt x="109" y="87683"/>
                </a:lnTo>
                <a:lnTo>
                  <a:pt x="0" y="83988"/>
                </a:lnTo>
                <a:lnTo>
                  <a:pt x="109" y="80322"/>
                </a:lnTo>
                <a:lnTo>
                  <a:pt x="475" y="76774"/>
                </a:lnTo>
                <a:lnTo>
                  <a:pt x="1024" y="73284"/>
                </a:lnTo>
                <a:lnTo>
                  <a:pt x="1774" y="70029"/>
                </a:lnTo>
                <a:lnTo>
                  <a:pt x="2725" y="66862"/>
                </a:lnTo>
                <a:lnTo>
                  <a:pt x="3859" y="63900"/>
                </a:lnTo>
                <a:lnTo>
                  <a:pt x="5140" y="61114"/>
                </a:lnTo>
                <a:lnTo>
                  <a:pt x="6585" y="58533"/>
                </a:lnTo>
                <a:lnTo>
                  <a:pt x="8195" y="56217"/>
                </a:lnTo>
                <a:lnTo>
                  <a:pt x="9932" y="54164"/>
                </a:lnTo>
                <a:lnTo>
                  <a:pt x="11798" y="52375"/>
                </a:lnTo>
                <a:lnTo>
                  <a:pt x="13756" y="50850"/>
                </a:lnTo>
                <a:lnTo>
                  <a:pt x="15804" y="49618"/>
                </a:lnTo>
                <a:lnTo>
                  <a:pt x="17981" y="48709"/>
                </a:lnTo>
                <a:lnTo>
                  <a:pt x="20195" y="48181"/>
                </a:lnTo>
                <a:lnTo>
                  <a:pt x="22500" y="48005"/>
                </a:lnTo>
                <a:lnTo>
                  <a:pt x="23176" y="48064"/>
                </a:lnTo>
                <a:lnTo>
                  <a:pt x="23835" y="48240"/>
                </a:lnTo>
                <a:lnTo>
                  <a:pt x="24640" y="45014"/>
                </a:lnTo>
                <a:lnTo>
                  <a:pt x="25628" y="41994"/>
                </a:lnTo>
                <a:lnTo>
                  <a:pt x="26743" y="39149"/>
                </a:lnTo>
                <a:lnTo>
                  <a:pt x="28024" y="36510"/>
                </a:lnTo>
                <a:lnTo>
                  <a:pt x="29487" y="34076"/>
                </a:lnTo>
                <a:lnTo>
                  <a:pt x="31042" y="31876"/>
                </a:lnTo>
                <a:lnTo>
                  <a:pt x="32762" y="29882"/>
                </a:lnTo>
                <a:lnTo>
                  <a:pt x="34536" y="28123"/>
                </a:lnTo>
                <a:lnTo>
                  <a:pt x="36475" y="26686"/>
                </a:lnTo>
                <a:lnTo>
                  <a:pt x="38469" y="25513"/>
                </a:lnTo>
                <a:lnTo>
                  <a:pt x="40591" y="24692"/>
                </a:lnTo>
                <a:lnTo>
                  <a:pt x="42768" y="24164"/>
                </a:lnTo>
                <a:lnTo>
                  <a:pt x="44981" y="23988"/>
                </a:lnTo>
                <a:lnTo>
                  <a:pt x="46335" y="24046"/>
                </a:lnTo>
                <a:lnTo>
                  <a:pt x="47652" y="24281"/>
                </a:lnTo>
                <a:lnTo>
                  <a:pt x="48951" y="24633"/>
                </a:lnTo>
                <a:lnTo>
                  <a:pt x="50231" y="21319"/>
                </a:lnTo>
                <a:lnTo>
                  <a:pt x="51603" y="18240"/>
                </a:lnTo>
                <a:lnTo>
                  <a:pt x="53176" y="15307"/>
                </a:lnTo>
                <a:lnTo>
                  <a:pt x="54878" y="12580"/>
                </a:lnTo>
                <a:lnTo>
                  <a:pt x="56707" y="10087"/>
                </a:lnTo>
                <a:lnTo>
                  <a:pt x="58664" y="7859"/>
                </a:lnTo>
                <a:lnTo>
                  <a:pt x="60750" y="5835"/>
                </a:lnTo>
                <a:lnTo>
                  <a:pt x="62890" y="4134"/>
                </a:lnTo>
                <a:lnTo>
                  <a:pt x="65158" y="2668"/>
                </a:lnTo>
                <a:lnTo>
                  <a:pt x="67518" y="1524"/>
                </a:lnTo>
                <a:lnTo>
                  <a:pt x="69914" y="703"/>
                </a:lnTo>
                <a:lnTo>
                  <a:pt x="72420" y="175"/>
                </a:lnTo>
                <a:lnTo>
                  <a:pt x="74981"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279" name="Google Shape;1279;p53"/>
          <p:cNvGrpSpPr/>
          <p:nvPr/>
        </p:nvGrpSpPr>
        <p:grpSpPr>
          <a:xfrm>
            <a:off x="5602775" y="4083088"/>
            <a:ext cx="258373" cy="304262"/>
            <a:chOff x="5551488" y="3105150"/>
            <a:chExt cx="2430600" cy="2862300"/>
          </a:xfrm>
        </p:grpSpPr>
        <p:sp>
          <p:nvSpPr>
            <p:cNvPr id="1280" name="Google Shape;1280;p53"/>
            <p:cNvSpPr/>
            <p:nvPr/>
          </p:nvSpPr>
          <p:spPr>
            <a:xfrm>
              <a:off x="5551488" y="3105150"/>
              <a:ext cx="2430600" cy="2862300"/>
            </a:xfrm>
            <a:custGeom>
              <a:rect b="b" l="l" r="r" t="t"/>
              <a:pathLst>
                <a:path extrusionOk="0" h="120000" w="120000">
                  <a:moveTo>
                    <a:pt x="38288" y="0"/>
                  </a:moveTo>
                  <a:lnTo>
                    <a:pt x="81750" y="0"/>
                  </a:lnTo>
                  <a:lnTo>
                    <a:pt x="82769" y="66"/>
                  </a:lnTo>
                  <a:lnTo>
                    <a:pt x="83749" y="332"/>
                  </a:lnTo>
                  <a:lnTo>
                    <a:pt x="84611" y="732"/>
                  </a:lnTo>
                  <a:lnTo>
                    <a:pt x="85395" y="1297"/>
                  </a:lnTo>
                  <a:lnTo>
                    <a:pt x="86022" y="1930"/>
                  </a:lnTo>
                  <a:lnTo>
                    <a:pt x="86492" y="2695"/>
                  </a:lnTo>
                  <a:lnTo>
                    <a:pt x="86806" y="3527"/>
                  </a:lnTo>
                  <a:lnTo>
                    <a:pt x="86923" y="4425"/>
                  </a:lnTo>
                  <a:lnTo>
                    <a:pt x="86923" y="12778"/>
                  </a:lnTo>
                  <a:lnTo>
                    <a:pt x="114787" y="12778"/>
                  </a:lnTo>
                  <a:lnTo>
                    <a:pt x="115845" y="12878"/>
                  </a:lnTo>
                  <a:lnTo>
                    <a:pt x="116786" y="13144"/>
                  </a:lnTo>
                  <a:lnTo>
                    <a:pt x="117687" y="13544"/>
                  </a:lnTo>
                  <a:lnTo>
                    <a:pt x="118471" y="14076"/>
                  </a:lnTo>
                  <a:lnTo>
                    <a:pt x="119137" y="14742"/>
                  </a:lnTo>
                  <a:lnTo>
                    <a:pt x="119608" y="15474"/>
                  </a:lnTo>
                  <a:lnTo>
                    <a:pt x="119882" y="16306"/>
                  </a:lnTo>
                  <a:lnTo>
                    <a:pt x="119999" y="17204"/>
                  </a:lnTo>
                  <a:lnTo>
                    <a:pt x="119999" y="115607"/>
                  </a:lnTo>
                  <a:lnTo>
                    <a:pt x="119882" y="116472"/>
                  </a:lnTo>
                  <a:lnTo>
                    <a:pt x="119608" y="117304"/>
                  </a:lnTo>
                  <a:lnTo>
                    <a:pt x="119137" y="118036"/>
                  </a:lnTo>
                  <a:lnTo>
                    <a:pt x="118471" y="118702"/>
                  </a:lnTo>
                  <a:lnTo>
                    <a:pt x="117687" y="119234"/>
                  </a:lnTo>
                  <a:lnTo>
                    <a:pt x="116786" y="119633"/>
                  </a:lnTo>
                  <a:lnTo>
                    <a:pt x="115845" y="119900"/>
                  </a:lnTo>
                  <a:lnTo>
                    <a:pt x="114787" y="120000"/>
                  </a:lnTo>
                  <a:lnTo>
                    <a:pt x="5212" y="120000"/>
                  </a:lnTo>
                  <a:lnTo>
                    <a:pt x="4154" y="119900"/>
                  </a:lnTo>
                  <a:lnTo>
                    <a:pt x="3174" y="119633"/>
                  </a:lnTo>
                  <a:lnTo>
                    <a:pt x="2273" y="119234"/>
                  </a:lnTo>
                  <a:lnTo>
                    <a:pt x="1489" y="118702"/>
                  </a:lnTo>
                  <a:lnTo>
                    <a:pt x="901" y="118036"/>
                  </a:lnTo>
                  <a:lnTo>
                    <a:pt x="391" y="117304"/>
                  </a:lnTo>
                  <a:lnTo>
                    <a:pt x="78" y="116472"/>
                  </a:lnTo>
                  <a:lnTo>
                    <a:pt x="0" y="115607"/>
                  </a:lnTo>
                  <a:lnTo>
                    <a:pt x="0" y="17204"/>
                  </a:lnTo>
                  <a:lnTo>
                    <a:pt x="78" y="16306"/>
                  </a:lnTo>
                  <a:lnTo>
                    <a:pt x="391" y="15474"/>
                  </a:lnTo>
                  <a:lnTo>
                    <a:pt x="901" y="14742"/>
                  </a:lnTo>
                  <a:lnTo>
                    <a:pt x="1489" y="14076"/>
                  </a:lnTo>
                  <a:lnTo>
                    <a:pt x="2273" y="13544"/>
                  </a:lnTo>
                  <a:lnTo>
                    <a:pt x="3174" y="13144"/>
                  </a:lnTo>
                  <a:lnTo>
                    <a:pt x="4154" y="12878"/>
                  </a:lnTo>
                  <a:lnTo>
                    <a:pt x="5212" y="12778"/>
                  </a:lnTo>
                  <a:lnTo>
                    <a:pt x="18301" y="12778"/>
                  </a:lnTo>
                  <a:lnTo>
                    <a:pt x="19399" y="12878"/>
                  </a:lnTo>
                  <a:lnTo>
                    <a:pt x="20339" y="13144"/>
                  </a:lnTo>
                  <a:lnTo>
                    <a:pt x="21241" y="13544"/>
                  </a:lnTo>
                  <a:lnTo>
                    <a:pt x="21985" y="14076"/>
                  </a:lnTo>
                  <a:lnTo>
                    <a:pt x="22651" y="14742"/>
                  </a:lnTo>
                  <a:lnTo>
                    <a:pt x="23122" y="15474"/>
                  </a:lnTo>
                  <a:lnTo>
                    <a:pt x="23435" y="16306"/>
                  </a:lnTo>
                  <a:lnTo>
                    <a:pt x="23514" y="17204"/>
                  </a:lnTo>
                  <a:lnTo>
                    <a:pt x="23435" y="18103"/>
                  </a:lnTo>
                  <a:lnTo>
                    <a:pt x="23122" y="18901"/>
                  </a:lnTo>
                  <a:lnTo>
                    <a:pt x="22651" y="19667"/>
                  </a:lnTo>
                  <a:lnTo>
                    <a:pt x="21985" y="20332"/>
                  </a:lnTo>
                  <a:lnTo>
                    <a:pt x="21241" y="20831"/>
                  </a:lnTo>
                  <a:lnTo>
                    <a:pt x="20339" y="21264"/>
                  </a:lnTo>
                  <a:lnTo>
                    <a:pt x="19399" y="21530"/>
                  </a:lnTo>
                  <a:lnTo>
                    <a:pt x="18301" y="21597"/>
                  </a:lnTo>
                  <a:lnTo>
                    <a:pt x="10385" y="21597"/>
                  </a:lnTo>
                  <a:lnTo>
                    <a:pt x="10385" y="111181"/>
                  </a:lnTo>
                  <a:lnTo>
                    <a:pt x="109614" y="111181"/>
                  </a:lnTo>
                  <a:lnTo>
                    <a:pt x="109614" y="21597"/>
                  </a:lnTo>
                  <a:lnTo>
                    <a:pt x="81750" y="21597"/>
                  </a:lnTo>
                  <a:lnTo>
                    <a:pt x="80692" y="21530"/>
                  </a:lnTo>
                  <a:lnTo>
                    <a:pt x="79712" y="21264"/>
                  </a:lnTo>
                  <a:lnTo>
                    <a:pt x="78850" y="20831"/>
                  </a:lnTo>
                  <a:lnTo>
                    <a:pt x="78066" y="20332"/>
                  </a:lnTo>
                  <a:lnTo>
                    <a:pt x="77439" y="19667"/>
                  </a:lnTo>
                  <a:lnTo>
                    <a:pt x="76969" y="18901"/>
                  </a:lnTo>
                  <a:lnTo>
                    <a:pt x="76655" y="18103"/>
                  </a:lnTo>
                  <a:lnTo>
                    <a:pt x="76538" y="17204"/>
                  </a:lnTo>
                  <a:lnTo>
                    <a:pt x="76538" y="8851"/>
                  </a:lnTo>
                  <a:lnTo>
                    <a:pt x="43500" y="8851"/>
                  </a:lnTo>
                  <a:lnTo>
                    <a:pt x="43500" y="23227"/>
                  </a:lnTo>
                  <a:lnTo>
                    <a:pt x="70385" y="23227"/>
                  </a:lnTo>
                  <a:lnTo>
                    <a:pt x="71482" y="23294"/>
                  </a:lnTo>
                  <a:lnTo>
                    <a:pt x="72423" y="23527"/>
                  </a:lnTo>
                  <a:lnTo>
                    <a:pt x="73324" y="23993"/>
                  </a:lnTo>
                  <a:lnTo>
                    <a:pt x="74069" y="24492"/>
                  </a:lnTo>
                  <a:lnTo>
                    <a:pt x="74735" y="25158"/>
                  </a:lnTo>
                  <a:lnTo>
                    <a:pt x="75205" y="25923"/>
                  </a:lnTo>
                  <a:lnTo>
                    <a:pt x="75519" y="26722"/>
                  </a:lnTo>
                  <a:lnTo>
                    <a:pt x="75597" y="27620"/>
                  </a:lnTo>
                  <a:lnTo>
                    <a:pt x="75519" y="28519"/>
                  </a:lnTo>
                  <a:lnTo>
                    <a:pt x="75205" y="29351"/>
                  </a:lnTo>
                  <a:lnTo>
                    <a:pt x="74735" y="30083"/>
                  </a:lnTo>
                  <a:lnTo>
                    <a:pt x="74069" y="30715"/>
                  </a:lnTo>
                  <a:lnTo>
                    <a:pt x="73324" y="31281"/>
                  </a:lnTo>
                  <a:lnTo>
                    <a:pt x="72423" y="31680"/>
                  </a:lnTo>
                  <a:lnTo>
                    <a:pt x="71482" y="31946"/>
                  </a:lnTo>
                  <a:lnTo>
                    <a:pt x="70385" y="32046"/>
                  </a:lnTo>
                  <a:lnTo>
                    <a:pt x="38288" y="32046"/>
                  </a:lnTo>
                  <a:lnTo>
                    <a:pt x="37269" y="31946"/>
                  </a:lnTo>
                  <a:lnTo>
                    <a:pt x="36290" y="31680"/>
                  </a:lnTo>
                  <a:lnTo>
                    <a:pt x="35427" y="31281"/>
                  </a:lnTo>
                  <a:lnTo>
                    <a:pt x="34644" y="30715"/>
                  </a:lnTo>
                  <a:lnTo>
                    <a:pt x="33977" y="30083"/>
                  </a:lnTo>
                  <a:lnTo>
                    <a:pt x="33507" y="29351"/>
                  </a:lnTo>
                  <a:lnTo>
                    <a:pt x="33233" y="28519"/>
                  </a:lnTo>
                  <a:lnTo>
                    <a:pt x="33076" y="27620"/>
                  </a:lnTo>
                  <a:lnTo>
                    <a:pt x="33076" y="4425"/>
                  </a:lnTo>
                  <a:lnTo>
                    <a:pt x="33233" y="3527"/>
                  </a:lnTo>
                  <a:lnTo>
                    <a:pt x="33507" y="2695"/>
                  </a:lnTo>
                  <a:lnTo>
                    <a:pt x="33977" y="1930"/>
                  </a:lnTo>
                  <a:lnTo>
                    <a:pt x="34644" y="1297"/>
                  </a:lnTo>
                  <a:lnTo>
                    <a:pt x="35427" y="732"/>
                  </a:lnTo>
                  <a:lnTo>
                    <a:pt x="36290" y="332"/>
                  </a:lnTo>
                  <a:lnTo>
                    <a:pt x="37269" y="66"/>
                  </a:lnTo>
                  <a:lnTo>
                    <a:pt x="3828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81" name="Google Shape;1281;p53"/>
            <p:cNvSpPr/>
            <p:nvPr/>
          </p:nvSpPr>
          <p:spPr>
            <a:xfrm>
              <a:off x="6251575" y="4341813"/>
              <a:ext cx="1032000" cy="771600"/>
            </a:xfrm>
            <a:custGeom>
              <a:rect b="b" l="l" r="r" t="t"/>
              <a:pathLst>
                <a:path extrusionOk="0" h="120000" w="120000">
                  <a:moveTo>
                    <a:pt x="107704" y="0"/>
                  </a:moveTo>
                  <a:lnTo>
                    <a:pt x="110107" y="370"/>
                  </a:lnTo>
                  <a:lnTo>
                    <a:pt x="112326" y="1234"/>
                  </a:lnTo>
                  <a:lnTo>
                    <a:pt x="114453" y="2716"/>
                  </a:lnTo>
                  <a:lnTo>
                    <a:pt x="116394" y="4814"/>
                  </a:lnTo>
                  <a:lnTo>
                    <a:pt x="117966" y="7530"/>
                  </a:lnTo>
                  <a:lnTo>
                    <a:pt x="119075" y="10370"/>
                  </a:lnTo>
                  <a:lnTo>
                    <a:pt x="119722" y="13333"/>
                  </a:lnTo>
                  <a:lnTo>
                    <a:pt x="120000" y="16419"/>
                  </a:lnTo>
                  <a:lnTo>
                    <a:pt x="119722" y="19506"/>
                  </a:lnTo>
                  <a:lnTo>
                    <a:pt x="119075" y="22592"/>
                  </a:lnTo>
                  <a:lnTo>
                    <a:pt x="117873" y="25432"/>
                  </a:lnTo>
                  <a:lnTo>
                    <a:pt x="116394" y="28024"/>
                  </a:lnTo>
                  <a:lnTo>
                    <a:pt x="50477" y="115185"/>
                  </a:lnTo>
                  <a:lnTo>
                    <a:pt x="48536" y="117283"/>
                  </a:lnTo>
                  <a:lnTo>
                    <a:pt x="46409" y="118765"/>
                  </a:lnTo>
                  <a:lnTo>
                    <a:pt x="44191" y="119753"/>
                  </a:lnTo>
                  <a:lnTo>
                    <a:pt x="41879" y="120000"/>
                  </a:lnTo>
                  <a:lnTo>
                    <a:pt x="39383" y="119753"/>
                  </a:lnTo>
                  <a:lnTo>
                    <a:pt x="37164" y="118765"/>
                  </a:lnTo>
                  <a:lnTo>
                    <a:pt x="35038" y="117283"/>
                  </a:lnTo>
                  <a:lnTo>
                    <a:pt x="33097" y="115061"/>
                  </a:lnTo>
                  <a:lnTo>
                    <a:pt x="3513" y="75432"/>
                  </a:lnTo>
                  <a:lnTo>
                    <a:pt x="2033" y="72839"/>
                  </a:lnTo>
                  <a:lnTo>
                    <a:pt x="924" y="69876"/>
                  </a:lnTo>
                  <a:lnTo>
                    <a:pt x="184" y="66913"/>
                  </a:lnTo>
                  <a:lnTo>
                    <a:pt x="0" y="63827"/>
                  </a:lnTo>
                  <a:lnTo>
                    <a:pt x="184" y="60617"/>
                  </a:lnTo>
                  <a:lnTo>
                    <a:pt x="924" y="57530"/>
                  </a:lnTo>
                  <a:lnTo>
                    <a:pt x="2033" y="54691"/>
                  </a:lnTo>
                  <a:lnTo>
                    <a:pt x="3605" y="52098"/>
                  </a:lnTo>
                  <a:lnTo>
                    <a:pt x="5546" y="50123"/>
                  </a:lnTo>
                  <a:lnTo>
                    <a:pt x="7673" y="48641"/>
                  </a:lnTo>
                  <a:lnTo>
                    <a:pt x="9984" y="47654"/>
                  </a:lnTo>
                  <a:lnTo>
                    <a:pt x="12388" y="47407"/>
                  </a:lnTo>
                  <a:lnTo>
                    <a:pt x="14699" y="47654"/>
                  </a:lnTo>
                  <a:lnTo>
                    <a:pt x="16918" y="48641"/>
                  </a:lnTo>
                  <a:lnTo>
                    <a:pt x="19044" y="50123"/>
                  </a:lnTo>
                  <a:lnTo>
                    <a:pt x="20986" y="52345"/>
                  </a:lnTo>
                  <a:lnTo>
                    <a:pt x="41879" y="80493"/>
                  </a:lnTo>
                  <a:lnTo>
                    <a:pt x="99013" y="4814"/>
                  </a:lnTo>
                  <a:lnTo>
                    <a:pt x="100955" y="2592"/>
                  </a:lnTo>
                  <a:lnTo>
                    <a:pt x="103081" y="1111"/>
                  </a:lnTo>
                  <a:lnTo>
                    <a:pt x="105392" y="370"/>
                  </a:lnTo>
                  <a:lnTo>
                    <a:pt x="107704"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82" name="Google Shape;1282;p53"/>
          <p:cNvSpPr/>
          <p:nvPr/>
        </p:nvSpPr>
        <p:spPr>
          <a:xfrm>
            <a:off x="3959443" y="4098216"/>
            <a:ext cx="273000" cy="273000"/>
          </a:xfrm>
          <a:custGeom>
            <a:rect b="b" l="l" r="r" t="t"/>
            <a:pathLst>
              <a:path extrusionOk="0" h="120000" w="120000">
                <a:moveTo>
                  <a:pt x="84274" y="81177"/>
                </a:moveTo>
                <a:lnTo>
                  <a:pt x="86945" y="83849"/>
                </a:lnTo>
                <a:lnTo>
                  <a:pt x="76335" y="94429"/>
                </a:lnTo>
                <a:lnTo>
                  <a:pt x="73664" y="91793"/>
                </a:lnTo>
                <a:lnTo>
                  <a:pt x="84274" y="81177"/>
                </a:lnTo>
                <a:close/>
                <a:moveTo>
                  <a:pt x="33750" y="75009"/>
                </a:moveTo>
                <a:lnTo>
                  <a:pt x="34628" y="75082"/>
                </a:lnTo>
                <a:lnTo>
                  <a:pt x="35396" y="75375"/>
                </a:lnTo>
                <a:lnTo>
                  <a:pt x="36091" y="75814"/>
                </a:lnTo>
                <a:lnTo>
                  <a:pt x="36676" y="76400"/>
                </a:lnTo>
                <a:lnTo>
                  <a:pt x="37097" y="77095"/>
                </a:lnTo>
                <a:lnTo>
                  <a:pt x="37390" y="77901"/>
                </a:lnTo>
                <a:lnTo>
                  <a:pt x="37500" y="78743"/>
                </a:lnTo>
                <a:lnTo>
                  <a:pt x="37390" y="79530"/>
                </a:lnTo>
                <a:lnTo>
                  <a:pt x="37134" y="80262"/>
                </a:lnTo>
                <a:lnTo>
                  <a:pt x="36768" y="80921"/>
                </a:lnTo>
                <a:lnTo>
                  <a:pt x="36237" y="81470"/>
                </a:lnTo>
                <a:lnTo>
                  <a:pt x="35615" y="81946"/>
                </a:lnTo>
                <a:lnTo>
                  <a:pt x="35615" y="90549"/>
                </a:lnTo>
                <a:lnTo>
                  <a:pt x="36237" y="91025"/>
                </a:lnTo>
                <a:lnTo>
                  <a:pt x="36768" y="91574"/>
                </a:lnTo>
                <a:lnTo>
                  <a:pt x="37134" y="92233"/>
                </a:lnTo>
                <a:lnTo>
                  <a:pt x="37390" y="92965"/>
                </a:lnTo>
                <a:lnTo>
                  <a:pt x="37500" y="93770"/>
                </a:lnTo>
                <a:lnTo>
                  <a:pt x="37390" y="94612"/>
                </a:lnTo>
                <a:lnTo>
                  <a:pt x="37097" y="95417"/>
                </a:lnTo>
                <a:lnTo>
                  <a:pt x="36676" y="96095"/>
                </a:lnTo>
                <a:lnTo>
                  <a:pt x="36091" y="96680"/>
                </a:lnTo>
                <a:lnTo>
                  <a:pt x="35396" y="97120"/>
                </a:lnTo>
                <a:lnTo>
                  <a:pt x="34628" y="97413"/>
                </a:lnTo>
                <a:lnTo>
                  <a:pt x="33750" y="97486"/>
                </a:lnTo>
                <a:lnTo>
                  <a:pt x="32871" y="97413"/>
                </a:lnTo>
                <a:lnTo>
                  <a:pt x="32103" y="97120"/>
                </a:lnTo>
                <a:lnTo>
                  <a:pt x="31408" y="96680"/>
                </a:lnTo>
                <a:lnTo>
                  <a:pt x="30823" y="96095"/>
                </a:lnTo>
                <a:lnTo>
                  <a:pt x="30384" y="95417"/>
                </a:lnTo>
                <a:lnTo>
                  <a:pt x="30091" y="94612"/>
                </a:lnTo>
                <a:lnTo>
                  <a:pt x="30000" y="93770"/>
                </a:lnTo>
                <a:lnTo>
                  <a:pt x="30091" y="92965"/>
                </a:lnTo>
                <a:lnTo>
                  <a:pt x="30347" y="92233"/>
                </a:lnTo>
                <a:lnTo>
                  <a:pt x="30713" y="91574"/>
                </a:lnTo>
                <a:lnTo>
                  <a:pt x="31262" y="91025"/>
                </a:lnTo>
                <a:lnTo>
                  <a:pt x="31884" y="90549"/>
                </a:lnTo>
                <a:lnTo>
                  <a:pt x="31884" y="81946"/>
                </a:lnTo>
                <a:lnTo>
                  <a:pt x="31262" y="81470"/>
                </a:lnTo>
                <a:lnTo>
                  <a:pt x="30713" y="80921"/>
                </a:lnTo>
                <a:lnTo>
                  <a:pt x="30347" y="80262"/>
                </a:lnTo>
                <a:lnTo>
                  <a:pt x="30091" y="79530"/>
                </a:lnTo>
                <a:lnTo>
                  <a:pt x="30000" y="78743"/>
                </a:lnTo>
                <a:lnTo>
                  <a:pt x="30091" y="77901"/>
                </a:lnTo>
                <a:lnTo>
                  <a:pt x="30384" y="77095"/>
                </a:lnTo>
                <a:lnTo>
                  <a:pt x="30823" y="76400"/>
                </a:lnTo>
                <a:lnTo>
                  <a:pt x="31408" y="75814"/>
                </a:lnTo>
                <a:lnTo>
                  <a:pt x="32103" y="75375"/>
                </a:lnTo>
                <a:lnTo>
                  <a:pt x="32871" y="75082"/>
                </a:lnTo>
                <a:lnTo>
                  <a:pt x="33750" y="75009"/>
                </a:lnTo>
                <a:close/>
                <a:moveTo>
                  <a:pt x="84274" y="70561"/>
                </a:moveTo>
                <a:lnTo>
                  <a:pt x="86945" y="73233"/>
                </a:lnTo>
                <a:lnTo>
                  <a:pt x="65707" y="94429"/>
                </a:lnTo>
                <a:lnTo>
                  <a:pt x="63091" y="91793"/>
                </a:lnTo>
                <a:lnTo>
                  <a:pt x="84274" y="70561"/>
                </a:lnTo>
                <a:close/>
                <a:moveTo>
                  <a:pt x="73664" y="70561"/>
                </a:moveTo>
                <a:lnTo>
                  <a:pt x="76335" y="73233"/>
                </a:lnTo>
                <a:lnTo>
                  <a:pt x="65707" y="83849"/>
                </a:lnTo>
                <a:lnTo>
                  <a:pt x="63091" y="81177"/>
                </a:lnTo>
                <a:lnTo>
                  <a:pt x="73664" y="70561"/>
                </a:lnTo>
                <a:close/>
                <a:moveTo>
                  <a:pt x="59981" y="48743"/>
                </a:moveTo>
                <a:lnTo>
                  <a:pt x="59908" y="50500"/>
                </a:lnTo>
                <a:lnTo>
                  <a:pt x="59615" y="52202"/>
                </a:lnTo>
                <a:lnTo>
                  <a:pt x="59103" y="53813"/>
                </a:lnTo>
                <a:lnTo>
                  <a:pt x="58481" y="55350"/>
                </a:lnTo>
                <a:lnTo>
                  <a:pt x="57640" y="56815"/>
                </a:lnTo>
                <a:lnTo>
                  <a:pt x="56707" y="58114"/>
                </a:lnTo>
                <a:lnTo>
                  <a:pt x="55609" y="59359"/>
                </a:lnTo>
                <a:lnTo>
                  <a:pt x="54365" y="60457"/>
                </a:lnTo>
                <a:lnTo>
                  <a:pt x="53048" y="61409"/>
                </a:lnTo>
                <a:lnTo>
                  <a:pt x="51585" y="62251"/>
                </a:lnTo>
                <a:lnTo>
                  <a:pt x="50067" y="62855"/>
                </a:lnTo>
                <a:lnTo>
                  <a:pt x="48457" y="63367"/>
                </a:lnTo>
                <a:lnTo>
                  <a:pt x="46737" y="63660"/>
                </a:lnTo>
                <a:lnTo>
                  <a:pt x="44981" y="63733"/>
                </a:lnTo>
                <a:lnTo>
                  <a:pt x="44981" y="112477"/>
                </a:lnTo>
                <a:lnTo>
                  <a:pt x="101250" y="112477"/>
                </a:lnTo>
                <a:lnTo>
                  <a:pt x="101250" y="63221"/>
                </a:lnTo>
                <a:lnTo>
                  <a:pt x="99676" y="62727"/>
                </a:lnTo>
                <a:lnTo>
                  <a:pt x="98176" y="62068"/>
                </a:lnTo>
                <a:lnTo>
                  <a:pt x="96768" y="61226"/>
                </a:lnTo>
                <a:lnTo>
                  <a:pt x="95451" y="60274"/>
                </a:lnTo>
                <a:lnTo>
                  <a:pt x="94280" y="59176"/>
                </a:lnTo>
                <a:lnTo>
                  <a:pt x="93182" y="57968"/>
                </a:lnTo>
                <a:lnTo>
                  <a:pt x="92268" y="56668"/>
                </a:lnTo>
                <a:lnTo>
                  <a:pt x="91463" y="55241"/>
                </a:lnTo>
                <a:lnTo>
                  <a:pt x="90841" y="53703"/>
                </a:lnTo>
                <a:lnTo>
                  <a:pt x="90365" y="52129"/>
                </a:lnTo>
                <a:lnTo>
                  <a:pt x="90091" y="50463"/>
                </a:lnTo>
                <a:lnTo>
                  <a:pt x="90018" y="48743"/>
                </a:lnTo>
                <a:lnTo>
                  <a:pt x="89908" y="50500"/>
                </a:lnTo>
                <a:lnTo>
                  <a:pt x="89615" y="52202"/>
                </a:lnTo>
                <a:lnTo>
                  <a:pt x="89140" y="53813"/>
                </a:lnTo>
                <a:lnTo>
                  <a:pt x="88481" y="55350"/>
                </a:lnTo>
                <a:lnTo>
                  <a:pt x="87676" y="56815"/>
                </a:lnTo>
                <a:lnTo>
                  <a:pt x="86689" y="58114"/>
                </a:lnTo>
                <a:lnTo>
                  <a:pt x="85591" y="59359"/>
                </a:lnTo>
                <a:lnTo>
                  <a:pt x="84384" y="60457"/>
                </a:lnTo>
                <a:lnTo>
                  <a:pt x="83048" y="61409"/>
                </a:lnTo>
                <a:lnTo>
                  <a:pt x="81585" y="62251"/>
                </a:lnTo>
                <a:lnTo>
                  <a:pt x="80048" y="62855"/>
                </a:lnTo>
                <a:lnTo>
                  <a:pt x="78439" y="63367"/>
                </a:lnTo>
                <a:lnTo>
                  <a:pt x="76737" y="63660"/>
                </a:lnTo>
                <a:lnTo>
                  <a:pt x="74981" y="63733"/>
                </a:lnTo>
                <a:lnTo>
                  <a:pt x="73262" y="63660"/>
                </a:lnTo>
                <a:lnTo>
                  <a:pt x="71542" y="63367"/>
                </a:lnTo>
                <a:lnTo>
                  <a:pt x="69951" y="62855"/>
                </a:lnTo>
                <a:lnTo>
                  <a:pt x="68414" y="62251"/>
                </a:lnTo>
                <a:lnTo>
                  <a:pt x="66951" y="61409"/>
                </a:lnTo>
                <a:lnTo>
                  <a:pt x="65597" y="60457"/>
                </a:lnTo>
                <a:lnTo>
                  <a:pt x="64390" y="59359"/>
                </a:lnTo>
                <a:lnTo>
                  <a:pt x="63310" y="58114"/>
                </a:lnTo>
                <a:lnTo>
                  <a:pt x="62323" y="56815"/>
                </a:lnTo>
                <a:lnTo>
                  <a:pt x="61518" y="55350"/>
                </a:lnTo>
                <a:lnTo>
                  <a:pt x="60859" y="53813"/>
                </a:lnTo>
                <a:lnTo>
                  <a:pt x="60384" y="52202"/>
                </a:lnTo>
                <a:lnTo>
                  <a:pt x="60091" y="50500"/>
                </a:lnTo>
                <a:lnTo>
                  <a:pt x="59981" y="48743"/>
                </a:lnTo>
                <a:close/>
                <a:moveTo>
                  <a:pt x="30000" y="48743"/>
                </a:moveTo>
                <a:lnTo>
                  <a:pt x="29926" y="50463"/>
                </a:lnTo>
                <a:lnTo>
                  <a:pt x="29634" y="52129"/>
                </a:lnTo>
                <a:lnTo>
                  <a:pt x="29158" y="53703"/>
                </a:lnTo>
                <a:lnTo>
                  <a:pt x="28536" y="55241"/>
                </a:lnTo>
                <a:lnTo>
                  <a:pt x="27731" y="56668"/>
                </a:lnTo>
                <a:lnTo>
                  <a:pt x="26780" y="57968"/>
                </a:lnTo>
                <a:lnTo>
                  <a:pt x="25719" y="59176"/>
                </a:lnTo>
                <a:lnTo>
                  <a:pt x="24548" y="60274"/>
                </a:lnTo>
                <a:lnTo>
                  <a:pt x="23250" y="61226"/>
                </a:lnTo>
                <a:lnTo>
                  <a:pt x="21823" y="62068"/>
                </a:lnTo>
                <a:lnTo>
                  <a:pt x="20323" y="62727"/>
                </a:lnTo>
                <a:lnTo>
                  <a:pt x="18750" y="63221"/>
                </a:lnTo>
                <a:lnTo>
                  <a:pt x="18750" y="112477"/>
                </a:lnTo>
                <a:lnTo>
                  <a:pt x="41268" y="112477"/>
                </a:lnTo>
                <a:lnTo>
                  <a:pt x="41268" y="63221"/>
                </a:lnTo>
                <a:lnTo>
                  <a:pt x="39658" y="62727"/>
                </a:lnTo>
                <a:lnTo>
                  <a:pt x="38158" y="62068"/>
                </a:lnTo>
                <a:lnTo>
                  <a:pt x="36768" y="61226"/>
                </a:lnTo>
                <a:lnTo>
                  <a:pt x="35469" y="60274"/>
                </a:lnTo>
                <a:lnTo>
                  <a:pt x="34262" y="59176"/>
                </a:lnTo>
                <a:lnTo>
                  <a:pt x="33201" y="57968"/>
                </a:lnTo>
                <a:lnTo>
                  <a:pt x="32250" y="56668"/>
                </a:lnTo>
                <a:lnTo>
                  <a:pt x="31481" y="55241"/>
                </a:lnTo>
                <a:lnTo>
                  <a:pt x="30823" y="53703"/>
                </a:lnTo>
                <a:lnTo>
                  <a:pt x="30384" y="52129"/>
                </a:lnTo>
                <a:lnTo>
                  <a:pt x="30091" y="50463"/>
                </a:lnTo>
                <a:lnTo>
                  <a:pt x="30000" y="48743"/>
                </a:lnTo>
                <a:close/>
                <a:moveTo>
                  <a:pt x="0" y="45027"/>
                </a:moveTo>
                <a:lnTo>
                  <a:pt x="120000" y="45027"/>
                </a:lnTo>
                <a:lnTo>
                  <a:pt x="120000" y="48743"/>
                </a:lnTo>
                <a:lnTo>
                  <a:pt x="119890" y="50463"/>
                </a:lnTo>
                <a:lnTo>
                  <a:pt x="119597" y="52129"/>
                </a:lnTo>
                <a:lnTo>
                  <a:pt x="119158" y="53703"/>
                </a:lnTo>
                <a:lnTo>
                  <a:pt x="118500" y="55241"/>
                </a:lnTo>
                <a:lnTo>
                  <a:pt x="117731" y="56668"/>
                </a:lnTo>
                <a:lnTo>
                  <a:pt x="116780" y="57968"/>
                </a:lnTo>
                <a:lnTo>
                  <a:pt x="115737" y="59176"/>
                </a:lnTo>
                <a:lnTo>
                  <a:pt x="114530" y="60274"/>
                </a:lnTo>
                <a:lnTo>
                  <a:pt x="113213" y="61226"/>
                </a:lnTo>
                <a:lnTo>
                  <a:pt x="111823" y="62068"/>
                </a:lnTo>
                <a:lnTo>
                  <a:pt x="110323" y="62727"/>
                </a:lnTo>
                <a:lnTo>
                  <a:pt x="108731" y="63221"/>
                </a:lnTo>
                <a:lnTo>
                  <a:pt x="108731" y="112477"/>
                </a:lnTo>
                <a:lnTo>
                  <a:pt x="116250" y="112477"/>
                </a:lnTo>
                <a:lnTo>
                  <a:pt x="117109" y="112586"/>
                </a:lnTo>
                <a:lnTo>
                  <a:pt x="117878" y="112879"/>
                </a:lnTo>
                <a:lnTo>
                  <a:pt x="118573" y="113319"/>
                </a:lnTo>
                <a:lnTo>
                  <a:pt x="119158" y="113904"/>
                </a:lnTo>
                <a:lnTo>
                  <a:pt x="119597" y="114600"/>
                </a:lnTo>
                <a:lnTo>
                  <a:pt x="119890" y="115405"/>
                </a:lnTo>
                <a:lnTo>
                  <a:pt x="120000" y="116247"/>
                </a:lnTo>
                <a:lnTo>
                  <a:pt x="119890" y="117126"/>
                </a:lnTo>
                <a:lnTo>
                  <a:pt x="119597" y="117876"/>
                </a:lnTo>
                <a:lnTo>
                  <a:pt x="119158" y="118608"/>
                </a:lnTo>
                <a:lnTo>
                  <a:pt x="118573" y="119158"/>
                </a:lnTo>
                <a:lnTo>
                  <a:pt x="117878" y="119633"/>
                </a:lnTo>
                <a:lnTo>
                  <a:pt x="117109" y="119890"/>
                </a:lnTo>
                <a:lnTo>
                  <a:pt x="116250" y="120000"/>
                </a:lnTo>
                <a:lnTo>
                  <a:pt x="3750" y="120000"/>
                </a:lnTo>
                <a:lnTo>
                  <a:pt x="2890" y="119890"/>
                </a:lnTo>
                <a:lnTo>
                  <a:pt x="2121" y="119633"/>
                </a:lnTo>
                <a:lnTo>
                  <a:pt x="1426" y="119158"/>
                </a:lnTo>
                <a:lnTo>
                  <a:pt x="841" y="118608"/>
                </a:lnTo>
                <a:lnTo>
                  <a:pt x="365" y="117876"/>
                </a:lnTo>
                <a:lnTo>
                  <a:pt x="109" y="117126"/>
                </a:lnTo>
                <a:lnTo>
                  <a:pt x="0" y="116247"/>
                </a:lnTo>
                <a:lnTo>
                  <a:pt x="109" y="115405"/>
                </a:lnTo>
                <a:lnTo>
                  <a:pt x="365" y="114600"/>
                </a:lnTo>
                <a:lnTo>
                  <a:pt x="841" y="113904"/>
                </a:lnTo>
                <a:lnTo>
                  <a:pt x="1426" y="113319"/>
                </a:lnTo>
                <a:lnTo>
                  <a:pt x="2121" y="112879"/>
                </a:lnTo>
                <a:lnTo>
                  <a:pt x="2890" y="112586"/>
                </a:lnTo>
                <a:lnTo>
                  <a:pt x="3750" y="112477"/>
                </a:lnTo>
                <a:lnTo>
                  <a:pt x="11231" y="112477"/>
                </a:lnTo>
                <a:lnTo>
                  <a:pt x="11231" y="63221"/>
                </a:lnTo>
                <a:lnTo>
                  <a:pt x="9676" y="62727"/>
                </a:lnTo>
                <a:lnTo>
                  <a:pt x="8176" y="62068"/>
                </a:lnTo>
                <a:lnTo>
                  <a:pt x="6750" y="61226"/>
                </a:lnTo>
                <a:lnTo>
                  <a:pt x="5469" y="60274"/>
                </a:lnTo>
                <a:lnTo>
                  <a:pt x="4262" y="59176"/>
                </a:lnTo>
                <a:lnTo>
                  <a:pt x="3219" y="57968"/>
                </a:lnTo>
                <a:lnTo>
                  <a:pt x="2268" y="56668"/>
                </a:lnTo>
                <a:lnTo>
                  <a:pt x="1500" y="55241"/>
                </a:lnTo>
                <a:lnTo>
                  <a:pt x="841" y="53703"/>
                </a:lnTo>
                <a:lnTo>
                  <a:pt x="402" y="52129"/>
                </a:lnTo>
                <a:lnTo>
                  <a:pt x="109" y="50463"/>
                </a:lnTo>
                <a:lnTo>
                  <a:pt x="0" y="48743"/>
                </a:lnTo>
                <a:lnTo>
                  <a:pt x="0" y="45027"/>
                </a:lnTo>
                <a:close/>
                <a:moveTo>
                  <a:pt x="45274" y="16894"/>
                </a:moveTo>
                <a:lnTo>
                  <a:pt x="44689" y="16931"/>
                </a:lnTo>
                <a:lnTo>
                  <a:pt x="44140" y="17114"/>
                </a:lnTo>
                <a:lnTo>
                  <a:pt x="43664" y="17443"/>
                </a:lnTo>
                <a:lnTo>
                  <a:pt x="43353" y="17919"/>
                </a:lnTo>
                <a:lnTo>
                  <a:pt x="35835" y="32910"/>
                </a:lnTo>
                <a:lnTo>
                  <a:pt x="35652" y="33496"/>
                </a:lnTo>
                <a:lnTo>
                  <a:pt x="35652" y="34081"/>
                </a:lnTo>
                <a:lnTo>
                  <a:pt x="35835" y="34630"/>
                </a:lnTo>
                <a:lnTo>
                  <a:pt x="36201" y="35106"/>
                </a:lnTo>
                <a:lnTo>
                  <a:pt x="36676" y="35436"/>
                </a:lnTo>
                <a:lnTo>
                  <a:pt x="37060" y="35564"/>
                </a:lnTo>
                <a:lnTo>
                  <a:pt x="37500" y="35637"/>
                </a:lnTo>
                <a:lnTo>
                  <a:pt x="38012" y="35564"/>
                </a:lnTo>
                <a:lnTo>
                  <a:pt x="38451" y="35363"/>
                </a:lnTo>
                <a:lnTo>
                  <a:pt x="38853" y="35033"/>
                </a:lnTo>
                <a:lnTo>
                  <a:pt x="39182" y="34594"/>
                </a:lnTo>
                <a:lnTo>
                  <a:pt x="46664" y="19585"/>
                </a:lnTo>
                <a:lnTo>
                  <a:pt x="46847" y="19109"/>
                </a:lnTo>
                <a:lnTo>
                  <a:pt x="46884" y="18651"/>
                </a:lnTo>
                <a:lnTo>
                  <a:pt x="46774" y="18175"/>
                </a:lnTo>
                <a:lnTo>
                  <a:pt x="46554" y="17736"/>
                </a:lnTo>
                <a:lnTo>
                  <a:pt x="46262" y="17370"/>
                </a:lnTo>
                <a:lnTo>
                  <a:pt x="45823" y="17077"/>
                </a:lnTo>
                <a:lnTo>
                  <a:pt x="45274" y="16894"/>
                </a:lnTo>
                <a:close/>
                <a:moveTo>
                  <a:pt x="30274" y="16894"/>
                </a:moveTo>
                <a:lnTo>
                  <a:pt x="29707" y="16931"/>
                </a:lnTo>
                <a:lnTo>
                  <a:pt x="29158" y="17114"/>
                </a:lnTo>
                <a:lnTo>
                  <a:pt x="28682" y="17443"/>
                </a:lnTo>
                <a:lnTo>
                  <a:pt x="28317" y="17919"/>
                </a:lnTo>
                <a:lnTo>
                  <a:pt x="20835" y="32910"/>
                </a:lnTo>
                <a:lnTo>
                  <a:pt x="20652" y="33496"/>
                </a:lnTo>
                <a:lnTo>
                  <a:pt x="20652" y="34081"/>
                </a:lnTo>
                <a:lnTo>
                  <a:pt x="20835" y="34630"/>
                </a:lnTo>
                <a:lnTo>
                  <a:pt x="21164" y="35106"/>
                </a:lnTo>
                <a:lnTo>
                  <a:pt x="21676" y="35436"/>
                </a:lnTo>
                <a:lnTo>
                  <a:pt x="22079" y="35564"/>
                </a:lnTo>
                <a:lnTo>
                  <a:pt x="22518" y="35637"/>
                </a:lnTo>
                <a:lnTo>
                  <a:pt x="23030" y="35564"/>
                </a:lnTo>
                <a:lnTo>
                  <a:pt x="23451" y="35363"/>
                </a:lnTo>
                <a:lnTo>
                  <a:pt x="23853" y="35033"/>
                </a:lnTo>
                <a:lnTo>
                  <a:pt x="24182" y="34594"/>
                </a:lnTo>
                <a:lnTo>
                  <a:pt x="31664" y="19585"/>
                </a:lnTo>
                <a:lnTo>
                  <a:pt x="31847" y="19109"/>
                </a:lnTo>
                <a:lnTo>
                  <a:pt x="31884" y="18651"/>
                </a:lnTo>
                <a:lnTo>
                  <a:pt x="31774" y="18175"/>
                </a:lnTo>
                <a:lnTo>
                  <a:pt x="31554" y="17736"/>
                </a:lnTo>
                <a:lnTo>
                  <a:pt x="31262" y="17370"/>
                </a:lnTo>
                <a:lnTo>
                  <a:pt x="30823" y="17077"/>
                </a:lnTo>
                <a:lnTo>
                  <a:pt x="30274" y="16894"/>
                </a:lnTo>
                <a:close/>
                <a:moveTo>
                  <a:pt x="90109" y="16894"/>
                </a:moveTo>
                <a:lnTo>
                  <a:pt x="89652" y="16931"/>
                </a:lnTo>
                <a:lnTo>
                  <a:pt x="89176" y="17077"/>
                </a:lnTo>
                <a:lnTo>
                  <a:pt x="88664" y="17443"/>
                </a:lnTo>
                <a:lnTo>
                  <a:pt x="88335" y="17919"/>
                </a:lnTo>
                <a:lnTo>
                  <a:pt x="88152" y="18431"/>
                </a:lnTo>
                <a:lnTo>
                  <a:pt x="88152" y="19017"/>
                </a:lnTo>
                <a:lnTo>
                  <a:pt x="88335" y="19585"/>
                </a:lnTo>
                <a:lnTo>
                  <a:pt x="95817" y="34594"/>
                </a:lnTo>
                <a:lnTo>
                  <a:pt x="96146" y="35033"/>
                </a:lnTo>
                <a:lnTo>
                  <a:pt x="96512" y="35363"/>
                </a:lnTo>
                <a:lnTo>
                  <a:pt x="96969" y="35564"/>
                </a:lnTo>
                <a:lnTo>
                  <a:pt x="97481" y="35637"/>
                </a:lnTo>
                <a:lnTo>
                  <a:pt x="97920" y="35564"/>
                </a:lnTo>
                <a:lnTo>
                  <a:pt x="98323" y="35436"/>
                </a:lnTo>
                <a:lnTo>
                  <a:pt x="98762" y="35143"/>
                </a:lnTo>
                <a:lnTo>
                  <a:pt x="99054" y="34777"/>
                </a:lnTo>
                <a:lnTo>
                  <a:pt x="99274" y="34338"/>
                </a:lnTo>
                <a:lnTo>
                  <a:pt x="99384" y="33898"/>
                </a:lnTo>
                <a:lnTo>
                  <a:pt x="99347" y="33386"/>
                </a:lnTo>
                <a:lnTo>
                  <a:pt x="99164" y="32910"/>
                </a:lnTo>
                <a:lnTo>
                  <a:pt x="91682" y="17919"/>
                </a:lnTo>
                <a:lnTo>
                  <a:pt x="91390" y="17516"/>
                </a:lnTo>
                <a:lnTo>
                  <a:pt x="91024" y="17187"/>
                </a:lnTo>
                <a:lnTo>
                  <a:pt x="90585" y="16967"/>
                </a:lnTo>
                <a:lnTo>
                  <a:pt x="90109" y="16894"/>
                </a:lnTo>
                <a:close/>
                <a:moveTo>
                  <a:pt x="74359" y="16894"/>
                </a:moveTo>
                <a:lnTo>
                  <a:pt x="73847" y="16931"/>
                </a:lnTo>
                <a:lnTo>
                  <a:pt x="73408" y="17114"/>
                </a:lnTo>
                <a:lnTo>
                  <a:pt x="73006" y="17406"/>
                </a:lnTo>
                <a:lnTo>
                  <a:pt x="72676" y="17809"/>
                </a:lnTo>
                <a:lnTo>
                  <a:pt x="72493" y="18248"/>
                </a:lnTo>
                <a:lnTo>
                  <a:pt x="72420" y="18724"/>
                </a:lnTo>
                <a:lnTo>
                  <a:pt x="72457" y="19182"/>
                </a:lnTo>
                <a:lnTo>
                  <a:pt x="72640" y="19658"/>
                </a:lnTo>
                <a:lnTo>
                  <a:pt x="80853" y="34667"/>
                </a:lnTo>
                <a:lnTo>
                  <a:pt x="81146" y="35070"/>
                </a:lnTo>
                <a:lnTo>
                  <a:pt x="81548" y="35399"/>
                </a:lnTo>
                <a:lnTo>
                  <a:pt x="82024" y="35564"/>
                </a:lnTo>
                <a:lnTo>
                  <a:pt x="82500" y="35637"/>
                </a:lnTo>
                <a:lnTo>
                  <a:pt x="82975" y="35564"/>
                </a:lnTo>
                <a:lnTo>
                  <a:pt x="83414" y="35399"/>
                </a:lnTo>
                <a:lnTo>
                  <a:pt x="83798" y="35106"/>
                </a:lnTo>
                <a:lnTo>
                  <a:pt x="84091" y="34740"/>
                </a:lnTo>
                <a:lnTo>
                  <a:pt x="84274" y="34301"/>
                </a:lnTo>
                <a:lnTo>
                  <a:pt x="84384" y="33825"/>
                </a:lnTo>
                <a:lnTo>
                  <a:pt x="84310" y="33312"/>
                </a:lnTo>
                <a:lnTo>
                  <a:pt x="84128" y="32837"/>
                </a:lnTo>
                <a:lnTo>
                  <a:pt x="75969" y="17846"/>
                </a:lnTo>
                <a:lnTo>
                  <a:pt x="75640" y="17443"/>
                </a:lnTo>
                <a:lnTo>
                  <a:pt x="75274" y="17150"/>
                </a:lnTo>
                <a:lnTo>
                  <a:pt x="74835" y="16967"/>
                </a:lnTo>
                <a:lnTo>
                  <a:pt x="74359" y="16894"/>
                </a:lnTo>
                <a:close/>
                <a:moveTo>
                  <a:pt x="59981" y="16894"/>
                </a:moveTo>
                <a:lnTo>
                  <a:pt x="59396" y="16967"/>
                </a:lnTo>
                <a:lnTo>
                  <a:pt x="58884" y="17260"/>
                </a:lnTo>
                <a:lnTo>
                  <a:pt x="58481" y="17663"/>
                </a:lnTo>
                <a:lnTo>
                  <a:pt x="58225" y="18175"/>
                </a:lnTo>
                <a:lnTo>
                  <a:pt x="58115" y="18761"/>
                </a:lnTo>
                <a:lnTo>
                  <a:pt x="58115" y="33752"/>
                </a:lnTo>
                <a:lnTo>
                  <a:pt x="58225" y="34338"/>
                </a:lnTo>
                <a:lnTo>
                  <a:pt x="58481" y="34887"/>
                </a:lnTo>
                <a:lnTo>
                  <a:pt x="58884" y="35289"/>
                </a:lnTo>
                <a:lnTo>
                  <a:pt x="59396" y="35527"/>
                </a:lnTo>
                <a:lnTo>
                  <a:pt x="59981" y="35637"/>
                </a:lnTo>
                <a:lnTo>
                  <a:pt x="60603" y="35527"/>
                </a:lnTo>
                <a:lnTo>
                  <a:pt x="61115" y="35289"/>
                </a:lnTo>
                <a:lnTo>
                  <a:pt x="61518" y="34887"/>
                </a:lnTo>
                <a:lnTo>
                  <a:pt x="61774" y="34338"/>
                </a:lnTo>
                <a:lnTo>
                  <a:pt x="61884" y="33752"/>
                </a:lnTo>
                <a:lnTo>
                  <a:pt x="61884" y="18761"/>
                </a:lnTo>
                <a:lnTo>
                  <a:pt x="61774" y="18175"/>
                </a:lnTo>
                <a:lnTo>
                  <a:pt x="61518" y="17663"/>
                </a:lnTo>
                <a:lnTo>
                  <a:pt x="61115" y="17260"/>
                </a:lnTo>
                <a:lnTo>
                  <a:pt x="60603" y="16967"/>
                </a:lnTo>
                <a:lnTo>
                  <a:pt x="59981" y="16894"/>
                </a:lnTo>
                <a:close/>
                <a:moveTo>
                  <a:pt x="15000" y="11275"/>
                </a:moveTo>
                <a:lnTo>
                  <a:pt x="105000" y="11275"/>
                </a:lnTo>
                <a:lnTo>
                  <a:pt x="120000" y="41256"/>
                </a:lnTo>
                <a:lnTo>
                  <a:pt x="0" y="41256"/>
                </a:lnTo>
                <a:lnTo>
                  <a:pt x="15000" y="11275"/>
                </a:lnTo>
                <a:close/>
                <a:moveTo>
                  <a:pt x="18750" y="0"/>
                </a:moveTo>
                <a:lnTo>
                  <a:pt x="101250" y="0"/>
                </a:lnTo>
                <a:lnTo>
                  <a:pt x="102128" y="109"/>
                </a:lnTo>
                <a:lnTo>
                  <a:pt x="102896" y="402"/>
                </a:lnTo>
                <a:lnTo>
                  <a:pt x="103573" y="841"/>
                </a:lnTo>
                <a:lnTo>
                  <a:pt x="104158" y="1427"/>
                </a:lnTo>
                <a:lnTo>
                  <a:pt x="104597" y="2123"/>
                </a:lnTo>
                <a:lnTo>
                  <a:pt x="104890" y="2873"/>
                </a:lnTo>
                <a:lnTo>
                  <a:pt x="105000" y="3752"/>
                </a:lnTo>
                <a:lnTo>
                  <a:pt x="104890" y="4630"/>
                </a:lnTo>
                <a:lnTo>
                  <a:pt x="104597" y="5399"/>
                </a:lnTo>
                <a:lnTo>
                  <a:pt x="104158" y="6095"/>
                </a:lnTo>
                <a:lnTo>
                  <a:pt x="103573" y="6680"/>
                </a:lnTo>
                <a:lnTo>
                  <a:pt x="102896" y="7120"/>
                </a:lnTo>
                <a:lnTo>
                  <a:pt x="102128" y="7413"/>
                </a:lnTo>
                <a:lnTo>
                  <a:pt x="101250" y="7522"/>
                </a:lnTo>
                <a:lnTo>
                  <a:pt x="18750" y="7522"/>
                </a:lnTo>
                <a:lnTo>
                  <a:pt x="17871" y="7413"/>
                </a:lnTo>
                <a:lnTo>
                  <a:pt x="17103" y="7120"/>
                </a:lnTo>
                <a:lnTo>
                  <a:pt x="16426" y="6680"/>
                </a:lnTo>
                <a:lnTo>
                  <a:pt x="15841" y="6095"/>
                </a:lnTo>
                <a:lnTo>
                  <a:pt x="15402" y="5399"/>
                </a:lnTo>
                <a:lnTo>
                  <a:pt x="15109" y="4630"/>
                </a:lnTo>
                <a:lnTo>
                  <a:pt x="15000" y="3752"/>
                </a:lnTo>
                <a:lnTo>
                  <a:pt x="15109" y="2873"/>
                </a:lnTo>
                <a:lnTo>
                  <a:pt x="15402" y="2123"/>
                </a:lnTo>
                <a:lnTo>
                  <a:pt x="15841" y="1427"/>
                </a:lnTo>
                <a:lnTo>
                  <a:pt x="16426" y="841"/>
                </a:lnTo>
                <a:lnTo>
                  <a:pt x="17103" y="402"/>
                </a:lnTo>
                <a:lnTo>
                  <a:pt x="17871" y="109"/>
                </a:lnTo>
                <a:lnTo>
                  <a:pt x="1875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283" name="Google Shape;1283;p53"/>
          <p:cNvGrpSpPr/>
          <p:nvPr/>
        </p:nvGrpSpPr>
        <p:grpSpPr>
          <a:xfrm>
            <a:off x="7872710" y="4068219"/>
            <a:ext cx="331699" cy="333331"/>
            <a:chOff x="1443038" y="4081463"/>
            <a:chExt cx="3911550" cy="3930787"/>
          </a:xfrm>
        </p:grpSpPr>
        <p:sp>
          <p:nvSpPr>
            <p:cNvPr id="1284" name="Google Shape;1284;p53"/>
            <p:cNvSpPr/>
            <p:nvPr/>
          </p:nvSpPr>
          <p:spPr>
            <a:xfrm>
              <a:off x="1443038" y="4476750"/>
              <a:ext cx="3532200" cy="3535500"/>
            </a:xfrm>
            <a:custGeom>
              <a:rect b="b" l="l" r="r" t="t"/>
              <a:pathLst>
                <a:path extrusionOk="0" h="120000" w="120000">
                  <a:moveTo>
                    <a:pt x="59999" y="0"/>
                  </a:moveTo>
                  <a:lnTo>
                    <a:pt x="63694" y="134"/>
                  </a:lnTo>
                  <a:lnTo>
                    <a:pt x="67334" y="458"/>
                  </a:lnTo>
                  <a:lnTo>
                    <a:pt x="70894" y="969"/>
                  </a:lnTo>
                  <a:lnTo>
                    <a:pt x="74400" y="1751"/>
                  </a:lnTo>
                  <a:lnTo>
                    <a:pt x="77824" y="2721"/>
                  </a:lnTo>
                  <a:lnTo>
                    <a:pt x="81168" y="3852"/>
                  </a:lnTo>
                  <a:lnTo>
                    <a:pt x="84404" y="5199"/>
                  </a:lnTo>
                  <a:lnTo>
                    <a:pt x="87559" y="6708"/>
                  </a:lnTo>
                  <a:lnTo>
                    <a:pt x="87478" y="7759"/>
                  </a:lnTo>
                  <a:lnTo>
                    <a:pt x="87532" y="8810"/>
                  </a:lnTo>
                  <a:lnTo>
                    <a:pt x="88206" y="17566"/>
                  </a:lnTo>
                  <a:lnTo>
                    <a:pt x="83217" y="22496"/>
                  </a:lnTo>
                  <a:lnTo>
                    <a:pt x="80629" y="21041"/>
                  </a:lnTo>
                  <a:lnTo>
                    <a:pt x="77959" y="19694"/>
                  </a:lnTo>
                  <a:lnTo>
                    <a:pt x="75155" y="18563"/>
                  </a:lnTo>
                  <a:lnTo>
                    <a:pt x="72269" y="17647"/>
                  </a:lnTo>
                  <a:lnTo>
                    <a:pt x="69330" y="16919"/>
                  </a:lnTo>
                  <a:lnTo>
                    <a:pt x="66283" y="16353"/>
                  </a:lnTo>
                  <a:lnTo>
                    <a:pt x="63155" y="16003"/>
                  </a:lnTo>
                  <a:lnTo>
                    <a:pt x="59999" y="15895"/>
                  </a:lnTo>
                  <a:lnTo>
                    <a:pt x="56710" y="16003"/>
                  </a:lnTo>
                  <a:lnTo>
                    <a:pt x="53474" y="16380"/>
                  </a:lnTo>
                  <a:lnTo>
                    <a:pt x="50346" y="16946"/>
                  </a:lnTo>
                  <a:lnTo>
                    <a:pt x="47271" y="17754"/>
                  </a:lnTo>
                  <a:lnTo>
                    <a:pt x="44278" y="18778"/>
                  </a:lnTo>
                  <a:lnTo>
                    <a:pt x="41393" y="19991"/>
                  </a:lnTo>
                  <a:lnTo>
                    <a:pt x="38642" y="21418"/>
                  </a:lnTo>
                  <a:lnTo>
                    <a:pt x="36000" y="23035"/>
                  </a:lnTo>
                  <a:lnTo>
                    <a:pt x="33438" y="24759"/>
                  </a:lnTo>
                  <a:lnTo>
                    <a:pt x="31065" y="26726"/>
                  </a:lnTo>
                  <a:lnTo>
                    <a:pt x="28826" y="28828"/>
                  </a:lnTo>
                  <a:lnTo>
                    <a:pt x="26723" y="31064"/>
                  </a:lnTo>
                  <a:lnTo>
                    <a:pt x="24782" y="33488"/>
                  </a:lnTo>
                  <a:lnTo>
                    <a:pt x="22975" y="35994"/>
                  </a:lnTo>
                  <a:lnTo>
                    <a:pt x="21411" y="38634"/>
                  </a:lnTo>
                  <a:lnTo>
                    <a:pt x="19982" y="41436"/>
                  </a:lnTo>
                  <a:lnTo>
                    <a:pt x="18768" y="44292"/>
                  </a:lnTo>
                  <a:lnTo>
                    <a:pt x="17743" y="47256"/>
                  </a:lnTo>
                  <a:lnTo>
                    <a:pt x="16934" y="50327"/>
                  </a:lnTo>
                  <a:lnTo>
                    <a:pt x="16368" y="53506"/>
                  </a:lnTo>
                  <a:lnTo>
                    <a:pt x="16017" y="56713"/>
                  </a:lnTo>
                  <a:lnTo>
                    <a:pt x="15883" y="59973"/>
                  </a:lnTo>
                  <a:lnTo>
                    <a:pt x="16017" y="63313"/>
                  </a:lnTo>
                  <a:lnTo>
                    <a:pt x="16368" y="66519"/>
                  </a:lnTo>
                  <a:lnTo>
                    <a:pt x="16934" y="69672"/>
                  </a:lnTo>
                  <a:lnTo>
                    <a:pt x="17743" y="72743"/>
                  </a:lnTo>
                  <a:lnTo>
                    <a:pt x="18768" y="75707"/>
                  </a:lnTo>
                  <a:lnTo>
                    <a:pt x="19982" y="78590"/>
                  </a:lnTo>
                  <a:lnTo>
                    <a:pt x="21411" y="81338"/>
                  </a:lnTo>
                  <a:lnTo>
                    <a:pt x="22975" y="84005"/>
                  </a:lnTo>
                  <a:lnTo>
                    <a:pt x="24782" y="86537"/>
                  </a:lnTo>
                  <a:lnTo>
                    <a:pt x="26723" y="88908"/>
                  </a:lnTo>
                  <a:lnTo>
                    <a:pt x="28826" y="91198"/>
                  </a:lnTo>
                  <a:lnTo>
                    <a:pt x="31065" y="93300"/>
                  </a:lnTo>
                  <a:lnTo>
                    <a:pt x="33492" y="95186"/>
                  </a:lnTo>
                  <a:lnTo>
                    <a:pt x="36000" y="96991"/>
                  </a:lnTo>
                  <a:lnTo>
                    <a:pt x="38642" y="98607"/>
                  </a:lnTo>
                  <a:lnTo>
                    <a:pt x="41420" y="99982"/>
                  </a:lnTo>
                  <a:lnTo>
                    <a:pt x="44305" y="101194"/>
                  </a:lnTo>
                  <a:lnTo>
                    <a:pt x="47271" y="102218"/>
                  </a:lnTo>
                  <a:lnTo>
                    <a:pt x="50346" y="103026"/>
                  </a:lnTo>
                  <a:lnTo>
                    <a:pt x="53501" y="103619"/>
                  </a:lnTo>
                  <a:lnTo>
                    <a:pt x="56710" y="103996"/>
                  </a:lnTo>
                  <a:lnTo>
                    <a:pt x="59999" y="104077"/>
                  </a:lnTo>
                  <a:lnTo>
                    <a:pt x="63316" y="103996"/>
                  </a:lnTo>
                  <a:lnTo>
                    <a:pt x="66525" y="103619"/>
                  </a:lnTo>
                  <a:lnTo>
                    <a:pt x="69680" y="103026"/>
                  </a:lnTo>
                  <a:lnTo>
                    <a:pt x="72782" y="102218"/>
                  </a:lnTo>
                  <a:lnTo>
                    <a:pt x="75721" y="101194"/>
                  </a:lnTo>
                  <a:lnTo>
                    <a:pt x="78606" y="99982"/>
                  </a:lnTo>
                  <a:lnTo>
                    <a:pt x="81411" y="98607"/>
                  </a:lnTo>
                  <a:lnTo>
                    <a:pt x="84026" y="96991"/>
                  </a:lnTo>
                  <a:lnTo>
                    <a:pt x="86561" y="95186"/>
                  </a:lnTo>
                  <a:lnTo>
                    <a:pt x="88934" y="93300"/>
                  </a:lnTo>
                  <a:lnTo>
                    <a:pt x="91226" y="91198"/>
                  </a:lnTo>
                  <a:lnTo>
                    <a:pt x="93330" y="88908"/>
                  </a:lnTo>
                  <a:lnTo>
                    <a:pt x="95271" y="86537"/>
                  </a:lnTo>
                  <a:lnTo>
                    <a:pt x="97024" y="84005"/>
                  </a:lnTo>
                  <a:lnTo>
                    <a:pt x="98642" y="81338"/>
                  </a:lnTo>
                  <a:lnTo>
                    <a:pt x="100017" y="78590"/>
                  </a:lnTo>
                  <a:lnTo>
                    <a:pt x="101231" y="75707"/>
                  </a:lnTo>
                  <a:lnTo>
                    <a:pt x="102283" y="72743"/>
                  </a:lnTo>
                  <a:lnTo>
                    <a:pt x="103065" y="69672"/>
                  </a:lnTo>
                  <a:lnTo>
                    <a:pt x="103658" y="66519"/>
                  </a:lnTo>
                  <a:lnTo>
                    <a:pt x="104035" y="63313"/>
                  </a:lnTo>
                  <a:lnTo>
                    <a:pt x="104143" y="59973"/>
                  </a:lnTo>
                  <a:lnTo>
                    <a:pt x="104035" y="56820"/>
                  </a:lnTo>
                  <a:lnTo>
                    <a:pt x="103712" y="53749"/>
                  </a:lnTo>
                  <a:lnTo>
                    <a:pt x="103146" y="50704"/>
                  </a:lnTo>
                  <a:lnTo>
                    <a:pt x="102391" y="47741"/>
                  </a:lnTo>
                  <a:lnTo>
                    <a:pt x="101474" y="44831"/>
                  </a:lnTo>
                  <a:lnTo>
                    <a:pt x="100341" y="42083"/>
                  </a:lnTo>
                  <a:lnTo>
                    <a:pt x="98993" y="39362"/>
                  </a:lnTo>
                  <a:lnTo>
                    <a:pt x="97537" y="36775"/>
                  </a:lnTo>
                  <a:lnTo>
                    <a:pt x="103011" y="31306"/>
                  </a:lnTo>
                  <a:lnTo>
                    <a:pt x="110642" y="31872"/>
                  </a:lnTo>
                  <a:lnTo>
                    <a:pt x="111532" y="31899"/>
                  </a:lnTo>
                  <a:lnTo>
                    <a:pt x="112260" y="31899"/>
                  </a:lnTo>
                  <a:lnTo>
                    <a:pt x="112988" y="31818"/>
                  </a:lnTo>
                  <a:lnTo>
                    <a:pt x="114606" y="35024"/>
                  </a:lnTo>
                  <a:lnTo>
                    <a:pt x="115982" y="38338"/>
                  </a:lnTo>
                  <a:lnTo>
                    <a:pt x="117195" y="41760"/>
                  </a:lnTo>
                  <a:lnTo>
                    <a:pt x="118166" y="45235"/>
                  </a:lnTo>
                  <a:lnTo>
                    <a:pt x="118975" y="48792"/>
                  </a:lnTo>
                  <a:lnTo>
                    <a:pt x="119541" y="52483"/>
                  </a:lnTo>
                  <a:lnTo>
                    <a:pt x="119919" y="56228"/>
                  </a:lnTo>
                  <a:lnTo>
                    <a:pt x="119999" y="59973"/>
                  </a:lnTo>
                  <a:lnTo>
                    <a:pt x="119865" y="63960"/>
                  </a:lnTo>
                  <a:lnTo>
                    <a:pt x="119514" y="67813"/>
                  </a:lnTo>
                  <a:lnTo>
                    <a:pt x="118894" y="71612"/>
                  </a:lnTo>
                  <a:lnTo>
                    <a:pt x="118058" y="75330"/>
                  </a:lnTo>
                  <a:lnTo>
                    <a:pt x="116952" y="78940"/>
                  </a:lnTo>
                  <a:lnTo>
                    <a:pt x="115658" y="82469"/>
                  </a:lnTo>
                  <a:lnTo>
                    <a:pt x="114148" y="85918"/>
                  </a:lnTo>
                  <a:lnTo>
                    <a:pt x="112449" y="89205"/>
                  </a:lnTo>
                  <a:lnTo>
                    <a:pt x="110507" y="92357"/>
                  </a:lnTo>
                  <a:lnTo>
                    <a:pt x="108431" y="95455"/>
                  </a:lnTo>
                  <a:lnTo>
                    <a:pt x="106166" y="98311"/>
                  </a:lnTo>
                  <a:lnTo>
                    <a:pt x="103739" y="101086"/>
                  </a:lnTo>
                  <a:lnTo>
                    <a:pt x="101096" y="103700"/>
                  </a:lnTo>
                  <a:lnTo>
                    <a:pt x="98346" y="106151"/>
                  </a:lnTo>
                  <a:lnTo>
                    <a:pt x="95433" y="108414"/>
                  </a:lnTo>
                  <a:lnTo>
                    <a:pt x="92386" y="110516"/>
                  </a:lnTo>
                  <a:lnTo>
                    <a:pt x="89231" y="112429"/>
                  </a:lnTo>
                  <a:lnTo>
                    <a:pt x="85914" y="114126"/>
                  </a:lnTo>
                  <a:lnTo>
                    <a:pt x="82489" y="115635"/>
                  </a:lnTo>
                  <a:lnTo>
                    <a:pt x="78984" y="116928"/>
                  </a:lnTo>
                  <a:lnTo>
                    <a:pt x="75370" y="118006"/>
                  </a:lnTo>
                  <a:lnTo>
                    <a:pt x="71622" y="118868"/>
                  </a:lnTo>
                  <a:lnTo>
                    <a:pt x="67820" y="119461"/>
                  </a:lnTo>
                  <a:lnTo>
                    <a:pt x="63937" y="119865"/>
                  </a:lnTo>
                  <a:lnTo>
                    <a:pt x="59999" y="120000"/>
                  </a:lnTo>
                  <a:lnTo>
                    <a:pt x="56062" y="119865"/>
                  </a:lnTo>
                  <a:lnTo>
                    <a:pt x="52179" y="119461"/>
                  </a:lnTo>
                  <a:lnTo>
                    <a:pt x="48377" y="118868"/>
                  </a:lnTo>
                  <a:lnTo>
                    <a:pt x="44683" y="118006"/>
                  </a:lnTo>
                  <a:lnTo>
                    <a:pt x="41015" y="116928"/>
                  </a:lnTo>
                  <a:lnTo>
                    <a:pt x="37510" y="115635"/>
                  </a:lnTo>
                  <a:lnTo>
                    <a:pt x="34085" y="114126"/>
                  </a:lnTo>
                  <a:lnTo>
                    <a:pt x="30768" y="112429"/>
                  </a:lnTo>
                  <a:lnTo>
                    <a:pt x="27613" y="110516"/>
                  </a:lnTo>
                  <a:lnTo>
                    <a:pt x="24566" y="108414"/>
                  </a:lnTo>
                  <a:lnTo>
                    <a:pt x="21653" y="106151"/>
                  </a:lnTo>
                  <a:lnTo>
                    <a:pt x="18903" y="103700"/>
                  </a:lnTo>
                  <a:lnTo>
                    <a:pt x="16287" y="101086"/>
                  </a:lnTo>
                  <a:lnTo>
                    <a:pt x="13833" y="98311"/>
                  </a:lnTo>
                  <a:lnTo>
                    <a:pt x="11541" y="95455"/>
                  </a:lnTo>
                  <a:lnTo>
                    <a:pt x="9492" y="92357"/>
                  </a:lnTo>
                  <a:lnTo>
                    <a:pt x="7577" y="89205"/>
                  </a:lnTo>
                  <a:lnTo>
                    <a:pt x="5878" y="85918"/>
                  </a:lnTo>
                  <a:lnTo>
                    <a:pt x="4341" y="82469"/>
                  </a:lnTo>
                  <a:lnTo>
                    <a:pt x="3047" y="78940"/>
                  </a:lnTo>
                  <a:lnTo>
                    <a:pt x="1995" y="75330"/>
                  </a:lnTo>
                  <a:lnTo>
                    <a:pt x="1132" y="71612"/>
                  </a:lnTo>
                  <a:lnTo>
                    <a:pt x="485" y="67813"/>
                  </a:lnTo>
                  <a:lnTo>
                    <a:pt x="134" y="63960"/>
                  </a:lnTo>
                  <a:lnTo>
                    <a:pt x="0" y="59973"/>
                  </a:lnTo>
                  <a:lnTo>
                    <a:pt x="134" y="56066"/>
                  </a:lnTo>
                  <a:lnTo>
                    <a:pt x="485" y="52159"/>
                  </a:lnTo>
                  <a:lnTo>
                    <a:pt x="1132" y="48387"/>
                  </a:lnTo>
                  <a:lnTo>
                    <a:pt x="1995" y="44669"/>
                  </a:lnTo>
                  <a:lnTo>
                    <a:pt x="3047" y="41032"/>
                  </a:lnTo>
                  <a:lnTo>
                    <a:pt x="4341" y="37503"/>
                  </a:lnTo>
                  <a:lnTo>
                    <a:pt x="5878" y="34081"/>
                  </a:lnTo>
                  <a:lnTo>
                    <a:pt x="7577" y="30794"/>
                  </a:lnTo>
                  <a:lnTo>
                    <a:pt x="9492" y="27615"/>
                  </a:lnTo>
                  <a:lnTo>
                    <a:pt x="11541" y="24571"/>
                  </a:lnTo>
                  <a:lnTo>
                    <a:pt x="13833" y="21661"/>
                  </a:lnTo>
                  <a:lnTo>
                    <a:pt x="16287" y="18886"/>
                  </a:lnTo>
                  <a:lnTo>
                    <a:pt x="18903" y="16299"/>
                  </a:lnTo>
                  <a:lnTo>
                    <a:pt x="21653" y="13875"/>
                  </a:lnTo>
                  <a:lnTo>
                    <a:pt x="24566" y="11612"/>
                  </a:lnTo>
                  <a:lnTo>
                    <a:pt x="27613" y="9483"/>
                  </a:lnTo>
                  <a:lnTo>
                    <a:pt x="30768" y="7597"/>
                  </a:lnTo>
                  <a:lnTo>
                    <a:pt x="34085" y="5873"/>
                  </a:lnTo>
                  <a:lnTo>
                    <a:pt x="37510" y="4391"/>
                  </a:lnTo>
                  <a:lnTo>
                    <a:pt x="41015" y="3044"/>
                  </a:lnTo>
                  <a:lnTo>
                    <a:pt x="44629" y="1993"/>
                  </a:lnTo>
                  <a:lnTo>
                    <a:pt x="48377" y="1131"/>
                  </a:lnTo>
                  <a:lnTo>
                    <a:pt x="52179" y="484"/>
                  </a:lnTo>
                  <a:lnTo>
                    <a:pt x="56035" y="134"/>
                  </a:lnTo>
                  <a:lnTo>
                    <a:pt x="59999"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85" name="Google Shape;1285;p53"/>
            <p:cNvSpPr/>
            <p:nvPr/>
          </p:nvSpPr>
          <p:spPr>
            <a:xfrm>
              <a:off x="2339976" y="5373688"/>
              <a:ext cx="1738200" cy="1740000"/>
            </a:xfrm>
            <a:custGeom>
              <a:rect b="b" l="l" r="r" t="t"/>
              <a:pathLst>
                <a:path extrusionOk="0" h="120000" w="120000">
                  <a:moveTo>
                    <a:pt x="60000" y="0"/>
                  </a:moveTo>
                  <a:lnTo>
                    <a:pt x="65419" y="218"/>
                  </a:lnTo>
                  <a:lnTo>
                    <a:pt x="70620" y="984"/>
                  </a:lnTo>
                  <a:lnTo>
                    <a:pt x="75711" y="2134"/>
                  </a:lnTo>
                  <a:lnTo>
                    <a:pt x="80638" y="3720"/>
                  </a:lnTo>
                  <a:lnTo>
                    <a:pt x="85346" y="5690"/>
                  </a:lnTo>
                  <a:lnTo>
                    <a:pt x="84854" y="6183"/>
                  </a:lnTo>
                  <a:lnTo>
                    <a:pt x="62408" y="28618"/>
                  </a:lnTo>
                  <a:lnTo>
                    <a:pt x="60000" y="28563"/>
                  </a:lnTo>
                  <a:lnTo>
                    <a:pt x="56058" y="28782"/>
                  </a:lnTo>
                  <a:lnTo>
                    <a:pt x="52281" y="29548"/>
                  </a:lnTo>
                  <a:lnTo>
                    <a:pt x="48667" y="30697"/>
                  </a:lnTo>
                  <a:lnTo>
                    <a:pt x="45164" y="32284"/>
                  </a:lnTo>
                  <a:lnTo>
                    <a:pt x="42043" y="34145"/>
                  </a:lnTo>
                  <a:lnTo>
                    <a:pt x="39087" y="36443"/>
                  </a:lnTo>
                  <a:lnTo>
                    <a:pt x="36459" y="39069"/>
                  </a:lnTo>
                  <a:lnTo>
                    <a:pt x="34160" y="42079"/>
                  </a:lnTo>
                  <a:lnTo>
                    <a:pt x="32189" y="45253"/>
                  </a:lnTo>
                  <a:lnTo>
                    <a:pt x="30602" y="48645"/>
                  </a:lnTo>
                  <a:lnTo>
                    <a:pt x="29452" y="52257"/>
                  </a:lnTo>
                  <a:lnTo>
                    <a:pt x="28795" y="56032"/>
                  </a:lnTo>
                  <a:lnTo>
                    <a:pt x="28576" y="59972"/>
                  </a:lnTo>
                  <a:lnTo>
                    <a:pt x="28795" y="63967"/>
                  </a:lnTo>
                  <a:lnTo>
                    <a:pt x="29452" y="67742"/>
                  </a:lnTo>
                  <a:lnTo>
                    <a:pt x="30602" y="71409"/>
                  </a:lnTo>
                  <a:lnTo>
                    <a:pt x="32189" y="74801"/>
                  </a:lnTo>
                  <a:lnTo>
                    <a:pt x="34160" y="78030"/>
                  </a:lnTo>
                  <a:lnTo>
                    <a:pt x="36459" y="80875"/>
                  </a:lnTo>
                  <a:lnTo>
                    <a:pt x="39087" y="83556"/>
                  </a:lnTo>
                  <a:lnTo>
                    <a:pt x="41989" y="85854"/>
                  </a:lnTo>
                  <a:lnTo>
                    <a:pt x="45164" y="87824"/>
                  </a:lnTo>
                  <a:lnTo>
                    <a:pt x="48558" y="89357"/>
                  </a:lnTo>
                  <a:lnTo>
                    <a:pt x="52281" y="90506"/>
                  </a:lnTo>
                  <a:lnTo>
                    <a:pt x="56058" y="91272"/>
                  </a:lnTo>
                  <a:lnTo>
                    <a:pt x="60000" y="91491"/>
                  </a:lnTo>
                  <a:lnTo>
                    <a:pt x="63941" y="91272"/>
                  </a:lnTo>
                  <a:lnTo>
                    <a:pt x="67718" y="90506"/>
                  </a:lnTo>
                  <a:lnTo>
                    <a:pt x="71332" y="89357"/>
                  </a:lnTo>
                  <a:lnTo>
                    <a:pt x="74835" y="87824"/>
                  </a:lnTo>
                  <a:lnTo>
                    <a:pt x="77956" y="85854"/>
                  </a:lnTo>
                  <a:lnTo>
                    <a:pt x="80912" y="83556"/>
                  </a:lnTo>
                  <a:lnTo>
                    <a:pt x="83540" y="80875"/>
                  </a:lnTo>
                  <a:lnTo>
                    <a:pt x="85839" y="78030"/>
                  </a:lnTo>
                  <a:lnTo>
                    <a:pt x="87810" y="74801"/>
                  </a:lnTo>
                  <a:lnTo>
                    <a:pt x="89397" y="71409"/>
                  </a:lnTo>
                  <a:lnTo>
                    <a:pt x="90547" y="67742"/>
                  </a:lnTo>
                  <a:lnTo>
                    <a:pt x="91204" y="63967"/>
                  </a:lnTo>
                  <a:lnTo>
                    <a:pt x="91423" y="59972"/>
                  </a:lnTo>
                  <a:lnTo>
                    <a:pt x="91368" y="57619"/>
                  </a:lnTo>
                  <a:lnTo>
                    <a:pt x="113923" y="35129"/>
                  </a:lnTo>
                  <a:lnTo>
                    <a:pt x="114306" y="34637"/>
                  </a:lnTo>
                  <a:lnTo>
                    <a:pt x="116277" y="39398"/>
                  </a:lnTo>
                  <a:lnTo>
                    <a:pt x="117919" y="44268"/>
                  </a:lnTo>
                  <a:lnTo>
                    <a:pt x="119014" y="49357"/>
                  </a:lnTo>
                  <a:lnTo>
                    <a:pt x="119726" y="54664"/>
                  </a:lnTo>
                  <a:lnTo>
                    <a:pt x="120000" y="59972"/>
                  </a:lnTo>
                  <a:lnTo>
                    <a:pt x="119726" y="65499"/>
                  </a:lnTo>
                  <a:lnTo>
                    <a:pt x="119014" y="70752"/>
                  </a:lnTo>
                  <a:lnTo>
                    <a:pt x="117864" y="75950"/>
                  </a:lnTo>
                  <a:lnTo>
                    <a:pt x="116222" y="80984"/>
                  </a:lnTo>
                  <a:lnTo>
                    <a:pt x="114251" y="85745"/>
                  </a:lnTo>
                  <a:lnTo>
                    <a:pt x="111788" y="90287"/>
                  </a:lnTo>
                  <a:lnTo>
                    <a:pt x="109051" y="94664"/>
                  </a:lnTo>
                  <a:lnTo>
                    <a:pt x="105930" y="98659"/>
                  </a:lnTo>
                  <a:lnTo>
                    <a:pt x="102372" y="102489"/>
                  </a:lnTo>
                  <a:lnTo>
                    <a:pt x="98704" y="105937"/>
                  </a:lnTo>
                  <a:lnTo>
                    <a:pt x="94543" y="109056"/>
                  </a:lnTo>
                  <a:lnTo>
                    <a:pt x="90273" y="111846"/>
                  </a:lnTo>
                  <a:lnTo>
                    <a:pt x="85784" y="114254"/>
                  </a:lnTo>
                  <a:lnTo>
                    <a:pt x="80912" y="116279"/>
                  </a:lnTo>
                  <a:lnTo>
                    <a:pt x="75985" y="117865"/>
                  </a:lnTo>
                  <a:lnTo>
                    <a:pt x="70784" y="119015"/>
                  </a:lnTo>
                  <a:lnTo>
                    <a:pt x="65419" y="119726"/>
                  </a:lnTo>
                  <a:lnTo>
                    <a:pt x="60000" y="120000"/>
                  </a:lnTo>
                  <a:lnTo>
                    <a:pt x="54580" y="119726"/>
                  </a:lnTo>
                  <a:lnTo>
                    <a:pt x="49215" y="119015"/>
                  </a:lnTo>
                  <a:lnTo>
                    <a:pt x="44014" y="117865"/>
                  </a:lnTo>
                  <a:lnTo>
                    <a:pt x="39087" y="116224"/>
                  </a:lnTo>
                  <a:lnTo>
                    <a:pt x="34324" y="114254"/>
                  </a:lnTo>
                  <a:lnTo>
                    <a:pt x="29726" y="111846"/>
                  </a:lnTo>
                  <a:lnTo>
                    <a:pt x="25456" y="109056"/>
                  </a:lnTo>
                  <a:lnTo>
                    <a:pt x="21405" y="105937"/>
                  </a:lnTo>
                  <a:lnTo>
                    <a:pt x="17627" y="102489"/>
                  </a:lnTo>
                  <a:lnTo>
                    <a:pt x="14178" y="98659"/>
                  </a:lnTo>
                  <a:lnTo>
                    <a:pt x="11003" y="94555"/>
                  </a:lnTo>
                  <a:lnTo>
                    <a:pt x="8211" y="90287"/>
                  </a:lnTo>
                  <a:lnTo>
                    <a:pt x="5857" y="85745"/>
                  </a:lnTo>
                  <a:lnTo>
                    <a:pt x="3777" y="80875"/>
                  </a:lnTo>
                  <a:lnTo>
                    <a:pt x="2135" y="75950"/>
                  </a:lnTo>
                  <a:lnTo>
                    <a:pt x="985" y="70752"/>
                  </a:lnTo>
                  <a:lnTo>
                    <a:pt x="273" y="65444"/>
                  </a:lnTo>
                  <a:lnTo>
                    <a:pt x="0" y="59972"/>
                  </a:lnTo>
                  <a:lnTo>
                    <a:pt x="273" y="54555"/>
                  </a:lnTo>
                  <a:lnTo>
                    <a:pt x="985" y="49192"/>
                  </a:lnTo>
                  <a:lnTo>
                    <a:pt x="2135" y="44049"/>
                  </a:lnTo>
                  <a:lnTo>
                    <a:pt x="3777" y="39069"/>
                  </a:lnTo>
                  <a:lnTo>
                    <a:pt x="5857" y="34309"/>
                  </a:lnTo>
                  <a:lnTo>
                    <a:pt x="8211" y="29712"/>
                  </a:lnTo>
                  <a:lnTo>
                    <a:pt x="11003" y="25444"/>
                  </a:lnTo>
                  <a:lnTo>
                    <a:pt x="14178" y="21285"/>
                  </a:lnTo>
                  <a:lnTo>
                    <a:pt x="17627" y="17619"/>
                  </a:lnTo>
                  <a:lnTo>
                    <a:pt x="21405" y="14172"/>
                  </a:lnTo>
                  <a:lnTo>
                    <a:pt x="25456" y="10998"/>
                  </a:lnTo>
                  <a:lnTo>
                    <a:pt x="29726" y="8207"/>
                  </a:lnTo>
                  <a:lnTo>
                    <a:pt x="34324" y="5745"/>
                  </a:lnTo>
                  <a:lnTo>
                    <a:pt x="39087" y="3775"/>
                  </a:lnTo>
                  <a:lnTo>
                    <a:pt x="44014" y="2134"/>
                  </a:lnTo>
                  <a:lnTo>
                    <a:pt x="49215" y="984"/>
                  </a:lnTo>
                  <a:lnTo>
                    <a:pt x="54580" y="218"/>
                  </a:lnTo>
                  <a:lnTo>
                    <a:pt x="600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86" name="Google Shape;1286;p53"/>
            <p:cNvSpPr/>
            <p:nvPr/>
          </p:nvSpPr>
          <p:spPr>
            <a:xfrm>
              <a:off x="3214688" y="4081463"/>
              <a:ext cx="2139900" cy="2152500"/>
            </a:xfrm>
            <a:custGeom>
              <a:rect b="b" l="l" r="r" t="t"/>
              <a:pathLst>
                <a:path extrusionOk="0" h="120000" w="120000">
                  <a:moveTo>
                    <a:pt x="83456" y="0"/>
                  </a:moveTo>
                  <a:lnTo>
                    <a:pt x="84124" y="88"/>
                  </a:lnTo>
                  <a:lnTo>
                    <a:pt x="84747" y="353"/>
                  </a:lnTo>
                  <a:lnTo>
                    <a:pt x="85281" y="796"/>
                  </a:lnTo>
                  <a:lnTo>
                    <a:pt x="85593" y="1415"/>
                  </a:lnTo>
                  <a:lnTo>
                    <a:pt x="85816" y="2078"/>
                  </a:lnTo>
                  <a:lnTo>
                    <a:pt x="87195" y="19904"/>
                  </a:lnTo>
                  <a:lnTo>
                    <a:pt x="93916" y="13225"/>
                  </a:lnTo>
                  <a:lnTo>
                    <a:pt x="94985" y="12296"/>
                  </a:lnTo>
                  <a:lnTo>
                    <a:pt x="96186" y="11721"/>
                  </a:lnTo>
                  <a:lnTo>
                    <a:pt x="97433" y="11323"/>
                  </a:lnTo>
                  <a:lnTo>
                    <a:pt x="98724" y="11234"/>
                  </a:lnTo>
                  <a:lnTo>
                    <a:pt x="100059" y="11323"/>
                  </a:lnTo>
                  <a:lnTo>
                    <a:pt x="101350" y="11721"/>
                  </a:lnTo>
                  <a:lnTo>
                    <a:pt x="102551" y="12296"/>
                  </a:lnTo>
                  <a:lnTo>
                    <a:pt x="103620" y="13225"/>
                  </a:lnTo>
                  <a:lnTo>
                    <a:pt x="107626" y="17294"/>
                  </a:lnTo>
                  <a:lnTo>
                    <a:pt x="108605" y="18488"/>
                  </a:lnTo>
                  <a:lnTo>
                    <a:pt x="109272" y="19904"/>
                  </a:lnTo>
                  <a:lnTo>
                    <a:pt x="109629" y="21363"/>
                  </a:lnTo>
                  <a:lnTo>
                    <a:pt x="109629" y="22823"/>
                  </a:lnTo>
                  <a:lnTo>
                    <a:pt x="109272" y="24283"/>
                  </a:lnTo>
                  <a:lnTo>
                    <a:pt x="108605" y="25698"/>
                  </a:lnTo>
                  <a:lnTo>
                    <a:pt x="107626" y="26936"/>
                  </a:lnTo>
                  <a:lnTo>
                    <a:pt x="101795" y="32731"/>
                  </a:lnTo>
                  <a:lnTo>
                    <a:pt x="117863" y="34014"/>
                  </a:lnTo>
                  <a:lnTo>
                    <a:pt x="118575" y="34190"/>
                  </a:lnTo>
                  <a:lnTo>
                    <a:pt x="119243" y="34589"/>
                  </a:lnTo>
                  <a:lnTo>
                    <a:pt x="119643" y="35119"/>
                  </a:lnTo>
                  <a:lnTo>
                    <a:pt x="119910" y="35871"/>
                  </a:lnTo>
                  <a:lnTo>
                    <a:pt x="120000" y="36535"/>
                  </a:lnTo>
                  <a:lnTo>
                    <a:pt x="119777" y="37242"/>
                  </a:lnTo>
                  <a:lnTo>
                    <a:pt x="119332" y="37906"/>
                  </a:lnTo>
                  <a:lnTo>
                    <a:pt x="92848" y="64179"/>
                  </a:lnTo>
                  <a:lnTo>
                    <a:pt x="91424" y="65418"/>
                  </a:lnTo>
                  <a:lnTo>
                    <a:pt x="89866" y="66347"/>
                  </a:lnTo>
                  <a:lnTo>
                    <a:pt x="88219" y="67010"/>
                  </a:lnTo>
                  <a:lnTo>
                    <a:pt x="86483" y="67408"/>
                  </a:lnTo>
                  <a:lnTo>
                    <a:pt x="84658" y="67585"/>
                  </a:lnTo>
                  <a:lnTo>
                    <a:pt x="84258" y="67541"/>
                  </a:lnTo>
                  <a:lnTo>
                    <a:pt x="83813" y="67541"/>
                  </a:lnTo>
                  <a:lnTo>
                    <a:pt x="83145" y="67453"/>
                  </a:lnTo>
                  <a:lnTo>
                    <a:pt x="68011" y="66347"/>
                  </a:lnTo>
                  <a:lnTo>
                    <a:pt x="15934" y="118098"/>
                  </a:lnTo>
                  <a:lnTo>
                    <a:pt x="14866" y="118938"/>
                  </a:lnTo>
                  <a:lnTo>
                    <a:pt x="13620" y="119469"/>
                  </a:lnTo>
                  <a:lnTo>
                    <a:pt x="12195" y="119734"/>
                  </a:lnTo>
                  <a:lnTo>
                    <a:pt x="6053" y="120000"/>
                  </a:lnTo>
                  <a:lnTo>
                    <a:pt x="5786" y="120000"/>
                  </a:lnTo>
                  <a:lnTo>
                    <a:pt x="4362" y="119867"/>
                  </a:lnTo>
                  <a:lnTo>
                    <a:pt x="3115" y="119424"/>
                  </a:lnTo>
                  <a:lnTo>
                    <a:pt x="1958" y="118673"/>
                  </a:lnTo>
                  <a:lnTo>
                    <a:pt x="1112" y="117699"/>
                  </a:lnTo>
                  <a:lnTo>
                    <a:pt x="445" y="116549"/>
                  </a:lnTo>
                  <a:lnTo>
                    <a:pt x="0" y="115223"/>
                  </a:lnTo>
                  <a:lnTo>
                    <a:pt x="0" y="113851"/>
                  </a:lnTo>
                  <a:lnTo>
                    <a:pt x="489" y="108057"/>
                  </a:lnTo>
                  <a:lnTo>
                    <a:pt x="712" y="106730"/>
                  </a:lnTo>
                  <a:lnTo>
                    <a:pt x="1290" y="105492"/>
                  </a:lnTo>
                  <a:lnTo>
                    <a:pt x="2091" y="104430"/>
                  </a:lnTo>
                  <a:lnTo>
                    <a:pt x="9525" y="97132"/>
                  </a:lnTo>
                  <a:lnTo>
                    <a:pt x="26172" y="80501"/>
                  </a:lnTo>
                  <a:lnTo>
                    <a:pt x="26572" y="80147"/>
                  </a:lnTo>
                  <a:lnTo>
                    <a:pt x="43798" y="62985"/>
                  </a:lnTo>
                  <a:lnTo>
                    <a:pt x="53367" y="53475"/>
                  </a:lnTo>
                  <a:lnTo>
                    <a:pt x="52077" y="36977"/>
                  </a:lnTo>
                  <a:lnTo>
                    <a:pt x="52032" y="36004"/>
                  </a:lnTo>
                  <a:lnTo>
                    <a:pt x="52077" y="34014"/>
                  </a:lnTo>
                  <a:lnTo>
                    <a:pt x="52433" y="32067"/>
                  </a:lnTo>
                  <a:lnTo>
                    <a:pt x="53100" y="30210"/>
                  </a:lnTo>
                  <a:lnTo>
                    <a:pt x="54080" y="28485"/>
                  </a:lnTo>
                  <a:lnTo>
                    <a:pt x="55415" y="26936"/>
                  </a:lnTo>
                  <a:lnTo>
                    <a:pt x="81854" y="663"/>
                  </a:lnTo>
                  <a:lnTo>
                    <a:pt x="82388" y="265"/>
                  </a:lnTo>
                  <a:lnTo>
                    <a:pt x="82922" y="88"/>
                  </a:lnTo>
                  <a:lnTo>
                    <a:pt x="83456"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287" name="Google Shape;1287;p53"/>
          <p:cNvSpPr/>
          <p:nvPr/>
        </p:nvSpPr>
        <p:spPr>
          <a:xfrm>
            <a:off x="3958458" y="3476875"/>
            <a:ext cx="258900" cy="258000"/>
          </a:xfrm>
          <a:custGeom>
            <a:rect b="b" l="l" r="r" t="t"/>
            <a:pathLst>
              <a:path extrusionOk="0" h="120000" w="120000">
                <a:moveTo>
                  <a:pt x="97958" y="0"/>
                </a:moveTo>
                <a:lnTo>
                  <a:pt x="100204" y="140"/>
                </a:lnTo>
                <a:lnTo>
                  <a:pt x="102380" y="493"/>
                </a:lnTo>
                <a:lnTo>
                  <a:pt x="104521" y="986"/>
                </a:lnTo>
                <a:lnTo>
                  <a:pt x="106557" y="1726"/>
                </a:lnTo>
                <a:lnTo>
                  <a:pt x="108487" y="2678"/>
                </a:lnTo>
                <a:lnTo>
                  <a:pt x="110277" y="3735"/>
                </a:lnTo>
                <a:lnTo>
                  <a:pt x="111997" y="5039"/>
                </a:lnTo>
                <a:lnTo>
                  <a:pt x="113577" y="6414"/>
                </a:lnTo>
                <a:lnTo>
                  <a:pt x="115016" y="7999"/>
                </a:lnTo>
                <a:lnTo>
                  <a:pt x="116279" y="9691"/>
                </a:lnTo>
                <a:lnTo>
                  <a:pt x="117332" y="11488"/>
                </a:lnTo>
                <a:lnTo>
                  <a:pt x="118280" y="13392"/>
                </a:lnTo>
                <a:lnTo>
                  <a:pt x="119052" y="15365"/>
                </a:lnTo>
                <a:lnTo>
                  <a:pt x="119578" y="17515"/>
                </a:lnTo>
                <a:lnTo>
                  <a:pt x="119929" y="19665"/>
                </a:lnTo>
                <a:lnTo>
                  <a:pt x="120000" y="21920"/>
                </a:lnTo>
                <a:lnTo>
                  <a:pt x="119929" y="24140"/>
                </a:lnTo>
                <a:lnTo>
                  <a:pt x="119578" y="26290"/>
                </a:lnTo>
                <a:lnTo>
                  <a:pt x="119052" y="28405"/>
                </a:lnTo>
                <a:lnTo>
                  <a:pt x="118280" y="30378"/>
                </a:lnTo>
                <a:lnTo>
                  <a:pt x="117332" y="32317"/>
                </a:lnTo>
                <a:lnTo>
                  <a:pt x="116279" y="34114"/>
                </a:lnTo>
                <a:lnTo>
                  <a:pt x="115016" y="35806"/>
                </a:lnTo>
                <a:lnTo>
                  <a:pt x="113577" y="37356"/>
                </a:lnTo>
                <a:lnTo>
                  <a:pt x="111997" y="38766"/>
                </a:lnTo>
                <a:lnTo>
                  <a:pt x="110277" y="40035"/>
                </a:lnTo>
                <a:lnTo>
                  <a:pt x="108487" y="41127"/>
                </a:lnTo>
                <a:lnTo>
                  <a:pt x="106557" y="42044"/>
                </a:lnTo>
                <a:lnTo>
                  <a:pt x="104521" y="42784"/>
                </a:lnTo>
                <a:lnTo>
                  <a:pt x="102380" y="43277"/>
                </a:lnTo>
                <a:lnTo>
                  <a:pt x="100204" y="43629"/>
                </a:lnTo>
                <a:lnTo>
                  <a:pt x="97958" y="43770"/>
                </a:lnTo>
                <a:lnTo>
                  <a:pt x="95817" y="43629"/>
                </a:lnTo>
                <a:lnTo>
                  <a:pt x="93746" y="43312"/>
                </a:lnTo>
                <a:lnTo>
                  <a:pt x="91711" y="42854"/>
                </a:lnTo>
                <a:lnTo>
                  <a:pt x="89815" y="42185"/>
                </a:lnTo>
                <a:lnTo>
                  <a:pt x="87990" y="41374"/>
                </a:lnTo>
                <a:lnTo>
                  <a:pt x="86235" y="40387"/>
                </a:lnTo>
                <a:lnTo>
                  <a:pt x="84586" y="39224"/>
                </a:lnTo>
                <a:lnTo>
                  <a:pt x="83076" y="37955"/>
                </a:lnTo>
                <a:lnTo>
                  <a:pt x="81637" y="36511"/>
                </a:lnTo>
                <a:lnTo>
                  <a:pt x="80374" y="34995"/>
                </a:lnTo>
                <a:lnTo>
                  <a:pt x="43100" y="53885"/>
                </a:lnTo>
                <a:lnTo>
                  <a:pt x="43486" y="55400"/>
                </a:lnTo>
                <a:lnTo>
                  <a:pt x="43837" y="56881"/>
                </a:lnTo>
                <a:lnTo>
                  <a:pt x="44012" y="58431"/>
                </a:lnTo>
                <a:lnTo>
                  <a:pt x="44083" y="60017"/>
                </a:lnTo>
                <a:lnTo>
                  <a:pt x="43977" y="61955"/>
                </a:lnTo>
                <a:lnTo>
                  <a:pt x="43696" y="63823"/>
                </a:lnTo>
                <a:lnTo>
                  <a:pt x="43275" y="65691"/>
                </a:lnTo>
                <a:lnTo>
                  <a:pt x="80725" y="84687"/>
                </a:lnTo>
                <a:lnTo>
                  <a:pt x="82164" y="83066"/>
                </a:lnTo>
                <a:lnTo>
                  <a:pt x="83708" y="81550"/>
                </a:lnTo>
                <a:lnTo>
                  <a:pt x="85428" y="80246"/>
                </a:lnTo>
                <a:lnTo>
                  <a:pt x="87288" y="79083"/>
                </a:lnTo>
                <a:lnTo>
                  <a:pt x="89219" y="78096"/>
                </a:lnTo>
                <a:lnTo>
                  <a:pt x="91254" y="77321"/>
                </a:lnTo>
                <a:lnTo>
                  <a:pt x="93430" y="76757"/>
                </a:lnTo>
                <a:lnTo>
                  <a:pt x="95642" y="76405"/>
                </a:lnTo>
                <a:lnTo>
                  <a:pt x="97958" y="76299"/>
                </a:lnTo>
                <a:lnTo>
                  <a:pt x="100204" y="76405"/>
                </a:lnTo>
                <a:lnTo>
                  <a:pt x="102380" y="76722"/>
                </a:lnTo>
                <a:lnTo>
                  <a:pt x="104521" y="77286"/>
                </a:lnTo>
                <a:lnTo>
                  <a:pt x="106557" y="78026"/>
                </a:lnTo>
                <a:lnTo>
                  <a:pt x="108452" y="78942"/>
                </a:lnTo>
                <a:lnTo>
                  <a:pt x="110277" y="80035"/>
                </a:lnTo>
                <a:lnTo>
                  <a:pt x="111997" y="81303"/>
                </a:lnTo>
                <a:lnTo>
                  <a:pt x="113577" y="82713"/>
                </a:lnTo>
                <a:lnTo>
                  <a:pt x="114980" y="84229"/>
                </a:lnTo>
                <a:lnTo>
                  <a:pt x="116244" y="85920"/>
                </a:lnTo>
                <a:lnTo>
                  <a:pt x="117332" y="87753"/>
                </a:lnTo>
                <a:lnTo>
                  <a:pt x="118280" y="89656"/>
                </a:lnTo>
                <a:lnTo>
                  <a:pt x="119017" y="91665"/>
                </a:lnTo>
                <a:lnTo>
                  <a:pt x="119578" y="93744"/>
                </a:lnTo>
                <a:lnTo>
                  <a:pt x="119929" y="95894"/>
                </a:lnTo>
                <a:lnTo>
                  <a:pt x="120000" y="98149"/>
                </a:lnTo>
                <a:lnTo>
                  <a:pt x="119929" y="100405"/>
                </a:lnTo>
                <a:lnTo>
                  <a:pt x="119578" y="102555"/>
                </a:lnTo>
                <a:lnTo>
                  <a:pt x="119017" y="104669"/>
                </a:lnTo>
                <a:lnTo>
                  <a:pt x="118280" y="106678"/>
                </a:lnTo>
                <a:lnTo>
                  <a:pt x="117332" y="108581"/>
                </a:lnTo>
                <a:lnTo>
                  <a:pt x="116244" y="110378"/>
                </a:lnTo>
                <a:lnTo>
                  <a:pt x="114980" y="112070"/>
                </a:lnTo>
                <a:lnTo>
                  <a:pt x="113577" y="113621"/>
                </a:lnTo>
                <a:lnTo>
                  <a:pt x="111997" y="115066"/>
                </a:lnTo>
                <a:lnTo>
                  <a:pt x="110277" y="116299"/>
                </a:lnTo>
                <a:lnTo>
                  <a:pt x="108452" y="117356"/>
                </a:lnTo>
                <a:lnTo>
                  <a:pt x="106557" y="118308"/>
                </a:lnTo>
                <a:lnTo>
                  <a:pt x="104521" y="119013"/>
                </a:lnTo>
                <a:lnTo>
                  <a:pt x="102380" y="119577"/>
                </a:lnTo>
                <a:lnTo>
                  <a:pt x="100204" y="119929"/>
                </a:lnTo>
                <a:lnTo>
                  <a:pt x="97958" y="119999"/>
                </a:lnTo>
                <a:lnTo>
                  <a:pt x="95677" y="119929"/>
                </a:lnTo>
                <a:lnTo>
                  <a:pt x="93501" y="119577"/>
                </a:lnTo>
                <a:lnTo>
                  <a:pt x="91395" y="119013"/>
                </a:lnTo>
                <a:lnTo>
                  <a:pt x="89394" y="118308"/>
                </a:lnTo>
                <a:lnTo>
                  <a:pt x="87429" y="117356"/>
                </a:lnTo>
                <a:lnTo>
                  <a:pt x="85603" y="116299"/>
                </a:lnTo>
                <a:lnTo>
                  <a:pt x="83954" y="115066"/>
                </a:lnTo>
                <a:lnTo>
                  <a:pt x="82374" y="113621"/>
                </a:lnTo>
                <a:lnTo>
                  <a:pt x="80935" y="112070"/>
                </a:lnTo>
                <a:lnTo>
                  <a:pt x="79672" y="110378"/>
                </a:lnTo>
                <a:lnTo>
                  <a:pt x="78549" y="108581"/>
                </a:lnTo>
                <a:lnTo>
                  <a:pt x="77636" y="106678"/>
                </a:lnTo>
                <a:lnTo>
                  <a:pt x="76899" y="104669"/>
                </a:lnTo>
                <a:lnTo>
                  <a:pt x="76338" y="102555"/>
                </a:lnTo>
                <a:lnTo>
                  <a:pt x="76022" y="100405"/>
                </a:lnTo>
                <a:lnTo>
                  <a:pt x="75916" y="98149"/>
                </a:lnTo>
                <a:lnTo>
                  <a:pt x="75987" y="96563"/>
                </a:lnTo>
                <a:lnTo>
                  <a:pt x="76162" y="95013"/>
                </a:lnTo>
                <a:lnTo>
                  <a:pt x="76513" y="93462"/>
                </a:lnTo>
                <a:lnTo>
                  <a:pt x="76934" y="92017"/>
                </a:lnTo>
                <a:lnTo>
                  <a:pt x="39625" y="73092"/>
                </a:lnTo>
                <a:lnTo>
                  <a:pt x="38362" y="74643"/>
                </a:lnTo>
                <a:lnTo>
                  <a:pt x="36958" y="76052"/>
                </a:lnTo>
                <a:lnTo>
                  <a:pt x="35413" y="77321"/>
                </a:lnTo>
                <a:lnTo>
                  <a:pt x="33799" y="78484"/>
                </a:lnTo>
                <a:lnTo>
                  <a:pt x="32044" y="79471"/>
                </a:lnTo>
                <a:lnTo>
                  <a:pt x="30184" y="80317"/>
                </a:lnTo>
                <a:lnTo>
                  <a:pt x="28288" y="80986"/>
                </a:lnTo>
                <a:lnTo>
                  <a:pt x="26253" y="81480"/>
                </a:lnTo>
                <a:lnTo>
                  <a:pt x="24182" y="81797"/>
                </a:lnTo>
                <a:lnTo>
                  <a:pt x="22041" y="81867"/>
                </a:lnTo>
                <a:lnTo>
                  <a:pt x="19795" y="81762"/>
                </a:lnTo>
                <a:lnTo>
                  <a:pt x="17619" y="81444"/>
                </a:lnTo>
                <a:lnTo>
                  <a:pt x="15513" y="80881"/>
                </a:lnTo>
                <a:lnTo>
                  <a:pt x="13477" y="80176"/>
                </a:lnTo>
                <a:lnTo>
                  <a:pt x="11547" y="79259"/>
                </a:lnTo>
                <a:lnTo>
                  <a:pt x="9722" y="78132"/>
                </a:lnTo>
                <a:lnTo>
                  <a:pt x="8002" y="76898"/>
                </a:lnTo>
                <a:lnTo>
                  <a:pt x="6458" y="75488"/>
                </a:lnTo>
                <a:lnTo>
                  <a:pt x="5019" y="73938"/>
                </a:lnTo>
                <a:lnTo>
                  <a:pt x="3755" y="72246"/>
                </a:lnTo>
                <a:lnTo>
                  <a:pt x="2667" y="70449"/>
                </a:lnTo>
                <a:lnTo>
                  <a:pt x="1754" y="68546"/>
                </a:lnTo>
                <a:lnTo>
                  <a:pt x="982" y="66502"/>
                </a:lnTo>
                <a:lnTo>
                  <a:pt x="421" y="64422"/>
                </a:lnTo>
                <a:lnTo>
                  <a:pt x="105" y="62273"/>
                </a:lnTo>
                <a:lnTo>
                  <a:pt x="0" y="60017"/>
                </a:lnTo>
                <a:lnTo>
                  <a:pt x="105" y="57797"/>
                </a:lnTo>
                <a:lnTo>
                  <a:pt x="421" y="55612"/>
                </a:lnTo>
                <a:lnTo>
                  <a:pt x="982" y="53533"/>
                </a:lnTo>
                <a:lnTo>
                  <a:pt x="1754" y="51488"/>
                </a:lnTo>
                <a:lnTo>
                  <a:pt x="2667" y="49621"/>
                </a:lnTo>
                <a:lnTo>
                  <a:pt x="3755" y="47788"/>
                </a:lnTo>
                <a:lnTo>
                  <a:pt x="5019" y="46132"/>
                </a:lnTo>
                <a:lnTo>
                  <a:pt x="6458" y="44581"/>
                </a:lnTo>
                <a:lnTo>
                  <a:pt x="8002" y="43171"/>
                </a:lnTo>
                <a:lnTo>
                  <a:pt x="9722" y="41903"/>
                </a:lnTo>
                <a:lnTo>
                  <a:pt x="11547" y="40810"/>
                </a:lnTo>
                <a:lnTo>
                  <a:pt x="13477" y="39859"/>
                </a:lnTo>
                <a:lnTo>
                  <a:pt x="15513" y="39154"/>
                </a:lnTo>
                <a:lnTo>
                  <a:pt x="17619" y="38625"/>
                </a:lnTo>
                <a:lnTo>
                  <a:pt x="19795" y="38308"/>
                </a:lnTo>
                <a:lnTo>
                  <a:pt x="22041" y="38167"/>
                </a:lnTo>
                <a:lnTo>
                  <a:pt x="24357" y="38308"/>
                </a:lnTo>
                <a:lnTo>
                  <a:pt x="26604" y="38660"/>
                </a:lnTo>
                <a:lnTo>
                  <a:pt x="28745" y="39189"/>
                </a:lnTo>
                <a:lnTo>
                  <a:pt x="30816" y="39999"/>
                </a:lnTo>
                <a:lnTo>
                  <a:pt x="32746" y="40951"/>
                </a:lnTo>
                <a:lnTo>
                  <a:pt x="34571" y="42114"/>
                </a:lnTo>
                <a:lnTo>
                  <a:pt x="36326" y="43453"/>
                </a:lnTo>
                <a:lnTo>
                  <a:pt x="37870" y="44933"/>
                </a:lnTo>
                <a:lnTo>
                  <a:pt x="39309" y="46555"/>
                </a:lnTo>
                <a:lnTo>
                  <a:pt x="76759" y="27559"/>
                </a:lnTo>
                <a:lnTo>
                  <a:pt x="76338" y="25726"/>
                </a:lnTo>
                <a:lnTo>
                  <a:pt x="76022" y="23823"/>
                </a:lnTo>
                <a:lnTo>
                  <a:pt x="75916" y="21920"/>
                </a:lnTo>
                <a:lnTo>
                  <a:pt x="76022" y="19665"/>
                </a:lnTo>
                <a:lnTo>
                  <a:pt x="76373" y="17515"/>
                </a:lnTo>
                <a:lnTo>
                  <a:pt x="76899" y="15365"/>
                </a:lnTo>
                <a:lnTo>
                  <a:pt x="77636" y="13392"/>
                </a:lnTo>
                <a:lnTo>
                  <a:pt x="78549" y="11488"/>
                </a:lnTo>
                <a:lnTo>
                  <a:pt x="79672" y="9691"/>
                </a:lnTo>
                <a:lnTo>
                  <a:pt x="80935" y="7999"/>
                </a:lnTo>
                <a:lnTo>
                  <a:pt x="82374" y="6414"/>
                </a:lnTo>
                <a:lnTo>
                  <a:pt x="83954" y="5039"/>
                </a:lnTo>
                <a:lnTo>
                  <a:pt x="85674" y="3735"/>
                </a:lnTo>
                <a:lnTo>
                  <a:pt x="87429" y="2678"/>
                </a:lnTo>
                <a:lnTo>
                  <a:pt x="89394" y="1726"/>
                </a:lnTo>
                <a:lnTo>
                  <a:pt x="91395" y="986"/>
                </a:lnTo>
                <a:lnTo>
                  <a:pt x="93501" y="493"/>
                </a:lnTo>
                <a:lnTo>
                  <a:pt x="95677" y="140"/>
                </a:lnTo>
                <a:lnTo>
                  <a:pt x="979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1" name="Shape 1291"/>
        <p:cNvGrpSpPr/>
        <p:nvPr/>
      </p:nvGrpSpPr>
      <p:grpSpPr>
        <a:xfrm>
          <a:off x="0" y="0"/>
          <a:ext cx="0" cy="0"/>
          <a:chOff x="0" y="0"/>
          <a:chExt cx="0" cy="0"/>
        </a:xfrm>
      </p:grpSpPr>
      <p:sp>
        <p:nvSpPr>
          <p:cNvPr id="1292" name="Google Shape;1292;p54"/>
          <p:cNvSpPr/>
          <p:nvPr/>
        </p:nvSpPr>
        <p:spPr>
          <a:xfrm>
            <a:off x="0" y="0"/>
            <a:ext cx="9144000" cy="5143500"/>
          </a:xfrm>
          <a:prstGeom prst="rect">
            <a:avLst/>
          </a:prstGeom>
          <a:solidFill>
            <a:srgbClr val="566579">
              <a:alpha val="857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93" name="Google Shape;1293;p54"/>
          <p:cNvGrpSpPr/>
          <p:nvPr/>
        </p:nvGrpSpPr>
        <p:grpSpPr>
          <a:xfrm>
            <a:off x="758004" y="718150"/>
            <a:ext cx="7627991" cy="3707201"/>
            <a:chOff x="701768" y="673646"/>
            <a:chExt cx="7627991" cy="3707201"/>
          </a:xfrm>
        </p:grpSpPr>
        <p:sp>
          <p:nvSpPr>
            <p:cNvPr id="1294" name="Google Shape;1294;p54"/>
            <p:cNvSpPr/>
            <p:nvPr/>
          </p:nvSpPr>
          <p:spPr>
            <a:xfrm>
              <a:off x="701768" y="673657"/>
              <a:ext cx="304800" cy="297000"/>
            </a:xfrm>
            <a:custGeom>
              <a:rect b="b" l="l" r="r" t="t"/>
              <a:pathLst>
                <a:path extrusionOk="0" h="120000" w="12000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54"/>
            <p:cNvSpPr/>
            <p:nvPr/>
          </p:nvSpPr>
          <p:spPr>
            <a:xfrm>
              <a:off x="1271470" y="673657"/>
              <a:ext cx="297000" cy="297000"/>
            </a:xfrm>
            <a:custGeom>
              <a:rect b="b" l="l" r="r" t="t"/>
              <a:pathLst>
                <a:path extrusionOk="0" h="120000" w="120000">
                  <a:moveTo>
                    <a:pt x="100869" y="57294"/>
                  </a:moveTo>
                  <a:cubicBezTo>
                    <a:pt x="99227" y="57294"/>
                    <a:pt x="98164" y="58357"/>
                    <a:pt x="98164" y="60000"/>
                  </a:cubicBezTo>
                  <a:cubicBezTo>
                    <a:pt x="98164" y="61642"/>
                    <a:pt x="99227" y="62801"/>
                    <a:pt x="100869" y="62801"/>
                  </a:cubicBezTo>
                  <a:cubicBezTo>
                    <a:pt x="102512" y="62801"/>
                    <a:pt x="103574" y="61642"/>
                    <a:pt x="103574" y="60000"/>
                  </a:cubicBezTo>
                  <a:cubicBezTo>
                    <a:pt x="103574" y="58357"/>
                    <a:pt x="102512" y="57294"/>
                    <a:pt x="100869" y="57294"/>
                  </a:cubicBezTo>
                  <a:close/>
                  <a:moveTo>
                    <a:pt x="40869" y="93043"/>
                  </a:moveTo>
                  <a:cubicBezTo>
                    <a:pt x="39516" y="92173"/>
                    <a:pt x="37874" y="92753"/>
                    <a:pt x="37101" y="94106"/>
                  </a:cubicBezTo>
                  <a:cubicBezTo>
                    <a:pt x="36231" y="95458"/>
                    <a:pt x="36811" y="97101"/>
                    <a:pt x="38164" y="97971"/>
                  </a:cubicBezTo>
                  <a:cubicBezTo>
                    <a:pt x="39516" y="98743"/>
                    <a:pt x="41159" y="98164"/>
                    <a:pt x="42028" y="96811"/>
                  </a:cubicBezTo>
                  <a:cubicBezTo>
                    <a:pt x="42512" y="95458"/>
                    <a:pt x="42222" y="93816"/>
                    <a:pt x="40869" y="93043"/>
                  </a:cubicBezTo>
                  <a:close/>
                  <a:moveTo>
                    <a:pt x="23188" y="78067"/>
                  </a:moveTo>
                  <a:cubicBezTo>
                    <a:pt x="21835" y="78840"/>
                    <a:pt x="21545" y="80483"/>
                    <a:pt x="22028" y="81835"/>
                  </a:cubicBezTo>
                  <a:cubicBezTo>
                    <a:pt x="22898" y="83188"/>
                    <a:pt x="24541" y="83478"/>
                    <a:pt x="25893" y="82898"/>
                  </a:cubicBezTo>
                  <a:cubicBezTo>
                    <a:pt x="27246" y="82125"/>
                    <a:pt x="27536" y="80483"/>
                    <a:pt x="26956" y="79130"/>
                  </a:cubicBezTo>
                  <a:cubicBezTo>
                    <a:pt x="26183" y="77777"/>
                    <a:pt x="24541" y="77487"/>
                    <a:pt x="23188" y="78067"/>
                  </a:cubicBezTo>
                  <a:close/>
                  <a:moveTo>
                    <a:pt x="38164" y="22125"/>
                  </a:moveTo>
                  <a:cubicBezTo>
                    <a:pt x="36811" y="22995"/>
                    <a:pt x="36521" y="24541"/>
                    <a:pt x="37101" y="25990"/>
                  </a:cubicBezTo>
                  <a:cubicBezTo>
                    <a:pt x="37874" y="27342"/>
                    <a:pt x="39516" y="27536"/>
                    <a:pt x="40869" y="27053"/>
                  </a:cubicBezTo>
                  <a:cubicBezTo>
                    <a:pt x="42222" y="26183"/>
                    <a:pt x="42512" y="24541"/>
                    <a:pt x="42028" y="23188"/>
                  </a:cubicBezTo>
                  <a:cubicBezTo>
                    <a:pt x="41159" y="21835"/>
                    <a:pt x="39516" y="21545"/>
                    <a:pt x="38164" y="22125"/>
                  </a:cubicBezTo>
                  <a:close/>
                  <a:moveTo>
                    <a:pt x="19033" y="57294"/>
                  </a:moveTo>
                  <a:cubicBezTo>
                    <a:pt x="17487" y="57294"/>
                    <a:pt x="16328" y="58357"/>
                    <a:pt x="16328" y="60000"/>
                  </a:cubicBezTo>
                  <a:cubicBezTo>
                    <a:pt x="16328" y="61642"/>
                    <a:pt x="17487" y="62801"/>
                    <a:pt x="19033" y="62801"/>
                  </a:cubicBezTo>
                  <a:cubicBezTo>
                    <a:pt x="20676" y="62801"/>
                    <a:pt x="21835" y="61642"/>
                    <a:pt x="21835" y="60000"/>
                  </a:cubicBezTo>
                  <a:cubicBezTo>
                    <a:pt x="21835" y="58357"/>
                    <a:pt x="20676" y="57294"/>
                    <a:pt x="19033" y="57294"/>
                  </a:cubicBezTo>
                  <a:close/>
                  <a:moveTo>
                    <a:pt x="79033" y="27053"/>
                  </a:moveTo>
                  <a:cubicBezTo>
                    <a:pt x="80386" y="27826"/>
                    <a:pt x="82028" y="27342"/>
                    <a:pt x="82898" y="25990"/>
                  </a:cubicBezTo>
                  <a:cubicBezTo>
                    <a:pt x="83671" y="24541"/>
                    <a:pt x="83188" y="22995"/>
                    <a:pt x="81835" y="22125"/>
                  </a:cubicBezTo>
                  <a:cubicBezTo>
                    <a:pt x="80386" y="21352"/>
                    <a:pt x="78840" y="21835"/>
                    <a:pt x="77971" y="23188"/>
                  </a:cubicBezTo>
                  <a:cubicBezTo>
                    <a:pt x="77391" y="24541"/>
                    <a:pt x="77681" y="26183"/>
                    <a:pt x="79033" y="27053"/>
                  </a:cubicBezTo>
                  <a:close/>
                  <a:moveTo>
                    <a:pt x="25893" y="37101"/>
                  </a:moveTo>
                  <a:cubicBezTo>
                    <a:pt x="24541" y="36328"/>
                    <a:pt x="22898" y="36811"/>
                    <a:pt x="22028" y="38260"/>
                  </a:cubicBezTo>
                  <a:cubicBezTo>
                    <a:pt x="21256" y="39613"/>
                    <a:pt x="21835" y="41256"/>
                    <a:pt x="23188" y="42028"/>
                  </a:cubicBezTo>
                  <a:cubicBezTo>
                    <a:pt x="24541" y="42898"/>
                    <a:pt x="26183" y="42318"/>
                    <a:pt x="26956" y="40966"/>
                  </a:cubicBezTo>
                  <a:cubicBezTo>
                    <a:pt x="27826" y="39613"/>
                    <a:pt x="27246" y="37971"/>
                    <a:pt x="25893" y="37101"/>
                  </a:cubicBezTo>
                  <a:close/>
                  <a:moveTo>
                    <a:pt x="96811" y="78067"/>
                  </a:moveTo>
                  <a:cubicBezTo>
                    <a:pt x="95458" y="77198"/>
                    <a:pt x="93816" y="77777"/>
                    <a:pt x="92946" y="79130"/>
                  </a:cubicBezTo>
                  <a:cubicBezTo>
                    <a:pt x="92173" y="80483"/>
                    <a:pt x="92657" y="82125"/>
                    <a:pt x="94106" y="82898"/>
                  </a:cubicBezTo>
                  <a:cubicBezTo>
                    <a:pt x="95458" y="83768"/>
                    <a:pt x="97101" y="83188"/>
                    <a:pt x="97874" y="81835"/>
                  </a:cubicBezTo>
                  <a:cubicBezTo>
                    <a:pt x="98454" y="80483"/>
                    <a:pt x="98164" y="78840"/>
                    <a:pt x="96811" y="78067"/>
                  </a:cubicBezTo>
                  <a:close/>
                  <a:moveTo>
                    <a:pt x="60000" y="98164"/>
                  </a:moveTo>
                  <a:cubicBezTo>
                    <a:pt x="58357" y="98164"/>
                    <a:pt x="57294" y="99323"/>
                    <a:pt x="57294" y="100966"/>
                  </a:cubicBezTo>
                  <a:cubicBezTo>
                    <a:pt x="57294" y="102608"/>
                    <a:pt x="58357" y="103671"/>
                    <a:pt x="60000" y="103671"/>
                  </a:cubicBezTo>
                  <a:cubicBezTo>
                    <a:pt x="61642" y="103671"/>
                    <a:pt x="62705" y="102608"/>
                    <a:pt x="62705" y="100966"/>
                  </a:cubicBezTo>
                  <a:cubicBezTo>
                    <a:pt x="62705" y="99323"/>
                    <a:pt x="61642" y="98164"/>
                    <a:pt x="60000" y="98164"/>
                  </a:cubicBezTo>
                  <a:close/>
                  <a:moveTo>
                    <a:pt x="94106" y="37101"/>
                  </a:moveTo>
                  <a:cubicBezTo>
                    <a:pt x="92657" y="37971"/>
                    <a:pt x="92463" y="39613"/>
                    <a:pt x="92946" y="40966"/>
                  </a:cubicBezTo>
                  <a:cubicBezTo>
                    <a:pt x="93816" y="42318"/>
                    <a:pt x="95458" y="42608"/>
                    <a:pt x="96811" y="42028"/>
                  </a:cubicBezTo>
                  <a:cubicBezTo>
                    <a:pt x="98164" y="41256"/>
                    <a:pt x="98454" y="39613"/>
                    <a:pt x="97874" y="38260"/>
                  </a:cubicBezTo>
                  <a:cubicBezTo>
                    <a:pt x="97101" y="36811"/>
                    <a:pt x="95458" y="36618"/>
                    <a:pt x="94106" y="37101"/>
                  </a:cubicBezTo>
                  <a:close/>
                  <a:moveTo>
                    <a:pt x="84541" y="57294"/>
                  </a:moveTo>
                  <a:lnTo>
                    <a:pt x="70628" y="57294"/>
                  </a:lnTo>
                  <a:cubicBezTo>
                    <a:pt x="69565" y="53526"/>
                    <a:pt x="66570" y="50531"/>
                    <a:pt x="62705" y="49371"/>
                  </a:cubicBezTo>
                  <a:lnTo>
                    <a:pt x="62705" y="19130"/>
                  </a:lnTo>
                  <a:cubicBezTo>
                    <a:pt x="62705" y="17487"/>
                    <a:pt x="61642" y="16425"/>
                    <a:pt x="60000" y="16425"/>
                  </a:cubicBezTo>
                  <a:cubicBezTo>
                    <a:pt x="58357" y="16425"/>
                    <a:pt x="57294" y="17487"/>
                    <a:pt x="57294" y="19130"/>
                  </a:cubicBezTo>
                  <a:lnTo>
                    <a:pt x="57294" y="49371"/>
                  </a:lnTo>
                  <a:cubicBezTo>
                    <a:pt x="52657" y="50531"/>
                    <a:pt x="49082" y="54879"/>
                    <a:pt x="49082" y="60000"/>
                  </a:cubicBezTo>
                  <a:cubicBezTo>
                    <a:pt x="49082" y="65990"/>
                    <a:pt x="54009" y="70917"/>
                    <a:pt x="60000" y="70917"/>
                  </a:cubicBezTo>
                  <a:cubicBezTo>
                    <a:pt x="65120" y="70917"/>
                    <a:pt x="69275" y="67439"/>
                    <a:pt x="70628" y="62801"/>
                  </a:cubicBezTo>
                  <a:lnTo>
                    <a:pt x="84541" y="62801"/>
                  </a:lnTo>
                  <a:cubicBezTo>
                    <a:pt x="86183" y="62801"/>
                    <a:pt x="87246" y="61642"/>
                    <a:pt x="87246" y="60000"/>
                  </a:cubicBezTo>
                  <a:cubicBezTo>
                    <a:pt x="87246" y="58357"/>
                    <a:pt x="86183" y="57294"/>
                    <a:pt x="84541" y="57294"/>
                  </a:cubicBezTo>
                  <a:close/>
                  <a:moveTo>
                    <a:pt x="60000" y="65507"/>
                  </a:moveTo>
                  <a:cubicBezTo>
                    <a:pt x="57004" y="65507"/>
                    <a:pt x="54492" y="62995"/>
                    <a:pt x="54492" y="60000"/>
                  </a:cubicBezTo>
                  <a:cubicBezTo>
                    <a:pt x="54492" y="57004"/>
                    <a:pt x="57004" y="54589"/>
                    <a:pt x="60000" y="54589"/>
                  </a:cubicBezTo>
                  <a:cubicBezTo>
                    <a:pt x="62995" y="54589"/>
                    <a:pt x="65410" y="57004"/>
                    <a:pt x="65410" y="60000"/>
                  </a:cubicBezTo>
                  <a:cubicBezTo>
                    <a:pt x="65410" y="62995"/>
                    <a:pt x="62995" y="65507"/>
                    <a:pt x="60000" y="65507"/>
                  </a:cubicBezTo>
                  <a:close/>
                  <a:moveTo>
                    <a:pt x="79033" y="93043"/>
                  </a:moveTo>
                  <a:cubicBezTo>
                    <a:pt x="77681" y="93816"/>
                    <a:pt x="77391" y="95458"/>
                    <a:pt x="77971" y="96811"/>
                  </a:cubicBezTo>
                  <a:cubicBezTo>
                    <a:pt x="78840" y="98164"/>
                    <a:pt x="80386" y="98454"/>
                    <a:pt x="81835" y="97971"/>
                  </a:cubicBezTo>
                  <a:cubicBezTo>
                    <a:pt x="83188" y="97101"/>
                    <a:pt x="83381" y="95458"/>
                    <a:pt x="82898" y="94106"/>
                  </a:cubicBezTo>
                  <a:cubicBezTo>
                    <a:pt x="82028" y="92753"/>
                    <a:pt x="80386" y="92173"/>
                    <a:pt x="79033" y="93043"/>
                  </a:cubicBezTo>
                  <a:close/>
                  <a:moveTo>
                    <a:pt x="60000" y="0"/>
                  </a:moveTo>
                  <a:cubicBezTo>
                    <a:pt x="26666" y="0"/>
                    <a:pt x="0" y="27053"/>
                    <a:pt x="0" y="60000"/>
                  </a:cubicBezTo>
                  <a:cubicBezTo>
                    <a:pt x="0" y="93333"/>
                    <a:pt x="26666" y="120000"/>
                    <a:pt x="60000" y="120000"/>
                  </a:cubicBezTo>
                  <a:cubicBezTo>
                    <a:pt x="93236" y="120000"/>
                    <a:pt x="120000" y="93333"/>
                    <a:pt x="120000" y="60000"/>
                  </a:cubicBezTo>
                  <a:cubicBezTo>
                    <a:pt x="120000" y="27053"/>
                    <a:pt x="93236" y="0"/>
                    <a:pt x="60000" y="0"/>
                  </a:cubicBezTo>
                  <a:close/>
                  <a:moveTo>
                    <a:pt x="60000" y="114589"/>
                  </a:moveTo>
                  <a:cubicBezTo>
                    <a:pt x="29951" y="114589"/>
                    <a:pt x="5410" y="90048"/>
                    <a:pt x="5410" y="60000"/>
                  </a:cubicBezTo>
                  <a:cubicBezTo>
                    <a:pt x="5410" y="30048"/>
                    <a:pt x="29951" y="5507"/>
                    <a:pt x="60000" y="5507"/>
                  </a:cubicBezTo>
                  <a:cubicBezTo>
                    <a:pt x="89951" y="5507"/>
                    <a:pt x="114492" y="30048"/>
                    <a:pt x="114492" y="60000"/>
                  </a:cubicBezTo>
                  <a:cubicBezTo>
                    <a:pt x="114492" y="90048"/>
                    <a:pt x="89951" y="114589"/>
                    <a:pt x="60000" y="11458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54"/>
            <p:cNvSpPr/>
            <p:nvPr/>
          </p:nvSpPr>
          <p:spPr>
            <a:xfrm>
              <a:off x="1841173" y="673657"/>
              <a:ext cx="297000" cy="297000"/>
            </a:xfrm>
            <a:custGeom>
              <a:rect b="b" l="l" r="r" t="t"/>
              <a:pathLst>
                <a:path extrusionOk="0" h="120000" w="120000">
                  <a:moveTo>
                    <a:pt x="59951" y="10917"/>
                  </a:moveTo>
                  <a:cubicBezTo>
                    <a:pt x="32973" y="10917"/>
                    <a:pt x="10829" y="33043"/>
                    <a:pt x="10829" y="60000"/>
                  </a:cubicBezTo>
                  <a:cubicBezTo>
                    <a:pt x="10829" y="87053"/>
                    <a:pt x="32973" y="109082"/>
                    <a:pt x="59951" y="109082"/>
                  </a:cubicBezTo>
                  <a:cubicBezTo>
                    <a:pt x="87026" y="109082"/>
                    <a:pt x="109073" y="87053"/>
                    <a:pt x="109073" y="60000"/>
                  </a:cubicBezTo>
                  <a:cubicBezTo>
                    <a:pt x="109073" y="33043"/>
                    <a:pt x="87026" y="10917"/>
                    <a:pt x="59951" y="10917"/>
                  </a:cubicBezTo>
                  <a:close/>
                  <a:moveTo>
                    <a:pt x="59951" y="103671"/>
                  </a:moveTo>
                  <a:cubicBezTo>
                    <a:pt x="35970" y="103671"/>
                    <a:pt x="16341" y="84057"/>
                    <a:pt x="16341" y="60000"/>
                  </a:cubicBezTo>
                  <a:cubicBezTo>
                    <a:pt x="16341" y="36038"/>
                    <a:pt x="35970" y="16425"/>
                    <a:pt x="59951" y="16425"/>
                  </a:cubicBezTo>
                  <a:cubicBezTo>
                    <a:pt x="84029" y="16425"/>
                    <a:pt x="103658" y="36038"/>
                    <a:pt x="103658" y="60000"/>
                  </a:cubicBezTo>
                  <a:cubicBezTo>
                    <a:pt x="103658" y="84057"/>
                    <a:pt x="84029" y="103671"/>
                    <a:pt x="59951" y="103671"/>
                  </a:cubicBezTo>
                  <a:close/>
                  <a:moveTo>
                    <a:pt x="59951" y="0"/>
                  </a:moveTo>
                  <a:cubicBezTo>
                    <a:pt x="26688" y="0"/>
                    <a:pt x="0" y="27053"/>
                    <a:pt x="0" y="60000"/>
                  </a:cubicBezTo>
                  <a:cubicBezTo>
                    <a:pt x="0" y="93333"/>
                    <a:pt x="26688" y="120000"/>
                    <a:pt x="59951" y="120000"/>
                  </a:cubicBezTo>
                  <a:cubicBezTo>
                    <a:pt x="93311" y="120000"/>
                    <a:pt x="120000" y="93333"/>
                    <a:pt x="120000" y="60000"/>
                  </a:cubicBezTo>
                  <a:cubicBezTo>
                    <a:pt x="120000" y="27053"/>
                    <a:pt x="93311" y="0"/>
                    <a:pt x="59951" y="0"/>
                  </a:cubicBezTo>
                  <a:close/>
                  <a:moveTo>
                    <a:pt x="59951" y="114589"/>
                  </a:moveTo>
                  <a:cubicBezTo>
                    <a:pt x="29975" y="114589"/>
                    <a:pt x="5414" y="90048"/>
                    <a:pt x="5414" y="60000"/>
                  </a:cubicBezTo>
                  <a:cubicBezTo>
                    <a:pt x="5414" y="30048"/>
                    <a:pt x="29975" y="5507"/>
                    <a:pt x="59951" y="5507"/>
                  </a:cubicBezTo>
                  <a:cubicBezTo>
                    <a:pt x="90024" y="5507"/>
                    <a:pt x="114585" y="30048"/>
                    <a:pt x="114585" y="60000"/>
                  </a:cubicBezTo>
                  <a:cubicBezTo>
                    <a:pt x="114585" y="90048"/>
                    <a:pt x="90024" y="114589"/>
                    <a:pt x="59951" y="114589"/>
                  </a:cubicBezTo>
                  <a:close/>
                  <a:moveTo>
                    <a:pt x="79097" y="57294"/>
                  </a:moveTo>
                  <a:lnTo>
                    <a:pt x="70684" y="57294"/>
                  </a:lnTo>
                  <a:cubicBezTo>
                    <a:pt x="69524" y="53526"/>
                    <a:pt x="66526" y="50531"/>
                    <a:pt x="62755" y="49371"/>
                  </a:cubicBezTo>
                  <a:lnTo>
                    <a:pt x="62755" y="30048"/>
                  </a:lnTo>
                  <a:cubicBezTo>
                    <a:pt x="62755" y="28405"/>
                    <a:pt x="61595" y="27342"/>
                    <a:pt x="59951" y="27342"/>
                  </a:cubicBezTo>
                  <a:cubicBezTo>
                    <a:pt x="58404" y="27342"/>
                    <a:pt x="57244" y="28405"/>
                    <a:pt x="57244" y="30048"/>
                  </a:cubicBezTo>
                  <a:lnTo>
                    <a:pt x="57244" y="49371"/>
                  </a:lnTo>
                  <a:cubicBezTo>
                    <a:pt x="52602" y="50531"/>
                    <a:pt x="49121" y="54879"/>
                    <a:pt x="49121" y="60000"/>
                  </a:cubicBezTo>
                  <a:cubicBezTo>
                    <a:pt x="49121" y="65990"/>
                    <a:pt x="53956" y="70917"/>
                    <a:pt x="59951" y="70917"/>
                  </a:cubicBezTo>
                  <a:cubicBezTo>
                    <a:pt x="65173" y="70917"/>
                    <a:pt x="69234" y="67439"/>
                    <a:pt x="70684" y="62801"/>
                  </a:cubicBezTo>
                  <a:lnTo>
                    <a:pt x="79097" y="62801"/>
                  </a:lnTo>
                  <a:cubicBezTo>
                    <a:pt x="80741" y="62801"/>
                    <a:pt x="81804" y="61642"/>
                    <a:pt x="81804" y="60000"/>
                  </a:cubicBezTo>
                  <a:cubicBezTo>
                    <a:pt x="81804" y="58357"/>
                    <a:pt x="80741" y="57294"/>
                    <a:pt x="79097" y="57294"/>
                  </a:cubicBezTo>
                  <a:close/>
                  <a:moveTo>
                    <a:pt x="59951" y="65507"/>
                  </a:moveTo>
                  <a:cubicBezTo>
                    <a:pt x="56954" y="65507"/>
                    <a:pt x="54536" y="62995"/>
                    <a:pt x="54536" y="60000"/>
                  </a:cubicBezTo>
                  <a:cubicBezTo>
                    <a:pt x="54536" y="57004"/>
                    <a:pt x="56954" y="54589"/>
                    <a:pt x="59951" y="54589"/>
                  </a:cubicBezTo>
                  <a:cubicBezTo>
                    <a:pt x="62949" y="54589"/>
                    <a:pt x="65463" y="57004"/>
                    <a:pt x="65463" y="60000"/>
                  </a:cubicBezTo>
                  <a:cubicBezTo>
                    <a:pt x="65463" y="62995"/>
                    <a:pt x="62949" y="65507"/>
                    <a:pt x="59951" y="6550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54"/>
            <p:cNvSpPr/>
            <p:nvPr/>
          </p:nvSpPr>
          <p:spPr>
            <a:xfrm>
              <a:off x="2450996" y="673657"/>
              <a:ext cx="216600" cy="297000"/>
            </a:xfrm>
            <a:custGeom>
              <a:rect b="b" l="l" r="r" t="t"/>
              <a:pathLst>
                <a:path extrusionOk="0" h="120000" w="120000">
                  <a:moveTo>
                    <a:pt x="59933" y="70917"/>
                  </a:moveTo>
                  <a:cubicBezTo>
                    <a:pt x="51694" y="70917"/>
                    <a:pt x="44916" y="75845"/>
                    <a:pt x="44916" y="81835"/>
                  </a:cubicBezTo>
                  <a:cubicBezTo>
                    <a:pt x="44916" y="84541"/>
                    <a:pt x="46511" y="87342"/>
                    <a:pt x="48637" y="89178"/>
                  </a:cubicBezTo>
                  <a:lnTo>
                    <a:pt x="48637" y="90048"/>
                  </a:lnTo>
                  <a:cubicBezTo>
                    <a:pt x="48637" y="94685"/>
                    <a:pt x="53554" y="98164"/>
                    <a:pt x="59933" y="98164"/>
                  </a:cubicBezTo>
                  <a:cubicBezTo>
                    <a:pt x="66312" y="98164"/>
                    <a:pt x="71229" y="94685"/>
                    <a:pt x="71229" y="90048"/>
                  </a:cubicBezTo>
                  <a:lnTo>
                    <a:pt x="71229" y="89178"/>
                  </a:lnTo>
                  <a:cubicBezTo>
                    <a:pt x="73488" y="87342"/>
                    <a:pt x="74950" y="84830"/>
                    <a:pt x="74950" y="81835"/>
                  </a:cubicBezTo>
                  <a:cubicBezTo>
                    <a:pt x="74950" y="75845"/>
                    <a:pt x="68172" y="70917"/>
                    <a:pt x="59933" y="70917"/>
                  </a:cubicBezTo>
                  <a:close/>
                  <a:moveTo>
                    <a:pt x="63654" y="86473"/>
                  </a:moveTo>
                  <a:lnTo>
                    <a:pt x="63654" y="90048"/>
                  </a:lnTo>
                  <a:cubicBezTo>
                    <a:pt x="63654" y="91690"/>
                    <a:pt x="62192" y="92753"/>
                    <a:pt x="59933" y="92753"/>
                  </a:cubicBezTo>
                  <a:cubicBezTo>
                    <a:pt x="57674" y="92753"/>
                    <a:pt x="56212" y="91690"/>
                    <a:pt x="56212" y="90048"/>
                  </a:cubicBezTo>
                  <a:lnTo>
                    <a:pt x="56212" y="86473"/>
                  </a:lnTo>
                  <a:cubicBezTo>
                    <a:pt x="53953" y="85700"/>
                    <a:pt x="52491" y="83768"/>
                    <a:pt x="52491" y="81835"/>
                  </a:cubicBezTo>
                  <a:cubicBezTo>
                    <a:pt x="52491" y="78840"/>
                    <a:pt x="55813" y="76425"/>
                    <a:pt x="59933" y="76425"/>
                  </a:cubicBezTo>
                  <a:cubicBezTo>
                    <a:pt x="64053" y="76425"/>
                    <a:pt x="67508" y="78840"/>
                    <a:pt x="67508" y="81835"/>
                  </a:cubicBezTo>
                  <a:cubicBezTo>
                    <a:pt x="67508" y="83768"/>
                    <a:pt x="65913" y="85700"/>
                    <a:pt x="63654" y="86473"/>
                  </a:cubicBezTo>
                  <a:close/>
                  <a:moveTo>
                    <a:pt x="104983" y="49082"/>
                  </a:moveTo>
                  <a:lnTo>
                    <a:pt x="104983" y="32753"/>
                  </a:lnTo>
                  <a:cubicBezTo>
                    <a:pt x="104983" y="14782"/>
                    <a:pt x="84651" y="0"/>
                    <a:pt x="59933" y="0"/>
                  </a:cubicBezTo>
                  <a:cubicBezTo>
                    <a:pt x="35215" y="0"/>
                    <a:pt x="14883" y="14782"/>
                    <a:pt x="14883" y="32753"/>
                  </a:cubicBezTo>
                  <a:lnTo>
                    <a:pt x="14883" y="49082"/>
                  </a:lnTo>
                  <a:cubicBezTo>
                    <a:pt x="6644" y="49082"/>
                    <a:pt x="0" y="54009"/>
                    <a:pt x="0" y="60000"/>
                  </a:cubicBezTo>
                  <a:lnTo>
                    <a:pt x="0" y="109082"/>
                  </a:lnTo>
                  <a:cubicBezTo>
                    <a:pt x="0" y="115072"/>
                    <a:pt x="6644" y="120000"/>
                    <a:pt x="14883" y="120000"/>
                  </a:cubicBezTo>
                  <a:lnTo>
                    <a:pt x="104983" y="120000"/>
                  </a:lnTo>
                  <a:cubicBezTo>
                    <a:pt x="113222" y="120000"/>
                    <a:pt x="120000" y="115072"/>
                    <a:pt x="120000" y="109082"/>
                  </a:cubicBezTo>
                  <a:lnTo>
                    <a:pt x="120000" y="60000"/>
                  </a:lnTo>
                  <a:cubicBezTo>
                    <a:pt x="120000" y="54009"/>
                    <a:pt x="113222" y="49082"/>
                    <a:pt x="104983" y="49082"/>
                  </a:cubicBezTo>
                  <a:close/>
                  <a:moveTo>
                    <a:pt x="22458" y="32753"/>
                  </a:moveTo>
                  <a:cubicBezTo>
                    <a:pt x="22458" y="17777"/>
                    <a:pt x="39335" y="5507"/>
                    <a:pt x="59933" y="5507"/>
                  </a:cubicBezTo>
                  <a:cubicBezTo>
                    <a:pt x="80531" y="5507"/>
                    <a:pt x="97408" y="17777"/>
                    <a:pt x="97408" y="32753"/>
                  </a:cubicBezTo>
                  <a:lnTo>
                    <a:pt x="97408" y="49082"/>
                  </a:lnTo>
                  <a:lnTo>
                    <a:pt x="22458" y="49082"/>
                  </a:lnTo>
                  <a:lnTo>
                    <a:pt x="22458" y="32753"/>
                  </a:lnTo>
                  <a:close/>
                  <a:moveTo>
                    <a:pt x="112425" y="109082"/>
                  </a:moveTo>
                  <a:cubicBezTo>
                    <a:pt x="112425" y="112077"/>
                    <a:pt x="109102" y="114589"/>
                    <a:pt x="104983" y="114589"/>
                  </a:cubicBezTo>
                  <a:lnTo>
                    <a:pt x="14883" y="114589"/>
                  </a:lnTo>
                  <a:cubicBezTo>
                    <a:pt x="10764" y="114589"/>
                    <a:pt x="7441" y="112077"/>
                    <a:pt x="7441" y="109082"/>
                  </a:cubicBezTo>
                  <a:lnTo>
                    <a:pt x="7441" y="60000"/>
                  </a:lnTo>
                  <a:cubicBezTo>
                    <a:pt x="7441" y="57004"/>
                    <a:pt x="10764" y="54589"/>
                    <a:pt x="14883" y="54589"/>
                  </a:cubicBezTo>
                  <a:lnTo>
                    <a:pt x="104983" y="54589"/>
                  </a:lnTo>
                  <a:cubicBezTo>
                    <a:pt x="109102" y="54589"/>
                    <a:pt x="112425" y="57004"/>
                    <a:pt x="112425" y="60000"/>
                  </a:cubicBezTo>
                  <a:lnTo>
                    <a:pt x="112425"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54"/>
            <p:cNvSpPr/>
            <p:nvPr/>
          </p:nvSpPr>
          <p:spPr>
            <a:xfrm>
              <a:off x="3020697" y="673657"/>
              <a:ext cx="216600" cy="297000"/>
            </a:xfrm>
            <a:custGeom>
              <a:rect b="b" l="l" r="r" t="t"/>
              <a:pathLst>
                <a:path extrusionOk="0" h="120000" w="120000">
                  <a:moveTo>
                    <a:pt x="104983" y="49082"/>
                  </a:moveTo>
                  <a:lnTo>
                    <a:pt x="104983" y="32753"/>
                  </a:lnTo>
                  <a:cubicBezTo>
                    <a:pt x="104983" y="14782"/>
                    <a:pt x="84784" y="0"/>
                    <a:pt x="60066" y="0"/>
                  </a:cubicBezTo>
                  <a:cubicBezTo>
                    <a:pt x="35348" y="0"/>
                    <a:pt x="15016" y="14782"/>
                    <a:pt x="15016" y="32753"/>
                  </a:cubicBezTo>
                  <a:cubicBezTo>
                    <a:pt x="15016" y="34396"/>
                    <a:pt x="16478" y="35458"/>
                    <a:pt x="18737" y="35458"/>
                  </a:cubicBezTo>
                  <a:cubicBezTo>
                    <a:pt x="20996" y="35458"/>
                    <a:pt x="22591" y="34396"/>
                    <a:pt x="22591" y="32753"/>
                  </a:cubicBezTo>
                  <a:cubicBezTo>
                    <a:pt x="22591" y="17777"/>
                    <a:pt x="39468" y="5507"/>
                    <a:pt x="60066" y="5507"/>
                  </a:cubicBezTo>
                  <a:cubicBezTo>
                    <a:pt x="80664" y="5507"/>
                    <a:pt x="97541" y="17777"/>
                    <a:pt x="97541" y="32753"/>
                  </a:cubicBezTo>
                  <a:lnTo>
                    <a:pt x="97541" y="49082"/>
                  </a:lnTo>
                  <a:lnTo>
                    <a:pt x="15016" y="49082"/>
                  </a:lnTo>
                  <a:cubicBezTo>
                    <a:pt x="6777" y="49082"/>
                    <a:pt x="0" y="54009"/>
                    <a:pt x="0" y="60000"/>
                  </a:cubicBezTo>
                  <a:lnTo>
                    <a:pt x="0" y="109082"/>
                  </a:lnTo>
                  <a:cubicBezTo>
                    <a:pt x="0" y="115072"/>
                    <a:pt x="6777" y="120000"/>
                    <a:pt x="15016" y="120000"/>
                  </a:cubicBezTo>
                  <a:lnTo>
                    <a:pt x="104983" y="120000"/>
                  </a:lnTo>
                  <a:cubicBezTo>
                    <a:pt x="113355" y="120000"/>
                    <a:pt x="120000" y="115072"/>
                    <a:pt x="120000" y="109082"/>
                  </a:cubicBezTo>
                  <a:lnTo>
                    <a:pt x="120000" y="60000"/>
                  </a:lnTo>
                  <a:cubicBezTo>
                    <a:pt x="120000" y="54009"/>
                    <a:pt x="113355" y="49082"/>
                    <a:pt x="104983" y="49082"/>
                  </a:cubicBezTo>
                  <a:close/>
                  <a:moveTo>
                    <a:pt x="112558" y="109082"/>
                  </a:moveTo>
                  <a:cubicBezTo>
                    <a:pt x="112558" y="112077"/>
                    <a:pt x="109102" y="114589"/>
                    <a:pt x="104983" y="114589"/>
                  </a:cubicBezTo>
                  <a:lnTo>
                    <a:pt x="15016" y="114589"/>
                  </a:lnTo>
                  <a:cubicBezTo>
                    <a:pt x="10897" y="114589"/>
                    <a:pt x="7574" y="112077"/>
                    <a:pt x="7574" y="109082"/>
                  </a:cubicBezTo>
                  <a:lnTo>
                    <a:pt x="7574" y="60000"/>
                  </a:lnTo>
                  <a:cubicBezTo>
                    <a:pt x="7574" y="57004"/>
                    <a:pt x="10897" y="54589"/>
                    <a:pt x="15016" y="54589"/>
                  </a:cubicBezTo>
                  <a:lnTo>
                    <a:pt x="104983" y="54589"/>
                  </a:lnTo>
                  <a:cubicBezTo>
                    <a:pt x="109102" y="54589"/>
                    <a:pt x="112558" y="57004"/>
                    <a:pt x="112558" y="60000"/>
                  </a:cubicBezTo>
                  <a:lnTo>
                    <a:pt x="112558" y="109082"/>
                  </a:lnTo>
                  <a:close/>
                  <a:moveTo>
                    <a:pt x="60066" y="70917"/>
                  </a:moveTo>
                  <a:cubicBezTo>
                    <a:pt x="51827" y="70917"/>
                    <a:pt x="45049" y="75845"/>
                    <a:pt x="45049" y="81835"/>
                  </a:cubicBezTo>
                  <a:cubicBezTo>
                    <a:pt x="45049" y="84541"/>
                    <a:pt x="46511" y="87342"/>
                    <a:pt x="48770" y="89178"/>
                  </a:cubicBezTo>
                  <a:lnTo>
                    <a:pt x="48770" y="90048"/>
                  </a:lnTo>
                  <a:cubicBezTo>
                    <a:pt x="48770" y="94685"/>
                    <a:pt x="53687" y="98164"/>
                    <a:pt x="60066" y="98164"/>
                  </a:cubicBezTo>
                  <a:cubicBezTo>
                    <a:pt x="66445" y="98164"/>
                    <a:pt x="71229" y="94685"/>
                    <a:pt x="71229" y="90048"/>
                  </a:cubicBezTo>
                  <a:lnTo>
                    <a:pt x="71229" y="89178"/>
                  </a:lnTo>
                  <a:cubicBezTo>
                    <a:pt x="73488" y="87342"/>
                    <a:pt x="75083" y="84830"/>
                    <a:pt x="75083" y="81835"/>
                  </a:cubicBezTo>
                  <a:cubicBezTo>
                    <a:pt x="75083" y="75845"/>
                    <a:pt x="68305" y="70917"/>
                    <a:pt x="60066" y="70917"/>
                  </a:cubicBezTo>
                  <a:close/>
                  <a:moveTo>
                    <a:pt x="63787" y="86473"/>
                  </a:moveTo>
                  <a:lnTo>
                    <a:pt x="63787" y="90048"/>
                  </a:lnTo>
                  <a:cubicBezTo>
                    <a:pt x="63787" y="91690"/>
                    <a:pt x="62325" y="92753"/>
                    <a:pt x="60066" y="92753"/>
                  </a:cubicBezTo>
                  <a:cubicBezTo>
                    <a:pt x="57807" y="92753"/>
                    <a:pt x="56345" y="91690"/>
                    <a:pt x="56345" y="90048"/>
                  </a:cubicBezTo>
                  <a:lnTo>
                    <a:pt x="56345" y="86473"/>
                  </a:lnTo>
                  <a:cubicBezTo>
                    <a:pt x="54086" y="85700"/>
                    <a:pt x="52491" y="83768"/>
                    <a:pt x="52491" y="81835"/>
                  </a:cubicBezTo>
                  <a:cubicBezTo>
                    <a:pt x="52491" y="78840"/>
                    <a:pt x="55946" y="76425"/>
                    <a:pt x="60066" y="76425"/>
                  </a:cubicBezTo>
                  <a:cubicBezTo>
                    <a:pt x="64186" y="76425"/>
                    <a:pt x="67508" y="78840"/>
                    <a:pt x="67508" y="81835"/>
                  </a:cubicBezTo>
                  <a:cubicBezTo>
                    <a:pt x="67508" y="83768"/>
                    <a:pt x="66046" y="85700"/>
                    <a:pt x="63787" y="864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54"/>
            <p:cNvSpPr/>
            <p:nvPr/>
          </p:nvSpPr>
          <p:spPr>
            <a:xfrm>
              <a:off x="3574350" y="673657"/>
              <a:ext cx="248700" cy="297000"/>
            </a:xfrm>
            <a:custGeom>
              <a:rect b="b" l="l" r="r" t="t"/>
              <a:pathLst>
                <a:path extrusionOk="0" h="120000" w="120000">
                  <a:moveTo>
                    <a:pt x="106771" y="0"/>
                  </a:moveTo>
                  <a:lnTo>
                    <a:pt x="13346" y="0"/>
                  </a:lnTo>
                  <a:cubicBezTo>
                    <a:pt x="6023" y="0"/>
                    <a:pt x="0" y="4927"/>
                    <a:pt x="0" y="10917"/>
                  </a:cubicBezTo>
                  <a:lnTo>
                    <a:pt x="0" y="109082"/>
                  </a:lnTo>
                  <a:cubicBezTo>
                    <a:pt x="0" y="115072"/>
                    <a:pt x="6023" y="120000"/>
                    <a:pt x="13346" y="120000"/>
                  </a:cubicBezTo>
                  <a:lnTo>
                    <a:pt x="106771" y="120000"/>
                  </a:lnTo>
                  <a:cubicBezTo>
                    <a:pt x="114094" y="120000"/>
                    <a:pt x="120000" y="115072"/>
                    <a:pt x="120000" y="109082"/>
                  </a:cubicBezTo>
                  <a:lnTo>
                    <a:pt x="120000" y="10917"/>
                  </a:lnTo>
                  <a:cubicBezTo>
                    <a:pt x="120000" y="4927"/>
                    <a:pt x="114094" y="0"/>
                    <a:pt x="106771" y="0"/>
                  </a:cubicBezTo>
                  <a:close/>
                  <a:moveTo>
                    <a:pt x="80078" y="5507"/>
                  </a:moveTo>
                  <a:lnTo>
                    <a:pt x="93425" y="5507"/>
                  </a:lnTo>
                  <a:lnTo>
                    <a:pt x="93425" y="24541"/>
                  </a:lnTo>
                  <a:lnTo>
                    <a:pt x="86692" y="19130"/>
                  </a:lnTo>
                  <a:lnTo>
                    <a:pt x="80078" y="24541"/>
                  </a:lnTo>
                  <a:lnTo>
                    <a:pt x="80078" y="5507"/>
                  </a:lnTo>
                  <a:close/>
                  <a:moveTo>
                    <a:pt x="26692" y="114589"/>
                  </a:moveTo>
                  <a:lnTo>
                    <a:pt x="13346" y="114589"/>
                  </a:lnTo>
                  <a:cubicBezTo>
                    <a:pt x="9685" y="114589"/>
                    <a:pt x="6732" y="112077"/>
                    <a:pt x="6732" y="109082"/>
                  </a:cubicBezTo>
                  <a:lnTo>
                    <a:pt x="6732" y="10917"/>
                  </a:lnTo>
                  <a:cubicBezTo>
                    <a:pt x="6732" y="7922"/>
                    <a:pt x="9685" y="5507"/>
                    <a:pt x="13346" y="5507"/>
                  </a:cubicBezTo>
                  <a:lnTo>
                    <a:pt x="26692" y="5507"/>
                  </a:lnTo>
                  <a:lnTo>
                    <a:pt x="26692" y="114589"/>
                  </a:lnTo>
                  <a:close/>
                  <a:moveTo>
                    <a:pt x="113385" y="109082"/>
                  </a:moveTo>
                  <a:cubicBezTo>
                    <a:pt x="113385" y="112077"/>
                    <a:pt x="110433" y="114589"/>
                    <a:pt x="106771" y="114589"/>
                  </a:cubicBezTo>
                  <a:lnTo>
                    <a:pt x="33425" y="114589"/>
                  </a:lnTo>
                  <a:lnTo>
                    <a:pt x="33425" y="5507"/>
                  </a:lnTo>
                  <a:lnTo>
                    <a:pt x="73346" y="5507"/>
                  </a:lnTo>
                  <a:lnTo>
                    <a:pt x="73346" y="38260"/>
                  </a:lnTo>
                  <a:lnTo>
                    <a:pt x="86692" y="27342"/>
                  </a:lnTo>
                  <a:lnTo>
                    <a:pt x="100039" y="38260"/>
                  </a:lnTo>
                  <a:lnTo>
                    <a:pt x="100039" y="5507"/>
                  </a:lnTo>
                  <a:lnTo>
                    <a:pt x="106771" y="5507"/>
                  </a:lnTo>
                  <a:cubicBezTo>
                    <a:pt x="110433" y="5507"/>
                    <a:pt x="113385" y="7922"/>
                    <a:pt x="113385" y="10917"/>
                  </a:cubicBezTo>
                  <a:lnTo>
                    <a:pt x="113385"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54"/>
            <p:cNvSpPr/>
            <p:nvPr/>
          </p:nvSpPr>
          <p:spPr>
            <a:xfrm>
              <a:off x="4144054" y="673657"/>
              <a:ext cx="240600" cy="297000"/>
            </a:xfrm>
            <a:custGeom>
              <a:rect b="b" l="l" r="r" t="t"/>
              <a:pathLst>
                <a:path extrusionOk="0" h="120000" w="120000">
                  <a:moveTo>
                    <a:pt x="106653" y="0"/>
                  </a:moveTo>
                  <a:lnTo>
                    <a:pt x="19960" y="0"/>
                  </a:lnTo>
                  <a:cubicBezTo>
                    <a:pt x="12637" y="0"/>
                    <a:pt x="6732" y="4927"/>
                    <a:pt x="6732" y="10917"/>
                  </a:cubicBezTo>
                  <a:lnTo>
                    <a:pt x="6732" y="16425"/>
                  </a:lnTo>
                  <a:lnTo>
                    <a:pt x="3307" y="16425"/>
                  </a:lnTo>
                  <a:cubicBezTo>
                    <a:pt x="1299" y="16425"/>
                    <a:pt x="0" y="17487"/>
                    <a:pt x="0" y="19130"/>
                  </a:cubicBezTo>
                  <a:cubicBezTo>
                    <a:pt x="0" y="20772"/>
                    <a:pt x="1299" y="21835"/>
                    <a:pt x="3307" y="21835"/>
                  </a:cubicBezTo>
                  <a:lnTo>
                    <a:pt x="6732" y="21835"/>
                  </a:lnTo>
                  <a:lnTo>
                    <a:pt x="6732" y="32753"/>
                  </a:lnTo>
                  <a:lnTo>
                    <a:pt x="3307" y="32753"/>
                  </a:lnTo>
                  <a:cubicBezTo>
                    <a:pt x="1299" y="32753"/>
                    <a:pt x="0" y="33816"/>
                    <a:pt x="0" y="35458"/>
                  </a:cubicBezTo>
                  <a:cubicBezTo>
                    <a:pt x="0" y="37101"/>
                    <a:pt x="1299" y="38260"/>
                    <a:pt x="3307" y="38260"/>
                  </a:cubicBezTo>
                  <a:lnTo>
                    <a:pt x="6732" y="38260"/>
                  </a:lnTo>
                  <a:lnTo>
                    <a:pt x="6732" y="49082"/>
                  </a:lnTo>
                  <a:lnTo>
                    <a:pt x="3307" y="49082"/>
                  </a:lnTo>
                  <a:cubicBezTo>
                    <a:pt x="1299" y="49082"/>
                    <a:pt x="0" y="50241"/>
                    <a:pt x="0" y="51884"/>
                  </a:cubicBezTo>
                  <a:cubicBezTo>
                    <a:pt x="0" y="53526"/>
                    <a:pt x="1299" y="54589"/>
                    <a:pt x="3307" y="54589"/>
                  </a:cubicBezTo>
                  <a:lnTo>
                    <a:pt x="6732" y="54589"/>
                  </a:lnTo>
                  <a:lnTo>
                    <a:pt x="6732" y="65507"/>
                  </a:lnTo>
                  <a:lnTo>
                    <a:pt x="3307" y="65507"/>
                  </a:lnTo>
                  <a:cubicBezTo>
                    <a:pt x="1299" y="65507"/>
                    <a:pt x="0" y="66570"/>
                    <a:pt x="0" y="68212"/>
                  </a:cubicBezTo>
                  <a:cubicBezTo>
                    <a:pt x="0" y="69855"/>
                    <a:pt x="1299" y="70917"/>
                    <a:pt x="3307" y="70917"/>
                  </a:cubicBezTo>
                  <a:lnTo>
                    <a:pt x="6732" y="70917"/>
                  </a:lnTo>
                  <a:lnTo>
                    <a:pt x="6732" y="81835"/>
                  </a:lnTo>
                  <a:lnTo>
                    <a:pt x="3307" y="81835"/>
                  </a:lnTo>
                  <a:cubicBezTo>
                    <a:pt x="1299" y="81835"/>
                    <a:pt x="0" y="82898"/>
                    <a:pt x="0" y="84541"/>
                  </a:cubicBezTo>
                  <a:cubicBezTo>
                    <a:pt x="0" y="86183"/>
                    <a:pt x="1299" y="87342"/>
                    <a:pt x="3307" y="87342"/>
                  </a:cubicBezTo>
                  <a:lnTo>
                    <a:pt x="6732" y="87342"/>
                  </a:lnTo>
                  <a:lnTo>
                    <a:pt x="6732" y="98164"/>
                  </a:lnTo>
                  <a:lnTo>
                    <a:pt x="3307" y="98164"/>
                  </a:lnTo>
                  <a:cubicBezTo>
                    <a:pt x="1299" y="98164"/>
                    <a:pt x="0" y="99323"/>
                    <a:pt x="0" y="100966"/>
                  </a:cubicBezTo>
                  <a:cubicBezTo>
                    <a:pt x="0" y="102608"/>
                    <a:pt x="1299" y="103671"/>
                    <a:pt x="3307" y="103671"/>
                  </a:cubicBezTo>
                  <a:lnTo>
                    <a:pt x="6732" y="103671"/>
                  </a:lnTo>
                  <a:lnTo>
                    <a:pt x="6732" y="109082"/>
                  </a:lnTo>
                  <a:cubicBezTo>
                    <a:pt x="6732" y="115072"/>
                    <a:pt x="12637" y="120000"/>
                    <a:pt x="19960" y="120000"/>
                  </a:cubicBezTo>
                  <a:lnTo>
                    <a:pt x="106653" y="120000"/>
                  </a:lnTo>
                  <a:cubicBezTo>
                    <a:pt x="113976" y="120000"/>
                    <a:pt x="120000" y="115072"/>
                    <a:pt x="120000" y="109082"/>
                  </a:cubicBezTo>
                  <a:lnTo>
                    <a:pt x="120000" y="10917"/>
                  </a:lnTo>
                  <a:cubicBezTo>
                    <a:pt x="120000" y="4927"/>
                    <a:pt x="113976" y="0"/>
                    <a:pt x="106653" y="0"/>
                  </a:cubicBezTo>
                  <a:close/>
                  <a:moveTo>
                    <a:pt x="33307" y="114589"/>
                  </a:moveTo>
                  <a:lnTo>
                    <a:pt x="19960" y="114589"/>
                  </a:lnTo>
                  <a:cubicBezTo>
                    <a:pt x="16299" y="114589"/>
                    <a:pt x="13346" y="112077"/>
                    <a:pt x="13346" y="109082"/>
                  </a:cubicBezTo>
                  <a:lnTo>
                    <a:pt x="13346" y="103671"/>
                  </a:lnTo>
                  <a:lnTo>
                    <a:pt x="16653" y="103671"/>
                  </a:lnTo>
                  <a:cubicBezTo>
                    <a:pt x="18661" y="103671"/>
                    <a:pt x="19960" y="102608"/>
                    <a:pt x="19960" y="100966"/>
                  </a:cubicBezTo>
                  <a:cubicBezTo>
                    <a:pt x="19960" y="99323"/>
                    <a:pt x="18661" y="98164"/>
                    <a:pt x="16653" y="98164"/>
                  </a:cubicBezTo>
                  <a:lnTo>
                    <a:pt x="13346" y="98164"/>
                  </a:lnTo>
                  <a:lnTo>
                    <a:pt x="13346" y="87342"/>
                  </a:lnTo>
                  <a:lnTo>
                    <a:pt x="16653" y="87342"/>
                  </a:lnTo>
                  <a:cubicBezTo>
                    <a:pt x="18661" y="87342"/>
                    <a:pt x="19960" y="86183"/>
                    <a:pt x="19960" y="84541"/>
                  </a:cubicBezTo>
                  <a:cubicBezTo>
                    <a:pt x="19960" y="82898"/>
                    <a:pt x="18661" y="81835"/>
                    <a:pt x="16653" y="81835"/>
                  </a:cubicBezTo>
                  <a:lnTo>
                    <a:pt x="13346" y="81835"/>
                  </a:lnTo>
                  <a:lnTo>
                    <a:pt x="13346" y="70917"/>
                  </a:lnTo>
                  <a:lnTo>
                    <a:pt x="16653" y="70917"/>
                  </a:lnTo>
                  <a:cubicBezTo>
                    <a:pt x="18661" y="70917"/>
                    <a:pt x="19960" y="69855"/>
                    <a:pt x="19960" y="68212"/>
                  </a:cubicBezTo>
                  <a:cubicBezTo>
                    <a:pt x="19960" y="66570"/>
                    <a:pt x="18661" y="65507"/>
                    <a:pt x="16653" y="65507"/>
                  </a:cubicBezTo>
                  <a:lnTo>
                    <a:pt x="13346" y="65507"/>
                  </a:lnTo>
                  <a:lnTo>
                    <a:pt x="13346" y="54589"/>
                  </a:lnTo>
                  <a:lnTo>
                    <a:pt x="16653" y="54589"/>
                  </a:lnTo>
                  <a:cubicBezTo>
                    <a:pt x="18661" y="54589"/>
                    <a:pt x="19960" y="53526"/>
                    <a:pt x="19960" y="51884"/>
                  </a:cubicBezTo>
                  <a:cubicBezTo>
                    <a:pt x="19960" y="50241"/>
                    <a:pt x="18661" y="49082"/>
                    <a:pt x="16653" y="49082"/>
                  </a:cubicBezTo>
                  <a:lnTo>
                    <a:pt x="13346" y="49082"/>
                  </a:lnTo>
                  <a:lnTo>
                    <a:pt x="13346" y="38260"/>
                  </a:lnTo>
                  <a:lnTo>
                    <a:pt x="16653" y="38260"/>
                  </a:lnTo>
                  <a:cubicBezTo>
                    <a:pt x="18661" y="38260"/>
                    <a:pt x="19960" y="37101"/>
                    <a:pt x="19960" y="35458"/>
                  </a:cubicBezTo>
                  <a:cubicBezTo>
                    <a:pt x="19960" y="33816"/>
                    <a:pt x="18661" y="32753"/>
                    <a:pt x="16653" y="32753"/>
                  </a:cubicBezTo>
                  <a:lnTo>
                    <a:pt x="13346" y="32753"/>
                  </a:lnTo>
                  <a:lnTo>
                    <a:pt x="13346" y="21835"/>
                  </a:lnTo>
                  <a:lnTo>
                    <a:pt x="16653" y="21835"/>
                  </a:lnTo>
                  <a:cubicBezTo>
                    <a:pt x="18661" y="21835"/>
                    <a:pt x="19960" y="20772"/>
                    <a:pt x="19960" y="19130"/>
                  </a:cubicBezTo>
                  <a:cubicBezTo>
                    <a:pt x="19960" y="17487"/>
                    <a:pt x="18661" y="16425"/>
                    <a:pt x="16653" y="16425"/>
                  </a:cubicBezTo>
                  <a:lnTo>
                    <a:pt x="13346" y="16425"/>
                  </a:lnTo>
                  <a:lnTo>
                    <a:pt x="13346" y="10917"/>
                  </a:lnTo>
                  <a:cubicBezTo>
                    <a:pt x="13346" y="7922"/>
                    <a:pt x="16299" y="5507"/>
                    <a:pt x="19960" y="5507"/>
                  </a:cubicBezTo>
                  <a:lnTo>
                    <a:pt x="33307" y="5507"/>
                  </a:lnTo>
                  <a:lnTo>
                    <a:pt x="33307" y="114589"/>
                  </a:lnTo>
                  <a:close/>
                  <a:moveTo>
                    <a:pt x="113385" y="109082"/>
                  </a:moveTo>
                  <a:cubicBezTo>
                    <a:pt x="113385" y="112077"/>
                    <a:pt x="110314" y="114589"/>
                    <a:pt x="106653" y="114589"/>
                  </a:cubicBezTo>
                  <a:lnTo>
                    <a:pt x="40039" y="114589"/>
                  </a:lnTo>
                  <a:lnTo>
                    <a:pt x="40039" y="5507"/>
                  </a:lnTo>
                  <a:lnTo>
                    <a:pt x="106653" y="5507"/>
                  </a:lnTo>
                  <a:cubicBezTo>
                    <a:pt x="110314" y="5507"/>
                    <a:pt x="113385" y="7922"/>
                    <a:pt x="113385" y="10917"/>
                  </a:cubicBezTo>
                  <a:lnTo>
                    <a:pt x="113385"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54"/>
            <p:cNvSpPr/>
            <p:nvPr/>
          </p:nvSpPr>
          <p:spPr>
            <a:xfrm>
              <a:off x="4713756" y="673657"/>
              <a:ext cx="240600" cy="297000"/>
            </a:xfrm>
            <a:custGeom>
              <a:rect b="b" l="l" r="r" t="t"/>
              <a:pathLst>
                <a:path extrusionOk="0" h="120000" w="120000">
                  <a:moveTo>
                    <a:pt x="69921" y="90048"/>
                  </a:moveTo>
                  <a:lnTo>
                    <a:pt x="30000" y="90048"/>
                  </a:lnTo>
                  <a:cubicBezTo>
                    <a:pt x="27992" y="90048"/>
                    <a:pt x="26692" y="91111"/>
                    <a:pt x="26692" y="92753"/>
                  </a:cubicBezTo>
                  <a:cubicBezTo>
                    <a:pt x="26692" y="94396"/>
                    <a:pt x="27992" y="95458"/>
                    <a:pt x="30000" y="95458"/>
                  </a:cubicBezTo>
                  <a:lnTo>
                    <a:pt x="69921" y="95458"/>
                  </a:lnTo>
                  <a:cubicBezTo>
                    <a:pt x="71929" y="95458"/>
                    <a:pt x="73346" y="94396"/>
                    <a:pt x="73346" y="92753"/>
                  </a:cubicBezTo>
                  <a:cubicBezTo>
                    <a:pt x="73346" y="91111"/>
                    <a:pt x="71929" y="90048"/>
                    <a:pt x="69921" y="90048"/>
                  </a:cubicBezTo>
                  <a:close/>
                  <a:moveTo>
                    <a:pt x="30000" y="30048"/>
                  </a:moveTo>
                  <a:lnTo>
                    <a:pt x="46653" y="30048"/>
                  </a:lnTo>
                  <a:cubicBezTo>
                    <a:pt x="48661" y="30048"/>
                    <a:pt x="49960" y="28985"/>
                    <a:pt x="49960" y="27342"/>
                  </a:cubicBezTo>
                  <a:cubicBezTo>
                    <a:pt x="49960" y="25700"/>
                    <a:pt x="48661" y="24541"/>
                    <a:pt x="46653" y="24541"/>
                  </a:cubicBezTo>
                  <a:lnTo>
                    <a:pt x="30000" y="24541"/>
                  </a:lnTo>
                  <a:cubicBezTo>
                    <a:pt x="27992" y="24541"/>
                    <a:pt x="26692" y="25700"/>
                    <a:pt x="26692" y="27342"/>
                  </a:cubicBezTo>
                  <a:cubicBezTo>
                    <a:pt x="26692" y="28985"/>
                    <a:pt x="27992" y="30048"/>
                    <a:pt x="30000" y="30048"/>
                  </a:cubicBezTo>
                  <a:close/>
                  <a:moveTo>
                    <a:pt x="90000" y="68212"/>
                  </a:moveTo>
                  <a:lnTo>
                    <a:pt x="30000" y="68212"/>
                  </a:lnTo>
                  <a:cubicBezTo>
                    <a:pt x="27992" y="68212"/>
                    <a:pt x="26692" y="69275"/>
                    <a:pt x="26692" y="70917"/>
                  </a:cubicBezTo>
                  <a:cubicBezTo>
                    <a:pt x="26692" y="72560"/>
                    <a:pt x="27992" y="73623"/>
                    <a:pt x="30000" y="73623"/>
                  </a:cubicBezTo>
                  <a:lnTo>
                    <a:pt x="90000" y="73623"/>
                  </a:lnTo>
                  <a:cubicBezTo>
                    <a:pt x="92007" y="73623"/>
                    <a:pt x="93307" y="72560"/>
                    <a:pt x="93307" y="70917"/>
                  </a:cubicBezTo>
                  <a:cubicBezTo>
                    <a:pt x="93307" y="69275"/>
                    <a:pt x="92007" y="68212"/>
                    <a:pt x="90000" y="68212"/>
                  </a:cubicBezTo>
                  <a:close/>
                  <a:moveTo>
                    <a:pt x="26692" y="49082"/>
                  </a:moveTo>
                  <a:cubicBezTo>
                    <a:pt x="26692" y="50724"/>
                    <a:pt x="27992" y="51884"/>
                    <a:pt x="30000" y="51884"/>
                  </a:cubicBezTo>
                  <a:lnTo>
                    <a:pt x="90000" y="51884"/>
                  </a:lnTo>
                  <a:cubicBezTo>
                    <a:pt x="92007" y="51884"/>
                    <a:pt x="93307" y="50724"/>
                    <a:pt x="93307" y="49082"/>
                  </a:cubicBezTo>
                  <a:cubicBezTo>
                    <a:pt x="93307" y="47536"/>
                    <a:pt x="92007" y="46376"/>
                    <a:pt x="90000" y="46376"/>
                  </a:cubicBezTo>
                  <a:lnTo>
                    <a:pt x="30000" y="46376"/>
                  </a:lnTo>
                  <a:cubicBezTo>
                    <a:pt x="27992" y="46376"/>
                    <a:pt x="26692" y="47536"/>
                    <a:pt x="26692" y="49082"/>
                  </a:cubicBezTo>
                  <a:close/>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267" y="109082"/>
                  </a:moveTo>
                  <a:cubicBezTo>
                    <a:pt x="113267" y="112077"/>
                    <a:pt x="110314" y="114589"/>
                    <a:pt x="106653" y="114589"/>
                  </a:cubicBezTo>
                  <a:lnTo>
                    <a:pt x="13346" y="114589"/>
                  </a:lnTo>
                  <a:cubicBezTo>
                    <a:pt x="9685" y="114589"/>
                    <a:pt x="6614" y="112077"/>
                    <a:pt x="6614" y="109082"/>
                  </a:cubicBezTo>
                  <a:lnTo>
                    <a:pt x="6614" y="10917"/>
                  </a:lnTo>
                  <a:cubicBezTo>
                    <a:pt x="6614" y="7922"/>
                    <a:pt x="9685" y="5507"/>
                    <a:pt x="13346" y="5507"/>
                  </a:cubicBezTo>
                  <a:lnTo>
                    <a:pt x="73346" y="5507"/>
                  </a:lnTo>
                  <a:lnTo>
                    <a:pt x="73346" y="32753"/>
                  </a:lnTo>
                  <a:cubicBezTo>
                    <a:pt x="73346" y="35748"/>
                    <a:pt x="76299" y="38260"/>
                    <a:pt x="79960" y="38260"/>
                  </a:cubicBezTo>
                  <a:lnTo>
                    <a:pt x="113267" y="38260"/>
                  </a:lnTo>
                  <a:lnTo>
                    <a:pt x="113267" y="109082"/>
                  </a:lnTo>
                  <a:close/>
                  <a:moveTo>
                    <a:pt x="79960" y="32753"/>
                  </a:moveTo>
                  <a:lnTo>
                    <a:pt x="79960" y="5507"/>
                  </a:lnTo>
                  <a:lnTo>
                    <a:pt x="83267" y="5507"/>
                  </a:lnTo>
                  <a:lnTo>
                    <a:pt x="113267" y="32753"/>
                  </a:lnTo>
                  <a:lnTo>
                    <a:pt x="79960" y="327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54"/>
            <p:cNvSpPr/>
            <p:nvPr/>
          </p:nvSpPr>
          <p:spPr>
            <a:xfrm>
              <a:off x="5283457" y="673657"/>
              <a:ext cx="240600" cy="297000"/>
            </a:xfrm>
            <a:custGeom>
              <a:rect b="b" l="l" r="r" t="t"/>
              <a:pathLst>
                <a:path extrusionOk="0" h="120000" w="120000">
                  <a:moveTo>
                    <a:pt x="63425" y="81835"/>
                  </a:moveTo>
                  <a:lnTo>
                    <a:pt x="23385" y="81835"/>
                  </a:lnTo>
                  <a:cubicBezTo>
                    <a:pt x="21377" y="81835"/>
                    <a:pt x="20078" y="82898"/>
                    <a:pt x="20078" y="84541"/>
                  </a:cubicBezTo>
                  <a:cubicBezTo>
                    <a:pt x="20078" y="86183"/>
                    <a:pt x="21377" y="87342"/>
                    <a:pt x="23385" y="87342"/>
                  </a:cubicBezTo>
                  <a:lnTo>
                    <a:pt x="63425" y="87342"/>
                  </a:lnTo>
                  <a:cubicBezTo>
                    <a:pt x="65433" y="87342"/>
                    <a:pt x="66732" y="86183"/>
                    <a:pt x="66732" y="84541"/>
                  </a:cubicBezTo>
                  <a:cubicBezTo>
                    <a:pt x="66732" y="82898"/>
                    <a:pt x="65433" y="81835"/>
                    <a:pt x="63425" y="81835"/>
                  </a:cubicBezTo>
                  <a:close/>
                  <a:moveTo>
                    <a:pt x="50078" y="98164"/>
                  </a:moveTo>
                  <a:lnTo>
                    <a:pt x="23385" y="98164"/>
                  </a:lnTo>
                  <a:cubicBezTo>
                    <a:pt x="21377" y="98164"/>
                    <a:pt x="20078" y="99323"/>
                    <a:pt x="20078" y="100966"/>
                  </a:cubicBezTo>
                  <a:cubicBezTo>
                    <a:pt x="20078" y="102608"/>
                    <a:pt x="21377" y="103671"/>
                    <a:pt x="23385" y="103671"/>
                  </a:cubicBezTo>
                  <a:lnTo>
                    <a:pt x="50078" y="103671"/>
                  </a:lnTo>
                  <a:cubicBezTo>
                    <a:pt x="52086" y="103671"/>
                    <a:pt x="53385" y="102608"/>
                    <a:pt x="53385" y="100966"/>
                  </a:cubicBezTo>
                  <a:cubicBezTo>
                    <a:pt x="53385" y="99323"/>
                    <a:pt x="52086" y="98164"/>
                    <a:pt x="50078" y="98164"/>
                  </a:cubicBezTo>
                  <a:close/>
                  <a:moveTo>
                    <a:pt x="23385" y="54589"/>
                  </a:moveTo>
                  <a:lnTo>
                    <a:pt x="36732" y="54589"/>
                  </a:lnTo>
                  <a:cubicBezTo>
                    <a:pt x="38740" y="54589"/>
                    <a:pt x="40039" y="53526"/>
                    <a:pt x="40039" y="51884"/>
                  </a:cubicBezTo>
                  <a:cubicBezTo>
                    <a:pt x="40039" y="50241"/>
                    <a:pt x="38740" y="49082"/>
                    <a:pt x="36732" y="49082"/>
                  </a:cubicBezTo>
                  <a:lnTo>
                    <a:pt x="23385" y="49082"/>
                  </a:lnTo>
                  <a:cubicBezTo>
                    <a:pt x="21377" y="49082"/>
                    <a:pt x="20078" y="50241"/>
                    <a:pt x="20078" y="51884"/>
                  </a:cubicBezTo>
                  <a:cubicBezTo>
                    <a:pt x="20078" y="53526"/>
                    <a:pt x="21377" y="54589"/>
                    <a:pt x="23385" y="54589"/>
                  </a:cubicBezTo>
                  <a:close/>
                  <a:moveTo>
                    <a:pt x="20078" y="68212"/>
                  </a:moveTo>
                  <a:cubicBezTo>
                    <a:pt x="20078" y="69855"/>
                    <a:pt x="21377" y="70917"/>
                    <a:pt x="23385" y="70917"/>
                  </a:cubicBezTo>
                  <a:lnTo>
                    <a:pt x="63425" y="70917"/>
                  </a:lnTo>
                  <a:cubicBezTo>
                    <a:pt x="65433" y="70917"/>
                    <a:pt x="66732" y="69855"/>
                    <a:pt x="66732" y="68212"/>
                  </a:cubicBezTo>
                  <a:cubicBezTo>
                    <a:pt x="66732" y="66570"/>
                    <a:pt x="65433" y="65507"/>
                    <a:pt x="63425" y="65507"/>
                  </a:cubicBezTo>
                  <a:lnTo>
                    <a:pt x="23385" y="65507"/>
                  </a:lnTo>
                  <a:cubicBezTo>
                    <a:pt x="21377" y="65507"/>
                    <a:pt x="20078" y="66570"/>
                    <a:pt x="20078" y="68212"/>
                  </a:cubicBezTo>
                  <a:close/>
                  <a:moveTo>
                    <a:pt x="96732" y="0"/>
                  </a:moveTo>
                  <a:lnTo>
                    <a:pt x="46771" y="0"/>
                  </a:lnTo>
                  <a:cubicBezTo>
                    <a:pt x="39330" y="0"/>
                    <a:pt x="33425" y="4927"/>
                    <a:pt x="33425" y="10917"/>
                  </a:cubicBezTo>
                  <a:lnTo>
                    <a:pt x="33425" y="19130"/>
                  </a:lnTo>
                  <a:cubicBezTo>
                    <a:pt x="33425" y="20772"/>
                    <a:pt x="34724" y="21835"/>
                    <a:pt x="36732" y="21835"/>
                  </a:cubicBezTo>
                  <a:cubicBezTo>
                    <a:pt x="38740" y="21835"/>
                    <a:pt x="40039" y="20772"/>
                    <a:pt x="40039" y="19130"/>
                  </a:cubicBezTo>
                  <a:lnTo>
                    <a:pt x="40039" y="10917"/>
                  </a:lnTo>
                  <a:cubicBezTo>
                    <a:pt x="40039" y="7922"/>
                    <a:pt x="43110" y="5507"/>
                    <a:pt x="46771" y="5507"/>
                  </a:cubicBezTo>
                  <a:lnTo>
                    <a:pt x="86692" y="5507"/>
                  </a:lnTo>
                  <a:lnTo>
                    <a:pt x="86692" y="21835"/>
                  </a:lnTo>
                  <a:cubicBezTo>
                    <a:pt x="86692" y="24830"/>
                    <a:pt x="89763" y="27342"/>
                    <a:pt x="93425" y="27342"/>
                  </a:cubicBezTo>
                  <a:lnTo>
                    <a:pt x="113385" y="27342"/>
                  </a:lnTo>
                  <a:lnTo>
                    <a:pt x="113385" y="81835"/>
                  </a:lnTo>
                  <a:cubicBezTo>
                    <a:pt x="113385" y="84830"/>
                    <a:pt x="110433" y="87342"/>
                    <a:pt x="106771" y="87342"/>
                  </a:cubicBezTo>
                  <a:lnTo>
                    <a:pt x="96732" y="87342"/>
                  </a:lnTo>
                  <a:cubicBezTo>
                    <a:pt x="94724" y="87342"/>
                    <a:pt x="93425" y="88405"/>
                    <a:pt x="93425" y="90048"/>
                  </a:cubicBezTo>
                  <a:cubicBezTo>
                    <a:pt x="93425" y="91690"/>
                    <a:pt x="94724" y="92753"/>
                    <a:pt x="96732" y="92753"/>
                  </a:cubicBezTo>
                  <a:lnTo>
                    <a:pt x="106771" y="92753"/>
                  </a:lnTo>
                  <a:cubicBezTo>
                    <a:pt x="114094" y="92753"/>
                    <a:pt x="120000" y="87826"/>
                    <a:pt x="120000" y="81835"/>
                  </a:cubicBezTo>
                  <a:lnTo>
                    <a:pt x="120000" y="21835"/>
                  </a:lnTo>
                  <a:lnTo>
                    <a:pt x="96732" y="0"/>
                  </a:lnTo>
                  <a:close/>
                  <a:moveTo>
                    <a:pt x="93425" y="21835"/>
                  </a:moveTo>
                  <a:lnTo>
                    <a:pt x="93425" y="6086"/>
                  </a:lnTo>
                  <a:lnTo>
                    <a:pt x="110669" y="21835"/>
                  </a:lnTo>
                  <a:lnTo>
                    <a:pt x="93425" y="21835"/>
                  </a:lnTo>
                  <a:close/>
                  <a:moveTo>
                    <a:pt x="13346" y="27342"/>
                  </a:moveTo>
                  <a:cubicBezTo>
                    <a:pt x="6023" y="27342"/>
                    <a:pt x="0" y="32173"/>
                    <a:pt x="0" y="38260"/>
                  </a:cubicBezTo>
                  <a:lnTo>
                    <a:pt x="0" y="109082"/>
                  </a:lnTo>
                  <a:cubicBezTo>
                    <a:pt x="0" y="115072"/>
                    <a:pt x="6023" y="120000"/>
                    <a:pt x="13346" y="120000"/>
                  </a:cubicBezTo>
                  <a:lnTo>
                    <a:pt x="73346" y="120000"/>
                  </a:lnTo>
                  <a:cubicBezTo>
                    <a:pt x="80669" y="120000"/>
                    <a:pt x="86692" y="115072"/>
                    <a:pt x="86692" y="109082"/>
                  </a:cubicBezTo>
                  <a:lnTo>
                    <a:pt x="86692" y="49082"/>
                  </a:lnTo>
                  <a:lnTo>
                    <a:pt x="63425" y="27342"/>
                  </a:lnTo>
                  <a:lnTo>
                    <a:pt x="13346" y="27342"/>
                  </a:lnTo>
                  <a:close/>
                  <a:moveTo>
                    <a:pt x="80078" y="109082"/>
                  </a:moveTo>
                  <a:cubicBezTo>
                    <a:pt x="80078" y="112077"/>
                    <a:pt x="77007" y="114589"/>
                    <a:pt x="73346" y="114589"/>
                  </a:cubicBezTo>
                  <a:lnTo>
                    <a:pt x="13346" y="114589"/>
                  </a:lnTo>
                  <a:cubicBezTo>
                    <a:pt x="9685" y="114589"/>
                    <a:pt x="6732" y="112077"/>
                    <a:pt x="6732" y="109082"/>
                  </a:cubicBezTo>
                  <a:lnTo>
                    <a:pt x="6732" y="38260"/>
                  </a:lnTo>
                  <a:cubicBezTo>
                    <a:pt x="6732" y="35265"/>
                    <a:pt x="9685" y="32753"/>
                    <a:pt x="13346" y="32753"/>
                  </a:cubicBezTo>
                  <a:lnTo>
                    <a:pt x="53385" y="32753"/>
                  </a:lnTo>
                  <a:lnTo>
                    <a:pt x="53385" y="49082"/>
                  </a:lnTo>
                  <a:cubicBezTo>
                    <a:pt x="53385" y="52077"/>
                    <a:pt x="56338" y="54589"/>
                    <a:pt x="60000" y="54589"/>
                  </a:cubicBezTo>
                  <a:lnTo>
                    <a:pt x="80078" y="54589"/>
                  </a:lnTo>
                  <a:lnTo>
                    <a:pt x="80078" y="109082"/>
                  </a:lnTo>
                  <a:close/>
                  <a:moveTo>
                    <a:pt x="60000" y="49082"/>
                  </a:moveTo>
                  <a:lnTo>
                    <a:pt x="60000" y="33333"/>
                  </a:lnTo>
                  <a:lnTo>
                    <a:pt x="77362" y="49082"/>
                  </a:lnTo>
                  <a:lnTo>
                    <a:pt x="60000" y="4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54"/>
            <p:cNvSpPr/>
            <p:nvPr/>
          </p:nvSpPr>
          <p:spPr>
            <a:xfrm>
              <a:off x="5853161" y="673657"/>
              <a:ext cx="240600" cy="297000"/>
            </a:xfrm>
            <a:custGeom>
              <a:rect b="b" l="l" r="r" t="t"/>
              <a:pathLst>
                <a:path extrusionOk="0" h="120000" w="120000">
                  <a:moveTo>
                    <a:pt x="86692"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30048"/>
                  </a:lnTo>
                  <a:lnTo>
                    <a:pt x="86692" y="0"/>
                  </a:lnTo>
                  <a:close/>
                  <a:moveTo>
                    <a:pt x="113385" y="109082"/>
                  </a:moveTo>
                  <a:cubicBezTo>
                    <a:pt x="113385" y="112077"/>
                    <a:pt x="110314" y="114589"/>
                    <a:pt x="106653" y="114589"/>
                  </a:cubicBezTo>
                  <a:lnTo>
                    <a:pt x="13346" y="114589"/>
                  </a:lnTo>
                  <a:cubicBezTo>
                    <a:pt x="9685" y="114589"/>
                    <a:pt x="6732" y="112077"/>
                    <a:pt x="6732" y="109082"/>
                  </a:cubicBezTo>
                  <a:lnTo>
                    <a:pt x="6732" y="10917"/>
                  </a:lnTo>
                  <a:cubicBezTo>
                    <a:pt x="6732" y="7922"/>
                    <a:pt x="9685" y="5507"/>
                    <a:pt x="13346" y="5507"/>
                  </a:cubicBezTo>
                  <a:lnTo>
                    <a:pt x="73346" y="5507"/>
                  </a:lnTo>
                  <a:lnTo>
                    <a:pt x="73346" y="32753"/>
                  </a:lnTo>
                  <a:cubicBezTo>
                    <a:pt x="73346" y="35748"/>
                    <a:pt x="76299" y="38260"/>
                    <a:pt x="79960" y="38260"/>
                  </a:cubicBezTo>
                  <a:lnTo>
                    <a:pt x="113385" y="38260"/>
                  </a:lnTo>
                  <a:lnTo>
                    <a:pt x="113385" y="109082"/>
                  </a:lnTo>
                  <a:close/>
                  <a:moveTo>
                    <a:pt x="79960" y="32753"/>
                  </a:moveTo>
                  <a:lnTo>
                    <a:pt x="79960" y="5507"/>
                  </a:lnTo>
                  <a:lnTo>
                    <a:pt x="83385" y="5507"/>
                  </a:lnTo>
                  <a:lnTo>
                    <a:pt x="113385" y="32753"/>
                  </a:lnTo>
                  <a:lnTo>
                    <a:pt x="79960" y="327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54"/>
            <p:cNvSpPr/>
            <p:nvPr/>
          </p:nvSpPr>
          <p:spPr>
            <a:xfrm>
              <a:off x="733864" y="1243359"/>
              <a:ext cx="240600" cy="297000"/>
            </a:xfrm>
            <a:custGeom>
              <a:rect b="b" l="l" r="r" t="t"/>
              <a:pathLst>
                <a:path extrusionOk="0" h="120000" w="120000">
                  <a:moveTo>
                    <a:pt x="96732" y="0"/>
                  </a:moveTo>
                  <a:lnTo>
                    <a:pt x="46653" y="0"/>
                  </a:lnTo>
                  <a:cubicBezTo>
                    <a:pt x="39330" y="0"/>
                    <a:pt x="33307" y="4927"/>
                    <a:pt x="33307" y="10917"/>
                  </a:cubicBezTo>
                  <a:lnTo>
                    <a:pt x="33307" y="19130"/>
                  </a:lnTo>
                  <a:cubicBezTo>
                    <a:pt x="33307" y="20772"/>
                    <a:pt x="34724" y="21835"/>
                    <a:pt x="36732" y="21835"/>
                  </a:cubicBezTo>
                  <a:cubicBezTo>
                    <a:pt x="38622" y="21835"/>
                    <a:pt x="40039" y="20772"/>
                    <a:pt x="40039" y="19130"/>
                  </a:cubicBezTo>
                  <a:lnTo>
                    <a:pt x="40039" y="10917"/>
                  </a:lnTo>
                  <a:cubicBezTo>
                    <a:pt x="40039" y="7922"/>
                    <a:pt x="42992" y="5507"/>
                    <a:pt x="46653" y="5507"/>
                  </a:cubicBezTo>
                  <a:lnTo>
                    <a:pt x="86692" y="5507"/>
                  </a:lnTo>
                  <a:lnTo>
                    <a:pt x="86692" y="21835"/>
                  </a:lnTo>
                  <a:cubicBezTo>
                    <a:pt x="86692" y="24830"/>
                    <a:pt x="89645" y="27246"/>
                    <a:pt x="93307" y="27246"/>
                  </a:cubicBezTo>
                  <a:lnTo>
                    <a:pt x="113385" y="27246"/>
                  </a:lnTo>
                  <a:lnTo>
                    <a:pt x="113385" y="81835"/>
                  </a:lnTo>
                  <a:cubicBezTo>
                    <a:pt x="113385" y="84830"/>
                    <a:pt x="110314" y="87246"/>
                    <a:pt x="106653" y="87246"/>
                  </a:cubicBezTo>
                  <a:lnTo>
                    <a:pt x="96732" y="87246"/>
                  </a:lnTo>
                  <a:cubicBezTo>
                    <a:pt x="94724" y="87246"/>
                    <a:pt x="93307" y="88405"/>
                    <a:pt x="93307" y="89951"/>
                  </a:cubicBezTo>
                  <a:cubicBezTo>
                    <a:pt x="93307" y="91594"/>
                    <a:pt x="94724" y="92753"/>
                    <a:pt x="96732" y="92753"/>
                  </a:cubicBezTo>
                  <a:lnTo>
                    <a:pt x="106653" y="92753"/>
                  </a:lnTo>
                  <a:cubicBezTo>
                    <a:pt x="113976" y="92753"/>
                    <a:pt x="120000" y="87826"/>
                    <a:pt x="120000" y="81835"/>
                  </a:cubicBezTo>
                  <a:lnTo>
                    <a:pt x="120000" y="21835"/>
                  </a:lnTo>
                  <a:lnTo>
                    <a:pt x="96732" y="0"/>
                  </a:lnTo>
                  <a:close/>
                  <a:moveTo>
                    <a:pt x="93307" y="21835"/>
                  </a:moveTo>
                  <a:lnTo>
                    <a:pt x="93307" y="5990"/>
                  </a:lnTo>
                  <a:lnTo>
                    <a:pt x="110669" y="21835"/>
                  </a:lnTo>
                  <a:lnTo>
                    <a:pt x="93307" y="21835"/>
                  </a:lnTo>
                  <a:close/>
                  <a:moveTo>
                    <a:pt x="13346" y="27246"/>
                  </a:moveTo>
                  <a:cubicBezTo>
                    <a:pt x="6023" y="27246"/>
                    <a:pt x="0" y="32173"/>
                    <a:pt x="0" y="38164"/>
                  </a:cubicBezTo>
                  <a:lnTo>
                    <a:pt x="0" y="109082"/>
                  </a:lnTo>
                  <a:cubicBezTo>
                    <a:pt x="0" y="115072"/>
                    <a:pt x="6023" y="120000"/>
                    <a:pt x="13346" y="120000"/>
                  </a:cubicBezTo>
                  <a:lnTo>
                    <a:pt x="73346" y="120000"/>
                  </a:lnTo>
                  <a:cubicBezTo>
                    <a:pt x="80669" y="120000"/>
                    <a:pt x="86692" y="115072"/>
                    <a:pt x="86692" y="109082"/>
                  </a:cubicBezTo>
                  <a:lnTo>
                    <a:pt x="86692" y="49082"/>
                  </a:lnTo>
                  <a:lnTo>
                    <a:pt x="63307" y="27246"/>
                  </a:lnTo>
                  <a:lnTo>
                    <a:pt x="13346" y="27246"/>
                  </a:lnTo>
                  <a:close/>
                  <a:moveTo>
                    <a:pt x="79960" y="109082"/>
                  </a:moveTo>
                  <a:cubicBezTo>
                    <a:pt x="79960" y="112077"/>
                    <a:pt x="77007" y="114492"/>
                    <a:pt x="73346" y="114492"/>
                  </a:cubicBezTo>
                  <a:lnTo>
                    <a:pt x="13346" y="114492"/>
                  </a:lnTo>
                  <a:cubicBezTo>
                    <a:pt x="9685" y="114492"/>
                    <a:pt x="6732" y="112077"/>
                    <a:pt x="6732" y="109082"/>
                  </a:cubicBezTo>
                  <a:lnTo>
                    <a:pt x="6732" y="38164"/>
                  </a:lnTo>
                  <a:cubicBezTo>
                    <a:pt x="6732" y="35169"/>
                    <a:pt x="9685" y="32753"/>
                    <a:pt x="13346" y="32753"/>
                  </a:cubicBezTo>
                  <a:lnTo>
                    <a:pt x="53385" y="32753"/>
                  </a:lnTo>
                  <a:lnTo>
                    <a:pt x="53385" y="49082"/>
                  </a:lnTo>
                  <a:cubicBezTo>
                    <a:pt x="53385" y="52077"/>
                    <a:pt x="56338" y="54589"/>
                    <a:pt x="60000" y="54589"/>
                  </a:cubicBezTo>
                  <a:lnTo>
                    <a:pt x="79960" y="54589"/>
                  </a:lnTo>
                  <a:lnTo>
                    <a:pt x="79960" y="109082"/>
                  </a:lnTo>
                  <a:close/>
                  <a:moveTo>
                    <a:pt x="60000" y="49082"/>
                  </a:moveTo>
                  <a:lnTo>
                    <a:pt x="60000" y="33236"/>
                  </a:lnTo>
                  <a:lnTo>
                    <a:pt x="77362" y="49082"/>
                  </a:lnTo>
                  <a:lnTo>
                    <a:pt x="60000" y="4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54"/>
            <p:cNvSpPr/>
            <p:nvPr/>
          </p:nvSpPr>
          <p:spPr>
            <a:xfrm>
              <a:off x="1271470" y="1243359"/>
              <a:ext cx="297000" cy="297000"/>
            </a:xfrm>
            <a:custGeom>
              <a:rect b="b" l="l" r="r" t="t"/>
              <a:pathLst>
                <a:path extrusionOk="0" h="120000" w="12000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54"/>
            <p:cNvSpPr/>
            <p:nvPr/>
          </p:nvSpPr>
          <p:spPr>
            <a:xfrm>
              <a:off x="1873268" y="1243359"/>
              <a:ext cx="240600" cy="297000"/>
            </a:xfrm>
            <a:custGeom>
              <a:rect b="b" l="l" r="r" t="t"/>
              <a:pathLst>
                <a:path extrusionOk="0" h="120000" w="120000">
                  <a:moveTo>
                    <a:pt x="20078" y="49082"/>
                  </a:moveTo>
                  <a:lnTo>
                    <a:pt x="60000" y="49082"/>
                  </a:lnTo>
                  <a:cubicBezTo>
                    <a:pt x="62007" y="49082"/>
                    <a:pt x="63425" y="48019"/>
                    <a:pt x="63425" y="46376"/>
                  </a:cubicBezTo>
                  <a:cubicBezTo>
                    <a:pt x="63425" y="44734"/>
                    <a:pt x="62007" y="43671"/>
                    <a:pt x="60000" y="43671"/>
                  </a:cubicBezTo>
                  <a:lnTo>
                    <a:pt x="20078" y="43671"/>
                  </a:lnTo>
                  <a:cubicBezTo>
                    <a:pt x="18070" y="43671"/>
                    <a:pt x="16771" y="44734"/>
                    <a:pt x="16771" y="46376"/>
                  </a:cubicBezTo>
                  <a:cubicBezTo>
                    <a:pt x="16771" y="48019"/>
                    <a:pt x="18070" y="49082"/>
                    <a:pt x="20078" y="49082"/>
                  </a:cubicBezTo>
                  <a:close/>
                  <a:moveTo>
                    <a:pt x="113385" y="10917"/>
                  </a:moveTo>
                  <a:lnTo>
                    <a:pt x="96732" y="10917"/>
                  </a:lnTo>
                  <a:lnTo>
                    <a:pt x="96732" y="2705"/>
                  </a:lnTo>
                  <a:cubicBezTo>
                    <a:pt x="96732" y="1062"/>
                    <a:pt x="95433" y="0"/>
                    <a:pt x="93425" y="0"/>
                  </a:cubicBezTo>
                  <a:cubicBezTo>
                    <a:pt x="91417" y="0"/>
                    <a:pt x="90000" y="1062"/>
                    <a:pt x="90000" y="2705"/>
                  </a:cubicBezTo>
                  <a:lnTo>
                    <a:pt x="90000" y="10917"/>
                  </a:lnTo>
                  <a:lnTo>
                    <a:pt x="83385" y="10917"/>
                  </a:lnTo>
                  <a:lnTo>
                    <a:pt x="83385" y="2705"/>
                  </a:lnTo>
                  <a:cubicBezTo>
                    <a:pt x="83385" y="1062"/>
                    <a:pt x="82086" y="0"/>
                    <a:pt x="80078" y="0"/>
                  </a:cubicBezTo>
                  <a:cubicBezTo>
                    <a:pt x="78070" y="0"/>
                    <a:pt x="76771" y="1062"/>
                    <a:pt x="76771" y="2705"/>
                  </a:cubicBezTo>
                  <a:lnTo>
                    <a:pt x="76771" y="10917"/>
                  </a:lnTo>
                  <a:lnTo>
                    <a:pt x="70039" y="10917"/>
                  </a:lnTo>
                  <a:lnTo>
                    <a:pt x="70039" y="2705"/>
                  </a:lnTo>
                  <a:cubicBezTo>
                    <a:pt x="70039" y="1062"/>
                    <a:pt x="68740" y="0"/>
                    <a:pt x="66732" y="0"/>
                  </a:cubicBezTo>
                  <a:cubicBezTo>
                    <a:pt x="64724" y="0"/>
                    <a:pt x="63425" y="1062"/>
                    <a:pt x="63425" y="2705"/>
                  </a:cubicBezTo>
                  <a:lnTo>
                    <a:pt x="63425" y="10917"/>
                  </a:lnTo>
                  <a:lnTo>
                    <a:pt x="56692" y="10917"/>
                  </a:lnTo>
                  <a:lnTo>
                    <a:pt x="56692" y="2705"/>
                  </a:lnTo>
                  <a:cubicBezTo>
                    <a:pt x="56692" y="1062"/>
                    <a:pt x="55393" y="0"/>
                    <a:pt x="53385" y="0"/>
                  </a:cubicBezTo>
                  <a:cubicBezTo>
                    <a:pt x="51377" y="0"/>
                    <a:pt x="50078" y="1062"/>
                    <a:pt x="50078" y="2705"/>
                  </a:cubicBezTo>
                  <a:lnTo>
                    <a:pt x="50078" y="10917"/>
                  </a:lnTo>
                  <a:lnTo>
                    <a:pt x="43346" y="10917"/>
                  </a:lnTo>
                  <a:lnTo>
                    <a:pt x="43346" y="2705"/>
                  </a:lnTo>
                  <a:cubicBezTo>
                    <a:pt x="43346" y="1062"/>
                    <a:pt x="42047" y="0"/>
                    <a:pt x="40039" y="0"/>
                  </a:cubicBezTo>
                  <a:cubicBezTo>
                    <a:pt x="38031" y="0"/>
                    <a:pt x="36732" y="1062"/>
                    <a:pt x="36732" y="2705"/>
                  </a:cubicBezTo>
                  <a:lnTo>
                    <a:pt x="36732" y="10917"/>
                  </a:lnTo>
                  <a:lnTo>
                    <a:pt x="30000" y="10917"/>
                  </a:lnTo>
                  <a:lnTo>
                    <a:pt x="30000" y="2705"/>
                  </a:lnTo>
                  <a:cubicBezTo>
                    <a:pt x="30000" y="1062"/>
                    <a:pt x="28700" y="0"/>
                    <a:pt x="26692" y="0"/>
                  </a:cubicBezTo>
                  <a:cubicBezTo>
                    <a:pt x="24685" y="0"/>
                    <a:pt x="23385" y="1062"/>
                    <a:pt x="23385" y="2705"/>
                  </a:cubicBezTo>
                  <a:lnTo>
                    <a:pt x="23385" y="10917"/>
                  </a:lnTo>
                  <a:lnTo>
                    <a:pt x="6732" y="10917"/>
                  </a:lnTo>
                  <a:cubicBezTo>
                    <a:pt x="3070" y="10917"/>
                    <a:pt x="0" y="13333"/>
                    <a:pt x="0" y="16328"/>
                  </a:cubicBezTo>
                  <a:lnTo>
                    <a:pt x="0" y="114492"/>
                  </a:lnTo>
                  <a:cubicBezTo>
                    <a:pt x="0" y="117487"/>
                    <a:pt x="3070" y="120000"/>
                    <a:pt x="6732" y="120000"/>
                  </a:cubicBezTo>
                  <a:lnTo>
                    <a:pt x="113385" y="120000"/>
                  </a:lnTo>
                  <a:cubicBezTo>
                    <a:pt x="117047" y="120000"/>
                    <a:pt x="120000" y="117487"/>
                    <a:pt x="120000" y="114492"/>
                  </a:cubicBezTo>
                  <a:lnTo>
                    <a:pt x="120000" y="16328"/>
                  </a:lnTo>
                  <a:cubicBezTo>
                    <a:pt x="120000" y="13333"/>
                    <a:pt x="117047" y="10917"/>
                    <a:pt x="113385" y="10917"/>
                  </a:cubicBezTo>
                  <a:close/>
                  <a:moveTo>
                    <a:pt x="6732" y="114492"/>
                  </a:moveTo>
                  <a:lnTo>
                    <a:pt x="6732" y="98164"/>
                  </a:lnTo>
                  <a:lnTo>
                    <a:pt x="26692" y="114492"/>
                  </a:lnTo>
                  <a:lnTo>
                    <a:pt x="6732" y="114492"/>
                  </a:lnTo>
                  <a:close/>
                  <a:moveTo>
                    <a:pt x="113385" y="114492"/>
                  </a:moveTo>
                  <a:lnTo>
                    <a:pt x="36732" y="114492"/>
                  </a:lnTo>
                  <a:lnTo>
                    <a:pt x="6732" y="89951"/>
                  </a:lnTo>
                  <a:lnTo>
                    <a:pt x="6732" y="16328"/>
                  </a:lnTo>
                  <a:lnTo>
                    <a:pt x="23385" y="16328"/>
                  </a:lnTo>
                  <a:lnTo>
                    <a:pt x="23385" y="24541"/>
                  </a:lnTo>
                  <a:cubicBezTo>
                    <a:pt x="23385" y="26183"/>
                    <a:pt x="24685" y="27246"/>
                    <a:pt x="26692" y="27246"/>
                  </a:cubicBezTo>
                  <a:cubicBezTo>
                    <a:pt x="28700" y="27246"/>
                    <a:pt x="30000" y="26183"/>
                    <a:pt x="30000" y="24541"/>
                  </a:cubicBezTo>
                  <a:lnTo>
                    <a:pt x="30000" y="16328"/>
                  </a:lnTo>
                  <a:lnTo>
                    <a:pt x="36732" y="16328"/>
                  </a:lnTo>
                  <a:lnTo>
                    <a:pt x="36732" y="24541"/>
                  </a:lnTo>
                  <a:cubicBezTo>
                    <a:pt x="36732" y="26183"/>
                    <a:pt x="38031" y="27246"/>
                    <a:pt x="40039" y="27246"/>
                  </a:cubicBezTo>
                  <a:cubicBezTo>
                    <a:pt x="42047" y="27246"/>
                    <a:pt x="43346" y="26183"/>
                    <a:pt x="43346" y="24541"/>
                  </a:cubicBezTo>
                  <a:lnTo>
                    <a:pt x="43346" y="16328"/>
                  </a:lnTo>
                  <a:lnTo>
                    <a:pt x="50078" y="16328"/>
                  </a:lnTo>
                  <a:lnTo>
                    <a:pt x="50078" y="24541"/>
                  </a:lnTo>
                  <a:cubicBezTo>
                    <a:pt x="50078" y="26183"/>
                    <a:pt x="51377" y="27246"/>
                    <a:pt x="53385" y="27246"/>
                  </a:cubicBezTo>
                  <a:cubicBezTo>
                    <a:pt x="55393" y="27246"/>
                    <a:pt x="56692" y="26183"/>
                    <a:pt x="56692" y="24541"/>
                  </a:cubicBezTo>
                  <a:lnTo>
                    <a:pt x="56692" y="16328"/>
                  </a:lnTo>
                  <a:lnTo>
                    <a:pt x="63425" y="16328"/>
                  </a:lnTo>
                  <a:lnTo>
                    <a:pt x="63425" y="24541"/>
                  </a:lnTo>
                  <a:cubicBezTo>
                    <a:pt x="63425" y="26183"/>
                    <a:pt x="64724" y="27246"/>
                    <a:pt x="66732" y="27246"/>
                  </a:cubicBezTo>
                  <a:cubicBezTo>
                    <a:pt x="68740" y="27246"/>
                    <a:pt x="70039" y="26183"/>
                    <a:pt x="70039" y="24541"/>
                  </a:cubicBezTo>
                  <a:lnTo>
                    <a:pt x="70039" y="16328"/>
                  </a:lnTo>
                  <a:lnTo>
                    <a:pt x="76771" y="16328"/>
                  </a:lnTo>
                  <a:lnTo>
                    <a:pt x="76771" y="24541"/>
                  </a:lnTo>
                  <a:cubicBezTo>
                    <a:pt x="76771" y="26183"/>
                    <a:pt x="78070" y="27246"/>
                    <a:pt x="80078" y="27246"/>
                  </a:cubicBezTo>
                  <a:cubicBezTo>
                    <a:pt x="82086" y="27246"/>
                    <a:pt x="83385" y="26183"/>
                    <a:pt x="83385" y="24541"/>
                  </a:cubicBezTo>
                  <a:lnTo>
                    <a:pt x="83385" y="16328"/>
                  </a:lnTo>
                  <a:lnTo>
                    <a:pt x="90000" y="16328"/>
                  </a:lnTo>
                  <a:lnTo>
                    <a:pt x="90000" y="24541"/>
                  </a:lnTo>
                  <a:cubicBezTo>
                    <a:pt x="90000" y="26183"/>
                    <a:pt x="91417" y="27246"/>
                    <a:pt x="93425" y="27246"/>
                  </a:cubicBezTo>
                  <a:cubicBezTo>
                    <a:pt x="95433" y="27246"/>
                    <a:pt x="96732" y="26183"/>
                    <a:pt x="96732" y="24541"/>
                  </a:cubicBezTo>
                  <a:lnTo>
                    <a:pt x="96732" y="16328"/>
                  </a:lnTo>
                  <a:lnTo>
                    <a:pt x="113385" y="16328"/>
                  </a:lnTo>
                  <a:lnTo>
                    <a:pt x="113385" y="114492"/>
                  </a:lnTo>
                  <a:close/>
                  <a:moveTo>
                    <a:pt x="16771" y="62705"/>
                  </a:moveTo>
                  <a:cubicBezTo>
                    <a:pt x="16771" y="64347"/>
                    <a:pt x="18070" y="65410"/>
                    <a:pt x="20078" y="65410"/>
                  </a:cubicBezTo>
                  <a:lnTo>
                    <a:pt x="100039" y="65410"/>
                  </a:lnTo>
                  <a:cubicBezTo>
                    <a:pt x="102047" y="65410"/>
                    <a:pt x="103346" y="64347"/>
                    <a:pt x="103346" y="62705"/>
                  </a:cubicBezTo>
                  <a:cubicBezTo>
                    <a:pt x="103346" y="61062"/>
                    <a:pt x="102047" y="60000"/>
                    <a:pt x="100039" y="60000"/>
                  </a:cubicBezTo>
                  <a:lnTo>
                    <a:pt x="20078" y="60000"/>
                  </a:lnTo>
                  <a:cubicBezTo>
                    <a:pt x="18070" y="60000"/>
                    <a:pt x="16771" y="61062"/>
                    <a:pt x="16771" y="62705"/>
                  </a:cubicBezTo>
                  <a:close/>
                  <a:moveTo>
                    <a:pt x="80078" y="76328"/>
                  </a:moveTo>
                  <a:lnTo>
                    <a:pt x="20078" y="76328"/>
                  </a:lnTo>
                  <a:cubicBezTo>
                    <a:pt x="18070" y="76328"/>
                    <a:pt x="16771" y="77487"/>
                    <a:pt x="16771" y="79130"/>
                  </a:cubicBezTo>
                  <a:cubicBezTo>
                    <a:pt x="16771" y="80676"/>
                    <a:pt x="18070" y="81835"/>
                    <a:pt x="20078" y="81835"/>
                  </a:cubicBezTo>
                  <a:lnTo>
                    <a:pt x="80078" y="81835"/>
                  </a:lnTo>
                  <a:cubicBezTo>
                    <a:pt x="82086" y="81835"/>
                    <a:pt x="83385" y="80676"/>
                    <a:pt x="83385" y="79130"/>
                  </a:cubicBezTo>
                  <a:cubicBezTo>
                    <a:pt x="83385" y="77487"/>
                    <a:pt x="82086" y="76328"/>
                    <a:pt x="80078" y="763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54"/>
            <p:cNvSpPr/>
            <p:nvPr/>
          </p:nvSpPr>
          <p:spPr>
            <a:xfrm>
              <a:off x="2434947" y="1243359"/>
              <a:ext cx="248700" cy="297000"/>
            </a:xfrm>
            <a:custGeom>
              <a:rect b="b" l="l" r="r" t="t"/>
              <a:pathLst>
                <a:path extrusionOk="0" h="120000" w="120000">
                  <a:moveTo>
                    <a:pt x="23385" y="60000"/>
                  </a:moveTo>
                  <a:lnTo>
                    <a:pt x="63307" y="60000"/>
                  </a:lnTo>
                  <a:cubicBezTo>
                    <a:pt x="65314" y="60000"/>
                    <a:pt x="66732" y="58937"/>
                    <a:pt x="66732" y="57294"/>
                  </a:cubicBezTo>
                  <a:cubicBezTo>
                    <a:pt x="66732" y="55652"/>
                    <a:pt x="65314" y="54589"/>
                    <a:pt x="63307" y="54589"/>
                  </a:cubicBezTo>
                  <a:lnTo>
                    <a:pt x="23385" y="54589"/>
                  </a:lnTo>
                  <a:cubicBezTo>
                    <a:pt x="21377" y="54589"/>
                    <a:pt x="19960" y="55652"/>
                    <a:pt x="19960" y="57294"/>
                  </a:cubicBezTo>
                  <a:cubicBezTo>
                    <a:pt x="19960" y="58937"/>
                    <a:pt x="21377" y="60000"/>
                    <a:pt x="23385" y="60000"/>
                  </a:cubicBezTo>
                  <a:close/>
                  <a:moveTo>
                    <a:pt x="23385" y="76328"/>
                  </a:moveTo>
                  <a:lnTo>
                    <a:pt x="96732" y="76328"/>
                  </a:lnTo>
                  <a:cubicBezTo>
                    <a:pt x="98622" y="76328"/>
                    <a:pt x="100039" y="75265"/>
                    <a:pt x="100039" y="73623"/>
                  </a:cubicBezTo>
                  <a:cubicBezTo>
                    <a:pt x="100039" y="71980"/>
                    <a:pt x="98622" y="70917"/>
                    <a:pt x="96732" y="70917"/>
                  </a:cubicBezTo>
                  <a:lnTo>
                    <a:pt x="23385" y="70917"/>
                  </a:lnTo>
                  <a:cubicBezTo>
                    <a:pt x="21377" y="70917"/>
                    <a:pt x="19960" y="71980"/>
                    <a:pt x="19960" y="73623"/>
                  </a:cubicBezTo>
                  <a:cubicBezTo>
                    <a:pt x="19960" y="75265"/>
                    <a:pt x="21377" y="76328"/>
                    <a:pt x="23385" y="76328"/>
                  </a:cubicBezTo>
                  <a:close/>
                  <a:moveTo>
                    <a:pt x="23385" y="92753"/>
                  </a:moveTo>
                  <a:lnTo>
                    <a:pt x="83385" y="92753"/>
                  </a:lnTo>
                  <a:cubicBezTo>
                    <a:pt x="85393" y="92753"/>
                    <a:pt x="86692" y="91594"/>
                    <a:pt x="86692" y="89951"/>
                  </a:cubicBezTo>
                  <a:cubicBezTo>
                    <a:pt x="86692" y="88405"/>
                    <a:pt x="85393" y="87246"/>
                    <a:pt x="83385" y="87246"/>
                  </a:cubicBezTo>
                  <a:lnTo>
                    <a:pt x="23385" y="87246"/>
                  </a:lnTo>
                  <a:cubicBezTo>
                    <a:pt x="21377" y="87246"/>
                    <a:pt x="19960" y="88405"/>
                    <a:pt x="19960" y="89951"/>
                  </a:cubicBezTo>
                  <a:cubicBezTo>
                    <a:pt x="19960" y="91594"/>
                    <a:pt x="21377" y="92753"/>
                    <a:pt x="23385" y="92753"/>
                  </a:cubicBezTo>
                  <a:close/>
                  <a:moveTo>
                    <a:pt x="113385" y="16328"/>
                  </a:moveTo>
                  <a:lnTo>
                    <a:pt x="86692" y="16328"/>
                  </a:lnTo>
                  <a:lnTo>
                    <a:pt x="86692" y="10917"/>
                  </a:lnTo>
                  <a:cubicBezTo>
                    <a:pt x="86692" y="7922"/>
                    <a:pt x="83622" y="5507"/>
                    <a:pt x="79960" y="5507"/>
                  </a:cubicBezTo>
                  <a:lnTo>
                    <a:pt x="66732" y="5507"/>
                  </a:lnTo>
                  <a:cubicBezTo>
                    <a:pt x="66732" y="2512"/>
                    <a:pt x="63661" y="0"/>
                    <a:pt x="60000" y="0"/>
                  </a:cubicBezTo>
                  <a:cubicBezTo>
                    <a:pt x="56338" y="0"/>
                    <a:pt x="53385" y="2512"/>
                    <a:pt x="53385" y="5507"/>
                  </a:cubicBezTo>
                  <a:lnTo>
                    <a:pt x="40039" y="5507"/>
                  </a:lnTo>
                  <a:cubicBezTo>
                    <a:pt x="36377" y="5507"/>
                    <a:pt x="33307" y="7922"/>
                    <a:pt x="33307" y="10917"/>
                  </a:cubicBezTo>
                  <a:lnTo>
                    <a:pt x="33307" y="16328"/>
                  </a:lnTo>
                  <a:lnTo>
                    <a:pt x="6732" y="16328"/>
                  </a:lnTo>
                  <a:cubicBezTo>
                    <a:pt x="3070" y="16328"/>
                    <a:pt x="0" y="18840"/>
                    <a:pt x="0" y="21835"/>
                  </a:cubicBezTo>
                  <a:lnTo>
                    <a:pt x="0" y="114492"/>
                  </a:lnTo>
                  <a:cubicBezTo>
                    <a:pt x="0" y="117487"/>
                    <a:pt x="3070" y="120000"/>
                    <a:pt x="6732" y="120000"/>
                  </a:cubicBezTo>
                  <a:lnTo>
                    <a:pt x="113385" y="120000"/>
                  </a:lnTo>
                  <a:cubicBezTo>
                    <a:pt x="117047" y="120000"/>
                    <a:pt x="120000" y="117487"/>
                    <a:pt x="120000" y="114492"/>
                  </a:cubicBezTo>
                  <a:lnTo>
                    <a:pt x="120000" y="21835"/>
                  </a:lnTo>
                  <a:cubicBezTo>
                    <a:pt x="120000" y="18840"/>
                    <a:pt x="117047" y="16328"/>
                    <a:pt x="113385" y="16328"/>
                  </a:cubicBezTo>
                  <a:close/>
                  <a:moveTo>
                    <a:pt x="40039" y="10917"/>
                  </a:moveTo>
                  <a:lnTo>
                    <a:pt x="79960" y="10917"/>
                  </a:lnTo>
                  <a:lnTo>
                    <a:pt x="79960" y="21835"/>
                  </a:lnTo>
                  <a:lnTo>
                    <a:pt x="40039" y="21835"/>
                  </a:lnTo>
                  <a:lnTo>
                    <a:pt x="40039" y="10917"/>
                  </a:lnTo>
                  <a:close/>
                  <a:moveTo>
                    <a:pt x="113385" y="114492"/>
                  </a:moveTo>
                  <a:lnTo>
                    <a:pt x="6732" y="114492"/>
                  </a:lnTo>
                  <a:lnTo>
                    <a:pt x="6732" y="38164"/>
                  </a:lnTo>
                  <a:lnTo>
                    <a:pt x="113385" y="38164"/>
                  </a:lnTo>
                  <a:lnTo>
                    <a:pt x="113385" y="114492"/>
                  </a:lnTo>
                  <a:close/>
                  <a:moveTo>
                    <a:pt x="113385" y="32753"/>
                  </a:moveTo>
                  <a:lnTo>
                    <a:pt x="6732" y="32753"/>
                  </a:lnTo>
                  <a:lnTo>
                    <a:pt x="6732" y="21835"/>
                  </a:lnTo>
                  <a:lnTo>
                    <a:pt x="33307" y="21835"/>
                  </a:lnTo>
                  <a:cubicBezTo>
                    <a:pt x="33307" y="24830"/>
                    <a:pt x="36377" y="27246"/>
                    <a:pt x="40039" y="27246"/>
                  </a:cubicBezTo>
                  <a:lnTo>
                    <a:pt x="79960" y="27246"/>
                  </a:lnTo>
                  <a:cubicBezTo>
                    <a:pt x="83622" y="27246"/>
                    <a:pt x="86692" y="24830"/>
                    <a:pt x="86692" y="21835"/>
                  </a:cubicBezTo>
                  <a:lnTo>
                    <a:pt x="113385" y="21835"/>
                  </a:lnTo>
                  <a:lnTo>
                    <a:pt x="113385" y="327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54"/>
            <p:cNvSpPr/>
            <p:nvPr/>
          </p:nvSpPr>
          <p:spPr>
            <a:xfrm>
              <a:off x="2980577" y="1283479"/>
              <a:ext cx="297000" cy="208500"/>
            </a:xfrm>
            <a:custGeom>
              <a:rect b="b" l="l" r="r" t="t"/>
              <a:pathLst>
                <a:path extrusionOk="0" h="120000" w="120000">
                  <a:moveTo>
                    <a:pt x="120000" y="3971"/>
                  </a:moveTo>
                  <a:cubicBezTo>
                    <a:pt x="120000" y="1560"/>
                    <a:pt x="118840" y="0"/>
                    <a:pt x="117198" y="0"/>
                  </a:cubicBezTo>
                  <a:cubicBezTo>
                    <a:pt x="116425" y="0"/>
                    <a:pt x="115845" y="283"/>
                    <a:pt x="115362" y="1134"/>
                  </a:cubicBezTo>
                  <a:lnTo>
                    <a:pt x="115362" y="1134"/>
                  </a:lnTo>
                  <a:lnTo>
                    <a:pt x="43574" y="110496"/>
                  </a:lnTo>
                  <a:lnTo>
                    <a:pt x="4637" y="53191"/>
                  </a:lnTo>
                  <a:cubicBezTo>
                    <a:pt x="4057" y="52340"/>
                    <a:pt x="3574" y="52056"/>
                    <a:pt x="2705" y="52056"/>
                  </a:cubicBezTo>
                  <a:cubicBezTo>
                    <a:pt x="1062" y="52056"/>
                    <a:pt x="0" y="53617"/>
                    <a:pt x="0" y="56028"/>
                  </a:cubicBezTo>
                  <a:cubicBezTo>
                    <a:pt x="0" y="57163"/>
                    <a:pt x="289" y="58014"/>
                    <a:pt x="772" y="58865"/>
                  </a:cubicBezTo>
                  <a:lnTo>
                    <a:pt x="41739" y="118865"/>
                  </a:lnTo>
                  <a:cubicBezTo>
                    <a:pt x="42222" y="119716"/>
                    <a:pt x="42801" y="120000"/>
                    <a:pt x="43574" y="120000"/>
                  </a:cubicBezTo>
                  <a:cubicBezTo>
                    <a:pt x="44444" y="120000"/>
                    <a:pt x="45024" y="119716"/>
                    <a:pt x="45507" y="118865"/>
                  </a:cubicBezTo>
                  <a:lnTo>
                    <a:pt x="45507" y="118865"/>
                  </a:lnTo>
                  <a:lnTo>
                    <a:pt x="119130" y="6808"/>
                  </a:lnTo>
                  <a:lnTo>
                    <a:pt x="119130" y="6808"/>
                  </a:lnTo>
                  <a:cubicBezTo>
                    <a:pt x="119710" y="5957"/>
                    <a:pt x="120000" y="5106"/>
                    <a:pt x="120000" y="397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54"/>
            <p:cNvSpPr/>
            <p:nvPr/>
          </p:nvSpPr>
          <p:spPr>
            <a:xfrm>
              <a:off x="3550280" y="1243359"/>
              <a:ext cx="297000" cy="297000"/>
            </a:xfrm>
            <a:custGeom>
              <a:rect b="b" l="l" r="r" t="t"/>
              <a:pathLst>
                <a:path extrusionOk="0" h="120000" w="12000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54"/>
            <p:cNvSpPr/>
            <p:nvPr/>
          </p:nvSpPr>
          <p:spPr>
            <a:xfrm>
              <a:off x="4144054" y="1267431"/>
              <a:ext cx="240600" cy="240600"/>
            </a:xfrm>
            <a:custGeom>
              <a:rect b="b" l="l" r="r" t="t"/>
              <a:pathLst>
                <a:path extrusionOk="0" h="120000" w="120000">
                  <a:moveTo>
                    <a:pt x="64724" y="60000"/>
                  </a:moveTo>
                  <a:lnTo>
                    <a:pt x="119055" y="5669"/>
                  </a:lnTo>
                  <a:cubicBezTo>
                    <a:pt x="119645" y="4960"/>
                    <a:pt x="120000" y="4370"/>
                    <a:pt x="120000" y="3307"/>
                  </a:cubicBezTo>
                  <a:cubicBezTo>
                    <a:pt x="120000" y="1299"/>
                    <a:pt x="118700" y="0"/>
                    <a:pt x="116692" y="0"/>
                  </a:cubicBezTo>
                  <a:cubicBezTo>
                    <a:pt x="115629" y="0"/>
                    <a:pt x="115039" y="354"/>
                    <a:pt x="114330" y="944"/>
                  </a:cubicBezTo>
                  <a:lnTo>
                    <a:pt x="60000" y="55275"/>
                  </a:lnTo>
                  <a:lnTo>
                    <a:pt x="5669" y="944"/>
                  </a:lnTo>
                  <a:cubicBezTo>
                    <a:pt x="4960" y="354"/>
                    <a:pt x="4370" y="0"/>
                    <a:pt x="3307" y="0"/>
                  </a:cubicBezTo>
                  <a:cubicBezTo>
                    <a:pt x="1299" y="0"/>
                    <a:pt x="0" y="1299"/>
                    <a:pt x="0" y="3307"/>
                  </a:cubicBezTo>
                  <a:cubicBezTo>
                    <a:pt x="0" y="4370"/>
                    <a:pt x="354" y="4960"/>
                    <a:pt x="1062" y="5669"/>
                  </a:cubicBezTo>
                  <a:lnTo>
                    <a:pt x="55393" y="60000"/>
                  </a:lnTo>
                  <a:lnTo>
                    <a:pt x="1062" y="114330"/>
                  </a:lnTo>
                  <a:cubicBezTo>
                    <a:pt x="354" y="115039"/>
                    <a:pt x="0" y="115629"/>
                    <a:pt x="0" y="116692"/>
                  </a:cubicBezTo>
                  <a:cubicBezTo>
                    <a:pt x="0" y="118700"/>
                    <a:pt x="1299" y="120000"/>
                    <a:pt x="3307" y="120000"/>
                  </a:cubicBezTo>
                  <a:cubicBezTo>
                    <a:pt x="4370" y="120000"/>
                    <a:pt x="4960" y="119645"/>
                    <a:pt x="5669" y="119055"/>
                  </a:cubicBezTo>
                  <a:lnTo>
                    <a:pt x="60000" y="64724"/>
                  </a:lnTo>
                  <a:lnTo>
                    <a:pt x="114330" y="119055"/>
                  </a:lnTo>
                  <a:cubicBezTo>
                    <a:pt x="115039" y="119645"/>
                    <a:pt x="115629" y="120000"/>
                    <a:pt x="116692" y="120000"/>
                  </a:cubicBezTo>
                  <a:cubicBezTo>
                    <a:pt x="118700" y="120000"/>
                    <a:pt x="120000" y="118700"/>
                    <a:pt x="120000" y="116692"/>
                  </a:cubicBezTo>
                  <a:cubicBezTo>
                    <a:pt x="120000" y="115629"/>
                    <a:pt x="119645" y="115039"/>
                    <a:pt x="119055" y="114330"/>
                  </a:cubicBezTo>
                  <a:lnTo>
                    <a:pt x="64724" y="6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54"/>
            <p:cNvSpPr/>
            <p:nvPr/>
          </p:nvSpPr>
          <p:spPr>
            <a:xfrm>
              <a:off x="4689684" y="1243359"/>
              <a:ext cx="297000" cy="297000"/>
            </a:xfrm>
            <a:custGeom>
              <a:rect b="b" l="l" r="r" t="t"/>
              <a:pathLst>
                <a:path extrusionOk="0" h="120000" w="120000">
                  <a:moveTo>
                    <a:pt x="10917" y="49082"/>
                  </a:moveTo>
                  <a:lnTo>
                    <a:pt x="16328" y="49082"/>
                  </a:lnTo>
                  <a:lnTo>
                    <a:pt x="16328" y="43671"/>
                  </a:lnTo>
                  <a:lnTo>
                    <a:pt x="10917" y="43671"/>
                  </a:lnTo>
                  <a:lnTo>
                    <a:pt x="10917" y="49082"/>
                  </a:lnTo>
                  <a:close/>
                  <a:moveTo>
                    <a:pt x="10917" y="27246"/>
                  </a:moveTo>
                  <a:lnTo>
                    <a:pt x="16328" y="27246"/>
                  </a:lnTo>
                  <a:lnTo>
                    <a:pt x="16328" y="21835"/>
                  </a:lnTo>
                  <a:lnTo>
                    <a:pt x="10917" y="21835"/>
                  </a:lnTo>
                  <a:lnTo>
                    <a:pt x="10917" y="27246"/>
                  </a:lnTo>
                  <a:close/>
                  <a:moveTo>
                    <a:pt x="10917" y="38164"/>
                  </a:moveTo>
                  <a:lnTo>
                    <a:pt x="16328" y="38164"/>
                  </a:lnTo>
                  <a:lnTo>
                    <a:pt x="16328" y="32753"/>
                  </a:lnTo>
                  <a:lnTo>
                    <a:pt x="10917" y="32753"/>
                  </a:lnTo>
                  <a:lnTo>
                    <a:pt x="10917" y="38164"/>
                  </a:lnTo>
                  <a:close/>
                  <a:moveTo>
                    <a:pt x="16328" y="70917"/>
                  </a:moveTo>
                  <a:lnTo>
                    <a:pt x="10917" y="70917"/>
                  </a:lnTo>
                  <a:lnTo>
                    <a:pt x="10917" y="76328"/>
                  </a:lnTo>
                  <a:lnTo>
                    <a:pt x="16328" y="76328"/>
                  </a:lnTo>
                  <a:lnTo>
                    <a:pt x="16328" y="70917"/>
                  </a:lnTo>
                  <a:close/>
                  <a:moveTo>
                    <a:pt x="16328" y="81835"/>
                  </a:moveTo>
                  <a:lnTo>
                    <a:pt x="10917" y="81835"/>
                  </a:lnTo>
                  <a:lnTo>
                    <a:pt x="10917" y="87246"/>
                  </a:lnTo>
                  <a:lnTo>
                    <a:pt x="16328" y="87246"/>
                  </a:lnTo>
                  <a:lnTo>
                    <a:pt x="16328" y="81835"/>
                  </a:lnTo>
                  <a:close/>
                  <a:moveTo>
                    <a:pt x="10917" y="16328"/>
                  </a:moveTo>
                  <a:lnTo>
                    <a:pt x="16328" y="16328"/>
                  </a:lnTo>
                  <a:lnTo>
                    <a:pt x="16328" y="10917"/>
                  </a:lnTo>
                  <a:lnTo>
                    <a:pt x="10917" y="10917"/>
                  </a:lnTo>
                  <a:lnTo>
                    <a:pt x="10917" y="16328"/>
                  </a:lnTo>
                  <a:close/>
                  <a:moveTo>
                    <a:pt x="16328" y="92753"/>
                  </a:moveTo>
                  <a:lnTo>
                    <a:pt x="10917" y="92753"/>
                  </a:lnTo>
                  <a:lnTo>
                    <a:pt x="10917" y="98164"/>
                  </a:lnTo>
                  <a:lnTo>
                    <a:pt x="16328" y="98164"/>
                  </a:lnTo>
                  <a:lnTo>
                    <a:pt x="16328" y="92753"/>
                  </a:lnTo>
                  <a:close/>
                  <a:moveTo>
                    <a:pt x="16328" y="103671"/>
                  </a:moveTo>
                  <a:lnTo>
                    <a:pt x="10917" y="103671"/>
                  </a:lnTo>
                  <a:lnTo>
                    <a:pt x="10917" y="109082"/>
                  </a:lnTo>
                  <a:lnTo>
                    <a:pt x="16328" y="109082"/>
                  </a:lnTo>
                  <a:lnTo>
                    <a:pt x="16328" y="103671"/>
                  </a:lnTo>
                  <a:close/>
                  <a:moveTo>
                    <a:pt x="109082" y="103671"/>
                  </a:moveTo>
                  <a:lnTo>
                    <a:pt x="103574" y="103671"/>
                  </a:lnTo>
                  <a:lnTo>
                    <a:pt x="103574" y="109082"/>
                  </a:lnTo>
                  <a:lnTo>
                    <a:pt x="109082" y="109082"/>
                  </a:lnTo>
                  <a:lnTo>
                    <a:pt x="109082" y="103671"/>
                  </a:lnTo>
                  <a:close/>
                  <a:moveTo>
                    <a:pt x="109082" y="92753"/>
                  </a:moveTo>
                  <a:lnTo>
                    <a:pt x="103574" y="92753"/>
                  </a:lnTo>
                  <a:lnTo>
                    <a:pt x="103574" y="98164"/>
                  </a:lnTo>
                  <a:lnTo>
                    <a:pt x="109082" y="98164"/>
                  </a:lnTo>
                  <a:lnTo>
                    <a:pt x="109082" y="92753"/>
                  </a:lnTo>
                  <a:close/>
                  <a:moveTo>
                    <a:pt x="103574" y="49082"/>
                  </a:moveTo>
                  <a:lnTo>
                    <a:pt x="109082" y="49082"/>
                  </a:lnTo>
                  <a:lnTo>
                    <a:pt x="109082" y="43671"/>
                  </a:lnTo>
                  <a:lnTo>
                    <a:pt x="103574" y="43671"/>
                  </a:lnTo>
                  <a:lnTo>
                    <a:pt x="103574" y="49082"/>
                  </a:lnTo>
                  <a:close/>
                  <a:moveTo>
                    <a:pt x="103574" y="38164"/>
                  </a:moveTo>
                  <a:lnTo>
                    <a:pt x="109082" y="38164"/>
                  </a:lnTo>
                  <a:lnTo>
                    <a:pt x="109082" y="32753"/>
                  </a:lnTo>
                  <a:lnTo>
                    <a:pt x="103574" y="32753"/>
                  </a:lnTo>
                  <a:lnTo>
                    <a:pt x="103574" y="38164"/>
                  </a:lnTo>
                  <a:close/>
                  <a:moveTo>
                    <a:pt x="109082" y="81835"/>
                  </a:moveTo>
                  <a:lnTo>
                    <a:pt x="103574" y="81835"/>
                  </a:lnTo>
                  <a:lnTo>
                    <a:pt x="103574" y="87246"/>
                  </a:lnTo>
                  <a:lnTo>
                    <a:pt x="109082" y="87246"/>
                  </a:lnTo>
                  <a:lnTo>
                    <a:pt x="109082" y="81835"/>
                  </a:ln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21835" y="114492"/>
                  </a:moveTo>
                  <a:lnTo>
                    <a:pt x="10917" y="114492"/>
                  </a:lnTo>
                  <a:cubicBezTo>
                    <a:pt x="7922" y="114492"/>
                    <a:pt x="5410" y="112077"/>
                    <a:pt x="5410" y="109082"/>
                  </a:cubicBezTo>
                  <a:lnTo>
                    <a:pt x="5410" y="62705"/>
                  </a:lnTo>
                  <a:lnTo>
                    <a:pt x="21835" y="62705"/>
                  </a:lnTo>
                  <a:lnTo>
                    <a:pt x="21835" y="114492"/>
                  </a:lnTo>
                  <a:close/>
                  <a:moveTo>
                    <a:pt x="21835" y="57294"/>
                  </a:moveTo>
                  <a:lnTo>
                    <a:pt x="5410" y="57294"/>
                  </a:lnTo>
                  <a:lnTo>
                    <a:pt x="5410" y="10917"/>
                  </a:lnTo>
                  <a:cubicBezTo>
                    <a:pt x="5410" y="7922"/>
                    <a:pt x="7922" y="5507"/>
                    <a:pt x="10917" y="5507"/>
                  </a:cubicBezTo>
                  <a:lnTo>
                    <a:pt x="21835" y="5507"/>
                  </a:lnTo>
                  <a:lnTo>
                    <a:pt x="21835" y="57294"/>
                  </a:lnTo>
                  <a:close/>
                  <a:moveTo>
                    <a:pt x="92657" y="114492"/>
                  </a:moveTo>
                  <a:lnTo>
                    <a:pt x="27246" y="114492"/>
                  </a:lnTo>
                  <a:lnTo>
                    <a:pt x="27246" y="62705"/>
                  </a:lnTo>
                  <a:lnTo>
                    <a:pt x="92657" y="62705"/>
                  </a:lnTo>
                  <a:lnTo>
                    <a:pt x="92657" y="114492"/>
                  </a:lnTo>
                  <a:close/>
                  <a:moveTo>
                    <a:pt x="92657" y="57294"/>
                  </a:moveTo>
                  <a:lnTo>
                    <a:pt x="27246" y="57294"/>
                  </a:lnTo>
                  <a:lnTo>
                    <a:pt x="27246" y="5507"/>
                  </a:lnTo>
                  <a:lnTo>
                    <a:pt x="92657" y="5507"/>
                  </a:lnTo>
                  <a:lnTo>
                    <a:pt x="92657" y="57294"/>
                  </a:lnTo>
                  <a:close/>
                  <a:moveTo>
                    <a:pt x="114492" y="109082"/>
                  </a:moveTo>
                  <a:cubicBezTo>
                    <a:pt x="114492" y="112077"/>
                    <a:pt x="112077" y="114492"/>
                    <a:pt x="109082" y="114492"/>
                  </a:cubicBezTo>
                  <a:lnTo>
                    <a:pt x="98164" y="114492"/>
                  </a:lnTo>
                  <a:lnTo>
                    <a:pt x="98164" y="62705"/>
                  </a:lnTo>
                  <a:lnTo>
                    <a:pt x="114492" y="62705"/>
                  </a:lnTo>
                  <a:lnTo>
                    <a:pt x="114492" y="109082"/>
                  </a:lnTo>
                  <a:close/>
                  <a:moveTo>
                    <a:pt x="114492" y="57294"/>
                  </a:moveTo>
                  <a:lnTo>
                    <a:pt x="98164" y="57294"/>
                  </a:lnTo>
                  <a:lnTo>
                    <a:pt x="98164" y="5507"/>
                  </a:lnTo>
                  <a:lnTo>
                    <a:pt x="109082" y="5507"/>
                  </a:lnTo>
                  <a:cubicBezTo>
                    <a:pt x="112077" y="5507"/>
                    <a:pt x="114492" y="7922"/>
                    <a:pt x="114492" y="10917"/>
                  </a:cubicBezTo>
                  <a:lnTo>
                    <a:pt x="114492" y="57294"/>
                  </a:lnTo>
                  <a:close/>
                  <a:moveTo>
                    <a:pt x="103574" y="16328"/>
                  </a:moveTo>
                  <a:lnTo>
                    <a:pt x="109082" y="16328"/>
                  </a:lnTo>
                  <a:lnTo>
                    <a:pt x="109082" y="10917"/>
                  </a:lnTo>
                  <a:lnTo>
                    <a:pt x="103574" y="10917"/>
                  </a:lnTo>
                  <a:lnTo>
                    <a:pt x="103574" y="16328"/>
                  </a:lnTo>
                  <a:close/>
                  <a:moveTo>
                    <a:pt x="109082" y="70917"/>
                  </a:moveTo>
                  <a:lnTo>
                    <a:pt x="103574" y="70917"/>
                  </a:lnTo>
                  <a:lnTo>
                    <a:pt x="103574" y="76328"/>
                  </a:lnTo>
                  <a:lnTo>
                    <a:pt x="109082" y="76328"/>
                  </a:lnTo>
                  <a:lnTo>
                    <a:pt x="109082" y="70917"/>
                  </a:lnTo>
                  <a:close/>
                  <a:moveTo>
                    <a:pt x="103574" y="27246"/>
                  </a:moveTo>
                  <a:lnTo>
                    <a:pt x="109082" y="27246"/>
                  </a:lnTo>
                  <a:lnTo>
                    <a:pt x="109082" y="21835"/>
                  </a:lnTo>
                  <a:lnTo>
                    <a:pt x="103574" y="21835"/>
                  </a:lnTo>
                  <a:lnTo>
                    <a:pt x="103574" y="272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54"/>
            <p:cNvSpPr/>
            <p:nvPr/>
          </p:nvSpPr>
          <p:spPr>
            <a:xfrm>
              <a:off x="5259388" y="1243359"/>
              <a:ext cx="297000" cy="297000"/>
            </a:xfrm>
            <a:custGeom>
              <a:rect b="b" l="l" r="r" t="t"/>
              <a:pathLst>
                <a:path extrusionOk="0" h="120000" w="120000">
                  <a:moveTo>
                    <a:pt x="16341" y="103671"/>
                  </a:moveTo>
                  <a:lnTo>
                    <a:pt x="10829" y="103671"/>
                  </a:lnTo>
                  <a:lnTo>
                    <a:pt x="10829" y="109082"/>
                  </a:lnTo>
                  <a:lnTo>
                    <a:pt x="16341" y="109082"/>
                  </a:lnTo>
                  <a:lnTo>
                    <a:pt x="16341" y="103671"/>
                  </a:lnTo>
                  <a:close/>
                  <a:moveTo>
                    <a:pt x="16341" y="81835"/>
                  </a:moveTo>
                  <a:lnTo>
                    <a:pt x="10829" y="81835"/>
                  </a:lnTo>
                  <a:lnTo>
                    <a:pt x="10829" y="87246"/>
                  </a:lnTo>
                  <a:lnTo>
                    <a:pt x="16341" y="87246"/>
                  </a:lnTo>
                  <a:lnTo>
                    <a:pt x="16341" y="81835"/>
                  </a:lnTo>
                  <a:close/>
                  <a:moveTo>
                    <a:pt x="10829" y="38164"/>
                  </a:moveTo>
                  <a:lnTo>
                    <a:pt x="16341" y="38164"/>
                  </a:lnTo>
                  <a:lnTo>
                    <a:pt x="16341" y="32753"/>
                  </a:lnTo>
                  <a:lnTo>
                    <a:pt x="10829" y="32753"/>
                  </a:lnTo>
                  <a:lnTo>
                    <a:pt x="10829" y="38164"/>
                  </a:lnTo>
                  <a:close/>
                  <a:moveTo>
                    <a:pt x="16341" y="92753"/>
                  </a:moveTo>
                  <a:lnTo>
                    <a:pt x="10829" y="92753"/>
                  </a:lnTo>
                  <a:lnTo>
                    <a:pt x="10829" y="98164"/>
                  </a:lnTo>
                  <a:lnTo>
                    <a:pt x="16341" y="98164"/>
                  </a:lnTo>
                  <a:lnTo>
                    <a:pt x="16341" y="92753"/>
                  </a:lnTo>
                  <a:close/>
                  <a:moveTo>
                    <a:pt x="10829" y="60000"/>
                  </a:moveTo>
                  <a:lnTo>
                    <a:pt x="16341" y="60000"/>
                  </a:lnTo>
                  <a:lnTo>
                    <a:pt x="16341" y="54589"/>
                  </a:lnTo>
                  <a:lnTo>
                    <a:pt x="10829" y="54589"/>
                  </a:lnTo>
                  <a:lnTo>
                    <a:pt x="10829" y="60000"/>
                  </a:lnTo>
                  <a:close/>
                  <a:moveTo>
                    <a:pt x="10829" y="49082"/>
                  </a:moveTo>
                  <a:lnTo>
                    <a:pt x="16341" y="49082"/>
                  </a:lnTo>
                  <a:lnTo>
                    <a:pt x="16341" y="43671"/>
                  </a:lnTo>
                  <a:lnTo>
                    <a:pt x="10829" y="43671"/>
                  </a:lnTo>
                  <a:lnTo>
                    <a:pt x="10829" y="49082"/>
                  </a:lnTo>
                  <a:close/>
                  <a:moveTo>
                    <a:pt x="87316" y="21835"/>
                  </a:moveTo>
                  <a:lnTo>
                    <a:pt x="10829" y="21835"/>
                  </a:lnTo>
                  <a:cubicBezTo>
                    <a:pt x="4834" y="21835"/>
                    <a:pt x="0" y="26763"/>
                    <a:pt x="0" y="32753"/>
                  </a:cubicBezTo>
                  <a:lnTo>
                    <a:pt x="0" y="109082"/>
                  </a:lnTo>
                  <a:cubicBezTo>
                    <a:pt x="0" y="115072"/>
                    <a:pt x="4834" y="120000"/>
                    <a:pt x="10829" y="120000"/>
                  </a:cubicBezTo>
                  <a:lnTo>
                    <a:pt x="87316" y="120000"/>
                  </a:lnTo>
                  <a:cubicBezTo>
                    <a:pt x="93311" y="120000"/>
                    <a:pt x="98243" y="115072"/>
                    <a:pt x="98243" y="109082"/>
                  </a:cubicBezTo>
                  <a:lnTo>
                    <a:pt x="98243" y="32753"/>
                  </a:lnTo>
                  <a:cubicBezTo>
                    <a:pt x="98243" y="26763"/>
                    <a:pt x="93311" y="21835"/>
                    <a:pt x="87316" y="21835"/>
                  </a:cubicBezTo>
                  <a:close/>
                  <a:moveTo>
                    <a:pt x="21756" y="114492"/>
                  </a:moveTo>
                  <a:lnTo>
                    <a:pt x="10829" y="114492"/>
                  </a:lnTo>
                  <a:cubicBezTo>
                    <a:pt x="7832" y="114492"/>
                    <a:pt x="5414" y="112077"/>
                    <a:pt x="5414" y="109082"/>
                  </a:cubicBezTo>
                  <a:lnTo>
                    <a:pt x="5414" y="73623"/>
                  </a:lnTo>
                  <a:lnTo>
                    <a:pt x="21756" y="73623"/>
                  </a:lnTo>
                  <a:lnTo>
                    <a:pt x="21756" y="114492"/>
                  </a:lnTo>
                  <a:close/>
                  <a:moveTo>
                    <a:pt x="21756" y="68212"/>
                  </a:moveTo>
                  <a:lnTo>
                    <a:pt x="5414" y="68212"/>
                  </a:lnTo>
                  <a:lnTo>
                    <a:pt x="5414" y="32753"/>
                  </a:lnTo>
                  <a:cubicBezTo>
                    <a:pt x="5414" y="29758"/>
                    <a:pt x="7832" y="27246"/>
                    <a:pt x="10829" y="27246"/>
                  </a:cubicBezTo>
                  <a:lnTo>
                    <a:pt x="21756" y="27246"/>
                  </a:lnTo>
                  <a:lnTo>
                    <a:pt x="21756" y="68212"/>
                  </a:lnTo>
                  <a:close/>
                  <a:moveTo>
                    <a:pt x="70878" y="114492"/>
                  </a:moveTo>
                  <a:lnTo>
                    <a:pt x="27268" y="114492"/>
                  </a:lnTo>
                  <a:lnTo>
                    <a:pt x="27268" y="73623"/>
                  </a:lnTo>
                  <a:lnTo>
                    <a:pt x="70878" y="73623"/>
                  </a:lnTo>
                  <a:lnTo>
                    <a:pt x="70878" y="114492"/>
                  </a:lnTo>
                  <a:close/>
                  <a:moveTo>
                    <a:pt x="70878" y="68212"/>
                  </a:moveTo>
                  <a:lnTo>
                    <a:pt x="27268" y="68212"/>
                  </a:lnTo>
                  <a:lnTo>
                    <a:pt x="27268" y="27246"/>
                  </a:lnTo>
                  <a:lnTo>
                    <a:pt x="70878" y="27246"/>
                  </a:lnTo>
                  <a:lnTo>
                    <a:pt x="70878" y="68212"/>
                  </a:lnTo>
                  <a:close/>
                  <a:moveTo>
                    <a:pt x="92731" y="109082"/>
                  </a:moveTo>
                  <a:cubicBezTo>
                    <a:pt x="92731" y="112077"/>
                    <a:pt x="90314" y="114492"/>
                    <a:pt x="87316" y="114492"/>
                  </a:cubicBezTo>
                  <a:lnTo>
                    <a:pt x="76390" y="114492"/>
                  </a:lnTo>
                  <a:lnTo>
                    <a:pt x="76390" y="73623"/>
                  </a:lnTo>
                  <a:lnTo>
                    <a:pt x="92731" y="73623"/>
                  </a:lnTo>
                  <a:lnTo>
                    <a:pt x="92731" y="109082"/>
                  </a:lnTo>
                  <a:close/>
                  <a:moveTo>
                    <a:pt x="92731" y="68212"/>
                  </a:moveTo>
                  <a:lnTo>
                    <a:pt x="76390" y="68212"/>
                  </a:lnTo>
                  <a:lnTo>
                    <a:pt x="76390" y="27246"/>
                  </a:lnTo>
                  <a:lnTo>
                    <a:pt x="87316" y="27246"/>
                  </a:lnTo>
                  <a:cubicBezTo>
                    <a:pt x="90314" y="27246"/>
                    <a:pt x="92731" y="29758"/>
                    <a:pt x="92731" y="32753"/>
                  </a:cubicBezTo>
                  <a:lnTo>
                    <a:pt x="92731" y="68212"/>
                  </a:lnTo>
                  <a:close/>
                  <a:moveTo>
                    <a:pt x="81804" y="38164"/>
                  </a:moveTo>
                  <a:lnTo>
                    <a:pt x="87316" y="38164"/>
                  </a:lnTo>
                  <a:lnTo>
                    <a:pt x="87316" y="32753"/>
                  </a:lnTo>
                  <a:lnTo>
                    <a:pt x="81804" y="32753"/>
                  </a:lnTo>
                  <a:lnTo>
                    <a:pt x="81804" y="38164"/>
                  </a:lnTo>
                  <a:close/>
                  <a:moveTo>
                    <a:pt x="109073" y="0"/>
                  </a:moveTo>
                  <a:lnTo>
                    <a:pt x="32683" y="0"/>
                  </a:lnTo>
                  <a:cubicBezTo>
                    <a:pt x="26688" y="0"/>
                    <a:pt x="21756" y="4927"/>
                    <a:pt x="21756" y="10917"/>
                  </a:cubicBezTo>
                  <a:lnTo>
                    <a:pt x="21756" y="13623"/>
                  </a:lnTo>
                  <a:cubicBezTo>
                    <a:pt x="21756" y="15265"/>
                    <a:pt x="22917" y="16328"/>
                    <a:pt x="24560" y="16328"/>
                  </a:cubicBezTo>
                  <a:cubicBezTo>
                    <a:pt x="26107" y="16328"/>
                    <a:pt x="27268" y="15265"/>
                    <a:pt x="27268" y="13623"/>
                  </a:cubicBezTo>
                  <a:lnTo>
                    <a:pt x="27268" y="10917"/>
                  </a:lnTo>
                  <a:cubicBezTo>
                    <a:pt x="27268" y="7922"/>
                    <a:pt x="29685" y="5507"/>
                    <a:pt x="32683" y="5507"/>
                  </a:cubicBezTo>
                  <a:lnTo>
                    <a:pt x="109073" y="5507"/>
                  </a:lnTo>
                  <a:cubicBezTo>
                    <a:pt x="112070" y="5507"/>
                    <a:pt x="114585" y="7922"/>
                    <a:pt x="114585" y="10917"/>
                  </a:cubicBezTo>
                  <a:lnTo>
                    <a:pt x="114585" y="87246"/>
                  </a:lnTo>
                  <a:cubicBezTo>
                    <a:pt x="114585" y="90241"/>
                    <a:pt x="112070" y="92753"/>
                    <a:pt x="109073" y="92753"/>
                  </a:cubicBezTo>
                  <a:lnTo>
                    <a:pt x="106365" y="92753"/>
                  </a:lnTo>
                  <a:cubicBezTo>
                    <a:pt x="104721" y="92753"/>
                    <a:pt x="103658" y="93816"/>
                    <a:pt x="103658" y="95458"/>
                  </a:cubicBezTo>
                  <a:cubicBezTo>
                    <a:pt x="103658" y="97101"/>
                    <a:pt x="104721" y="98164"/>
                    <a:pt x="106365" y="98164"/>
                  </a:cubicBezTo>
                  <a:lnTo>
                    <a:pt x="109073" y="98164"/>
                  </a:lnTo>
                  <a:cubicBezTo>
                    <a:pt x="115165" y="98164"/>
                    <a:pt x="120000" y="93236"/>
                    <a:pt x="120000" y="87246"/>
                  </a:cubicBezTo>
                  <a:lnTo>
                    <a:pt x="120000" y="10917"/>
                  </a:lnTo>
                  <a:cubicBezTo>
                    <a:pt x="120000" y="4927"/>
                    <a:pt x="115165" y="0"/>
                    <a:pt x="109073" y="0"/>
                  </a:cubicBezTo>
                  <a:close/>
                  <a:moveTo>
                    <a:pt x="81804" y="49082"/>
                  </a:moveTo>
                  <a:lnTo>
                    <a:pt x="87316" y="49082"/>
                  </a:lnTo>
                  <a:lnTo>
                    <a:pt x="87316" y="43671"/>
                  </a:lnTo>
                  <a:lnTo>
                    <a:pt x="81804" y="43671"/>
                  </a:lnTo>
                  <a:lnTo>
                    <a:pt x="81804" y="49082"/>
                  </a:lnTo>
                  <a:close/>
                  <a:moveTo>
                    <a:pt x="87316" y="92753"/>
                  </a:moveTo>
                  <a:lnTo>
                    <a:pt x="81804" y="92753"/>
                  </a:lnTo>
                  <a:lnTo>
                    <a:pt x="81804" y="98164"/>
                  </a:lnTo>
                  <a:lnTo>
                    <a:pt x="87316" y="98164"/>
                  </a:lnTo>
                  <a:lnTo>
                    <a:pt x="87316" y="92753"/>
                  </a:lnTo>
                  <a:close/>
                  <a:moveTo>
                    <a:pt x="81804" y="60000"/>
                  </a:moveTo>
                  <a:lnTo>
                    <a:pt x="87316" y="60000"/>
                  </a:lnTo>
                  <a:lnTo>
                    <a:pt x="87316" y="54589"/>
                  </a:lnTo>
                  <a:lnTo>
                    <a:pt x="81804" y="54589"/>
                  </a:lnTo>
                  <a:lnTo>
                    <a:pt x="81804" y="60000"/>
                  </a:lnTo>
                  <a:close/>
                  <a:moveTo>
                    <a:pt x="87316" y="81835"/>
                  </a:moveTo>
                  <a:lnTo>
                    <a:pt x="81804" y="81835"/>
                  </a:lnTo>
                  <a:lnTo>
                    <a:pt x="81804" y="87246"/>
                  </a:lnTo>
                  <a:lnTo>
                    <a:pt x="87316" y="87246"/>
                  </a:lnTo>
                  <a:lnTo>
                    <a:pt x="87316" y="81835"/>
                  </a:lnTo>
                  <a:close/>
                  <a:moveTo>
                    <a:pt x="87316" y="103671"/>
                  </a:moveTo>
                  <a:lnTo>
                    <a:pt x="81804" y="103671"/>
                  </a:lnTo>
                  <a:lnTo>
                    <a:pt x="81804" y="109082"/>
                  </a:lnTo>
                  <a:lnTo>
                    <a:pt x="87316" y="109082"/>
                  </a:lnTo>
                  <a:lnTo>
                    <a:pt x="87316" y="1036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54"/>
            <p:cNvSpPr/>
            <p:nvPr/>
          </p:nvSpPr>
          <p:spPr>
            <a:xfrm>
              <a:off x="5821065" y="1243359"/>
              <a:ext cx="304800" cy="297000"/>
            </a:xfrm>
            <a:custGeom>
              <a:rect b="b" l="l" r="r" t="t"/>
              <a:pathLst>
                <a:path extrusionOk="0" h="120000" w="120000">
                  <a:moveTo>
                    <a:pt x="10917" y="27246"/>
                  </a:moveTo>
                  <a:lnTo>
                    <a:pt x="16425" y="27246"/>
                  </a:lnTo>
                  <a:lnTo>
                    <a:pt x="16425" y="21835"/>
                  </a:lnTo>
                  <a:lnTo>
                    <a:pt x="10917" y="21835"/>
                  </a:lnTo>
                  <a:lnTo>
                    <a:pt x="10917" y="27246"/>
                  </a:lnTo>
                  <a:close/>
                  <a:moveTo>
                    <a:pt x="10917" y="38164"/>
                  </a:moveTo>
                  <a:lnTo>
                    <a:pt x="16425" y="38164"/>
                  </a:lnTo>
                  <a:lnTo>
                    <a:pt x="16425" y="32753"/>
                  </a:lnTo>
                  <a:lnTo>
                    <a:pt x="10917" y="32753"/>
                  </a:lnTo>
                  <a:lnTo>
                    <a:pt x="10917" y="38164"/>
                  </a:lnTo>
                  <a:close/>
                  <a:moveTo>
                    <a:pt x="16425" y="103671"/>
                  </a:moveTo>
                  <a:lnTo>
                    <a:pt x="10917" y="103671"/>
                  </a:lnTo>
                  <a:lnTo>
                    <a:pt x="10917" y="109082"/>
                  </a:lnTo>
                  <a:lnTo>
                    <a:pt x="16425" y="109082"/>
                  </a:lnTo>
                  <a:lnTo>
                    <a:pt x="16425" y="103671"/>
                  </a:lnTo>
                  <a:close/>
                  <a:moveTo>
                    <a:pt x="16425" y="81835"/>
                  </a:moveTo>
                  <a:lnTo>
                    <a:pt x="10917" y="81835"/>
                  </a:lnTo>
                  <a:lnTo>
                    <a:pt x="10917" y="87246"/>
                  </a:lnTo>
                  <a:lnTo>
                    <a:pt x="16425" y="87246"/>
                  </a:lnTo>
                  <a:lnTo>
                    <a:pt x="16425" y="81835"/>
                  </a:lnTo>
                  <a:close/>
                  <a:moveTo>
                    <a:pt x="16425" y="70917"/>
                  </a:moveTo>
                  <a:lnTo>
                    <a:pt x="10917" y="70917"/>
                  </a:lnTo>
                  <a:lnTo>
                    <a:pt x="10917" y="76328"/>
                  </a:lnTo>
                  <a:lnTo>
                    <a:pt x="16425" y="76328"/>
                  </a:lnTo>
                  <a:lnTo>
                    <a:pt x="16425" y="70917"/>
                  </a:lnTo>
                  <a:close/>
                  <a:moveTo>
                    <a:pt x="16425" y="92753"/>
                  </a:moveTo>
                  <a:lnTo>
                    <a:pt x="10917" y="92753"/>
                  </a:lnTo>
                  <a:lnTo>
                    <a:pt x="10917" y="98164"/>
                  </a:lnTo>
                  <a:lnTo>
                    <a:pt x="16425" y="98164"/>
                  </a:lnTo>
                  <a:lnTo>
                    <a:pt x="16425" y="92753"/>
                  </a:lnTo>
                  <a:close/>
                  <a:moveTo>
                    <a:pt x="10917" y="49082"/>
                  </a:moveTo>
                  <a:lnTo>
                    <a:pt x="16425" y="49082"/>
                  </a:lnTo>
                  <a:lnTo>
                    <a:pt x="16425" y="43671"/>
                  </a:lnTo>
                  <a:lnTo>
                    <a:pt x="10917" y="43671"/>
                  </a:lnTo>
                  <a:lnTo>
                    <a:pt x="10917" y="49082"/>
                  </a:lnTo>
                  <a:close/>
                  <a:moveTo>
                    <a:pt x="10917" y="16328"/>
                  </a:moveTo>
                  <a:lnTo>
                    <a:pt x="16425" y="16328"/>
                  </a:lnTo>
                  <a:lnTo>
                    <a:pt x="16425" y="10917"/>
                  </a:lnTo>
                  <a:lnTo>
                    <a:pt x="10917" y="10917"/>
                  </a:lnTo>
                  <a:lnTo>
                    <a:pt x="10917" y="16328"/>
                  </a:lnTo>
                  <a:close/>
                  <a:moveTo>
                    <a:pt x="103671" y="27246"/>
                  </a:moveTo>
                  <a:lnTo>
                    <a:pt x="109082" y="27246"/>
                  </a:lnTo>
                  <a:lnTo>
                    <a:pt x="109082" y="21835"/>
                  </a:lnTo>
                  <a:lnTo>
                    <a:pt x="103671" y="21835"/>
                  </a:lnTo>
                  <a:lnTo>
                    <a:pt x="103671" y="27246"/>
                  </a:lnTo>
                  <a:close/>
                  <a:moveTo>
                    <a:pt x="103671" y="38164"/>
                  </a:moveTo>
                  <a:lnTo>
                    <a:pt x="109082" y="38164"/>
                  </a:lnTo>
                  <a:lnTo>
                    <a:pt x="109082" y="32753"/>
                  </a:lnTo>
                  <a:lnTo>
                    <a:pt x="103671" y="32753"/>
                  </a:lnTo>
                  <a:lnTo>
                    <a:pt x="103671" y="38164"/>
                  </a:lnTo>
                  <a:close/>
                  <a:moveTo>
                    <a:pt x="103671" y="49082"/>
                  </a:moveTo>
                  <a:lnTo>
                    <a:pt x="109082" y="49082"/>
                  </a:lnTo>
                  <a:lnTo>
                    <a:pt x="109082" y="43671"/>
                  </a:lnTo>
                  <a:lnTo>
                    <a:pt x="103671" y="43671"/>
                  </a:lnTo>
                  <a:lnTo>
                    <a:pt x="103671" y="49082"/>
                  </a:ln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21835" y="114492"/>
                  </a:moveTo>
                  <a:lnTo>
                    <a:pt x="10917" y="114492"/>
                  </a:lnTo>
                  <a:cubicBezTo>
                    <a:pt x="7922" y="114492"/>
                    <a:pt x="5507" y="112077"/>
                    <a:pt x="5507" y="109082"/>
                  </a:cubicBezTo>
                  <a:lnTo>
                    <a:pt x="5507" y="62705"/>
                  </a:lnTo>
                  <a:lnTo>
                    <a:pt x="21835" y="62705"/>
                  </a:lnTo>
                  <a:lnTo>
                    <a:pt x="21835" y="114492"/>
                  </a:lnTo>
                  <a:close/>
                  <a:moveTo>
                    <a:pt x="21835" y="57294"/>
                  </a:moveTo>
                  <a:lnTo>
                    <a:pt x="5507" y="57294"/>
                  </a:lnTo>
                  <a:lnTo>
                    <a:pt x="5507" y="10917"/>
                  </a:lnTo>
                  <a:cubicBezTo>
                    <a:pt x="5507" y="7922"/>
                    <a:pt x="7922" y="5507"/>
                    <a:pt x="10917" y="5507"/>
                  </a:cubicBezTo>
                  <a:lnTo>
                    <a:pt x="21835" y="5507"/>
                  </a:lnTo>
                  <a:lnTo>
                    <a:pt x="21835" y="57294"/>
                  </a:lnTo>
                  <a:close/>
                  <a:moveTo>
                    <a:pt x="92753" y="114492"/>
                  </a:moveTo>
                  <a:lnTo>
                    <a:pt x="27246" y="114492"/>
                  </a:lnTo>
                  <a:lnTo>
                    <a:pt x="27246" y="5507"/>
                  </a:lnTo>
                  <a:lnTo>
                    <a:pt x="92753" y="5507"/>
                  </a:lnTo>
                  <a:lnTo>
                    <a:pt x="92753" y="114492"/>
                  </a:lnTo>
                  <a:close/>
                  <a:moveTo>
                    <a:pt x="114589" y="109082"/>
                  </a:moveTo>
                  <a:cubicBezTo>
                    <a:pt x="114589" y="112077"/>
                    <a:pt x="112077" y="114492"/>
                    <a:pt x="109082" y="114492"/>
                  </a:cubicBezTo>
                  <a:lnTo>
                    <a:pt x="98164" y="114492"/>
                  </a:lnTo>
                  <a:lnTo>
                    <a:pt x="98164" y="62705"/>
                  </a:lnTo>
                  <a:lnTo>
                    <a:pt x="114589" y="62705"/>
                  </a:lnTo>
                  <a:lnTo>
                    <a:pt x="114589" y="109082"/>
                  </a:lnTo>
                  <a:close/>
                  <a:moveTo>
                    <a:pt x="114589" y="57294"/>
                  </a:moveTo>
                  <a:lnTo>
                    <a:pt x="98164" y="57294"/>
                  </a:lnTo>
                  <a:lnTo>
                    <a:pt x="98164" y="5507"/>
                  </a:lnTo>
                  <a:lnTo>
                    <a:pt x="109082" y="5507"/>
                  </a:lnTo>
                  <a:cubicBezTo>
                    <a:pt x="112077" y="5507"/>
                    <a:pt x="114589" y="7922"/>
                    <a:pt x="114589" y="10917"/>
                  </a:cubicBezTo>
                  <a:lnTo>
                    <a:pt x="114589" y="57294"/>
                  </a:lnTo>
                  <a:close/>
                  <a:moveTo>
                    <a:pt x="103671" y="16328"/>
                  </a:moveTo>
                  <a:lnTo>
                    <a:pt x="109082" y="16328"/>
                  </a:lnTo>
                  <a:lnTo>
                    <a:pt x="109082" y="10917"/>
                  </a:lnTo>
                  <a:lnTo>
                    <a:pt x="103671" y="10917"/>
                  </a:lnTo>
                  <a:lnTo>
                    <a:pt x="103671" y="16328"/>
                  </a:lnTo>
                  <a:close/>
                  <a:moveTo>
                    <a:pt x="109082" y="92753"/>
                  </a:moveTo>
                  <a:lnTo>
                    <a:pt x="103671" y="92753"/>
                  </a:lnTo>
                  <a:lnTo>
                    <a:pt x="103671" y="98164"/>
                  </a:lnTo>
                  <a:lnTo>
                    <a:pt x="109082" y="98164"/>
                  </a:lnTo>
                  <a:lnTo>
                    <a:pt x="109082" y="92753"/>
                  </a:lnTo>
                  <a:close/>
                  <a:moveTo>
                    <a:pt x="109082" y="70917"/>
                  </a:moveTo>
                  <a:lnTo>
                    <a:pt x="103671" y="70917"/>
                  </a:lnTo>
                  <a:lnTo>
                    <a:pt x="103671" y="76328"/>
                  </a:lnTo>
                  <a:lnTo>
                    <a:pt x="109082" y="76328"/>
                  </a:lnTo>
                  <a:lnTo>
                    <a:pt x="109082" y="70917"/>
                  </a:lnTo>
                  <a:close/>
                  <a:moveTo>
                    <a:pt x="109082" y="81835"/>
                  </a:moveTo>
                  <a:lnTo>
                    <a:pt x="103671" y="81835"/>
                  </a:lnTo>
                  <a:lnTo>
                    <a:pt x="103671" y="87246"/>
                  </a:lnTo>
                  <a:lnTo>
                    <a:pt x="109082" y="87246"/>
                  </a:lnTo>
                  <a:lnTo>
                    <a:pt x="109082" y="81835"/>
                  </a:lnTo>
                  <a:close/>
                  <a:moveTo>
                    <a:pt x="109082" y="103671"/>
                  </a:moveTo>
                  <a:lnTo>
                    <a:pt x="103671" y="103671"/>
                  </a:lnTo>
                  <a:lnTo>
                    <a:pt x="103671" y="109082"/>
                  </a:lnTo>
                  <a:lnTo>
                    <a:pt x="109082" y="109082"/>
                  </a:lnTo>
                  <a:lnTo>
                    <a:pt x="109082" y="103671"/>
                  </a:lnTo>
                  <a:close/>
                  <a:moveTo>
                    <a:pt x="46376" y="81835"/>
                  </a:moveTo>
                  <a:cubicBezTo>
                    <a:pt x="46956" y="81835"/>
                    <a:pt x="47439" y="81545"/>
                    <a:pt x="48019" y="81256"/>
                  </a:cubicBezTo>
                  <a:lnTo>
                    <a:pt x="48019" y="81256"/>
                  </a:lnTo>
                  <a:lnTo>
                    <a:pt x="77971" y="62222"/>
                  </a:lnTo>
                  <a:lnTo>
                    <a:pt x="77971" y="62222"/>
                  </a:lnTo>
                  <a:cubicBezTo>
                    <a:pt x="78550" y="61642"/>
                    <a:pt x="79130" y="60772"/>
                    <a:pt x="79130" y="60000"/>
                  </a:cubicBezTo>
                  <a:cubicBezTo>
                    <a:pt x="79130" y="59227"/>
                    <a:pt x="78550" y="58357"/>
                    <a:pt x="77971" y="57777"/>
                  </a:cubicBezTo>
                  <a:lnTo>
                    <a:pt x="77971" y="57777"/>
                  </a:lnTo>
                  <a:lnTo>
                    <a:pt x="48019" y="38743"/>
                  </a:lnTo>
                  <a:lnTo>
                    <a:pt x="48019" y="38743"/>
                  </a:lnTo>
                  <a:cubicBezTo>
                    <a:pt x="47439" y="38454"/>
                    <a:pt x="46956" y="38164"/>
                    <a:pt x="46376" y="38164"/>
                  </a:cubicBezTo>
                  <a:cubicBezTo>
                    <a:pt x="44734" y="38164"/>
                    <a:pt x="43671" y="39323"/>
                    <a:pt x="43671" y="40869"/>
                  </a:cubicBezTo>
                  <a:lnTo>
                    <a:pt x="43671" y="79130"/>
                  </a:lnTo>
                  <a:cubicBezTo>
                    <a:pt x="43671" y="80676"/>
                    <a:pt x="44734" y="81835"/>
                    <a:pt x="46376" y="81835"/>
                  </a:cubicBezTo>
                  <a:close/>
                  <a:moveTo>
                    <a:pt x="49082" y="45797"/>
                  </a:moveTo>
                  <a:lnTo>
                    <a:pt x="71207" y="60000"/>
                  </a:lnTo>
                  <a:lnTo>
                    <a:pt x="49082" y="74202"/>
                  </a:lnTo>
                  <a:lnTo>
                    <a:pt x="49082" y="4579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54"/>
            <p:cNvSpPr/>
            <p:nvPr/>
          </p:nvSpPr>
          <p:spPr>
            <a:xfrm>
              <a:off x="701768" y="1805038"/>
              <a:ext cx="304800" cy="297000"/>
            </a:xfrm>
            <a:custGeom>
              <a:rect b="b" l="l" r="r" t="t"/>
              <a:pathLst>
                <a:path extrusionOk="0" h="120000" w="120000">
                  <a:moveTo>
                    <a:pt x="60000" y="0"/>
                  </a:moveTo>
                  <a:cubicBezTo>
                    <a:pt x="26763" y="0"/>
                    <a:pt x="0" y="26666"/>
                    <a:pt x="0" y="60000"/>
                  </a:cubicBezTo>
                  <a:cubicBezTo>
                    <a:pt x="0" y="93236"/>
                    <a:pt x="26763" y="120000"/>
                    <a:pt x="60000" y="120000"/>
                  </a:cubicBezTo>
                  <a:cubicBezTo>
                    <a:pt x="93236" y="120000"/>
                    <a:pt x="120000" y="93236"/>
                    <a:pt x="120000" y="60000"/>
                  </a:cubicBezTo>
                  <a:cubicBezTo>
                    <a:pt x="120000" y="26666"/>
                    <a:pt x="93236" y="0"/>
                    <a:pt x="60000" y="0"/>
                  </a:cubicBezTo>
                  <a:close/>
                  <a:moveTo>
                    <a:pt x="114299" y="57198"/>
                  </a:moveTo>
                  <a:lnTo>
                    <a:pt x="66570" y="57198"/>
                  </a:lnTo>
                  <a:lnTo>
                    <a:pt x="100386" y="23381"/>
                  </a:lnTo>
                  <a:cubicBezTo>
                    <a:pt x="108502" y="32463"/>
                    <a:pt x="113719" y="44154"/>
                    <a:pt x="114299" y="57198"/>
                  </a:cubicBezTo>
                  <a:close/>
                  <a:moveTo>
                    <a:pt x="60000" y="114492"/>
                  </a:moveTo>
                  <a:cubicBezTo>
                    <a:pt x="30048" y="114492"/>
                    <a:pt x="5507" y="89951"/>
                    <a:pt x="5507" y="60000"/>
                  </a:cubicBezTo>
                  <a:cubicBezTo>
                    <a:pt x="5507" y="29951"/>
                    <a:pt x="30048" y="5410"/>
                    <a:pt x="60000" y="5410"/>
                  </a:cubicBezTo>
                  <a:cubicBezTo>
                    <a:pt x="74202" y="5410"/>
                    <a:pt x="87053" y="10917"/>
                    <a:pt x="96521" y="19613"/>
                  </a:cubicBezTo>
                  <a:lnTo>
                    <a:pt x="58067" y="58067"/>
                  </a:lnTo>
                  <a:cubicBezTo>
                    <a:pt x="57584" y="58647"/>
                    <a:pt x="57294" y="59130"/>
                    <a:pt x="57294" y="60000"/>
                  </a:cubicBezTo>
                  <a:cubicBezTo>
                    <a:pt x="57294" y="61642"/>
                    <a:pt x="58357" y="62705"/>
                    <a:pt x="60000" y="62705"/>
                  </a:cubicBezTo>
                  <a:lnTo>
                    <a:pt x="114299" y="62705"/>
                  </a:lnTo>
                  <a:cubicBezTo>
                    <a:pt x="112946" y="91594"/>
                    <a:pt x="89178" y="114492"/>
                    <a:pt x="60000" y="1144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54"/>
            <p:cNvSpPr/>
            <p:nvPr/>
          </p:nvSpPr>
          <p:spPr>
            <a:xfrm>
              <a:off x="1271470" y="1837133"/>
              <a:ext cx="297000" cy="240600"/>
            </a:xfrm>
            <a:custGeom>
              <a:rect b="b" l="l" r="r" t="t"/>
              <a:pathLst>
                <a:path extrusionOk="0" h="120000" w="120000">
                  <a:moveTo>
                    <a:pt x="19033" y="73346"/>
                  </a:moveTo>
                  <a:lnTo>
                    <a:pt x="2705" y="73346"/>
                  </a:lnTo>
                  <a:cubicBezTo>
                    <a:pt x="1062" y="73346"/>
                    <a:pt x="0" y="74645"/>
                    <a:pt x="0" y="76653"/>
                  </a:cubicBezTo>
                  <a:lnTo>
                    <a:pt x="0" y="116574"/>
                  </a:lnTo>
                  <a:cubicBezTo>
                    <a:pt x="0" y="118582"/>
                    <a:pt x="1062" y="120000"/>
                    <a:pt x="2705" y="120000"/>
                  </a:cubicBezTo>
                  <a:lnTo>
                    <a:pt x="19033" y="120000"/>
                  </a:lnTo>
                  <a:cubicBezTo>
                    <a:pt x="20676" y="120000"/>
                    <a:pt x="21835" y="118582"/>
                    <a:pt x="21835" y="116574"/>
                  </a:cubicBezTo>
                  <a:lnTo>
                    <a:pt x="21835" y="76653"/>
                  </a:lnTo>
                  <a:cubicBezTo>
                    <a:pt x="21835" y="74645"/>
                    <a:pt x="20676" y="73346"/>
                    <a:pt x="19033" y="73346"/>
                  </a:cubicBezTo>
                  <a:close/>
                  <a:moveTo>
                    <a:pt x="16328" y="113267"/>
                  </a:moveTo>
                  <a:lnTo>
                    <a:pt x="5410" y="113267"/>
                  </a:lnTo>
                  <a:lnTo>
                    <a:pt x="5410" y="79960"/>
                  </a:lnTo>
                  <a:lnTo>
                    <a:pt x="16328" y="79960"/>
                  </a:lnTo>
                  <a:lnTo>
                    <a:pt x="16328" y="113267"/>
                  </a:lnTo>
                  <a:close/>
                  <a:moveTo>
                    <a:pt x="84541" y="53267"/>
                  </a:moveTo>
                  <a:lnTo>
                    <a:pt x="68115" y="53267"/>
                  </a:lnTo>
                  <a:cubicBezTo>
                    <a:pt x="66570" y="53267"/>
                    <a:pt x="65410" y="54685"/>
                    <a:pt x="65410" y="56574"/>
                  </a:cubicBezTo>
                  <a:lnTo>
                    <a:pt x="65410" y="116574"/>
                  </a:lnTo>
                  <a:cubicBezTo>
                    <a:pt x="65410" y="118582"/>
                    <a:pt x="66570" y="120000"/>
                    <a:pt x="68115" y="120000"/>
                  </a:cubicBezTo>
                  <a:lnTo>
                    <a:pt x="84541" y="120000"/>
                  </a:lnTo>
                  <a:cubicBezTo>
                    <a:pt x="86183" y="120000"/>
                    <a:pt x="87246" y="118582"/>
                    <a:pt x="87246" y="116574"/>
                  </a:cubicBezTo>
                  <a:lnTo>
                    <a:pt x="87246" y="56574"/>
                  </a:lnTo>
                  <a:cubicBezTo>
                    <a:pt x="87246" y="54685"/>
                    <a:pt x="86183" y="53267"/>
                    <a:pt x="84541" y="53267"/>
                  </a:cubicBezTo>
                  <a:close/>
                  <a:moveTo>
                    <a:pt x="81835" y="113267"/>
                  </a:moveTo>
                  <a:lnTo>
                    <a:pt x="70917" y="113267"/>
                  </a:lnTo>
                  <a:lnTo>
                    <a:pt x="70917" y="60000"/>
                  </a:lnTo>
                  <a:lnTo>
                    <a:pt x="81835" y="60000"/>
                  </a:lnTo>
                  <a:lnTo>
                    <a:pt x="81835" y="113267"/>
                  </a:lnTo>
                  <a:close/>
                  <a:moveTo>
                    <a:pt x="51787" y="13346"/>
                  </a:moveTo>
                  <a:lnTo>
                    <a:pt x="35458" y="13346"/>
                  </a:lnTo>
                  <a:cubicBezTo>
                    <a:pt x="33816" y="13346"/>
                    <a:pt x="32753" y="14645"/>
                    <a:pt x="32753" y="16653"/>
                  </a:cubicBezTo>
                  <a:lnTo>
                    <a:pt x="32753" y="116574"/>
                  </a:lnTo>
                  <a:cubicBezTo>
                    <a:pt x="32753" y="118582"/>
                    <a:pt x="33816" y="120000"/>
                    <a:pt x="35458" y="120000"/>
                  </a:cubicBezTo>
                  <a:lnTo>
                    <a:pt x="51787" y="120000"/>
                  </a:lnTo>
                  <a:cubicBezTo>
                    <a:pt x="53429" y="120000"/>
                    <a:pt x="54492" y="118582"/>
                    <a:pt x="54492" y="116574"/>
                  </a:cubicBezTo>
                  <a:lnTo>
                    <a:pt x="54492" y="16653"/>
                  </a:lnTo>
                  <a:cubicBezTo>
                    <a:pt x="54492" y="14645"/>
                    <a:pt x="53429" y="13346"/>
                    <a:pt x="51787" y="13346"/>
                  </a:cubicBezTo>
                  <a:close/>
                  <a:moveTo>
                    <a:pt x="49082" y="113267"/>
                  </a:moveTo>
                  <a:lnTo>
                    <a:pt x="38164" y="113267"/>
                  </a:lnTo>
                  <a:lnTo>
                    <a:pt x="38164" y="19960"/>
                  </a:lnTo>
                  <a:lnTo>
                    <a:pt x="49082" y="19960"/>
                  </a:lnTo>
                  <a:lnTo>
                    <a:pt x="49082" y="113267"/>
                  </a:lnTo>
                  <a:close/>
                  <a:moveTo>
                    <a:pt x="117198" y="0"/>
                  </a:moveTo>
                  <a:lnTo>
                    <a:pt x="100869" y="0"/>
                  </a:lnTo>
                  <a:cubicBezTo>
                    <a:pt x="99227" y="0"/>
                    <a:pt x="98164" y="1299"/>
                    <a:pt x="98164" y="3307"/>
                  </a:cubicBezTo>
                  <a:lnTo>
                    <a:pt x="98164" y="116574"/>
                  </a:lnTo>
                  <a:cubicBezTo>
                    <a:pt x="98164" y="118582"/>
                    <a:pt x="99227" y="120000"/>
                    <a:pt x="100869" y="120000"/>
                  </a:cubicBezTo>
                  <a:lnTo>
                    <a:pt x="117198" y="120000"/>
                  </a:lnTo>
                  <a:cubicBezTo>
                    <a:pt x="118840" y="120000"/>
                    <a:pt x="120000" y="118582"/>
                    <a:pt x="120000" y="116574"/>
                  </a:cubicBezTo>
                  <a:lnTo>
                    <a:pt x="120000" y="3307"/>
                  </a:lnTo>
                  <a:cubicBezTo>
                    <a:pt x="120000" y="1299"/>
                    <a:pt x="118840" y="0"/>
                    <a:pt x="117198" y="0"/>
                  </a:cubicBezTo>
                  <a:close/>
                  <a:moveTo>
                    <a:pt x="114492" y="113267"/>
                  </a:moveTo>
                  <a:lnTo>
                    <a:pt x="103574" y="113267"/>
                  </a:lnTo>
                  <a:lnTo>
                    <a:pt x="103574" y="6614"/>
                  </a:lnTo>
                  <a:lnTo>
                    <a:pt x="114492" y="6614"/>
                  </a:lnTo>
                  <a:lnTo>
                    <a:pt x="114492" y="1132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54"/>
            <p:cNvSpPr/>
            <p:nvPr/>
          </p:nvSpPr>
          <p:spPr>
            <a:xfrm>
              <a:off x="1841173" y="1805038"/>
              <a:ext cx="297000" cy="297000"/>
            </a:xfrm>
            <a:custGeom>
              <a:rect b="b" l="l" r="r" t="t"/>
              <a:pathLst>
                <a:path extrusionOk="0" h="120000" w="120000">
                  <a:moveTo>
                    <a:pt x="59951" y="0"/>
                  </a:moveTo>
                  <a:cubicBezTo>
                    <a:pt x="26688" y="0"/>
                    <a:pt x="0" y="26666"/>
                    <a:pt x="0" y="60000"/>
                  </a:cubicBezTo>
                  <a:cubicBezTo>
                    <a:pt x="0" y="93236"/>
                    <a:pt x="26688" y="120000"/>
                    <a:pt x="59951" y="120000"/>
                  </a:cubicBezTo>
                  <a:cubicBezTo>
                    <a:pt x="93311" y="120000"/>
                    <a:pt x="120000" y="93236"/>
                    <a:pt x="120000" y="60000"/>
                  </a:cubicBezTo>
                  <a:cubicBezTo>
                    <a:pt x="120000" y="26666"/>
                    <a:pt x="93311" y="0"/>
                    <a:pt x="59951" y="0"/>
                  </a:cubicBezTo>
                  <a:close/>
                  <a:moveTo>
                    <a:pt x="59951" y="5410"/>
                  </a:moveTo>
                  <a:cubicBezTo>
                    <a:pt x="74165" y="5410"/>
                    <a:pt x="87026" y="10917"/>
                    <a:pt x="96599" y="19613"/>
                  </a:cubicBezTo>
                  <a:lnTo>
                    <a:pt x="83158" y="33236"/>
                  </a:lnTo>
                  <a:cubicBezTo>
                    <a:pt x="76873" y="27826"/>
                    <a:pt x="69041" y="24830"/>
                    <a:pt x="59951" y="24830"/>
                  </a:cubicBezTo>
                  <a:cubicBezTo>
                    <a:pt x="51248" y="24830"/>
                    <a:pt x="43029" y="28019"/>
                    <a:pt x="36841" y="33236"/>
                  </a:cubicBezTo>
                  <a:lnTo>
                    <a:pt x="23400" y="19613"/>
                  </a:lnTo>
                  <a:cubicBezTo>
                    <a:pt x="32973" y="10917"/>
                    <a:pt x="45834" y="5410"/>
                    <a:pt x="59951" y="5410"/>
                  </a:cubicBezTo>
                  <a:close/>
                  <a:moveTo>
                    <a:pt x="90024" y="60000"/>
                  </a:moveTo>
                  <a:cubicBezTo>
                    <a:pt x="90024" y="76618"/>
                    <a:pt x="76680" y="89951"/>
                    <a:pt x="59951" y="89951"/>
                  </a:cubicBezTo>
                  <a:cubicBezTo>
                    <a:pt x="43319" y="89951"/>
                    <a:pt x="29975" y="76618"/>
                    <a:pt x="29975" y="60000"/>
                  </a:cubicBezTo>
                  <a:cubicBezTo>
                    <a:pt x="29975" y="43381"/>
                    <a:pt x="43319" y="29951"/>
                    <a:pt x="59951" y="29951"/>
                  </a:cubicBezTo>
                  <a:cubicBezTo>
                    <a:pt x="76680" y="29951"/>
                    <a:pt x="90024" y="43381"/>
                    <a:pt x="90024" y="60000"/>
                  </a:cubicBezTo>
                  <a:close/>
                  <a:moveTo>
                    <a:pt x="5414" y="60000"/>
                  </a:moveTo>
                  <a:cubicBezTo>
                    <a:pt x="5414" y="45797"/>
                    <a:pt x="10829" y="32946"/>
                    <a:pt x="19629" y="23381"/>
                  </a:cubicBezTo>
                  <a:lnTo>
                    <a:pt x="32973" y="37101"/>
                  </a:lnTo>
                  <a:cubicBezTo>
                    <a:pt x="27751" y="43381"/>
                    <a:pt x="24560" y="51207"/>
                    <a:pt x="24560" y="60193"/>
                  </a:cubicBezTo>
                  <a:cubicBezTo>
                    <a:pt x="24560" y="68985"/>
                    <a:pt x="27751" y="77101"/>
                    <a:pt x="32973" y="83381"/>
                  </a:cubicBezTo>
                  <a:lnTo>
                    <a:pt x="19629" y="96811"/>
                  </a:lnTo>
                  <a:cubicBezTo>
                    <a:pt x="10829" y="86956"/>
                    <a:pt x="5414" y="74106"/>
                    <a:pt x="5414" y="60000"/>
                  </a:cubicBezTo>
                  <a:close/>
                  <a:moveTo>
                    <a:pt x="59951" y="114492"/>
                  </a:moveTo>
                  <a:cubicBezTo>
                    <a:pt x="45834" y="114492"/>
                    <a:pt x="32973" y="109082"/>
                    <a:pt x="23400" y="100289"/>
                  </a:cubicBezTo>
                  <a:lnTo>
                    <a:pt x="36841" y="86666"/>
                  </a:lnTo>
                  <a:cubicBezTo>
                    <a:pt x="43029" y="91884"/>
                    <a:pt x="50958" y="95169"/>
                    <a:pt x="59951" y="95169"/>
                  </a:cubicBezTo>
                  <a:cubicBezTo>
                    <a:pt x="68751" y="95169"/>
                    <a:pt x="76873" y="91884"/>
                    <a:pt x="83158" y="86666"/>
                  </a:cubicBezTo>
                  <a:lnTo>
                    <a:pt x="96599" y="100289"/>
                  </a:lnTo>
                  <a:cubicBezTo>
                    <a:pt x="87026" y="109082"/>
                    <a:pt x="74165" y="114492"/>
                    <a:pt x="59951" y="114492"/>
                  </a:cubicBezTo>
                  <a:close/>
                  <a:moveTo>
                    <a:pt x="100370" y="96521"/>
                  </a:moveTo>
                  <a:lnTo>
                    <a:pt x="87026" y="83188"/>
                  </a:lnTo>
                  <a:cubicBezTo>
                    <a:pt x="92151" y="76908"/>
                    <a:pt x="95439" y="68985"/>
                    <a:pt x="95439" y="60000"/>
                  </a:cubicBezTo>
                  <a:cubicBezTo>
                    <a:pt x="95439" y="51207"/>
                    <a:pt x="92151" y="43091"/>
                    <a:pt x="87026" y="36811"/>
                  </a:cubicBezTo>
                  <a:lnTo>
                    <a:pt x="100370" y="23188"/>
                  </a:lnTo>
                  <a:cubicBezTo>
                    <a:pt x="109073" y="32657"/>
                    <a:pt x="114585" y="45507"/>
                    <a:pt x="114585" y="59710"/>
                  </a:cubicBezTo>
                  <a:cubicBezTo>
                    <a:pt x="114585" y="74106"/>
                    <a:pt x="109073" y="86956"/>
                    <a:pt x="100370" y="9652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54"/>
            <p:cNvSpPr/>
            <p:nvPr/>
          </p:nvSpPr>
          <p:spPr>
            <a:xfrm>
              <a:off x="2410875" y="1925398"/>
              <a:ext cx="297000" cy="64200"/>
            </a:xfrm>
            <a:custGeom>
              <a:rect b="b" l="l" r="r" t="t"/>
              <a:pathLst>
                <a:path extrusionOk="0" h="120000" w="120000">
                  <a:moveTo>
                    <a:pt x="13623" y="0"/>
                  </a:moveTo>
                  <a:cubicBezTo>
                    <a:pt x="5990" y="0"/>
                    <a:pt x="0" y="26382"/>
                    <a:pt x="0" y="60000"/>
                  </a:cubicBezTo>
                  <a:cubicBezTo>
                    <a:pt x="0" y="93617"/>
                    <a:pt x="5990" y="120000"/>
                    <a:pt x="13623" y="120000"/>
                  </a:cubicBezTo>
                  <a:cubicBezTo>
                    <a:pt x="21256" y="120000"/>
                    <a:pt x="27246" y="93617"/>
                    <a:pt x="27246" y="60000"/>
                  </a:cubicBezTo>
                  <a:cubicBezTo>
                    <a:pt x="27246" y="26382"/>
                    <a:pt x="21256" y="0"/>
                    <a:pt x="13623" y="0"/>
                  </a:cubicBezTo>
                  <a:close/>
                  <a:moveTo>
                    <a:pt x="13623" y="95744"/>
                  </a:moveTo>
                  <a:cubicBezTo>
                    <a:pt x="8985" y="95744"/>
                    <a:pt x="5507" y="80425"/>
                    <a:pt x="5507" y="60000"/>
                  </a:cubicBezTo>
                  <a:cubicBezTo>
                    <a:pt x="5507" y="39574"/>
                    <a:pt x="8985" y="23829"/>
                    <a:pt x="13623" y="23829"/>
                  </a:cubicBezTo>
                  <a:cubicBezTo>
                    <a:pt x="18260" y="23829"/>
                    <a:pt x="21835" y="39574"/>
                    <a:pt x="21835" y="60000"/>
                  </a:cubicBezTo>
                  <a:cubicBezTo>
                    <a:pt x="21835" y="80425"/>
                    <a:pt x="18260" y="95744"/>
                    <a:pt x="13623" y="95744"/>
                  </a:cubicBezTo>
                  <a:close/>
                  <a:moveTo>
                    <a:pt x="60000" y="0"/>
                  </a:moveTo>
                  <a:cubicBezTo>
                    <a:pt x="52367" y="0"/>
                    <a:pt x="46376" y="26382"/>
                    <a:pt x="46376" y="60000"/>
                  </a:cubicBezTo>
                  <a:cubicBezTo>
                    <a:pt x="46376" y="93617"/>
                    <a:pt x="52367" y="120000"/>
                    <a:pt x="60000" y="120000"/>
                  </a:cubicBezTo>
                  <a:cubicBezTo>
                    <a:pt x="67632" y="120000"/>
                    <a:pt x="73623" y="93617"/>
                    <a:pt x="73623" y="60000"/>
                  </a:cubicBezTo>
                  <a:cubicBezTo>
                    <a:pt x="73623" y="26382"/>
                    <a:pt x="67632" y="0"/>
                    <a:pt x="60000" y="0"/>
                  </a:cubicBezTo>
                  <a:close/>
                  <a:moveTo>
                    <a:pt x="60000" y="95744"/>
                  </a:moveTo>
                  <a:cubicBezTo>
                    <a:pt x="55362" y="95744"/>
                    <a:pt x="51787" y="80425"/>
                    <a:pt x="51787" y="60000"/>
                  </a:cubicBezTo>
                  <a:cubicBezTo>
                    <a:pt x="51787" y="39574"/>
                    <a:pt x="55362" y="23829"/>
                    <a:pt x="60000" y="23829"/>
                  </a:cubicBezTo>
                  <a:cubicBezTo>
                    <a:pt x="64637" y="23829"/>
                    <a:pt x="68212" y="39574"/>
                    <a:pt x="68212" y="60000"/>
                  </a:cubicBezTo>
                  <a:cubicBezTo>
                    <a:pt x="68212" y="80425"/>
                    <a:pt x="64637" y="95744"/>
                    <a:pt x="60000" y="95744"/>
                  </a:cubicBezTo>
                  <a:close/>
                  <a:moveTo>
                    <a:pt x="106376" y="0"/>
                  </a:moveTo>
                  <a:cubicBezTo>
                    <a:pt x="98743" y="0"/>
                    <a:pt x="92753" y="26382"/>
                    <a:pt x="92753" y="60000"/>
                  </a:cubicBezTo>
                  <a:cubicBezTo>
                    <a:pt x="92753" y="93617"/>
                    <a:pt x="98743" y="120000"/>
                    <a:pt x="106376" y="120000"/>
                  </a:cubicBezTo>
                  <a:cubicBezTo>
                    <a:pt x="114009" y="120000"/>
                    <a:pt x="120000" y="93617"/>
                    <a:pt x="120000" y="60000"/>
                  </a:cubicBezTo>
                  <a:cubicBezTo>
                    <a:pt x="120000" y="26382"/>
                    <a:pt x="114009" y="0"/>
                    <a:pt x="106376" y="0"/>
                  </a:cubicBezTo>
                  <a:close/>
                  <a:moveTo>
                    <a:pt x="106376" y="95744"/>
                  </a:moveTo>
                  <a:cubicBezTo>
                    <a:pt x="101739" y="95744"/>
                    <a:pt x="98164" y="80425"/>
                    <a:pt x="98164" y="60000"/>
                  </a:cubicBezTo>
                  <a:cubicBezTo>
                    <a:pt x="98164" y="39574"/>
                    <a:pt x="101739" y="23829"/>
                    <a:pt x="106376" y="23829"/>
                  </a:cubicBezTo>
                  <a:cubicBezTo>
                    <a:pt x="111014" y="23829"/>
                    <a:pt x="114589" y="39574"/>
                    <a:pt x="114589" y="60000"/>
                  </a:cubicBezTo>
                  <a:cubicBezTo>
                    <a:pt x="114589" y="80425"/>
                    <a:pt x="111014" y="95744"/>
                    <a:pt x="106376" y="957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54"/>
            <p:cNvSpPr/>
            <p:nvPr/>
          </p:nvSpPr>
          <p:spPr>
            <a:xfrm>
              <a:off x="2980577" y="1805038"/>
              <a:ext cx="297000" cy="297000"/>
            </a:xfrm>
            <a:custGeom>
              <a:rect b="b" l="l" r="r" t="t"/>
              <a:pathLst>
                <a:path extrusionOk="0" h="120000" w="120000">
                  <a:moveTo>
                    <a:pt x="89951" y="51787"/>
                  </a:moveTo>
                  <a:cubicBezTo>
                    <a:pt x="85314" y="51787"/>
                    <a:pt x="81835" y="55362"/>
                    <a:pt x="81835" y="60000"/>
                  </a:cubicBezTo>
                  <a:cubicBezTo>
                    <a:pt x="81835" y="64637"/>
                    <a:pt x="85314" y="68115"/>
                    <a:pt x="89951" y="68115"/>
                  </a:cubicBezTo>
                  <a:cubicBezTo>
                    <a:pt x="94589" y="68115"/>
                    <a:pt x="98164" y="64637"/>
                    <a:pt x="98164" y="60000"/>
                  </a:cubicBezTo>
                  <a:cubicBezTo>
                    <a:pt x="98164" y="55362"/>
                    <a:pt x="94589" y="51787"/>
                    <a:pt x="89951" y="51787"/>
                  </a:cubicBezTo>
                  <a:close/>
                  <a:moveTo>
                    <a:pt x="89951" y="62705"/>
                  </a:moveTo>
                  <a:cubicBezTo>
                    <a:pt x="88309" y="62705"/>
                    <a:pt x="87246" y="61642"/>
                    <a:pt x="87246" y="60000"/>
                  </a:cubicBezTo>
                  <a:cubicBezTo>
                    <a:pt x="87246" y="58357"/>
                    <a:pt x="88309" y="57198"/>
                    <a:pt x="89951" y="57198"/>
                  </a:cubicBezTo>
                  <a:cubicBezTo>
                    <a:pt x="91594" y="57198"/>
                    <a:pt x="92657" y="58357"/>
                    <a:pt x="92657" y="60000"/>
                  </a:cubicBezTo>
                  <a:cubicBezTo>
                    <a:pt x="92657" y="61642"/>
                    <a:pt x="91594" y="62705"/>
                    <a:pt x="89951" y="62705"/>
                  </a:cubicBezTo>
                  <a:close/>
                  <a:moveTo>
                    <a:pt x="29951" y="51787"/>
                  </a:moveTo>
                  <a:cubicBezTo>
                    <a:pt x="25314" y="51787"/>
                    <a:pt x="21835" y="55362"/>
                    <a:pt x="21835" y="60000"/>
                  </a:cubicBezTo>
                  <a:cubicBezTo>
                    <a:pt x="21835" y="64637"/>
                    <a:pt x="25314" y="68115"/>
                    <a:pt x="29951" y="68115"/>
                  </a:cubicBezTo>
                  <a:cubicBezTo>
                    <a:pt x="34589" y="68115"/>
                    <a:pt x="38164" y="64637"/>
                    <a:pt x="38164" y="60000"/>
                  </a:cubicBezTo>
                  <a:cubicBezTo>
                    <a:pt x="38164" y="55362"/>
                    <a:pt x="34589" y="51787"/>
                    <a:pt x="29951" y="51787"/>
                  </a:cubicBezTo>
                  <a:close/>
                  <a:moveTo>
                    <a:pt x="29951" y="62705"/>
                  </a:moveTo>
                  <a:cubicBezTo>
                    <a:pt x="28309" y="62705"/>
                    <a:pt x="27246" y="61642"/>
                    <a:pt x="27246" y="60000"/>
                  </a:cubicBezTo>
                  <a:cubicBezTo>
                    <a:pt x="27246" y="58357"/>
                    <a:pt x="28309" y="57198"/>
                    <a:pt x="29951" y="57198"/>
                  </a:cubicBezTo>
                  <a:cubicBezTo>
                    <a:pt x="31594" y="57198"/>
                    <a:pt x="32753" y="58357"/>
                    <a:pt x="32753" y="60000"/>
                  </a:cubicBezTo>
                  <a:cubicBezTo>
                    <a:pt x="32753" y="61642"/>
                    <a:pt x="31594" y="62705"/>
                    <a:pt x="29951" y="62705"/>
                  </a:cubicBezTo>
                  <a:close/>
                  <a:moveTo>
                    <a:pt x="60000" y="51787"/>
                  </a:moveTo>
                  <a:cubicBezTo>
                    <a:pt x="55362" y="51787"/>
                    <a:pt x="51787" y="55362"/>
                    <a:pt x="51787" y="60000"/>
                  </a:cubicBezTo>
                  <a:cubicBezTo>
                    <a:pt x="51787" y="64637"/>
                    <a:pt x="55362" y="68115"/>
                    <a:pt x="60000" y="68115"/>
                  </a:cubicBezTo>
                  <a:cubicBezTo>
                    <a:pt x="64637" y="68115"/>
                    <a:pt x="68115" y="64637"/>
                    <a:pt x="68115" y="60000"/>
                  </a:cubicBezTo>
                  <a:cubicBezTo>
                    <a:pt x="68115" y="55362"/>
                    <a:pt x="64637" y="51787"/>
                    <a:pt x="60000" y="51787"/>
                  </a:cubicBezTo>
                  <a:close/>
                  <a:moveTo>
                    <a:pt x="60000" y="62705"/>
                  </a:moveTo>
                  <a:cubicBezTo>
                    <a:pt x="58357" y="62705"/>
                    <a:pt x="57294" y="61642"/>
                    <a:pt x="57294" y="60000"/>
                  </a:cubicBezTo>
                  <a:cubicBezTo>
                    <a:pt x="57294" y="58357"/>
                    <a:pt x="58357" y="57198"/>
                    <a:pt x="60000" y="57198"/>
                  </a:cubicBezTo>
                  <a:cubicBezTo>
                    <a:pt x="61642" y="57198"/>
                    <a:pt x="62705" y="58357"/>
                    <a:pt x="62705" y="60000"/>
                  </a:cubicBezTo>
                  <a:cubicBezTo>
                    <a:pt x="62705" y="61642"/>
                    <a:pt x="61642" y="62705"/>
                    <a:pt x="60000" y="62705"/>
                  </a:cubicBezTo>
                  <a:close/>
                  <a:moveTo>
                    <a:pt x="60000" y="0"/>
                  </a:moveTo>
                  <a:cubicBezTo>
                    <a:pt x="26666" y="0"/>
                    <a:pt x="0" y="26666"/>
                    <a:pt x="0" y="60000"/>
                  </a:cubicBezTo>
                  <a:cubicBezTo>
                    <a:pt x="0" y="93236"/>
                    <a:pt x="26666" y="120000"/>
                    <a:pt x="60000" y="120000"/>
                  </a:cubicBezTo>
                  <a:cubicBezTo>
                    <a:pt x="93236" y="120000"/>
                    <a:pt x="120000" y="93236"/>
                    <a:pt x="120000" y="60000"/>
                  </a:cubicBezTo>
                  <a:cubicBezTo>
                    <a:pt x="120000" y="26666"/>
                    <a:pt x="93236" y="0"/>
                    <a:pt x="60000" y="0"/>
                  </a:cubicBezTo>
                  <a:close/>
                  <a:moveTo>
                    <a:pt x="60000" y="114492"/>
                  </a:moveTo>
                  <a:cubicBezTo>
                    <a:pt x="29951" y="114492"/>
                    <a:pt x="5410" y="89951"/>
                    <a:pt x="5410" y="60000"/>
                  </a:cubicBezTo>
                  <a:cubicBezTo>
                    <a:pt x="5410" y="29951"/>
                    <a:pt x="29951" y="5410"/>
                    <a:pt x="60000" y="5410"/>
                  </a:cubicBezTo>
                  <a:cubicBezTo>
                    <a:pt x="89951" y="5410"/>
                    <a:pt x="114492" y="29951"/>
                    <a:pt x="114492" y="60000"/>
                  </a:cubicBezTo>
                  <a:cubicBezTo>
                    <a:pt x="114492" y="89951"/>
                    <a:pt x="89951" y="114492"/>
                    <a:pt x="60000" y="1144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54"/>
            <p:cNvSpPr/>
            <p:nvPr/>
          </p:nvSpPr>
          <p:spPr>
            <a:xfrm>
              <a:off x="3550280" y="1805038"/>
              <a:ext cx="297000" cy="297000"/>
            </a:xfrm>
            <a:custGeom>
              <a:rect b="b" l="l" r="r" t="t"/>
              <a:pathLst>
                <a:path extrusionOk="0" h="120000" w="120000">
                  <a:moveTo>
                    <a:pt x="29975" y="89951"/>
                  </a:moveTo>
                  <a:lnTo>
                    <a:pt x="53182" y="85893"/>
                  </a:lnTo>
                  <a:lnTo>
                    <a:pt x="115938" y="23188"/>
                  </a:lnTo>
                  <a:cubicBezTo>
                    <a:pt x="118356" y="20676"/>
                    <a:pt x="120000" y="17198"/>
                    <a:pt x="120000" y="13623"/>
                  </a:cubicBezTo>
                  <a:cubicBezTo>
                    <a:pt x="120000" y="5990"/>
                    <a:pt x="114004" y="0"/>
                    <a:pt x="106365" y="0"/>
                  </a:cubicBezTo>
                  <a:cubicBezTo>
                    <a:pt x="102594" y="0"/>
                    <a:pt x="99307" y="1642"/>
                    <a:pt x="96792" y="4057"/>
                  </a:cubicBezTo>
                  <a:lnTo>
                    <a:pt x="34037" y="66763"/>
                  </a:lnTo>
                  <a:lnTo>
                    <a:pt x="29975" y="89951"/>
                  </a:lnTo>
                  <a:close/>
                  <a:moveTo>
                    <a:pt x="100660" y="7922"/>
                  </a:moveTo>
                  <a:cubicBezTo>
                    <a:pt x="102014" y="6570"/>
                    <a:pt x="104238" y="5410"/>
                    <a:pt x="106365" y="5410"/>
                  </a:cubicBezTo>
                  <a:cubicBezTo>
                    <a:pt x="111007" y="5410"/>
                    <a:pt x="114585" y="8985"/>
                    <a:pt x="114585" y="13623"/>
                  </a:cubicBezTo>
                  <a:cubicBezTo>
                    <a:pt x="114585" y="15748"/>
                    <a:pt x="113714" y="17971"/>
                    <a:pt x="112070" y="19323"/>
                  </a:cubicBezTo>
                  <a:lnTo>
                    <a:pt x="108589" y="22898"/>
                  </a:lnTo>
                  <a:lnTo>
                    <a:pt x="97082" y="11400"/>
                  </a:lnTo>
                  <a:lnTo>
                    <a:pt x="100660" y="7922"/>
                  </a:lnTo>
                  <a:close/>
                  <a:moveTo>
                    <a:pt x="93311" y="15265"/>
                  </a:moveTo>
                  <a:lnTo>
                    <a:pt x="104721" y="26666"/>
                  </a:lnTo>
                  <a:lnTo>
                    <a:pt x="54536" y="76908"/>
                  </a:lnTo>
                  <a:lnTo>
                    <a:pt x="54536" y="65410"/>
                  </a:lnTo>
                  <a:lnTo>
                    <a:pt x="43029" y="65410"/>
                  </a:lnTo>
                  <a:lnTo>
                    <a:pt x="93311" y="15265"/>
                  </a:lnTo>
                  <a:close/>
                  <a:moveTo>
                    <a:pt x="38968" y="70917"/>
                  </a:moveTo>
                  <a:lnTo>
                    <a:pt x="49121" y="70917"/>
                  </a:lnTo>
                  <a:lnTo>
                    <a:pt x="49121" y="80966"/>
                  </a:lnTo>
                  <a:lnTo>
                    <a:pt x="36841" y="83188"/>
                  </a:lnTo>
                  <a:lnTo>
                    <a:pt x="38968" y="70917"/>
                  </a:lnTo>
                  <a:close/>
                  <a:moveTo>
                    <a:pt x="117292" y="40869"/>
                  </a:moveTo>
                  <a:cubicBezTo>
                    <a:pt x="115648" y="40869"/>
                    <a:pt x="114585" y="41932"/>
                    <a:pt x="114585" y="43574"/>
                  </a:cubicBezTo>
                  <a:lnTo>
                    <a:pt x="114585" y="103574"/>
                  </a:lnTo>
                  <a:cubicBezTo>
                    <a:pt x="114585" y="109565"/>
                    <a:pt x="109653" y="114492"/>
                    <a:pt x="103658" y="114492"/>
                  </a:cubicBezTo>
                  <a:lnTo>
                    <a:pt x="16341" y="114492"/>
                  </a:lnTo>
                  <a:cubicBezTo>
                    <a:pt x="10346" y="114492"/>
                    <a:pt x="5414" y="109565"/>
                    <a:pt x="5414" y="103574"/>
                  </a:cubicBezTo>
                  <a:lnTo>
                    <a:pt x="5414" y="16328"/>
                  </a:lnTo>
                  <a:cubicBezTo>
                    <a:pt x="5414" y="10338"/>
                    <a:pt x="10346" y="5410"/>
                    <a:pt x="16341" y="5410"/>
                  </a:cubicBezTo>
                  <a:lnTo>
                    <a:pt x="76390" y="5410"/>
                  </a:lnTo>
                  <a:cubicBezTo>
                    <a:pt x="78033" y="5410"/>
                    <a:pt x="79097" y="4347"/>
                    <a:pt x="79097" y="2705"/>
                  </a:cubicBezTo>
                  <a:cubicBezTo>
                    <a:pt x="79097" y="1062"/>
                    <a:pt x="78033" y="0"/>
                    <a:pt x="76390" y="0"/>
                  </a:cubicBezTo>
                  <a:lnTo>
                    <a:pt x="16341" y="0"/>
                  </a:lnTo>
                  <a:cubicBezTo>
                    <a:pt x="7348" y="0"/>
                    <a:pt x="0" y="7342"/>
                    <a:pt x="0" y="16328"/>
                  </a:cubicBezTo>
                  <a:lnTo>
                    <a:pt x="0" y="103574"/>
                  </a:lnTo>
                  <a:cubicBezTo>
                    <a:pt x="0" y="112560"/>
                    <a:pt x="7348" y="120000"/>
                    <a:pt x="16341" y="120000"/>
                  </a:cubicBezTo>
                  <a:lnTo>
                    <a:pt x="103658" y="120000"/>
                  </a:lnTo>
                  <a:cubicBezTo>
                    <a:pt x="112651" y="120000"/>
                    <a:pt x="120000" y="112560"/>
                    <a:pt x="120000" y="103574"/>
                  </a:cubicBezTo>
                  <a:lnTo>
                    <a:pt x="120000" y="43574"/>
                  </a:lnTo>
                  <a:cubicBezTo>
                    <a:pt x="120000" y="41932"/>
                    <a:pt x="118936" y="40869"/>
                    <a:pt x="117292" y="4086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54"/>
            <p:cNvSpPr/>
            <p:nvPr/>
          </p:nvSpPr>
          <p:spPr>
            <a:xfrm>
              <a:off x="4119982" y="1805038"/>
              <a:ext cx="297000" cy="297000"/>
            </a:xfrm>
            <a:custGeom>
              <a:rect b="b" l="l" r="r" t="t"/>
              <a:pathLst>
                <a:path extrusionOk="0" h="120000" w="120000">
                  <a:moveTo>
                    <a:pt x="98164" y="0"/>
                  </a:moveTo>
                  <a:cubicBezTo>
                    <a:pt x="92173" y="0"/>
                    <a:pt x="86763" y="2415"/>
                    <a:pt x="82608" y="6280"/>
                  </a:cubicBezTo>
                  <a:lnTo>
                    <a:pt x="8985" y="79903"/>
                  </a:lnTo>
                  <a:lnTo>
                    <a:pt x="0" y="120000"/>
                  </a:lnTo>
                  <a:lnTo>
                    <a:pt x="40096" y="110917"/>
                  </a:lnTo>
                  <a:lnTo>
                    <a:pt x="113719" y="37294"/>
                  </a:lnTo>
                  <a:cubicBezTo>
                    <a:pt x="117584" y="33526"/>
                    <a:pt x="120000" y="28019"/>
                    <a:pt x="120000" y="21835"/>
                  </a:cubicBezTo>
                  <a:cubicBezTo>
                    <a:pt x="120000" y="9758"/>
                    <a:pt x="110144" y="0"/>
                    <a:pt x="98164" y="0"/>
                  </a:cubicBezTo>
                  <a:close/>
                  <a:moveTo>
                    <a:pt x="35458" y="105797"/>
                  </a:moveTo>
                  <a:lnTo>
                    <a:pt x="16425" y="110144"/>
                  </a:lnTo>
                  <a:lnTo>
                    <a:pt x="16425" y="103574"/>
                  </a:lnTo>
                  <a:lnTo>
                    <a:pt x="9855" y="103574"/>
                  </a:lnTo>
                  <a:lnTo>
                    <a:pt x="14202" y="84541"/>
                  </a:lnTo>
                  <a:lnTo>
                    <a:pt x="35458" y="84541"/>
                  </a:lnTo>
                  <a:lnTo>
                    <a:pt x="35458" y="105797"/>
                  </a:lnTo>
                  <a:close/>
                  <a:moveTo>
                    <a:pt x="40966" y="102222"/>
                  </a:moveTo>
                  <a:lnTo>
                    <a:pt x="40966" y="81739"/>
                  </a:lnTo>
                  <a:cubicBezTo>
                    <a:pt x="40966" y="80193"/>
                    <a:pt x="39806" y="79033"/>
                    <a:pt x="38164" y="79033"/>
                  </a:cubicBezTo>
                  <a:lnTo>
                    <a:pt x="17777" y="79033"/>
                  </a:lnTo>
                  <a:lnTo>
                    <a:pt x="76328" y="20386"/>
                  </a:lnTo>
                  <a:lnTo>
                    <a:pt x="99516" y="43574"/>
                  </a:lnTo>
                  <a:lnTo>
                    <a:pt x="40966" y="102222"/>
                  </a:lnTo>
                  <a:close/>
                  <a:moveTo>
                    <a:pt x="109661" y="33236"/>
                  </a:moveTo>
                  <a:lnTo>
                    <a:pt x="103381" y="39516"/>
                  </a:lnTo>
                  <a:lnTo>
                    <a:pt x="80193" y="16328"/>
                  </a:lnTo>
                  <a:lnTo>
                    <a:pt x="86473" y="10048"/>
                  </a:lnTo>
                  <a:cubicBezTo>
                    <a:pt x="86473" y="10048"/>
                    <a:pt x="90821" y="5120"/>
                    <a:pt x="97874" y="5120"/>
                  </a:cubicBezTo>
                  <a:cubicBezTo>
                    <a:pt x="106956" y="5120"/>
                    <a:pt x="114299" y="12560"/>
                    <a:pt x="114299" y="21545"/>
                  </a:cubicBezTo>
                  <a:cubicBezTo>
                    <a:pt x="114589" y="26473"/>
                    <a:pt x="112657" y="30531"/>
                    <a:pt x="109661" y="332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54"/>
            <p:cNvSpPr/>
            <p:nvPr/>
          </p:nvSpPr>
          <p:spPr>
            <a:xfrm>
              <a:off x="4689684" y="1821084"/>
              <a:ext cx="297000" cy="272700"/>
            </a:xfrm>
            <a:custGeom>
              <a:rect b="b" l="l" r="r" t="t"/>
              <a:pathLst>
                <a:path extrusionOk="0" h="120000" w="120000">
                  <a:moveTo>
                    <a:pt x="60000" y="0"/>
                  </a:moveTo>
                  <a:cubicBezTo>
                    <a:pt x="26666" y="0"/>
                    <a:pt x="0" y="24340"/>
                    <a:pt x="0" y="53994"/>
                  </a:cubicBezTo>
                  <a:cubicBezTo>
                    <a:pt x="0" y="68768"/>
                    <a:pt x="6570" y="81948"/>
                    <a:pt x="16908" y="91514"/>
                  </a:cubicBezTo>
                  <a:lnTo>
                    <a:pt x="10917" y="120000"/>
                  </a:lnTo>
                  <a:lnTo>
                    <a:pt x="43091" y="105863"/>
                  </a:lnTo>
                  <a:cubicBezTo>
                    <a:pt x="48502" y="107457"/>
                    <a:pt x="54009" y="107989"/>
                    <a:pt x="60000" y="107989"/>
                  </a:cubicBezTo>
                  <a:cubicBezTo>
                    <a:pt x="93236" y="107989"/>
                    <a:pt x="120000" y="83755"/>
                    <a:pt x="120000" y="53994"/>
                  </a:cubicBezTo>
                  <a:cubicBezTo>
                    <a:pt x="120000" y="24340"/>
                    <a:pt x="93236" y="0"/>
                    <a:pt x="60000" y="0"/>
                  </a:cubicBezTo>
                  <a:close/>
                  <a:moveTo>
                    <a:pt x="60000" y="102037"/>
                  </a:moveTo>
                  <a:cubicBezTo>
                    <a:pt x="54782" y="102037"/>
                    <a:pt x="49661" y="101399"/>
                    <a:pt x="44444" y="99911"/>
                  </a:cubicBezTo>
                  <a:cubicBezTo>
                    <a:pt x="43864" y="99911"/>
                    <a:pt x="43574" y="99592"/>
                    <a:pt x="43091" y="99592"/>
                  </a:cubicBezTo>
                  <a:cubicBezTo>
                    <a:pt x="42222" y="99592"/>
                    <a:pt x="41739" y="99592"/>
                    <a:pt x="41159" y="99911"/>
                  </a:cubicBezTo>
                  <a:lnTo>
                    <a:pt x="18550" y="109796"/>
                  </a:lnTo>
                  <a:lnTo>
                    <a:pt x="22028" y="92683"/>
                  </a:lnTo>
                  <a:cubicBezTo>
                    <a:pt x="22608" y="90664"/>
                    <a:pt x="21835" y="88219"/>
                    <a:pt x="20193" y="86731"/>
                  </a:cubicBezTo>
                  <a:cubicBezTo>
                    <a:pt x="10338" y="77697"/>
                    <a:pt x="5217" y="66005"/>
                    <a:pt x="5217" y="53675"/>
                  </a:cubicBezTo>
                  <a:cubicBezTo>
                    <a:pt x="5217" y="27316"/>
                    <a:pt x="29758" y="5739"/>
                    <a:pt x="59710" y="5739"/>
                  </a:cubicBezTo>
                  <a:cubicBezTo>
                    <a:pt x="89661" y="5739"/>
                    <a:pt x="114202" y="27316"/>
                    <a:pt x="114202" y="53675"/>
                  </a:cubicBezTo>
                  <a:cubicBezTo>
                    <a:pt x="114202" y="80141"/>
                    <a:pt x="89951" y="102037"/>
                    <a:pt x="60000" y="10203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54"/>
            <p:cNvSpPr/>
            <p:nvPr/>
          </p:nvSpPr>
          <p:spPr>
            <a:xfrm>
              <a:off x="5259388" y="1821084"/>
              <a:ext cx="297000" cy="272700"/>
            </a:xfrm>
            <a:custGeom>
              <a:rect b="b" l="l" r="r" t="t"/>
              <a:pathLst>
                <a:path extrusionOk="0" h="120000" w="120000">
                  <a:moveTo>
                    <a:pt x="32683" y="45066"/>
                  </a:moveTo>
                  <a:cubicBezTo>
                    <a:pt x="28041" y="45066"/>
                    <a:pt x="24560" y="48892"/>
                    <a:pt x="24560" y="53994"/>
                  </a:cubicBezTo>
                  <a:cubicBezTo>
                    <a:pt x="24560" y="59096"/>
                    <a:pt x="28041" y="63029"/>
                    <a:pt x="32683" y="63029"/>
                  </a:cubicBezTo>
                  <a:cubicBezTo>
                    <a:pt x="37324" y="63029"/>
                    <a:pt x="40902" y="59096"/>
                    <a:pt x="40902" y="53994"/>
                  </a:cubicBezTo>
                  <a:cubicBezTo>
                    <a:pt x="40902" y="48892"/>
                    <a:pt x="37324" y="45066"/>
                    <a:pt x="32683" y="45066"/>
                  </a:cubicBezTo>
                  <a:close/>
                  <a:moveTo>
                    <a:pt x="59951" y="45066"/>
                  </a:moveTo>
                  <a:cubicBezTo>
                    <a:pt x="55310" y="45066"/>
                    <a:pt x="51829" y="48892"/>
                    <a:pt x="51829" y="53994"/>
                  </a:cubicBezTo>
                  <a:cubicBezTo>
                    <a:pt x="51829" y="59096"/>
                    <a:pt x="55310" y="63029"/>
                    <a:pt x="59951" y="63029"/>
                  </a:cubicBezTo>
                  <a:cubicBezTo>
                    <a:pt x="64593" y="63029"/>
                    <a:pt x="68170" y="59096"/>
                    <a:pt x="68170" y="53994"/>
                  </a:cubicBezTo>
                  <a:cubicBezTo>
                    <a:pt x="68170" y="48892"/>
                    <a:pt x="64593" y="45066"/>
                    <a:pt x="59951" y="45066"/>
                  </a:cubicBezTo>
                  <a:close/>
                  <a:moveTo>
                    <a:pt x="59951" y="0"/>
                  </a:moveTo>
                  <a:cubicBezTo>
                    <a:pt x="26688" y="0"/>
                    <a:pt x="0" y="24340"/>
                    <a:pt x="0" y="53994"/>
                  </a:cubicBezTo>
                  <a:cubicBezTo>
                    <a:pt x="0" y="68768"/>
                    <a:pt x="6478" y="81948"/>
                    <a:pt x="16921" y="91514"/>
                  </a:cubicBezTo>
                  <a:lnTo>
                    <a:pt x="10829" y="120000"/>
                  </a:lnTo>
                  <a:lnTo>
                    <a:pt x="43029" y="105863"/>
                  </a:lnTo>
                  <a:cubicBezTo>
                    <a:pt x="48541" y="107457"/>
                    <a:pt x="53956" y="107989"/>
                    <a:pt x="59951" y="107989"/>
                  </a:cubicBezTo>
                  <a:cubicBezTo>
                    <a:pt x="93311" y="107989"/>
                    <a:pt x="120000" y="83755"/>
                    <a:pt x="120000" y="53994"/>
                  </a:cubicBezTo>
                  <a:cubicBezTo>
                    <a:pt x="120000" y="24340"/>
                    <a:pt x="93311" y="0"/>
                    <a:pt x="59951" y="0"/>
                  </a:cubicBezTo>
                  <a:close/>
                  <a:moveTo>
                    <a:pt x="59951" y="102037"/>
                  </a:moveTo>
                  <a:cubicBezTo>
                    <a:pt x="54826" y="102037"/>
                    <a:pt x="49605" y="101399"/>
                    <a:pt x="44480" y="99911"/>
                  </a:cubicBezTo>
                  <a:cubicBezTo>
                    <a:pt x="43900" y="99911"/>
                    <a:pt x="43609" y="99592"/>
                    <a:pt x="43029" y="99592"/>
                  </a:cubicBezTo>
                  <a:cubicBezTo>
                    <a:pt x="42256" y="99592"/>
                    <a:pt x="41676" y="99592"/>
                    <a:pt x="41192" y="99911"/>
                  </a:cubicBezTo>
                  <a:lnTo>
                    <a:pt x="18468" y="109796"/>
                  </a:lnTo>
                  <a:lnTo>
                    <a:pt x="22046" y="92683"/>
                  </a:lnTo>
                  <a:cubicBezTo>
                    <a:pt x="22626" y="90664"/>
                    <a:pt x="21756" y="88219"/>
                    <a:pt x="20112" y="86731"/>
                  </a:cubicBezTo>
                  <a:cubicBezTo>
                    <a:pt x="10346" y="77697"/>
                    <a:pt x="5124" y="66005"/>
                    <a:pt x="5124" y="53675"/>
                  </a:cubicBezTo>
                  <a:cubicBezTo>
                    <a:pt x="5124" y="27316"/>
                    <a:pt x="29685" y="5739"/>
                    <a:pt x="59758" y="5739"/>
                  </a:cubicBezTo>
                  <a:cubicBezTo>
                    <a:pt x="89734" y="5739"/>
                    <a:pt x="114294" y="27316"/>
                    <a:pt x="114294" y="53675"/>
                  </a:cubicBezTo>
                  <a:cubicBezTo>
                    <a:pt x="114294" y="80141"/>
                    <a:pt x="90024" y="102037"/>
                    <a:pt x="59951" y="102037"/>
                  </a:cubicBezTo>
                  <a:close/>
                  <a:moveTo>
                    <a:pt x="87316" y="45066"/>
                  </a:moveTo>
                  <a:cubicBezTo>
                    <a:pt x="82675" y="45066"/>
                    <a:pt x="79097" y="48892"/>
                    <a:pt x="79097" y="53994"/>
                  </a:cubicBezTo>
                  <a:cubicBezTo>
                    <a:pt x="79097" y="59096"/>
                    <a:pt x="82675" y="63029"/>
                    <a:pt x="87316" y="63029"/>
                  </a:cubicBezTo>
                  <a:cubicBezTo>
                    <a:pt x="91958" y="63029"/>
                    <a:pt x="95439" y="59096"/>
                    <a:pt x="95439" y="53994"/>
                  </a:cubicBezTo>
                  <a:cubicBezTo>
                    <a:pt x="95439" y="48892"/>
                    <a:pt x="91958" y="45066"/>
                    <a:pt x="87316" y="4506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54"/>
            <p:cNvSpPr/>
            <p:nvPr/>
          </p:nvSpPr>
          <p:spPr>
            <a:xfrm>
              <a:off x="5821065" y="1821084"/>
              <a:ext cx="304800" cy="272700"/>
            </a:xfrm>
            <a:custGeom>
              <a:rect b="b" l="l" r="r" t="t"/>
              <a:pathLst>
                <a:path extrusionOk="0" h="120000" w="120000">
                  <a:moveTo>
                    <a:pt x="120000" y="40496"/>
                  </a:moveTo>
                  <a:cubicBezTo>
                    <a:pt x="120000" y="18069"/>
                    <a:pt x="100386" y="0"/>
                    <a:pt x="76328" y="0"/>
                  </a:cubicBezTo>
                  <a:cubicBezTo>
                    <a:pt x="58357" y="0"/>
                    <a:pt x="42801" y="10203"/>
                    <a:pt x="36328" y="24658"/>
                  </a:cubicBezTo>
                  <a:cubicBezTo>
                    <a:pt x="38454" y="24340"/>
                    <a:pt x="40676" y="24021"/>
                    <a:pt x="42801" y="24021"/>
                  </a:cubicBezTo>
                  <a:cubicBezTo>
                    <a:pt x="49371" y="13179"/>
                    <a:pt x="61932" y="6058"/>
                    <a:pt x="76328" y="6058"/>
                  </a:cubicBezTo>
                  <a:cubicBezTo>
                    <a:pt x="97391" y="6058"/>
                    <a:pt x="114589" y="21576"/>
                    <a:pt x="114589" y="40496"/>
                  </a:cubicBezTo>
                  <a:cubicBezTo>
                    <a:pt x="114589" y="49849"/>
                    <a:pt x="110434" y="58565"/>
                    <a:pt x="103091" y="65155"/>
                  </a:cubicBezTo>
                  <a:cubicBezTo>
                    <a:pt x="101449" y="66643"/>
                    <a:pt x="100676" y="68981"/>
                    <a:pt x="101159" y="71426"/>
                  </a:cubicBezTo>
                  <a:lnTo>
                    <a:pt x="103381" y="80141"/>
                  </a:lnTo>
                  <a:lnTo>
                    <a:pt x="92173" y="75358"/>
                  </a:lnTo>
                  <a:cubicBezTo>
                    <a:pt x="91884" y="77378"/>
                    <a:pt x="91594" y="79185"/>
                    <a:pt x="91111" y="81310"/>
                  </a:cubicBezTo>
                  <a:lnTo>
                    <a:pt x="111787" y="90026"/>
                  </a:lnTo>
                  <a:lnTo>
                    <a:pt x="106666" y="69619"/>
                  </a:lnTo>
                  <a:cubicBezTo>
                    <a:pt x="114782" y="62391"/>
                    <a:pt x="120000" y="51868"/>
                    <a:pt x="120000" y="40496"/>
                  </a:cubicBezTo>
                  <a:close/>
                  <a:moveTo>
                    <a:pt x="43671" y="29973"/>
                  </a:moveTo>
                  <a:cubicBezTo>
                    <a:pt x="19613" y="29973"/>
                    <a:pt x="0" y="48042"/>
                    <a:pt x="0" y="70469"/>
                  </a:cubicBezTo>
                  <a:cubicBezTo>
                    <a:pt x="0" y="81948"/>
                    <a:pt x="5217" y="92364"/>
                    <a:pt x="13429" y="99592"/>
                  </a:cubicBezTo>
                  <a:lnTo>
                    <a:pt x="8212" y="120000"/>
                  </a:lnTo>
                  <a:lnTo>
                    <a:pt x="32753" y="109796"/>
                  </a:lnTo>
                  <a:cubicBezTo>
                    <a:pt x="36328" y="110752"/>
                    <a:pt x="39806" y="110965"/>
                    <a:pt x="43671" y="110965"/>
                  </a:cubicBezTo>
                  <a:cubicBezTo>
                    <a:pt x="67632" y="110965"/>
                    <a:pt x="87246" y="93002"/>
                    <a:pt x="87246" y="70469"/>
                  </a:cubicBezTo>
                  <a:cubicBezTo>
                    <a:pt x="87246" y="48042"/>
                    <a:pt x="67632" y="29973"/>
                    <a:pt x="43671" y="29973"/>
                  </a:cubicBezTo>
                  <a:close/>
                  <a:moveTo>
                    <a:pt x="43671" y="105013"/>
                  </a:moveTo>
                  <a:cubicBezTo>
                    <a:pt x="40386" y="105013"/>
                    <a:pt x="37101" y="104694"/>
                    <a:pt x="33816" y="103844"/>
                  </a:cubicBezTo>
                  <a:lnTo>
                    <a:pt x="32753" y="103844"/>
                  </a:lnTo>
                  <a:cubicBezTo>
                    <a:pt x="32173" y="103844"/>
                    <a:pt x="31400" y="103844"/>
                    <a:pt x="30821" y="104162"/>
                  </a:cubicBezTo>
                  <a:lnTo>
                    <a:pt x="16618" y="110115"/>
                  </a:lnTo>
                  <a:lnTo>
                    <a:pt x="18840" y="101399"/>
                  </a:lnTo>
                  <a:cubicBezTo>
                    <a:pt x="19420" y="99061"/>
                    <a:pt x="18840" y="96616"/>
                    <a:pt x="16908" y="95128"/>
                  </a:cubicBezTo>
                  <a:cubicBezTo>
                    <a:pt x="9565" y="88538"/>
                    <a:pt x="5507" y="79822"/>
                    <a:pt x="5507" y="70469"/>
                  </a:cubicBezTo>
                  <a:cubicBezTo>
                    <a:pt x="5507" y="51656"/>
                    <a:pt x="22608" y="36031"/>
                    <a:pt x="43671" y="36031"/>
                  </a:cubicBezTo>
                  <a:cubicBezTo>
                    <a:pt x="64637" y="36031"/>
                    <a:pt x="81835" y="51656"/>
                    <a:pt x="81835" y="70469"/>
                  </a:cubicBezTo>
                  <a:cubicBezTo>
                    <a:pt x="81835" y="89388"/>
                    <a:pt x="64637" y="105013"/>
                    <a:pt x="43671" y="1050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54"/>
            <p:cNvSpPr/>
            <p:nvPr/>
          </p:nvSpPr>
          <p:spPr>
            <a:xfrm>
              <a:off x="701768" y="2374740"/>
              <a:ext cx="304800" cy="297000"/>
            </a:xfrm>
            <a:custGeom>
              <a:rect b="b" l="l" r="r" t="t"/>
              <a:pathLst>
                <a:path extrusionOk="0" h="120000" w="120000">
                  <a:moveTo>
                    <a:pt x="60000" y="0"/>
                  </a:moveTo>
                  <a:cubicBezTo>
                    <a:pt x="26763" y="0"/>
                    <a:pt x="0" y="27053"/>
                    <a:pt x="0" y="60000"/>
                  </a:cubicBezTo>
                  <a:cubicBezTo>
                    <a:pt x="0" y="93333"/>
                    <a:pt x="26763" y="120000"/>
                    <a:pt x="60000" y="120000"/>
                  </a:cubicBezTo>
                  <a:cubicBezTo>
                    <a:pt x="93236" y="120000"/>
                    <a:pt x="120000" y="93333"/>
                    <a:pt x="120000" y="60000"/>
                  </a:cubicBezTo>
                  <a:cubicBezTo>
                    <a:pt x="120000" y="27053"/>
                    <a:pt x="93236" y="0"/>
                    <a:pt x="60000" y="0"/>
                  </a:cubicBezTo>
                  <a:close/>
                  <a:moveTo>
                    <a:pt x="60000" y="114589"/>
                  </a:moveTo>
                  <a:cubicBezTo>
                    <a:pt x="30048" y="114589"/>
                    <a:pt x="5507" y="90048"/>
                    <a:pt x="5507" y="60000"/>
                  </a:cubicBezTo>
                  <a:cubicBezTo>
                    <a:pt x="5507" y="45893"/>
                    <a:pt x="10917" y="33043"/>
                    <a:pt x="19613" y="23478"/>
                  </a:cubicBezTo>
                  <a:lnTo>
                    <a:pt x="96521" y="100386"/>
                  </a:lnTo>
                  <a:cubicBezTo>
                    <a:pt x="87053" y="109082"/>
                    <a:pt x="74202" y="114589"/>
                    <a:pt x="60000" y="114589"/>
                  </a:cubicBezTo>
                  <a:close/>
                  <a:moveTo>
                    <a:pt x="100386" y="96618"/>
                  </a:moveTo>
                  <a:lnTo>
                    <a:pt x="23478" y="19710"/>
                  </a:lnTo>
                  <a:cubicBezTo>
                    <a:pt x="33043" y="10917"/>
                    <a:pt x="45797" y="5507"/>
                    <a:pt x="60000" y="5507"/>
                  </a:cubicBezTo>
                  <a:cubicBezTo>
                    <a:pt x="90048" y="5507"/>
                    <a:pt x="114589" y="30048"/>
                    <a:pt x="114589" y="60000"/>
                  </a:cubicBezTo>
                  <a:cubicBezTo>
                    <a:pt x="114589" y="74202"/>
                    <a:pt x="109082" y="87053"/>
                    <a:pt x="100386" y="966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54"/>
            <p:cNvSpPr/>
            <p:nvPr/>
          </p:nvSpPr>
          <p:spPr>
            <a:xfrm>
              <a:off x="1271470" y="2374740"/>
              <a:ext cx="297000" cy="297000"/>
            </a:xfrm>
            <a:custGeom>
              <a:rect b="b" l="l" r="r" t="t"/>
              <a:pathLst>
                <a:path extrusionOk="0" h="120000" w="120000">
                  <a:moveTo>
                    <a:pt x="67922" y="84541"/>
                  </a:moveTo>
                  <a:cubicBezTo>
                    <a:pt x="66280" y="84541"/>
                    <a:pt x="65120" y="84347"/>
                    <a:pt x="64347" y="83768"/>
                  </a:cubicBezTo>
                  <a:cubicBezTo>
                    <a:pt x="63768" y="83188"/>
                    <a:pt x="63285" y="82125"/>
                    <a:pt x="63285" y="80772"/>
                  </a:cubicBezTo>
                  <a:cubicBezTo>
                    <a:pt x="63285" y="80193"/>
                    <a:pt x="63285" y="79420"/>
                    <a:pt x="63478" y="78067"/>
                  </a:cubicBezTo>
                  <a:cubicBezTo>
                    <a:pt x="63768" y="76908"/>
                    <a:pt x="64057" y="75845"/>
                    <a:pt x="64347" y="75072"/>
                  </a:cubicBezTo>
                  <a:lnTo>
                    <a:pt x="67632" y="63864"/>
                  </a:lnTo>
                  <a:cubicBezTo>
                    <a:pt x="67922" y="62801"/>
                    <a:pt x="68115" y="61642"/>
                    <a:pt x="68115" y="60579"/>
                  </a:cubicBezTo>
                  <a:cubicBezTo>
                    <a:pt x="68115" y="59516"/>
                    <a:pt x="68405" y="58357"/>
                    <a:pt x="68405" y="58164"/>
                  </a:cubicBezTo>
                  <a:cubicBezTo>
                    <a:pt x="68405" y="55652"/>
                    <a:pt x="67632" y="53719"/>
                    <a:pt x="65990" y="52367"/>
                  </a:cubicBezTo>
                  <a:cubicBezTo>
                    <a:pt x="64347" y="51014"/>
                    <a:pt x="61932" y="50241"/>
                    <a:pt x="58840" y="50241"/>
                  </a:cubicBezTo>
                  <a:cubicBezTo>
                    <a:pt x="57294" y="50241"/>
                    <a:pt x="55362" y="50531"/>
                    <a:pt x="53429" y="51014"/>
                  </a:cubicBezTo>
                  <a:cubicBezTo>
                    <a:pt x="51497" y="51594"/>
                    <a:pt x="49371" y="52367"/>
                    <a:pt x="47439" y="53236"/>
                  </a:cubicBezTo>
                  <a:lnTo>
                    <a:pt x="46570" y="56714"/>
                  </a:lnTo>
                  <a:cubicBezTo>
                    <a:pt x="47149" y="56521"/>
                    <a:pt x="48019" y="56231"/>
                    <a:pt x="48792" y="55942"/>
                  </a:cubicBezTo>
                  <a:cubicBezTo>
                    <a:pt x="49661" y="55652"/>
                    <a:pt x="50434" y="55652"/>
                    <a:pt x="51207" y="55652"/>
                  </a:cubicBezTo>
                  <a:cubicBezTo>
                    <a:pt x="52850" y="55652"/>
                    <a:pt x="54009" y="55942"/>
                    <a:pt x="54782" y="56521"/>
                  </a:cubicBezTo>
                  <a:cubicBezTo>
                    <a:pt x="55362" y="57004"/>
                    <a:pt x="55652" y="58164"/>
                    <a:pt x="55652" y="59516"/>
                  </a:cubicBezTo>
                  <a:cubicBezTo>
                    <a:pt x="55652" y="60289"/>
                    <a:pt x="55652" y="61159"/>
                    <a:pt x="55362" y="62222"/>
                  </a:cubicBezTo>
                  <a:cubicBezTo>
                    <a:pt x="55072" y="62995"/>
                    <a:pt x="54782" y="64154"/>
                    <a:pt x="54492" y="65217"/>
                  </a:cubicBezTo>
                  <a:lnTo>
                    <a:pt x="51207" y="76425"/>
                  </a:lnTo>
                  <a:cubicBezTo>
                    <a:pt x="51014" y="77487"/>
                    <a:pt x="50724" y="78550"/>
                    <a:pt x="50724" y="79710"/>
                  </a:cubicBezTo>
                  <a:cubicBezTo>
                    <a:pt x="50724" y="80483"/>
                    <a:pt x="50434" y="81545"/>
                    <a:pt x="50434" y="82415"/>
                  </a:cubicBezTo>
                  <a:cubicBezTo>
                    <a:pt x="50434" y="84541"/>
                    <a:pt x="51207" y="86473"/>
                    <a:pt x="53140" y="88115"/>
                  </a:cubicBezTo>
                  <a:cubicBezTo>
                    <a:pt x="54782" y="89468"/>
                    <a:pt x="57294" y="90338"/>
                    <a:pt x="60483" y="90338"/>
                  </a:cubicBezTo>
                  <a:cubicBezTo>
                    <a:pt x="62415" y="90338"/>
                    <a:pt x="64347" y="90048"/>
                    <a:pt x="65990" y="89468"/>
                  </a:cubicBezTo>
                  <a:cubicBezTo>
                    <a:pt x="67632" y="88888"/>
                    <a:pt x="69565" y="88115"/>
                    <a:pt x="72270" y="87342"/>
                  </a:cubicBezTo>
                  <a:lnTo>
                    <a:pt x="73043" y="83768"/>
                  </a:lnTo>
                  <a:cubicBezTo>
                    <a:pt x="72560" y="84057"/>
                    <a:pt x="71980" y="84347"/>
                    <a:pt x="70917" y="84541"/>
                  </a:cubicBezTo>
                  <a:lnTo>
                    <a:pt x="67922" y="84541"/>
                  </a:lnTo>
                  <a:close/>
                  <a:moveTo>
                    <a:pt x="65990" y="30048"/>
                  </a:moveTo>
                  <a:cubicBezTo>
                    <a:pt x="63768" y="30048"/>
                    <a:pt x="62125" y="30821"/>
                    <a:pt x="60483" y="32173"/>
                  </a:cubicBezTo>
                  <a:cubicBezTo>
                    <a:pt x="58840" y="33623"/>
                    <a:pt x="58357" y="35265"/>
                    <a:pt x="58357" y="37101"/>
                  </a:cubicBezTo>
                  <a:cubicBezTo>
                    <a:pt x="58357" y="39033"/>
                    <a:pt x="59130" y="40676"/>
                    <a:pt x="60483" y="42028"/>
                  </a:cubicBezTo>
                  <a:cubicBezTo>
                    <a:pt x="62125" y="43381"/>
                    <a:pt x="63768" y="43961"/>
                    <a:pt x="65990" y="43961"/>
                  </a:cubicBezTo>
                  <a:cubicBezTo>
                    <a:pt x="68115" y="43961"/>
                    <a:pt x="69758" y="43381"/>
                    <a:pt x="71400" y="42028"/>
                  </a:cubicBezTo>
                  <a:cubicBezTo>
                    <a:pt x="73043" y="40676"/>
                    <a:pt x="73623" y="39033"/>
                    <a:pt x="73623" y="37101"/>
                  </a:cubicBezTo>
                  <a:cubicBezTo>
                    <a:pt x="73623" y="35265"/>
                    <a:pt x="72753" y="33623"/>
                    <a:pt x="71400" y="32173"/>
                  </a:cubicBezTo>
                  <a:cubicBezTo>
                    <a:pt x="69758" y="30628"/>
                    <a:pt x="68115" y="30048"/>
                    <a:pt x="65990" y="30048"/>
                  </a:cubicBezTo>
                  <a:close/>
                  <a:moveTo>
                    <a:pt x="60000" y="0"/>
                  </a:moveTo>
                  <a:cubicBezTo>
                    <a:pt x="26666" y="0"/>
                    <a:pt x="0" y="27053"/>
                    <a:pt x="0" y="60000"/>
                  </a:cubicBezTo>
                  <a:cubicBezTo>
                    <a:pt x="0" y="93333"/>
                    <a:pt x="26666" y="120000"/>
                    <a:pt x="60000" y="120000"/>
                  </a:cubicBezTo>
                  <a:cubicBezTo>
                    <a:pt x="93236" y="120000"/>
                    <a:pt x="120000" y="93333"/>
                    <a:pt x="120000" y="60000"/>
                  </a:cubicBezTo>
                  <a:cubicBezTo>
                    <a:pt x="120000" y="27053"/>
                    <a:pt x="93236" y="0"/>
                    <a:pt x="60000" y="0"/>
                  </a:cubicBezTo>
                  <a:close/>
                  <a:moveTo>
                    <a:pt x="60000" y="114589"/>
                  </a:moveTo>
                  <a:cubicBezTo>
                    <a:pt x="29951" y="114589"/>
                    <a:pt x="5410" y="90048"/>
                    <a:pt x="5410" y="60000"/>
                  </a:cubicBezTo>
                  <a:cubicBezTo>
                    <a:pt x="5410" y="30048"/>
                    <a:pt x="29951" y="5507"/>
                    <a:pt x="60000" y="5507"/>
                  </a:cubicBezTo>
                  <a:cubicBezTo>
                    <a:pt x="89951" y="5507"/>
                    <a:pt x="114492" y="30048"/>
                    <a:pt x="114492" y="60000"/>
                  </a:cubicBezTo>
                  <a:cubicBezTo>
                    <a:pt x="114492" y="90048"/>
                    <a:pt x="89951" y="114589"/>
                    <a:pt x="60000" y="11458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54"/>
            <p:cNvSpPr/>
            <p:nvPr/>
          </p:nvSpPr>
          <p:spPr>
            <a:xfrm>
              <a:off x="1841173" y="2374740"/>
              <a:ext cx="297000" cy="297000"/>
            </a:xfrm>
            <a:custGeom>
              <a:rect b="b" l="l" r="r" t="t"/>
              <a:pathLst>
                <a:path extrusionOk="0" h="120000" w="120000">
                  <a:moveTo>
                    <a:pt x="59951" y="0"/>
                  </a:moveTo>
                  <a:cubicBezTo>
                    <a:pt x="26688" y="0"/>
                    <a:pt x="0" y="27053"/>
                    <a:pt x="0" y="60000"/>
                  </a:cubicBezTo>
                  <a:cubicBezTo>
                    <a:pt x="0" y="93333"/>
                    <a:pt x="26688" y="120000"/>
                    <a:pt x="59951" y="120000"/>
                  </a:cubicBezTo>
                  <a:cubicBezTo>
                    <a:pt x="93311" y="120000"/>
                    <a:pt x="120000" y="93333"/>
                    <a:pt x="120000" y="60000"/>
                  </a:cubicBezTo>
                  <a:cubicBezTo>
                    <a:pt x="120000" y="27053"/>
                    <a:pt x="93311" y="0"/>
                    <a:pt x="59951" y="0"/>
                  </a:cubicBezTo>
                  <a:close/>
                  <a:moveTo>
                    <a:pt x="59951" y="114589"/>
                  </a:moveTo>
                  <a:cubicBezTo>
                    <a:pt x="29975" y="114589"/>
                    <a:pt x="5414" y="90048"/>
                    <a:pt x="5414" y="60000"/>
                  </a:cubicBezTo>
                  <a:cubicBezTo>
                    <a:pt x="5414" y="30048"/>
                    <a:pt x="29975" y="5507"/>
                    <a:pt x="59951" y="5507"/>
                  </a:cubicBezTo>
                  <a:cubicBezTo>
                    <a:pt x="90024" y="5507"/>
                    <a:pt x="114585" y="30048"/>
                    <a:pt x="114585" y="60000"/>
                  </a:cubicBezTo>
                  <a:cubicBezTo>
                    <a:pt x="114585" y="90048"/>
                    <a:pt x="90024" y="114589"/>
                    <a:pt x="59951" y="114589"/>
                  </a:cubicBezTo>
                  <a:close/>
                  <a:moveTo>
                    <a:pt x="56470" y="87342"/>
                  </a:moveTo>
                  <a:lnTo>
                    <a:pt x="64109" y="87342"/>
                  </a:lnTo>
                  <a:lnTo>
                    <a:pt x="64109" y="78260"/>
                  </a:lnTo>
                  <a:lnTo>
                    <a:pt x="56470" y="78260"/>
                  </a:lnTo>
                  <a:lnTo>
                    <a:pt x="56470" y="87342"/>
                  </a:lnTo>
                  <a:close/>
                  <a:moveTo>
                    <a:pt x="72232" y="36618"/>
                  </a:moveTo>
                  <a:cubicBezTo>
                    <a:pt x="70878" y="35458"/>
                    <a:pt x="69041" y="34396"/>
                    <a:pt x="67107" y="33816"/>
                  </a:cubicBezTo>
                  <a:cubicBezTo>
                    <a:pt x="65173" y="33333"/>
                    <a:pt x="63239" y="33043"/>
                    <a:pt x="61112" y="33043"/>
                  </a:cubicBezTo>
                  <a:cubicBezTo>
                    <a:pt x="58404" y="33043"/>
                    <a:pt x="55890" y="33623"/>
                    <a:pt x="53763" y="34396"/>
                  </a:cubicBezTo>
                  <a:cubicBezTo>
                    <a:pt x="51539" y="35265"/>
                    <a:pt x="49605" y="36618"/>
                    <a:pt x="47961" y="37971"/>
                  </a:cubicBezTo>
                  <a:cubicBezTo>
                    <a:pt x="46317" y="39613"/>
                    <a:pt x="45253" y="41449"/>
                    <a:pt x="44480" y="43671"/>
                  </a:cubicBezTo>
                  <a:cubicBezTo>
                    <a:pt x="43609" y="45893"/>
                    <a:pt x="43319" y="48309"/>
                    <a:pt x="43319" y="51014"/>
                  </a:cubicBezTo>
                  <a:lnTo>
                    <a:pt x="43319" y="51594"/>
                  </a:lnTo>
                  <a:lnTo>
                    <a:pt x="49315" y="51594"/>
                  </a:lnTo>
                  <a:lnTo>
                    <a:pt x="49315" y="50724"/>
                  </a:lnTo>
                  <a:cubicBezTo>
                    <a:pt x="49315" y="48888"/>
                    <a:pt x="49605" y="47246"/>
                    <a:pt x="49895" y="45893"/>
                  </a:cubicBezTo>
                  <a:cubicBezTo>
                    <a:pt x="50475" y="44251"/>
                    <a:pt x="50958" y="43091"/>
                    <a:pt x="52119" y="41739"/>
                  </a:cubicBezTo>
                  <a:cubicBezTo>
                    <a:pt x="52892" y="40676"/>
                    <a:pt x="54246" y="39806"/>
                    <a:pt x="55600" y="39033"/>
                  </a:cubicBezTo>
                  <a:cubicBezTo>
                    <a:pt x="56954" y="38454"/>
                    <a:pt x="58887" y="37971"/>
                    <a:pt x="60821" y="37971"/>
                  </a:cubicBezTo>
                  <a:cubicBezTo>
                    <a:pt x="62175" y="37971"/>
                    <a:pt x="63529" y="38260"/>
                    <a:pt x="64593" y="38743"/>
                  </a:cubicBezTo>
                  <a:cubicBezTo>
                    <a:pt x="65753" y="39323"/>
                    <a:pt x="66817" y="39806"/>
                    <a:pt x="67880" y="40676"/>
                  </a:cubicBezTo>
                  <a:cubicBezTo>
                    <a:pt x="68751" y="41449"/>
                    <a:pt x="69524" y="42318"/>
                    <a:pt x="70104" y="43671"/>
                  </a:cubicBezTo>
                  <a:cubicBezTo>
                    <a:pt x="70684" y="44734"/>
                    <a:pt x="70878" y="46086"/>
                    <a:pt x="70878" y="47536"/>
                  </a:cubicBezTo>
                  <a:cubicBezTo>
                    <a:pt x="70878" y="49082"/>
                    <a:pt x="70394" y="50724"/>
                    <a:pt x="69524" y="52367"/>
                  </a:cubicBezTo>
                  <a:cubicBezTo>
                    <a:pt x="68751" y="53719"/>
                    <a:pt x="67590" y="55169"/>
                    <a:pt x="66236" y="56521"/>
                  </a:cubicBezTo>
                  <a:cubicBezTo>
                    <a:pt x="64593" y="57874"/>
                    <a:pt x="63239" y="59227"/>
                    <a:pt x="62175" y="60289"/>
                  </a:cubicBezTo>
                  <a:cubicBezTo>
                    <a:pt x="61112" y="61352"/>
                    <a:pt x="59951" y="62801"/>
                    <a:pt x="59468" y="63864"/>
                  </a:cubicBezTo>
                  <a:cubicBezTo>
                    <a:pt x="58597" y="65217"/>
                    <a:pt x="58404" y="66570"/>
                    <a:pt x="57824" y="68212"/>
                  </a:cubicBezTo>
                  <a:cubicBezTo>
                    <a:pt x="57534" y="69855"/>
                    <a:pt x="57244" y="71787"/>
                    <a:pt x="57534" y="73913"/>
                  </a:cubicBezTo>
                  <a:lnTo>
                    <a:pt x="57534" y="74492"/>
                  </a:lnTo>
                  <a:lnTo>
                    <a:pt x="63529" y="74492"/>
                  </a:lnTo>
                  <a:lnTo>
                    <a:pt x="63529" y="73913"/>
                  </a:lnTo>
                  <a:cubicBezTo>
                    <a:pt x="63529" y="71787"/>
                    <a:pt x="63819" y="70144"/>
                    <a:pt x="63819" y="68792"/>
                  </a:cubicBezTo>
                  <a:cubicBezTo>
                    <a:pt x="64109" y="67632"/>
                    <a:pt x="64399" y="66859"/>
                    <a:pt x="64593" y="65990"/>
                  </a:cubicBezTo>
                  <a:cubicBezTo>
                    <a:pt x="65173" y="65217"/>
                    <a:pt x="65753" y="64347"/>
                    <a:pt x="66526" y="63574"/>
                  </a:cubicBezTo>
                  <a:cubicBezTo>
                    <a:pt x="67397" y="62801"/>
                    <a:pt x="68751" y="61642"/>
                    <a:pt x="70394" y="60000"/>
                  </a:cubicBezTo>
                  <a:cubicBezTo>
                    <a:pt x="72232" y="58164"/>
                    <a:pt x="73875" y="56521"/>
                    <a:pt x="75229" y="54299"/>
                  </a:cubicBezTo>
                  <a:cubicBezTo>
                    <a:pt x="76680" y="52367"/>
                    <a:pt x="77163" y="49951"/>
                    <a:pt x="77163" y="46956"/>
                  </a:cubicBezTo>
                  <a:cubicBezTo>
                    <a:pt x="77163" y="44734"/>
                    <a:pt x="76680" y="42608"/>
                    <a:pt x="75809" y="40966"/>
                  </a:cubicBezTo>
                  <a:cubicBezTo>
                    <a:pt x="74746" y="39323"/>
                    <a:pt x="73682" y="37681"/>
                    <a:pt x="72232" y="366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54"/>
            <p:cNvSpPr/>
            <p:nvPr/>
          </p:nvSpPr>
          <p:spPr>
            <a:xfrm>
              <a:off x="2410875" y="2374740"/>
              <a:ext cx="297000" cy="297000"/>
            </a:xfrm>
            <a:custGeom>
              <a:rect b="b" l="l" r="r" t="t"/>
              <a:pathLst>
                <a:path extrusionOk="0" h="120000" w="120000">
                  <a:moveTo>
                    <a:pt x="60000" y="76425"/>
                  </a:moveTo>
                  <a:cubicBezTo>
                    <a:pt x="57004" y="76425"/>
                    <a:pt x="54589" y="78840"/>
                    <a:pt x="54589" y="81835"/>
                  </a:cubicBezTo>
                  <a:cubicBezTo>
                    <a:pt x="54589" y="84830"/>
                    <a:pt x="57004" y="87342"/>
                    <a:pt x="60000" y="87342"/>
                  </a:cubicBezTo>
                  <a:cubicBezTo>
                    <a:pt x="62995" y="87342"/>
                    <a:pt x="65507" y="84830"/>
                    <a:pt x="65507" y="81835"/>
                  </a:cubicBezTo>
                  <a:cubicBezTo>
                    <a:pt x="65507" y="78840"/>
                    <a:pt x="62995" y="76425"/>
                    <a:pt x="60000" y="76425"/>
                  </a:cubicBezTo>
                  <a:close/>
                  <a:moveTo>
                    <a:pt x="65507" y="32753"/>
                  </a:moveTo>
                  <a:lnTo>
                    <a:pt x="54589" y="32753"/>
                  </a:lnTo>
                  <a:cubicBezTo>
                    <a:pt x="52946" y="32753"/>
                    <a:pt x="51787" y="33816"/>
                    <a:pt x="51787" y="35458"/>
                  </a:cubicBezTo>
                  <a:lnTo>
                    <a:pt x="51787" y="35748"/>
                  </a:lnTo>
                  <a:lnTo>
                    <a:pt x="51787" y="35748"/>
                  </a:lnTo>
                  <a:lnTo>
                    <a:pt x="54589" y="68502"/>
                  </a:lnTo>
                  <a:lnTo>
                    <a:pt x="54589" y="68502"/>
                  </a:lnTo>
                  <a:cubicBezTo>
                    <a:pt x="54589" y="69855"/>
                    <a:pt x="55942" y="70917"/>
                    <a:pt x="57294" y="70917"/>
                  </a:cubicBezTo>
                  <a:lnTo>
                    <a:pt x="62705" y="70917"/>
                  </a:lnTo>
                  <a:cubicBezTo>
                    <a:pt x="64057" y="70917"/>
                    <a:pt x="65217" y="69855"/>
                    <a:pt x="65507" y="68502"/>
                  </a:cubicBezTo>
                  <a:lnTo>
                    <a:pt x="65507" y="68502"/>
                  </a:lnTo>
                  <a:lnTo>
                    <a:pt x="68212" y="35748"/>
                  </a:lnTo>
                  <a:lnTo>
                    <a:pt x="68212" y="35748"/>
                  </a:lnTo>
                  <a:lnTo>
                    <a:pt x="68212" y="35458"/>
                  </a:lnTo>
                  <a:cubicBezTo>
                    <a:pt x="68212" y="33816"/>
                    <a:pt x="67053" y="32753"/>
                    <a:pt x="65507" y="32753"/>
                  </a:cubicBezTo>
                  <a:close/>
                  <a:moveTo>
                    <a:pt x="60000" y="0"/>
                  </a:moveTo>
                  <a:cubicBezTo>
                    <a:pt x="26763" y="0"/>
                    <a:pt x="0" y="27053"/>
                    <a:pt x="0" y="60000"/>
                  </a:cubicBezTo>
                  <a:cubicBezTo>
                    <a:pt x="0" y="93333"/>
                    <a:pt x="26763" y="120000"/>
                    <a:pt x="60000" y="120000"/>
                  </a:cubicBezTo>
                  <a:cubicBezTo>
                    <a:pt x="93236" y="120000"/>
                    <a:pt x="120000" y="93333"/>
                    <a:pt x="120000" y="60000"/>
                  </a:cubicBezTo>
                  <a:cubicBezTo>
                    <a:pt x="120000" y="27053"/>
                    <a:pt x="93236" y="0"/>
                    <a:pt x="60000" y="0"/>
                  </a:cubicBezTo>
                  <a:close/>
                  <a:moveTo>
                    <a:pt x="60000" y="114589"/>
                  </a:moveTo>
                  <a:cubicBezTo>
                    <a:pt x="30048" y="114589"/>
                    <a:pt x="5507" y="90048"/>
                    <a:pt x="5507" y="60000"/>
                  </a:cubicBezTo>
                  <a:cubicBezTo>
                    <a:pt x="5507" y="30048"/>
                    <a:pt x="30048" y="5507"/>
                    <a:pt x="60000" y="5507"/>
                  </a:cubicBezTo>
                  <a:cubicBezTo>
                    <a:pt x="90048" y="5507"/>
                    <a:pt x="114589" y="30048"/>
                    <a:pt x="114589" y="60000"/>
                  </a:cubicBezTo>
                  <a:cubicBezTo>
                    <a:pt x="114589" y="90048"/>
                    <a:pt x="90048" y="114589"/>
                    <a:pt x="60000" y="11458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54"/>
            <p:cNvSpPr/>
            <p:nvPr/>
          </p:nvSpPr>
          <p:spPr>
            <a:xfrm>
              <a:off x="2980577" y="2398812"/>
              <a:ext cx="297000" cy="248700"/>
            </a:xfrm>
            <a:custGeom>
              <a:rect b="b" l="l" r="r" t="t"/>
              <a:pathLst>
                <a:path extrusionOk="0" h="120000" w="120000">
                  <a:moveTo>
                    <a:pt x="114492" y="26692"/>
                  </a:moveTo>
                  <a:lnTo>
                    <a:pt x="27246" y="26692"/>
                  </a:lnTo>
                  <a:cubicBezTo>
                    <a:pt x="24251" y="26692"/>
                    <a:pt x="21835" y="29763"/>
                    <a:pt x="21835" y="33425"/>
                  </a:cubicBezTo>
                  <a:lnTo>
                    <a:pt x="21835" y="113385"/>
                  </a:lnTo>
                  <a:cubicBezTo>
                    <a:pt x="21835" y="117047"/>
                    <a:pt x="24251" y="120000"/>
                    <a:pt x="27246" y="120000"/>
                  </a:cubicBezTo>
                  <a:lnTo>
                    <a:pt x="114492" y="120000"/>
                  </a:lnTo>
                  <a:cubicBezTo>
                    <a:pt x="117487" y="120000"/>
                    <a:pt x="120000" y="117047"/>
                    <a:pt x="120000" y="113385"/>
                  </a:cubicBezTo>
                  <a:lnTo>
                    <a:pt x="120000" y="33425"/>
                  </a:lnTo>
                  <a:cubicBezTo>
                    <a:pt x="120000" y="29763"/>
                    <a:pt x="117487" y="26692"/>
                    <a:pt x="114492" y="26692"/>
                  </a:cubicBezTo>
                  <a:close/>
                  <a:moveTo>
                    <a:pt x="114492" y="113385"/>
                  </a:moveTo>
                  <a:lnTo>
                    <a:pt x="27246" y="113385"/>
                  </a:lnTo>
                  <a:lnTo>
                    <a:pt x="27246" y="33425"/>
                  </a:lnTo>
                  <a:lnTo>
                    <a:pt x="114492" y="33425"/>
                  </a:lnTo>
                  <a:lnTo>
                    <a:pt x="114492" y="113385"/>
                  </a:lnTo>
                  <a:close/>
                  <a:moveTo>
                    <a:pt x="13623" y="86692"/>
                  </a:moveTo>
                  <a:lnTo>
                    <a:pt x="5410" y="86692"/>
                  </a:lnTo>
                  <a:lnTo>
                    <a:pt x="5410" y="6732"/>
                  </a:lnTo>
                  <a:lnTo>
                    <a:pt x="92657" y="6732"/>
                  </a:lnTo>
                  <a:lnTo>
                    <a:pt x="92657" y="16653"/>
                  </a:lnTo>
                  <a:cubicBezTo>
                    <a:pt x="92657" y="18661"/>
                    <a:pt x="93816" y="20078"/>
                    <a:pt x="95458" y="20078"/>
                  </a:cubicBezTo>
                  <a:cubicBezTo>
                    <a:pt x="97101" y="20078"/>
                    <a:pt x="98164" y="18661"/>
                    <a:pt x="98164" y="16653"/>
                  </a:cubicBezTo>
                  <a:lnTo>
                    <a:pt x="98164" y="6732"/>
                  </a:lnTo>
                  <a:cubicBezTo>
                    <a:pt x="98164" y="3070"/>
                    <a:pt x="95652" y="0"/>
                    <a:pt x="92657" y="0"/>
                  </a:cubicBezTo>
                  <a:lnTo>
                    <a:pt x="5410" y="0"/>
                  </a:lnTo>
                  <a:cubicBezTo>
                    <a:pt x="2415" y="0"/>
                    <a:pt x="0" y="3070"/>
                    <a:pt x="0" y="6732"/>
                  </a:cubicBezTo>
                  <a:lnTo>
                    <a:pt x="0" y="86692"/>
                  </a:lnTo>
                  <a:cubicBezTo>
                    <a:pt x="0" y="90354"/>
                    <a:pt x="2415" y="93425"/>
                    <a:pt x="5410" y="93425"/>
                  </a:cubicBezTo>
                  <a:lnTo>
                    <a:pt x="13623" y="93425"/>
                  </a:lnTo>
                  <a:cubicBezTo>
                    <a:pt x="15265" y="93425"/>
                    <a:pt x="16328" y="92007"/>
                    <a:pt x="16328" y="90000"/>
                  </a:cubicBezTo>
                  <a:cubicBezTo>
                    <a:pt x="16328" y="87992"/>
                    <a:pt x="15265" y="86692"/>
                    <a:pt x="13623" y="866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54"/>
            <p:cNvSpPr/>
            <p:nvPr/>
          </p:nvSpPr>
          <p:spPr>
            <a:xfrm>
              <a:off x="3550280" y="2374740"/>
              <a:ext cx="297000" cy="297000"/>
            </a:xfrm>
            <a:custGeom>
              <a:rect b="b" l="l" r="r" t="t"/>
              <a:pathLst>
                <a:path extrusionOk="0" h="120000" w="120000">
                  <a:moveTo>
                    <a:pt x="114585" y="21835"/>
                  </a:moveTo>
                  <a:lnTo>
                    <a:pt x="27268" y="21835"/>
                  </a:lnTo>
                  <a:cubicBezTo>
                    <a:pt x="24270" y="21835"/>
                    <a:pt x="21756" y="24347"/>
                    <a:pt x="21756" y="27342"/>
                  </a:cubicBezTo>
                  <a:lnTo>
                    <a:pt x="21756" y="114589"/>
                  </a:lnTo>
                  <a:cubicBezTo>
                    <a:pt x="21756" y="117584"/>
                    <a:pt x="24270" y="120000"/>
                    <a:pt x="27268" y="120000"/>
                  </a:cubicBezTo>
                  <a:lnTo>
                    <a:pt x="114585" y="120000"/>
                  </a:lnTo>
                  <a:cubicBezTo>
                    <a:pt x="117582" y="120000"/>
                    <a:pt x="120000" y="117584"/>
                    <a:pt x="120000" y="114589"/>
                  </a:cubicBezTo>
                  <a:lnTo>
                    <a:pt x="120000" y="27342"/>
                  </a:lnTo>
                  <a:cubicBezTo>
                    <a:pt x="120000" y="24347"/>
                    <a:pt x="117582" y="21835"/>
                    <a:pt x="114585" y="21835"/>
                  </a:cubicBezTo>
                  <a:close/>
                  <a:moveTo>
                    <a:pt x="114585" y="114589"/>
                  </a:moveTo>
                  <a:lnTo>
                    <a:pt x="27268" y="114589"/>
                  </a:lnTo>
                  <a:lnTo>
                    <a:pt x="27268" y="98164"/>
                  </a:lnTo>
                  <a:lnTo>
                    <a:pt x="114585" y="98164"/>
                  </a:lnTo>
                  <a:lnTo>
                    <a:pt x="114585" y="114589"/>
                  </a:lnTo>
                  <a:close/>
                  <a:moveTo>
                    <a:pt x="114585" y="92753"/>
                  </a:moveTo>
                  <a:lnTo>
                    <a:pt x="27268" y="92753"/>
                  </a:lnTo>
                  <a:lnTo>
                    <a:pt x="27268" y="27342"/>
                  </a:lnTo>
                  <a:lnTo>
                    <a:pt x="114585" y="27342"/>
                  </a:lnTo>
                  <a:lnTo>
                    <a:pt x="114585" y="92753"/>
                  </a:lnTo>
                  <a:close/>
                  <a:moveTo>
                    <a:pt x="13634" y="76425"/>
                  </a:moveTo>
                  <a:cubicBezTo>
                    <a:pt x="15278" y="76425"/>
                    <a:pt x="16341" y="75265"/>
                    <a:pt x="16341" y="73623"/>
                  </a:cubicBezTo>
                  <a:cubicBezTo>
                    <a:pt x="16341" y="72077"/>
                    <a:pt x="15278" y="70917"/>
                    <a:pt x="13634" y="70917"/>
                  </a:cubicBezTo>
                  <a:lnTo>
                    <a:pt x="5414" y="70917"/>
                  </a:lnTo>
                  <a:lnTo>
                    <a:pt x="5414" y="5507"/>
                  </a:lnTo>
                  <a:lnTo>
                    <a:pt x="92731" y="5507"/>
                  </a:lnTo>
                  <a:lnTo>
                    <a:pt x="92731" y="13719"/>
                  </a:lnTo>
                  <a:cubicBezTo>
                    <a:pt x="92731" y="15265"/>
                    <a:pt x="93795" y="16425"/>
                    <a:pt x="95439" y="16425"/>
                  </a:cubicBezTo>
                  <a:cubicBezTo>
                    <a:pt x="97082" y="16425"/>
                    <a:pt x="98243" y="15265"/>
                    <a:pt x="98243" y="13719"/>
                  </a:cubicBezTo>
                  <a:lnTo>
                    <a:pt x="98243" y="5507"/>
                  </a:lnTo>
                  <a:cubicBezTo>
                    <a:pt x="98243" y="2512"/>
                    <a:pt x="95729" y="0"/>
                    <a:pt x="92731" y="0"/>
                  </a:cubicBezTo>
                  <a:lnTo>
                    <a:pt x="5414" y="0"/>
                  </a:lnTo>
                  <a:cubicBezTo>
                    <a:pt x="2417" y="0"/>
                    <a:pt x="0" y="2512"/>
                    <a:pt x="0" y="5507"/>
                  </a:cubicBezTo>
                  <a:lnTo>
                    <a:pt x="0" y="92753"/>
                  </a:lnTo>
                  <a:cubicBezTo>
                    <a:pt x="0" y="95748"/>
                    <a:pt x="2417" y="98164"/>
                    <a:pt x="5414" y="98164"/>
                  </a:cubicBezTo>
                  <a:lnTo>
                    <a:pt x="13634" y="98164"/>
                  </a:lnTo>
                  <a:cubicBezTo>
                    <a:pt x="15278" y="98164"/>
                    <a:pt x="16341" y="97101"/>
                    <a:pt x="16341" y="95458"/>
                  </a:cubicBezTo>
                  <a:cubicBezTo>
                    <a:pt x="16341" y="93816"/>
                    <a:pt x="15278" y="92753"/>
                    <a:pt x="13634" y="92753"/>
                  </a:cubicBezTo>
                  <a:lnTo>
                    <a:pt x="5414" y="92753"/>
                  </a:lnTo>
                  <a:lnTo>
                    <a:pt x="5414" y="76425"/>
                  </a:lnTo>
                  <a:lnTo>
                    <a:pt x="13634" y="764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54"/>
            <p:cNvSpPr/>
            <p:nvPr/>
          </p:nvSpPr>
          <p:spPr>
            <a:xfrm>
              <a:off x="4119982" y="2398812"/>
              <a:ext cx="297000" cy="248700"/>
            </a:xfrm>
            <a:custGeom>
              <a:rect b="b" l="l" r="r" t="t"/>
              <a:pathLst>
                <a:path extrusionOk="0" h="120000" w="120000">
                  <a:moveTo>
                    <a:pt x="24541" y="6732"/>
                  </a:moveTo>
                  <a:lnTo>
                    <a:pt x="95458" y="6732"/>
                  </a:lnTo>
                  <a:cubicBezTo>
                    <a:pt x="97101" y="6732"/>
                    <a:pt x="98164" y="5314"/>
                    <a:pt x="98164" y="3425"/>
                  </a:cubicBezTo>
                  <a:cubicBezTo>
                    <a:pt x="98164" y="1417"/>
                    <a:pt x="97101" y="0"/>
                    <a:pt x="95458" y="0"/>
                  </a:cubicBezTo>
                  <a:lnTo>
                    <a:pt x="24541" y="0"/>
                  </a:lnTo>
                  <a:cubicBezTo>
                    <a:pt x="22898" y="0"/>
                    <a:pt x="21835" y="1417"/>
                    <a:pt x="21835" y="3425"/>
                  </a:cubicBezTo>
                  <a:cubicBezTo>
                    <a:pt x="21835" y="5314"/>
                    <a:pt x="22898" y="6732"/>
                    <a:pt x="24541" y="6732"/>
                  </a:cubicBezTo>
                  <a:close/>
                  <a:moveTo>
                    <a:pt x="114589" y="26692"/>
                  </a:moveTo>
                  <a:lnTo>
                    <a:pt x="5507" y="26692"/>
                  </a:lnTo>
                  <a:cubicBezTo>
                    <a:pt x="2512" y="26692"/>
                    <a:pt x="0" y="29763"/>
                    <a:pt x="0" y="33425"/>
                  </a:cubicBezTo>
                  <a:lnTo>
                    <a:pt x="0" y="113385"/>
                  </a:lnTo>
                  <a:cubicBezTo>
                    <a:pt x="0" y="117047"/>
                    <a:pt x="2512" y="120000"/>
                    <a:pt x="5507" y="120000"/>
                  </a:cubicBezTo>
                  <a:lnTo>
                    <a:pt x="114589" y="120000"/>
                  </a:lnTo>
                  <a:cubicBezTo>
                    <a:pt x="117584" y="120000"/>
                    <a:pt x="120000" y="117047"/>
                    <a:pt x="120000" y="113385"/>
                  </a:cubicBezTo>
                  <a:lnTo>
                    <a:pt x="120000" y="33425"/>
                  </a:lnTo>
                  <a:cubicBezTo>
                    <a:pt x="120000" y="29763"/>
                    <a:pt x="117584" y="26692"/>
                    <a:pt x="114589" y="26692"/>
                  </a:cubicBezTo>
                  <a:close/>
                  <a:moveTo>
                    <a:pt x="114589" y="113385"/>
                  </a:moveTo>
                  <a:lnTo>
                    <a:pt x="5507" y="113385"/>
                  </a:lnTo>
                  <a:lnTo>
                    <a:pt x="5507" y="33425"/>
                  </a:lnTo>
                  <a:lnTo>
                    <a:pt x="114589" y="33425"/>
                  </a:lnTo>
                  <a:lnTo>
                    <a:pt x="114589" y="113385"/>
                  </a:lnTo>
                  <a:close/>
                  <a:moveTo>
                    <a:pt x="13623" y="20078"/>
                  </a:moveTo>
                  <a:lnTo>
                    <a:pt x="106376" y="20078"/>
                  </a:lnTo>
                  <a:cubicBezTo>
                    <a:pt x="108019" y="20078"/>
                    <a:pt x="109082" y="18661"/>
                    <a:pt x="109082" y="16653"/>
                  </a:cubicBezTo>
                  <a:cubicBezTo>
                    <a:pt x="109082" y="14763"/>
                    <a:pt x="108019" y="13346"/>
                    <a:pt x="106376" y="13346"/>
                  </a:cubicBezTo>
                  <a:lnTo>
                    <a:pt x="13623" y="13346"/>
                  </a:lnTo>
                  <a:cubicBezTo>
                    <a:pt x="11980" y="13346"/>
                    <a:pt x="10917" y="14763"/>
                    <a:pt x="10917" y="16653"/>
                  </a:cubicBezTo>
                  <a:cubicBezTo>
                    <a:pt x="10917" y="18661"/>
                    <a:pt x="11980" y="20078"/>
                    <a:pt x="13623" y="200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54"/>
            <p:cNvSpPr/>
            <p:nvPr/>
          </p:nvSpPr>
          <p:spPr>
            <a:xfrm>
              <a:off x="4689684" y="2374740"/>
              <a:ext cx="297000" cy="297000"/>
            </a:xfrm>
            <a:custGeom>
              <a:rect b="b" l="l" r="r" t="t"/>
              <a:pathLst>
                <a:path extrusionOk="0" h="120000" w="120000">
                  <a:moveTo>
                    <a:pt x="29951" y="43671"/>
                  </a:moveTo>
                  <a:cubicBezTo>
                    <a:pt x="37584" y="43671"/>
                    <a:pt x="43574" y="37681"/>
                    <a:pt x="43574" y="30048"/>
                  </a:cubicBezTo>
                  <a:cubicBezTo>
                    <a:pt x="43574" y="22415"/>
                    <a:pt x="37584" y="16425"/>
                    <a:pt x="29951" y="16425"/>
                  </a:cubicBezTo>
                  <a:cubicBezTo>
                    <a:pt x="22318" y="16425"/>
                    <a:pt x="16328" y="22415"/>
                    <a:pt x="16328" y="30048"/>
                  </a:cubicBezTo>
                  <a:cubicBezTo>
                    <a:pt x="16328" y="37681"/>
                    <a:pt x="22318" y="43671"/>
                    <a:pt x="29951" y="43671"/>
                  </a:cubicBezTo>
                  <a:close/>
                  <a:moveTo>
                    <a:pt x="29951" y="21835"/>
                  </a:moveTo>
                  <a:cubicBezTo>
                    <a:pt x="34589" y="21835"/>
                    <a:pt x="38164" y="25410"/>
                    <a:pt x="38164" y="30048"/>
                  </a:cubicBezTo>
                  <a:cubicBezTo>
                    <a:pt x="38164" y="34685"/>
                    <a:pt x="34589" y="38260"/>
                    <a:pt x="29951" y="38260"/>
                  </a:cubicBezTo>
                  <a:cubicBezTo>
                    <a:pt x="25314" y="38260"/>
                    <a:pt x="21835" y="34685"/>
                    <a:pt x="21835" y="30048"/>
                  </a:cubicBezTo>
                  <a:cubicBezTo>
                    <a:pt x="21835" y="25410"/>
                    <a:pt x="25314" y="21835"/>
                    <a:pt x="29951" y="21835"/>
                  </a:cubicBezTo>
                  <a:close/>
                  <a:moveTo>
                    <a:pt x="103381" y="99806"/>
                  </a:moveTo>
                  <a:lnTo>
                    <a:pt x="103381" y="99806"/>
                  </a:lnTo>
                  <a:cubicBezTo>
                    <a:pt x="103091" y="99613"/>
                    <a:pt x="103091" y="99033"/>
                    <a:pt x="102801" y="99033"/>
                  </a:cubicBezTo>
                  <a:lnTo>
                    <a:pt x="78840" y="64347"/>
                  </a:lnTo>
                  <a:lnTo>
                    <a:pt x="78840" y="64347"/>
                  </a:lnTo>
                  <a:cubicBezTo>
                    <a:pt x="78550" y="63285"/>
                    <a:pt x="77391" y="62801"/>
                    <a:pt x="76328" y="62801"/>
                  </a:cubicBezTo>
                  <a:cubicBezTo>
                    <a:pt x="75555" y="62801"/>
                    <a:pt x="74975" y="62995"/>
                    <a:pt x="74396" y="63574"/>
                  </a:cubicBezTo>
                  <a:lnTo>
                    <a:pt x="62995" y="75072"/>
                  </a:lnTo>
                  <a:lnTo>
                    <a:pt x="48792" y="53719"/>
                  </a:lnTo>
                  <a:cubicBezTo>
                    <a:pt x="48212" y="52657"/>
                    <a:pt x="47439" y="52077"/>
                    <a:pt x="46376" y="52077"/>
                  </a:cubicBezTo>
                  <a:cubicBezTo>
                    <a:pt x="45507" y="52077"/>
                    <a:pt x="44734" y="52657"/>
                    <a:pt x="44154" y="53526"/>
                  </a:cubicBezTo>
                  <a:lnTo>
                    <a:pt x="44154" y="53526"/>
                  </a:lnTo>
                  <a:lnTo>
                    <a:pt x="16908" y="99806"/>
                  </a:lnTo>
                  <a:lnTo>
                    <a:pt x="16908" y="99806"/>
                  </a:lnTo>
                  <a:cubicBezTo>
                    <a:pt x="16618" y="100386"/>
                    <a:pt x="16328" y="100676"/>
                    <a:pt x="16328" y="101159"/>
                  </a:cubicBezTo>
                  <a:cubicBezTo>
                    <a:pt x="16328" y="102801"/>
                    <a:pt x="17487" y="103961"/>
                    <a:pt x="19033" y="103961"/>
                  </a:cubicBezTo>
                  <a:lnTo>
                    <a:pt x="100869" y="103961"/>
                  </a:lnTo>
                  <a:cubicBezTo>
                    <a:pt x="102512" y="103961"/>
                    <a:pt x="103574" y="102801"/>
                    <a:pt x="103574" y="101159"/>
                  </a:cubicBezTo>
                  <a:cubicBezTo>
                    <a:pt x="103574" y="100676"/>
                    <a:pt x="103574" y="100096"/>
                    <a:pt x="103381" y="99806"/>
                  </a:cubicBezTo>
                  <a:lnTo>
                    <a:pt x="103381" y="99806"/>
                  </a:lnTo>
                  <a:close/>
                  <a:moveTo>
                    <a:pt x="23671" y="98164"/>
                  </a:moveTo>
                  <a:lnTo>
                    <a:pt x="46376" y="59806"/>
                  </a:lnTo>
                  <a:lnTo>
                    <a:pt x="60000" y="80193"/>
                  </a:lnTo>
                  <a:cubicBezTo>
                    <a:pt x="60000" y="80483"/>
                    <a:pt x="60289" y="80772"/>
                    <a:pt x="60483" y="81062"/>
                  </a:cubicBezTo>
                  <a:lnTo>
                    <a:pt x="60483" y="81062"/>
                  </a:lnTo>
                  <a:cubicBezTo>
                    <a:pt x="61062" y="81545"/>
                    <a:pt x="61642" y="81835"/>
                    <a:pt x="62415" y="81835"/>
                  </a:cubicBezTo>
                  <a:cubicBezTo>
                    <a:pt x="63285" y="81835"/>
                    <a:pt x="63768" y="81545"/>
                    <a:pt x="64347" y="81062"/>
                  </a:cubicBezTo>
                  <a:lnTo>
                    <a:pt x="75748" y="69565"/>
                  </a:lnTo>
                  <a:lnTo>
                    <a:pt x="95458" y="98164"/>
                  </a:lnTo>
                  <a:lnTo>
                    <a:pt x="23671" y="98164"/>
                  </a:ln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114492" y="109082"/>
                  </a:moveTo>
                  <a:cubicBezTo>
                    <a:pt x="114492" y="112077"/>
                    <a:pt x="112077" y="114589"/>
                    <a:pt x="109082" y="114589"/>
                  </a:cubicBezTo>
                  <a:lnTo>
                    <a:pt x="10917" y="114589"/>
                  </a:lnTo>
                  <a:cubicBezTo>
                    <a:pt x="7922" y="114589"/>
                    <a:pt x="5410" y="112077"/>
                    <a:pt x="5410" y="109082"/>
                  </a:cubicBezTo>
                  <a:lnTo>
                    <a:pt x="5410" y="10917"/>
                  </a:lnTo>
                  <a:cubicBezTo>
                    <a:pt x="5410" y="7922"/>
                    <a:pt x="7922" y="5507"/>
                    <a:pt x="10917" y="5507"/>
                  </a:cubicBezTo>
                  <a:lnTo>
                    <a:pt x="109082" y="5507"/>
                  </a:lnTo>
                  <a:cubicBezTo>
                    <a:pt x="112077" y="5507"/>
                    <a:pt x="114492" y="7922"/>
                    <a:pt x="114492" y="10917"/>
                  </a:cubicBezTo>
                  <a:lnTo>
                    <a:pt x="114492"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54"/>
            <p:cNvSpPr/>
            <p:nvPr/>
          </p:nvSpPr>
          <p:spPr>
            <a:xfrm>
              <a:off x="5259388" y="2374740"/>
              <a:ext cx="297000" cy="297000"/>
            </a:xfrm>
            <a:custGeom>
              <a:rect b="b" l="l" r="r" t="t"/>
              <a:pathLst>
                <a:path extrusionOk="0" h="120000" w="120000">
                  <a:moveTo>
                    <a:pt x="87316" y="21835"/>
                  </a:moveTo>
                  <a:lnTo>
                    <a:pt x="10829" y="21835"/>
                  </a:lnTo>
                  <a:cubicBezTo>
                    <a:pt x="4834" y="21835"/>
                    <a:pt x="0" y="26763"/>
                    <a:pt x="0" y="32753"/>
                  </a:cubicBezTo>
                  <a:lnTo>
                    <a:pt x="0" y="109082"/>
                  </a:lnTo>
                  <a:cubicBezTo>
                    <a:pt x="0" y="115072"/>
                    <a:pt x="4834" y="120000"/>
                    <a:pt x="10829" y="120000"/>
                  </a:cubicBezTo>
                  <a:lnTo>
                    <a:pt x="87316" y="120000"/>
                  </a:lnTo>
                  <a:cubicBezTo>
                    <a:pt x="93311" y="120000"/>
                    <a:pt x="98243" y="115072"/>
                    <a:pt x="98243" y="109082"/>
                  </a:cubicBezTo>
                  <a:lnTo>
                    <a:pt x="98243" y="32753"/>
                  </a:lnTo>
                  <a:cubicBezTo>
                    <a:pt x="98243" y="26763"/>
                    <a:pt x="93311" y="21835"/>
                    <a:pt x="87316" y="21835"/>
                  </a:cubicBezTo>
                  <a:close/>
                  <a:moveTo>
                    <a:pt x="92731" y="109082"/>
                  </a:moveTo>
                  <a:cubicBezTo>
                    <a:pt x="92731" y="112077"/>
                    <a:pt x="90314" y="114589"/>
                    <a:pt x="87316" y="114589"/>
                  </a:cubicBezTo>
                  <a:lnTo>
                    <a:pt x="10829" y="114589"/>
                  </a:lnTo>
                  <a:cubicBezTo>
                    <a:pt x="7832" y="114589"/>
                    <a:pt x="5414" y="112077"/>
                    <a:pt x="5414" y="109082"/>
                  </a:cubicBezTo>
                  <a:lnTo>
                    <a:pt x="5414" y="32753"/>
                  </a:lnTo>
                  <a:cubicBezTo>
                    <a:pt x="5414" y="29758"/>
                    <a:pt x="7832" y="27342"/>
                    <a:pt x="10829" y="27342"/>
                  </a:cubicBezTo>
                  <a:lnTo>
                    <a:pt x="87316" y="27342"/>
                  </a:lnTo>
                  <a:cubicBezTo>
                    <a:pt x="90314" y="27342"/>
                    <a:pt x="92731" y="29758"/>
                    <a:pt x="92731" y="32753"/>
                  </a:cubicBezTo>
                  <a:lnTo>
                    <a:pt x="92731" y="109082"/>
                  </a:lnTo>
                  <a:close/>
                  <a:moveTo>
                    <a:pt x="27268" y="60000"/>
                  </a:moveTo>
                  <a:cubicBezTo>
                    <a:pt x="33263" y="60000"/>
                    <a:pt x="38195" y="55169"/>
                    <a:pt x="38195" y="49082"/>
                  </a:cubicBezTo>
                  <a:cubicBezTo>
                    <a:pt x="38195" y="43091"/>
                    <a:pt x="33263" y="38260"/>
                    <a:pt x="27268" y="38260"/>
                  </a:cubicBezTo>
                  <a:cubicBezTo>
                    <a:pt x="21273" y="38260"/>
                    <a:pt x="16341" y="43091"/>
                    <a:pt x="16341" y="49082"/>
                  </a:cubicBezTo>
                  <a:cubicBezTo>
                    <a:pt x="16341" y="55169"/>
                    <a:pt x="21273" y="60000"/>
                    <a:pt x="27268" y="60000"/>
                  </a:cubicBezTo>
                  <a:close/>
                  <a:moveTo>
                    <a:pt x="27268" y="43671"/>
                  </a:moveTo>
                  <a:cubicBezTo>
                    <a:pt x="30265" y="43671"/>
                    <a:pt x="32683" y="46086"/>
                    <a:pt x="32683" y="49082"/>
                  </a:cubicBezTo>
                  <a:cubicBezTo>
                    <a:pt x="32683" y="52077"/>
                    <a:pt x="30265" y="54589"/>
                    <a:pt x="27268" y="54589"/>
                  </a:cubicBezTo>
                  <a:cubicBezTo>
                    <a:pt x="24270" y="54589"/>
                    <a:pt x="21756" y="52077"/>
                    <a:pt x="21756" y="49082"/>
                  </a:cubicBezTo>
                  <a:cubicBezTo>
                    <a:pt x="21756" y="46086"/>
                    <a:pt x="24270" y="43671"/>
                    <a:pt x="27268" y="43671"/>
                  </a:cubicBezTo>
                  <a:close/>
                  <a:moveTo>
                    <a:pt x="81514" y="99806"/>
                  </a:moveTo>
                  <a:lnTo>
                    <a:pt x="81514" y="99806"/>
                  </a:lnTo>
                  <a:lnTo>
                    <a:pt x="81514" y="99806"/>
                  </a:lnTo>
                  <a:lnTo>
                    <a:pt x="65173" y="72560"/>
                  </a:lnTo>
                  <a:lnTo>
                    <a:pt x="65173" y="72560"/>
                  </a:lnTo>
                  <a:cubicBezTo>
                    <a:pt x="64883" y="71497"/>
                    <a:pt x="63819" y="70917"/>
                    <a:pt x="62755" y="70917"/>
                  </a:cubicBezTo>
                  <a:cubicBezTo>
                    <a:pt x="61885" y="70917"/>
                    <a:pt x="61402" y="71207"/>
                    <a:pt x="60821" y="71787"/>
                  </a:cubicBezTo>
                  <a:lnTo>
                    <a:pt x="52119" y="80483"/>
                  </a:lnTo>
                  <a:lnTo>
                    <a:pt x="43319" y="67439"/>
                  </a:lnTo>
                  <a:cubicBezTo>
                    <a:pt x="42836" y="66280"/>
                    <a:pt x="41966" y="65797"/>
                    <a:pt x="40902" y="65797"/>
                  </a:cubicBezTo>
                  <a:cubicBezTo>
                    <a:pt x="40032" y="65797"/>
                    <a:pt x="39258" y="66280"/>
                    <a:pt x="38678" y="67149"/>
                  </a:cubicBezTo>
                  <a:lnTo>
                    <a:pt x="38678" y="67149"/>
                  </a:lnTo>
                  <a:lnTo>
                    <a:pt x="16921" y="99806"/>
                  </a:lnTo>
                  <a:lnTo>
                    <a:pt x="16921" y="99806"/>
                  </a:lnTo>
                  <a:cubicBezTo>
                    <a:pt x="16631" y="100386"/>
                    <a:pt x="16341" y="100676"/>
                    <a:pt x="16341" y="101159"/>
                  </a:cubicBezTo>
                  <a:cubicBezTo>
                    <a:pt x="16341" y="102801"/>
                    <a:pt x="17405" y="103961"/>
                    <a:pt x="19049" y="103961"/>
                  </a:cubicBezTo>
                  <a:lnTo>
                    <a:pt x="79097" y="103961"/>
                  </a:lnTo>
                  <a:cubicBezTo>
                    <a:pt x="80741" y="103961"/>
                    <a:pt x="81804" y="102801"/>
                    <a:pt x="81804" y="101159"/>
                  </a:cubicBezTo>
                  <a:cubicBezTo>
                    <a:pt x="81804" y="100676"/>
                    <a:pt x="81804" y="100096"/>
                    <a:pt x="81514" y="99806"/>
                  </a:cubicBezTo>
                  <a:lnTo>
                    <a:pt x="81514" y="99806"/>
                  </a:lnTo>
                  <a:close/>
                  <a:moveTo>
                    <a:pt x="24270" y="98164"/>
                  </a:moveTo>
                  <a:lnTo>
                    <a:pt x="40902" y="73140"/>
                  </a:lnTo>
                  <a:lnTo>
                    <a:pt x="49315" y="85700"/>
                  </a:lnTo>
                  <a:cubicBezTo>
                    <a:pt x="49895" y="86763"/>
                    <a:pt x="50668" y="87342"/>
                    <a:pt x="51829" y="87342"/>
                  </a:cubicBezTo>
                  <a:cubicBezTo>
                    <a:pt x="52602" y="87342"/>
                    <a:pt x="53182" y="87053"/>
                    <a:pt x="53763" y="86473"/>
                  </a:cubicBezTo>
                  <a:lnTo>
                    <a:pt x="62175" y="78067"/>
                  </a:lnTo>
                  <a:lnTo>
                    <a:pt x="74165" y="98164"/>
                  </a:lnTo>
                  <a:lnTo>
                    <a:pt x="24270" y="98164"/>
                  </a:lnTo>
                  <a:close/>
                  <a:moveTo>
                    <a:pt x="109073" y="0"/>
                  </a:moveTo>
                  <a:lnTo>
                    <a:pt x="32683" y="0"/>
                  </a:lnTo>
                  <a:cubicBezTo>
                    <a:pt x="26688" y="0"/>
                    <a:pt x="21756" y="4927"/>
                    <a:pt x="21756" y="10917"/>
                  </a:cubicBezTo>
                  <a:lnTo>
                    <a:pt x="21756" y="13719"/>
                  </a:lnTo>
                  <a:cubicBezTo>
                    <a:pt x="21756" y="15265"/>
                    <a:pt x="22917" y="16425"/>
                    <a:pt x="24560" y="16425"/>
                  </a:cubicBezTo>
                  <a:cubicBezTo>
                    <a:pt x="26107" y="16425"/>
                    <a:pt x="27268" y="15265"/>
                    <a:pt x="27268" y="13719"/>
                  </a:cubicBezTo>
                  <a:lnTo>
                    <a:pt x="27268" y="10917"/>
                  </a:lnTo>
                  <a:cubicBezTo>
                    <a:pt x="27268" y="7922"/>
                    <a:pt x="29685" y="5507"/>
                    <a:pt x="32683" y="5507"/>
                  </a:cubicBezTo>
                  <a:lnTo>
                    <a:pt x="109073" y="5507"/>
                  </a:lnTo>
                  <a:cubicBezTo>
                    <a:pt x="112070" y="5507"/>
                    <a:pt x="114585" y="7922"/>
                    <a:pt x="114585" y="10917"/>
                  </a:cubicBezTo>
                  <a:lnTo>
                    <a:pt x="114585" y="87342"/>
                  </a:lnTo>
                  <a:cubicBezTo>
                    <a:pt x="114585" y="90338"/>
                    <a:pt x="112070" y="92753"/>
                    <a:pt x="109073" y="92753"/>
                  </a:cubicBezTo>
                  <a:lnTo>
                    <a:pt x="106365" y="92753"/>
                  </a:lnTo>
                  <a:cubicBezTo>
                    <a:pt x="104721" y="92753"/>
                    <a:pt x="103658" y="93816"/>
                    <a:pt x="103658" y="95458"/>
                  </a:cubicBezTo>
                  <a:cubicBezTo>
                    <a:pt x="103658" y="97101"/>
                    <a:pt x="104721" y="98164"/>
                    <a:pt x="106365" y="98164"/>
                  </a:cubicBezTo>
                  <a:lnTo>
                    <a:pt x="109073" y="98164"/>
                  </a:lnTo>
                  <a:cubicBezTo>
                    <a:pt x="115165" y="98164"/>
                    <a:pt x="120000" y="93333"/>
                    <a:pt x="120000" y="87342"/>
                  </a:cubicBezTo>
                  <a:lnTo>
                    <a:pt x="120000" y="10917"/>
                  </a:lnTo>
                  <a:cubicBezTo>
                    <a:pt x="120000" y="4927"/>
                    <a:pt x="115165" y="0"/>
                    <a:pt x="10907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54"/>
            <p:cNvSpPr/>
            <p:nvPr/>
          </p:nvSpPr>
          <p:spPr>
            <a:xfrm>
              <a:off x="5821065" y="2374740"/>
              <a:ext cx="304800" cy="297000"/>
            </a:xfrm>
            <a:custGeom>
              <a:rect b="b" l="l" r="r" t="t"/>
              <a:pathLst>
                <a:path extrusionOk="0" h="120000" w="120000">
                  <a:moveTo>
                    <a:pt x="117294" y="10917"/>
                  </a:moveTo>
                  <a:lnTo>
                    <a:pt x="114589" y="10917"/>
                  </a:lnTo>
                  <a:lnTo>
                    <a:pt x="114589" y="2801"/>
                  </a:lnTo>
                  <a:cubicBezTo>
                    <a:pt x="114589" y="1159"/>
                    <a:pt x="113429" y="0"/>
                    <a:pt x="111787" y="0"/>
                  </a:cubicBezTo>
                  <a:lnTo>
                    <a:pt x="8212" y="0"/>
                  </a:lnTo>
                  <a:cubicBezTo>
                    <a:pt x="6570" y="0"/>
                    <a:pt x="5507" y="1159"/>
                    <a:pt x="5507" y="2801"/>
                  </a:cubicBezTo>
                  <a:lnTo>
                    <a:pt x="5507" y="10917"/>
                  </a:lnTo>
                  <a:lnTo>
                    <a:pt x="2705" y="10917"/>
                  </a:lnTo>
                  <a:cubicBezTo>
                    <a:pt x="1159" y="10917"/>
                    <a:pt x="0" y="12077"/>
                    <a:pt x="0" y="13719"/>
                  </a:cubicBezTo>
                  <a:cubicBezTo>
                    <a:pt x="0" y="15265"/>
                    <a:pt x="1159" y="16425"/>
                    <a:pt x="2705" y="16425"/>
                  </a:cubicBezTo>
                  <a:lnTo>
                    <a:pt x="5507" y="16425"/>
                  </a:lnTo>
                  <a:lnTo>
                    <a:pt x="5507" y="117294"/>
                  </a:lnTo>
                  <a:cubicBezTo>
                    <a:pt x="5507" y="118937"/>
                    <a:pt x="6570" y="120000"/>
                    <a:pt x="8212" y="120000"/>
                  </a:cubicBezTo>
                  <a:lnTo>
                    <a:pt x="111787" y="120000"/>
                  </a:lnTo>
                  <a:cubicBezTo>
                    <a:pt x="113429" y="120000"/>
                    <a:pt x="114589" y="118937"/>
                    <a:pt x="114589" y="117294"/>
                  </a:cubicBezTo>
                  <a:lnTo>
                    <a:pt x="114589" y="16425"/>
                  </a:lnTo>
                  <a:lnTo>
                    <a:pt x="117294" y="16425"/>
                  </a:lnTo>
                  <a:cubicBezTo>
                    <a:pt x="118937" y="16425"/>
                    <a:pt x="120000" y="15265"/>
                    <a:pt x="120000" y="13719"/>
                  </a:cubicBezTo>
                  <a:cubicBezTo>
                    <a:pt x="120000" y="12077"/>
                    <a:pt x="118937" y="10917"/>
                    <a:pt x="117294" y="10917"/>
                  </a:cubicBezTo>
                  <a:close/>
                  <a:moveTo>
                    <a:pt x="65507" y="114589"/>
                  </a:moveTo>
                  <a:lnTo>
                    <a:pt x="54589" y="114589"/>
                  </a:lnTo>
                  <a:lnTo>
                    <a:pt x="54589" y="87342"/>
                  </a:lnTo>
                  <a:lnTo>
                    <a:pt x="65507" y="87342"/>
                  </a:lnTo>
                  <a:lnTo>
                    <a:pt x="65507" y="114589"/>
                  </a:lnTo>
                  <a:close/>
                  <a:moveTo>
                    <a:pt x="109082" y="114589"/>
                  </a:moveTo>
                  <a:lnTo>
                    <a:pt x="70917" y="114589"/>
                  </a:lnTo>
                  <a:lnTo>
                    <a:pt x="70917" y="84541"/>
                  </a:lnTo>
                  <a:cubicBezTo>
                    <a:pt x="70917" y="82898"/>
                    <a:pt x="69855" y="81835"/>
                    <a:pt x="68212" y="81835"/>
                  </a:cubicBezTo>
                  <a:lnTo>
                    <a:pt x="51787" y="81835"/>
                  </a:lnTo>
                  <a:cubicBezTo>
                    <a:pt x="50241" y="81835"/>
                    <a:pt x="49082" y="82898"/>
                    <a:pt x="49082" y="84541"/>
                  </a:cubicBezTo>
                  <a:lnTo>
                    <a:pt x="49082" y="114589"/>
                  </a:lnTo>
                  <a:lnTo>
                    <a:pt x="10917" y="114589"/>
                  </a:lnTo>
                  <a:lnTo>
                    <a:pt x="10917" y="16425"/>
                  </a:lnTo>
                  <a:lnTo>
                    <a:pt x="109082" y="16425"/>
                  </a:lnTo>
                  <a:lnTo>
                    <a:pt x="109082" y="114589"/>
                  </a:lnTo>
                  <a:close/>
                  <a:moveTo>
                    <a:pt x="109082" y="10917"/>
                  </a:moveTo>
                  <a:lnTo>
                    <a:pt x="10917" y="10917"/>
                  </a:lnTo>
                  <a:lnTo>
                    <a:pt x="10917" y="5507"/>
                  </a:lnTo>
                  <a:lnTo>
                    <a:pt x="109082" y="5507"/>
                  </a:lnTo>
                  <a:lnTo>
                    <a:pt x="109082" y="10917"/>
                  </a:lnTo>
                  <a:close/>
                  <a:moveTo>
                    <a:pt x="79130" y="49082"/>
                  </a:moveTo>
                  <a:lnTo>
                    <a:pt x="95458" y="49082"/>
                  </a:lnTo>
                  <a:cubicBezTo>
                    <a:pt x="97101" y="49082"/>
                    <a:pt x="98164" y="48019"/>
                    <a:pt x="98164" y="46376"/>
                  </a:cubicBezTo>
                  <a:lnTo>
                    <a:pt x="98164" y="30048"/>
                  </a:lnTo>
                  <a:cubicBezTo>
                    <a:pt x="98164" y="28405"/>
                    <a:pt x="97101" y="27342"/>
                    <a:pt x="95458" y="27342"/>
                  </a:cubicBezTo>
                  <a:lnTo>
                    <a:pt x="79130" y="27342"/>
                  </a:lnTo>
                  <a:cubicBezTo>
                    <a:pt x="77487" y="27342"/>
                    <a:pt x="76328" y="28405"/>
                    <a:pt x="76328" y="30048"/>
                  </a:cubicBezTo>
                  <a:lnTo>
                    <a:pt x="76328" y="46376"/>
                  </a:lnTo>
                  <a:cubicBezTo>
                    <a:pt x="76328" y="48019"/>
                    <a:pt x="77487" y="49082"/>
                    <a:pt x="79130" y="49082"/>
                  </a:cubicBezTo>
                  <a:close/>
                  <a:moveTo>
                    <a:pt x="81835" y="32753"/>
                  </a:moveTo>
                  <a:lnTo>
                    <a:pt x="92753" y="32753"/>
                  </a:lnTo>
                  <a:lnTo>
                    <a:pt x="92753" y="43671"/>
                  </a:lnTo>
                  <a:lnTo>
                    <a:pt x="81835" y="43671"/>
                  </a:lnTo>
                  <a:lnTo>
                    <a:pt x="81835" y="32753"/>
                  </a:lnTo>
                  <a:close/>
                  <a:moveTo>
                    <a:pt x="24541" y="49082"/>
                  </a:moveTo>
                  <a:lnTo>
                    <a:pt x="40966" y="49082"/>
                  </a:lnTo>
                  <a:cubicBezTo>
                    <a:pt x="42512" y="49082"/>
                    <a:pt x="43671" y="48019"/>
                    <a:pt x="43671" y="46376"/>
                  </a:cubicBezTo>
                  <a:lnTo>
                    <a:pt x="43671" y="30048"/>
                  </a:lnTo>
                  <a:cubicBezTo>
                    <a:pt x="43671" y="28405"/>
                    <a:pt x="42512" y="27342"/>
                    <a:pt x="40966" y="27342"/>
                  </a:cubicBezTo>
                  <a:lnTo>
                    <a:pt x="24541" y="27342"/>
                  </a:lnTo>
                  <a:cubicBezTo>
                    <a:pt x="22898" y="27342"/>
                    <a:pt x="21835" y="28405"/>
                    <a:pt x="21835" y="30048"/>
                  </a:cubicBezTo>
                  <a:lnTo>
                    <a:pt x="21835" y="46376"/>
                  </a:lnTo>
                  <a:cubicBezTo>
                    <a:pt x="21835" y="48019"/>
                    <a:pt x="22898" y="49082"/>
                    <a:pt x="24541" y="49082"/>
                  </a:cubicBezTo>
                  <a:close/>
                  <a:moveTo>
                    <a:pt x="27246" y="32753"/>
                  </a:moveTo>
                  <a:lnTo>
                    <a:pt x="38164" y="32753"/>
                  </a:lnTo>
                  <a:lnTo>
                    <a:pt x="38164" y="43671"/>
                  </a:lnTo>
                  <a:lnTo>
                    <a:pt x="27246" y="43671"/>
                  </a:lnTo>
                  <a:lnTo>
                    <a:pt x="27246" y="32753"/>
                  </a:lnTo>
                  <a:close/>
                  <a:moveTo>
                    <a:pt x="24541" y="76425"/>
                  </a:moveTo>
                  <a:lnTo>
                    <a:pt x="40966" y="76425"/>
                  </a:lnTo>
                  <a:cubicBezTo>
                    <a:pt x="42512" y="76425"/>
                    <a:pt x="43671" y="75265"/>
                    <a:pt x="43671" y="73623"/>
                  </a:cubicBezTo>
                  <a:lnTo>
                    <a:pt x="43671" y="57294"/>
                  </a:lnTo>
                  <a:cubicBezTo>
                    <a:pt x="43671" y="55652"/>
                    <a:pt x="42512" y="54589"/>
                    <a:pt x="40966" y="54589"/>
                  </a:cubicBezTo>
                  <a:lnTo>
                    <a:pt x="24541" y="54589"/>
                  </a:lnTo>
                  <a:cubicBezTo>
                    <a:pt x="22898" y="54589"/>
                    <a:pt x="21835" y="55652"/>
                    <a:pt x="21835" y="57294"/>
                  </a:cubicBezTo>
                  <a:lnTo>
                    <a:pt x="21835" y="73623"/>
                  </a:lnTo>
                  <a:cubicBezTo>
                    <a:pt x="21835" y="75265"/>
                    <a:pt x="22898" y="76425"/>
                    <a:pt x="24541" y="76425"/>
                  </a:cubicBezTo>
                  <a:close/>
                  <a:moveTo>
                    <a:pt x="27246" y="60000"/>
                  </a:moveTo>
                  <a:lnTo>
                    <a:pt x="38164" y="60000"/>
                  </a:lnTo>
                  <a:lnTo>
                    <a:pt x="38164" y="70917"/>
                  </a:lnTo>
                  <a:lnTo>
                    <a:pt x="27246" y="70917"/>
                  </a:lnTo>
                  <a:lnTo>
                    <a:pt x="27246" y="60000"/>
                  </a:lnTo>
                  <a:close/>
                  <a:moveTo>
                    <a:pt x="79130" y="76425"/>
                  </a:moveTo>
                  <a:lnTo>
                    <a:pt x="95458" y="76425"/>
                  </a:lnTo>
                  <a:cubicBezTo>
                    <a:pt x="97101" y="76425"/>
                    <a:pt x="98164" y="75265"/>
                    <a:pt x="98164" y="73623"/>
                  </a:cubicBezTo>
                  <a:lnTo>
                    <a:pt x="98164" y="57294"/>
                  </a:lnTo>
                  <a:cubicBezTo>
                    <a:pt x="98164" y="55652"/>
                    <a:pt x="97101" y="54589"/>
                    <a:pt x="95458" y="54589"/>
                  </a:cubicBezTo>
                  <a:lnTo>
                    <a:pt x="79130" y="54589"/>
                  </a:lnTo>
                  <a:cubicBezTo>
                    <a:pt x="77487" y="54589"/>
                    <a:pt x="76328" y="55652"/>
                    <a:pt x="76328" y="57294"/>
                  </a:cubicBezTo>
                  <a:lnTo>
                    <a:pt x="76328" y="73623"/>
                  </a:lnTo>
                  <a:cubicBezTo>
                    <a:pt x="76328" y="75265"/>
                    <a:pt x="77487" y="76425"/>
                    <a:pt x="79130" y="76425"/>
                  </a:cubicBezTo>
                  <a:close/>
                  <a:moveTo>
                    <a:pt x="81835" y="60000"/>
                  </a:moveTo>
                  <a:lnTo>
                    <a:pt x="92753" y="60000"/>
                  </a:lnTo>
                  <a:lnTo>
                    <a:pt x="92753" y="70917"/>
                  </a:lnTo>
                  <a:lnTo>
                    <a:pt x="81835" y="70917"/>
                  </a:lnTo>
                  <a:lnTo>
                    <a:pt x="81835" y="60000"/>
                  </a:lnTo>
                  <a:close/>
                  <a:moveTo>
                    <a:pt x="24541" y="103671"/>
                  </a:moveTo>
                  <a:lnTo>
                    <a:pt x="40966" y="103671"/>
                  </a:lnTo>
                  <a:cubicBezTo>
                    <a:pt x="42512" y="103671"/>
                    <a:pt x="43671" y="102608"/>
                    <a:pt x="43671" y="100966"/>
                  </a:cubicBezTo>
                  <a:lnTo>
                    <a:pt x="43671" y="84541"/>
                  </a:lnTo>
                  <a:cubicBezTo>
                    <a:pt x="43671" y="82898"/>
                    <a:pt x="42512" y="81835"/>
                    <a:pt x="40966" y="81835"/>
                  </a:cubicBezTo>
                  <a:lnTo>
                    <a:pt x="24541" y="81835"/>
                  </a:lnTo>
                  <a:cubicBezTo>
                    <a:pt x="22898" y="81835"/>
                    <a:pt x="21835" y="82898"/>
                    <a:pt x="21835" y="84541"/>
                  </a:cubicBezTo>
                  <a:lnTo>
                    <a:pt x="21835" y="100966"/>
                  </a:lnTo>
                  <a:cubicBezTo>
                    <a:pt x="21835" y="102608"/>
                    <a:pt x="22898" y="103671"/>
                    <a:pt x="24541" y="103671"/>
                  </a:cubicBezTo>
                  <a:close/>
                  <a:moveTo>
                    <a:pt x="27246" y="87342"/>
                  </a:moveTo>
                  <a:lnTo>
                    <a:pt x="38164" y="87342"/>
                  </a:lnTo>
                  <a:lnTo>
                    <a:pt x="38164" y="98164"/>
                  </a:lnTo>
                  <a:lnTo>
                    <a:pt x="27246" y="98164"/>
                  </a:lnTo>
                  <a:lnTo>
                    <a:pt x="27246" y="87342"/>
                  </a:lnTo>
                  <a:close/>
                  <a:moveTo>
                    <a:pt x="51787" y="49082"/>
                  </a:moveTo>
                  <a:lnTo>
                    <a:pt x="68212" y="49082"/>
                  </a:lnTo>
                  <a:cubicBezTo>
                    <a:pt x="69855" y="49082"/>
                    <a:pt x="70917" y="48019"/>
                    <a:pt x="70917" y="46376"/>
                  </a:cubicBezTo>
                  <a:lnTo>
                    <a:pt x="70917" y="30048"/>
                  </a:lnTo>
                  <a:cubicBezTo>
                    <a:pt x="70917" y="28405"/>
                    <a:pt x="69855" y="27342"/>
                    <a:pt x="68212" y="27342"/>
                  </a:cubicBezTo>
                  <a:lnTo>
                    <a:pt x="51787" y="27342"/>
                  </a:lnTo>
                  <a:cubicBezTo>
                    <a:pt x="50241" y="27342"/>
                    <a:pt x="49082" y="28405"/>
                    <a:pt x="49082" y="30048"/>
                  </a:cubicBezTo>
                  <a:lnTo>
                    <a:pt x="49082" y="46376"/>
                  </a:lnTo>
                  <a:cubicBezTo>
                    <a:pt x="49082" y="48019"/>
                    <a:pt x="50241" y="49082"/>
                    <a:pt x="51787" y="49082"/>
                  </a:cubicBezTo>
                  <a:close/>
                  <a:moveTo>
                    <a:pt x="54589" y="32753"/>
                  </a:moveTo>
                  <a:lnTo>
                    <a:pt x="65507" y="32753"/>
                  </a:lnTo>
                  <a:lnTo>
                    <a:pt x="65507" y="43671"/>
                  </a:lnTo>
                  <a:lnTo>
                    <a:pt x="54589" y="43671"/>
                  </a:lnTo>
                  <a:lnTo>
                    <a:pt x="54589" y="32753"/>
                  </a:lnTo>
                  <a:close/>
                  <a:moveTo>
                    <a:pt x="79130" y="103671"/>
                  </a:moveTo>
                  <a:lnTo>
                    <a:pt x="95458" y="103671"/>
                  </a:lnTo>
                  <a:cubicBezTo>
                    <a:pt x="97101" y="103671"/>
                    <a:pt x="98164" y="102608"/>
                    <a:pt x="98164" y="100966"/>
                  </a:cubicBezTo>
                  <a:lnTo>
                    <a:pt x="98164" y="84541"/>
                  </a:lnTo>
                  <a:cubicBezTo>
                    <a:pt x="98164" y="82898"/>
                    <a:pt x="97101" y="81835"/>
                    <a:pt x="95458" y="81835"/>
                  </a:cubicBezTo>
                  <a:lnTo>
                    <a:pt x="79130" y="81835"/>
                  </a:lnTo>
                  <a:cubicBezTo>
                    <a:pt x="77487" y="81835"/>
                    <a:pt x="76328" y="82898"/>
                    <a:pt x="76328" y="84541"/>
                  </a:cubicBezTo>
                  <a:lnTo>
                    <a:pt x="76328" y="100966"/>
                  </a:lnTo>
                  <a:cubicBezTo>
                    <a:pt x="76328" y="102608"/>
                    <a:pt x="77487" y="103671"/>
                    <a:pt x="79130" y="103671"/>
                  </a:cubicBezTo>
                  <a:close/>
                  <a:moveTo>
                    <a:pt x="81835" y="87342"/>
                  </a:moveTo>
                  <a:lnTo>
                    <a:pt x="92753" y="87342"/>
                  </a:lnTo>
                  <a:lnTo>
                    <a:pt x="92753" y="98164"/>
                  </a:lnTo>
                  <a:lnTo>
                    <a:pt x="81835" y="98164"/>
                  </a:lnTo>
                  <a:lnTo>
                    <a:pt x="81835" y="87342"/>
                  </a:lnTo>
                  <a:close/>
                  <a:moveTo>
                    <a:pt x="51787" y="76425"/>
                  </a:moveTo>
                  <a:lnTo>
                    <a:pt x="68212" y="76425"/>
                  </a:lnTo>
                  <a:cubicBezTo>
                    <a:pt x="69855" y="76425"/>
                    <a:pt x="70917" y="75265"/>
                    <a:pt x="70917" y="73623"/>
                  </a:cubicBezTo>
                  <a:lnTo>
                    <a:pt x="70917" y="57294"/>
                  </a:lnTo>
                  <a:cubicBezTo>
                    <a:pt x="70917" y="55652"/>
                    <a:pt x="69855" y="54589"/>
                    <a:pt x="68212" y="54589"/>
                  </a:cubicBezTo>
                  <a:lnTo>
                    <a:pt x="51787" y="54589"/>
                  </a:lnTo>
                  <a:cubicBezTo>
                    <a:pt x="50241" y="54589"/>
                    <a:pt x="49082" y="55652"/>
                    <a:pt x="49082" y="57294"/>
                  </a:cubicBezTo>
                  <a:lnTo>
                    <a:pt x="49082" y="73623"/>
                  </a:lnTo>
                  <a:cubicBezTo>
                    <a:pt x="49082" y="75265"/>
                    <a:pt x="50241" y="76425"/>
                    <a:pt x="51787" y="76425"/>
                  </a:cubicBezTo>
                  <a:close/>
                  <a:moveTo>
                    <a:pt x="54589" y="60000"/>
                  </a:moveTo>
                  <a:lnTo>
                    <a:pt x="65507" y="60000"/>
                  </a:lnTo>
                  <a:lnTo>
                    <a:pt x="65507" y="70917"/>
                  </a:lnTo>
                  <a:lnTo>
                    <a:pt x="54589" y="70917"/>
                  </a:lnTo>
                  <a:lnTo>
                    <a:pt x="54589" y="6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54"/>
            <p:cNvSpPr/>
            <p:nvPr/>
          </p:nvSpPr>
          <p:spPr>
            <a:xfrm>
              <a:off x="701768" y="2968514"/>
              <a:ext cx="304800" cy="248700"/>
            </a:xfrm>
            <a:custGeom>
              <a:rect b="b" l="l" r="r" t="t"/>
              <a:pathLst>
                <a:path extrusionOk="0" h="120000" w="120000">
                  <a:moveTo>
                    <a:pt x="114589" y="0"/>
                  </a:moveTo>
                  <a:lnTo>
                    <a:pt x="5507" y="0"/>
                  </a:lnTo>
                  <a:cubicBezTo>
                    <a:pt x="2512" y="0"/>
                    <a:pt x="0" y="2952"/>
                    <a:pt x="0" y="6614"/>
                  </a:cubicBezTo>
                  <a:lnTo>
                    <a:pt x="0" y="19960"/>
                  </a:lnTo>
                  <a:cubicBezTo>
                    <a:pt x="0" y="23622"/>
                    <a:pt x="2512" y="26692"/>
                    <a:pt x="5507" y="26692"/>
                  </a:cubicBezTo>
                  <a:lnTo>
                    <a:pt x="10917" y="26692"/>
                  </a:lnTo>
                  <a:lnTo>
                    <a:pt x="10917" y="113385"/>
                  </a:lnTo>
                  <a:cubicBezTo>
                    <a:pt x="10917" y="117047"/>
                    <a:pt x="13429" y="120000"/>
                    <a:pt x="16425" y="120000"/>
                  </a:cubicBezTo>
                  <a:lnTo>
                    <a:pt x="103671" y="120000"/>
                  </a:lnTo>
                  <a:cubicBezTo>
                    <a:pt x="106666" y="120000"/>
                    <a:pt x="109082" y="117047"/>
                    <a:pt x="109082" y="113385"/>
                  </a:cubicBezTo>
                  <a:lnTo>
                    <a:pt x="109082" y="26692"/>
                  </a:lnTo>
                  <a:lnTo>
                    <a:pt x="114589" y="26692"/>
                  </a:lnTo>
                  <a:cubicBezTo>
                    <a:pt x="117584" y="26692"/>
                    <a:pt x="120000" y="23622"/>
                    <a:pt x="120000" y="19960"/>
                  </a:cubicBezTo>
                  <a:lnTo>
                    <a:pt x="120000" y="6614"/>
                  </a:lnTo>
                  <a:cubicBezTo>
                    <a:pt x="120000" y="2952"/>
                    <a:pt x="117584" y="0"/>
                    <a:pt x="114589" y="0"/>
                  </a:cubicBezTo>
                  <a:close/>
                  <a:moveTo>
                    <a:pt x="103671" y="113385"/>
                  </a:moveTo>
                  <a:lnTo>
                    <a:pt x="16425" y="113385"/>
                  </a:lnTo>
                  <a:lnTo>
                    <a:pt x="16425" y="26692"/>
                  </a:lnTo>
                  <a:lnTo>
                    <a:pt x="103671" y="26692"/>
                  </a:lnTo>
                  <a:lnTo>
                    <a:pt x="103671" y="113385"/>
                  </a:lnTo>
                  <a:close/>
                  <a:moveTo>
                    <a:pt x="114589" y="19960"/>
                  </a:moveTo>
                  <a:lnTo>
                    <a:pt x="5507" y="19960"/>
                  </a:lnTo>
                  <a:lnTo>
                    <a:pt x="5507" y="6614"/>
                  </a:lnTo>
                  <a:lnTo>
                    <a:pt x="114589" y="6614"/>
                  </a:lnTo>
                  <a:lnTo>
                    <a:pt x="114589" y="19960"/>
                  </a:lnTo>
                  <a:close/>
                  <a:moveTo>
                    <a:pt x="43671" y="60000"/>
                  </a:moveTo>
                  <a:lnTo>
                    <a:pt x="76328" y="60000"/>
                  </a:lnTo>
                  <a:cubicBezTo>
                    <a:pt x="79323" y="60000"/>
                    <a:pt x="81835" y="57047"/>
                    <a:pt x="81835" y="53385"/>
                  </a:cubicBezTo>
                  <a:lnTo>
                    <a:pt x="81835" y="46653"/>
                  </a:lnTo>
                  <a:cubicBezTo>
                    <a:pt x="81835" y="42992"/>
                    <a:pt x="79323" y="40039"/>
                    <a:pt x="76328" y="40039"/>
                  </a:cubicBezTo>
                  <a:lnTo>
                    <a:pt x="43671" y="40039"/>
                  </a:lnTo>
                  <a:cubicBezTo>
                    <a:pt x="40676" y="40039"/>
                    <a:pt x="38164" y="42992"/>
                    <a:pt x="38164" y="46653"/>
                  </a:cubicBezTo>
                  <a:lnTo>
                    <a:pt x="38164" y="53385"/>
                  </a:lnTo>
                  <a:cubicBezTo>
                    <a:pt x="38164" y="57047"/>
                    <a:pt x="40676" y="60000"/>
                    <a:pt x="43671" y="60000"/>
                  </a:cubicBezTo>
                  <a:close/>
                  <a:moveTo>
                    <a:pt x="43671" y="46653"/>
                  </a:moveTo>
                  <a:lnTo>
                    <a:pt x="76328" y="46653"/>
                  </a:lnTo>
                  <a:lnTo>
                    <a:pt x="76328" y="53385"/>
                  </a:lnTo>
                  <a:lnTo>
                    <a:pt x="43671" y="53385"/>
                  </a:lnTo>
                  <a:lnTo>
                    <a:pt x="43671" y="466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54"/>
            <p:cNvSpPr/>
            <p:nvPr/>
          </p:nvSpPr>
          <p:spPr>
            <a:xfrm>
              <a:off x="1271470" y="2968514"/>
              <a:ext cx="297000" cy="248700"/>
            </a:xfrm>
            <a:custGeom>
              <a:rect b="b" l="l" r="r" t="t"/>
              <a:pathLst>
                <a:path extrusionOk="0" h="120000" w="120000">
                  <a:moveTo>
                    <a:pt x="84541" y="79960"/>
                  </a:moveTo>
                  <a:cubicBezTo>
                    <a:pt x="89178" y="79960"/>
                    <a:pt x="92657" y="75708"/>
                    <a:pt x="92657" y="70039"/>
                  </a:cubicBezTo>
                  <a:cubicBezTo>
                    <a:pt x="92657" y="64370"/>
                    <a:pt x="89178" y="60000"/>
                    <a:pt x="84541" y="60000"/>
                  </a:cubicBezTo>
                  <a:cubicBezTo>
                    <a:pt x="79903" y="60000"/>
                    <a:pt x="76328" y="64370"/>
                    <a:pt x="76328" y="70039"/>
                  </a:cubicBezTo>
                  <a:cubicBezTo>
                    <a:pt x="76328" y="75708"/>
                    <a:pt x="79903" y="79960"/>
                    <a:pt x="84541" y="79960"/>
                  </a:cubicBezTo>
                  <a:close/>
                  <a:moveTo>
                    <a:pt x="84541" y="66614"/>
                  </a:moveTo>
                  <a:cubicBezTo>
                    <a:pt x="86183" y="66614"/>
                    <a:pt x="87246" y="68031"/>
                    <a:pt x="87246" y="70039"/>
                  </a:cubicBezTo>
                  <a:cubicBezTo>
                    <a:pt x="87246" y="72047"/>
                    <a:pt x="86183" y="73346"/>
                    <a:pt x="84541" y="73346"/>
                  </a:cubicBezTo>
                  <a:cubicBezTo>
                    <a:pt x="82898" y="73346"/>
                    <a:pt x="81835" y="72047"/>
                    <a:pt x="81835" y="70039"/>
                  </a:cubicBezTo>
                  <a:cubicBezTo>
                    <a:pt x="81835" y="68031"/>
                    <a:pt x="82898" y="66614"/>
                    <a:pt x="84541" y="66614"/>
                  </a:cubicBezTo>
                  <a:close/>
                  <a:moveTo>
                    <a:pt x="60000" y="79960"/>
                  </a:moveTo>
                  <a:cubicBezTo>
                    <a:pt x="64637" y="79960"/>
                    <a:pt x="68115" y="75708"/>
                    <a:pt x="68115" y="70039"/>
                  </a:cubicBezTo>
                  <a:cubicBezTo>
                    <a:pt x="68115" y="64370"/>
                    <a:pt x="64637" y="60000"/>
                    <a:pt x="60000" y="60000"/>
                  </a:cubicBezTo>
                  <a:cubicBezTo>
                    <a:pt x="55362" y="60000"/>
                    <a:pt x="51787" y="64370"/>
                    <a:pt x="51787" y="70039"/>
                  </a:cubicBezTo>
                  <a:cubicBezTo>
                    <a:pt x="51787" y="75708"/>
                    <a:pt x="55362" y="79960"/>
                    <a:pt x="60000" y="79960"/>
                  </a:cubicBezTo>
                  <a:close/>
                  <a:moveTo>
                    <a:pt x="60000" y="66614"/>
                  </a:moveTo>
                  <a:cubicBezTo>
                    <a:pt x="61642" y="66614"/>
                    <a:pt x="62705" y="68031"/>
                    <a:pt x="62705" y="70039"/>
                  </a:cubicBezTo>
                  <a:cubicBezTo>
                    <a:pt x="62705" y="72047"/>
                    <a:pt x="61642" y="73346"/>
                    <a:pt x="60000" y="73346"/>
                  </a:cubicBezTo>
                  <a:cubicBezTo>
                    <a:pt x="58357" y="73346"/>
                    <a:pt x="57294" y="72047"/>
                    <a:pt x="57294" y="70039"/>
                  </a:cubicBezTo>
                  <a:cubicBezTo>
                    <a:pt x="57294" y="68031"/>
                    <a:pt x="58357" y="66614"/>
                    <a:pt x="60000" y="66614"/>
                  </a:cubicBezTo>
                  <a:close/>
                  <a:moveTo>
                    <a:pt x="114492" y="0"/>
                  </a:moveTo>
                  <a:lnTo>
                    <a:pt x="5410" y="0"/>
                  </a:lnTo>
                  <a:cubicBezTo>
                    <a:pt x="2415" y="0"/>
                    <a:pt x="0" y="2952"/>
                    <a:pt x="0" y="6614"/>
                  </a:cubicBezTo>
                  <a:lnTo>
                    <a:pt x="0" y="19960"/>
                  </a:lnTo>
                  <a:cubicBezTo>
                    <a:pt x="0" y="23622"/>
                    <a:pt x="2415" y="26692"/>
                    <a:pt x="5410" y="26692"/>
                  </a:cubicBezTo>
                  <a:lnTo>
                    <a:pt x="10917" y="26692"/>
                  </a:lnTo>
                  <a:lnTo>
                    <a:pt x="10917" y="113385"/>
                  </a:lnTo>
                  <a:cubicBezTo>
                    <a:pt x="10917" y="117047"/>
                    <a:pt x="13333" y="120000"/>
                    <a:pt x="16328" y="120000"/>
                  </a:cubicBezTo>
                  <a:lnTo>
                    <a:pt x="103574" y="120000"/>
                  </a:lnTo>
                  <a:cubicBezTo>
                    <a:pt x="106570" y="120000"/>
                    <a:pt x="109082" y="117047"/>
                    <a:pt x="109082" y="113385"/>
                  </a:cubicBezTo>
                  <a:lnTo>
                    <a:pt x="109082" y="26692"/>
                  </a:lnTo>
                  <a:lnTo>
                    <a:pt x="114492" y="26692"/>
                  </a:lnTo>
                  <a:cubicBezTo>
                    <a:pt x="117487" y="26692"/>
                    <a:pt x="120000" y="23622"/>
                    <a:pt x="120000" y="19960"/>
                  </a:cubicBezTo>
                  <a:lnTo>
                    <a:pt x="120000" y="6614"/>
                  </a:lnTo>
                  <a:cubicBezTo>
                    <a:pt x="120000" y="2952"/>
                    <a:pt x="117487" y="0"/>
                    <a:pt x="114492" y="0"/>
                  </a:cubicBezTo>
                  <a:close/>
                  <a:moveTo>
                    <a:pt x="103574" y="113385"/>
                  </a:moveTo>
                  <a:lnTo>
                    <a:pt x="16328" y="113385"/>
                  </a:lnTo>
                  <a:lnTo>
                    <a:pt x="16328" y="26692"/>
                  </a:lnTo>
                  <a:lnTo>
                    <a:pt x="103574" y="26692"/>
                  </a:lnTo>
                  <a:lnTo>
                    <a:pt x="103574" y="113385"/>
                  </a:lnTo>
                  <a:close/>
                  <a:moveTo>
                    <a:pt x="114492" y="19960"/>
                  </a:moveTo>
                  <a:lnTo>
                    <a:pt x="5410" y="19960"/>
                  </a:lnTo>
                  <a:lnTo>
                    <a:pt x="5410" y="6614"/>
                  </a:lnTo>
                  <a:lnTo>
                    <a:pt x="114492" y="6614"/>
                  </a:lnTo>
                  <a:lnTo>
                    <a:pt x="114492" y="19960"/>
                  </a:lnTo>
                  <a:close/>
                  <a:moveTo>
                    <a:pt x="35458" y="79960"/>
                  </a:moveTo>
                  <a:cubicBezTo>
                    <a:pt x="40096" y="79960"/>
                    <a:pt x="43574" y="75708"/>
                    <a:pt x="43574" y="70039"/>
                  </a:cubicBezTo>
                  <a:cubicBezTo>
                    <a:pt x="43574" y="64370"/>
                    <a:pt x="40096" y="60000"/>
                    <a:pt x="35458" y="60000"/>
                  </a:cubicBezTo>
                  <a:cubicBezTo>
                    <a:pt x="30821" y="60000"/>
                    <a:pt x="27246" y="64370"/>
                    <a:pt x="27246" y="70039"/>
                  </a:cubicBezTo>
                  <a:cubicBezTo>
                    <a:pt x="27246" y="75708"/>
                    <a:pt x="30821" y="79960"/>
                    <a:pt x="35458" y="79960"/>
                  </a:cubicBezTo>
                  <a:close/>
                  <a:moveTo>
                    <a:pt x="35458" y="66614"/>
                  </a:moveTo>
                  <a:cubicBezTo>
                    <a:pt x="37101" y="66614"/>
                    <a:pt x="38164" y="68031"/>
                    <a:pt x="38164" y="70039"/>
                  </a:cubicBezTo>
                  <a:cubicBezTo>
                    <a:pt x="38164" y="72047"/>
                    <a:pt x="37101" y="73346"/>
                    <a:pt x="35458" y="73346"/>
                  </a:cubicBezTo>
                  <a:cubicBezTo>
                    <a:pt x="33816" y="73346"/>
                    <a:pt x="32753" y="72047"/>
                    <a:pt x="32753" y="70039"/>
                  </a:cubicBezTo>
                  <a:cubicBezTo>
                    <a:pt x="32753" y="68031"/>
                    <a:pt x="33816" y="66614"/>
                    <a:pt x="35458" y="666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54"/>
            <p:cNvSpPr/>
            <p:nvPr/>
          </p:nvSpPr>
          <p:spPr>
            <a:xfrm>
              <a:off x="1841173" y="2944442"/>
              <a:ext cx="297000" cy="297000"/>
            </a:xfrm>
            <a:custGeom>
              <a:rect b="b" l="l" r="r" t="t"/>
              <a:pathLst>
                <a:path extrusionOk="0" h="120000" w="120000">
                  <a:moveTo>
                    <a:pt x="43609" y="65410"/>
                  </a:moveTo>
                  <a:cubicBezTo>
                    <a:pt x="41966" y="65410"/>
                    <a:pt x="40902" y="66570"/>
                    <a:pt x="40902" y="68212"/>
                  </a:cubicBezTo>
                  <a:cubicBezTo>
                    <a:pt x="40902" y="68985"/>
                    <a:pt x="41192" y="69565"/>
                    <a:pt x="41676" y="70048"/>
                  </a:cubicBezTo>
                  <a:lnTo>
                    <a:pt x="58114" y="86473"/>
                  </a:lnTo>
                  <a:cubicBezTo>
                    <a:pt x="58597" y="86956"/>
                    <a:pt x="59178" y="87246"/>
                    <a:pt x="59951" y="87246"/>
                  </a:cubicBezTo>
                  <a:cubicBezTo>
                    <a:pt x="60821" y="87246"/>
                    <a:pt x="61402" y="86956"/>
                    <a:pt x="61885" y="86473"/>
                  </a:cubicBezTo>
                  <a:lnTo>
                    <a:pt x="78323" y="70048"/>
                  </a:lnTo>
                  <a:cubicBezTo>
                    <a:pt x="78807" y="69565"/>
                    <a:pt x="79097" y="68985"/>
                    <a:pt x="79097" y="68212"/>
                  </a:cubicBezTo>
                  <a:cubicBezTo>
                    <a:pt x="79097" y="66570"/>
                    <a:pt x="78033" y="65410"/>
                    <a:pt x="76390" y="65410"/>
                  </a:cubicBezTo>
                  <a:cubicBezTo>
                    <a:pt x="75519" y="65410"/>
                    <a:pt x="75036" y="65700"/>
                    <a:pt x="74456" y="66280"/>
                  </a:cubicBezTo>
                  <a:lnTo>
                    <a:pt x="62755" y="77971"/>
                  </a:lnTo>
                  <a:lnTo>
                    <a:pt x="62755" y="2705"/>
                  </a:lnTo>
                  <a:lnTo>
                    <a:pt x="62755" y="2705"/>
                  </a:lnTo>
                  <a:cubicBezTo>
                    <a:pt x="62755" y="1062"/>
                    <a:pt x="61595" y="0"/>
                    <a:pt x="59951" y="0"/>
                  </a:cubicBezTo>
                  <a:cubicBezTo>
                    <a:pt x="58404" y="0"/>
                    <a:pt x="57244" y="1062"/>
                    <a:pt x="57244" y="2705"/>
                  </a:cubicBezTo>
                  <a:lnTo>
                    <a:pt x="57244" y="77971"/>
                  </a:lnTo>
                  <a:lnTo>
                    <a:pt x="45543" y="66280"/>
                  </a:lnTo>
                  <a:cubicBezTo>
                    <a:pt x="44963" y="65700"/>
                    <a:pt x="44480" y="65410"/>
                    <a:pt x="43609" y="65410"/>
                  </a:cubicBezTo>
                  <a:close/>
                  <a:moveTo>
                    <a:pt x="114585" y="27246"/>
                  </a:moveTo>
                  <a:lnTo>
                    <a:pt x="70878" y="27246"/>
                  </a:lnTo>
                  <a:cubicBezTo>
                    <a:pt x="69234" y="27246"/>
                    <a:pt x="68170" y="28405"/>
                    <a:pt x="68170" y="30048"/>
                  </a:cubicBezTo>
                  <a:cubicBezTo>
                    <a:pt x="68170" y="31594"/>
                    <a:pt x="69234" y="32753"/>
                    <a:pt x="70878" y="32753"/>
                  </a:cubicBezTo>
                  <a:lnTo>
                    <a:pt x="114585" y="32753"/>
                  </a:lnTo>
                  <a:lnTo>
                    <a:pt x="114585" y="43671"/>
                  </a:lnTo>
                  <a:lnTo>
                    <a:pt x="70878" y="43671"/>
                  </a:lnTo>
                  <a:cubicBezTo>
                    <a:pt x="69234" y="43671"/>
                    <a:pt x="68170" y="44734"/>
                    <a:pt x="68170" y="46376"/>
                  </a:cubicBezTo>
                  <a:cubicBezTo>
                    <a:pt x="68170" y="48019"/>
                    <a:pt x="69234" y="49082"/>
                    <a:pt x="70878" y="49082"/>
                  </a:cubicBezTo>
                  <a:lnTo>
                    <a:pt x="103658" y="49082"/>
                  </a:lnTo>
                  <a:lnTo>
                    <a:pt x="103658" y="114492"/>
                  </a:lnTo>
                  <a:lnTo>
                    <a:pt x="16341" y="114492"/>
                  </a:lnTo>
                  <a:lnTo>
                    <a:pt x="16341" y="49082"/>
                  </a:lnTo>
                  <a:lnTo>
                    <a:pt x="49121" y="49082"/>
                  </a:lnTo>
                  <a:cubicBezTo>
                    <a:pt x="50668" y="49082"/>
                    <a:pt x="51829" y="48019"/>
                    <a:pt x="51829" y="46376"/>
                  </a:cubicBezTo>
                  <a:cubicBezTo>
                    <a:pt x="51829" y="44734"/>
                    <a:pt x="50668" y="43671"/>
                    <a:pt x="49121" y="43671"/>
                  </a:cubicBezTo>
                  <a:lnTo>
                    <a:pt x="5414" y="43671"/>
                  </a:lnTo>
                  <a:lnTo>
                    <a:pt x="5414" y="32753"/>
                  </a:lnTo>
                  <a:lnTo>
                    <a:pt x="49121" y="32753"/>
                  </a:lnTo>
                  <a:cubicBezTo>
                    <a:pt x="50668" y="32753"/>
                    <a:pt x="51829" y="31594"/>
                    <a:pt x="51829" y="30048"/>
                  </a:cubicBezTo>
                  <a:cubicBezTo>
                    <a:pt x="51829" y="28405"/>
                    <a:pt x="50668" y="27246"/>
                    <a:pt x="49121" y="27246"/>
                  </a:cubicBezTo>
                  <a:lnTo>
                    <a:pt x="5414" y="27246"/>
                  </a:lnTo>
                  <a:cubicBezTo>
                    <a:pt x="2417" y="27246"/>
                    <a:pt x="0" y="29758"/>
                    <a:pt x="0" y="32753"/>
                  </a:cubicBezTo>
                  <a:lnTo>
                    <a:pt x="0" y="43671"/>
                  </a:lnTo>
                  <a:cubicBezTo>
                    <a:pt x="0" y="46666"/>
                    <a:pt x="2417" y="49082"/>
                    <a:pt x="5414" y="49082"/>
                  </a:cubicBezTo>
                  <a:lnTo>
                    <a:pt x="10829" y="49082"/>
                  </a:lnTo>
                  <a:lnTo>
                    <a:pt x="10829" y="114492"/>
                  </a:lnTo>
                  <a:cubicBezTo>
                    <a:pt x="10829" y="117487"/>
                    <a:pt x="13344" y="120000"/>
                    <a:pt x="16341" y="120000"/>
                  </a:cubicBezTo>
                  <a:lnTo>
                    <a:pt x="103658" y="120000"/>
                  </a:lnTo>
                  <a:cubicBezTo>
                    <a:pt x="106655" y="120000"/>
                    <a:pt x="109073" y="117487"/>
                    <a:pt x="109073" y="114492"/>
                  </a:cubicBezTo>
                  <a:lnTo>
                    <a:pt x="109073" y="49082"/>
                  </a:lnTo>
                  <a:lnTo>
                    <a:pt x="114585" y="49082"/>
                  </a:lnTo>
                  <a:cubicBezTo>
                    <a:pt x="117582" y="49082"/>
                    <a:pt x="120000" y="46666"/>
                    <a:pt x="120000" y="43671"/>
                  </a:cubicBezTo>
                  <a:lnTo>
                    <a:pt x="120000" y="32753"/>
                  </a:lnTo>
                  <a:cubicBezTo>
                    <a:pt x="120000" y="29758"/>
                    <a:pt x="117582" y="27246"/>
                    <a:pt x="114585" y="272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54"/>
            <p:cNvSpPr/>
            <p:nvPr/>
          </p:nvSpPr>
          <p:spPr>
            <a:xfrm>
              <a:off x="2410875" y="2944442"/>
              <a:ext cx="297000" cy="297000"/>
            </a:xfrm>
            <a:custGeom>
              <a:rect b="b" l="l" r="r" t="t"/>
              <a:pathLst>
                <a:path extrusionOk="0" h="120000" w="120000">
                  <a:moveTo>
                    <a:pt x="43671" y="21835"/>
                  </a:moveTo>
                  <a:cubicBezTo>
                    <a:pt x="44444" y="21835"/>
                    <a:pt x="45024" y="21545"/>
                    <a:pt x="45603" y="20966"/>
                  </a:cubicBezTo>
                  <a:lnTo>
                    <a:pt x="57294" y="9275"/>
                  </a:lnTo>
                  <a:lnTo>
                    <a:pt x="57294" y="84541"/>
                  </a:lnTo>
                  <a:lnTo>
                    <a:pt x="57294" y="84541"/>
                  </a:lnTo>
                  <a:cubicBezTo>
                    <a:pt x="57294" y="86183"/>
                    <a:pt x="58357" y="87246"/>
                    <a:pt x="60000" y="87246"/>
                  </a:cubicBezTo>
                  <a:cubicBezTo>
                    <a:pt x="61642" y="87246"/>
                    <a:pt x="62705" y="86183"/>
                    <a:pt x="62705" y="84541"/>
                  </a:cubicBezTo>
                  <a:lnTo>
                    <a:pt x="62705" y="9275"/>
                  </a:lnTo>
                  <a:lnTo>
                    <a:pt x="74492" y="20966"/>
                  </a:lnTo>
                  <a:cubicBezTo>
                    <a:pt x="74975" y="21545"/>
                    <a:pt x="75555" y="21835"/>
                    <a:pt x="76328" y="21835"/>
                  </a:cubicBezTo>
                  <a:cubicBezTo>
                    <a:pt x="77971" y="21835"/>
                    <a:pt x="79130" y="20772"/>
                    <a:pt x="79130" y="19130"/>
                  </a:cubicBezTo>
                  <a:cubicBezTo>
                    <a:pt x="79130" y="18260"/>
                    <a:pt x="78840" y="17777"/>
                    <a:pt x="78260" y="17198"/>
                  </a:cubicBezTo>
                  <a:lnTo>
                    <a:pt x="61932" y="869"/>
                  </a:lnTo>
                  <a:cubicBezTo>
                    <a:pt x="61352" y="289"/>
                    <a:pt x="60869" y="0"/>
                    <a:pt x="60000" y="0"/>
                  </a:cubicBezTo>
                  <a:cubicBezTo>
                    <a:pt x="59227" y="0"/>
                    <a:pt x="58647" y="289"/>
                    <a:pt x="58067" y="869"/>
                  </a:cubicBezTo>
                  <a:lnTo>
                    <a:pt x="41739" y="17198"/>
                  </a:lnTo>
                  <a:cubicBezTo>
                    <a:pt x="41159" y="17777"/>
                    <a:pt x="40966" y="18260"/>
                    <a:pt x="40966" y="19130"/>
                  </a:cubicBezTo>
                  <a:cubicBezTo>
                    <a:pt x="40966" y="20772"/>
                    <a:pt x="42028" y="21835"/>
                    <a:pt x="43671" y="21835"/>
                  </a:cubicBezTo>
                  <a:close/>
                  <a:moveTo>
                    <a:pt x="114589" y="27246"/>
                  </a:moveTo>
                  <a:lnTo>
                    <a:pt x="70917" y="27246"/>
                  </a:lnTo>
                  <a:cubicBezTo>
                    <a:pt x="69275" y="27246"/>
                    <a:pt x="68212" y="28405"/>
                    <a:pt x="68212" y="30048"/>
                  </a:cubicBezTo>
                  <a:cubicBezTo>
                    <a:pt x="68212" y="31594"/>
                    <a:pt x="69275" y="32753"/>
                    <a:pt x="70917" y="32753"/>
                  </a:cubicBezTo>
                  <a:lnTo>
                    <a:pt x="114589" y="32753"/>
                  </a:lnTo>
                  <a:lnTo>
                    <a:pt x="114589" y="43671"/>
                  </a:lnTo>
                  <a:lnTo>
                    <a:pt x="70917" y="43671"/>
                  </a:lnTo>
                  <a:cubicBezTo>
                    <a:pt x="69275" y="43671"/>
                    <a:pt x="68212" y="44734"/>
                    <a:pt x="68212" y="46376"/>
                  </a:cubicBezTo>
                  <a:cubicBezTo>
                    <a:pt x="68212" y="48019"/>
                    <a:pt x="69275" y="49082"/>
                    <a:pt x="70917" y="49082"/>
                  </a:cubicBezTo>
                  <a:lnTo>
                    <a:pt x="103671" y="49082"/>
                  </a:lnTo>
                  <a:lnTo>
                    <a:pt x="103671" y="114492"/>
                  </a:lnTo>
                  <a:lnTo>
                    <a:pt x="16425" y="114492"/>
                  </a:lnTo>
                  <a:lnTo>
                    <a:pt x="16425" y="49082"/>
                  </a:lnTo>
                  <a:lnTo>
                    <a:pt x="49082" y="49082"/>
                  </a:lnTo>
                  <a:cubicBezTo>
                    <a:pt x="50724" y="49082"/>
                    <a:pt x="51787" y="48019"/>
                    <a:pt x="51787" y="46376"/>
                  </a:cubicBezTo>
                  <a:cubicBezTo>
                    <a:pt x="51787" y="44734"/>
                    <a:pt x="50724" y="43671"/>
                    <a:pt x="49082" y="43671"/>
                  </a:cubicBezTo>
                  <a:lnTo>
                    <a:pt x="5507" y="43671"/>
                  </a:lnTo>
                  <a:lnTo>
                    <a:pt x="5507" y="32753"/>
                  </a:lnTo>
                  <a:lnTo>
                    <a:pt x="49082" y="32753"/>
                  </a:lnTo>
                  <a:cubicBezTo>
                    <a:pt x="50724" y="32753"/>
                    <a:pt x="51787" y="31594"/>
                    <a:pt x="51787" y="30048"/>
                  </a:cubicBezTo>
                  <a:cubicBezTo>
                    <a:pt x="51787" y="28405"/>
                    <a:pt x="50724" y="27246"/>
                    <a:pt x="49082" y="27246"/>
                  </a:cubicBezTo>
                  <a:lnTo>
                    <a:pt x="5507" y="27246"/>
                  </a:lnTo>
                  <a:cubicBezTo>
                    <a:pt x="2512" y="27246"/>
                    <a:pt x="0" y="29758"/>
                    <a:pt x="0" y="32753"/>
                  </a:cubicBezTo>
                  <a:lnTo>
                    <a:pt x="0" y="43671"/>
                  </a:lnTo>
                  <a:cubicBezTo>
                    <a:pt x="0" y="46666"/>
                    <a:pt x="2512" y="49082"/>
                    <a:pt x="5507" y="49082"/>
                  </a:cubicBezTo>
                  <a:lnTo>
                    <a:pt x="10917" y="49082"/>
                  </a:lnTo>
                  <a:lnTo>
                    <a:pt x="10917" y="114492"/>
                  </a:lnTo>
                  <a:cubicBezTo>
                    <a:pt x="10917" y="117487"/>
                    <a:pt x="13429" y="120000"/>
                    <a:pt x="16425" y="120000"/>
                  </a:cubicBezTo>
                  <a:lnTo>
                    <a:pt x="103671" y="120000"/>
                  </a:lnTo>
                  <a:cubicBezTo>
                    <a:pt x="106666" y="120000"/>
                    <a:pt x="109082" y="117487"/>
                    <a:pt x="109082" y="114492"/>
                  </a:cubicBezTo>
                  <a:lnTo>
                    <a:pt x="109082" y="49082"/>
                  </a:lnTo>
                  <a:lnTo>
                    <a:pt x="114589" y="49082"/>
                  </a:lnTo>
                  <a:cubicBezTo>
                    <a:pt x="117584" y="49082"/>
                    <a:pt x="120000" y="46666"/>
                    <a:pt x="120000" y="43671"/>
                  </a:cubicBezTo>
                  <a:lnTo>
                    <a:pt x="120000" y="32753"/>
                  </a:lnTo>
                  <a:cubicBezTo>
                    <a:pt x="120000" y="29758"/>
                    <a:pt x="117584" y="27246"/>
                    <a:pt x="114589" y="272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54"/>
            <p:cNvSpPr/>
            <p:nvPr/>
          </p:nvSpPr>
          <p:spPr>
            <a:xfrm>
              <a:off x="2980577" y="2944442"/>
              <a:ext cx="297000" cy="297000"/>
            </a:xfrm>
            <a:custGeom>
              <a:rect b="b" l="l" r="r" t="t"/>
              <a:pathLst>
                <a:path extrusionOk="0" h="120000" w="120000">
                  <a:moveTo>
                    <a:pt x="43574" y="81835"/>
                  </a:moveTo>
                  <a:lnTo>
                    <a:pt x="76328" y="81835"/>
                  </a:lnTo>
                  <a:cubicBezTo>
                    <a:pt x="79323" y="81835"/>
                    <a:pt x="81835" y="79323"/>
                    <a:pt x="81835" y="76328"/>
                  </a:cubicBezTo>
                  <a:lnTo>
                    <a:pt x="81835" y="70917"/>
                  </a:lnTo>
                  <a:cubicBezTo>
                    <a:pt x="81835" y="67922"/>
                    <a:pt x="79323" y="65410"/>
                    <a:pt x="76328" y="65410"/>
                  </a:cubicBezTo>
                  <a:lnTo>
                    <a:pt x="43574" y="65410"/>
                  </a:lnTo>
                  <a:cubicBezTo>
                    <a:pt x="40579" y="65410"/>
                    <a:pt x="38164" y="67922"/>
                    <a:pt x="38164" y="70917"/>
                  </a:cubicBezTo>
                  <a:lnTo>
                    <a:pt x="38164" y="76328"/>
                  </a:lnTo>
                  <a:cubicBezTo>
                    <a:pt x="38164" y="79323"/>
                    <a:pt x="40579" y="81835"/>
                    <a:pt x="43574" y="81835"/>
                  </a:cubicBezTo>
                  <a:close/>
                  <a:moveTo>
                    <a:pt x="43574" y="70917"/>
                  </a:moveTo>
                  <a:lnTo>
                    <a:pt x="76328" y="70917"/>
                  </a:lnTo>
                  <a:lnTo>
                    <a:pt x="76328" y="76328"/>
                  </a:lnTo>
                  <a:lnTo>
                    <a:pt x="43574" y="76328"/>
                  </a:lnTo>
                  <a:lnTo>
                    <a:pt x="43574" y="70917"/>
                  </a:lnTo>
                  <a:close/>
                  <a:moveTo>
                    <a:pt x="114492" y="32753"/>
                  </a:moveTo>
                  <a:lnTo>
                    <a:pt x="103574" y="32753"/>
                  </a:lnTo>
                  <a:lnTo>
                    <a:pt x="103574" y="10917"/>
                  </a:lnTo>
                  <a:cubicBezTo>
                    <a:pt x="103574" y="7922"/>
                    <a:pt x="101159" y="5507"/>
                    <a:pt x="98164" y="5507"/>
                  </a:cubicBezTo>
                  <a:lnTo>
                    <a:pt x="76328" y="5507"/>
                  </a:lnTo>
                  <a:lnTo>
                    <a:pt x="70917" y="0"/>
                  </a:lnTo>
                  <a:lnTo>
                    <a:pt x="21835" y="0"/>
                  </a:lnTo>
                  <a:cubicBezTo>
                    <a:pt x="18840" y="0"/>
                    <a:pt x="16328" y="2512"/>
                    <a:pt x="16328" y="5507"/>
                  </a:cubicBezTo>
                  <a:lnTo>
                    <a:pt x="16328" y="32753"/>
                  </a:lnTo>
                  <a:lnTo>
                    <a:pt x="5410" y="32753"/>
                  </a:lnTo>
                  <a:cubicBezTo>
                    <a:pt x="2415" y="32753"/>
                    <a:pt x="0" y="35169"/>
                    <a:pt x="0" y="38164"/>
                  </a:cubicBezTo>
                  <a:lnTo>
                    <a:pt x="0" y="49082"/>
                  </a:lnTo>
                  <a:cubicBezTo>
                    <a:pt x="0" y="52077"/>
                    <a:pt x="2415" y="54589"/>
                    <a:pt x="5410" y="54589"/>
                  </a:cubicBezTo>
                  <a:lnTo>
                    <a:pt x="10917" y="54589"/>
                  </a:lnTo>
                  <a:lnTo>
                    <a:pt x="10917" y="114492"/>
                  </a:lnTo>
                  <a:cubicBezTo>
                    <a:pt x="10917" y="117487"/>
                    <a:pt x="13333" y="120000"/>
                    <a:pt x="16328" y="120000"/>
                  </a:cubicBezTo>
                  <a:lnTo>
                    <a:pt x="103574" y="120000"/>
                  </a:lnTo>
                  <a:cubicBezTo>
                    <a:pt x="106570" y="120000"/>
                    <a:pt x="109082" y="117487"/>
                    <a:pt x="109082" y="114492"/>
                  </a:cubicBezTo>
                  <a:lnTo>
                    <a:pt x="109082" y="54589"/>
                  </a:lnTo>
                  <a:lnTo>
                    <a:pt x="114492" y="54589"/>
                  </a:lnTo>
                  <a:cubicBezTo>
                    <a:pt x="117487" y="54589"/>
                    <a:pt x="120000" y="52077"/>
                    <a:pt x="120000" y="49082"/>
                  </a:cubicBezTo>
                  <a:lnTo>
                    <a:pt x="120000" y="38164"/>
                  </a:lnTo>
                  <a:cubicBezTo>
                    <a:pt x="120000" y="35169"/>
                    <a:pt x="117487" y="32753"/>
                    <a:pt x="114492" y="32753"/>
                  </a:cubicBezTo>
                  <a:close/>
                  <a:moveTo>
                    <a:pt x="98164" y="10917"/>
                  </a:moveTo>
                  <a:lnTo>
                    <a:pt x="98164" y="32753"/>
                  </a:lnTo>
                  <a:lnTo>
                    <a:pt x="87246" y="32753"/>
                  </a:lnTo>
                  <a:lnTo>
                    <a:pt x="87246" y="16328"/>
                  </a:lnTo>
                  <a:lnTo>
                    <a:pt x="81835" y="10917"/>
                  </a:lnTo>
                  <a:lnTo>
                    <a:pt x="98164" y="10917"/>
                  </a:lnTo>
                  <a:close/>
                  <a:moveTo>
                    <a:pt x="70917" y="8212"/>
                  </a:moveTo>
                  <a:lnTo>
                    <a:pt x="79033" y="16328"/>
                  </a:lnTo>
                  <a:lnTo>
                    <a:pt x="70917" y="16328"/>
                  </a:lnTo>
                  <a:lnTo>
                    <a:pt x="70917" y="8212"/>
                  </a:lnTo>
                  <a:close/>
                  <a:moveTo>
                    <a:pt x="21835" y="5507"/>
                  </a:moveTo>
                  <a:lnTo>
                    <a:pt x="65410" y="5507"/>
                  </a:lnTo>
                  <a:lnTo>
                    <a:pt x="65410" y="19130"/>
                  </a:lnTo>
                  <a:cubicBezTo>
                    <a:pt x="65410" y="20772"/>
                    <a:pt x="66570" y="21835"/>
                    <a:pt x="68115" y="21835"/>
                  </a:cubicBezTo>
                  <a:lnTo>
                    <a:pt x="81835" y="21835"/>
                  </a:lnTo>
                  <a:lnTo>
                    <a:pt x="81835" y="32753"/>
                  </a:lnTo>
                  <a:lnTo>
                    <a:pt x="21835" y="32753"/>
                  </a:lnTo>
                  <a:lnTo>
                    <a:pt x="21835" y="5507"/>
                  </a:lnTo>
                  <a:close/>
                  <a:moveTo>
                    <a:pt x="103574" y="114492"/>
                  </a:moveTo>
                  <a:lnTo>
                    <a:pt x="16328" y="114492"/>
                  </a:lnTo>
                  <a:lnTo>
                    <a:pt x="16328" y="54589"/>
                  </a:lnTo>
                  <a:lnTo>
                    <a:pt x="103574" y="54589"/>
                  </a:lnTo>
                  <a:lnTo>
                    <a:pt x="103574" y="114492"/>
                  </a:lnTo>
                  <a:close/>
                  <a:moveTo>
                    <a:pt x="114492" y="49082"/>
                  </a:moveTo>
                  <a:lnTo>
                    <a:pt x="5410" y="49082"/>
                  </a:lnTo>
                  <a:lnTo>
                    <a:pt x="5410" y="38164"/>
                  </a:lnTo>
                  <a:lnTo>
                    <a:pt x="114492" y="38164"/>
                  </a:lnTo>
                  <a:lnTo>
                    <a:pt x="114492" y="4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54"/>
            <p:cNvSpPr/>
            <p:nvPr/>
          </p:nvSpPr>
          <p:spPr>
            <a:xfrm>
              <a:off x="3550280" y="2944442"/>
              <a:ext cx="297000" cy="297000"/>
            </a:xfrm>
            <a:custGeom>
              <a:rect b="b" l="l" r="r" t="t"/>
              <a:pathLst>
                <a:path extrusionOk="0" h="120000" w="120000">
                  <a:moveTo>
                    <a:pt x="43609" y="81202"/>
                  </a:moveTo>
                  <a:lnTo>
                    <a:pt x="76390" y="81202"/>
                  </a:lnTo>
                  <a:cubicBezTo>
                    <a:pt x="79387" y="81202"/>
                    <a:pt x="81804" y="78667"/>
                    <a:pt x="81804" y="75645"/>
                  </a:cubicBezTo>
                  <a:lnTo>
                    <a:pt x="81804" y="70186"/>
                  </a:lnTo>
                  <a:cubicBezTo>
                    <a:pt x="81804" y="67164"/>
                    <a:pt x="79387" y="64630"/>
                    <a:pt x="76390" y="64630"/>
                  </a:cubicBezTo>
                  <a:lnTo>
                    <a:pt x="43609" y="64630"/>
                  </a:lnTo>
                  <a:cubicBezTo>
                    <a:pt x="40612" y="64630"/>
                    <a:pt x="38195" y="67164"/>
                    <a:pt x="38195" y="70186"/>
                  </a:cubicBezTo>
                  <a:lnTo>
                    <a:pt x="38195" y="75645"/>
                  </a:lnTo>
                  <a:cubicBezTo>
                    <a:pt x="38195" y="78667"/>
                    <a:pt x="40612" y="81202"/>
                    <a:pt x="43609" y="81202"/>
                  </a:cubicBezTo>
                  <a:close/>
                  <a:moveTo>
                    <a:pt x="43609" y="70186"/>
                  </a:moveTo>
                  <a:lnTo>
                    <a:pt x="76390" y="70186"/>
                  </a:lnTo>
                  <a:lnTo>
                    <a:pt x="76390" y="75645"/>
                  </a:lnTo>
                  <a:lnTo>
                    <a:pt x="43609" y="75645"/>
                  </a:lnTo>
                  <a:lnTo>
                    <a:pt x="43609" y="70186"/>
                  </a:lnTo>
                  <a:close/>
                  <a:moveTo>
                    <a:pt x="114585" y="31681"/>
                  </a:moveTo>
                  <a:lnTo>
                    <a:pt x="103658" y="31681"/>
                  </a:lnTo>
                  <a:lnTo>
                    <a:pt x="100370" y="19301"/>
                  </a:lnTo>
                  <a:cubicBezTo>
                    <a:pt x="98726" y="13549"/>
                    <a:pt x="92731" y="9943"/>
                    <a:pt x="87026" y="11600"/>
                  </a:cubicBezTo>
                  <a:lnTo>
                    <a:pt x="70394" y="15987"/>
                  </a:lnTo>
                  <a:lnTo>
                    <a:pt x="47961" y="3021"/>
                  </a:lnTo>
                  <a:cubicBezTo>
                    <a:pt x="42836" y="0"/>
                    <a:pt x="35970" y="1949"/>
                    <a:pt x="32973" y="7213"/>
                  </a:cubicBezTo>
                  <a:lnTo>
                    <a:pt x="18759" y="31974"/>
                  </a:lnTo>
                  <a:lnTo>
                    <a:pt x="5414" y="31974"/>
                  </a:lnTo>
                  <a:cubicBezTo>
                    <a:pt x="2417" y="31974"/>
                    <a:pt x="0" y="34411"/>
                    <a:pt x="0" y="37432"/>
                  </a:cubicBezTo>
                  <a:lnTo>
                    <a:pt x="0" y="48448"/>
                  </a:lnTo>
                  <a:cubicBezTo>
                    <a:pt x="0" y="51470"/>
                    <a:pt x="2417" y="53907"/>
                    <a:pt x="5414" y="53907"/>
                  </a:cubicBezTo>
                  <a:lnTo>
                    <a:pt x="10829" y="53907"/>
                  </a:lnTo>
                  <a:lnTo>
                    <a:pt x="10829" y="114443"/>
                  </a:lnTo>
                  <a:cubicBezTo>
                    <a:pt x="10829" y="117465"/>
                    <a:pt x="13344" y="120000"/>
                    <a:pt x="16341" y="120000"/>
                  </a:cubicBezTo>
                  <a:lnTo>
                    <a:pt x="103658" y="120000"/>
                  </a:lnTo>
                  <a:cubicBezTo>
                    <a:pt x="106655" y="120000"/>
                    <a:pt x="109073" y="117465"/>
                    <a:pt x="109073" y="114443"/>
                  </a:cubicBezTo>
                  <a:lnTo>
                    <a:pt x="109073" y="53907"/>
                  </a:lnTo>
                  <a:lnTo>
                    <a:pt x="114585" y="53907"/>
                  </a:lnTo>
                  <a:cubicBezTo>
                    <a:pt x="117582" y="53907"/>
                    <a:pt x="120000" y="51470"/>
                    <a:pt x="120000" y="48448"/>
                  </a:cubicBezTo>
                  <a:lnTo>
                    <a:pt x="120000" y="37432"/>
                  </a:lnTo>
                  <a:cubicBezTo>
                    <a:pt x="120000" y="34118"/>
                    <a:pt x="117582" y="31681"/>
                    <a:pt x="114585" y="31681"/>
                  </a:cubicBezTo>
                  <a:close/>
                  <a:moveTo>
                    <a:pt x="88670" y="16766"/>
                  </a:moveTo>
                  <a:cubicBezTo>
                    <a:pt x="91668" y="15987"/>
                    <a:pt x="94665" y="17644"/>
                    <a:pt x="95245" y="20666"/>
                  </a:cubicBezTo>
                  <a:lnTo>
                    <a:pt x="98243" y="31681"/>
                  </a:lnTo>
                  <a:lnTo>
                    <a:pt x="97663" y="31681"/>
                  </a:lnTo>
                  <a:lnTo>
                    <a:pt x="90604" y="27489"/>
                  </a:lnTo>
                  <a:lnTo>
                    <a:pt x="91377" y="27294"/>
                  </a:lnTo>
                  <a:lnTo>
                    <a:pt x="90024" y="22030"/>
                  </a:lnTo>
                  <a:lnTo>
                    <a:pt x="84512" y="23395"/>
                  </a:lnTo>
                  <a:lnTo>
                    <a:pt x="84802" y="24272"/>
                  </a:lnTo>
                  <a:lnTo>
                    <a:pt x="78323" y="20373"/>
                  </a:lnTo>
                  <a:lnTo>
                    <a:pt x="78033" y="19593"/>
                  </a:lnTo>
                  <a:lnTo>
                    <a:pt x="88670" y="16766"/>
                  </a:lnTo>
                  <a:close/>
                  <a:moveTo>
                    <a:pt x="86446" y="31681"/>
                  </a:moveTo>
                  <a:lnTo>
                    <a:pt x="50475" y="31681"/>
                  </a:lnTo>
                  <a:lnTo>
                    <a:pt x="59468" y="15987"/>
                  </a:lnTo>
                  <a:lnTo>
                    <a:pt x="86446" y="31681"/>
                  </a:lnTo>
                  <a:close/>
                  <a:moveTo>
                    <a:pt x="37904" y="9650"/>
                  </a:moveTo>
                  <a:cubicBezTo>
                    <a:pt x="39548" y="6921"/>
                    <a:pt x="42836" y="6043"/>
                    <a:pt x="45253" y="7701"/>
                  </a:cubicBezTo>
                  <a:lnTo>
                    <a:pt x="54826" y="13257"/>
                  </a:lnTo>
                  <a:lnTo>
                    <a:pt x="44190" y="31681"/>
                  </a:lnTo>
                  <a:lnTo>
                    <a:pt x="31909" y="31681"/>
                  </a:lnTo>
                  <a:lnTo>
                    <a:pt x="31619" y="31389"/>
                  </a:lnTo>
                  <a:lnTo>
                    <a:pt x="31619" y="31681"/>
                  </a:lnTo>
                  <a:lnTo>
                    <a:pt x="25334" y="31681"/>
                  </a:lnTo>
                  <a:lnTo>
                    <a:pt x="37904" y="9650"/>
                  </a:lnTo>
                  <a:close/>
                  <a:moveTo>
                    <a:pt x="103658" y="114151"/>
                  </a:moveTo>
                  <a:lnTo>
                    <a:pt x="16341" y="114151"/>
                  </a:lnTo>
                  <a:lnTo>
                    <a:pt x="16341" y="53712"/>
                  </a:lnTo>
                  <a:lnTo>
                    <a:pt x="103658" y="53712"/>
                  </a:lnTo>
                  <a:lnTo>
                    <a:pt x="103658" y="114151"/>
                  </a:lnTo>
                  <a:close/>
                  <a:moveTo>
                    <a:pt x="114585" y="48155"/>
                  </a:moveTo>
                  <a:lnTo>
                    <a:pt x="5414" y="48155"/>
                  </a:lnTo>
                  <a:lnTo>
                    <a:pt x="5414" y="37140"/>
                  </a:lnTo>
                  <a:lnTo>
                    <a:pt x="114585" y="37140"/>
                  </a:lnTo>
                  <a:lnTo>
                    <a:pt x="114585" y="48155"/>
                  </a:lnTo>
                  <a:close/>
                  <a:moveTo>
                    <a:pt x="47187" y="15109"/>
                  </a:moveTo>
                  <a:lnTo>
                    <a:pt x="42546" y="12380"/>
                  </a:lnTo>
                  <a:lnTo>
                    <a:pt x="39838" y="17059"/>
                  </a:lnTo>
                  <a:lnTo>
                    <a:pt x="44480" y="19788"/>
                  </a:lnTo>
                  <a:lnTo>
                    <a:pt x="47187" y="15109"/>
                  </a:lnTo>
                  <a:close/>
                  <a:moveTo>
                    <a:pt x="41676" y="24760"/>
                  </a:moveTo>
                  <a:lnTo>
                    <a:pt x="37034" y="22030"/>
                  </a:lnTo>
                  <a:lnTo>
                    <a:pt x="34327" y="26709"/>
                  </a:lnTo>
                  <a:lnTo>
                    <a:pt x="38968" y="29439"/>
                  </a:lnTo>
                  <a:lnTo>
                    <a:pt x="41676" y="247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54"/>
            <p:cNvSpPr/>
            <p:nvPr/>
          </p:nvSpPr>
          <p:spPr>
            <a:xfrm>
              <a:off x="4119982" y="2944442"/>
              <a:ext cx="297000" cy="297000"/>
            </a:xfrm>
            <a:custGeom>
              <a:rect b="b" l="l" r="r" t="t"/>
              <a:pathLst>
                <a:path extrusionOk="0" h="120000" w="120000">
                  <a:moveTo>
                    <a:pt x="119227" y="115362"/>
                  </a:moveTo>
                  <a:lnTo>
                    <a:pt x="90241" y="86473"/>
                  </a:lnTo>
                  <a:cubicBezTo>
                    <a:pt x="98454" y="77198"/>
                    <a:pt x="103671" y="65217"/>
                    <a:pt x="103671" y="51787"/>
                  </a:cubicBezTo>
                  <a:cubicBezTo>
                    <a:pt x="103671" y="23188"/>
                    <a:pt x="80483" y="0"/>
                    <a:pt x="51787" y="0"/>
                  </a:cubicBezTo>
                  <a:cubicBezTo>
                    <a:pt x="23188" y="0"/>
                    <a:pt x="0" y="23188"/>
                    <a:pt x="0" y="51787"/>
                  </a:cubicBezTo>
                  <a:cubicBezTo>
                    <a:pt x="0" y="80483"/>
                    <a:pt x="23188" y="103671"/>
                    <a:pt x="51787" y="103671"/>
                  </a:cubicBezTo>
                  <a:cubicBezTo>
                    <a:pt x="65217" y="103671"/>
                    <a:pt x="77198" y="98454"/>
                    <a:pt x="86473" y="90241"/>
                  </a:cubicBezTo>
                  <a:lnTo>
                    <a:pt x="115362" y="119130"/>
                  </a:lnTo>
                  <a:cubicBezTo>
                    <a:pt x="115942" y="119710"/>
                    <a:pt x="116425" y="120000"/>
                    <a:pt x="117294" y="120000"/>
                  </a:cubicBezTo>
                  <a:cubicBezTo>
                    <a:pt x="118937" y="120000"/>
                    <a:pt x="120000" y="118937"/>
                    <a:pt x="120000" y="117294"/>
                  </a:cubicBezTo>
                  <a:cubicBezTo>
                    <a:pt x="120000" y="116425"/>
                    <a:pt x="119710" y="115942"/>
                    <a:pt x="119227" y="115362"/>
                  </a:cubicBezTo>
                  <a:close/>
                  <a:moveTo>
                    <a:pt x="51787" y="98164"/>
                  </a:moveTo>
                  <a:cubicBezTo>
                    <a:pt x="26183" y="98164"/>
                    <a:pt x="5507" y="77487"/>
                    <a:pt x="5507" y="51787"/>
                  </a:cubicBezTo>
                  <a:cubicBezTo>
                    <a:pt x="5507" y="26183"/>
                    <a:pt x="26183" y="5507"/>
                    <a:pt x="51787" y="5507"/>
                  </a:cubicBezTo>
                  <a:cubicBezTo>
                    <a:pt x="77487" y="5507"/>
                    <a:pt x="98164" y="26183"/>
                    <a:pt x="98164" y="51787"/>
                  </a:cubicBezTo>
                  <a:cubicBezTo>
                    <a:pt x="98164" y="77487"/>
                    <a:pt x="77487" y="98164"/>
                    <a:pt x="51787"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54"/>
            <p:cNvSpPr/>
            <p:nvPr/>
          </p:nvSpPr>
          <p:spPr>
            <a:xfrm>
              <a:off x="4689684" y="2944442"/>
              <a:ext cx="297000" cy="297000"/>
            </a:xfrm>
            <a:custGeom>
              <a:rect b="b" l="l" r="r" t="t"/>
              <a:pathLst>
                <a:path extrusionOk="0" h="120000" w="120000">
                  <a:moveTo>
                    <a:pt x="76328" y="49082"/>
                  </a:moveTo>
                  <a:lnTo>
                    <a:pt x="54492" y="49082"/>
                  </a:lnTo>
                  <a:lnTo>
                    <a:pt x="54492" y="27246"/>
                  </a:lnTo>
                  <a:cubicBezTo>
                    <a:pt x="54492" y="25603"/>
                    <a:pt x="53429" y="24541"/>
                    <a:pt x="51787" y="24541"/>
                  </a:cubicBezTo>
                  <a:cubicBezTo>
                    <a:pt x="50144" y="24541"/>
                    <a:pt x="49082" y="25603"/>
                    <a:pt x="49082" y="27246"/>
                  </a:cubicBezTo>
                  <a:lnTo>
                    <a:pt x="49082" y="49082"/>
                  </a:lnTo>
                  <a:lnTo>
                    <a:pt x="27246" y="49082"/>
                  </a:lnTo>
                  <a:cubicBezTo>
                    <a:pt x="25603" y="49082"/>
                    <a:pt x="24541" y="50144"/>
                    <a:pt x="24541" y="51787"/>
                  </a:cubicBezTo>
                  <a:cubicBezTo>
                    <a:pt x="24541" y="53429"/>
                    <a:pt x="25603" y="54589"/>
                    <a:pt x="27246" y="54589"/>
                  </a:cubicBezTo>
                  <a:lnTo>
                    <a:pt x="49082" y="54589"/>
                  </a:lnTo>
                  <a:lnTo>
                    <a:pt x="49082" y="76328"/>
                  </a:lnTo>
                  <a:cubicBezTo>
                    <a:pt x="49082" y="77971"/>
                    <a:pt x="50144" y="79130"/>
                    <a:pt x="51787" y="79130"/>
                  </a:cubicBezTo>
                  <a:cubicBezTo>
                    <a:pt x="53429" y="79130"/>
                    <a:pt x="54492" y="77971"/>
                    <a:pt x="54492" y="76328"/>
                  </a:cubicBezTo>
                  <a:lnTo>
                    <a:pt x="54492" y="54589"/>
                  </a:lnTo>
                  <a:lnTo>
                    <a:pt x="76328" y="54589"/>
                  </a:lnTo>
                  <a:cubicBezTo>
                    <a:pt x="77971" y="54589"/>
                    <a:pt x="79033" y="53429"/>
                    <a:pt x="79033" y="51787"/>
                  </a:cubicBezTo>
                  <a:cubicBezTo>
                    <a:pt x="79033" y="50144"/>
                    <a:pt x="77971" y="49082"/>
                    <a:pt x="76328" y="49082"/>
                  </a:cubicBezTo>
                  <a:close/>
                  <a:moveTo>
                    <a:pt x="119130" y="115362"/>
                  </a:moveTo>
                  <a:lnTo>
                    <a:pt x="90241" y="86473"/>
                  </a:lnTo>
                  <a:cubicBezTo>
                    <a:pt x="98454" y="77198"/>
                    <a:pt x="103574" y="65217"/>
                    <a:pt x="103574" y="51787"/>
                  </a:cubicBezTo>
                  <a:cubicBezTo>
                    <a:pt x="103574" y="23188"/>
                    <a:pt x="80386" y="0"/>
                    <a:pt x="51787" y="0"/>
                  </a:cubicBezTo>
                  <a:cubicBezTo>
                    <a:pt x="23188" y="0"/>
                    <a:pt x="0" y="23188"/>
                    <a:pt x="0" y="51787"/>
                  </a:cubicBezTo>
                  <a:cubicBezTo>
                    <a:pt x="0" y="80483"/>
                    <a:pt x="23188" y="103671"/>
                    <a:pt x="51787" y="103671"/>
                  </a:cubicBezTo>
                  <a:cubicBezTo>
                    <a:pt x="65120" y="103671"/>
                    <a:pt x="77198" y="98454"/>
                    <a:pt x="86473" y="90241"/>
                  </a:cubicBezTo>
                  <a:lnTo>
                    <a:pt x="115362" y="119130"/>
                  </a:lnTo>
                  <a:cubicBezTo>
                    <a:pt x="115845" y="119710"/>
                    <a:pt x="116425" y="120000"/>
                    <a:pt x="117198" y="120000"/>
                  </a:cubicBezTo>
                  <a:cubicBezTo>
                    <a:pt x="118840" y="120000"/>
                    <a:pt x="120000" y="118937"/>
                    <a:pt x="120000" y="117294"/>
                  </a:cubicBezTo>
                  <a:cubicBezTo>
                    <a:pt x="120000" y="116425"/>
                    <a:pt x="119710" y="115942"/>
                    <a:pt x="119130" y="115362"/>
                  </a:cubicBezTo>
                  <a:close/>
                  <a:moveTo>
                    <a:pt x="51787" y="98164"/>
                  </a:moveTo>
                  <a:cubicBezTo>
                    <a:pt x="26183" y="98164"/>
                    <a:pt x="5410" y="77487"/>
                    <a:pt x="5410" y="51787"/>
                  </a:cubicBezTo>
                  <a:cubicBezTo>
                    <a:pt x="5410" y="26183"/>
                    <a:pt x="26183" y="5507"/>
                    <a:pt x="51787" y="5507"/>
                  </a:cubicBezTo>
                  <a:cubicBezTo>
                    <a:pt x="77391" y="5507"/>
                    <a:pt x="98164" y="26183"/>
                    <a:pt x="98164" y="51787"/>
                  </a:cubicBezTo>
                  <a:cubicBezTo>
                    <a:pt x="98164" y="77487"/>
                    <a:pt x="77391" y="98164"/>
                    <a:pt x="51787"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54"/>
            <p:cNvSpPr/>
            <p:nvPr/>
          </p:nvSpPr>
          <p:spPr>
            <a:xfrm>
              <a:off x="5259388" y="2944442"/>
              <a:ext cx="297000" cy="297000"/>
            </a:xfrm>
            <a:custGeom>
              <a:rect b="b" l="l" r="r" t="t"/>
              <a:pathLst>
                <a:path extrusionOk="0" h="120000" w="120000">
                  <a:moveTo>
                    <a:pt x="76390" y="49082"/>
                  </a:moveTo>
                  <a:lnTo>
                    <a:pt x="27268" y="49082"/>
                  </a:lnTo>
                  <a:cubicBezTo>
                    <a:pt x="25624" y="49082"/>
                    <a:pt x="24560" y="50144"/>
                    <a:pt x="24560" y="51787"/>
                  </a:cubicBezTo>
                  <a:cubicBezTo>
                    <a:pt x="24560" y="53429"/>
                    <a:pt x="25624" y="54589"/>
                    <a:pt x="27268" y="54589"/>
                  </a:cubicBezTo>
                  <a:lnTo>
                    <a:pt x="76390" y="54589"/>
                  </a:lnTo>
                  <a:cubicBezTo>
                    <a:pt x="78033" y="54589"/>
                    <a:pt x="79097" y="53429"/>
                    <a:pt x="79097" y="51787"/>
                  </a:cubicBezTo>
                  <a:cubicBezTo>
                    <a:pt x="79097" y="50144"/>
                    <a:pt x="78033" y="49082"/>
                    <a:pt x="76390" y="49082"/>
                  </a:cubicBezTo>
                  <a:close/>
                  <a:moveTo>
                    <a:pt x="119226" y="115362"/>
                  </a:moveTo>
                  <a:lnTo>
                    <a:pt x="90314" y="86473"/>
                  </a:lnTo>
                  <a:cubicBezTo>
                    <a:pt x="98436" y="77198"/>
                    <a:pt x="103658" y="65217"/>
                    <a:pt x="103658" y="51787"/>
                  </a:cubicBezTo>
                  <a:cubicBezTo>
                    <a:pt x="103658" y="23188"/>
                    <a:pt x="80451" y="0"/>
                    <a:pt x="51829" y="0"/>
                  </a:cubicBezTo>
                  <a:cubicBezTo>
                    <a:pt x="23110" y="0"/>
                    <a:pt x="0" y="23188"/>
                    <a:pt x="0" y="51787"/>
                  </a:cubicBezTo>
                  <a:cubicBezTo>
                    <a:pt x="0" y="80483"/>
                    <a:pt x="23110" y="103671"/>
                    <a:pt x="51829" y="103671"/>
                  </a:cubicBezTo>
                  <a:cubicBezTo>
                    <a:pt x="65173" y="103671"/>
                    <a:pt x="77163" y="98454"/>
                    <a:pt x="86446" y="90241"/>
                  </a:cubicBezTo>
                  <a:lnTo>
                    <a:pt x="115358" y="119130"/>
                  </a:lnTo>
                  <a:cubicBezTo>
                    <a:pt x="115938" y="119710"/>
                    <a:pt x="116518" y="120000"/>
                    <a:pt x="117292" y="120000"/>
                  </a:cubicBezTo>
                  <a:cubicBezTo>
                    <a:pt x="118936" y="120000"/>
                    <a:pt x="120000" y="118937"/>
                    <a:pt x="120000" y="117294"/>
                  </a:cubicBezTo>
                  <a:cubicBezTo>
                    <a:pt x="120000" y="116425"/>
                    <a:pt x="119806" y="115942"/>
                    <a:pt x="119226" y="115362"/>
                  </a:cubicBezTo>
                  <a:close/>
                  <a:moveTo>
                    <a:pt x="51829" y="98164"/>
                  </a:moveTo>
                  <a:cubicBezTo>
                    <a:pt x="26107" y="98164"/>
                    <a:pt x="5414" y="77487"/>
                    <a:pt x="5414" y="51787"/>
                  </a:cubicBezTo>
                  <a:cubicBezTo>
                    <a:pt x="5414" y="26183"/>
                    <a:pt x="26107" y="5507"/>
                    <a:pt x="51829" y="5507"/>
                  </a:cubicBezTo>
                  <a:cubicBezTo>
                    <a:pt x="77453" y="5507"/>
                    <a:pt x="98243" y="26183"/>
                    <a:pt x="98243" y="51787"/>
                  </a:cubicBezTo>
                  <a:cubicBezTo>
                    <a:pt x="98243" y="77487"/>
                    <a:pt x="77453" y="98164"/>
                    <a:pt x="51829"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54"/>
            <p:cNvSpPr/>
            <p:nvPr/>
          </p:nvSpPr>
          <p:spPr>
            <a:xfrm>
              <a:off x="5837113" y="2944442"/>
              <a:ext cx="272700" cy="297000"/>
            </a:xfrm>
            <a:custGeom>
              <a:rect b="b" l="l" r="r" t="t"/>
              <a:pathLst>
                <a:path extrusionOk="0" h="120000" w="120000">
                  <a:moveTo>
                    <a:pt x="59946" y="0"/>
                  </a:moveTo>
                  <a:cubicBezTo>
                    <a:pt x="26997" y="0"/>
                    <a:pt x="0" y="7342"/>
                    <a:pt x="0" y="16328"/>
                  </a:cubicBezTo>
                  <a:cubicBezTo>
                    <a:pt x="0" y="49082"/>
                    <a:pt x="47936" y="54589"/>
                    <a:pt x="47936" y="81835"/>
                  </a:cubicBezTo>
                  <a:lnTo>
                    <a:pt x="47936" y="84541"/>
                  </a:lnTo>
                  <a:lnTo>
                    <a:pt x="47936" y="84541"/>
                  </a:lnTo>
                  <a:lnTo>
                    <a:pt x="47936" y="84541"/>
                  </a:lnTo>
                  <a:lnTo>
                    <a:pt x="47936" y="95169"/>
                  </a:lnTo>
                  <a:lnTo>
                    <a:pt x="47936" y="95458"/>
                  </a:lnTo>
                  <a:lnTo>
                    <a:pt x="47936" y="95748"/>
                  </a:lnTo>
                  <a:cubicBezTo>
                    <a:pt x="48255" y="116135"/>
                    <a:pt x="49743" y="120000"/>
                    <a:pt x="59946" y="120000"/>
                  </a:cubicBezTo>
                  <a:cubicBezTo>
                    <a:pt x="71957" y="120000"/>
                    <a:pt x="71957" y="114492"/>
                    <a:pt x="71957" y="81835"/>
                  </a:cubicBezTo>
                  <a:cubicBezTo>
                    <a:pt x="71957" y="54589"/>
                    <a:pt x="120000" y="49082"/>
                    <a:pt x="120000" y="16328"/>
                  </a:cubicBezTo>
                  <a:cubicBezTo>
                    <a:pt x="120000" y="7342"/>
                    <a:pt x="93002" y="0"/>
                    <a:pt x="59946" y="0"/>
                  </a:cubicBezTo>
                  <a:close/>
                  <a:moveTo>
                    <a:pt x="90558" y="48019"/>
                  </a:moveTo>
                  <a:cubicBezTo>
                    <a:pt x="78547" y="57004"/>
                    <a:pt x="66005" y="65990"/>
                    <a:pt x="66005" y="81835"/>
                  </a:cubicBezTo>
                  <a:cubicBezTo>
                    <a:pt x="66005" y="97584"/>
                    <a:pt x="66005" y="107149"/>
                    <a:pt x="64729" y="111787"/>
                  </a:cubicBezTo>
                  <a:cubicBezTo>
                    <a:pt x="64198" y="114299"/>
                    <a:pt x="64198" y="114492"/>
                    <a:pt x="59946" y="114492"/>
                  </a:cubicBezTo>
                  <a:cubicBezTo>
                    <a:pt x="55801" y="114492"/>
                    <a:pt x="56014" y="114299"/>
                    <a:pt x="55163" y="111787"/>
                  </a:cubicBezTo>
                  <a:cubicBezTo>
                    <a:pt x="54207" y="109082"/>
                    <a:pt x="53994" y="104444"/>
                    <a:pt x="53994" y="98164"/>
                  </a:cubicBezTo>
                  <a:lnTo>
                    <a:pt x="56970" y="98164"/>
                  </a:lnTo>
                  <a:cubicBezTo>
                    <a:pt x="58777" y="98164"/>
                    <a:pt x="59946" y="97101"/>
                    <a:pt x="59946" y="95458"/>
                  </a:cubicBezTo>
                  <a:cubicBezTo>
                    <a:pt x="59946" y="93816"/>
                    <a:pt x="58777" y="92753"/>
                    <a:pt x="56970" y="92753"/>
                  </a:cubicBezTo>
                  <a:lnTo>
                    <a:pt x="53994" y="92753"/>
                  </a:lnTo>
                  <a:lnTo>
                    <a:pt x="53994" y="87246"/>
                  </a:lnTo>
                  <a:lnTo>
                    <a:pt x="56970" y="87246"/>
                  </a:lnTo>
                  <a:cubicBezTo>
                    <a:pt x="58777" y="87246"/>
                    <a:pt x="59946" y="86183"/>
                    <a:pt x="59946" y="84541"/>
                  </a:cubicBezTo>
                  <a:cubicBezTo>
                    <a:pt x="59946" y="82898"/>
                    <a:pt x="58777" y="81835"/>
                    <a:pt x="56970" y="81835"/>
                  </a:cubicBezTo>
                  <a:lnTo>
                    <a:pt x="53994" y="81835"/>
                  </a:lnTo>
                  <a:cubicBezTo>
                    <a:pt x="53994" y="66280"/>
                    <a:pt x="41346" y="57004"/>
                    <a:pt x="29335" y="48019"/>
                  </a:cubicBezTo>
                  <a:cubicBezTo>
                    <a:pt x="19769" y="40869"/>
                    <a:pt x="10416" y="34106"/>
                    <a:pt x="7121" y="23961"/>
                  </a:cubicBezTo>
                  <a:cubicBezTo>
                    <a:pt x="17325" y="29178"/>
                    <a:pt x="37201" y="32753"/>
                    <a:pt x="59946" y="32753"/>
                  </a:cubicBezTo>
                  <a:cubicBezTo>
                    <a:pt x="82798" y="32753"/>
                    <a:pt x="102568" y="29178"/>
                    <a:pt x="112772" y="24251"/>
                  </a:cubicBezTo>
                  <a:cubicBezTo>
                    <a:pt x="109477" y="34106"/>
                    <a:pt x="100124" y="40869"/>
                    <a:pt x="90558" y="48019"/>
                  </a:cubicBezTo>
                  <a:close/>
                  <a:moveTo>
                    <a:pt x="59946" y="27246"/>
                  </a:moveTo>
                  <a:cubicBezTo>
                    <a:pt x="30292" y="27246"/>
                    <a:pt x="5952" y="22415"/>
                    <a:pt x="5952" y="16328"/>
                  </a:cubicBezTo>
                  <a:cubicBezTo>
                    <a:pt x="5952" y="10338"/>
                    <a:pt x="30292" y="5507"/>
                    <a:pt x="59946" y="5507"/>
                  </a:cubicBezTo>
                  <a:cubicBezTo>
                    <a:pt x="89707" y="5507"/>
                    <a:pt x="113941" y="10338"/>
                    <a:pt x="113941" y="16328"/>
                  </a:cubicBezTo>
                  <a:cubicBezTo>
                    <a:pt x="113941" y="22415"/>
                    <a:pt x="89707" y="27246"/>
                    <a:pt x="59946" y="272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54"/>
            <p:cNvSpPr/>
            <p:nvPr/>
          </p:nvSpPr>
          <p:spPr>
            <a:xfrm>
              <a:off x="701768" y="3514143"/>
              <a:ext cx="304800" cy="297000"/>
            </a:xfrm>
            <a:custGeom>
              <a:rect b="b" l="l" r="r" t="t"/>
              <a:pathLst>
                <a:path extrusionOk="0" h="120000" w="120000">
                  <a:moveTo>
                    <a:pt x="109082" y="16328"/>
                  </a:moveTo>
                  <a:cubicBezTo>
                    <a:pt x="109082" y="7342"/>
                    <a:pt x="84541" y="0"/>
                    <a:pt x="54589" y="0"/>
                  </a:cubicBezTo>
                  <a:cubicBezTo>
                    <a:pt x="24541" y="0"/>
                    <a:pt x="0" y="7342"/>
                    <a:pt x="0" y="16328"/>
                  </a:cubicBezTo>
                  <a:cubicBezTo>
                    <a:pt x="0" y="49082"/>
                    <a:pt x="43671" y="54492"/>
                    <a:pt x="43671" y="81739"/>
                  </a:cubicBezTo>
                  <a:lnTo>
                    <a:pt x="43671" y="84541"/>
                  </a:lnTo>
                  <a:lnTo>
                    <a:pt x="43671" y="84541"/>
                  </a:lnTo>
                  <a:lnTo>
                    <a:pt x="43671" y="84541"/>
                  </a:lnTo>
                  <a:lnTo>
                    <a:pt x="43671" y="95169"/>
                  </a:lnTo>
                  <a:lnTo>
                    <a:pt x="43671" y="95458"/>
                  </a:lnTo>
                  <a:lnTo>
                    <a:pt x="43671" y="95652"/>
                  </a:lnTo>
                  <a:cubicBezTo>
                    <a:pt x="43961" y="116135"/>
                    <a:pt x="45314" y="120000"/>
                    <a:pt x="54589" y="120000"/>
                  </a:cubicBezTo>
                  <a:cubicBezTo>
                    <a:pt x="65507" y="120000"/>
                    <a:pt x="65507" y="114492"/>
                    <a:pt x="65507" y="81739"/>
                  </a:cubicBezTo>
                  <a:cubicBezTo>
                    <a:pt x="65507" y="54492"/>
                    <a:pt x="109082" y="49082"/>
                    <a:pt x="109082" y="16328"/>
                  </a:cubicBezTo>
                  <a:close/>
                  <a:moveTo>
                    <a:pt x="5507" y="16328"/>
                  </a:moveTo>
                  <a:cubicBezTo>
                    <a:pt x="5507" y="10338"/>
                    <a:pt x="27536" y="5410"/>
                    <a:pt x="54589" y="5410"/>
                  </a:cubicBezTo>
                  <a:cubicBezTo>
                    <a:pt x="81545" y="5410"/>
                    <a:pt x="103671" y="10338"/>
                    <a:pt x="103671" y="16328"/>
                  </a:cubicBezTo>
                  <a:cubicBezTo>
                    <a:pt x="103671" y="22318"/>
                    <a:pt x="81545" y="27246"/>
                    <a:pt x="54589" y="27246"/>
                  </a:cubicBezTo>
                  <a:cubicBezTo>
                    <a:pt x="27536" y="27246"/>
                    <a:pt x="5507" y="22318"/>
                    <a:pt x="5507" y="16328"/>
                  </a:cubicBezTo>
                  <a:close/>
                  <a:moveTo>
                    <a:pt x="82415" y="47922"/>
                  </a:moveTo>
                  <a:cubicBezTo>
                    <a:pt x="71497" y="57004"/>
                    <a:pt x="60000" y="65990"/>
                    <a:pt x="60000" y="81739"/>
                  </a:cubicBezTo>
                  <a:cubicBezTo>
                    <a:pt x="60000" y="97584"/>
                    <a:pt x="60000" y="107149"/>
                    <a:pt x="58937" y="111787"/>
                  </a:cubicBezTo>
                  <a:cubicBezTo>
                    <a:pt x="58357" y="114202"/>
                    <a:pt x="58357" y="114492"/>
                    <a:pt x="54589" y="114492"/>
                  </a:cubicBezTo>
                  <a:cubicBezTo>
                    <a:pt x="51014" y="114492"/>
                    <a:pt x="51014" y="114202"/>
                    <a:pt x="50241" y="111787"/>
                  </a:cubicBezTo>
                  <a:cubicBezTo>
                    <a:pt x="49371" y="109082"/>
                    <a:pt x="49082" y="104444"/>
                    <a:pt x="49082" y="98164"/>
                  </a:cubicBezTo>
                  <a:lnTo>
                    <a:pt x="51787" y="98164"/>
                  </a:lnTo>
                  <a:cubicBezTo>
                    <a:pt x="53429" y="98164"/>
                    <a:pt x="54589" y="97004"/>
                    <a:pt x="54589" y="95458"/>
                  </a:cubicBezTo>
                  <a:cubicBezTo>
                    <a:pt x="54589" y="93816"/>
                    <a:pt x="53429" y="92657"/>
                    <a:pt x="51787" y="92657"/>
                  </a:cubicBezTo>
                  <a:lnTo>
                    <a:pt x="49082" y="92657"/>
                  </a:lnTo>
                  <a:lnTo>
                    <a:pt x="49082" y="87246"/>
                  </a:lnTo>
                  <a:lnTo>
                    <a:pt x="51787" y="87246"/>
                  </a:lnTo>
                  <a:cubicBezTo>
                    <a:pt x="53429" y="87246"/>
                    <a:pt x="54589" y="86183"/>
                    <a:pt x="54589" y="84541"/>
                  </a:cubicBezTo>
                  <a:cubicBezTo>
                    <a:pt x="54589" y="82898"/>
                    <a:pt x="53429" y="81739"/>
                    <a:pt x="51787" y="81739"/>
                  </a:cubicBezTo>
                  <a:lnTo>
                    <a:pt x="49082" y="81739"/>
                  </a:lnTo>
                  <a:cubicBezTo>
                    <a:pt x="49082" y="66280"/>
                    <a:pt x="37681" y="57004"/>
                    <a:pt x="26763" y="47922"/>
                  </a:cubicBezTo>
                  <a:cubicBezTo>
                    <a:pt x="17971" y="40869"/>
                    <a:pt x="9565" y="34106"/>
                    <a:pt x="6570" y="23961"/>
                  </a:cubicBezTo>
                  <a:cubicBezTo>
                    <a:pt x="15845" y="29178"/>
                    <a:pt x="33816" y="32657"/>
                    <a:pt x="54589" y="32657"/>
                  </a:cubicBezTo>
                  <a:cubicBezTo>
                    <a:pt x="75265" y="32657"/>
                    <a:pt x="93236" y="29178"/>
                    <a:pt x="102512" y="24251"/>
                  </a:cubicBezTo>
                  <a:cubicBezTo>
                    <a:pt x="99516" y="34106"/>
                    <a:pt x="91111" y="40869"/>
                    <a:pt x="82415" y="47922"/>
                  </a:cubicBezTo>
                  <a:close/>
                  <a:moveTo>
                    <a:pt x="117294" y="81739"/>
                  </a:moveTo>
                  <a:lnTo>
                    <a:pt x="103671" y="81739"/>
                  </a:lnTo>
                  <a:lnTo>
                    <a:pt x="103671" y="68115"/>
                  </a:lnTo>
                  <a:cubicBezTo>
                    <a:pt x="103671" y="66473"/>
                    <a:pt x="102512" y="65410"/>
                    <a:pt x="100869" y="65410"/>
                  </a:cubicBezTo>
                  <a:cubicBezTo>
                    <a:pt x="99323" y="65410"/>
                    <a:pt x="98164" y="66473"/>
                    <a:pt x="98164" y="68115"/>
                  </a:cubicBezTo>
                  <a:lnTo>
                    <a:pt x="98164" y="81739"/>
                  </a:lnTo>
                  <a:lnTo>
                    <a:pt x="84541" y="81739"/>
                  </a:lnTo>
                  <a:cubicBezTo>
                    <a:pt x="82898" y="81739"/>
                    <a:pt x="81835" y="82898"/>
                    <a:pt x="81835" y="84541"/>
                  </a:cubicBezTo>
                  <a:cubicBezTo>
                    <a:pt x="81835" y="86183"/>
                    <a:pt x="82898" y="87246"/>
                    <a:pt x="84541" y="87246"/>
                  </a:cubicBezTo>
                  <a:lnTo>
                    <a:pt x="98164" y="87246"/>
                  </a:lnTo>
                  <a:lnTo>
                    <a:pt x="98164" y="100869"/>
                  </a:lnTo>
                  <a:cubicBezTo>
                    <a:pt x="98164" y="102512"/>
                    <a:pt x="99323" y="103574"/>
                    <a:pt x="100869" y="103574"/>
                  </a:cubicBezTo>
                  <a:cubicBezTo>
                    <a:pt x="102512" y="103574"/>
                    <a:pt x="103671" y="102512"/>
                    <a:pt x="103671" y="100869"/>
                  </a:cubicBezTo>
                  <a:lnTo>
                    <a:pt x="103671" y="87246"/>
                  </a:lnTo>
                  <a:lnTo>
                    <a:pt x="117294" y="87246"/>
                  </a:lnTo>
                  <a:cubicBezTo>
                    <a:pt x="118937" y="87246"/>
                    <a:pt x="120000" y="86183"/>
                    <a:pt x="120000" y="84541"/>
                  </a:cubicBezTo>
                  <a:cubicBezTo>
                    <a:pt x="120000" y="82898"/>
                    <a:pt x="118937" y="81739"/>
                    <a:pt x="117294" y="8173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54"/>
            <p:cNvSpPr/>
            <p:nvPr/>
          </p:nvSpPr>
          <p:spPr>
            <a:xfrm>
              <a:off x="1271470" y="3514143"/>
              <a:ext cx="297000" cy="297000"/>
            </a:xfrm>
            <a:custGeom>
              <a:rect b="b" l="l" r="r" t="t"/>
              <a:pathLst>
                <a:path extrusionOk="0" h="120000" w="120000">
                  <a:moveTo>
                    <a:pt x="109082" y="16328"/>
                  </a:moveTo>
                  <a:cubicBezTo>
                    <a:pt x="109082" y="7342"/>
                    <a:pt x="84541" y="0"/>
                    <a:pt x="54492" y="0"/>
                  </a:cubicBezTo>
                  <a:cubicBezTo>
                    <a:pt x="24541" y="0"/>
                    <a:pt x="0" y="7342"/>
                    <a:pt x="0" y="16328"/>
                  </a:cubicBezTo>
                  <a:cubicBezTo>
                    <a:pt x="0" y="49082"/>
                    <a:pt x="43574" y="54492"/>
                    <a:pt x="43574" y="81739"/>
                  </a:cubicBezTo>
                  <a:lnTo>
                    <a:pt x="43574" y="84541"/>
                  </a:lnTo>
                  <a:lnTo>
                    <a:pt x="43574" y="84541"/>
                  </a:lnTo>
                  <a:lnTo>
                    <a:pt x="43574" y="84541"/>
                  </a:lnTo>
                  <a:lnTo>
                    <a:pt x="43574" y="95169"/>
                  </a:lnTo>
                  <a:lnTo>
                    <a:pt x="43574" y="95458"/>
                  </a:lnTo>
                  <a:lnTo>
                    <a:pt x="43574" y="95652"/>
                  </a:lnTo>
                  <a:cubicBezTo>
                    <a:pt x="43864" y="116135"/>
                    <a:pt x="45217" y="120000"/>
                    <a:pt x="54492" y="120000"/>
                  </a:cubicBezTo>
                  <a:cubicBezTo>
                    <a:pt x="65410" y="120000"/>
                    <a:pt x="65410" y="114492"/>
                    <a:pt x="65410" y="81739"/>
                  </a:cubicBezTo>
                  <a:cubicBezTo>
                    <a:pt x="65410" y="54492"/>
                    <a:pt x="109082" y="49082"/>
                    <a:pt x="109082" y="16328"/>
                  </a:cubicBezTo>
                  <a:close/>
                  <a:moveTo>
                    <a:pt x="5410" y="16328"/>
                  </a:moveTo>
                  <a:cubicBezTo>
                    <a:pt x="5410" y="10338"/>
                    <a:pt x="27536" y="5410"/>
                    <a:pt x="54492" y="5410"/>
                  </a:cubicBezTo>
                  <a:cubicBezTo>
                    <a:pt x="81545" y="5410"/>
                    <a:pt x="103574" y="10338"/>
                    <a:pt x="103574" y="16328"/>
                  </a:cubicBezTo>
                  <a:cubicBezTo>
                    <a:pt x="103574" y="22318"/>
                    <a:pt x="81545" y="27246"/>
                    <a:pt x="54492" y="27246"/>
                  </a:cubicBezTo>
                  <a:cubicBezTo>
                    <a:pt x="27536" y="27246"/>
                    <a:pt x="5410" y="22318"/>
                    <a:pt x="5410" y="16328"/>
                  </a:cubicBezTo>
                  <a:close/>
                  <a:moveTo>
                    <a:pt x="82318" y="47922"/>
                  </a:moveTo>
                  <a:cubicBezTo>
                    <a:pt x="71400" y="57004"/>
                    <a:pt x="60000" y="65990"/>
                    <a:pt x="60000" y="81739"/>
                  </a:cubicBezTo>
                  <a:cubicBezTo>
                    <a:pt x="60000" y="97584"/>
                    <a:pt x="60000" y="107149"/>
                    <a:pt x="58840" y="111787"/>
                  </a:cubicBezTo>
                  <a:cubicBezTo>
                    <a:pt x="58357" y="114202"/>
                    <a:pt x="58357" y="114492"/>
                    <a:pt x="54492" y="114492"/>
                  </a:cubicBezTo>
                  <a:cubicBezTo>
                    <a:pt x="51014" y="114492"/>
                    <a:pt x="51014" y="114202"/>
                    <a:pt x="50144" y="111787"/>
                  </a:cubicBezTo>
                  <a:cubicBezTo>
                    <a:pt x="49371" y="109082"/>
                    <a:pt x="49082" y="104444"/>
                    <a:pt x="49082" y="98164"/>
                  </a:cubicBezTo>
                  <a:lnTo>
                    <a:pt x="51787" y="98164"/>
                  </a:lnTo>
                  <a:cubicBezTo>
                    <a:pt x="53429" y="98164"/>
                    <a:pt x="54492" y="97004"/>
                    <a:pt x="54492" y="95458"/>
                  </a:cubicBezTo>
                  <a:cubicBezTo>
                    <a:pt x="54492" y="93816"/>
                    <a:pt x="53429" y="92657"/>
                    <a:pt x="51787" y="92657"/>
                  </a:cubicBezTo>
                  <a:lnTo>
                    <a:pt x="49082" y="92657"/>
                  </a:lnTo>
                  <a:lnTo>
                    <a:pt x="49082" y="87246"/>
                  </a:lnTo>
                  <a:lnTo>
                    <a:pt x="51787" y="87246"/>
                  </a:lnTo>
                  <a:cubicBezTo>
                    <a:pt x="53429" y="87246"/>
                    <a:pt x="54492" y="86183"/>
                    <a:pt x="54492" y="84541"/>
                  </a:cubicBezTo>
                  <a:cubicBezTo>
                    <a:pt x="54492" y="82898"/>
                    <a:pt x="53429" y="81739"/>
                    <a:pt x="51787" y="81739"/>
                  </a:cubicBezTo>
                  <a:lnTo>
                    <a:pt x="49082" y="81739"/>
                  </a:lnTo>
                  <a:cubicBezTo>
                    <a:pt x="49082" y="66280"/>
                    <a:pt x="37584" y="57004"/>
                    <a:pt x="26666" y="47922"/>
                  </a:cubicBezTo>
                  <a:cubicBezTo>
                    <a:pt x="17971" y="40869"/>
                    <a:pt x="9565" y="34106"/>
                    <a:pt x="6570" y="23961"/>
                  </a:cubicBezTo>
                  <a:cubicBezTo>
                    <a:pt x="15845" y="29178"/>
                    <a:pt x="33816" y="32657"/>
                    <a:pt x="54492" y="32657"/>
                  </a:cubicBezTo>
                  <a:cubicBezTo>
                    <a:pt x="75265" y="32657"/>
                    <a:pt x="93236" y="29178"/>
                    <a:pt x="102512" y="24251"/>
                  </a:cubicBezTo>
                  <a:cubicBezTo>
                    <a:pt x="99516" y="34106"/>
                    <a:pt x="91111" y="40869"/>
                    <a:pt x="82318" y="47922"/>
                  </a:cubicBezTo>
                  <a:close/>
                  <a:moveTo>
                    <a:pt x="117198" y="81739"/>
                  </a:moveTo>
                  <a:lnTo>
                    <a:pt x="84541" y="81739"/>
                  </a:lnTo>
                  <a:cubicBezTo>
                    <a:pt x="82898" y="81739"/>
                    <a:pt x="81835" y="82898"/>
                    <a:pt x="81835" y="84541"/>
                  </a:cubicBezTo>
                  <a:cubicBezTo>
                    <a:pt x="81835" y="86183"/>
                    <a:pt x="82898" y="87246"/>
                    <a:pt x="84541" y="87246"/>
                  </a:cubicBezTo>
                  <a:lnTo>
                    <a:pt x="117198" y="87246"/>
                  </a:lnTo>
                  <a:cubicBezTo>
                    <a:pt x="118840" y="87246"/>
                    <a:pt x="120000" y="86183"/>
                    <a:pt x="120000" y="84541"/>
                  </a:cubicBezTo>
                  <a:cubicBezTo>
                    <a:pt x="120000" y="82898"/>
                    <a:pt x="118840" y="81739"/>
                    <a:pt x="117198" y="8173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54"/>
            <p:cNvSpPr/>
            <p:nvPr/>
          </p:nvSpPr>
          <p:spPr>
            <a:xfrm>
              <a:off x="1857222" y="3514143"/>
              <a:ext cx="272700" cy="297000"/>
            </a:xfrm>
            <a:custGeom>
              <a:rect b="b" l="l" r="r" t="t"/>
              <a:pathLst>
                <a:path extrusionOk="0" h="120000" w="120000">
                  <a:moveTo>
                    <a:pt x="117023" y="0"/>
                  </a:moveTo>
                  <a:lnTo>
                    <a:pt x="116705" y="0"/>
                  </a:lnTo>
                  <a:lnTo>
                    <a:pt x="116705" y="0"/>
                  </a:lnTo>
                  <a:lnTo>
                    <a:pt x="38689" y="10917"/>
                  </a:lnTo>
                  <a:lnTo>
                    <a:pt x="38689" y="10917"/>
                  </a:lnTo>
                  <a:cubicBezTo>
                    <a:pt x="37201" y="11111"/>
                    <a:pt x="36031" y="12270"/>
                    <a:pt x="36031" y="13623"/>
                  </a:cubicBezTo>
                  <a:lnTo>
                    <a:pt x="36031" y="95458"/>
                  </a:lnTo>
                  <a:cubicBezTo>
                    <a:pt x="33587" y="93816"/>
                    <a:pt x="30292" y="92657"/>
                    <a:pt x="26997" y="92657"/>
                  </a:cubicBezTo>
                  <a:lnTo>
                    <a:pt x="14986" y="92657"/>
                  </a:lnTo>
                  <a:cubicBezTo>
                    <a:pt x="6589" y="92657"/>
                    <a:pt x="0" y="98647"/>
                    <a:pt x="0" y="106280"/>
                  </a:cubicBezTo>
                  <a:cubicBezTo>
                    <a:pt x="0" y="113913"/>
                    <a:pt x="6589" y="120000"/>
                    <a:pt x="14986" y="120000"/>
                  </a:cubicBezTo>
                  <a:lnTo>
                    <a:pt x="26997" y="120000"/>
                  </a:lnTo>
                  <a:cubicBezTo>
                    <a:pt x="35394" y="120000"/>
                    <a:pt x="41984" y="113913"/>
                    <a:pt x="41984" y="106280"/>
                  </a:cubicBezTo>
                  <a:lnTo>
                    <a:pt x="41984" y="43381"/>
                  </a:lnTo>
                  <a:lnTo>
                    <a:pt x="113941" y="33236"/>
                  </a:lnTo>
                  <a:lnTo>
                    <a:pt x="113941" y="79033"/>
                  </a:lnTo>
                  <a:cubicBezTo>
                    <a:pt x="111603" y="77391"/>
                    <a:pt x="108308" y="76328"/>
                    <a:pt x="105013" y="76328"/>
                  </a:cubicBezTo>
                  <a:lnTo>
                    <a:pt x="93002" y="76328"/>
                  </a:lnTo>
                  <a:cubicBezTo>
                    <a:pt x="84605" y="76328"/>
                    <a:pt x="78015" y="82318"/>
                    <a:pt x="78015" y="89951"/>
                  </a:cubicBezTo>
                  <a:cubicBezTo>
                    <a:pt x="78015" y="97584"/>
                    <a:pt x="84605" y="103574"/>
                    <a:pt x="93002" y="103574"/>
                  </a:cubicBezTo>
                  <a:lnTo>
                    <a:pt x="105013" y="103574"/>
                  </a:lnTo>
                  <a:cubicBezTo>
                    <a:pt x="113410" y="103574"/>
                    <a:pt x="120000" y="97584"/>
                    <a:pt x="120000" y="89951"/>
                  </a:cubicBezTo>
                  <a:lnTo>
                    <a:pt x="120000" y="2705"/>
                  </a:lnTo>
                  <a:cubicBezTo>
                    <a:pt x="120000" y="1062"/>
                    <a:pt x="118830" y="0"/>
                    <a:pt x="117023" y="0"/>
                  </a:cubicBezTo>
                  <a:close/>
                  <a:moveTo>
                    <a:pt x="26997" y="114492"/>
                  </a:moveTo>
                  <a:lnTo>
                    <a:pt x="14986" y="114492"/>
                  </a:lnTo>
                  <a:cubicBezTo>
                    <a:pt x="9884" y="114492"/>
                    <a:pt x="5952" y="110917"/>
                    <a:pt x="5952" y="106280"/>
                  </a:cubicBezTo>
                  <a:cubicBezTo>
                    <a:pt x="5952" y="101642"/>
                    <a:pt x="9884" y="98164"/>
                    <a:pt x="14986" y="98164"/>
                  </a:cubicBezTo>
                  <a:lnTo>
                    <a:pt x="26997" y="98164"/>
                  </a:lnTo>
                  <a:cubicBezTo>
                    <a:pt x="32099" y="98164"/>
                    <a:pt x="36031" y="101642"/>
                    <a:pt x="36031" y="106280"/>
                  </a:cubicBezTo>
                  <a:cubicBezTo>
                    <a:pt x="36031" y="110917"/>
                    <a:pt x="32099" y="114492"/>
                    <a:pt x="26997" y="114492"/>
                  </a:cubicBezTo>
                  <a:close/>
                  <a:moveTo>
                    <a:pt x="105013" y="98164"/>
                  </a:moveTo>
                  <a:lnTo>
                    <a:pt x="93002" y="98164"/>
                  </a:lnTo>
                  <a:cubicBezTo>
                    <a:pt x="87900" y="98164"/>
                    <a:pt x="83968" y="94589"/>
                    <a:pt x="83968" y="89951"/>
                  </a:cubicBezTo>
                  <a:cubicBezTo>
                    <a:pt x="83968" y="85314"/>
                    <a:pt x="87900" y="81739"/>
                    <a:pt x="93002" y="81739"/>
                  </a:cubicBezTo>
                  <a:lnTo>
                    <a:pt x="105013" y="81739"/>
                  </a:lnTo>
                  <a:cubicBezTo>
                    <a:pt x="110115" y="81739"/>
                    <a:pt x="113941" y="85314"/>
                    <a:pt x="113941" y="89951"/>
                  </a:cubicBezTo>
                  <a:cubicBezTo>
                    <a:pt x="113941" y="94589"/>
                    <a:pt x="110115" y="98164"/>
                    <a:pt x="105013" y="98164"/>
                  </a:cubicBezTo>
                  <a:close/>
                  <a:moveTo>
                    <a:pt x="113941" y="27536"/>
                  </a:moveTo>
                  <a:lnTo>
                    <a:pt x="41984" y="37584"/>
                  </a:lnTo>
                  <a:lnTo>
                    <a:pt x="41984" y="15748"/>
                  </a:lnTo>
                  <a:lnTo>
                    <a:pt x="113941" y="5700"/>
                  </a:lnTo>
                  <a:lnTo>
                    <a:pt x="113941" y="2753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54"/>
            <p:cNvSpPr/>
            <p:nvPr/>
          </p:nvSpPr>
          <p:spPr>
            <a:xfrm>
              <a:off x="2467044" y="3514143"/>
              <a:ext cx="192600" cy="297000"/>
            </a:xfrm>
            <a:custGeom>
              <a:rect b="b" l="l" r="r" t="t"/>
              <a:pathLst>
                <a:path extrusionOk="0" h="120000" w="120000">
                  <a:moveTo>
                    <a:pt x="115308" y="5410"/>
                  </a:moveTo>
                  <a:lnTo>
                    <a:pt x="114854" y="5410"/>
                  </a:lnTo>
                  <a:lnTo>
                    <a:pt x="114854" y="5410"/>
                  </a:lnTo>
                  <a:lnTo>
                    <a:pt x="57654" y="289"/>
                  </a:lnTo>
                  <a:cubicBezTo>
                    <a:pt x="57200" y="0"/>
                    <a:pt x="56443" y="0"/>
                    <a:pt x="55989" y="0"/>
                  </a:cubicBezTo>
                  <a:lnTo>
                    <a:pt x="55535" y="0"/>
                  </a:lnTo>
                  <a:lnTo>
                    <a:pt x="55081" y="0"/>
                  </a:lnTo>
                  <a:lnTo>
                    <a:pt x="55081" y="0"/>
                  </a:lnTo>
                  <a:cubicBezTo>
                    <a:pt x="52963" y="289"/>
                    <a:pt x="51298" y="1352"/>
                    <a:pt x="51298" y="2705"/>
                  </a:cubicBezTo>
                  <a:lnTo>
                    <a:pt x="51298" y="95458"/>
                  </a:lnTo>
                  <a:cubicBezTo>
                    <a:pt x="47818" y="93816"/>
                    <a:pt x="43127" y="92657"/>
                    <a:pt x="38436" y="92657"/>
                  </a:cubicBezTo>
                  <a:lnTo>
                    <a:pt x="21336" y="92657"/>
                  </a:lnTo>
                  <a:cubicBezTo>
                    <a:pt x="9382" y="92657"/>
                    <a:pt x="0" y="98647"/>
                    <a:pt x="0" y="106280"/>
                  </a:cubicBezTo>
                  <a:cubicBezTo>
                    <a:pt x="0" y="113913"/>
                    <a:pt x="9382" y="120000"/>
                    <a:pt x="21336" y="120000"/>
                  </a:cubicBezTo>
                  <a:lnTo>
                    <a:pt x="38436" y="120000"/>
                  </a:lnTo>
                  <a:cubicBezTo>
                    <a:pt x="50390" y="120000"/>
                    <a:pt x="59773" y="113913"/>
                    <a:pt x="59773" y="106280"/>
                  </a:cubicBezTo>
                  <a:lnTo>
                    <a:pt x="59773" y="32946"/>
                  </a:lnTo>
                  <a:lnTo>
                    <a:pt x="113644" y="37874"/>
                  </a:lnTo>
                  <a:cubicBezTo>
                    <a:pt x="114098" y="38164"/>
                    <a:pt x="114854" y="38164"/>
                    <a:pt x="115308" y="38164"/>
                  </a:cubicBezTo>
                  <a:lnTo>
                    <a:pt x="115762" y="38164"/>
                  </a:lnTo>
                  <a:lnTo>
                    <a:pt x="116216" y="38164"/>
                  </a:lnTo>
                  <a:lnTo>
                    <a:pt x="116216" y="38164"/>
                  </a:lnTo>
                  <a:cubicBezTo>
                    <a:pt x="118335" y="37874"/>
                    <a:pt x="119999" y="36811"/>
                    <a:pt x="119999" y="35458"/>
                  </a:cubicBezTo>
                  <a:lnTo>
                    <a:pt x="119999" y="8115"/>
                  </a:lnTo>
                  <a:cubicBezTo>
                    <a:pt x="119546" y="6570"/>
                    <a:pt x="117881" y="5410"/>
                    <a:pt x="115308" y="5410"/>
                  </a:cubicBezTo>
                  <a:close/>
                  <a:moveTo>
                    <a:pt x="38436" y="114492"/>
                  </a:moveTo>
                  <a:lnTo>
                    <a:pt x="21336" y="114492"/>
                  </a:lnTo>
                  <a:cubicBezTo>
                    <a:pt x="14073" y="114492"/>
                    <a:pt x="8474" y="110917"/>
                    <a:pt x="8474" y="106280"/>
                  </a:cubicBezTo>
                  <a:cubicBezTo>
                    <a:pt x="8474" y="101642"/>
                    <a:pt x="14073" y="98164"/>
                    <a:pt x="21336" y="98164"/>
                  </a:cubicBezTo>
                  <a:lnTo>
                    <a:pt x="38436" y="98164"/>
                  </a:lnTo>
                  <a:cubicBezTo>
                    <a:pt x="45699" y="98164"/>
                    <a:pt x="51298" y="101642"/>
                    <a:pt x="51298" y="106280"/>
                  </a:cubicBezTo>
                  <a:cubicBezTo>
                    <a:pt x="51298" y="110917"/>
                    <a:pt x="45699" y="114492"/>
                    <a:pt x="38436" y="114492"/>
                  </a:cubicBezTo>
                  <a:close/>
                  <a:moveTo>
                    <a:pt x="111071" y="32463"/>
                  </a:moveTo>
                  <a:lnTo>
                    <a:pt x="59773" y="27826"/>
                  </a:lnTo>
                  <a:lnTo>
                    <a:pt x="59773" y="5700"/>
                  </a:lnTo>
                  <a:lnTo>
                    <a:pt x="111071" y="10338"/>
                  </a:lnTo>
                  <a:lnTo>
                    <a:pt x="111071" y="3246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54"/>
            <p:cNvSpPr/>
            <p:nvPr/>
          </p:nvSpPr>
          <p:spPr>
            <a:xfrm>
              <a:off x="2980577" y="3514143"/>
              <a:ext cx="297000" cy="297000"/>
            </a:xfrm>
            <a:custGeom>
              <a:rect b="b" l="l" r="r" t="t"/>
              <a:pathLst>
                <a:path extrusionOk="0" h="120000" w="120000">
                  <a:moveTo>
                    <a:pt x="120000" y="43574"/>
                  </a:moveTo>
                  <a:lnTo>
                    <a:pt x="76328" y="43574"/>
                  </a:lnTo>
                  <a:lnTo>
                    <a:pt x="60000" y="0"/>
                  </a:lnTo>
                  <a:lnTo>
                    <a:pt x="43574" y="43574"/>
                  </a:lnTo>
                  <a:lnTo>
                    <a:pt x="0" y="43574"/>
                  </a:lnTo>
                  <a:lnTo>
                    <a:pt x="35458" y="70917"/>
                  </a:lnTo>
                  <a:lnTo>
                    <a:pt x="19033" y="120000"/>
                  </a:lnTo>
                  <a:lnTo>
                    <a:pt x="60000" y="89951"/>
                  </a:lnTo>
                  <a:lnTo>
                    <a:pt x="100869" y="120000"/>
                  </a:lnTo>
                  <a:lnTo>
                    <a:pt x="84541" y="70917"/>
                  </a:lnTo>
                  <a:lnTo>
                    <a:pt x="120000" y="43574"/>
                  </a:lnTo>
                  <a:close/>
                  <a:moveTo>
                    <a:pt x="90241" y="105507"/>
                  </a:moveTo>
                  <a:lnTo>
                    <a:pt x="63285" y="85603"/>
                  </a:lnTo>
                  <a:lnTo>
                    <a:pt x="60000" y="83188"/>
                  </a:lnTo>
                  <a:lnTo>
                    <a:pt x="56714" y="85603"/>
                  </a:lnTo>
                  <a:lnTo>
                    <a:pt x="29758" y="105507"/>
                  </a:lnTo>
                  <a:lnTo>
                    <a:pt x="40579" y="72753"/>
                  </a:lnTo>
                  <a:lnTo>
                    <a:pt x="41739" y="68985"/>
                  </a:lnTo>
                  <a:lnTo>
                    <a:pt x="38743" y="66473"/>
                  </a:lnTo>
                  <a:lnTo>
                    <a:pt x="16038" y="49082"/>
                  </a:lnTo>
                  <a:lnTo>
                    <a:pt x="47439" y="49082"/>
                  </a:lnTo>
                  <a:lnTo>
                    <a:pt x="48792" y="45507"/>
                  </a:lnTo>
                  <a:lnTo>
                    <a:pt x="60000" y="15555"/>
                  </a:lnTo>
                  <a:lnTo>
                    <a:pt x="71111" y="45507"/>
                  </a:lnTo>
                  <a:lnTo>
                    <a:pt x="72560" y="49082"/>
                  </a:lnTo>
                  <a:lnTo>
                    <a:pt x="103864" y="49082"/>
                  </a:lnTo>
                  <a:lnTo>
                    <a:pt x="81256" y="66473"/>
                  </a:lnTo>
                  <a:lnTo>
                    <a:pt x="78260" y="68985"/>
                  </a:lnTo>
                  <a:lnTo>
                    <a:pt x="90241" y="10550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54"/>
            <p:cNvSpPr/>
            <p:nvPr/>
          </p:nvSpPr>
          <p:spPr>
            <a:xfrm>
              <a:off x="3550280" y="3514143"/>
              <a:ext cx="297000" cy="297000"/>
            </a:xfrm>
            <a:custGeom>
              <a:rect b="b" l="l" r="r" t="t"/>
              <a:pathLst>
                <a:path extrusionOk="0" h="120000" w="120000">
                  <a:moveTo>
                    <a:pt x="120000" y="21800"/>
                  </a:moveTo>
                  <a:lnTo>
                    <a:pt x="98243" y="21800"/>
                  </a:lnTo>
                  <a:lnTo>
                    <a:pt x="90024" y="0"/>
                  </a:lnTo>
                  <a:lnTo>
                    <a:pt x="81804" y="21800"/>
                  </a:lnTo>
                  <a:lnTo>
                    <a:pt x="59951" y="21800"/>
                  </a:lnTo>
                  <a:lnTo>
                    <a:pt x="77743" y="35401"/>
                  </a:lnTo>
                  <a:lnTo>
                    <a:pt x="69524" y="59903"/>
                  </a:lnTo>
                  <a:lnTo>
                    <a:pt x="90024" y="44855"/>
                  </a:lnTo>
                  <a:lnTo>
                    <a:pt x="110523" y="59903"/>
                  </a:lnTo>
                  <a:lnTo>
                    <a:pt x="102304" y="35401"/>
                  </a:lnTo>
                  <a:lnTo>
                    <a:pt x="120000" y="21800"/>
                  </a:lnTo>
                  <a:close/>
                  <a:moveTo>
                    <a:pt x="93311" y="40514"/>
                  </a:moveTo>
                  <a:lnTo>
                    <a:pt x="90024" y="38102"/>
                  </a:lnTo>
                  <a:lnTo>
                    <a:pt x="86736" y="40514"/>
                  </a:lnTo>
                  <a:lnTo>
                    <a:pt x="80161" y="45434"/>
                  </a:lnTo>
                  <a:lnTo>
                    <a:pt x="82965" y="37234"/>
                  </a:lnTo>
                  <a:lnTo>
                    <a:pt x="84319" y="33762"/>
                  </a:lnTo>
                  <a:lnTo>
                    <a:pt x="81321" y="31254"/>
                  </a:lnTo>
                  <a:lnTo>
                    <a:pt x="76099" y="27491"/>
                  </a:lnTo>
                  <a:lnTo>
                    <a:pt x="85672" y="27491"/>
                  </a:lnTo>
                  <a:lnTo>
                    <a:pt x="87026" y="23922"/>
                  </a:lnTo>
                  <a:lnTo>
                    <a:pt x="90024" y="15723"/>
                  </a:lnTo>
                  <a:lnTo>
                    <a:pt x="93021" y="23922"/>
                  </a:lnTo>
                  <a:lnTo>
                    <a:pt x="94375" y="27491"/>
                  </a:lnTo>
                  <a:lnTo>
                    <a:pt x="103948" y="27491"/>
                  </a:lnTo>
                  <a:lnTo>
                    <a:pt x="98726" y="31254"/>
                  </a:lnTo>
                  <a:lnTo>
                    <a:pt x="95729" y="33762"/>
                  </a:lnTo>
                  <a:lnTo>
                    <a:pt x="96792" y="37234"/>
                  </a:lnTo>
                  <a:lnTo>
                    <a:pt x="99597" y="45434"/>
                  </a:lnTo>
                  <a:lnTo>
                    <a:pt x="93311" y="40514"/>
                  </a:lnTo>
                  <a:close/>
                  <a:moveTo>
                    <a:pt x="52119" y="68006"/>
                  </a:moveTo>
                  <a:lnTo>
                    <a:pt x="40902" y="38102"/>
                  </a:lnTo>
                  <a:lnTo>
                    <a:pt x="29685" y="68006"/>
                  </a:lnTo>
                  <a:lnTo>
                    <a:pt x="0" y="68006"/>
                  </a:lnTo>
                  <a:lnTo>
                    <a:pt x="24270" y="86527"/>
                  </a:lnTo>
                  <a:lnTo>
                    <a:pt x="13053" y="120000"/>
                  </a:lnTo>
                  <a:lnTo>
                    <a:pt x="40902" y="99646"/>
                  </a:lnTo>
                  <a:lnTo>
                    <a:pt x="68751" y="120000"/>
                  </a:lnTo>
                  <a:lnTo>
                    <a:pt x="57534" y="86527"/>
                  </a:lnTo>
                  <a:lnTo>
                    <a:pt x="81804" y="68006"/>
                  </a:lnTo>
                  <a:lnTo>
                    <a:pt x="52119" y="68006"/>
                  </a:lnTo>
                  <a:close/>
                  <a:moveTo>
                    <a:pt x="52312" y="88167"/>
                  </a:moveTo>
                  <a:lnTo>
                    <a:pt x="58114" y="105337"/>
                  </a:lnTo>
                  <a:lnTo>
                    <a:pt x="43900" y="95016"/>
                  </a:lnTo>
                  <a:lnTo>
                    <a:pt x="40902" y="92508"/>
                  </a:lnTo>
                  <a:lnTo>
                    <a:pt x="37614" y="95016"/>
                  </a:lnTo>
                  <a:lnTo>
                    <a:pt x="23400" y="105337"/>
                  </a:lnTo>
                  <a:lnTo>
                    <a:pt x="29202" y="88167"/>
                  </a:lnTo>
                  <a:lnTo>
                    <a:pt x="30556" y="84405"/>
                  </a:lnTo>
                  <a:lnTo>
                    <a:pt x="27558" y="81897"/>
                  </a:lnTo>
                  <a:lnTo>
                    <a:pt x="16051" y="73215"/>
                  </a:lnTo>
                  <a:lnTo>
                    <a:pt x="33553" y="73215"/>
                  </a:lnTo>
                  <a:lnTo>
                    <a:pt x="34907" y="69646"/>
                  </a:lnTo>
                  <a:lnTo>
                    <a:pt x="40902" y="53633"/>
                  </a:lnTo>
                  <a:lnTo>
                    <a:pt x="46897" y="69646"/>
                  </a:lnTo>
                  <a:lnTo>
                    <a:pt x="48251" y="73215"/>
                  </a:lnTo>
                  <a:lnTo>
                    <a:pt x="65753" y="73215"/>
                  </a:lnTo>
                  <a:lnTo>
                    <a:pt x="54246" y="81897"/>
                  </a:lnTo>
                  <a:lnTo>
                    <a:pt x="51248" y="84405"/>
                  </a:lnTo>
                  <a:lnTo>
                    <a:pt x="52312" y="88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54"/>
            <p:cNvSpPr/>
            <p:nvPr/>
          </p:nvSpPr>
          <p:spPr>
            <a:xfrm>
              <a:off x="4119982" y="3514143"/>
              <a:ext cx="297000" cy="297000"/>
            </a:xfrm>
            <a:custGeom>
              <a:rect b="b" l="l" r="r" t="t"/>
              <a:pathLst>
                <a:path extrusionOk="0" h="120000" w="120000">
                  <a:moveTo>
                    <a:pt x="60000" y="0"/>
                  </a:moveTo>
                  <a:cubicBezTo>
                    <a:pt x="26763" y="0"/>
                    <a:pt x="0" y="26666"/>
                    <a:pt x="0" y="60000"/>
                  </a:cubicBezTo>
                  <a:cubicBezTo>
                    <a:pt x="0" y="93236"/>
                    <a:pt x="26763" y="120000"/>
                    <a:pt x="60000" y="120000"/>
                  </a:cubicBezTo>
                  <a:cubicBezTo>
                    <a:pt x="93236" y="120000"/>
                    <a:pt x="120000" y="93236"/>
                    <a:pt x="120000" y="60000"/>
                  </a:cubicBezTo>
                  <a:cubicBezTo>
                    <a:pt x="120000" y="26666"/>
                    <a:pt x="93236" y="0"/>
                    <a:pt x="60000" y="0"/>
                  </a:cubicBezTo>
                  <a:close/>
                  <a:moveTo>
                    <a:pt x="60000" y="114492"/>
                  </a:moveTo>
                  <a:cubicBezTo>
                    <a:pt x="30048" y="114492"/>
                    <a:pt x="5507" y="89951"/>
                    <a:pt x="5507" y="60000"/>
                  </a:cubicBezTo>
                  <a:cubicBezTo>
                    <a:pt x="5507" y="29951"/>
                    <a:pt x="30048" y="5410"/>
                    <a:pt x="60000" y="5410"/>
                  </a:cubicBezTo>
                  <a:cubicBezTo>
                    <a:pt x="90048" y="5410"/>
                    <a:pt x="114589" y="29951"/>
                    <a:pt x="114589" y="60000"/>
                  </a:cubicBezTo>
                  <a:cubicBezTo>
                    <a:pt x="114589" y="89951"/>
                    <a:pt x="90048" y="114492"/>
                    <a:pt x="60000" y="114492"/>
                  </a:cubicBezTo>
                  <a:close/>
                  <a:moveTo>
                    <a:pt x="67922" y="49082"/>
                  </a:moveTo>
                  <a:lnTo>
                    <a:pt x="58647" y="24541"/>
                  </a:lnTo>
                  <a:lnTo>
                    <a:pt x="49371" y="49082"/>
                  </a:lnTo>
                  <a:lnTo>
                    <a:pt x="24541" y="49082"/>
                  </a:lnTo>
                  <a:lnTo>
                    <a:pt x="44734" y="64637"/>
                  </a:lnTo>
                  <a:lnTo>
                    <a:pt x="35458" y="92463"/>
                  </a:lnTo>
                  <a:lnTo>
                    <a:pt x="58647" y="75555"/>
                  </a:lnTo>
                  <a:lnTo>
                    <a:pt x="81835" y="92463"/>
                  </a:lnTo>
                  <a:lnTo>
                    <a:pt x="72560" y="64637"/>
                  </a:lnTo>
                  <a:lnTo>
                    <a:pt x="92753" y="49082"/>
                  </a:lnTo>
                  <a:lnTo>
                    <a:pt x="67922" y="49082"/>
                  </a:lnTo>
                  <a:close/>
                  <a:moveTo>
                    <a:pt x="67342" y="66280"/>
                  </a:moveTo>
                  <a:lnTo>
                    <a:pt x="71207" y="77971"/>
                  </a:lnTo>
                  <a:lnTo>
                    <a:pt x="61642" y="71111"/>
                  </a:lnTo>
                  <a:lnTo>
                    <a:pt x="58357" y="68695"/>
                  </a:lnTo>
                  <a:lnTo>
                    <a:pt x="55072" y="71111"/>
                  </a:lnTo>
                  <a:lnTo>
                    <a:pt x="45603" y="77971"/>
                  </a:lnTo>
                  <a:lnTo>
                    <a:pt x="49371" y="66280"/>
                  </a:lnTo>
                  <a:lnTo>
                    <a:pt x="50434" y="62705"/>
                  </a:lnTo>
                  <a:lnTo>
                    <a:pt x="47439" y="60193"/>
                  </a:lnTo>
                  <a:lnTo>
                    <a:pt x="39806" y="54202"/>
                  </a:lnTo>
                  <a:lnTo>
                    <a:pt x="52367" y="54202"/>
                  </a:lnTo>
                  <a:lnTo>
                    <a:pt x="53719" y="50724"/>
                  </a:lnTo>
                  <a:lnTo>
                    <a:pt x="57874" y="39516"/>
                  </a:lnTo>
                  <a:lnTo>
                    <a:pt x="61932" y="50724"/>
                  </a:lnTo>
                  <a:lnTo>
                    <a:pt x="63285" y="54202"/>
                  </a:lnTo>
                  <a:lnTo>
                    <a:pt x="75845" y="54202"/>
                  </a:lnTo>
                  <a:lnTo>
                    <a:pt x="68212" y="60193"/>
                  </a:lnTo>
                  <a:lnTo>
                    <a:pt x="65217" y="62705"/>
                  </a:lnTo>
                  <a:lnTo>
                    <a:pt x="67342" y="662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54"/>
            <p:cNvSpPr/>
            <p:nvPr/>
          </p:nvSpPr>
          <p:spPr>
            <a:xfrm>
              <a:off x="4689684" y="3514143"/>
              <a:ext cx="297000" cy="297000"/>
            </a:xfrm>
            <a:custGeom>
              <a:rect b="b" l="l" r="r" t="t"/>
              <a:pathLst>
                <a:path extrusionOk="0" h="120000" w="120000">
                  <a:moveTo>
                    <a:pt x="100869" y="89951"/>
                  </a:moveTo>
                  <a:lnTo>
                    <a:pt x="51787" y="89951"/>
                  </a:lnTo>
                  <a:cubicBezTo>
                    <a:pt x="50144" y="89951"/>
                    <a:pt x="49082" y="91014"/>
                    <a:pt x="49082" y="92657"/>
                  </a:cubicBezTo>
                  <a:cubicBezTo>
                    <a:pt x="49082" y="94299"/>
                    <a:pt x="50144" y="95458"/>
                    <a:pt x="51787" y="95458"/>
                  </a:cubicBezTo>
                  <a:lnTo>
                    <a:pt x="100869" y="95458"/>
                  </a:lnTo>
                  <a:cubicBezTo>
                    <a:pt x="102512" y="95458"/>
                    <a:pt x="103574" y="94299"/>
                    <a:pt x="103574" y="92657"/>
                  </a:cubicBezTo>
                  <a:cubicBezTo>
                    <a:pt x="103574" y="91014"/>
                    <a:pt x="102512" y="89951"/>
                    <a:pt x="100869" y="89951"/>
                  </a:cubicBezTo>
                  <a:close/>
                  <a:moveTo>
                    <a:pt x="27246" y="16328"/>
                  </a:moveTo>
                  <a:lnTo>
                    <a:pt x="24251" y="24251"/>
                  </a:lnTo>
                  <a:lnTo>
                    <a:pt x="16328" y="24251"/>
                  </a:lnTo>
                  <a:lnTo>
                    <a:pt x="22898" y="29178"/>
                  </a:lnTo>
                  <a:lnTo>
                    <a:pt x="19903" y="38164"/>
                  </a:lnTo>
                  <a:lnTo>
                    <a:pt x="27246" y="32657"/>
                  </a:lnTo>
                  <a:lnTo>
                    <a:pt x="34589" y="38164"/>
                  </a:lnTo>
                  <a:lnTo>
                    <a:pt x="31594" y="29178"/>
                  </a:lnTo>
                  <a:lnTo>
                    <a:pt x="38164" y="24251"/>
                  </a:lnTo>
                  <a:lnTo>
                    <a:pt x="30241" y="24251"/>
                  </a:lnTo>
                  <a:lnTo>
                    <a:pt x="27246" y="16328"/>
                  </a:lnTo>
                  <a:close/>
                  <a:moveTo>
                    <a:pt x="27246" y="49082"/>
                  </a:moveTo>
                  <a:lnTo>
                    <a:pt x="24251" y="57004"/>
                  </a:lnTo>
                  <a:lnTo>
                    <a:pt x="16328" y="57004"/>
                  </a:lnTo>
                  <a:lnTo>
                    <a:pt x="22898" y="61835"/>
                  </a:lnTo>
                  <a:lnTo>
                    <a:pt x="19903" y="70917"/>
                  </a:lnTo>
                  <a:lnTo>
                    <a:pt x="27246" y="65410"/>
                  </a:lnTo>
                  <a:lnTo>
                    <a:pt x="34589" y="70917"/>
                  </a:lnTo>
                  <a:lnTo>
                    <a:pt x="31594" y="61835"/>
                  </a:lnTo>
                  <a:lnTo>
                    <a:pt x="38164" y="57004"/>
                  </a:lnTo>
                  <a:lnTo>
                    <a:pt x="30241" y="57004"/>
                  </a:lnTo>
                  <a:lnTo>
                    <a:pt x="27246" y="49082"/>
                  </a:lnTo>
                  <a:close/>
                  <a:moveTo>
                    <a:pt x="30241" y="89661"/>
                  </a:moveTo>
                  <a:lnTo>
                    <a:pt x="27246" y="81739"/>
                  </a:lnTo>
                  <a:lnTo>
                    <a:pt x="24251" y="89661"/>
                  </a:lnTo>
                  <a:lnTo>
                    <a:pt x="16328" y="89661"/>
                  </a:lnTo>
                  <a:lnTo>
                    <a:pt x="22898" y="94589"/>
                  </a:lnTo>
                  <a:lnTo>
                    <a:pt x="19903" y="103574"/>
                  </a:lnTo>
                  <a:lnTo>
                    <a:pt x="27246" y="98164"/>
                  </a:lnTo>
                  <a:lnTo>
                    <a:pt x="34589" y="103574"/>
                  </a:lnTo>
                  <a:lnTo>
                    <a:pt x="31594" y="94589"/>
                  </a:lnTo>
                  <a:lnTo>
                    <a:pt x="38164" y="89661"/>
                  </a:lnTo>
                  <a:lnTo>
                    <a:pt x="30241" y="89661"/>
                  </a:lnTo>
                  <a:close/>
                  <a:moveTo>
                    <a:pt x="100869" y="57198"/>
                  </a:moveTo>
                  <a:lnTo>
                    <a:pt x="51787" y="57198"/>
                  </a:lnTo>
                  <a:cubicBezTo>
                    <a:pt x="50144" y="57198"/>
                    <a:pt x="49082" y="58357"/>
                    <a:pt x="49082" y="60000"/>
                  </a:cubicBezTo>
                  <a:cubicBezTo>
                    <a:pt x="49082" y="61642"/>
                    <a:pt x="50144" y="62705"/>
                    <a:pt x="51787" y="62705"/>
                  </a:cubicBezTo>
                  <a:lnTo>
                    <a:pt x="100869" y="62705"/>
                  </a:lnTo>
                  <a:cubicBezTo>
                    <a:pt x="102512" y="62705"/>
                    <a:pt x="103574" y="61642"/>
                    <a:pt x="103574" y="60000"/>
                  </a:cubicBezTo>
                  <a:cubicBezTo>
                    <a:pt x="103574" y="58357"/>
                    <a:pt x="102512" y="57198"/>
                    <a:pt x="100869" y="57198"/>
                  </a:cubicBezTo>
                  <a:close/>
                  <a:moveTo>
                    <a:pt x="109082" y="0"/>
                  </a:moveTo>
                  <a:lnTo>
                    <a:pt x="10917" y="0"/>
                  </a:lnTo>
                  <a:cubicBezTo>
                    <a:pt x="4927" y="0"/>
                    <a:pt x="0" y="4927"/>
                    <a:pt x="0" y="10917"/>
                  </a:cubicBezTo>
                  <a:lnTo>
                    <a:pt x="0" y="109082"/>
                  </a:lnTo>
                  <a:cubicBezTo>
                    <a:pt x="0" y="115072"/>
                    <a:pt x="4927" y="120000"/>
                    <a:pt x="10917" y="120000"/>
                  </a:cubicBezTo>
                  <a:lnTo>
                    <a:pt x="109082" y="120000"/>
                  </a:lnTo>
                  <a:cubicBezTo>
                    <a:pt x="115072" y="120000"/>
                    <a:pt x="120000" y="115072"/>
                    <a:pt x="120000" y="109082"/>
                  </a:cubicBezTo>
                  <a:lnTo>
                    <a:pt x="120000" y="10917"/>
                  </a:lnTo>
                  <a:cubicBezTo>
                    <a:pt x="120000" y="4927"/>
                    <a:pt x="115072" y="0"/>
                    <a:pt x="109082" y="0"/>
                  </a:cubicBezTo>
                  <a:close/>
                  <a:moveTo>
                    <a:pt x="114492" y="109082"/>
                  </a:moveTo>
                  <a:cubicBezTo>
                    <a:pt x="114492" y="112077"/>
                    <a:pt x="112077" y="114492"/>
                    <a:pt x="109082" y="114492"/>
                  </a:cubicBezTo>
                  <a:lnTo>
                    <a:pt x="10917" y="114492"/>
                  </a:lnTo>
                  <a:cubicBezTo>
                    <a:pt x="7922" y="114492"/>
                    <a:pt x="5410" y="112077"/>
                    <a:pt x="5410" y="109082"/>
                  </a:cubicBezTo>
                  <a:lnTo>
                    <a:pt x="5410" y="10917"/>
                  </a:lnTo>
                  <a:cubicBezTo>
                    <a:pt x="5410" y="7922"/>
                    <a:pt x="7922" y="5410"/>
                    <a:pt x="10917" y="5410"/>
                  </a:cubicBezTo>
                  <a:lnTo>
                    <a:pt x="109082" y="5410"/>
                  </a:lnTo>
                  <a:cubicBezTo>
                    <a:pt x="112077" y="5410"/>
                    <a:pt x="114492" y="7922"/>
                    <a:pt x="114492" y="10917"/>
                  </a:cubicBezTo>
                  <a:lnTo>
                    <a:pt x="114492" y="109082"/>
                  </a:lnTo>
                  <a:close/>
                  <a:moveTo>
                    <a:pt x="100869" y="24541"/>
                  </a:moveTo>
                  <a:lnTo>
                    <a:pt x="51787" y="24541"/>
                  </a:lnTo>
                  <a:cubicBezTo>
                    <a:pt x="50144" y="24541"/>
                    <a:pt x="49082" y="25603"/>
                    <a:pt x="49082" y="27246"/>
                  </a:cubicBezTo>
                  <a:cubicBezTo>
                    <a:pt x="49082" y="28888"/>
                    <a:pt x="50144" y="29951"/>
                    <a:pt x="51787" y="29951"/>
                  </a:cubicBezTo>
                  <a:lnTo>
                    <a:pt x="100869" y="29951"/>
                  </a:lnTo>
                  <a:cubicBezTo>
                    <a:pt x="102512" y="29951"/>
                    <a:pt x="103574" y="28888"/>
                    <a:pt x="103574" y="27246"/>
                  </a:cubicBezTo>
                  <a:cubicBezTo>
                    <a:pt x="103574" y="25603"/>
                    <a:pt x="102512" y="24541"/>
                    <a:pt x="100869" y="2454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54"/>
            <p:cNvSpPr/>
            <p:nvPr/>
          </p:nvSpPr>
          <p:spPr>
            <a:xfrm>
              <a:off x="5259388" y="3514143"/>
              <a:ext cx="297000" cy="297000"/>
            </a:xfrm>
            <a:custGeom>
              <a:rect b="b" l="l" r="r" t="t"/>
              <a:pathLst>
                <a:path extrusionOk="0" h="120000" w="120000">
                  <a:moveTo>
                    <a:pt x="24560" y="16328"/>
                  </a:moveTo>
                  <a:cubicBezTo>
                    <a:pt x="19919" y="16328"/>
                    <a:pt x="16341" y="19903"/>
                    <a:pt x="16341" y="24541"/>
                  </a:cubicBezTo>
                  <a:cubicBezTo>
                    <a:pt x="16341" y="29178"/>
                    <a:pt x="19919" y="32657"/>
                    <a:pt x="24560" y="32657"/>
                  </a:cubicBezTo>
                  <a:cubicBezTo>
                    <a:pt x="29202" y="32657"/>
                    <a:pt x="32683" y="29178"/>
                    <a:pt x="32683" y="24541"/>
                  </a:cubicBezTo>
                  <a:cubicBezTo>
                    <a:pt x="32683" y="19903"/>
                    <a:pt x="29202" y="16328"/>
                    <a:pt x="24560" y="16328"/>
                  </a:cubicBezTo>
                  <a:close/>
                  <a:moveTo>
                    <a:pt x="24560" y="27246"/>
                  </a:moveTo>
                  <a:cubicBezTo>
                    <a:pt x="22917" y="27246"/>
                    <a:pt x="21756" y="26183"/>
                    <a:pt x="21756" y="24541"/>
                  </a:cubicBezTo>
                  <a:cubicBezTo>
                    <a:pt x="21756" y="22898"/>
                    <a:pt x="22917" y="21835"/>
                    <a:pt x="24560" y="21835"/>
                  </a:cubicBezTo>
                  <a:cubicBezTo>
                    <a:pt x="26107" y="21835"/>
                    <a:pt x="27268" y="22898"/>
                    <a:pt x="27268" y="24541"/>
                  </a:cubicBezTo>
                  <a:cubicBezTo>
                    <a:pt x="27268" y="26183"/>
                    <a:pt x="26107" y="27246"/>
                    <a:pt x="24560" y="27246"/>
                  </a:cubicBezTo>
                  <a:close/>
                  <a:moveTo>
                    <a:pt x="65463" y="73623"/>
                  </a:moveTo>
                  <a:cubicBezTo>
                    <a:pt x="66236" y="73623"/>
                    <a:pt x="66817" y="73333"/>
                    <a:pt x="67397" y="72753"/>
                  </a:cubicBezTo>
                  <a:lnTo>
                    <a:pt x="78323" y="61835"/>
                  </a:lnTo>
                  <a:cubicBezTo>
                    <a:pt x="78807" y="61352"/>
                    <a:pt x="79097" y="60772"/>
                    <a:pt x="79097" y="60000"/>
                  </a:cubicBezTo>
                  <a:cubicBezTo>
                    <a:pt x="79097" y="58357"/>
                    <a:pt x="78033" y="57198"/>
                    <a:pt x="76390" y="57198"/>
                  </a:cubicBezTo>
                  <a:cubicBezTo>
                    <a:pt x="75519" y="57198"/>
                    <a:pt x="75036" y="57487"/>
                    <a:pt x="74456" y="58067"/>
                  </a:cubicBezTo>
                  <a:lnTo>
                    <a:pt x="63529" y="68985"/>
                  </a:lnTo>
                  <a:cubicBezTo>
                    <a:pt x="62949" y="69468"/>
                    <a:pt x="62755" y="70048"/>
                    <a:pt x="62755" y="70917"/>
                  </a:cubicBezTo>
                  <a:cubicBezTo>
                    <a:pt x="62755" y="72463"/>
                    <a:pt x="63819" y="73623"/>
                    <a:pt x="65463" y="73623"/>
                  </a:cubicBezTo>
                  <a:close/>
                  <a:moveTo>
                    <a:pt x="119226" y="60772"/>
                  </a:moveTo>
                  <a:lnTo>
                    <a:pt x="59178" y="772"/>
                  </a:lnTo>
                  <a:cubicBezTo>
                    <a:pt x="58597" y="289"/>
                    <a:pt x="58114" y="0"/>
                    <a:pt x="57244" y="0"/>
                  </a:cubicBezTo>
                  <a:lnTo>
                    <a:pt x="8122" y="0"/>
                  </a:lnTo>
                  <a:cubicBezTo>
                    <a:pt x="3481" y="0"/>
                    <a:pt x="0" y="3478"/>
                    <a:pt x="0" y="8115"/>
                  </a:cubicBezTo>
                  <a:lnTo>
                    <a:pt x="0" y="57198"/>
                  </a:lnTo>
                  <a:cubicBezTo>
                    <a:pt x="0" y="58067"/>
                    <a:pt x="193" y="58647"/>
                    <a:pt x="773" y="59130"/>
                  </a:cubicBezTo>
                  <a:lnTo>
                    <a:pt x="60821" y="119130"/>
                  </a:lnTo>
                  <a:cubicBezTo>
                    <a:pt x="61402" y="119710"/>
                    <a:pt x="61885" y="120000"/>
                    <a:pt x="62755" y="120000"/>
                  </a:cubicBezTo>
                  <a:cubicBezTo>
                    <a:pt x="63529" y="120000"/>
                    <a:pt x="64109" y="119710"/>
                    <a:pt x="64593" y="119130"/>
                  </a:cubicBezTo>
                  <a:lnTo>
                    <a:pt x="119226" y="64637"/>
                  </a:lnTo>
                  <a:cubicBezTo>
                    <a:pt x="119806" y="64057"/>
                    <a:pt x="120000" y="63478"/>
                    <a:pt x="120000" y="62705"/>
                  </a:cubicBezTo>
                  <a:cubicBezTo>
                    <a:pt x="120000" y="61835"/>
                    <a:pt x="119806" y="61352"/>
                    <a:pt x="119226" y="60772"/>
                  </a:cubicBezTo>
                  <a:close/>
                  <a:moveTo>
                    <a:pt x="62755" y="113429"/>
                  </a:moveTo>
                  <a:lnTo>
                    <a:pt x="5414" y="56135"/>
                  </a:lnTo>
                  <a:lnTo>
                    <a:pt x="5414" y="8115"/>
                  </a:lnTo>
                  <a:cubicBezTo>
                    <a:pt x="5414" y="6570"/>
                    <a:pt x="6478" y="5410"/>
                    <a:pt x="8122" y="5410"/>
                  </a:cubicBezTo>
                  <a:lnTo>
                    <a:pt x="56180" y="5410"/>
                  </a:lnTo>
                  <a:lnTo>
                    <a:pt x="113521" y="62705"/>
                  </a:lnTo>
                  <a:lnTo>
                    <a:pt x="62755" y="113429"/>
                  </a:lnTo>
                  <a:close/>
                  <a:moveTo>
                    <a:pt x="49895" y="82608"/>
                  </a:moveTo>
                  <a:cubicBezTo>
                    <a:pt x="49315" y="83188"/>
                    <a:pt x="49121" y="83671"/>
                    <a:pt x="49121" y="84541"/>
                  </a:cubicBezTo>
                  <a:cubicBezTo>
                    <a:pt x="49121" y="86183"/>
                    <a:pt x="50185" y="87246"/>
                    <a:pt x="51829" y="87246"/>
                  </a:cubicBezTo>
                  <a:cubicBezTo>
                    <a:pt x="52602" y="87246"/>
                    <a:pt x="53182" y="86956"/>
                    <a:pt x="53763" y="86376"/>
                  </a:cubicBezTo>
                  <a:lnTo>
                    <a:pt x="59178" y="80966"/>
                  </a:lnTo>
                  <a:cubicBezTo>
                    <a:pt x="59758" y="80386"/>
                    <a:pt x="59951" y="79903"/>
                    <a:pt x="59951" y="79033"/>
                  </a:cubicBezTo>
                  <a:cubicBezTo>
                    <a:pt x="59951" y="77391"/>
                    <a:pt x="58887" y="76328"/>
                    <a:pt x="57244" y="76328"/>
                  </a:cubicBezTo>
                  <a:cubicBezTo>
                    <a:pt x="56470" y="76328"/>
                    <a:pt x="55890" y="76618"/>
                    <a:pt x="55310" y="77101"/>
                  </a:cubicBezTo>
                  <a:lnTo>
                    <a:pt x="49895" y="82608"/>
                  </a:lnTo>
                  <a:close/>
                  <a:moveTo>
                    <a:pt x="62755" y="98164"/>
                  </a:moveTo>
                  <a:cubicBezTo>
                    <a:pt x="63529" y="98164"/>
                    <a:pt x="64109" y="97874"/>
                    <a:pt x="64593" y="97294"/>
                  </a:cubicBezTo>
                  <a:lnTo>
                    <a:pt x="81031" y="80966"/>
                  </a:lnTo>
                  <a:cubicBezTo>
                    <a:pt x="81514" y="80386"/>
                    <a:pt x="81804" y="79903"/>
                    <a:pt x="81804" y="79033"/>
                  </a:cubicBezTo>
                  <a:cubicBezTo>
                    <a:pt x="81804" y="77391"/>
                    <a:pt x="80741" y="76328"/>
                    <a:pt x="79097" y="76328"/>
                  </a:cubicBezTo>
                  <a:cubicBezTo>
                    <a:pt x="78323" y="76328"/>
                    <a:pt x="77743" y="76618"/>
                    <a:pt x="77163" y="77101"/>
                  </a:cubicBezTo>
                  <a:lnTo>
                    <a:pt x="60821" y="93526"/>
                  </a:lnTo>
                  <a:cubicBezTo>
                    <a:pt x="60241" y="94009"/>
                    <a:pt x="59951" y="94589"/>
                    <a:pt x="59951" y="95458"/>
                  </a:cubicBezTo>
                  <a:cubicBezTo>
                    <a:pt x="59951" y="97004"/>
                    <a:pt x="61112" y="98164"/>
                    <a:pt x="62755"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54"/>
            <p:cNvSpPr/>
            <p:nvPr/>
          </p:nvSpPr>
          <p:spPr>
            <a:xfrm>
              <a:off x="5821065" y="3514143"/>
              <a:ext cx="304800" cy="297000"/>
            </a:xfrm>
            <a:custGeom>
              <a:rect b="b" l="l" r="r" t="t"/>
              <a:pathLst>
                <a:path extrusionOk="0" h="120000" w="120000">
                  <a:moveTo>
                    <a:pt x="24541" y="32657"/>
                  </a:moveTo>
                  <a:cubicBezTo>
                    <a:pt x="19903" y="32657"/>
                    <a:pt x="16425" y="36231"/>
                    <a:pt x="16425" y="40869"/>
                  </a:cubicBezTo>
                  <a:cubicBezTo>
                    <a:pt x="16425" y="45507"/>
                    <a:pt x="19903" y="49082"/>
                    <a:pt x="24541" y="49082"/>
                  </a:cubicBezTo>
                  <a:cubicBezTo>
                    <a:pt x="29178" y="49082"/>
                    <a:pt x="32753" y="45507"/>
                    <a:pt x="32753" y="40869"/>
                  </a:cubicBezTo>
                  <a:cubicBezTo>
                    <a:pt x="32753" y="36231"/>
                    <a:pt x="29178" y="32657"/>
                    <a:pt x="24541" y="32657"/>
                  </a:cubicBezTo>
                  <a:close/>
                  <a:moveTo>
                    <a:pt x="24541" y="43574"/>
                  </a:moveTo>
                  <a:cubicBezTo>
                    <a:pt x="22898" y="43574"/>
                    <a:pt x="21835" y="42512"/>
                    <a:pt x="21835" y="40869"/>
                  </a:cubicBezTo>
                  <a:cubicBezTo>
                    <a:pt x="21835" y="39227"/>
                    <a:pt x="22898" y="38164"/>
                    <a:pt x="24541" y="38164"/>
                  </a:cubicBezTo>
                  <a:cubicBezTo>
                    <a:pt x="26183" y="38164"/>
                    <a:pt x="27246" y="39227"/>
                    <a:pt x="27246" y="40869"/>
                  </a:cubicBezTo>
                  <a:cubicBezTo>
                    <a:pt x="27246" y="42512"/>
                    <a:pt x="26183" y="43574"/>
                    <a:pt x="24541" y="43574"/>
                  </a:cubicBezTo>
                  <a:close/>
                  <a:moveTo>
                    <a:pt x="57294" y="76328"/>
                  </a:moveTo>
                  <a:cubicBezTo>
                    <a:pt x="58067" y="76328"/>
                    <a:pt x="58647" y="76038"/>
                    <a:pt x="59227" y="75555"/>
                  </a:cubicBezTo>
                  <a:lnTo>
                    <a:pt x="64637" y="70048"/>
                  </a:lnTo>
                  <a:cubicBezTo>
                    <a:pt x="65217" y="69468"/>
                    <a:pt x="65507" y="68985"/>
                    <a:pt x="65507" y="68115"/>
                  </a:cubicBezTo>
                  <a:cubicBezTo>
                    <a:pt x="65507" y="66473"/>
                    <a:pt x="64347" y="65410"/>
                    <a:pt x="62705" y="65410"/>
                  </a:cubicBezTo>
                  <a:cubicBezTo>
                    <a:pt x="61932" y="65410"/>
                    <a:pt x="61352" y="65700"/>
                    <a:pt x="60869" y="66280"/>
                  </a:cubicBezTo>
                  <a:lnTo>
                    <a:pt x="55362" y="71690"/>
                  </a:lnTo>
                  <a:cubicBezTo>
                    <a:pt x="54782" y="72270"/>
                    <a:pt x="54589" y="72753"/>
                    <a:pt x="54589" y="73623"/>
                  </a:cubicBezTo>
                  <a:cubicBezTo>
                    <a:pt x="54589" y="75265"/>
                    <a:pt x="55652" y="76328"/>
                    <a:pt x="57294" y="76328"/>
                  </a:cubicBezTo>
                  <a:close/>
                  <a:moveTo>
                    <a:pt x="119227" y="55362"/>
                  </a:moveTo>
                  <a:lnTo>
                    <a:pt x="64637" y="772"/>
                  </a:lnTo>
                  <a:cubicBezTo>
                    <a:pt x="64057" y="289"/>
                    <a:pt x="63574" y="0"/>
                    <a:pt x="62705" y="0"/>
                  </a:cubicBezTo>
                  <a:lnTo>
                    <a:pt x="24541" y="0"/>
                  </a:lnTo>
                  <a:cubicBezTo>
                    <a:pt x="19903" y="0"/>
                    <a:pt x="16425" y="3478"/>
                    <a:pt x="16425" y="8115"/>
                  </a:cubicBezTo>
                  <a:cubicBezTo>
                    <a:pt x="16425" y="9758"/>
                    <a:pt x="17487" y="10917"/>
                    <a:pt x="19130" y="10917"/>
                  </a:cubicBezTo>
                  <a:cubicBezTo>
                    <a:pt x="20772" y="10917"/>
                    <a:pt x="21835" y="9758"/>
                    <a:pt x="21835" y="8115"/>
                  </a:cubicBezTo>
                  <a:cubicBezTo>
                    <a:pt x="21835" y="6570"/>
                    <a:pt x="22898" y="5410"/>
                    <a:pt x="24541" y="5410"/>
                  </a:cubicBezTo>
                  <a:lnTo>
                    <a:pt x="61642" y="5410"/>
                  </a:lnTo>
                  <a:lnTo>
                    <a:pt x="113429" y="57198"/>
                  </a:lnTo>
                  <a:lnTo>
                    <a:pt x="107149" y="63478"/>
                  </a:lnTo>
                  <a:cubicBezTo>
                    <a:pt x="106666" y="64057"/>
                    <a:pt x="106376" y="64637"/>
                    <a:pt x="106376" y="65410"/>
                  </a:cubicBezTo>
                  <a:cubicBezTo>
                    <a:pt x="106376" y="67053"/>
                    <a:pt x="107439" y="68115"/>
                    <a:pt x="109082" y="68115"/>
                  </a:cubicBezTo>
                  <a:cubicBezTo>
                    <a:pt x="109951" y="68115"/>
                    <a:pt x="110434" y="67922"/>
                    <a:pt x="111014" y="67342"/>
                  </a:cubicBezTo>
                  <a:lnTo>
                    <a:pt x="119227" y="59130"/>
                  </a:lnTo>
                  <a:cubicBezTo>
                    <a:pt x="119710" y="58647"/>
                    <a:pt x="120000" y="58067"/>
                    <a:pt x="120000" y="57198"/>
                  </a:cubicBezTo>
                  <a:cubicBezTo>
                    <a:pt x="120000" y="56425"/>
                    <a:pt x="119710" y="55845"/>
                    <a:pt x="119227" y="55362"/>
                  </a:cubicBezTo>
                  <a:close/>
                  <a:moveTo>
                    <a:pt x="43671" y="84541"/>
                  </a:moveTo>
                  <a:cubicBezTo>
                    <a:pt x="43671" y="86183"/>
                    <a:pt x="44734" y="87246"/>
                    <a:pt x="46376" y="87246"/>
                  </a:cubicBezTo>
                  <a:cubicBezTo>
                    <a:pt x="47149" y="87246"/>
                    <a:pt x="47729" y="86956"/>
                    <a:pt x="48309" y="86376"/>
                  </a:cubicBezTo>
                  <a:lnTo>
                    <a:pt x="51014" y="83671"/>
                  </a:lnTo>
                  <a:cubicBezTo>
                    <a:pt x="51594" y="83188"/>
                    <a:pt x="51787" y="82608"/>
                    <a:pt x="51787" y="81739"/>
                  </a:cubicBezTo>
                  <a:cubicBezTo>
                    <a:pt x="51787" y="80193"/>
                    <a:pt x="50724" y="79033"/>
                    <a:pt x="49082" y="79033"/>
                  </a:cubicBezTo>
                  <a:cubicBezTo>
                    <a:pt x="48309" y="79033"/>
                    <a:pt x="47729" y="79323"/>
                    <a:pt x="47149" y="79903"/>
                  </a:cubicBezTo>
                  <a:lnTo>
                    <a:pt x="44444" y="82608"/>
                  </a:lnTo>
                  <a:cubicBezTo>
                    <a:pt x="43961" y="83188"/>
                    <a:pt x="43671" y="83671"/>
                    <a:pt x="43671" y="84541"/>
                  </a:cubicBezTo>
                  <a:close/>
                  <a:moveTo>
                    <a:pt x="48309" y="17198"/>
                  </a:moveTo>
                  <a:cubicBezTo>
                    <a:pt x="47729" y="16618"/>
                    <a:pt x="47149" y="16328"/>
                    <a:pt x="46376" y="16328"/>
                  </a:cubicBezTo>
                  <a:lnTo>
                    <a:pt x="8212" y="16328"/>
                  </a:lnTo>
                  <a:cubicBezTo>
                    <a:pt x="3574" y="16328"/>
                    <a:pt x="0" y="19903"/>
                    <a:pt x="0" y="24541"/>
                  </a:cubicBezTo>
                  <a:lnTo>
                    <a:pt x="0" y="62705"/>
                  </a:lnTo>
                  <a:cubicBezTo>
                    <a:pt x="0" y="63478"/>
                    <a:pt x="289" y="64057"/>
                    <a:pt x="869" y="64637"/>
                  </a:cubicBezTo>
                  <a:lnTo>
                    <a:pt x="55362" y="119130"/>
                  </a:lnTo>
                  <a:cubicBezTo>
                    <a:pt x="55942" y="119710"/>
                    <a:pt x="56425" y="120000"/>
                    <a:pt x="57294" y="120000"/>
                  </a:cubicBezTo>
                  <a:cubicBezTo>
                    <a:pt x="58067" y="120000"/>
                    <a:pt x="58647" y="119710"/>
                    <a:pt x="59227" y="119130"/>
                  </a:cubicBezTo>
                  <a:lnTo>
                    <a:pt x="102801" y="75555"/>
                  </a:lnTo>
                  <a:cubicBezTo>
                    <a:pt x="103381" y="74975"/>
                    <a:pt x="103671" y="74396"/>
                    <a:pt x="103671" y="73623"/>
                  </a:cubicBezTo>
                  <a:cubicBezTo>
                    <a:pt x="103671" y="72753"/>
                    <a:pt x="103381" y="72270"/>
                    <a:pt x="102801" y="71690"/>
                  </a:cubicBezTo>
                  <a:lnTo>
                    <a:pt x="48309" y="17198"/>
                  </a:lnTo>
                  <a:close/>
                  <a:moveTo>
                    <a:pt x="57294" y="113429"/>
                  </a:moveTo>
                  <a:lnTo>
                    <a:pt x="5507" y="61642"/>
                  </a:lnTo>
                  <a:lnTo>
                    <a:pt x="5507" y="24541"/>
                  </a:lnTo>
                  <a:cubicBezTo>
                    <a:pt x="5507" y="22898"/>
                    <a:pt x="6570" y="21835"/>
                    <a:pt x="8212" y="21835"/>
                  </a:cubicBezTo>
                  <a:lnTo>
                    <a:pt x="45314" y="21835"/>
                  </a:lnTo>
                  <a:lnTo>
                    <a:pt x="97101" y="73623"/>
                  </a:lnTo>
                  <a:lnTo>
                    <a:pt x="57294" y="113429"/>
                  </a:lnTo>
                  <a:close/>
                  <a:moveTo>
                    <a:pt x="57294" y="98164"/>
                  </a:moveTo>
                  <a:cubicBezTo>
                    <a:pt x="58067" y="98164"/>
                    <a:pt x="58647" y="97874"/>
                    <a:pt x="59227" y="97294"/>
                  </a:cubicBezTo>
                  <a:lnTo>
                    <a:pt x="70144" y="86376"/>
                  </a:lnTo>
                  <a:cubicBezTo>
                    <a:pt x="70628" y="85893"/>
                    <a:pt x="70917" y="85314"/>
                    <a:pt x="70917" y="84541"/>
                  </a:cubicBezTo>
                  <a:cubicBezTo>
                    <a:pt x="70917" y="82898"/>
                    <a:pt x="69855" y="81739"/>
                    <a:pt x="68212" y="81739"/>
                  </a:cubicBezTo>
                  <a:cubicBezTo>
                    <a:pt x="67342" y="81739"/>
                    <a:pt x="66859" y="82028"/>
                    <a:pt x="66280" y="82608"/>
                  </a:cubicBezTo>
                  <a:lnTo>
                    <a:pt x="55362" y="93526"/>
                  </a:lnTo>
                  <a:cubicBezTo>
                    <a:pt x="54782" y="94009"/>
                    <a:pt x="54589" y="94589"/>
                    <a:pt x="54589" y="95458"/>
                  </a:cubicBezTo>
                  <a:cubicBezTo>
                    <a:pt x="54589" y="97004"/>
                    <a:pt x="55652" y="98164"/>
                    <a:pt x="57294"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54"/>
            <p:cNvSpPr/>
            <p:nvPr/>
          </p:nvSpPr>
          <p:spPr>
            <a:xfrm>
              <a:off x="733864" y="4083847"/>
              <a:ext cx="240600" cy="297000"/>
            </a:xfrm>
            <a:custGeom>
              <a:rect b="b" l="l" r="r" t="t"/>
              <a:pathLst>
                <a:path extrusionOk="0" h="120000" w="120000">
                  <a:moveTo>
                    <a:pt x="43346" y="92753"/>
                  </a:moveTo>
                  <a:lnTo>
                    <a:pt x="30000" y="92753"/>
                  </a:lnTo>
                  <a:cubicBezTo>
                    <a:pt x="27992" y="92753"/>
                    <a:pt x="26692" y="93816"/>
                    <a:pt x="26692" y="95458"/>
                  </a:cubicBezTo>
                  <a:cubicBezTo>
                    <a:pt x="26692" y="97101"/>
                    <a:pt x="27992" y="98164"/>
                    <a:pt x="30000" y="98164"/>
                  </a:cubicBezTo>
                  <a:lnTo>
                    <a:pt x="43346" y="98164"/>
                  </a:lnTo>
                  <a:cubicBezTo>
                    <a:pt x="45354" y="98164"/>
                    <a:pt x="46653" y="97101"/>
                    <a:pt x="46653" y="95458"/>
                  </a:cubicBezTo>
                  <a:cubicBezTo>
                    <a:pt x="46653" y="93816"/>
                    <a:pt x="45354" y="92753"/>
                    <a:pt x="43346" y="92753"/>
                  </a:cubicBezTo>
                  <a:close/>
                  <a:moveTo>
                    <a:pt x="106653" y="0"/>
                  </a:moveTo>
                  <a:lnTo>
                    <a:pt x="13346" y="0"/>
                  </a:lnTo>
                  <a:cubicBezTo>
                    <a:pt x="6023" y="0"/>
                    <a:pt x="0" y="4927"/>
                    <a:pt x="0" y="10917"/>
                  </a:cubicBezTo>
                  <a:lnTo>
                    <a:pt x="0" y="109082"/>
                  </a:lnTo>
                  <a:cubicBezTo>
                    <a:pt x="0" y="115072"/>
                    <a:pt x="6023" y="120000"/>
                    <a:pt x="13346" y="120000"/>
                  </a:cubicBezTo>
                  <a:lnTo>
                    <a:pt x="106653" y="120000"/>
                  </a:lnTo>
                  <a:cubicBezTo>
                    <a:pt x="113976" y="120000"/>
                    <a:pt x="120000" y="115072"/>
                    <a:pt x="120000" y="109082"/>
                  </a:cubicBezTo>
                  <a:lnTo>
                    <a:pt x="120000" y="10917"/>
                  </a:lnTo>
                  <a:cubicBezTo>
                    <a:pt x="120000" y="4927"/>
                    <a:pt x="113976" y="0"/>
                    <a:pt x="106653" y="0"/>
                  </a:cubicBezTo>
                  <a:close/>
                  <a:moveTo>
                    <a:pt x="113385" y="109082"/>
                  </a:moveTo>
                  <a:cubicBezTo>
                    <a:pt x="113385" y="112077"/>
                    <a:pt x="110314" y="114589"/>
                    <a:pt x="106653" y="114589"/>
                  </a:cubicBezTo>
                  <a:lnTo>
                    <a:pt x="13346" y="114589"/>
                  </a:lnTo>
                  <a:cubicBezTo>
                    <a:pt x="9685" y="114589"/>
                    <a:pt x="6732" y="112077"/>
                    <a:pt x="6732" y="109082"/>
                  </a:cubicBezTo>
                  <a:lnTo>
                    <a:pt x="6732" y="21545"/>
                  </a:lnTo>
                  <a:cubicBezTo>
                    <a:pt x="16653" y="27342"/>
                    <a:pt x="34015" y="31400"/>
                    <a:pt x="50314" y="32463"/>
                  </a:cubicBezTo>
                  <a:cubicBezTo>
                    <a:pt x="51732" y="35748"/>
                    <a:pt x="55393" y="38260"/>
                    <a:pt x="60000" y="38260"/>
                  </a:cubicBezTo>
                  <a:cubicBezTo>
                    <a:pt x="64724" y="38260"/>
                    <a:pt x="68385" y="35748"/>
                    <a:pt x="69685" y="32463"/>
                  </a:cubicBezTo>
                  <a:cubicBezTo>
                    <a:pt x="85984" y="31400"/>
                    <a:pt x="103346" y="27342"/>
                    <a:pt x="113385" y="21545"/>
                  </a:cubicBezTo>
                  <a:lnTo>
                    <a:pt x="113385" y="109082"/>
                  </a:lnTo>
                  <a:close/>
                  <a:moveTo>
                    <a:pt x="56692" y="30048"/>
                  </a:moveTo>
                  <a:cubicBezTo>
                    <a:pt x="56692" y="28405"/>
                    <a:pt x="57992" y="27342"/>
                    <a:pt x="60000" y="27342"/>
                  </a:cubicBezTo>
                  <a:cubicBezTo>
                    <a:pt x="62007" y="27342"/>
                    <a:pt x="63307" y="28405"/>
                    <a:pt x="63307" y="30048"/>
                  </a:cubicBezTo>
                  <a:cubicBezTo>
                    <a:pt x="63307" y="31690"/>
                    <a:pt x="62007" y="32753"/>
                    <a:pt x="60000" y="32753"/>
                  </a:cubicBezTo>
                  <a:cubicBezTo>
                    <a:pt x="57992" y="32753"/>
                    <a:pt x="56692" y="31690"/>
                    <a:pt x="56692" y="30048"/>
                  </a:cubicBezTo>
                  <a:close/>
                  <a:moveTo>
                    <a:pt x="113385" y="14492"/>
                  </a:moveTo>
                  <a:cubicBezTo>
                    <a:pt x="104645" y="21062"/>
                    <a:pt x="87047" y="25700"/>
                    <a:pt x="69330" y="27053"/>
                  </a:cubicBezTo>
                  <a:cubicBezTo>
                    <a:pt x="68031" y="24057"/>
                    <a:pt x="64370" y="21835"/>
                    <a:pt x="60000" y="21835"/>
                  </a:cubicBezTo>
                  <a:cubicBezTo>
                    <a:pt x="55629" y="21835"/>
                    <a:pt x="52322" y="24057"/>
                    <a:pt x="50669" y="27053"/>
                  </a:cubicBezTo>
                  <a:cubicBezTo>
                    <a:pt x="33070" y="25700"/>
                    <a:pt x="15354" y="21062"/>
                    <a:pt x="6732" y="14492"/>
                  </a:cubicBezTo>
                  <a:lnTo>
                    <a:pt x="6732" y="10917"/>
                  </a:lnTo>
                  <a:cubicBezTo>
                    <a:pt x="6732" y="7922"/>
                    <a:pt x="9685" y="5507"/>
                    <a:pt x="13346" y="5507"/>
                  </a:cubicBezTo>
                  <a:lnTo>
                    <a:pt x="106653" y="5507"/>
                  </a:lnTo>
                  <a:cubicBezTo>
                    <a:pt x="110314" y="5507"/>
                    <a:pt x="113385" y="7922"/>
                    <a:pt x="113385" y="10917"/>
                  </a:cubicBezTo>
                  <a:lnTo>
                    <a:pt x="113385" y="14492"/>
                  </a:lnTo>
                  <a:close/>
                  <a:moveTo>
                    <a:pt x="49960" y="81835"/>
                  </a:moveTo>
                  <a:lnTo>
                    <a:pt x="30000" y="81835"/>
                  </a:lnTo>
                  <a:cubicBezTo>
                    <a:pt x="27992" y="81835"/>
                    <a:pt x="26692" y="82898"/>
                    <a:pt x="26692" y="84541"/>
                  </a:cubicBezTo>
                  <a:cubicBezTo>
                    <a:pt x="26692" y="86183"/>
                    <a:pt x="27992" y="87342"/>
                    <a:pt x="30000" y="87342"/>
                  </a:cubicBezTo>
                  <a:lnTo>
                    <a:pt x="49960" y="87342"/>
                  </a:lnTo>
                  <a:cubicBezTo>
                    <a:pt x="51968" y="87342"/>
                    <a:pt x="53385" y="86183"/>
                    <a:pt x="53385" y="84541"/>
                  </a:cubicBezTo>
                  <a:cubicBezTo>
                    <a:pt x="53385" y="82898"/>
                    <a:pt x="51968" y="81835"/>
                    <a:pt x="49960" y="8183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54"/>
            <p:cNvSpPr/>
            <p:nvPr/>
          </p:nvSpPr>
          <p:spPr>
            <a:xfrm>
              <a:off x="1303566" y="4083847"/>
              <a:ext cx="240600" cy="297000"/>
            </a:xfrm>
            <a:custGeom>
              <a:rect b="b" l="l" r="r" t="t"/>
              <a:pathLst>
                <a:path extrusionOk="0" h="120000" w="120000">
                  <a:moveTo>
                    <a:pt x="106653" y="0"/>
                  </a:moveTo>
                  <a:lnTo>
                    <a:pt x="39921" y="0"/>
                  </a:lnTo>
                  <a:cubicBezTo>
                    <a:pt x="32598" y="0"/>
                    <a:pt x="26692" y="4927"/>
                    <a:pt x="26692" y="10917"/>
                  </a:cubicBezTo>
                  <a:lnTo>
                    <a:pt x="26692" y="13719"/>
                  </a:lnTo>
                  <a:cubicBezTo>
                    <a:pt x="26692" y="15265"/>
                    <a:pt x="27992" y="16425"/>
                    <a:pt x="30000" y="16425"/>
                  </a:cubicBezTo>
                  <a:cubicBezTo>
                    <a:pt x="32007" y="16425"/>
                    <a:pt x="33307" y="15265"/>
                    <a:pt x="33307" y="13719"/>
                  </a:cubicBezTo>
                  <a:lnTo>
                    <a:pt x="33307" y="10917"/>
                  </a:lnTo>
                  <a:cubicBezTo>
                    <a:pt x="33307" y="7922"/>
                    <a:pt x="36259" y="5507"/>
                    <a:pt x="39921" y="5507"/>
                  </a:cubicBezTo>
                  <a:lnTo>
                    <a:pt x="106653" y="5507"/>
                  </a:lnTo>
                  <a:cubicBezTo>
                    <a:pt x="110314" y="5507"/>
                    <a:pt x="113267" y="7922"/>
                    <a:pt x="113267" y="10917"/>
                  </a:cubicBezTo>
                  <a:lnTo>
                    <a:pt x="113267" y="87342"/>
                  </a:lnTo>
                  <a:cubicBezTo>
                    <a:pt x="113267" y="90338"/>
                    <a:pt x="110314" y="92753"/>
                    <a:pt x="106653" y="92753"/>
                  </a:cubicBezTo>
                  <a:lnTo>
                    <a:pt x="103346" y="92753"/>
                  </a:lnTo>
                  <a:cubicBezTo>
                    <a:pt x="101338" y="92753"/>
                    <a:pt x="99921" y="93816"/>
                    <a:pt x="99921" y="95458"/>
                  </a:cubicBezTo>
                  <a:cubicBezTo>
                    <a:pt x="99921" y="97101"/>
                    <a:pt x="101338" y="98164"/>
                    <a:pt x="103346" y="98164"/>
                  </a:cubicBezTo>
                  <a:lnTo>
                    <a:pt x="106653" y="98164"/>
                  </a:lnTo>
                  <a:cubicBezTo>
                    <a:pt x="113976" y="98164"/>
                    <a:pt x="120000" y="93333"/>
                    <a:pt x="120000" y="87342"/>
                  </a:cubicBezTo>
                  <a:lnTo>
                    <a:pt x="120000" y="10917"/>
                  </a:lnTo>
                  <a:cubicBezTo>
                    <a:pt x="120000" y="4927"/>
                    <a:pt x="113976" y="0"/>
                    <a:pt x="106653" y="0"/>
                  </a:cubicBezTo>
                  <a:close/>
                  <a:moveTo>
                    <a:pt x="36614" y="87342"/>
                  </a:moveTo>
                  <a:lnTo>
                    <a:pt x="23267" y="87342"/>
                  </a:lnTo>
                  <a:cubicBezTo>
                    <a:pt x="21259" y="87342"/>
                    <a:pt x="19960" y="88405"/>
                    <a:pt x="19960" y="90048"/>
                  </a:cubicBezTo>
                  <a:cubicBezTo>
                    <a:pt x="19960" y="91690"/>
                    <a:pt x="21259" y="92753"/>
                    <a:pt x="23267" y="92753"/>
                  </a:cubicBezTo>
                  <a:lnTo>
                    <a:pt x="36614" y="92753"/>
                  </a:lnTo>
                  <a:cubicBezTo>
                    <a:pt x="38622" y="92753"/>
                    <a:pt x="39921" y="91690"/>
                    <a:pt x="39921" y="90048"/>
                  </a:cubicBezTo>
                  <a:cubicBezTo>
                    <a:pt x="39921" y="88405"/>
                    <a:pt x="38622" y="87342"/>
                    <a:pt x="36614" y="87342"/>
                  </a:cubicBezTo>
                  <a:close/>
                  <a:moveTo>
                    <a:pt x="30000" y="98164"/>
                  </a:moveTo>
                  <a:lnTo>
                    <a:pt x="23267" y="98164"/>
                  </a:lnTo>
                  <a:cubicBezTo>
                    <a:pt x="21259" y="98164"/>
                    <a:pt x="19960" y="99323"/>
                    <a:pt x="19960" y="100966"/>
                  </a:cubicBezTo>
                  <a:cubicBezTo>
                    <a:pt x="19960" y="102608"/>
                    <a:pt x="21259" y="103671"/>
                    <a:pt x="23267" y="103671"/>
                  </a:cubicBezTo>
                  <a:lnTo>
                    <a:pt x="30000" y="103671"/>
                  </a:lnTo>
                  <a:cubicBezTo>
                    <a:pt x="32007" y="103671"/>
                    <a:pt x="33307" y="102608"/>
                    <a:pt x="33307" y="100966"/>
                  </a:cubicBezTo>
                  <a:cubicBezTo>
                    <a:pt x="33307" y="99323"/>
                    <a:pt x="32007" y="98164"/>
                    <a:pt x="30000" y="98164"/>
                  </a:cubicBezTo>
                  <a:close/>
                  <a:moveTo>
                    <a:pt x="79960" y="21835"/>
                  </a:moveTo>
                  <a:lnTo>
                    <a:pt x="13346" y="21835"/>
                  </a:lnTo>
                  <a:cubicBezTo>
                    <a:pt x="6023" y="21835"/>
                    <a:pt x="0" y="26763"/>
                    <a:pt x="0" y="32753"/>
                  </a:cubicBezTo>
                  <a:lnTo>
                    <a:pt x="0" y="109082"/>
                  </a:lnTo>
                  <a:cubicBezTo>
                    <a:pt x="0" y="115072"/>
                    <a:pt x="6023" y="120000"/>
                    <a:pt x="13346" y="120000"/>
                  </a:cubicBezTo>
                  <a:lnTo>
                    <a:pt x="79960" y="120000"/>
                  </a:lnTo>
                  <a:cubicBezTo>
                    <a:pt x="87283" y="120000"/>
                    <a:pt x="93307" y="115072"/>
                    <a:pt x="93307" y="109082"/>
                  </a:cubicBezTo>
                  <a:lnTo>
                    <a:pt x="93307" y="32753"/>
                  </a:lnTo>
                  <a:cubicBezTo>
                    <a:pt x="93307" y="26763"/>
                    <a:pt x="87283" y="21835"/>
                    <a:pt x="79960" y="21835"/>
                  </a:cubicBezTo>
                  <a:close/>
                  <a:moveTo>
                    <a:pt x="86692" y="109082"/>
                  </a:moveTo>
                  <a:cubicBezTo>
                    <a:pt x="86692" y="112077"/>
                    <a:pt x="83622" y="114589"/>
                    <a:pt x="79960" y="114589"/>
                  </a:cubicBezTo>
                  <a:lnTo>
                    <a:pt x="13346" y="114589"/>
                  </a:lnTo>
                  <a:cubicBezTo>
                    <a:pt x="9685" y="114589"/>
                    <a:pt x="6614" y="112077"/>
                    <a:pt x="6614" y="109082"/>
                  </a:cubicBezTo>
                  <a:lnTo>
                    <a:pt x="6614" y="40676"/>
                  </a:lnTo>
                  <a:cubicBezTo>
                    <a:pt x="14645" y="45893"/>
                    <a:pt x="23976" y="48019"/>
                    <a:pt x="37322" y="48888"/>
                  </a:cubicBezTo>
                  <a:cubicBezTo>
                    <a:pt x="38622" y="52077"/>
                    <a:pt x="42283" y="54589"/>
                    <a:pt x="46653" y="54589"/>
                  </a:cubicBezTo>
                  <a:cubicBezTo>
                    <a:pt x="51023" y="54589"/>
                    <a:pt x="54921" y="52077"/>
                    <a:pt x="55984" y="48888"/>
                  </a:cubicBezTo>
                  <a:cubicBezTo>
                    <a:pt x="69330" y="48019"/>
                    <a:pt x="78307" y="45893"/>
                    <a:pt x="86692" y="40676"/>
                  </a:cubicBezTo>
                  <a:lnTo>
                    <a:pt x="86692" y="109082"/>
                  </a:lnTo>
                  <a:close/>
                  <a:moveTo>
                    <a:pt x="43346" y="46376"/>
                  </a:moveTo>
                  <a:cubicBezTo>
                    <a:pt x="43346" y="44734"/>
                    <a:pt x="44645" y="43671"/>
                    <a:pt x="46653" y="43671"/>
                  </a:cubicBezTo>
                  <a:cubicBezTo>
                    <a:pt x="48661" y="43671"/>
                    <a:pt x="49960" y="44734"/>
                    <a:pt x="49960" y="46376"/>
                  </a:cubicBezTo>
                  <a:cubicBezTo>
                    <a:pt x="49960" y="48019"/>
                    <a:pt x="48661" y="49082"/>
                    <a:pt x="46653" y="49082"/>
                  </a:cubicBezTo>
                  <a:cubicBezTo>
                    <a:pt x="44645" y="49082"/>
                    <a:pt x="43346" y="48019"/>
                    <a:pt x="43346" y="46376"/>
                  </a:cubicBezTo>
                  <a:close/>
                  <a:moveTo>
                    <a:pt x="86692" y="33816"/>
                  </a:moveTo>
                  <a:cubicBezTo>
                    <a:pt x="79960" y="39613"/>
                    <a:pt x="70275" y="42608"/>
                    <a:pt x="55984" y="43381"/>
                  </a:cubicBezTo>
                  <a:cubicBezTo>
                    <a:pt x="54685" y="40386"/>
                    <a:pt x="51023" y="38260"/>
                    <a:pt x="46653" y="38260"/>
                  </a:cubicBezTo>
                  <a:cubicBezTo>
                    <a:pt x="42283" y="38260"/>
                    <a:pt x="38976" y="40386"/>
                    <a:pt x="37322" y="43381"/>
                  </a:cubicBezTo>
                  <a:cubicBezTo>
                    <a:pt x="22677" y="42608"/>
                    <a:pt x="12992" y="39613"/>
                    <a:pt x="6614" y="33816"/>
                  </a:cubicBezTo>
                  <a:lnTo>
                    <a:pt x="6614" y="32753"/>
                  </a:lnTo>
                  <a:cubicBezTo>
                    <a:pt x="6614" y="29758"/>
                    <a:pt x="9685" y="27342"/>
                    <a:pt x="13346" y="27342"/>
                  </a:cubicBezTo>
                  <a:lnTo>
                    <a:pt x="79960" y="27342"/>
                  </a:lnTo>
                  <a:cubicBezTo>
                    <a:pt x="83622" y="27342"/>
                    <a:pt x="86692" y="29758"/>
                    <a:pt x="86692" y="32753"/>
                  </a:cubicBezTo>
                  <a:lnTo>
                    <a:pt x="86692" y="3381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54"/>
            <p:cNvSpPr/>
            <p:nvPr/>
          </p:nvSpPr>
          <p:spPr>
            <a:xfrm>
              <a:off x="1841173" y="4083847"/>
              <a:ext cx="297000" cy="297000"/>
            </a:xfrm>
            <a:custGeom>
              <a:rect b="b" l="l" r="r" t="t"/>
              <a:pathLst>
                <a:path extrusionOk="0" h="120000" w="120000">
                  <a:moveTo>
                    <a:pt x="26398" y="81259"/>
                  </a:moveTo>
                  <a:lnTo>
                    <a:pt x="29202" y="78450"/>
                  </a:lnTo>
                  <a:cubicBezTo>
                    <a:pt x="29685" y="77966"/>
                    <a:pt x="29975" y="77384"/>
                    <a:pt x="29975" y="76610"/>
                  </a:cubicBezTo>
                  <a:cubicBezTo>
                    <a:pt x="29975" y="74963"/>
                    <a:pt x="28912" y="73801"/>
                    <a:pt x="27268" y="73801"/>
                  </a:cubicBezTo>
                  <a:cubicBezTo>
                    <a:pt x="26398" y="73801"/>
                    <a:pt x="25914" y="74092"/>
                    <a:pt x="25334" y="74673"/>
                  </a:cubicBezTo>
                  <a:lnTo>
                    <a:pt x="22626" y="77384"/>
                  </a:lnTo>
                  <a:cubicBezTo>
                    <a:pt x="22046" y="77966"/>
                    <a:pt x="21756" y="78450"/>
                    <a:pt x="21756" y="79322"/>
                  </a:cubicBezTo>
                  <a:cubicBezTo>
                    <a:pt x="21756" y="80968"/>
                    <a:pt x="22917" y="82033"/>
                    <a:pt x="24560" y="82033"/>
                  </a:cubicBezTo>
                  <a:cubicBezTo>
                    <a:pt x="25334" y="82033"/>
                    <a:pt x="25914" y="81743"/>
                    <a:pt x="26398" y="81259"/>
                  </a:cubicBezTo>
                  <a:close/>
                  <a:moveTo>
                    <a:pt x="43609" y="79322"/>
                  </a:moveTo>
                  <a:cubicBezTo>
                    <a:pt x="43609" y="77675"/>
                    <a:pt x="42546" y="76610"/>
                    <a:pt x="40902" y="76610"/>
                  </a:cubicBezTo>
                  <a:cubicBezTo>
                    <a:pt x="40032" y="76610"/>
                    <a:pt x="39548" y="76803"/>
                    <a:pt x="38968" y="77384"/>
                  </a:cubicBezTo>
                  <a:lnTo>
                    <a:pt x="11700" y="104697"/>
                  </a:lnTo>
                  <a:cubicBezTo>
                    <a:pt x="11120" y="105278"/>
                    <a:pt x="10829" y="105859"/>
                    <a:pt x="10829" y="106634"/>
                  </a:cubicBezTo>
                  <a:cubicBezTo>
                    <a:pt x="10829" y="108280"/>
                    <a:pt x="11990" y="109346"/>
                    <a:pt x="13634" y="109346"/>
                  </a:cubicBezTo>
                  <a:cubicBezTo>
                    <a:pt x="14407" y="109346"/>
                    <a:pt x="14987" y="109152"/>
                    <a:pt x="15471" y="108571"/>
                  </a:cubicBezTo>
                  <a:lnTo>
                    <a:pt x="42836" y="81259"/>
                  </a:lnTo>
                  <a:cubicBezTo>
                    <a:pt x="43319" y="80677"/>
                    <a:pt x="43609" y="80096"/>
                    <a:pt x="43609" y="79322"/>
                  </a:cubicBezTo>
                  <a:close/>
                  <a:moveTo>
                    <a:pt x="43609" y="90266"/>
                  </a:moveTo>
                  <a:cubicBezTo>
                    <a:pt x="42836" y="90266"/>
                    <a:pt x="42256" y="90556"/>
                    <a:pt x="41676" y="91041"/>
                  </a:cubicBezTo>
                  <a:lnTo>
                    <a:pt x="33553" y="99273"/>
                  </a:lnTo>
                  <a:cubicBezTo>
                    <a:pt x="32973" y="99854"/>
                    <a:pt x="32683" y="100338"/>
                    <a:pt x="32683" y="101210"/>
                  </a:cubicBezTo>
                  <a:cubicBezTo>
                    <a:pt x="32683" y="102857"/>
                    <a:pt x="33843" y="103922"/>
                    <a:pt x="35390" y="103922"/>
                  </a:cubicBezTo>
                  <a:cubicBezTo>
                    <a:pt x="36261" y="103922"/>
                    <a:pt x="36841" y="103631"/>
                    <a:pt x="37324" y="103050"/>
                  </a:cubicBezTo>
                  <a:lnTo>
                    <a:pt x="45543" y="94915"/>
                  </a:lnTo>
                  <a:cubicBezTo>
                    <a:pt x="46124" y="94334"/>
                    <a:pt x="46317" y="93753"/>
                    <a:pt x="46317" y="92978"/>
                  </a:cubicBezTo>
                  <a:cubicBezTo>
                    <a:pt x="46317" y="91331"/>
                    <a:pt x="45253" y="90266"/>
                    <a:pt x="43609" y="90266"/>
                  </a:cubicBezTo>
                  <a:close/>
                  <a:moveTo>
                    <a:pt x="120000" y="2808"/>
                  </a:moveTo>
                  <a:cubicBezTo>
                    <a:pt x="120000" y="1162"/>
                    <a:pt x="118936" y="0"/>
                    <a:pt x="117292" y="0"/>
                  </a:cubicBezTo>
                  <a:cubicBezTo>
                    <a:pt x="116712" y="0"/>
                    <a:pt x="116518" y="0"/>
                    <a:pt x="116228" y="290"/>
                  </a:cubicBezTo>
                  <a:lnTo>
                    <a:pt x="116228" y="290"/>
                  </a:lnTo>
                  <a:lnTo>
                    <a:pt x="1547" y="49491"/>
                  </a:lnTo>
                  <a:lnTo>
                    <a:pt x="1547" y="49491"/>
                  </a:lnTo>
                  <a:lnTo>
                    <a:pt x="1547" y="49491"/>
                  </a:lnTo>
                  <a:lnTo>
                    <a:pt x="1547" y="49491"/>
                  </a:lnTo>
                  <a:cubicBezTo>
                    <a:pt x="773" y="50072"/>
                    <a:pt x="0" y="50847"/>
                    <a:pt x="0" y="52009"/>
                  </a:cubicBezTo>
                  <a:cubicBezTo>
                    <a:pt x="0" y="53365"/>
                    <a:pt x="773" y="54140"/>
                    <a:pt x="1837" y="54430"/>
                  </a:cubicBezTo>
                  <a:lnTo>
                    <a:pt x="1837" y="54430"/>
                  </a:lnTo>
                  <a:lnTo>
                    <a:pt x="46897" y="73026"/>
                  </a:lnTo>
                  <a:lnTo>
                    <a:pt x="65463" y="118159"/>
                  </a:lnTo>
                  <a:lnTo>
                    <a:pt x="65463" y="118159"/>
                  </a:lnTo>
                  <a:cubicBezTo>
                    <a:pt x="65753" y="119225"/>
                    <a:pt x="66817" y="120000"/>
                    <a:pt x="67880" y="120000"/>
                  </a:cubicBezTo>
                  <a:cubicBezTo>
                    <a:pt x="69041" y="120000"/>
                    <a:pt x="69814" y="119515"/>
                    <a:pt x="70394" y="118353"/>
                  </a:cubicBezTo>
                  <a:lnTo>
                    <a:pt x="70394" y="118353"/>
                  </a:lnTo>
                  <a:lnTo>
                    <a:pt x="70394" y="118353"/>
                  </a:lnTo>
                  <a:lnTo>
                    <a:pt x="70394" y="118353"/>
                  </a:lnTo>
                  <a:lnTo>
                    <a:pt x="119516" y="3583"/>
                  </a:lnTo>
                  <a:lnTo>
                    <a:pt x="119516" y="3583"/>
                  </a:lnTo>
                  <a:cubicBezTo>
                    <a:pt x="120000" y="3583"/>
                    <a:pt x="120000" y="3292"/>
                    <a:pt x="120000" y="2808"/>
                  </a:cubicBezTo>
                  <a:close/>
                  <a:moveTo>
                    <a:pt x="9766" y="52009"/>
                  </a:moveTo>
                  <a:lnTo>
                    <a:pt x="105302" y="10944"/>
                  </a:lnTo>
                  <a:lnTo>
                    <a:pt x="48251" y="68087"/>
                  </a:lnTo>
                  <a:lnTo>
                    <a:pt x="9766" y="52009"/>
                  </a:lnTo>
                  <a:close/>
                  <a:moveTo>
                    <a:pt x="68170" y="110508"/>
                  </a:moveTo>
                  <a:lnTo>
                    <a:pt x="52312" y="71670"/>
                  </a:lnTo>
                  <a:lnTo>
                    <a:pt x="109363" y="14527"/>
                  </a:lnTo>
                  <a:lnTo>
                    <a:pt x="68170" y="1105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54"/>
            <p:cNvSpPr/>
            <p:nvPr/>
          </p:nvSpPr>
          <p:spPr>
            <a:xfrm>
              <a:off x="2410875" y="4091869"/>
              <a:ext cx="297000" cy="272700"/>
            </a:xfrm>
            <a:custGeom>
              <a:rect b="b" l="l" r="r" t="t"/>
              <a:pathLst>
                <a:path extrusionOk="0" h="120000" w="120000">
                  <a:moveTo>
                    <a:pt x="117294" y="101930"/>
                  </a:moveTo>
                  <a:lnTo>
                    <a:pt x="65217" y="101930"/>
                  </a:lnTo>
                  <a:cubicBezTo>
                    <a:pt x="63864" y="95128"/>
                    <a:pt x="58357" y="90026"/>
                    <a:pt x="51787" y="90026"/>
                  </a:cubicBezTo>
                  <a:cubicBezTo>
                    <a:pt x="45314" y="90026"/>
                    <a:pt x="39806" y="95128"/>
                    <a:pt x="38454" y="101930"/>
                  </a:cubicBezTo>
                  <a:lnTo>
                    <a:pt x="2705" y="101930"/>
                  </a:lnTo>
                  <a:cubicBezTo>
                    <a:pt x="1159" y="101930"/>
                    <a:pt x="0" y="103206"/>
                    <a:pt x="0" y="105013"/>
                  </a:cubicBezTo>
                  <a:cubicBezTo>
                    <a:pt x="0" y="106820"/>
                    <a:pt x="1159" y="107989"/>
                    <a:pt x="2705" y="107989"/>
                  </a:cubicBezTo>
                  <a:lnTo>
                    <a:pt x="38454" y="107989"/>
                  </a:lnTo>
                  <a:cubicBezTo>
                    <a:pt x="39806" y="114898"/>
                    <a:pt x="45314" y="120000"/>
                    <a:pt x="51787" y="120000"/>
                  </a:cubicBezTo>
                  <a:cubicBezTo>
                    <a:pt x="58357" y="120000"/>
                    <a:pt x="63864" y="114898"/>
                    <a:pt x="65217" y="107989"/>
                  </a:cubicBezTo>
                  <a:lnTo>
                    <a:pt x="117294" y="107989"/>
                  </a:lnTo>
                  <a:cubicBezTo>
                    <a:pt x="118937" y="107989"/>
                    <a:pt x="120000" y="106820"/>
                    <a:pt x="120000" y="105013"/>
                  </a:cubicBezTo>
                  <a:cubicBezTo>
                    <a:pt x="120000" y="103206"/>
                    <a:pt x="118937" y="101930"/>
                    <a:pt x="117294" y="101930"/>
                  </a:cubicBezTo>
                  <a:close/>
                  <a:moveTo>
                    <a:pt x="51787" y="113941"/>
                  </a:moveTo>
                  <a:cubicBezTo>
                    <a:pt x="47149" y="113941"/>
                    <a:pt x="43671" y="110115"/>
                    <a:pt x="43671" y="105013"/>
                  </a:cubicBezTo>
                  <a:cubicBezTo>
                    <a:pt x="43671" y="99911"/>
                    <a:pt x="47149" y="95978"/>
                    <a:pt x="51787" y="95978"/>
                  </a:cubicBezTo>
                  <a:cubicBezTo>
                    <a:pt x="56425" y="95978"/>
                    <a:pt x="60000" y="99911"/>
                    <a:pt x="60000" y="105013"/>
                  </a:cubicBezTo>
                  <a:cubicBezTo>
                    <a:pt x="60000" y="110115"/>
                    <a:pt x="56425" y="113941"/>
                    <a:pt x="51787" y="113941"/>
                  </a:cubicBezTo>
                  <a:close/>
                  <a:moveTo>
                    <a:pt x="2705" y="17962"/>
                  </a:moveTo>
                  <a:lnTo>
                    <a:pt x="16618" y="17962"/>
                  </a:lnTo>
                  <a:cubicBezTo>
                    <a:pt x="17971" y="24871"/>
                    <a:pt x="23478" y="29973"/>
                    <a:pt x="30048" y="29973"/>
                  </a:cubicBezTo>
                  <a:cubicBezTo>
                    <a:pt x="36521" y="29973"/>
                    <a:pt x="42028" y="24871"/>
                    <a:pt x="43381" y="17962"/>
                  </a:cubicBezTo>
                  <a:lnTo>
                    <a:pt x="117294" y="17962"/>
                  </a:lnTo>
                  <a:cubicBezTo>
                    <a:pt x="118937" y="17962"/>
                    <a:pt x="120000" y="16793"/>
                    <a:pt x="120000" y="14986"/>
                  </a:cubicBezTo>
                  <a:cubicBezTo>
                    <a:pt x="120000" y="13179"/>
                    <a:pt x="118937" y="12010"/>
                    <a:pt x="117294" y="12010"/>
                  </a:cubicBezTo>
                  <a:lnTo>
                    <a:pt x="43381" y="12010"/>
                  </a:lnTo>
                  <a:cubicBezTo>
                    <a:pt x="42028" y="5101"/>
                    <a:pt x="36521" y="0"/>
                    <a:pt x="30048" y="0"/>
                  </a:cubicBezTo>
                  <a:cubicBezTo>
                    <a:pt x="23478" y="0"/>
                    <a:pt x="17971" y="5101"/>
                    <a:pt x="16618" y="12010"/>
                  </a:cubicBezTo>
                  <a:lnTo>
                    <a:pt x="2705" y="12010"/>
                  </a:lnTo>
                  <a:cubicBezTo>
                    <a:pt x="1159" y="12010"/>
                    <a:pt x="0" y="13179"/>
                    <a:pt x="0" y="14986"/>
                  </a:cubicBezTo>
                  <a:cubicBezTo>
                    <a:pt x="0" y="16793"/>
                    <a:pt x="1159" y="17962"/>
                    <a:pt x="2705" y="17962"/>
                  </a:cubicBezTo>
                  <a:close/>
                  <a:moveTo>
                    <a:pt x="30048" y="5952"/>
                  </a:moveTo>
                  <a:cubicBezTo>
                    <a:pt x="34685" y="5952"/>
                    <a:pt x="38164" y="9884"/>
                    <a:pt x="38164" y="14986"/>
                  </a:cubicBezTo>
                  <a:cubicBezTo>
                    <a:pt x="38164" y="20088"/>
                    <a:pt x="34685" y="24021"/>
                    <a:pt x="30048" y="24021"/>
                  </a:cubicBezTo>
                  <a:cubicBezTo>
                    <a:pt x="25410" y="24021"/>
                    <a:pt x="21835" y="20088"/>
                    <a:pt x="21835" y="14986"/>
                  </a:cubicBezTo>
                  <a:cubicBezTo>
                    <a:pt x="21835" y="9884"/>
                    <a:pt x="25410" y="5952"/>
                    <a:pt x="30048" y="5952"/>
                  </a:cubicBezTo>
                  <a:close/>
                  <a:moveTo>
                    <a:pt x="117294" y="56970"/>
                  </a:moveTo>
                  <a:lnTo>
                    <a:pt x="108792" y="56970"/>
                  </a:lnTo>
                  <a:cubicBezTo>
                    <a:pt x="107439" y="50062"/>
                    <a:pt x="102028" y="44960"/>
                    <a:pt x="95458" y="44960"/>
                  </a:cubicBezTo>
                  <a:cubicBezTo>
                    <a:pt x="88888" y="44960"/>
                    <a:pt x="83478" y="50062"/>
                    <a:pt x="82125" y="56970"/>
                  </a:cubicBezTo>
                  <a:lnTo>
                    <a:pt x="2705" y="56970"/>
                  </a:lnTo>
                  <a:cubicBezTo>
                    <a:pt x="1159" y="56970"/>
                    <a:pt x="0" y="58139"/>
                    <a:pt x="0" y="59946"/>
                  </a:cubicBezTo>
                  <a:cubicBezTo>
                    <a:pt x="0" y="61753"/>
                    <a:pt x="1159" y="63029"/>
                    <a:pt x="2705" y="63029"/>
                  </a:cubicBezTo>
                  <a:lnTo>
                    <a:pt x="82125" y="63029"/>
                  </a:lnTo>
                  <a:cubicBezTo>
                    <a:pt x="83478" y="69831"/>
                    <a:pt x="88888" y="74933"/>
                    <a:pt x="95458" y="74933"/>
                  </a:cubicBezTo>
                  <a:cubicBezTo>
                    <a:pt x="102028" y="74933"/>
                    <a:pt x="107439" y="69831"/>
                    <a:pt x="108792" y="63029"/>
                  </a:cubicBezTo>
                  <a:lnTo>
                    <a:pt x="117294" y="63029"/>
                  </a:lnTo>
                  <a:cubicBezTo>
                    <a:pt x="118937" y="63029"/>
                    <a:pt x="120000" y="61753"/>
                    <a:pt x="120000" y="59946"/>
                  </a:cubicBezTo>
                  <a:cubicBezTo>
                    <a:pt x="120000" y="58139"/>
                    <a:pt x="118937" y="56970"/>
                    <a:pt x="117294" y="56970"/>
                  </a:cubicBezTo>
                  <a:close/>
                  <a:moveTo>
                    <a:pt x="95458" y="68981"/>
                  </a:moveTo>
                  <a:cubicBezTo>
                    <a:pt x="90821" y="68981"/>
                    <a:pt x="87246" y="65048"/>
                    <a:pt x="87246" y="59946"/>
                  </a:cubicBezTo>
                  <a:cubicBezTo>
                    <a:pt x="87246" y="54844"/>
                    <a:pt x="90821" y="51018"/>
                    <a:pt x="95458" y="51018"/>
                  </a:cubicBezTo>
                  <a:cubicBezTo>
                    <a:pt x="100096" y="51018"/>
                    <a:pt x="103671" y="54844"/>
                    <a:pt x="103671" y="59946"/>
                  </a:cubicBezTo>
                  <a:cubicBezTo>
                    <a:pt x="103671" y="65048"/>
                    <a:pt x="100096" y="68981"/>
                    <a:pt x="95458" y="6898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54"/>
            <p:cNvSpPr/>
            <p:nvPr/>
          </p:nvSpPr>
          <p:spPr>
            <a:xfrm>
              <a:off x="2980577" y="4091869"/>
              <a:ext cx="297000" cy="272700"/>
            </a:xfrm>
            <a:custGeom>
              <a:rect b="b" l="l" r="r" t="t"/>
              <a:pathLst>
                <a:path extrusionOk="0" h="120000" w="120000">
                  <a:moveTo>
                    <a:pt x="106376" y="101930"/>
                  </a:moveTo>
                  <a:cubicBezTo>
                    <a:pt x="104734" y="101930"/>
                    <a:pt x="103574" y="103206"/>
                    <a:pt x="103574" y="105013"/>
                  </a:cubicBezTo>
                  <a:cubicBezTo>
                    <a:pt x="103574" y="106820"/>
                    <a:pt x="104734" y="107989"/>
                    <a:pt x="106376" y="107989"/>
                  </a:cubicBezTo>
                  <a:cubicBezTo>
                    <a:pt x="107922" y="107989"/>
                    <a:pt x="109082" y="106820"/>
                    <a:pt x="109082" y="105013"/>
                  </a:cubicBezTo>
                  <a:cubicBezTo>
                    <a:pt x="109082" y="103206"/>
                    <a:pt x="107922" y="101930"/>
                    <a:pt x="106376" y="101930"/>
                  </a:cubicBezTo>
                  <a:close/>
                  <a:moveTo>
                    <a:pt x="84541" y="53994"/>
                  </a:moveTo>
                  <a:cubicBezTo>
                    <a:pt x="89178" y="53994"/>
                    <a:pt x="92657" y="50062"/>
                    <a:pt x="92657" y="44960"/>
                  </a:cubicBezTo>
                  <a:cubicBezTo>
                    <a:pt x="92657" y="39858"/>
                    <a:pt x="89178" y="36031"/>
                    <a:pt x="84541" y="36031"/>
                  </a:cubicBezTo>
                  <a:cubicBezTo>
                    <a:pt x="79903" y="36031"/>
                    <a:pt x="76328" y="39858"/>
                    <a:pt x="76328" y="44960"/>
                  </a:cubicBezTo>
                  <a:cubicBezTo>
                    <a:pt x="76328" y="50062"/>
                    <a:pt x="79903" y="53994"/>
                    <a:pt x="84541" y="53994"/>
                  </a:cubicBezTo>
                  <a:close/>
                  <a:moveTo>
                    <a:pt x="84541" y="95978"/>
                  </a:moveTo>
                  <a:cubicBezTo>
                    <a:pt x="95169" y="95978"/>
                    <a:pt x="103574" y="86731"/>
                    <a:pt x="103574" y="74933"/>
                  </a:cubicBezTo>
                  <a:lnTo>
                    <a:pt x="103574" y="44960"/>
                  </a:lnTo>
                  <a:cubicBezTo>
                    <a:pt x="103574" y="33268"/>
                    <a:pt x="95169" y="24021"/>
                    <a:pt x="84541" y="24021"/>
                  </a:cubicBezTo>
                  <a:cubicBezTo>
                    <a:pt x="73913" y="24021"/>
                    <a:pt x="65410" y="33268"/>
                    <a:pt x="65410" y="44960"/>
                  </a:cubicBezTo>
                  <a:lnTo>
                    <a:pt x="65410" y="74933"/>
                  </a:lnTo>
                  <a:cubicBezTo>
                    <a:pt x="65410" y="86731"/>
                    <a:pt x="73913" y="95978"/>
                    <a:pt x="84541" y="95978"/>
                  </a:cubicBezTo>
                  <a:close/>
                  <a:moveTo>
                    <a:pt x="70917" y="44960"/>
                  </a:moveTo>
                  <a:cubicBezTo>
                    <a:pt x="70917" y="36563"/>
                    <a:pt x="76908" y="29973"/>
                    <a:pt x="84541" y="29973"/>
                  </a:cubicBezTo>
                  <a:cubicBezTo>
                    <a:pt x="92173" y="29973"/>
                    <a:pt x="98164" y="36563"/>
                    <a:pt x="98164" y="44960"/>
                  </a:cubicBezTo>
                  <a:lnTo>
                    <a:pt x="98164" y="74933"/>
                  </a:lnTo>
                  <a:cubicBezTo>
                    <a:pt x="98164" y="83330"/>
                    <a:pt x="92173" y="90026"/>
                    <a:pt x="84541" y="90026"/>
                  </a:cubicBezTo>
                  <a:cubicBezTo>
                    <a:pt x="76908" y="90026"/>
                    <a:pt x="70917" y="83330"/>
                    <a:pt x="70917" y="74933"/>
                  </a:cubicBezTo>
                  <a:lnTo>
                    <a:pt x="70917" y="44960"/>
                  </a:lnTo>
                  <a:close/>
                  <a:moveTo>
                    <a:pt x="106376" y="17962"/>
                  </a:moveTo>
                  <a:cubicBezTo>
                    <a:pt x="107922" y="17962"/>
                    <a:pt x="109082" y="16793"/>
                    <a:pt x="109082" y="14986"/>
                  </a:cubicBezTo>
                  <a:cubicBezTo>
                    <a:pt x="109082" y="13179"/>
                    <a:pt x="107922" y="12010"/>
                    <a:pt x="106376" y="12010"/>
                  </a:cubicBezTo>
                  <a:cubicBezTo>
                    <a:pt x="104734" y="12010"/>
                    <a:pt x="103574" y="13179"/>
                    <a:pt x="103574" y="14986"/>
                  </a:cubicBezTo>
                  <a:cubicBezTo>
                    <a:pt x="103574" y="16793"/>
                    <a:pt x="104734" y="17962"/>
                    <a:pt x="106376" y="17962"/>
                  </a:cubicBezTo>
                  <a:close/>
                  <a:moveTo>
                    <a:pt x="114492" y="0"/>
                  </a:moveTo>
                  <a:lnTo>
                    <a:pt x="5410" y="0"/>
                  </a:lnTo>
                  <a:cubicBezTo>
                    <a:pt x="2415" y="0"/>
                    <a:pt x="0" y="2657"/>
                    <a:pt x="0" y="5952"/>
                  </a:cubicBezTo>
                  <a:lnTo>
                    <a:pt x="0" y="113941"/>
                  </a:lnTo>
                  <a:cubicBezTo>
                    <a:pt x="0" y="117236"/>
                    <a:pt x="2415" y="120000"/>
                    <a:pt x="5410" y="120000"/>
                  </a:cubicBezTo>
                  <a:lnTo>
                    <a:pt x="114492" y="120000"/>
                  </a:lnTo>
                  <a:cubicBezTo>
                    <a:pt x="117487" y="120000"/>
                    <a:pt x="120000" y="117236"/>
                    <a:pt x="120000" y="113941"/>
                  </a:cubicBezTo>
                  <a:lnTo>
                    <a:pt x="120000" y="5952"/>
                  </a:lnTo>
                  <a:cubicBezTo>
                    <a:pt x="120000" y="2657"/>
                    <a:pt x="117487" y="0"/>
                    <a:pt x="114492" y="0"/>
                  </a:cubicBezTo>
                  <a:close/>
                  <a:moveTo>
                    <a:pt x="114492" y="113941"/>
                  </a:moveTo>
                  <a:lnTo>
                    <a:pt x="5410" y="113941"/>
                  </a:lnTo>
                  <a:lnTo>
                    <a:pt x="5410" y="5952"/>
                  </a:lnTo>
                  <a:lnTo>
                    <a:pt x="114492" y="5952"/>
                  </a:lnTo>
                  <a:lnTo>
                    <a:pt x="114492" y="113941"/>
                  </a:lnTo>
                  <a:close/>
                  <a:moveTo>
                    <a:pt x="13623" y="107989"/>
                  </a:moveTo>
                  <a:cubicBezTo>
                    <a:pt x="15265" y="107989"/>
                    <a:pt x="16328" y="106820"/>
                    <a:pt x="16328" y="105013"/>
                  </a:cubicBezTo>
                  <a:cubicBezTo>
                    <a:pt x="16328" y="103206"/>
                    <a:pt x="15265" y="101930"/>
                    <a:pt x="13623" y="101930"/>
                  </a:cubicBezTo>
                  <a:cubicBezTo>
                    <a:pt x="11980" y="101930"/>
                    <a:pt x="10917" y="103206"/>
                    <a:pt x="10917" y="105013"/>
                  </a:cubicBezTo>
                  <a:cubicBezTo>
                    <a:pt x="10917" y="106820"/>
                    <a:pt x="11980" y="107989"/>
                    <a:pt x="13623" y="107989"/>
                  </a:cubicBezTo>
                  <a:close/>
                  <a:moveTo>
                    <a:pt x="16328" y="74933"/>
                  </a:moveTo>
                  <a:cubicBezTo>
                    <a:pt x="16328" y="86731"/>
                    <a:pt x="24830" y="95978"/>
                    <a:pt x="35458" y="95978"/>
                  </a:cubicBezTo>
                  <a:cubicBezTo>
                    <a:pt x="46086" y="95978"/>
                    <a:pt x="54492" y="86731"/>
                    <a:pt x="54492" y="74933"/>
                  </a:cubicBezTo>
                  <a:lnTo>
                    <a:pt x="54492" y="44960"/>
                  </a:lnTo>
                  <a:cubicBezTo>
                    <a:pt x="54492" y="33268"/>
                    <a:pt x="46086" y="24021"/>
                    <a:pt x="35458" y="24021"/>
                  </a:cubicBezTo>
                  <a:cubicBezTo>
                    <a:pt x="24830" y="24021"/>
                    <a:pt x="16328" y="33268"/>
                    <a:pt x="16328" y="44960"/>
                  </a:cubicBezTo>
                  <a:lnTo>
                    <a:pt x="16328" y="74933"/>
                  </a:lnTo>
                  <a:close/>
                  <a:moveTo>
                    <a:pt x="21835" y="44960"/>
                  </a:moveTo>
                  <a:cubicBezTo>
                    <a:pt x="21835" y="36563"/>
                    <a:pt x="27826" y="29973"/>
                    <a:pt x="35458" y="29973"/>
                  </a:cubicBezTo>
                  <a:cubicBezTo>
                    <a:pt x="43091" y="29973"/>
                    <a:pt x="49082" y="36563"/>
                    <a:pt x="49082" y="44960"/>
                  </a:cubicBezTo>
                  <a:lnTo>
                    <a:pt x="49082" y="74933"/>
                  </a:lnTo>
                  <a:cubicBezTo>
                    <a:pt x="49082" y="83330"/>
                    <a:pt x="43091" y="90026"/>
                    <a:pt x="35458" y="90026"/>
                  </a:cubicBezTo>
                  <a:cubicBezTo>
                    <a:pt x="27826" y="90026"/>
                    <a:pt x="21835" y="83330"/>
                    <a:pt x="21835" y="74933"/>
                  </a:cubicBezTo>
                  <a:lnTo>
                    <a:pt x="21835" y="44960"/>
                  </a:lnTo>
                  <a:close/>
                  <a:moveTo>
                    <a:pt x="13623" y="17962"/>
                  </a:moveTo>
                  <a:cubicBezTo>
                    <a:pt x="15265" y="17962"/>
                    <a:pt x="16328" y="16793"/>
                    <a:pt x="16328" y="14986"/>
                  </a:cubicBezTo>
                  <a:cubicBezTo>
                    <a:pt x="16328" y="13179"/>
                    <a:pt x="15265" y="12010"/>
                    <a:pt x="13623" y="12010"/>
                  </a:cubicBezTo>
                  <a:cubicBezTo>
                    <a:pt x="11980" y="12010"/>
                    <a:pt x="10917" y="13179"/>
                    <a:pt x="10917" y="14986"/>
                  </a:cubicBezTo>
                  <a:cubicBezTo>
                    <a:pt x="10917" y="16793"/>
                    <a:pt x="11980" y="17962"/>
                    <a:pt x="13623" y="17962"/>
                  </a:cubicBezTo>
                  <a:close/>
                  <a:moveTo>
                    <a:pt x="35458" y="83968"/>
                  </a:moveTo>
                  <a:cubicBezTo>
                    <a:pt x="40096" y="83968"/>
                    <a:pt x="43574" y="80035"/>
                    <a:pt x="43574" y="74933"/>
                  </a:cubicBezTo>
                  <a:cubicBezTo>
                    <a:pt x="43574" y="69831"/>
                    <a:pt x="40096" y="66005"/>
                    <a:pt x="35458" y="66005"/>
                  </a:cubicBezTo>
                  <a:cubicBezTo>
                    <a:pt x="30821" y="66005"/>
                    <a:pt x="27246" y="69831"/>
                    <a:pt x="27246" y="74933"/>
                  </a:cubicBezTo>
                  <a:cubicBezTo>
                    <a:pt x="27246" y="80035"/>
                    <a:pt x="30821" y="83968"/>
                    <a:pt x="35458" y="8396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54"/>
            <p:cNvSpPr/>
            <p:nvPr/>
          </p:nvSpPr>
          <p:spPr>
            <a:xfrm>
              <a:off x="3550280" y="4083847"/>
              <a:ext cx="297000" cy="297000"/>
            </a:xfrm>
            <a:custGeom>
              <a:rect b="b" l="l" r="r" t="t"/>
              <a:pathLst>
                <a:path extrusionOk="0" h="120000" w="120000">
                  <a:moveTo>
                    <a:pt x="100950" y="87342"/>
                  </a:moveTo>
                  <a:lnTo>
                    <a:pt x="65173" y="87342"/>
                  </a:lnTo>
                  <a:cubicBezTo>
                    <a:pt x="64109" y="82705"/>
                    <a:pt x="59758" y="79130"/>
                    <a:pt x="54536" y="79130"/>
                  </a:cubicBezTo>
                  <a:cubicBezTo>
                    <a:pt x="49315" y="79130"/>
                    <a:pt x="45253" y="82705"/>
                    <a:pt x="43900" y="87342"/>
                  </a:cubicBezTo>
                  <a:lnTo>
                    <a:pt x="19049" y="87342"/>
                  </a:lnTo>
                  <a:cubicBezTo>
                    <a:pt x="17405" y="87342"/>
                    <a:pt x="16341" y="88405"/>
                    <a:pt x="16341" y="90048"/>
                  </a:cubicBezTo>
                  <a:cubicBezTo>
                    <a:pt x="16341" y="91690"/>
                    <a:pt x="17405" y="92753"/>
                    <a:pt x="19049" y="92753"/>
                  </a:cubicBezTo>
                  <a:lnTo>
                    <a:pt x="43900" y="92753"/>
                  </a:lnTo>
                  <a:cubicBezTo>
                    <a:pt x="44963" y="97391"/>
                    <a:pt x="49315" y="100966"/>
                    <a:pt x="54536" y="100966"/>
                  </a:cubicBezTo>
                  <a:cubicBezTo>
                    <a:pt x="59758" y="100966"/>
                    <a:pt x="63819" y="97391"/>
                    <a:pt x="65173" y="92753"/>
                  </a:cubicBezTo>
                  <a:lnTo>
                    <a:pt x="100950" y="92753"/>
                  </a:lnTo>
                  <a:cubicBezTo>
                    <a:pt x="102594" y="92753"/>
                    <a:pt x="103658" y="91690"/>
                    <a:pt x="103658" y="90048"/>
                  </a:cubicBezTo>
                  <a:cubicBezTo>
                    <a:pt x="103658" y="88405"/>
                    <a:pt x="102594" y="87342"/>
                    <a:pt x="100950" y="87342"/>
                  </a:cubicBezTo>
                  <a:close/>
                  <a:moveTo>
                    <a:pt x="54536" y="95458"/>
                  </a:moveTo>
                  <a:cubicBezTo>
                    <a:pt x="51539" y="95458"/>
                    <a:pt x="49121" y="93043"/>
                    <a:pt x="49121" y="90048"/>
                  </a:cubicBezTo>
                  <a:cubicBezTo>
                    <a:pt x="49121" y="87053"/>
                    <a:pt x="51539" y="84541"/>
                    <a:pt x="54536" y="84541"/>
                  </a:cubicBezTo>
                  <a:cubicBezTo>
                    <a:pt x="57534" y="84541"/>
                    <a:pt x="59951" y="87053"/>
                    <a:pt x="59951" y="90048"/>
                  </a:cubicBezTo>
                  <a:cubicBezTo>
                    <a:pt x="59951" y="93043"/>
                    <a:pt x="57534" y="95458"/>
                    <a:pt x="54536" y="95458"/>
                  </a:cubicBezTo>
                  <a:close/>
                  <a:moveTo>
                    <a:pt x="100950" y="57294"/>
                  </a:moveTo>
                  <a:lnTo>
                    <a:pt x="92441" y="57294"/>
                  </a:lnTo>
                  <a:cubicBezTo>
                    <a:pt x="91377" y="52657"/>
                    <a:pt x="87026" y="49082"/>
                    <a:pt x="81804" y="49082"/>
                  </a:cubicBezTo>
                  <a:cubicBezTo>
                    <a:pt x="76680" y="49082"/>
                    <a:pt x="72522" y="52657"/>
                    <a:pt x="71168" y="57294"/>
                  </a:cubicBezTo>
                  <a:lnTo>
                    <a:pt x="19049" y="57294"/>
                  </a:lnTo>
                  <a:cubicBezTo>
                    <a:pt x="17405" y="57294"/>
                    <a:pt x="16341" y="58357"/>
                    <a:pt x="16341" y="60000"/>
                  </a:cubicBezTo>
                  <a:cubicBezTo>
                    <a:pt x="16341" y="61642"/>
                    <a:pt x="17405" y="62801"/>
                    <a:pt x="19049" y="62801"/>
                  </a:cubicBezTo>
                  <a:lnTo>
                    <a:pt x="71168" y="62801"/>
                  </a:lnTo>
                  <a:cubicBezTo>
                    <a:pt x="72232" y="67439"/>
                    <a:pt x="76680" y="70917"/>
                    <a:pt x="81804" y="70917"/>
                  </a:cubicBezTo>
                  <a:cubicBezTo>
                    <a:pt x="87026" y="70917"/>
                    <a:pt x="91087" y="67439"/>
                    <a:pt x="92441" y="62801"/>
                  </a:cubicBezTo>
                  <a:lnTo>
                    <a:pt x="100950" y="62801"/>
                  </a:lnTo>
                  <a:cubicBezTo>
                    <a:pt x="102594" y="62801"/>
                    <a:pt x="103658" y="61642"/>
                    <a:pt x="103658" y="60000"/>
                  </a:cubicBezTo>
                  <a:cubicBezTo>
                    <a:pt x="103658" y="58357"/>
                    <a:pt x="102594" y="57294"/>
                    <a:pt x="100950" y="57294"/>
                  </a:cubicBezTo>
                  <a:close/>
                  <a:moveTo>
                    <a:pt x="81804" y="65507"/>
                  </a:moveTo>
                  <a:cubicBezTo>
                    <a:pt x="78807" y="65507"/>
                    <a:pt x="76390" y="62995"/>
                    <a:pt x="76390" y="60000"/>
                  </a:cubicBezTo>
                  <a:cubicBezTo>
                    <a:pt x="76390" y="57004"/>
                    <a:pt x="78807" y="54589"/>
                    <a:pt x="81804" y="54589"/>
                  </a:cubicBezTo>
                  <a:cubicBezTo>
                    <a:pt x="84802" y="54589"/>
                    <a:pt x="87316" y="57004"/>
                    <a:pt x="87316" y="60000"/>
                  </a:cubicBezTo>
                  <a:cubicBezTo>
                    <a:pt x="87316" y="62995"/>
                    <a:pt x="84802" y="65507"/>
                    <a:pt x="81804" y="65507"/>
                  </a:cubicBezTo>
                  <a:close/>
                  <a:moveTo>
                    <a:pt x="100950" y="27342"/>
                  </a:moveTo>
                  <a:lnTo>
                    <a:pt x="54246" y="27342"/>
                  </a:lnTo>
                  <a:cubicBezTo>
                    <a:pt x="53182" y="22705"/>
                    <a:pt x="48831" y="19130"/>
                    <a:pt x="43609" y="19130"/>
                  </a:cubicBezTo>
                  <a:cubicBezTo>
                    <a:pt x="38388" y="19130"/>
                    <a:pt x="34327" y="22705"/>
                    <a:pt x="32973" y="27342"/>
                  </a:cubicBezTo>
                  <a:lnTo>
                    <a:pt x="19049" y="27342"/>
                  </a:lnTo>
                  <a:cubicBezTo>
                    <a:pt x="17405" y="27342"/>
                    <a:pt x="16341" y="28405"/>
                    <a:pt x="16341" y="30048"/>
                  </a:cubicBezTo>
                  <a:cubicBezTo>
                    <a:pt x="16341" y="31690"/>
                    <a:pt x="17405" y="32753"/>
                    <a:pt x="19049" y="32753"/>
                  </a:cubicBezTo>
                  <a:lnTo>
                    <a:pt x="32973" y="32753"/>
                  </a:lnTo>
                  <a:cubicBezTo>
                    <a:pt x="34037" y="37391"/>
                    <a:pt x="38388" y="40966"/>
                    <a:pt x="43609" y="40966"/>
                  </a:cubicBezTo>
                  <a:cubicBezTo>
                    <a:pt x="48831" y="40966"/>
                    <a:pt x="52892" y="37391"/>
                    <a:pt x="54246" y="32753"/>
                  </a:cubicBezTo>
                  <a:lnTo>
                    <a:pt x="100950" y="32753"/>
                  </a:lnTo>
                  <a:cubicBezTo>
                    <a:pt x="102594" y="32753"/>
                    <a:pt x="103658" y="31690"/>
                    <a:pt x="103658" y="30048"/>
                  </a:cubicBezTo>
                  <a:cubicBezTo>
                    <a:pt x="103658" y="28405"/>
                    <a:pt x="102594" y="27342"/>
                    <a:pt x="100950" y="27342"/>
                  </a:cubicBezTo>
                  <a:close/>
                  <a:moveTo>
                    <a:pt x="43609" y="35458"/>
                  </a:moveTo>
                  <a:cubicBezTo>
                    <a:pt x="40612" y="35458"/>
                    <a:pt x="38195" y="33043"/>
                    <a:pt x="38195" y="30048"/>
                  </a:cubicBezTo>
                  <a:cubicBezTo>
                    <a:pt x="38195" y="27053"/>
                    <a:pt x="40612" y="24541"/>
                    <a:pt x="43609" y="24541"/>
                  </a:cubicBezTo>
                  <a:cubicBezTo>
                    <a:pt x="46607" y="24541"/>
                    <a:pt x="49121" y="27053"/>
                    <a:pt x="49121" y="30048"/>
                  </a:cubicBezTo>
                  <a:cubicBezTo>
                    <a:pt x="49121" y="33043"/>
                    <a:pt x="46607" y="35458"/>
                    <a:pt x="43609" y="35458"/>
                  </a:cubicBezTo>
                  <a:close/>
                  <a:moveTo>
                    <a:pt x="109073" y="0"/>
                  </a:moveTo>
                  <a:lnTo>
                    <a:pt x="10829" y="0"/>
                  </a:lnTo>
                  <a:cubicBezTo>
                    <a:pt x="4834" y="0"/>
                    <a:pt x="0" y="4927"/>
                    <a:pt x="0" y="10917"/>
                  </a:cubicBezTo>
                  <a:lnTo>
                    <a:pt x="0" y="109082"/>
                  </a:lnTo>
                  <a:cubicBezTo>
                    <a:pt x="0" y="115072"/>
                    <a:pt x="4834" y="120000"/>
                    <a:pt x="10829" y="120000"/>
                  </a:cubicBezTo>
                  <a:lnTo>
                    <a:pt x="109073" y="120000"/>
                  </a:lnTo>
                  <a:cubicBezTo>
                    <a:pt x="115165" y="120000"/>
                    <a:pt x="120000" y="115072"/>
                    <a:pt x="120000" y="109082"/>
                  </a:cubicBezTo>
                  <a:lnTo>
                    <a:pt x="120000" y="10917"/>
                  </a:lnTo>
                  <a:cubicBezTo>
                    <a:pt x="120000" y="4927"/>
                    <a:pt x="115165" y="0"/>
                    <a:pt x="109073" y="0"/>
                  </a:cubicBezTo>
                  <a:close/>
                  <a:moveTo>
                    <a:pt x="114585" y="109082"/>
                  </a:moveTo>
                  <a:cubicBezTo>
                    <a:pt x="114585" y="112077"/>
                    <a:pt x="112070" y="114589"/>
                    <a:pt x="109073" y="114589"/>
                  </a:cubicBezTo>
                  <a:lnTo>
                    <a:pt x="10829" y="114589"/>
                  </a:lnTo>
                  <a:cubicBezTo>
                    <a:pt x="7832" y="114589"/>
                    <a:pt x="5414" y="112077"/>
                    <a:pt x="5414" y="109082"/>
                  </a:cubicBezTo>
                  <a:lnTo>
                    <a:pt x="5414" y="10917"/>
                  </a:lnTo>
                  <a:cubicBezTo>
                    <a:pt x="5414" y="7922"/>
                    <a:pt x="7832" y="5507"/>
                    <a:pt x="10829" y="5507"/>
                  </a:cubicBezTo>
                  <a:lnTo>
                    <a:pt x="109073" y="5507"/>
                  </a:lnTo>
                  <a:cubicBezTo>
                    <a:pt x="112070" y="5507"/>
                    <a:pt x="114585" y="7922"/>
                    <a:pt x="114585" y="10917"/>
                  </a:cubicBezTo>
                  <a:lnTo>
                    <a:pt x="114585" y="1090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54"/>
            <p:cNvSpPr/>
            <p:nvPr/>
          </p:nvSpPr>
          <p:spPr>
            <a:xfrm>
              <a:off x="4119982" y="4083847"/>
              <a:ext cx="297000" cy="297000"/>
            </a:xfrm>
            <a:custGeom>
              <a:rect b="b" l="l" r="r" t="t"/>
              <a:pathLst>
                <a:path extrusionOk="0" h="120000" w="120000">
                  <a:moveTo>
                    <a:pt x="115951" y="47903"/>
                  </a:moveTo>
                  <a:lnTo>
                    <a:pt x="110168" y="46554"/>
                  </a:lnTo>
                  <a:cubicBezTo>
                    <a:pt x="109108" y="42216"/>
                    <a:pt x="107180" y="37879"/>
                    <a:pt x="105060" y="34024"/>
                  </a:cubicBezTo>
                  <a:lnTo>
                    <a:pt x="108048" y="28915"/>
                  </a:lnTo>
                  <a:cubicBezTo>
                    <a:pt x="108819" y="26987"/>
                    <a:pt x="109686" y="24771"/>
                    <a:pt x="108048" y="23132"/>
                  </a:cubicBezTo>
                  <a:lnTo>
                    <a:pt x="96867" y="12048"/>
                  </a:lnTo>
                  <a:cubicBezTo>
                    <a:pt x="96096" y="11180"/>
                    <a:pt x="95228" y="10891"/>
                    <a:pt x="94457" y="10891"/>
                  </a:cubicBezTo>
                  <a:cubicBezTo>
                    <a:pt x="93301" y="10891"/>
                    <a:pt x="92240" y="11469"/>
                    <a:pt x="91180" y="12048"/>
                  </a:cubicBezTo>
                  <a:lnTo>
                    <a:pt x="85975" y="15036"/>
                  </a:lnTo>
                  <a:cubicBezTo>
                    <a:pt x="82216" y="12819"/>
                    <a:pt x="77879" y="10891"/>
                    <a:pt x="73445" y="9831"/>
                  </a:cubicBezTo>
                  <a:lnTo>
                    <a:pt x="72096" y="4144"/>
                  </a:lnTo>
                  <a:cubicBezTo>
                    <a:pt x="71614" y="2216"/>
                    <a:pt x="70265" y="0"/>
                    <a:pt x="68048" y="0"/>
                  </a:cubicBezTo>
                  <a:lnTo>
                    <a:pt x="51951" y="0"/>
                  </a:lnTo>
                  <a:cubicBezTo>
                    <a:pt x="49831" y="0"/>
                    <a:pt x="48481" y="1927"/>
                    <a:pt x="47903" y="4144"/>
                  </a:cubicBezTo>
                  <a:lnTo>
                    <a:pt x="46554" y="9831"/>
                  </a:lnTo>
                  <a:cubicBezTo>
                    <a:pt x="42216" y="10891"/>
                    <a:pt x="37879" y="12819"/>
                    <a:pt x="34024" y="15036"/>
                  </a:cubicBezTo>
                  <a:lnTo>
                    <a:pt x="28915" y="12048"/>
                  </a:lnTo>
                  <a:cubicBezTo>
                    <a:pt x="28048" y="11469"/>
                    <a:pt x="26698" y="10891"/>
                    <a:pt x="25638" y="10891"/>
                  </a:cubicBezTo>
                  <a:cubicBezTo>
                    <a:pt x="24771" y="10891"/>
                    <a:pt x="24000" y="11180"/>
                    <a:pt x="23132" y="12048"/>
                  </a:cubicBezTo>
                  <a:lnTo>
                    <a:pt x="12048" y="23132"/>
                  </a:lnTo>
                  <a:cubicBezTo>
                    <a:pt x="10409" y="24771"/>
                    <a:pt x="11180" y="26987"/>
                    <a:pt x="12048" y="28915"/>
                  </a:cubicBezTo>
                  <a:lnTo>
                    <a:pt x="15036" y="34024"/>
                  </a:lnTo>
                  <a:cubicBezTo>
                    <a:pt x="12819" y="37879"/>
                    <a:pt x="10891" y="42216"/>
                    <a:pt x="9831" y="46554"/>
                  </a:cubicBezTo>
                  <a:lnTo>
                    <a:pt x="4144" y="47903"/>
                  </a:lnTo>
                  <a:cubicBezTo>
                    <a:pt x="2216" y="48481"/>
                    <a:pt x="0" y="49831"/>
                    <a:pt x="0" y="51951"/>
                  </a:cubicBezTo>
                  <a:lnTo>
                    <a:pt x="0" y="68048"/>
                  </a:lnTo>
                  <a:cubicBezTo>
                    <a:pt x="0" y="70265"/>
                    <a:pt x="1927" y="71325"/>
                    <a:pt x="4144" y="72096"/>
                  </a:cubicBezTo>
                  <a:lnTo>
                    <a:pt x="9831" y="73445"/>
                  </a:lnTo>
                  <a:cubicBezTo>
                    <a:pt x="10891" y="77879"/>
                    <a:pt x="12819" y="82216"/>
                    <a:pt x="15036" y="85975"/>
                  </a:cubicBezTo>
                  <a:lnTo>
                    <a:pt x="12048" y="91180"/>
                  </a:lnTo>
                  <a:cubicBezTo>
                    <a:pt x="10891" y="92819"/>
                    <a:pt x="10409" y="95228"/>
                    <a:pt x="12048" y="96867"/>
                  </a:cubicBezTo>
                  <a:lnTo>
                    <a:pt x="23132" y="108048"/>
                  </a:lnTo>
                  <a:cubicBezTo>
                    <a:pt x="24000" y="108819"/>
                    <a:pt x="24771" y="108819"/>
                    <a:pt x="25638" y="108819"/>
                  </a:cubicBezTo>
                  <a:cubicBezTo>
                    <a:pt x="26698" y="108819"/>
                    <a:pt x="27759" y="108337"/>
                    <a:pt x="28915" y="108048"/>
                  </a:cubicBezTo>
                  <a:lnTo>
                    <a:pt x="34024" y="105060"/>
                  </a:lnTo>
                  <a:cubicBezTo>
                    <a:pt x="37879" y="107180"/>
                    <a:pt x="42216" y="109108"/>
                    <a:pt x="46554" y="110168"/>
                  </a:cubicBezTo>
                  <a:lnTo>
                    <a:pt x="47903" y="115951"/>
                  </a:lnTo>
                  <a:cubicBezTo>
                    <a:pt x="48481" y="117783"/>
                    <a:pt x="49831" y="120000"/>
                    <a:pt x="51951" y="120000"/>
                  </a:cubicBezTo>
                  <a:lnTo>
                    <a:pt x="68048" y="120000"/>
                  </a:lnTo>
                  <a:cubicBezTo>
                    <a:pt x="70265" y="120000"/>
                    <a:pt x="71325" y="118072"/>
                    <a:pt x="72096" y="115951"/>
                  </a:cubicBezTo>
                  <a:lnTo>
                    <a:pt x="73445" y="110168"/>
                  </a:lnTo>
                  <a:cubicBezTo>
                    <a:pt x="77879" y="109108"/>
                    <a:pt x="82216" y="107180"/>
                    <a:pt x="85975" y="105060"/>
                  </a:cubicBezTo>
                  <a:lnTo>
                    <a:pt x="91180" y="108048"/>
                  </a:lnTo>
                  <a:cubicBezTo>
                    <a:pt x="92240" y="108626"/>
                    <a:pt x="93301" y="108819"/>
                    <a:pt x="94457" y="108819"/>
                  </a:cubicBezTo>
                  <a:cubicBezTo>
                    <a:pt x="95228" y="108819"/>
                    <a:pt x="96096" y="108626"/>
                    <a:pt x="96867" y="108048"/>
                  </a:cubicBezTo>
                  <a:lnTo>
                    <a:pt x="108048" y="96867"/>
                  </a:lnTo>
                  <a:cubicBezTo>
                    <a:pt x="109686" y="95228"/>
                    <a:pt x="109108" y="93108"/>
                    <a:pt x="108048" y="91180"/>
                  </a:cubicBezTo>
                  <a:lnTo>
                    <a:pt x="105060" y="85975"/>
                  </a:lnTo>
                  <a:cubicBezTo>
                    <a:pt x="107180" y="82216"/>
                    <a:pt x="109108" y="77879"/>
                    <a:pt x="110168" y="73445"/>
                  </a:cubicBezTo>
                  <a:lnTo>
                    <a:pt x="115951" y="72096"/>
                  </a:lnTo>
                  <a:cubicBezTo>
                    <a:pt x="117783" y="71614"/>
                    <a:pt x="120000" y="70265"/>
                    <a:pt x="120000" y="68048"/>
                  </a:cubicBezTo>
                  <a:lnTo>
                    <a:pt x="120000" y="51951"/>
                  </a:lnTo>
                  <a:cubicBezTo>
                    <a:pt x="120000" y="49831"/>
                    <a:pt x="118072" y="48481"/>
                    <a:pt x="115951" y="47903"/>
                  </a:cubicBezTo>
                  <a:close/>
                  <a:moveTo>
                    <a:pt x="114602" y="66698"/>
                  </a:moveTo>
                  <a:lnTo>
                    <a:pt x="114602" y="66698"/>
                  </a:lnTo>
                  <a:lnTo>
                    <a:pt x="108819" y="68048"/>
                  </a:lnTo>
                  <a:cubicBezTo>
                    <a:pt x="106987" y="68626"/>
                    <a:pt x="105349" y="69975"/>
                    <a:pt x="105060" y="71903"/>
                  </a:cubicBezTo>
                  <a:cubicBezTo>
                    <a:pt x="103903" y="75662"/>
                    <a:pt x="102361" y="79518"/>
                    <a:pt x="100433" y="82987"/>
                  </a:cubicBezTo>
                  <a:cubicBezTo>
                    <a:pt x="99373" y="84626"/>
                    <a:pt x="99373" y="86843"/>
                    <a:pt x="100433" y="88481"/>
                  </a:cubicBezTo>
                  <a:lnTo>
                    <a:pt x="103421" y="93301"/>
                  </a:lnTo>
                  <a:lnTo>
                    <a:pt x="93879" y="102843"/>
                  </a:lnTo>
                  <a:lnTo>
                    <a:pt x="93879" y="102843"/>
                  </a:lnTo>
                  <a:lnTo>
                    <a:pt x="88963" y="99855"/>
                  </a:lnTo>
                  <a:cubicBezTo>
                    <a:pt x="88192" y="99373"/>
                    <a:pt x="87132" y="99084"/>
                    <a:pt x="86265" y="99084"/>
                  </a:cubicBezTo>
                  <a:cubicBezTo>
                    <a:pt x="85493" y="99084"/>
                    <a:pt x="84337" y="99373"/>
                    <a:pt x="83566" y="99855"/>
                  </a:cubicBezTo>
                  <a:cubicBezTo>
                    <a:pt x="80000" y="101783"/>
                    <a:pt x="76240" y="103421"/>
                    <a:pt x="72385" y="104481"/>
                  </a:cubicBezTo>
                  <a:cubicBezTo>
                    <a:pt x="70457" y="105060"/>
                    <a:pt x="69108" y="106409"/>
                    <a:pt x="68626" y="108337"/>
                  </a:cubicBezTo>
                  <a:lnTo>
                    <a:pt x="67180" y="114024"/>
                  </a:lnTo>
                  <a:lnTo>
                    <a:pt x="67180" y="114024"/>
                  </a:lnTo>
                  <a:lnTo>
                    <a:pt x="53879" y="114024"/>
                  </a:lnTo>
                  <a:lnTo>
                    <a:pt x="52530" y="108337"/>
                  </a:lnTo>
                  <a:cubicBezTo>
                    <a:pt x="51951" y="106409"/>
                    <a:pt x="50602" y="104771"/>
                    <a:pt x="48771" y="104481"/>
                  </a:cubicBezTo>
                  <a:cubicBezTo>
                    <a:pt x="44915" y="103421"/>
                    <a:pt x="41156" y="101783"/>
                    <a:pt x="37590" y="99855"/>
                  </a:cubicBezTo>
                  <a:cubicBezTo>
                    <a:pt x="36722" y="99373"/>
                    <a:pt x="35662" y="99084"/>
                    <a:pt x="34891" y="99084"/>
                  </a:cubicBezTo>
                  <a:cubicBezTo>
                    <a:pt x="33734" y="99084"/>
                    <a:pt x="32963" y="99373"/>
                    <a:pt x="32096" y="99855"/>
                  </a:cubicBezTo>
                  <a:lnTo>
                    <a:pt x="27277" y="102843"/>
                  </a:lnTo>
                  <a:lnTo>
                    <a:pt x="27277" y="102843"/>
                  </a:lnTo>
                  <a:lnTo>
                    <a:pt x="17734" y="93301"/>
                  </a:lnTo>
                  <a:lnTo>
                    <a:pt x="20722" y="88481"/>
                  </a:lnTo>
                  <a:cubicBezTo>
                    <a:pt x="21783" y="86843"/>
                    <a:pt x="21783" y="84626"/>
                    <a:pt x="20722" y="82987"/>
                  </a:cubicBezTo>
                  <a:cubicBezTo>
                    <a:pt x="18506" y="79518"/>
                    <a:pt x="17156" y="75662"/>
                    <a:pt x="16096" y="71903"/>
                  </a:cubicBezTo>
                  <a:cubicBezTo>
                    <a:pt x="15518" y="69975"/>
                    <a:pt x="14168" y="68626"/>
                    <a:pt x="12240" y="68048"/>
                  </a:cubicBezTo>
                  <a:lnTo>
                    <a:pt x="6843" y="66698"/>
                  </a:lnTo>
                  <a:lnTo>
                    <a:pt x="6843" y="66698"/>
                  </a:lnTo>
                  <a:lnTo>
                    <a:pt x="6843" y="53397"/>
                  </a:lnTo>
                  <a:lnTo>
                    <a:pt x="12530" y="51951"/>
                  </a:lnTo>
                  <a:cubicBezTo>
                    <a:pt x="14457" y="51469"/>
                    <a:pt x="16096" y="50120"/>
                    <a:pt x="16385" y="48192"/>
                  </a:cubicBezTo>
                  <a:cubicBezTo>
                    <a:pt x="17445" y="44337"/>
                    <a:pt x="19084" y="40578"/>
                    <a:pt x="21012" y="37012"/>
                  </a:cubicBezTo>
                  <a:cubicBezTo>
                    <a:pt x="22072" y="35373"/>
                    <a:pt x="22072" y="33253"/>
                    <a:pt x="21012" y="31614"/>
                  </a:cubicBezTo>
                  <a:lnTo>
                    <a:pt x="18024" y="26698"/>
                  </a:lnTo>
                  <a:lnTo>
                    <a:pt x="18024" y="26698"/>
                  </a:lnTo>
                  <a:lnTo>
                    <a:pt x="27469" y="17156"/>
                  </a:lnTo>
                  <a:lnTo>
                    <a:pt x="32385" y="20144"/>
                  </a:lnTo>
                  <a:cubicBezTo>
                    <a:pt x="33253" y="20722"/>
                    <a:pt x="34313" y="21012"/>
                    <a:pt x="35084" y="21012"/>
                  </a:cubicBezTo>
                  <a:cubicBezTo>
                    <a:pt x="35951" y="21012"/>
                    <a:pt x="37012" y="20722"/>
                    <a:pt x="37879" y="20144"/>
                  </a:cubicBezTo>
                  <a:cubicBezTo>
                    <a:pt x="41349" y="18313"/>
                    <a:pt x="45204" y="16674"/>
                    <a:pt x="48963" y="15518"/>
                  </a:cubicBezTo>
                  <a:cubicBezTo>
                    <a:pt x="50891" y="15036"/>
                    <a:pt x="52240" y="13686"/>
                    <a:pt x="52819" y="11759"/>
                  </a:cubicBezTo>
                  <a:lnTo>
                    <a:pt x="54168" y="6072"/>
                  </a:lnTo>
                  <a:lnTo>
                    <a:pt x="67469" y="6072"/>
                  </a:lnTo>
                  <a:lnTo>
                    <a:pt x="67469" y="6072"/>
                  </a:lnTo>
                  <a:lnTo>
                    <a:pt x="68819" y="11759"/>
                  </a:lnTo>
                  <a:cubicBezTo>
                    <a:pt x="69397" y="13686"/>
                    <a:pt x="70746" y="15228"/>
                    <a:pt x="72674" y="15518"/>
                  </a:cubicBezTo>
                  <a:cubicBezTo>
                    <a:pt x="76433" y="16674"/>
                    <a:pt x="80289" y="18313"/>
                    <a:pt x="83855" y="20144"/>
                  </a:cubicBezTo>
                  <a:cubicBezTo>
                    <a:pt x="84626" y="20722"/>
                    <a:pt x="85686" y="21012"/>
                    <a:pt x="86554" y="21012"/>
                  </a:cubicBezTo>
                  <a:cubicBezTo>
                    <a:pt x="87614" y="21012"/>
                    <a:pt x="88481" y="20722"/>
                    <a:pt x="89253" y="20144"/>
                  </a:cubicBezTo>
                  <a:lnTo>
                    <a:pt x="94168" y="17156"/>
                  </a:lnTo>
                  <a:lnTo>
                    <a:pt x="103710" y="26698"/>
                  </a:lnTo>
                  <a:lnTo>
                    <a:pt x="103710" y="26698"/>
                  </a:lnTo>
                  <a:lnTo>
                    <a:pt x="100722" y="31614"/>
                  </a:lnTo>
                  <a:cubicBezTo>
                    <a:pt x="99566" y="33253"/>
                    <a:pt x="99566" y="35373"/>
                    <a:pt x="100722" y="37012"/>
                  </a:cubicBezTo>
                  <a:cubicBezTo>
                    <a:pt x="102554" y="40578"/>
                    <a:pt x="104192" y="44337"/>
                    <a:pt x="105349" y="48192"/>
                  </a:cubicBezTo>
                  <a:cubicBezTo>
                    <a:pt x="105831" y="50120"/>
                    <a:pt x="107180" y="51469"/>
                    <a:pt x="109108" y="51951"/>
                  </a:cubicBezTo>
                  <a:lnTo>
                    <a:pt x="114795" y="53397"/>
                  </a:lnTo>
                  <a:lnTo>
                    <a:pt x="114795" y="66698"/>
                  </a:lnTo>
                  <a:lnTo>
                    <a:pt x="114602" y="66698"/>
                  </a:lnTo>
                  <a:close/>
                  <a:moveTo>
                    <a:pt x="60144" y="32674"/>
                  </a:moveTo>
                  <a:cubicBezTo>
                    <a:pt x="45204" y="32674"/>
                    <a:pt x="32963" y="44915"/>
                    <a:pt x="32963" y="59855"/>
                  </a:cubicBezTo>
                  <a:cubicBezTo>
                    <a:pt x="32963" y="74891"/>
                    <a:pt x="45204" y="87132"/>
                    <a:pt x="60144" y="87132"/>
                  </a:cubicBezTo>
                  <a:cubicBezTo>
                    <a:pt x="75084" y="87132"/>
                    <a:pt x="87325" y="74891"/>
                    <a:pt x="87325" y="59855"/>
                  </a:cubicBezTo>
                  <a:cubicBezTo>
                    <a:pt x="87325" y="44915"/>
                    <a:pt x="75084" y="32674"/>
                    <a:pt x="60144" y="32674"/>
                  </a:cubicBezTo>
                  <a:close/>
                  <a:moveTo>
                    <a:pt x="60144" y="81638"/>
                  </a:moveTo>
                  <a:cubicBezTo>
                    <a:pt x="48192" y="81638"/>
                    <a:pt x="38361" y="71903"/>
                    <a:pt x="38361" y="59855"/>
                  </a:cubicBezTo>
                  <a:cubicBezTo>
                    <a:pt x="38361" y="47903"/>
                    <a:pt x="48192" y="38168"/>
                    <a:pt x="60144" y="38168"/>
                  </a:cubicBezTo>
                  <a:cubicBezTo>
                    <a:pt x="72096" y="38168"/>
                    <a:pt x="81927" y="47903"/>
                    <a:pt x="81927" y="59855"/>
                  </a:cubicBezTo>
                  <a:cubicBezTo>
                    <a:pt x="81927" y="71903"/>
                    <a:pt x="72096" y="81638"/>
                    <a:pt x="60144" y="816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54"/>
            <p:cNvSpPr/>
            <p:nvPr/>
          </p:nvSpPr>
          <p:spPr>
            <a:xfrm>
              <a:off x="4689684" y="4083847"/>
              <a:ext cx="297000" cy="297000"/>
            </a:xfrm>
            <a:custGeom>
              <a:rect b="b" l="l" r="r" t="t"/>
              <a:pathLst>
                <a:path extrusionOk="0" h="120000" w="120000">
                  <a:moveTo>
                    <a:pt x="60144" y="27277"/>
                  </a:moveTo>
                  <a:cubicBezTo>
                    <a:pt x="42216" y="27277"/>
                    <a:pt x="27469" y="41927"/>
                    <a:pt x="27469" y="59855"/>
                  </a:cubicBezTo>
                  <a:cubicBezTo>
                    <a:pt x="27469" y="77879"/>
                    <a:pt x="42216" y="92530"/>
                    <a:pt x="60144" y="92530"/>
                  </a:cubicBezTo>
                  <a:cubicBezTo>
                    <a:pt x="78072" y="92530"/>
                    <a:pt x="92722" y="77879"/>
                    <a:pt x="92722" y="59855"/>
                  </a:cubicBezTo>
                  <a:cubicBezTo>
                    <a:pt x="92722" y="41927"/>
                    <a:pt x="78072" y="27277"/>
                    <a:pt x="60144" y="27277"/>
                  </a:cubicBezTo>
                  <a:close/>
                  <a:moveTo>
                    <a:pt x="60144" y="32674"/>
                  </a:moveTo>
                  <a:cubicBezTo>
                    <a:pt x="69397" y="32674"/>
                    <a:pt x="77493" y="37301"/>
                    <a:pt x="82409" y="44337"/>
                  </a:cubicBezTo>
                  <a:lnTo>
                    <a:pt x="68048" y="52530"/>
                  </a:lnTo>
                  <a:cubicBezTo>
                    <a:pt x="66120" y="50409"/>
                    <a:pt x="63132" y="49253"/>
                    <a:pt x="60144" y="49253"/>
                  </a:cubicBezTo>
                  <a:cubicBezTo>
                    <a:pt x="57156" y="49253"/>
                    <a:pt x="54168" y="50602"/>
                    <a:pt x="52240" y="52530"/>
                  </a:cubicBezTo>
                  <a:lnTo>
                    <a:pt x="37783" y="44337"/>
                  </a:lnTo>
                  <a:cubicBezTo>
                    <a:pt x="42698" y="37301"/>
                    <a:pt x="50891" y="32674"/>
                    <a:pt x="60144" y="32674"/>
                  </a:cubicBezTo>
                  <a:close/>
                  <a:moveTo>
                    <a:pt x="57445" y="87132"/>
                  </a:moveTo>
                  <a:cubicBezTo>
                    <a:pt x="43566" y="85686"/>
                    <a:pt x="32963" y="74024"/>
                    <a:pt x="32963" y="59855"/>
                  </a:cubicBezTo>
                  <a:cubicBezTo>
                    <a:pt x="32963" y="56096"/>
                    <a:pt x="33734" y="52530"/>
                    <a:pt x="35084" y="48963"/>
                  </a:cubicBezTo>
                  <a:lnTo>
                    <a:pt x="49542" y="57156"/>
                  </a:lnTo>
                  <a:cubicBezTo>
                    <a:pt x="49253" y="58024"/>
                    <a:pt x="49253" y="59084"/>
                    <a:pt x="49253" y="59855"/>
                  </a:cubicBezTo>
                  <a:cubicBezTo>
                    <a:pt x="49253" y="65060"/>
                    <a:pt x="52819" y="69108"/>
                    <a:pt x="57445" y="70457"/>
                  </a:cubicBezTo>
                  <a:lnTo>
                    <a:pt x="57445" y="87132"/>
                  </a:lnTo>
                  <a:close/>
                  <a:moveTo>
                    <a:pt x="54650" y="59855"/>
                  </a:moveTo>
                  <a:cubicBezTo>
                    <a:pt x="54650" y="56867"/>
                    <a:pt x="57156" y="54457"/>
                    <a:pt x="60144" y="54457"/>
                  </a:cubicBezTo>
                  <a:cubicBezTo>
                    <a:pt x="63132" y="54457"/>
                    <a:pt x="65542" y="56867"/>
                    <a:pt x="65542" y="59855"/>
                  </a:cubicBezTo>
                  <a:cubicBezTo>
                    <a:pt x="65542" y="62843"/>
                    <a:pt x="63132" y="65349"/>
                    <a:pt x="60144" y="65349"/>
                  </a:cubicBezTo>
                  <a:cubicBezTo>
                    <a:pt x="57156" y="65349"/>
                    <a:pt x="54650" y="62843"/>
                    <a:pt x="54650" y="59855"/>
                  </a:cubicBezTo>
                  <a:close/>
                  <a:moveTo>
                    <a:pt x="87325" y="59855"/>
                  </a:moveTo>
                  <a:cubicBezTo>
                    <a:pt x="87325" y="74024"/>
                    <a:pt x="76722" y="85493"/>
                    <a:pt x="62843" y="87132"/>
                  </a:cubicBezTo>
                  <a:lnTo>
                    <a:pt x="62843" y="70457"/>
                  </a:lnTo>
                  <a:cubicBezTo>
                    <a:pt x="67469" y="69397"/>
                    <a:pt x="71036" y="65060"/>
                    <a:pt x="71036" y="59855"/>
                  </a:cubicBezTo>
                  <a:cubicBezTo>
                    <a:pt x="71036" y="59084"/>
                    <a:pt x="70746" y="58024"/>
                    <a:pt x="70746" y="57156"/>
                  </a:cubicBezTo>
                  <a:lnTo>
                    <a:pt x="85108" y="48963"/>
                  </a:lnTo>
                  <a:cubicBezTo>
                    <a:pt x="86554" y="52530"/>
                    <a:pt x="87325" y="56096"/>
                    <a:pt x="87325" y="59855"/>
                  </a:cubicBezTo>
                  <a:close/>
                  <a:moveTo>
                    <a:pt x="115855" y="47903"/>
                  </a:moveTo>
                  <a:lnTo>
                    <a:pt x="110168" y="46554"/>
                  </a:lnTo>
                  <a:cubicBezTo>
                    <a:pt x="109108" y="42216"/>
                    <a:pt x="107180" y="37879"/>
                    <a:pt x="104963" y="34024"/>
                  </a:cubicBezTo>
                  <a:lnTo>
                    <a:pt x="107951" y="28915"/>
                  </a:lnTo>
                  <a:cubicBezTo>
                    <a:pt x="108819" y="26987"/>
                    <a:pt x="109590" y="24771"/>
                    <a:pt x="107951" y="23132"/>
                  </a:cubicBezTo>
                  <a:lnTo>
                    <a:pt x="96867" y="12048"/>
                  </a:lnTo>
                  <a:cubicBezTo>
                    <a:pt x="96000" y="11180"/>
                    <a:pt x="95228" y="10891"/>
                    <a:pt x="94361" y="10891"/>
                  </a:cubicBezTo>
                  <a:cubicBezTo>
                    <a:pt x="93301" y="10891"/>
                    <a:pt x="92240" y="11469"/>
                    <a:pt x="91180" y="12048"/>
                  </a:cubicBezTo>
                  <a:lnTo>
                    <a:pt x="85975" y="15036"/>
                  </a:lnTo>
                  <a:cubicBezTo>
                    <a:pt x="82120" y="12819"/>
                    <a:pt x="77783" y="10891"/>
                    <a:pt x="73445" y="9831"/>
                  </a:cubicBezTo>
                  <a:lnTo>
                    <a:pt x="72096" y="4144"/>
                  </a:lnTo>
                  <a:cubicBezTo>
                    <a:pt x="71518" y="2216"/>
                    <a:pt x="70168" y="0"/>
                    <a:pt x="68048" y="0"/>
                  </a:cubicBezTo>
                  <a:lnTo>
                    <a:pt x="51951" y="0"/>
                  </a:lnTo>
                  <a:cubicBezTo>
                    <a:pt x="49831" y="0"/>
                    <a:pt x="48385" y="1927"/>
                    <a:pt x="47903" y="4144"/>
                  </a:cubicBezTo>
                  <a:lnTo>
                    <a:pt x="46554" y="9831"/>
                  </a:lnTo>
                  <a:cubicBezTo>
                    <a:pt x="42216" y="10891"/>
                    <a:pt x="37783" y="12819"/>
                    <a:pt x="34024" y="15036"/>
                  </a:cubicBezTo>
                  <a:lnTo>
                    <a:pt x="28819" y="12048"/>
                  </a:lnTo>
                  <a:cubicBezTo>
                    <a:pt x="28048" y="11469"/>
                    <a:pt x="26698" y="10891"/>
                    <a:pt x="25542" y="10891"/>
                  </a:cubicBezTo>
                  <a:cubicBezTo>
                    <a:pt x="24771" y="10891"/>
                    <a:pt x="23903" y="11180"/>
                    <a:pt x="23132" y="12048"/>
                  </a:cubicBezTo>
                  <a:lnTo>
                    <a:pt x="11951" y="23132"/>
                  </a:lnTo>
                  <a:cubicBezTo>
                    <a:pt x="10313" y="24771"/>
                    <a:pt x="11180" y="26987"/>
                    <a:pt x="11951" y="28915"/>
                  </a:cubicBezTo>
                  <a:lnTo>
                    <a:pt x="14939" y="34024"/>
                  </a:lnTo>
                  <a:cubicBezTo>
                    <a:pt x="12819" y="37879"/>
                    <a:pt x="10891" y="42216"/>
                    <a:pt x="9831" y="46554"/>
                  </a:cubicBezTo>
                  <a:lnTo>
                    <a:pt x="4048" y="47903"/>
                  </a:lnTo>
                  <a:cubicBezTo>
                    <a:pt x="2216" y="48481"/>
                    <a:pt x="0" y="49831"/>
                    <a:pt x="0" y="51951"/>
                  </a:cubicBezTo>
                  <a:lnTo>
                    <a:pt x="0" y="68048"/>
                  </a:lnTo>
                  <a:cubicBezTo>
                    <a:pt x="0" y="70265"/>
                    <a:pt x="1927" y="71325"/>
                    <a:pt x="4048" y="72096"/>
                  </a:cubicBezTo>
                  <a:lnTo>
                    <a:pt x="9831" y="73445"/>
                  </a:lnTo>
                  <a:cubicBezTo>
                    <a:pt x="10891" y="77879"/>
                    <a:pt x="12819" y="82216"/>
                    <a:pt x="14939" y="85975"/>
                  </a:cubicBezTo>
                  <a:lnTo>
                    <a:pt x="11951" y="91180"/>
                  </a:lnTo>
                  <a:cubicBezTo>
                    <a:pt x="10891" y="92819"/>
                    <a:pt x="10313" y="95228"/>
                    <a:pt x="11951" y="96867"/>
                  </a:cubicBezTo>
                  <a:lnTo>
                    <a:pt x="23132" y="108048"/>
                  </a:lnTo>
                  <a:cubicBezTo>
                    <a:pt x="23903" y="108819"/>
                    <a:pt x="24771" y="108819"/>
                    <a:pt x="25542" y="108819"/>
                  </a:cubicBezTo>
                  <a:cubicBezTo>
                    <a:pt x="26698" y="108819"/>
                    <a:pt x="27759" y="108337"/>
                    <a:pt x="28819" y="108048"/>
                  </a:cubicBezTo>
                  <a:lnTo>
                    <a:pt x="34024" y="105060"/>
                  </a:lnTo>
                  <a:cubicBezTo>
                    <a:pt x="37783" y="107180"/>
                    <a:pt x="42216" y="109108"/>
                    <a:pt x="46554" y="110168"/>
                  </a:cubicBezTo>
                  <a:lnTo>
                    <a:pt x="47903" y="115951"/>
                  </a:lnTo>
                  <a:cubicBezTo>
                    <a:pt x="48385" y="117783"/>
                    <a:pt x="49831" y="120000"/>
                    <a:pt x="51951" y="120000"/>
                  </a:cubicBezTo>
                  <a:lnTo>
                    <a:pt x="68048" y="120000"/>
                  </a:lnTo>
                  <a:cubicBezTo>
                    <a:pt x="70168" y="120000"/>
                    <a:pt x="71228" y="118072"/>
                    <a:pt x="72096" y="115951"/>
                  </a:cubicBezTo>
                  <a:lnTo>
                    <a:pt x="73445" y="110168"/>
                  </a:lnTo>
                  <a:cubicBezTo>
                    <a:pt x="77783" y="109108"/>
                    <a:pt x="82120" y="107180"/>
                    <a:pt x="85975" y="105060"/>
                  </a:cubicBezTo>
                  <a:lnTo>
                    <a:pt x="91180" y="108048"/>
                  </a:lnTo>
                  <a:cubicBezTo>
                    <a:pt x="92240" y="108626"/>
                    <a:pt x="93301" y="108819"/>
                    <a:pt x="94361" y="108819"/>
                  </a:cubicBezTo>
                  <a:cubicBezTo>
                    <a:pt x="95228" y="108819"/>
                    <a:pt x="96000" y="108626"/>
                    <a:pt x="96867" y="108048"/>
                  </a:cubicBezTo>
                  <a:lnTo>
                    <a:pt x="107951" y="96867"/>
                  </a:lnTo>
                  <a:cubicBezTo>
                    <a:pt x="109590" y="95228"/>
                    <a:pt x="109108" y="93108"/>
                    <a:pt x="107951" y="91180"/>
                  </a:cubicBezTo>
                  <a:lnTo>
                    <a:pt x="104963" y="85975"/>
                  </a:lnTo>
                  <a:cubicBezTo>
                    <a:pt x="107180" y="82216"/>
                    <a:pt x="109108" y="77879"/>
                    <a:pt x="110168" y="73445"/>
                  </a:cubicBezTo>
                  <a:lnTo>
                    <a:pt x="115855" y="72096"/>
                  </a:lnTo>
                  <a:cubicBezTo>
                    <a:pt x="117783" y="71614"/>
                    <a:pt x="120000" y="70265"/>
                    <a:pt x="120000" y="68048"/>
                  </a:cubicBezTo>
                  <a:lnTo>
                    <a:pt x="120000" y="51951"/>
                  </a:lnTo>
                  <a:cubicBezTo>
                    <a:pt x="120000" y="49831"/>
                    <a:pt x="118072" y="48481"/>
                    <a:pt x="115855" y="47903"/>
                  </a:cubicBezTo>
                  <a:close/>
                  <a:moveTo>
                    <a:pt x="114506" y="66698"/>
                  </a:moveTo>
                  <a:lnTo>
                    <a:pt x="114506" y="66698"/>
                  </a:lnTo>
                  <a:lnTo>
                    <a:pt x="108819" y="68048"/>
                  </a:lnTo>
                  <a:cubicBezTo>
                    <a:pt x="106891" y="68626"/>
                    <a:pt x="105253" y="69975"/>
                    <a:pt x="104963" y="71903"/>
                  </a:cubicBezTo>
                  <a:cubicBezTo>
                    <a:pt x="103903" y="75662"/>
                    <a:pt x="102265" y="79518"/>
                    <a:pt x="100337" y="82987"/>
                  </a:cubicBezTo>
                  <a:cubicBezTo>
                    <a:pt x="99277" y="84626"/>
                    <a:pt x="99277" y="86843"/>
                    <a:pt x="100337" y="88481"/>
                  </a:cubicBezTo>
                  <a:lnTo>
                    <a:pt x="103421" y="93301"/>
                  </a:lnTo>
                  <a:lnTo>
                    <a:pt x="93879" y="102843"/>
                  </a:lnTo>
                  <a:lnTo>
                    <a:pt x="93879" y="102843"/>
                  </a:lnTo>
                  <a:lnTo>
                    <a:pt x="88963" y="99855"/>
                  </a:lnTo>
                  <a:cubicBezTo>
                    <a:pt x="88096" y="99373"/>
                    <a:pt x="87036" y="99084"/>
                    <a:pt x="86265" y="99084"/>
                  </a:cubicBezTo>
                  <a:cubicBezTo>
                    <a:pt x="85397" y="99084"/>
                    <a:pt x="84337" y="99373"/>
                    <a:pt x="83469" y="99855"/>
                  </a:cubicBezTo>
                  <a:cubicBezTo>
                    <a:pt x="80000" y="101783"/>
                    <a:pt x="76144" y="103421"/>
                    <a:pt x="72385" y="104481"/>
                  </a:cubicBezTo>
                  <a:cubicBezTo>
                    <a:pt x="70457" y="105060"/>
                    <a:pt x="69108" y="106409"/>
                    <a:pt x="68530" y="108337"/>
                  </a:cubicBezTo>
                  <a:lnTo>
                    <a:pt x="67180" y="114024"/>
                  </a:lnTo>
                  <a:lnTo>
                    <a:pt x="67180" y="114024"/>
                  </a:lnTo>
                  <a:lnTo>
                    <a:pt x="53879" y="114024"/>
                  </a:lnTo>
                  <a:lnTo>
                    <a:pt x="52530" y="108337"/>
                  </a:lnTo>
                  <a:cubicBezTo>
                    <a:pt x="51951" y="106409"/>
                    <a:pt x="50602" y="104771"/>
                    <a:pt x="48674" y="104481"/>
                  </a:cubicBezTo>
                  <a:cubicBezTo>
                    <a:pt x="44915" y="103421"/>
                    <a:pt x="41060" y="101783"/>
                    <a:pt x="37590" y="99855"/>
                  </a:cubicBezTo>
                  <a:cubicBezTo>
                    <a:pt x="36722" y="99373"/>
                    <a:pt x="35662" y="99084"/>
                    <a:pt x="34795" y="99084"/>
                  </a:cubicBezTo>
                  <a:cubicBezTo>
                    <a:pt x="33734" y="99084"/>
                    <a:pt x="32963" y="99373"/>
                    <a:pt x="32096" y="99855"/>
                  </a:cubicBezTo>
                  <a:lnTo>
                    <a:pt x="27180" y="102843"/>
                  </a:lnTo>
                  <a:lnTo>
                    <a:pt x="27180" y="102843"/>
                  </a:lnTo>
                  <a:lnTo>
                    <a:pt x="17734" y="93301"/>
                  </a:lnTo>
                  <a:lnTo>
                    <a:pt x="20722" y="88481"/>
                  </a:lnTo>
                  <a:cubicBezTo>
                    <a:pt x="21783" y="86843"/>
                    <a:pt x="21783" y="84626"/>
                    <a:pt x="20722" y="82987"/>
                  </a:cubicBezTo>
                  <a:cubicBezTo>
                    <a:pt x="18506" y="79518"/>
                    <a:pt x="17156" y="75662"/>
                    <a:pt x="16096" y="71903"/>
                  </a:cubicBezTo>
                  <a:cubicBezTo>
                    <a:pt x="15518" y="69975"/>
                    <a:pt x="14168" y="68626"/>
                    <a:pt x="12240" y="68048"/>
                  </a:cubicBezTo>
                  <a:lnTo>
                    <a:pt x="6843" y="66698"/>
                  </a:lnTo>
                  <a:lnTo>
                    <a:pt x="6843" y="66698"/>
                  </a:lnTo>
                  <a:lnTo>
                    <a:pt x="6843" y="53397"/>
                  </a:lnTo>
                  <a:lnTo>
                    <a:pt x="12530" y="51951"/>
                  </a:lnTo>
                  <a:cubicBezTo>
                    <a:pt x="14457" y="51469"/>
                    <a:pt x="16096" y="50120"/>
                    <a:pt x="16289" y="48192"/>
                  </a:cubicBezTo>
                  <a:cubicBezTo>
                    <a:pt x="17445" y="44337"/>
                    <a:pt x="19084" y="40578"/>
                    <a:pt x="20915" y="37012"/>
                  </a:cubicBezTo>
                  <a:cubicBezTo>
                    <a:pt x="22072" y="35373"/>
                    <a:pt x="22072" y="33253"/>
                    <a:pt x="20915" y="31614"/>
                  </a:cubicBezTo>
                  <a:lnTo>
                    <a:pt x="17927" y="26698"/>
                  </a:lnTo>
                  <a:lnTo>
                    <a:pt x="17927" y="26698"/>
                  </a:lnTo>
                  <a:lnTo>
                    <a:pt x="27469" y="17156"/>
                  </a:lnTo>
                  <a:lnTo>
                    <a:pt x="32385" y="20144"/>
                  </a:lnTo>
                  <a:cubicBezTo>
                    <a:pt x="33156" y="20722"/>
                    <a:pt x="34313" y="21012"/>
                    <a:pt x="35084" y="21012"/>
                  </a:cubicBezTo>
                  <a:cubicBezTo>
                    <a:pt x="35951" y="21012"/>
                    <a:pt x="37012" y="20722"/>
                    <a:pt x="37783" y="20144"/>
                  </a:cubicBezTo>
                  <a:cubicBezTo>
                    <a:pt x="41349" y="18313"/>
                    <a:pt x="45204" y="16674"/>
                    <a:pt x="48963" y="15518"/>
                  </a:cubicBezTo>
                  <a:cubicBezTo>
                    <a:pt x="50891" y="15036"/>
                    <a:pt x="52240" y="13686"/>
                    <a:pt x="52819" y="11759"/>
                  </a:cubicBezTo>
                  <a:lnTo>
                    <a:pt x="54168" y="6072"/>
                  </a:lnTo>
                  <a:lnTo>
                    <a:pt x="67469" y="6072"/>
                  </a:lnTo>
                  <a:lnTo>
                    <a:pt x="67469" y="6072"/>
                  </a:lnTo>
                  <a:lnTo>
                    <a:pt x="68819" y="11759"/>
                  </a:lnTo>
                  <a:cubicBezTo>
                    <a:pt x="69397" y="13686"/>
                    <a:pt x="70746" y="15228"/>
                    <a:pt x="72674" y="15518"/>
                  </a:cubicBezTo>
                  <a:cubicBezTo>
                    <a:pt x="76433" y="16674"/>
                    <a:pt x="80289" y="18313"/>
                    <a:pt x="83759" y="20144"/>
                  </a:cubicBezTo>
                  <a:cubicBezTo>
                    <a:pt x="84626" y="20722"/>
                    <a:pt x="85686" y="21012"/>
                    <a:pt x="86554" y="21012"/>
                  </a:cubicBezTo>
                  <a:cubicBezTo>
                    <a:pt x="87614" y="21012"/>
                    <a:pt x="88385" y="20722"/>
                    <a:pt x="89253" y="20144"/>
                  </a:cubicBezTo>
                  <a:lnTo>
                    <a:pt x="94168" y="17156"/>
                  </a:lnTo>
                  <a:lnTo>
                    <a:pt x="103614" y="26698"/>
                  </a:lnTo>
                  <a:lnTo>
                    <a:pt x="103614" y="26698"/>
                  </a:lnTo>
                  <a:lnTo>
                    <a:pt x="100626" y="31614"/>
                  </a:lnTo>
                  <a:cubicBezTo>
                    <a:pt x="99566" y="33253"/>
                    <a:pt x="99566" y="35373"/>
                    <a:pt x="100626" y="37012"/>
                  </a:cubicBezTo>
                  <a:cubicBezTo>
                    <a:pt x="102554" y="40578"/>
                    <a:pt x="104192" y="44337"/>
                    <a:pt x="105253" y="48192"/>
                  </a:cubicBezTo>
                  <a:cubicBezTo>
                    <a:pt x="105831" y="50120"/>
                    <a:pt x="107180" y="51469"/>
                    <a:pt x="109108" y="51951"/>
                  </a:cubicBezTo>
                  <a:lnTo>
                    <a:pt x="114795" y="53397"/>
                  </a:lnTo>
                  <a:lnTo>
                    <a:pt x="114795" y="66698"/>
                  </a:lnTo>
                  <a:lnTo>
                    <a:pt x="114506" y="6669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54"/>
            <p:cNvSpPr/>
            <p:nvPr/>
          </p:nvSpPr>
          <p:spPr>
            <a:xfrm>
              <a:off x="5259388" y="4083847"/>
              <a:ext cx="297000" cy="297000"/>
            </a:xfrm>
            <a:custGeom>
              <a:rect b="b" l="l" r="r" t="t"/>
              <a:pathLst>
                <a:path extrusionOk="0" h="120000" w="120000">
                  <a:moveTo>
                    <a:pt x="109073" y="0"/>
                  </a:moveTo>
                  <a:lnTo>
                    <a:pt x="10829" y="0"/>
                  </a:lnTo>
                  <a:cubicBezTo>
                    <a:pt x="4834" y="0"/>
                    <a:pt x="0" y="4927"/>
                    <a:pt x="0" y="10917"/>
                  </a:cubicBezTo>
                  <a:lnTo>
                    <a:pt x="0" y="109082"/>
                  </a:lnTo>
                  <a:cubicBezTo>
                    <a:pt x="0" y="115072"/>
                    <a:pt x="4834" y="120000"/>
                    <a:pt x="10829" y="120000"/>
                  </a:cubicBezTo>
                  <a:lnTo>
                    <a:pt x="109073" y="120000"/>
                  </a:lnTo>
                  <a:cubicBezTo>
                    <a:pt x="115165" y="120000"/>
                    <a:pt x="120000" y="115072"/>
                    <a:pt x="120000" y="109082"/>
                  </a:cubicBezTo>
                  <a:lnTo>
                    <a:pt x="120000" y="10917"/>
                  </a:lnTo>
                  <a:cubicBezTo>
                    <a:pt x="120000" y="4927"/>
                    <a:pt x="115165" y="0"/>
                    <a:pt x="109073" y="0"/>
                  </a:cubicBezTo>
                  <a:close/>
                  <a:moveTo>
                    <a:pt x="5414" y="10917"/>
                  </a:moveTo>
                  <a:cubicBezTo>
                    <a:pt x="5414" y="7922"/>
                    <a:pt x="7832" y="5507"/>
                    <a:pt x="10829" y="5507"/>
                  </a:cubicBezTo>
                  <a:lnTo>
                    <a:pt x="24270" y="5507"/>
                  </a:lnTo>
                  <a:cubicBezTo>
                    <a:pt x="22917" y="15265"/>
                    <a:pt x="15278" y="23188"/>
                    <a:pt x="5414" y="24347"/>
                  </a:cubicBezTo>
                  <a:lnTo>
                    <a:pt x="5414" y="10917"/>
                  </a:lnTo>
                  <a:close/>
                  <a:moveTo>
                    <a:pt x="5414" y="30048"/>
                  </a:moveTo>
                  <a:cubicBezTo>
                    <a:pt x="18275" y="28695"/>
                    <a:pt x="28622" y="18550"/>
                    <a:pt x="29685" y="5507"/>
                  </a:cubicBezTo>
                  <a:lnTo>
                    <a:pt x="57244" y="5507"/>
                  </a:lnTo>
                  <a:lnTo>
                    <a:pt x="57244" y="9565"/>
                  </a:lnTo>
                  <a:lnTo>
                    <a:pt x="57244" y="9565"/>
                  </a:lnTo>
                  <a:lnTo>
                    <a:pt x="51829" y="10917"/>
                  </a:lnTo>
                  <a:cubicBezTo>
                    <a:pt x="49895" y="11497"/>
                    <a:pt x="48251" y="12850"/>
                    <a:pt x="47961" y="14782"/>
                  </a:cubicBezTo>
                  <a:cubicBezTo>
                    <a:pt x="46897" y="18550"/>
                    <a:pt x="45253" y="22415"/>
                    <a:pt x="43319" y="25990"/>
                  </a:cubicBezTo>
                  <a:cubicBezTo>
                    <a:pt x="42256" y="27536"/>
                    <a:pt x="42256" y="29758"/>
                    <a:pt x="43319" y="31400"/>
                  </a:cubicBezTo>
                  <a:lnTo>
                    <a:pt x="46317" y="36328"/>
                  </a:lnTo>
                  <a:lnTo>
                    <a:pt x="36841" y="45893"/>
                  </a:lnTo>
                  <a:lnTo>
                    <a:pt x="36841" y="45893"/>
                  </a:lnTo>
                  <a:lnTo>
                    <a:pt x="31909" y="42898"/>
                  </a:lnTo>
                  <a:cubicBezTo>
                    <a:pt x="31039" y="42318"/>
                    <a:pt x="29975" y="42028"/>
                    <a:pt x="29202" y="42028"/>
                  </a:cubicBezTo>
                  <a:cubicBezTo>
                    <a:pt x="28331" y="42028"/>
                    <a:pt x="27268" y="42318"/>
                    <a:pt x="26398" y="42898"/>
                  </a:cubicBezTo>
                  <a:cubicBezTo>
                    <a:pt x="22917" y="44734"/>
                    <a:pt x="19049" y="46376"/>
                    <a:pt x="15278" y="47536"/>
                  </a:cubicBezTo>
                  <a:cubicBezTo>
                    <a:pt x="13344" y="48019"/>
                    <a:pt x="11990" y="49371"/>
                    <a:pt x="11410" y="51304"/>
                  </a:cubicBezTo>
                  <a:lnTo>
                    <a:pt x="10056" y="57004"/>
                  </a:lnTo>
                  <a:lnTo>
                    <a:pt x="10056" y="57004"/>
                  </a:lnTo>
                  <a:lnTo>
                    <a:pt x="5414" y="57004"/>
                  </a:lnTo>
                  <a:lnTo>
                    <a:pt x="5414" y="30048"/>
                  </a:lnTo>
                  <a:close/>
                  <a:moveTo>
                    <a:pt x="95439" y="114589"/>
                  </a:moveTo>
                  <a:lnTo>
                    <a:pt x="76390" y="114589"/>
                  </a:lnTo>
                  <a:cubicBezTo>
                    <a:pt x="72812" y="109951"/>
                    <a:pt x="70878" y="104444"/>
                    <a:pt x="70878" y="98164"/>
                  </a:cubicBezTo>
                  <a:cubicBezTo>
                    <a:pt x="70878" y="94396"/>
                    <a:pt x="71748" y="90821"/>
                    <a:pt x="73102" y="87342"/>
                  </a:cubicBezTo>
                  <a:lnTo>
                    <a:pt x="87510" y="95458"/>
                  </a:lnTo>
                  <a:cubicBezTo>
                    <a:pt x="87316" y="96328"/>
                    <a:pt x="87316" y="97391"/>
                    <a:pt x="87316" y="98164"/>
                  </a:cubicBezTo>
                  <a:cubicBezTo>
                    <a:pt x="87316" y="103381"/>
                    <a:pt x="90797" y="107439"/>
                    <a:pt x="95439" y="108888"/>
                  </a:cubicBezTo>
                  <a:lnTo>
                    <a:pt x="95439" y="114589"/>
                  </a:lnTo>
                  <a:close/>
                  <a:moveTo>
                    <a:pt x="92731" y="98164"/>
                  </a:moveTo>
                  <a:cubicBezTo>
                    <a:pt x="92731" y="95169"/>
                    <a:pt x="95245" y="92753"/>
                    <a:pt x="98243" y="92753"/>
                  </a:cubicBezTo>
                  <a:cubicBezTo>
                    <a:pt x="101240" y="92753"/>
                    <a:pt x="103658" y="95169"/>
                    <a:pt x="103658" y="98164"/>
                  </a:cubicBezTo>
                  <a:cubicBezTo>
                    <a:pt x="103658" y="101159"/>
                    <a:pt x="101240" y="103671"/>
                    <a:pt x="98243" y="103671"/>
                  </a:cubicBezTo>
                  <a:cubicBezTo>
                    <a:pt x="95245" y="103671"/>
                    <a:pt x="92731" y="101159"/>
                    <a:pt x="92731" y="98164"/>
                  </a:cubicBezTo>
                  <a:close/>
                  <a:moveTo>
                    <a:pt x="114585" y="109082"/>
                  </a:moveTo>
                  <a:cubicBezTo>
                    <a:pt x="114585" y="112077"/>
                    <a:pt x="112070" y="114589"/>
                    <a:pt x="109073" y="114589"/>
                  </a:cubicBezTo>
                  <a:lnTo>
                    <a:pt x="100950" y="114589"/>
                  </a:lnTo>
                  <a:lnTo>
                    <a:pt x="100950" y="108888"/>
                  </a:lnTo>
                  <a:cubicBezTo>
                    <a:pt x="105592" y="107729"/>
                    <a:pt x="109073" y="103381"/>
                    <a:pt x="109073" y="98164"/>
                  </a:cubicBezTo>
                  <a:cubicBezTo>
                    <a:pt x="109073" y="97391"/>
                    <a:pt x="108879" y="96328"/>
                    <a:pt x="108879" y="95458"/>
                  </a:cubicBezTo>
                  <a:lnTo>
                    <a:pt x="114585" y="92173"/>
                  </a:lnTo>
                  <a:lnTo>
                    <a:pt x="114585" y="109082"/>
                  </a:lnTo>
                  <a:close/>
                  <a:moveTo>
                    <a:pt x="114585" y="85893"/>
                  </a:moveTo>
                  <a:lnTo>
                    <a:pt x="106075" y="90531"/>
                  </a:lnTo>
                  <a:cubicBezTo>
                    <a:pt x="104238" y="88405"/>
                    <a:pt x="101240" y="87342"/>
                    <a:pt x="98243" y="87342"/>
                  </a:cubicBezTo>
                  <a:cubicBezTo>
                    <a:pt x="95245" y="87342"/>
                    <a:pt x="92151" y="88695"/>
                    <a:pt x="90314" y="90531"/>
                  </a:cubicBezTo>
                  <a:lnTo>
                    <a:pt x="75809" y="82415"/>
                  </a:lnTo>
                  <a:cubicBezTo>
                    <a:pt x="80741" y="75265"/>
                    <a:pt x="88960" y="70628"/>
                    <a:pt x="98243" y="70628"/>
                  </a:cubicBezTo>
                  <a:cubicBezTo>
                    <a:pt x="104431" y="70628"/>
                    <a:pt x="109943" y="72850"/>
                    <a:pt x="114585" y="76135"/>
                  </a:cubicBezTo>
                  <a:lnTo>
                    <a:pt x="114585" y="85893"/>
                  </a:lnTo>
                  <a:close/>
                  <a:moveTo>
                    <a:pt x="114585" y="70144"/>
                  </a:moveTo>
                  <a:cubicBezTo>
                    <a:pt x="109653" y="67439"/>
                    <a:pt x="104238" y="65507"/>
                    <a:pt x="98243" y="65507"/>
                  </a:cubicBezTo>
                  <a:cubicBezTo>
                    <a:pt x="80161" y="65507"/>
                    <a:pt x="65463" y="80193"/>
                    <a:pt x="65463" y="98164"/>
                  </a:cubicBezTo>
                  <a:cubicBezTo>
                    <a:pt x="65463" y="104251"/>
                    <a:pt x="67107" y="109661"/>
                    <a:pt x="70104" y="114589"/>
                  </a:cubicBezTo>
                  <a:lnTo>
                    <a:pt x="46124" y="114589"/>
                  </a:lnTo>
                  <a:lnTo>
                    <a:pt x="43609" y="105797"/>
                  </a:lnTo>
                  <a:lnTo>
                    <a:pt x="48831" y="103091"/>
                  </a:lnTo>
                  <a:cubicBezTo>
                    <a:pt x="50475" y="102028"/>
                    <a:pt x="51539" y="100386"/>
                    <a:pt x="51539" y="98164"/>
                  </a:cubicBezTo>
                  <a:cubicBezTo>
                    <a:pt x="51539" y="94106"/>
                    <a:pt x="52119" y="90048"/>
                    <a:pt x="53182" y="86183"/>
                  </a:cubicBezTo>
                  <a:cubicBezTo>
                    <a:pt x="53763" y="84347"/>
                    <a:pt x="53182" y="82125"/>
                    <a:pt x="51829" y="80772"/>
                  </a:cubicBezTo>
                  <a:lnTo>
                    <a:pt x="47671" y="76618"/>
                  </a:lnTo>
                  <a:lnTo>
                    <a:pt x="47671" y="76618"/>
                  </a:lnTo>
                  <a:lnTo>
                    <a:pt x="54536" y="64927"/>
                  </a:lnTo>
                  <a:lnTo>
                    <a:pt x="60241" y="66570"/>
                  </a:lnTo>
                  <a:cubicBezTo>
                    <a:pt x="62175" y="67149"/>
                    <a:pt x="64399" y="66570"/>
                    <a:pt x="65753" y="65217"/>
                  </a:cubicBezTo>
                  <a:cubicBezTo>
                    <a:pt x="68751" y="62222"/>
                    <a:pt x="71748" y="59806"/>
                    <a:pt x="75229" y="57874"/>
                  </a:cubicBezTo>
                  <a:cubicBezTo>
                    <a:pt x="76873" y="56714"/>
                    <a:pt x="78033" y="55169"/>
                    <a:pt x="78033" y="52946"/>
                  </a:cubicBezTo>
                  <a:lnTo>
                    <a:pt x="78033" y="47246"/>
                  </a:lnTo>
                  <a:lnTo>
                    <a:pt x="78033" y="47246"/>
                  </a:lnTo>
                  <a:lnTo>
                    <a:pt x="91087" y="43671"/>
                  </a:lnTo>
                  <a:lnTo>
                    <a:pt x="93795" y="48888"/>
                  </a:lnTo>
                  <a:cubicBezTo>
                    <a:pt x="94375" y="49661"/>
                    <a:pt x="94955" y="50531"/>
                    <a:pt x="95729" y="51014"/>
                  </a:cubicBezTo>
                  <a:cubicBezTo>
                    <a:pt x="96599" y="51594"/>
                    <a:pt x="97373" y="51884"/>
                    <a:pt x="98436" y="51884"/>
                  </a:cubicBezTo>
                  <a:cubicBezTo>
                    <a:pt x="102594" y="51884"/>
                    <a:pt x="106655" y="52367"/>
                    <a:pt x="110523" y="53526"/>
                  </a:cubicBezTo>
                  <a:cubicBezTo>
                    <a:pt x="111877" y="53719"/>
                    <a:pt x="113521" y="53526"/>
                    <a:pt x="114875" y="52657"/>
                  </a:cubicBezTo>
                  <a:lnTo>
                    <a:pt x="114875" y="70144"/>
                  </a:lnTo>
                  <a:lnTo>
                    <a:pt x="114585" y="70144"/>
                  </a:lnTo>
                  <a:close/>
                  <a:moveTo>
                    <a:pt x="114585" y="45024"/>
                  </a:moveTo>
                  <a:lnTo>
                    <a:pt x="111587" y="48019"/>
                  </a:lnTo>
                  <a:cubicBezTo>
                    <a:pt x="107236" y="46956"/>
                    <a:pt x="102594" y="46376"/>
                    <a:pt x="98243" y="46376"/>
                  </a:cubicBezTo>
                  <a:lnTo>
                    <a:pt x="95245" y="41256"/>
                  </a:lnTo>
                  <a:cubicBezTo>
                    <a:pt x="94665" y="40096"/>
                    <a:pt x="93795" y="39323"/>
                    <a:pt x="93021" y="38743"/>
                  </a:cubicBezTo>
                  <a:cubicBezTo>
                    <a:pt x="92151" y="38260"/>
                    <a:pt x="91377" y="38260"/>
                    <a:pt x="90314" y="38454"/>
                  </a:cubicBezTo>
                  <a:lnTo>
                    <a:pt x="74746" y="42608"/>
                  </a:lnTo>
                  <a:cubicBezTo>
                    <a:pt x="72522" y="43091"/>
                    <a:pt x="72038" y="45314"/>
                    <a:pt x="72038" y="47536"/>
                  </a:cubicBezTo>
                  <a:lnTo>
                    <a:pt x="72038" y="53526"/>
                  </a:lnTo>
                  <a:cubicBezTo>
                    <a:pt x="68170" y="55652"/>
                    <a:pt x="64399" y="58357"/>
                    <a:pt x="61112" y="61642"/>
                  </a:cubicBezTo>
                  <a:lnTo>
                    <a:pt x="55310" y="60000"/>
                  </a:lnTo>
                  <a:cubicBezTo>
                    <a:pt x="53473" y="59516"/>
                    <a:pt x="50958" y="59516"/>
                    <a:pt x="49895" y="61352"/>
                  </a:cubicBezTo>
                  <a:lnTo>
                    <a:pt x="41966" y="75265"/>
                  </a:lnTo>
                  <a:cubicBezTo>
                    <a:pt x="40902" y="77198"/>
                    <a:pt x="41966" y="79130"/>
                    <a:pt x="43319" y="80772"/>
                  </a:cubicBezTo>
                  <a:lnTo>
                    <a:pt x="47671" y="84830"/>
                  </a:lnTo>
                  <a:cubicBezTo>
                    <a:pt x="46607" y="89178"/>
                    <a:pt x="46124" y="93816"/>
                    <a:pt x="46124" y="98164"/>
                  </a:cubicBezTo>
                  <a:lnTo>
                    <a:pt x="40902" y="101159"/>
                  </a:lnTo>
                  <a:cubicBezTo>
                    <a:pt x="39258" y="102318"/>
                    <a:pt x="37614" y="103961"/>
                    <a:pt x="38195" y="106086"/>
                  </a:cubicBezTo>
                  <a:lnTo>
                    <a:pt x="40322" y="114589"/>
                  </a:lnTo>
                  <a:lnTo>
                    <a:pt x="10829" y="114589"/>
                  </a:lnTo>
                  <a:cubicBezTo>
                    <a:pt x="7832" y="114589"/>
                    <a:pt x="5414" y="112077"/>
                    <a:pt x="5414" y="109082"/>
                  </a:cubicBezTo>
                  <a:lnTo>
                    <a:pt x="5414" y="62801"/>
                  </a:lnTo>
                  <a:lnTo>
                    <a:pt x="10636" y="62801"/>
                  </a:lnTo>
                  <a:cubicBezTo>
                    <a:pt x="12763" y="62801"/>
                    <a:pt x="13827" y="60869"/>
                    <a:pt x="14697" y="58647"/>
                  </a:cubicBezTo>
                  <a:lnTo>
                    <a:pt x="16051" y="52946"/>
                  </a:lnTo>
                  <a:cubicBezTo>
                    <a:pt x="20402" y="51884"/>
                    <a:pt x="24754" y="49951"/>
                    <a:pt x="28622" y="47729"/>
                  </a:cubicBezTo>
                  <a:lnTo>
                    <a:pt x="33843" y="50724"/>
                  </a:lnTo>
                  <a:cubicBezTo>
                    <a:pt x="34907" y="51304"/>
                    <a:pt x="35970" y="51594"/>
                    <a:pt x="37034" y="51594"/>
                  </a:cubicBezTo>
                  <a:cubicBezTo>
                    <a:pt x="37904" y="51594"/>
                    <a:pt x="38678" y="51304"/>
                    <a:pt x="39548" y="50724"/>
                  </a:cubicBezTo>
                  <a:lnTo>
                    <a:pt x="50668" y="39613"/>
                  </a:lnTo>
                  <a:cubicBezTo>
                    <a:pt x="52312" y="37971"/>
                    <a:pt x="51829" y="35748"/>
                    <a:pt x="50668" y="33816"/>
                  </a:cubicBezTo>
                  <a:lnTo>
                    <a:pt x="47671" y="28695"/>
                  </a:lnTo>
                  <a:cubicBezTo>
                    <a:pt x="49895" y="24830"/>
                    <a:pt x="51829" y="20483"/>
                    <a:pt x="52892" y="16135"/>
                  </a:cubicBezTo>
                  <a:lnTo>
                    <a:pt x="58597" y="14782"/>
                  </a:lnTo>
                  <a:cubicBezTo>
                    <a:pt x="60531" y="14202"/>
                    <a:pt x="62755" y="12850"/>
                    <a:pt x="62755" y="10724"/>
                  </a:cubicBezTo>
                  <a:lnTo>
                    <a:pt x="62755" y="5507"/>
                  </a:lnTo>
                  <a:lnTo>
                    <a:pt x="109073" y="5507"/>
                  </a:lnTo>
                  <a:cubicBezTo>
                    <a:pt x="112070" y="5507"/>
                    <a:pt x="114585" y="7922"/>
                    <a:pt x="114585" y="10917"/>
                  </a:cubicBezTo>
                  <a:lnTo>
                    <a:pt x="114585" y="450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54"/>
            <p:cNvSpPr/>
            <p:nvPr/>
          </p:nvSpPr>
          <p:spPr>
            <a:xfrm>
              <a:off x="5821065" y="4107917"/>
              <a:ext cx="304800" cy="240600"/>
            </a:xfrm>
            <a:custGeom>
              <a:rect b="b" l="l" r="r" t="t"/>
              <a:pathLst>
                <a:path extrusionOk="0" h="120000" w="120000">
                  <a:moveTo>
                    <a:pt x="87246" y="106653"/>
                  </a:moveTo>
                  <a:cubicBezTo>
                    <a:pt x="85603" y="106653"/>
                    <a:pt x="84541" y="108070"/>
                    <a:pt x="84541" y="110078"/>
                  </a:cubicBezTo>
                  <a:lnTo>
                    <a:pt x="84541" y="116692"/>
                  </a:lnTo>
                  <a:cubicBezTo>
                    <a:pt x="84541" y="118700"/>
                    <a:pt x="85603" y="120000"/>
                    <a:pt x="87246" y="120000"/>
                  </a:cubicBezTo>
                  <a:cubicBezTo>
                    <a:pt x="88888" y="120000"/>
                    <a:pt x="90048" y="118700"/>
                    <a:pt x="90048" y="116692"/>
                  </a:cubicBezTo>
                  <a:lnTo>
                    <a:pt x="90048" y="110078"/>
                  </a:lnTo>
                  <a:cubicBezTo>
                    <a:pt x="90048" y="108070"/>
                    <a:pt x="88888" y="106653"/>
                    <a:pt x="87246" y="106653"/>
                  </a:cubicBezTo>
                  <a:close/>
                  <a:moveTo>
                    <a:pt x="19130" y="33425"/>
                  </a:moveTo>
                  <a:lnTo>
                    <a:pt x="100869" y="33425"/>
                  </a:lnTo>
                  <a:cubicBezTo>
                    <a:pt x="102512" y="33425"/>
                    <a:pt x="103671" y="32007"/>
                    <a:pt x="103671" y="30000"/>
                  </a:cubicBezTo>
                  <a:cubicBezTo>
                    <a:pt x="103671" y="27992"/>
                    <a:pt x="102512" y="26692"/>
                    <a:pt x="100869" y="26692"/>
                  </a:cubicBezTo>
                  <a:lnTo>
                    <a:pt x="19130" y="26692"/>
                  </a:lnTo>
                  <a:cubicBezTo>
                    <a:pt x="17487" y="26692"/>
                    <a:pt x="16425" y="27992"/>
                    <a:pt x="16425" y="30000"/>
                  </a:cubicBezTo>
                  <a:cubicBezTo>
                    <a:pt x="16425" y="32007"/>
                    <a:pt x="17487" y="33425"/>
                    <a:pt x="19130" y="33425"/>
                  </a:cubicBezTo>
                  <a:close/>
                  <a:moveTo>
                    <a:pt x="32753" y="106653"/>
                  </a:moveTo>
                  <a:cubicBezTo>
                    <a:pt x="31111" y="106653"/>
                    <a:pt x="30048" y="108070"/>
                    <a:pt x="30048" y="110078"/>
                  </a:cubicBezTo>
                  <a:lnTo>
                    <a:pt x="30048" y="116692"/>
                  </a:lnTo>
                  <a:cubicBezTo>
                    <a:pt x="30048" y="118700"/>
                    <a:pt x="31111" y="120000"/>
                    <a:pt x="32753" y="120000"/>
                  </a:cubicBezTo>
                  <a:cubicBezTo>
                    <a:pt x="34396" y="120000"/>
                    <a:pt x="35458" y="118700"/>
                    <a:pt x="35458" y="116692"/>
                  </a:cubicBezTo>
                  <a:lnTo>
                    <a:pt x="35458" y="110078"/>
                  </a:lnTo>
                  <a:cubicBezTo>
                    <a:pt x="35458" y="108070"/>
                    <a:pt x="34396" y="106653"/>
                    <a:pt x="32753" y="106653"/>
                  </a:cubicBezTo>
                  <a:close/>
                  <a:moveTo>
                    <a:pt x="114589" y="0"/>
                  </a:moveTo>
                  <a:lnTo>
                    <a:pt x="5507" y="0"/>
                  </a:lnTo>
                  <a:cubicBezTo>
                    <a:pt x="2512" y="0"/>
                    <a:pt x="0" y="3070"/>
                    <a:pt x="0" y="6732"/>
                  </a:cubicBezTo>
                  <a:lnTo>
                    <a:pt x="0" y="106653"/>
                  </a:lnTo>
                  <a:cubicBezTo>
                    <a:pt x="0" y="110314"/>
                    <a:pt x="2512" y="113385"/>
                    <a:pt x="5507" y="113385"/>
                  </a:cubicBezTo>
                  <a:lnTo>
                    <a:pt x="21835" y="113385"/>
                  </a:lnTo>
                  <a:cubicBezTo>
                    <a:pt x="23478" y="113385"/>
                    <a:pt x="24541" y="112086"/>
                    <a:pt x="24541" y="110078"/>
                  </a:cubicBezTo>
                  <a:cubicBezTo>
                    <a:pt x="24541" y="104409"/>
                    <a:pt x="28115" y="100039"/>
                    <a:pt x="32753" y="100039"/>
                  </a:cubicBezTo>
                  <a:cubicBezTo>
                    <a:pt x="37391" y="100039"/>
                    <a:pt x="40966" y="104409"/>
                    <a:pt x="40966" y="110078"/>
                  </a:cubicBezTo>
                  <a:cubicBezTo>
                    <a:pt x="40966" y="112086"/>
                    <a:pt x="42028" y="113385"/>
                    <a:pt x="43671" y="113385"/>
                  </a:cubicBezTo>
                  <a:lnTo>
                    <a:pt x="76328" y="113385"/>
                  </a:lnTo>
                  <a:cubicBezTo>
                    <a:pt x="77971" y="113385"/>
                    <a:pt x="79130" y="112086"/>
                    <a:pt x="79130" y="110078"/>
                  </a:cubicBezTo>
                  <a:cubicBezTo>
                    <a:pt x="79130" y="104409"/>
                    <a:pt x="82608" y="100039"/>
                    <a:pt x="87246" y="100039"/>
                  </a:cubicBezTo>
                  <a:cubicBezTo>
                    <a:pt x="91884" y="100039"/>
                    <a:pt x="95458" y="104409"/>
                    <a:pt x="95458" y="110078"/>
                  </a:cubicBezTo>
                  <a:cubicBezTo>
                    <a:pt x="95458" y="112086"/>
                    <a:pt x="96521" y="113385"/>
                    <a:pt x="98164" y="113385"/>
                  </a:cubicBezTo>
                  <a:lnTo>
                    <a:pt x="114589" y="113385"/>
                  </a:lnTo>
                  <a:cubicBezTo>
                    <a:pt x="117584" y="113385"/>
                    <a:pt x="120000" y="110314"/>
                    <a:pt x="120000" y="106653"/>
                  </a:cubicBezTo>
                  <a:lnTo>
                    <a:pt x="120000" y="6732"/>
                  </a:lnTo>
                  <a:cubicBezTo>
                    <a:pt x="120000" y="3070"/>
                    <a:pt x="117584" y="0"/>
                    <a:pt x="114589" y="0"/>
                  </a:cubicBezTo>
                  <a:close/>
                  <a:moveTo>
                    <a:pt x="114589" y="106653"/>
                  </a:moveTo>
                  <a:lnTo>
                    <a:pt x="100676" y="106653"/>
                  </a:lnTo>
                  <a:cubicBezTo>
                    <a:pt x="99323" y="99094"/>
                    <a:pt x="93816" y="93425"/>
                    <a:pt x="87246" y="93425"/>
                  </a:cubicBezTo>
                  <a:cubicBezTo>
                    <a:pt x="80772" y="93425"/>
                    <a:pt x="75265" y="99094"/>
                    <a:pt x="73913" y="106653"/>
                  </a:cubicBezTo>
                  <a:lnTo>
                    <a:pt x="46086" y="106653"/>
                  </a:lnTo>
                  <a:cubicBezTo>
                    <a:pt x="44734" y="99094"/>
                    <a:pt x="39323" y="93425"/>
                    <a:pt x="32753" y="93425"/>
                  </a:cubicBezTo>
                  <a:cubicBezTo>
                    <a:pt x="26183" y="93425"/>
                    <a:pt x="20772" y="99094"/>
                    <a:pt x="19420" y="106653"/>
                  </a:cubicBezTo>
                  <a:lnTo>
                    <a:pt x="5507" y="106653"/>
                  </a:lnTo>
                  <a:lnTo>
                    <a:pt x="5507" y="6732"/>
                  </a:lnTo>
                  <a:lnTo>
                    <a:pt x="114589" y="6732"/>
                  </a:lnTo>
                  <a:lnTo>
                    <a:pt x="114589" y="106653"/>
                  </a:lnTo>
                  <a:close/>
                  <a:moveTo>
                    <a:pt x="19130" y="73346"/>
                  </a:moveTo>
                  <a:lnTo>
                    <a:pt x="73623" y="73346"/>
                  </a:lnTo>
                  <a:cubicBezTo>
                    <a:pt x="75265" y="73346"/>
                    <a:pt x="76328" y="72047"/>
                    <a:pt x="76328" y="70039"/>
                  </a:cubicBezTo>
                  <a:cubicBezTo>
                    <a:pt x="76328" y="68031"/>
                    <a:pt x="75265" y="66732"/>
                    <a:pt x="73623" y="66732"/>
                  </a:cubicBezTo>
                  <a:lnTo>
                    <a:pt x="19130" y="66732"/>
                  </a:lnTo>
                  <a:cubicBezTo>
                    <a:pt x="17487" y="66732"/>
                    <a:pt x="16425" y="68031"/>
                    <a:pt x="16425" y="70039"/>
                  </a:cubicBezTo>
                  <a:cubicBezTo>
                    <a:pt x="16425" y="72047"/>
                    <a:pt x="17487" y="73346"/>
                    <a:pt x="19130" y="73346"/>
                  </a:cubicBezTo>
                  <a:close/>
                  <a:moveTo>
                    <a:pt x="19130" y="60000"/>
                  </a:moveTo>
                  <a:lnTo>
                    <a:pt x="100869" y="60000"/>
                  </a:lnTo>
                  <a:cubicBezTo>
                    <a:pt x="102512" y="60000"/>
                    <a:pt x="103671" y="58700"/>
                    <a:pt x="103671" y="56692"/>
                  </a:cubicBezTo>
                  <a:cubicBezTo>
                    <a:pt x="103671" y="54685"/>
                    <a:pt x="102512" y="53385"/>
                    <a:pt x="100869" y="53385"/>
                  </a:cubicBezTo>
                  <a:lnTo>
                    <a:pt x="19130" y="53385"/>
                  </a:lnTo>
                  <a:cubicBezTo>
                    <a:pt x="17487" y="53385"/>
                    <a:pt x="16425" y="54685"/>
                    <a:pt x="16425" y="56692"/>
                  </a:cubicBezTo>
                  <a:cubicBezTo>
                    <a:pt x="16425" y="58700"/>
                    <a:pt x="17487" y="60000"/>
                    <a:pt x="19130" y="60000"/>
                  </a:cubicBezTo>
                  <a:close/>
                  <a:moveTo>
                    <a:pt x="19130" y="46653"/>
                  </a:moveTo>
                  <a:lnTo>
                    <a:pt x="100869" y="46653"/>
                  </a:lnTo>
                  <a:cubicBezTo>
                    <a:pt x="102512" y="46653"/>
                    <a:pt x="103671" y="45354"/>
                    <a:pt x="103671" y="43346"/>
                  </a:cubicBezTo>
                  <a:cubicBezTo>
                    <a:pt x="103671" y="41338"/>
                    <a:pt x="102512" y="40039"/>
                    <a:pt x="100869" y="40039"/>
                  </a:cubicBezTo>
                  <a:lnTo>
                    <a:pt x="19130" y="40039"/>
                  </a:lnTo>
                  <a:cubicBezTo>
                    <a:pt x="17487" y="40039"/>
                    <a:pt x="16425" y="41338"/>
                    <a:pt x="16425" y="43346"/>
                  </a:cubicBezTo>
                  <a:cubicBezTo>
                    <a:pt x="16425" y="45354"/>
                    <a:pt x="17487" y="46653"/>
                    <a:pt x="19130" y="4665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54"/>
            <p:cNvSpPr/>
            <p:nvPr/>
          </p:nvSpPr>
          <p:spPr>
            <a:xfrm>
              <a:off x="6311518" y="673648"/>
              <a:ext cx="304800" cy="272700"/>
            </a:xfrm>
            <a:custGeom>
              <a:rect b="b" l="l" r="r" t="t"/>
              <a:pathLst>
                <a:path extrusionOk="0" h="120000" w="120000">
                  <a:moveTo>
                    <a:pt x="90048" y="108085"/>
                  </a:moveTo>
                  <a:cubicBezTo>
                    <a:pt x="88405" y="108085"/>
                    <a:pt x="87246" y="109255"/>
                    <a:pt x="87246" y="111063"/>
                  </a:cubicBezTo>
                  <a:lnTo>
                    <a:pt x="87246" y="117021"/>
                  </a:lnTo>
                  <a:cubicBezTo>
                    <a:pt x="87246" y="118829"/>
                    <a:pt x="88405" y="120000"/>
                    <a:pt x="90048" y="120000"/>
                  </a:cubicBezTo>
                  <a:cubicBezTo>
                    <a:pt x="91594" y="120000"/>
                    <a:pt x="92753" y="118829"/>
                    <a:pt x="92753" y="117021"/>
                  </a:cubicBezTo>
                  <a:lnTo>
                    <a:pt x="92753" y="111063"/>
                  </a:lnTo>
                  <a:cubicBezTo>
                    <a:pt x="92753" y="109255"/>
                    <a:pt x="91594" y="108085"/>
                    <a:pt x="90048" y="108085"/>
                  </a:cubicBezTo>
                  <a:close/>
                  <a:moveTo>
                    <a:pt x="13623" y="84042"/>
                  </a:moveTo>
                  <a:lnTo>
                    <a:pt x="5507" y="84042"/>
                  </a:lnTo>
                  <a:lnTo>
                    <a:pt x="5507" y="5957"/>
                  </a:lnTo>
                  <a:lnTo>
                    <a:pt x="92753" y="5957"/>
                  </a:lnTo>
                  <a:lnTo>
                    <a:pt x="92753" y="15000"/>
                  </a:lnTo>
                  <a:cubicBezTo>
                    <a:pt x="92753" y="16808"/>
                    <a:pt x="93816" y="17978"/>
                    <a:pt x="95458" y="17978"/>
                  </a:cubicBezTo>
                  <a:cubicBezTo>
                    <a:pt x="97101" y="17978"/>
                    <a:pt x="98164" y="16808"/>
                    <a:pt x="98164" y="15000"/>
                  </a:cubicBezTo>
                  <a:lnTo>
                    <a:pt x="98164" y="5957"/>
                  </a:lnTo>
                  <a:cubicBezTo>
                    <a:pt x="98164" y="2659"/>
                    <a:pt x="95748" y="0"/>
                    <a:pt x="92753" y="0"/>
                  </a:cubicBezTo>
                  <a:lnTo>
                    <a:pt x="5507" y="0"/>
                  </a:lnTo>
                  <a:cubicBezTo>
                    <a:pt x="2512" y="0"/>
                    <a:pt x="0" y="2659"/>
                    <a:pt x="0" y="5957"/>
                  </a:cubicBezTo>
                  <a:lnTo>
                    <a:pt x="0" y="84042"/>
                  </a:lnTo>
                  <a:cubicBezTo>
                    <a:pt x="0" y="87340"/>
                    <a:pt x="2512" y="90000"/>
                    <a:pt x="5507" y="90000"/>
                  </a:cubicBezTo>
                  <a:lnTo>
                    <a:pt x="13623" y="90000"/>
                  </a:lnTo>
                  <a:cubicBezTo>
                    <a:pt x="15265" y="90000"/>
                    <a:pt x="16425" y="88829"/>
                    <a:pt x="16425" y="87021"/>
                  </a:cubicBezTo>
                  <a:cubicBezTo>
                    <a:pt x="16425" y="85212"/>
                    <a:pt x="15265" y="84042"/>
                    <a:pt x="13623" y="84042"/>
                  </a:cubicBezTo>
                  <a:close/>
                  <a:moveTo>
                    <a:pt x="51787" y="108085"/>
                  </a:moveTo>
                  <a:cubicBezTo>
                    <a:pt x="50241" y="108085"/>
                    <a:pt x="49082" y="109255"/>
                    <a:pt x="49082" y="111063"/>
                  </a:cubicBezTo>
                  <a:lnTo>
                    <a:pt x="49082" y="117021"/>
                  </a:lnTo>
                  <a:cubicBezTo>
                    <a:pt x="49082" y="118829"/>
                    <a:pt x="50241" y="120000"/>
                    <a:pt x="51787" y="120000"/>
                  </a:cubicBezTo>
                  <a:cubicBezTo>
                    <a:pt x="53429" y="120000"/>
                    <a:pt x="54589" y="118829"/>
                    <a:pt x="54589" y="117021"/>
                  </a:cubicBezTo>
                  <a:lnTo>
                    <a:pt x="54589" y="111063"/>
                  </a:lnTo>
                  <a:cubicBezTo>
                    <a:pt x="54589" y="109255"/>
                    <a:pt x="53429" y="108085"/>
                    <a:pt x="51787" y="108085"/>
                  </a:cubicBezTo>
                  <a:close/>
                  <a:moveTo>
                    <a:pt x="40966" y="54042"/>
                  </a:moveTo>
                  <a:lnTo>
                    <a:pt x="100869" y="54042"/>
                  </a:lnTo>
                  <a:cubicBezTo>
                    <a:pt x="102512" y="54042"/>
                    <a:pt x="103671" y="52765"/>
                    <a:pt x="103671" y="50957"/>
                  </a:cubicBezTo>
                  <a:cubicBezTo>
                    <a:pt x="103671" y="49148"/>
                    <a:pt x="102512" y="47978"/>
                    <a:pt x="100869" y="47978"/>
                  </a:cubicBezTo>
                  <a:lnTo>
                    <a:pt x="40966" y="47978"/>
                  </a:lnTo>
                  <a:cubicBezTo>
                    <a:pt x="39323" y="47978"/>
                    <a:pt x="38164" y="49148"/>
                    <a:pt x="38164" y="50957"/>
                  </a:cubicBezTo>
                  <a:cubicBezTo>
                    <a:pt x="38164" y="52765"/>
                    <a:pt x="39323" y="54042"/>
                    <a:pt x="40966" y="54042"/>
                  </a:cubicBezTo>
                  <a:close/>
                  <a:moveTo>
                    <a:pt x="114589" y="23936"/>
                  </a:moveTo>
                  <a:lnTo>
                    <a:pt x="27246" y="23936"/>
                  </a:lnTo>
                  <a:cubicBezTo>
                    <a:pt x="24251" y="23936"/>
                    <a:pt x="21835" y="26702"/>
                    <a:pt x="21835" y="30000"/>
                  </a:cubicBezTo>
                  <a:lnTo>
                    <a:pt x="21835" y="108085"/>
                  </a:lnTo>
                  <a:cubicBezTo>
                    <a:pt x="21835" y="111382"/>
                    <a:pt x="24251" y="114042"/>
                    <a:pt x="27246" y="114042"/>
                  </a:cubicBezTo>
                  <a:lnTo>
                    <a:pt x="40966" y="114042"/>
                  </a:lnTo>
                  <a:cubicBezTo>
                    <a:pt x="42512" y="114042"/>
                    <a:pt x="43671" y="112872"/>
                    <a:pt x="43671" y="111063"/>
                  </a:cubicBezTo>
                  <a:cubicBezTo>
                    <a:pt x="43671" y="105957"/>
                    <a:pt x="47149" y="102021"/>
                    <a:pt x="51787" y="102021"/>
                  </a:cubicBezTo>
                  <a:cubicBezTo>
                    <a:pt x="56425" y="102021"/>
                    <a:pt x="60000" y="105957"/>
                    <a:pt x="60000" y="111063"/>
                  </a:cubicBezTo>
                  <a:cubicBezTo>
                    <a:pt x="60000" y="112872"/>
                    <a:pt x="61062" y="114042"/>
                    <a:pt x="62705" y="114042"/>
                  </a:cubicBezTo>
                  <a:lnTo>
                    <a:pt x="79130" y="114042"/>
                  </a:lnTo>
                  <a:cubicBezTo>
                    <a:pt x="80772" y="114042"/>
                    <a:pt x="81835" y="112872"/>
                    <a:pt x="81835" y="111063"/>
                  </a:cubicBezTo>
                  <a:cubicBezTo>
                    <a:pt x="81835" y="105957"/>
                    <a:pt x="85410" y="102021"/>
                    <a:pt x="90048" y="102021"/>
                  </a:cubicBezTo>
                  <a:cubicBezTo>
                    <a:pt x="94685" y="102021"/>
                    <a:pt x="98164" y="105957"/>
                    <a:pt x="98164" y="111063"/>
                  </a:cubicBezTo>
                  <a:cubicBezTo>
                    <a:pt x="98164" y="112872"/>
                    <a:pt x="99323" y="114042"/>
                    <a:pt x="100869" y="114042"/>
                  </a:cubicBezTo>
                  <a:lnTo>
                    <a:pt x="114589" y="114042"/>
                  </a:lnTo>
                  <a:cubicBezTo>
                    <a:pt x="117584" y="114042"/>
                    <a:pt x="120000" y="111382"/>
                    <a:pt x="120000" y="108085"/>
                  </a:cubicBezTo>
                  <a:lnTo>
                    <a:pt x="120000" y="30000"/>
                  </a:lnTo>
                  <a:cubicBezTo>
                    <a:pt x="120000" y="26702"/>
                    <a:pt x="117584" y="23936"/>
                    <a:pt x="114589" y="23936"/>
                  </a:cubicBezTo>
                  <a:close/>
                  <a:moveTo>
                    <a:pt x="114589" y="108085"/>
                  </a:moveTo>
                  <a:lnTo>
                    <a:pt x="103381" y="108085"/>
                  </a:lnTo>
                  <a:cubicBezTo>
                    <a:pt x="102028" y="101170"/>
                    <a:pt x="96521" y="96063"/>
                    <a:pt x="90048" y="96063"/>
                  </a:cubicBezTo>
                  <a:cubicBezTo>
                    <a:pt x="83478" y="96063"/>
                    <a:pt x="77971" y="101170"/>
                    <a:pt x="76618" y="108085"/>
                  </a:cubicBezTo>
                  <a:lnTo>
                    <a:pt x="65217" y="108085"/>
                  </a:lnTo>
                  <a:cubicBezTo>
                    <a:pt x="63864" y="101170"/>
                    <a:pt x="58357" y="96063"/>
                    <a:pt x="51787" y="96063"/>
                  </a:cubicBezTo>
                  <a:cubicBezTo>
                    <a:pt x="45314" y="96063"/>
                    <a:pt x="39806" y="101170"/>
                    <a:pt x="38454" y="108085"/>
                  </a:cubicBezTo>
                  <a:lnTo>
                    <a:pt x="27246" y="108085"/>
                  </a:lnTo>
                  <a:lnTo>
                    <a:pt x="27246" y="30000"/>
                  </a:lnTo>
                  <a:lnTo>
                    <a:pt x="114589" y="30000"/>
                  </a:lnTo>
                  <a:lnTo>
                    <a:pt x="114589" y="108085"/>
                  </a:lnTo>
                  <a:close/>
                  <a:moveTo>
                    <a:pt x="40966" y="65957"/>
                  </a:moveTo>
                  <a:lnTo>
                    <a:pt x="100869" y="65957"/>
                  </a:lnTo>
                  <a:cubicBezTo>
                    <a:pt x="102512" y="65957"/>
                    <a:pt x="103671" y="64787"/>
                    <a:pt x="103671" y="62978"/>
                  </a:cubicBezTo>
                  <a:cubicBezTo>
                    <a:pt x="103671" y="61170"/>
                    <a:pt x="102512" y="60000"/>
                    <a:pt x="100869" y="60000"/>
                  </a:cubicBezTo>
                  <a:lnTo>
                    <a:pt x="40966" y="60000"/>
                  </a:lnTo>
                  <a:cubicBezTo>
                    <a:pt x="39323" y="60000"/>
                    <a:pt x="38164" y="61170"/>
                    <a:pt x="38164" y="62978"/>
                  </a:cubicBezTo>
                  <a:cubicBezTo>
                    <a:pt x="38164" y="64787"/>
                    <a:pt x="39323" y="65957"/>
                    <a:pt x="40966" y="65957"/>
                  </a:cubicBezTo>
                  <a:close/>
                  <a:moveTo>
                    <a:pt x="40966" y="77978"/>
                  </a:moveTo>
                  <a:lnTo>
                    <a:pt x="79130" y="77978"/>
                  </a:lnTo>
                  <a:cubicBezTo>
                    <a:pt x="80772" y="77978"/>
                    <a:pt x="81835" y="76808"/>
                    <a:pt x="81835" y="75000"/>
                  </a:cubicBezTo>
                  <a:cubicBezTo>
                    <a:pt x="81835" y="73191"/>
                    <a:pt x="80772" y="72021"/>
                    <a:pt x="79130" y="72021"/>
                  </a:cubicBezTo>
                  <a:lnTo>
                    <a:pt x="40966" y="72021"/>
                  </a:lnTo>
                  <a:cubicBezTo>
                    <a:pt x="39323" y="72021"/>
                    <a:pt x="38164" y="73191"/>
                    <a:pt x="38164" y="75000"/>
                  </a:cubicBezTo>
                  <a:cubicBezTo>
                    <a:pt x="38164" y="76808"/>
                    <a:pt x="39323" y="77978"/>
                    <a:pt x="40966" y="779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54"/>
            <p:cNvSpPr/>
            <p:nvPr/>
          </p:nvSpPr>
          <p:spPr>
            <a:xfrm>
              <a:off x="6881220" y="697720"/>
              <a:ext cx="297000" cy="216600"/>
            </a:xfrm>
            <a:custGeom>
              <a:rect b="b" l="l" r="r" t="t"/>
              <a:pathLst>
                <a:path extrusionOk="0" h="120000" w="120000">
                  <a:moveTo>
                    <a:pt x="68115" y="45000"/>
                  </a:moveTo>
                  <a:lnTo>
                    <a:pt x="100869" y="45000"/>
                  </a:lnTo>
                  <a:cubicBezTo>
                    <a:pt x="102512" y="45000"/>
                    <a:pt x="103574" y="43539"/>
                    <a:pt x="103574" y="41283"/>
                  </a:cubicBezTo>
                  <a:cubicBezTo>
                    <a:pt x="103574" y="39026"/>
                    <a:pt x="102512" y="37566"/>
                    <a:pt x="100869" y="37566"/>
                  </a:cubicBezTo>
                  <a:lnTo>
                    <a:pt x="68115" y="37566"/>
                  </a:lnTo>
                  <a:cubicBezTo>
                    <a:pt x="66570" y="37566"/>
                    <a:pt x="65410" y="39026"/>
                    <a:pt x="65410" y="41283"/>
                  </a:cubicBezTo>
                  <a:cubicBezTo>
                    <a:pt x="65410" y="43539"/>
                    <a:pt x="66570" y="45000"/>
                    <a:pt x="68115" y="45000"/>
                  </a:cubicBezTo>
                  <a:close/>
                  <a:moveTo>
                    <a:pt x="68115" y="75000"/>
                  </a:moveTo>
                  <a:lnTo>
                    <a:pt x="100869" y="75000"/>
                  </a:lnTo>
                  <a:cubicBezTo>
                    <a:pt x="102512" y="75000"/>
                    <a:pt x="103574" y="73539"/>
                    <a:pt x="103574" y="71283"/>
                  </a:cubicBezTo>
                  <a:cubicBezTo>
                    <a:pt x="103574" y="69026"/>
                    <a:pt x="102512" y="67433"/>
                    <a:pt x="100869" y="67433"/>
                  </a:cubicBezTo>
                  <a:lnTo>
                    <a:pt x="68115" y="67433"/>
                  </a:lnTo>
                  <a:cubicBezTo>
                    <a:pt x="66570" y="67433"/>
                    <a:pt x="65410" y="69026"/>
                    <a:pt x="65410" y="71283"/>
                  </a:cubicBezTo>
                  <a:cubicBezTo>
                    <a:pt x="65410" y="73539"/>
                    <a:pt x="66570" y="75000"/>
                    <a:pt x="68115" y="75000"/>
                  </a:cubicBezTo>
                  <a:close/>
                  <a:moveTo>
                    <a:pt x="68115" y="60000"/>
                  </a:moveTo>
                  <a:lnTo>
                    <a:pt x="89951" y="60000"/>
                  </a:lnTo>
                  <a:cubicBezTo>
                    <a:pt x="91594" y="60000"/>
                    <a:pt x="92657" y="58539"/>
                    <a:pt x="92657" y="56283"/>
                  </a:cubicBezTo>
                  <a:cubicBezTo>
                    <a:pt x="92657" y="54026"/>
                    <a:pt x="91594" y="52566"/>
                    <a:pt x="89951" y="52566"/>
                  </a:cubicBezTo>
                  <a:lnTo>
                    <a:pt x="68115" y="52566"/>
                  </a:lnTo>
                  <a:cubicBezTo>
                    <a:pt x="66570" y="52566"/>
                    <a:pt x="65410" y="54026"/>
                    <a:pt x="65410" y="56283"/>
                  </a:cubicBezTo>
                  <a:cubicBezTo>
                    <a:pt x="65410" y="58539"/>
                    <a:pt x="66570" y="60000"/>
                    <a:pt x="68115" y="60000"/>
                  </a:cubicBezTo>
                  <a:close/>
                  <a:moveTo>
                    <a:pt x="68115" y="30000"/>
                  </a:moveTo>
                  <a:lnTo>
                    <a:pt x="89951" y="30000"/>
                  </a:lnTo>
                  <a:cubicBezTo>
                    <a:pt x="91594" y="30000"/>
                    <a:pt x="92657" y="28539"/>
                    <a:pt x="92657" y="26283"/>
                  </a:cubicBezTo>
                  <a:cubicBezTo>
                    <a:pt x="92657" y="24026"/>
                    <a:pt x="91594" y="22566"/>
                    <a:pt x="89951" y="22566"/>
                  </a:cubicBezTo>
                  <a:lnTo>
                    <a:pt x="68115" y="22566"/>
                  </a:lnTo>
                  <a:cubicBezTo>
                    <a:pt x="66570" y="22566"/>
                    <a:pt x="65410" y="24026"/>
                    <a:pt x="65410" y="26283"/>
                  </a:cubicBezTo>
                  <a:cubicBezTo>
                    <a:pt x="65410" y="28539"/>
                    <a:pt x="66570" y="30000"/>
                    <a:pt x="68115" y="30000"/>
                  </a:cubicBezTo>
                  <a:close/>
                  <a:moveTo>
                    <a:pt x="19033" y="75000"/>
                  </a:moveTo>
                  <a:lnTo>
                    <a:pt x="40869" y="75000"/>
                  </a:lnTo>
                  <a:cubicBezTo>
                    <a:pt x="42512" y="75000"/>
                    <a:pt x="43574" y="73539"/>
                    <a:pt x="43574" y="71283"/>
                  </a:cubicBezTo>
                  <a:cubicBezTo>
                    <a:pt x="43574" y="69026"/>
                    <a:pt x="42512" y="67433"/>
                    <a:pt x="40869" y="67433"/>
                  </a:cubicBezTo>
                  <a:lnTo>
                    <a:pt x="19033" y="67433"/>
                  </a:lnTo>
                  <a:cubicBezTo>
                    <a:pt x="17487" y="67433"/>
                    <a:pt x="16328" y="69026"/>
                    <a:pt x="16328" y="71283"/>
                  </a:cubicBezTo>
                  <a:cubicBezTo>
                    <a:pt x="16328" y="73539"/>
                    <a:pt x="17487" y="75000"/>
                    <a:pt x="19033" y="75000"/>
                  </a:cubicBezTo>
                  <a:close/>
                  <a:moveTo>
                    <a:pt x="114492" y="0"/>
                  </a:moveTo>
                  <a:lnTo>
                    <a:pt x="5410" y="0"/>
                  </a:lnTo>
                  <a:cubicBezTo>
                    <a:pt x="2415" y="0"/>
                    <a:pt x="0" y="3451"/>
                    <a:pt x="0" y="7566"/>
                  </a:cubicBezTo>
                  <a:lnTo>
                    <a:pt x="0" y="112433"/>
                  </a:lnTo>
                  <a:cubicBezTo>
                    <a:pt x="0" y="116548"/>
                    <a:pt x="2415" y="120000"/>
                    <a:pt x="5410" y="120000"/>
                  </a:cubicBezTo>
                  <a:lnTo>
                    <a:pt x="114492" y="120000"/>
                  </a:lnTo>
                  <a:cubicBezTo>
                    <a:pt x="117487" y="120000"/>
                    <a:pt x="120000" y="116548"/>
                    <a:pt x="120000" y="112433"/>
                  </a:cubicBezTo>
                  <a:lnTo>
                    <a:pt x="120000" y="7566"/>
                  </a:lnTo>
                  <a:cubicBezTo>
                    <a:pt x="120000" y="3451"/>
                    <a:pt x="117487" y="0"/>
                    <a:pt x="114492" y="0"/>
                  </a:cubicBezTo>
                  <a:close/>
                  <a:moveTo>
                    <a:pt x="114492" y="112433"/>
                  </a:moveTo>
                  <a:lnTo>
                    <a:pt x="87246" y="112433"/>
                  </a:lnTo>
                  <a:lnTo>
                    <a:pt x="87246" y="97433"/>
                  </a:lnTo>
                  <a:lnTo>
                    <a:pt x="92657" y="97433"/>
                  </a:lnTo>
                  <a:cubicBezTo>
                    <a:pt x="94299" y="97433"/>
                    <a:pt x="95458" y="95973"/>
                    <a:pt x="95458" y="93716"/>
                  </a:cubicBezTo>
                  <a:cubicBezTo>
                    <a:pt x="95458" y="91460"/>
                    <a:pt x="94299" y="90000"/>
                    <a:pt x="92657" y="90000"/>
                  </a:cubicBezTo>
                  <a:lnTo>
                    <a:pt x="76328" y="90000"/>
                  </a:lnTo>
                  <a:cubicBezTo>
                    <a:pt x="74685" y="90000"/>
                    <a:pt x="73623" y="91460"/>
                    <a:pt x="73623" y="93716"/>
                  </a:cubicBezTo>
                  <a:cubicBezTo>
                    <a:pt x="73623" y="95973"/>
                    <a:pt x="74685" y="97433"/>
                    <a:pt x="76328" y="97433"/>
                  </a:cubicBezTo>
                  <a:lnTo>
                    <a:pt x="81835" y="97433"/>
                  </a:lnTo>
                  <a:lnTo>
                    <a:pt x="81835" y="112433"/>
                  </a:lnTo>
                  <a:lnTo>
                    <a:pt x="38164" y="112433"/>
                  </a:lnTo>
                  <a:lnTo>
                    <a:pt x="38164" y="97433"/>
                  </a:lnTo>
                  <a:lnTo>
                    <a:pt x="43574" y="97433"/>
                  </a:lnTo>
                  <a:cubicBezTo>
                    <a:pt x="45217" y="97433"/>
                    <a:pt x="46376" y="95973"/>
                    <a:pt x="46376" y="93716"/>
                  </a:cubicBezTo>
                  <a:cubicBezTo>
                    <a:pt x="46376" y="91460"/>
                    <a:pt x="45217" y="90000"/>
                    <a:pt x="43574" y="90000"/>
                  </a:cubicBezTo>
                  <a:lnTo>
                    <a:pt x="27246" y="90000"/>
                  </a:lnTo>
                  <a:cubicBezTo>
                    <a:pt x="25603" y="90000"/>
                    <a:pt x="24541" y="91460"/>
                    <a:pt x="24541" y="93716"/>
                  </a:cubicBezTo>
                  <a:cubicBezTo>
                    <a:pt x="24541" y="95973"/>
                    <a:pt x="25603" y="97433"/>
                    <a:pt x="27246" y="97433"/>
                  </a:cubicBezTo>
                  <a:lnTo>
                    <a:pt x="32753" y="97433"/>
                  </a:lnTo>
                  <a:lnTo>
                    <a:pt x="32753" y="112433"/>
                  </a:lnTo>
                  <a:lnTo>
                    <a:pt x="5410" y="112433"/>
                  </a:lnTo>
                  <a:lnTo>
                    <a:pt x="5410" y="7566"/>
                  </a:lnTo>
                  <a:lnTo>
                    <a:pt x="114492" y="7566"/>
                  </a:lnTo>
                  <a:lnTo>
                    <a:pt x="114492" y="112433"/>
                  </a:lnTo>
                  <a:close/>
                  <a:moveTo>
                    <a:pt x="19033" y="60000"/>
                  </a:moveTo>
                  <a:lnTo>
                    <a:pt x="51787" y="60000"/>
                  </a:lnTo>
                  <a:cubicBezTo>
                    <a:pt x="53429" y="60000"/>
                    <a:pt x="54492" y="58539"/>
                    <a:pt x="54492" y="56283"/>
                  </a:cubicBezTo>
                  <a:cubicBezTo>
                    <a:pt x="54492" y="54026"/>
                    <a:pt x="53429" y="52566"/>
                    <a:pt x="51787" y="52566"/>
                  </a:cubicBezTo>
                  <a:lnTo>
                    <a:pt x="19033" y="52566"/>
                  </a:lnTo>
                  <a:cubicBezTo>
                    <a:pt x="17487" y="52566"/>
                    <a:pt x="16328" y="54026"/>
                    <a:pt x="16328" y="56283"/>
                  </a:cubicBezTo>
                  <a:cubicBezTo>
                    <a:pt x="16328" y="58539"/>
                    <a:pt x="17487" y="60000"/>
                    <a:pt x="19033" y="60000"/>
                  </a:cubicBezTo>
                  <a:close/>
                  <a:moveTo>
                    <a:pt x="19033" y="45000"/>
                  </a:moveTo>
                  <a:lnTo>
                    <a:pt x="40869" y="45000"/>
                  </a:lnTo>
                  <a:cubicBezTo>
                    <a:pt x="42512" y="45000"/>
                    <a:pt x="43574" y="43539"/>
                    <a:pt x="43574" y="41283"/>
                  </a:cubicBezTo>
                  <a:cubicBezTo>
                    <a:pt x="43574" y="39026"/>
                    <a:pt x="42512" y="37566"/>
                    <a:pt x="40869" y="37566"/>
                  </a:cubicBezTo>
                  <a:lnTo>
                    <a:pt x="19033" y="37566"/>
                  </a:lnTo>
                  <a:cubicBezTo>
                    <a:pt x="17487" y="37566"/>
                    <a:pt x="16328" y="39026"/>
                    <a:pt x="16328" y="41283"/>
                  </a:cubicBezTo>
                  <a:cubicBezTo>
                    <a:pt x="16328" y="43539"/>
                    <a:pt x="17487" y="45000"/>
                    <a:pt x="19033" y="45000"/>
                  </a:cubicBezTo>
                  <a:close/>
                  <a:moveTo>
                    <a:pt x="19033" y="30000"/>
                  </a:moveTo>
                  <a:lnTo>
                    <a:pt x="51787" y="30000"/>
                  </a:lnTo>
                  <a:cubicBezTo>
                    <a:pt x="53429" y="30000"/>
                    <a:pt x="54492" y="28539"/>
                    <a:pt x="54492" y="26283"/>
                  </a:cubicBezTo>
                  <a:cubicBezTo>
                    <a:pt x="54492" y="24026"/>
                    <a:pt x="53429" y="22566"/>
                    <a:pt x="51787" y="22566"/>
                  </a:cubicBezTo>
                  <a:lnTo>
                    <a:pt x="19033" y="22566"/>
                  </a:lnTo>
                  <a:cubicBezTo>
                    <a:pt x="17487" y="22566"/>
                    <a:pt x="16328" y="24026"/>
                    <a:pt x="16328" y="26283"/>
                  </a:cubicBezTo>
                  <a:cubicBezTo>
                    <a:pt x="16328" y="28539"/>
                    <a:pt x="17487" y="30000"/>
                    <a:pt x="19033" y="3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54"/>
            <p:cNvSpPr/>
            <p:nvPr/>
          </p:nvSpPr>
          <p:spPr>
            <a:xfrm>
              <a:off x="7403498" y="673646"/>
              <a:ext cx="297000" cy="240600"/>
            </a:xfrm>
            <a:custGeom>
              <a:rect b="b" l="l" r="r" t="t"/>
              <a:pathLst>
                <a:path extrusionOk="0" h="120000" w="120000">
                  <a:moveTo>
                    <a:pt x="79097" y="66614"/>
                  </a:moveTo>
                  <a:lnTo>
                    <a:pt x="100950" y="66614"/>
                  </a:lnTo>
                  <a:cubicBezTo>
                    <a:pt x="102594" y="66614"/>
                    <a:pt x="103658" y="65314"/>
                    <a:pt x="103658" y="63307"/>
                  </a:cubicBezTo>
                  <a:cubicBezTo>
                    <a:pt x="103658" y="61299"/>
                    <a:pt x="102594" y="60000"/>
                    <a:pt x="100950" y="60000"/>
                  </a:cubicBezTo>
                  <a:lnTo>
                    <a:pt x="79097" y="60000"/>
                  </a:lnTo>
                  <a:cubicBezTo>
                    <a:pt x="77453" y="60000"/>
                    <a:pt x="76390" y="61299"/>
                    <a:pt x="76390" y="63307"/>
                  </a:cubicBezTo>
                  <a:cubicBezTo>
                    <a:pt x="76390" y="65314"/>
                    <a:pt x="77453" y="66614"/>
                    <a:pt x="79097" y="66614"/>
                  </a:cubicBezTo>
                  <a:close/>
                  <a:moveTo>
                    <a:pt x="79097" y="53385"/>
                  </a:moveTo>
                  <a:lnTo>
                    <a:pt x="90024" y="53385"/>
                  </a:lnTo>
                  <a:cubicBezTo>
                    <a:pt x="91668" y="53385"/>
                    <a:pt x="92731" y="51968"/>
                    <a:pt x="92731" y="49960"/>
                  </a:cubicBezTo>
                  <a:cubicBezTo>
                    <a:pt x="92731" y="47952"/>
                    <a:pt x="91668" y="46653"/>
                    <a:pt x="90024" y="46653"/>
                  </a:cubicBezTo>
                  <a:lnTo>
                    <a:pt x="79097" y="46653"/>
                  </a:lnTo>
                  <a:cubicBezTo>
                    <a:pt x="77453" y="46653"/>
                    <a:pt x="76390" y="47952"/>
                    <a:pt x="76390" y="49960"/>
                  </a:cubicBezTo>
                  <a:cubicBezTo>
                    <a:pt x="76390" y="51968"/>
                    <a:pt x="77453" y="53385"/>
                    <a:pt x="79097" y="53385"/>
                  </a:cubicBezTo>
                  <a:close/>
                  <a:moveTo>
                    <a:pt x="79097" y="79960"/>
                  </a:moveTo>
                  <a:lnTo>
                    <a:pt x="90024" y="79960"/>
                  </a:lnTo>
                  <a:cubicBezTo>
                    <a:pt x="91668" y="79960"/>
                    <a:pt x="92731" y="78661"/>
                    <a:pt x="92731" y="76653"/>
                  </a:cubicBezTo>
                  <a:cubicBezTo>
                    <a:pt x="92731" y="74645"/>
                    <a:pt x="91668" y="73346"/>
                    <a:pt x="90024" y="73346"/>
                  </a:cubicBezTo>
                  <a:lnTo>
                    <a:pt x="79097" y="73346"/>
                  </a:lnTo>
                  <a:cubicBezTo>
                    <a:pt x="77453" y="73346"/>
                    <a:pt x="76390" y="74645"/>
                    <a:pt x="76390" y="76653"/>
                  </a:cubicBezTo>
                  <a:cubicBezTo>
                    <a:pt x="76390" y="78661"/>
                    <a:pt x="77453" y="79960"/>
                    <a:pt x="79097" y="79960"/>
                  </a:cubicBezTo>
                  <a:close/>
                  <a:moveTo>
                    <a:pt x="13634" y="86692"/>
                  </a:moveTo>
                  <a:lnTo>
                    <a:pt x="5414" y="86692"/>
                  </a:lnTo>
                  <a:lnTo>
                    <a:pt x="5414" y="6614"/>
                  </a:lnTo>
                  <a:lnTo>
                    <a:pt x="92731" y="6614"/>
                  </a:lnTo>
                  <a:lnTo>
                    <a:pt x="92731" y="16653"/>
                  </a:lnTo>
                  <a:cubicBezTo>
                    <a:pt x="92731" y="18661"/>
                    <a:pt x="93795" y="19960"/>
                    <a:pt x="95439" y="19960"/>
                  </a:cubicBezTo>
                  <a:cubicBezTo>
                    <a:pt x="97082" y="19960"/>
                    <a:pt x="98243" y="18661"/>
                    <a:pt x="98243" y="16653"/>
                  </a:cubicBezTo>
                  <a:lnTo>
                    <a:pt x="98243" y="6614"/>
                  </a:lnTo>
                  <a:cubicBezTo>
                    <a:pt x="98243" y="2952"/>
                    <a:pt x="95729" y="0"/>
                    <a:pt x="92731" y="0"/>
                  </a:cubicBezTo>
                  <a:lnTo>
                    <a:pt x="5414" y="0"/>
                  </a:lnTo>
                  <a:cubicBezTo>
                    <a:pt x="2417" y="0"/>
                    <a:pt x="0" y="2952"/>
                    <a:pt x="0" y="6614"/>
                  </a:cubicBezTo>
                  <a:lnTo>
                    <a:pt x="0" y="86692"/>
                  </a:lnTo>
                  <a:cubicBezTo>
                    <a:pt x="0" y="90354"/>
                    <a:pt x="2417" y="93307"/>
                    <a:pt x="5414" y="93307"/>
                  </a:cubicBezTo>
                  <a:lnTo>
                    <a:pt x="13634" y="93307"/>
                  </a:lnTo>
                  <a:cubicBezTo>
                    <a:pt x="15278" y="93307"/>
                    <a:pt x="16341" y="92007"/>
                    <a:pt x="16341" y="90000"/>
                  </a:cubicBezTo>
                  <a:cubicBezTo>
                    <a:pt x="16341" y="87992"/>
                    <a:pt x="15278" y="86692"/>
                    <a:pt x="13634" y="86692"/>
                  </a:cubicBezTo>
                  <a:close/>
                  <a:moveTo>
                    <a:pt x="40902" y="79960"/>
                  </a:moveTo>
                  <a:lnTo>
                    <a:pt x="62755" y="79960"/>
                  </a:lnTo>
                  <a:cubicBezTo>
                    <a:pt x="64399" y="79960"/>
                    <a:pt x="65463" y="78661"/>
                    <a:pt x="65463" y="76653"/>
                  </a:cubicBezTo>
                  <a:cubicBezTo>
                    <a:pt x="65463" y="74645"/>
                    <a:pt x="64399" y="73346"/>
                    <a:pt x="62755" y="73346"/>
                  </a:cubicBezTo>
                  <a:lnTo>
                    <a:pt x="40902" y="73346"/>
                  </a:lnTo>
                  <a:cubicBezTo>
                    <a:pt x="39258" y="73346"/>
                    <a:pt x="38195" y="74645"/>
                    <a:pt x="38195" y="76653"/>
                  </a:cubicBezTo>
                  <a:cubicBezTo>
                    <a:pt x="38195" y="78661"/>
                    <a:pt x="39258" y="79960"/>
                    <a:pt x="40902" y="79960"/>
                  </a:cubicBezTo>
                  <a:close/>
                  <a:moveTo>
                    <a:pt x="114585" y="26692"/>
                  </a:moveTo>
                  <a:lnTo>
                    <a:pt x="27268" y="26692"/>
                  </a:lnTo>
                  <a:cubicBezTo>
                    <a:pt x="24270" y="26692"/>
                    <a:pt x="21756" y="29645"/>
                    <a:pt x="21756" y="33307"/>
                  </a:cubicBezTo>
                  <a:lnTo>
                    <a:pt x="21756" y="113385"/>
                  </a:lnTo>
                  <a:cubicBezTo>
                    <a:pt x="21756" y="117047"/>
                    <a:pt x="24270" y="120000"/>
                    <a:pt x="27268" y="120000"/>
                  </a:cubicBezTo>
                  <a:lnTo>
                    <a:pt x="114585" y="120000"/>
                  </a:lnTo>
                  <a:cubicBezTo>
                    <a:pt x="117582" y="120000"/>
                    <a:pt x="120000" y="117047"/>
                    <a:pt x="120000" y="113385"/>
                  </a:cubicBezTo>
                  <a:lnTo>
                    <a:pt x="120000" y="33307"/>
                  </a:lnTo>
                  <a:cubicBezTo>
                    <a:pt x="120000" y="29645"/>
                    <a:pt x="117582" y="26692"/>
                    <a:pt x="114585" y="26692"/>
                  </a:cubicBezTo>
                  <a:close/>
                  <a:moveTo>
                    <a:pt x="114585" y="113385"/>
                  </a:moveTo>
                  <a:lnTo>
                    <a:pt x="92731" y="113385"/>
                  </a:lnTo>
                  <a:lnTo>
                    <a:pt x="92731" y="106653"/>
                  </a:lnTo>
                  <a:lnTo>
                    <a:pt x="95439" y="106653"/>
                  </a:lnTo>
                  <a:cubicBezTo>
                    <a:pt x="97082" y="106653"/>
                    <a:pt x="98243" y="105354"/>
                    <a:pt x="98243" y="103346"/>
                  </a:cubicBezTo>
                  <a:cubicBezTo>
                    <a:pt x="98243" y="101338"/>
                    <a:pt x="97082" y="100039"/>
                    <a:pt x="95439" y="100039"/>
                  </a:cubicBezTo>
                  <a:lnTo>
                    <a:pt x="84512" y="100039"/>
                  </a:lnTo>
                  <a:cubicBezTo>
                    <a:pt x="82965" y="100039"/>
                    <a:pt x="81804" y="101338"/>
                    <a:pt x="81804" y="103346"/>
                  </a:cubicBezTo>
                  <a:cubicBezTo>
                    <a:pt x="81804" y="105354"/>
                    <a:pt x="82965" y="106653"/>
                    <a:pt x="84512" y="106653"/>
                  </a:cubicBezTo>
                  <a:lnTo>
                    <a:pt x="87316" y="106653"/>
                  </a:lnTo>
                  <a:lnTo>
                    <a:pt x="87316" y="113385"/>
                  </a:lnTo>
                  <a:lnTo>
                    <a:pt x="54536" y="113385"/>
                  </a:lnTo>
                  <a:lnTo>
                    <a:pt x="54536" y="106653"/>
                  </a:lnTo>
                  <a:lnTo>
                    <a:pt x="57244" y="106653"/>
                  </a:lnTo>
                  <a:cubicBezTo>
                    <a:pt x="58887" y="106653"/>
                    <a:pt x="59951" y="105354"/>
                    <a:pt x="59951" y="103346"/>
                  </a:cubicBezTo>
                  <a:cubicBezTo>
                    <a:pt x="59951" y="101338"/>
                    <a:pt x="58887" y="100039"/>
                    <a:pt x="57244" y="100039"/>
                  </a:cubicBezTo>
                  <a:lnTo>
                    <a:pt x="46317" y="100039"/>
                  </a:lnTo>
                  <a:cubicBezTo>
                    <a:pt x="44673" y="100039"/>
                    <a:pt x="43609" y="101338"/>
                    <a:pt x="43609" y="103346"/>
                  </a:cubicBezTo>
                  <a:cubicBezTo>
                    <a:pt x="43609" y="105354"/>
                    <a:pt x="44673" y="106653"/>
                    <a:pt x="46317" y="106653"/>
                  </a:cubicBezTo>
                  <a:lnTo>
                    <a:pt x="49121" y="106653"/>
                  </a:lnTo>
                  <a:lnTo>
                    <a:pt x="49121" y="113385"/>
                  </a:lnTo>
                  <a:lnTo>
                    <a:pt x="27268" y="113385"/>
                  </a:lnTo>
                  <a:lnTo>
                    <a:pt x="27268" y="33307"/>
                  </a:lnTo>
                  <a:lnTo>
                    <a:pt x="114585" y="33307"/>
                  </a:lnTo>
                  <a:lnTo>
                    <a:pt x="114585" y="113385"/>
                  </a:lnTo>
                  <a:close/>
                  <a:moveTo>
                    <a:pt x="40902" y="66614"/>
                  </a:moveTo>
                  <a:lnTo>
                    <a:pt x="51829" y="66614"/>
                  </a:lnTo>
                  <a:cubicBezTo>
                    <a:pt x="53473" y="66614"/>
                    <a:pt x="54536" y="65314"/>
                    <a:pt x="54536" y="63307"/>
                  </a:cubicBezTo>
                  <a:cubicBezTo>
                    <a:pt x="54536" y="61299"/>
                    <a:pt x="53473" y="60000"/>
                    <a:pt x="51829" y="60000"/>
                  </a:cubicBezTo>
                  <a:lnTo>
                    <a:pt x="40902" y="60000"/>
                  </a:lnTo>
                  <a:cubicBezTo>
                    <a:pt x="39258" y="60000"/>
                    <a:pt x="38195" y="61299"/>
                    <a:pt x="38195" y="63307"/>
                  </a:cubicBezTo>
                  <a:cubicBezTo>
                    <a:pt x="38195" y="65314"/>
                    <a:pt x="39258" y="66614"/>
                    <a:pt x="40902" y="66614"/>
                  </a:cubicBezTo>
                  <a:close/>
                  <a:moveTo>
                    <a:pt x="40902" y="53385"/>
                  </a:moveTo>
                  <a:lnTo>
                    <a:pt x="62755" y="53385"/>
                  </a:lnTo>
                  <a:cubicBezTo>
                    <a:pt x="64399" y="53385"/>
                    <a:pt x="65463" y="51968"/>
                    <a:pt x="65463" y="49960"/>
                  </a:cubicBezTo>
                  <a:cubicBezTo>
                    <a:pt x="65463" y="47952"/>
                    <a:pt x="64399" y="46653"/>
                    <a:pt x="62755" y="46653"/>
                  </a:cubicBezTo>
                  <a:lnTo>
                    <a:pt x="40902" y="46653"/>
                  </a:lnTo>
                  <a:cubicBezTo>
                    <a:pt x="39258" y="46653"/>
                    <a:pt x="38195" y="47952"/>
                    <a:pt x="38195" y="49960"/>
                  </a:cubicBezTo>
                  <a:cubicBezTo>
                    <a:pt x="38195" y="51968"/>
                    <a:pt x="39258" y="53385"/>
                    <a:pt x="40902" y="533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54"/>
            <p:cNvSpPr/>
            <p:nvPr/>
          </p:nvSpPr>
          <p:spPr>
            <a:xfrm>
              <a:off x="7973200" y="673646"/>
              <a:ext cx="297000" cy="240600"/>
            </a:xfrm>
            <a:custGeom>
              <a:rect b="b" l="l" r="r" t="t"/>
              <a:pathLst>
                <a:path extrusionOk="0" h="120000" w="120000">
                  <a:moveTo>
                    <a:pt x="57294" y="26692"/>
                  </a:moveTo>
                  <a:lnTo>
                    <a:pt x="79130" y="26692"/>
                  </a:lnTo>
                  <a:cubicBezTo>
                    <a:pt x="80772" y="26692"/>
                    <a:pt x="81835" y="25275"/>
                    <a:pt x="81835" y="23385"/>
                  </a:cubicBezTo>
                  <a:cubicBezTo>
                    <a:pt x="81835" y="21377"/>
                    <a:pt x="80772" y="19960"/>
                    <a:pt x="79130" y="19960"/>
                  </a:cubicBezTo>
                  <a:lnTo>
                    <a:pt x="57294" y="19960"/>
                  </a:lnTo>
                  <a:cubicBezTo>
                    <a:pt x="55652" y="19960"/>
                    <a:pt x="54589" y="21377"/>
                    <a:pt x="54589" y="23385"/>
                  </a:cubicBezTo>
                  <a:cubicBezTo>
                    <a:pt x="54589" y="25275"/>
                    <a:pt x="55652" y="26692"/>
                    <a:pt x="57294" y="26692"/>
                  </a:cubicBezTo>
                  <a:close/>
                  <a:moveTo>
                    <a:pt x="90048" y="26692"/>
                  </a:moveTo>
                  <a:cubicBezTo>
                    <a:pt x="91594" y="26692"/>
                    <a:pt x="92753" y="25275"/>
                    <a:pt x="92753" y="23385"/>
                  </a:cubicBezTo>
                  <a:cubicBezTo>
                    <a:pt x="92753" y="21377"/>
                    <a:pt x="91594" y="19960"/>
                    <a:pt x="90048" y="19960"/>
                  </a:cubicBezTo>
                  <a:cubicBezTo>
                    <a:pt x="88405" y="19960"/>
                    <a:pt x="87246" y="21377"/>
                    <a:pt x="87246" y="23385"/>
                  </a:cubicBezTo>
                  <a:cubicBezTo>
                    <a:pt x="87246" y="25275"/>
                    <a:pt x="88405" y="26692"/>
                    <a:pt x="90048" y="26692"/>
                  </a:cubicBezTo>
                  <a:close/>
                  <a:moveTo>
                    <a:pt x="100869" y="26692"/>
                  </a:moveTo>
                  <a:cubicBezTo>
                    <a:pt x="102512" y="26692"/>
                    <a:pt x="103671" y="25275"/>
                    <a:pt x="103671" y="23385"/>
                  </a:cubicBezTo>
                  <a:cubicBezTo>
                    <a:pt x="103671" y="21377"/>
                    <a:pt x="102512" y="19960"/>
                    <a:pt x="100869" y="19960"/>
                  </a:cubicBezTo>
                  <a:cubicBezTo>
                    <a:pt x="99323" y="19960"/>
                    <a:pt x="98164" y="21377"/>
                    <a:pt x="98164" y="23385"/>
                  </a:cubicBezTo>
                  <a:cubicBezTo>
                    <a:pt x="98164" y="25275"/>
                    <a:pt x="99323" y="26692"/>
                    <a:pt x="100869" y="26692"/>
                  </a:cubicBezTo>
                  <a:close/>
                  <a:moveTo>
                    <a:pt x="100869" y="53385"/>
                  </a:moveTo>
                  <a:lnTo>
                    <a:pt x="79130" y="53385"/>
                  </a:lnTo>
                  <a:cubicBezTo>
                    <a:pt x="77487" y="53385"/>
                    <a:pt x="76328" y="54685"/>
                    <a:pt x="76328" y="56692"/>
                  </a:cubicBezTo>
                  <a:cubicBezTo>
                    <a:pt x="76328" y="58700"/>
                    <a:pt x="77487" y="60000"/>
                    <a:pt x="79130" y="60000"/>
                  </a:cubicBezTo>
                  <a:lnTo>
                    <a:pt x="100869" y="60000"/>
                  </a:lnTo>
                  <a:cubicBezTo>
                    <a:pt x="102512" y="60000"/>
                    <a:pt x="103671" y="58700"/>
                    <a:pt x="103671" y="56692"/>
                  </a:cubicBezTo>
                  <a:cubicBezTo>
                    <a:pt x="103671" y="54685"/>
                    <a:pt x="102512" y="53385"/>
                    <a:pt x="100869" y="53385"/>
                  </a:cubicBezTo>
                  <a:close/>
                  <a:moveTo>
                    <a:pt x="100869" y="66614"/>
                  </a:moveTo>
                  <a:lnTo>
                    <a:pt x="79130" y="66614"/>
                  </a:lnTo>
                  <a:cubicBezTo>
                    <a:pt x="77487" y="66614"/>
                    <a:pt x="76328" y="68031"/>
                    <a:pt x="76328" y="70039"/>
                  </a:cubicBezTo>
                  <a:cubicBezTo>
                    <a:pt x="76328" y="72047"/>
                    <a:pt x="77487" y="73346"/>
                    <a:pt x="79130" y="73346"/>
                  </a:cubicBezTo>
                  <a:lnTo>
                    <a:pt x="100869" y="73346"/>
                  </a:lnTo>
                  <a:cubicBezTo>
                    <a:pt x="102512" y="73346"/>
                    <a:pt x="103671" y="72047"/>
                    <a:pt x="103671" y="70039"/>
                  </a:cubicBezTo>
                  <a:cubicBezTo>
                    <a:pt x="103671" y="68031"/>
                    <a:pt x="102512" y="66614"/>
                    <a:pt x="100869" y="66614"/>
                  </a:cubicBezTo>
                  <a:close/>
                  <a:moveTo>
                    <a:pt x="100869" y="40039"/>
                  </a:moveTo>
                  <a:lnTo>
                    <a:pt x="79130" y="40039"/>
                  </a:lnTo>
                  <a:cubicBezTo>
                    <a:pt x="77487" y="40039"/>
                    <a:pt x="76328" y="41338"/>
                    <a:pt x="76328" y="43346"/>
                  </a:cubicBezTo>
                  <a:cubicBezTo>
                    <a:pt x="76328" y="45354"/>
                    <a:pt x="77487" y="46653"/>
                    <a:pt x="79130" y="46653"/>
                  </a:cubicBezTo>
                  <a:lnTo>
                    <a:pt x="100869" y="46653"/>
                  </a:lnTo>
                  <a:cubicBezTo>
                    <a:pt x="102512" y="46653"/>
                    <a:pt x="103671" y="45354"/>
                    <a:pt x="103671" y="43346"/>
                  </a:cubicBezTo>
                  <a:cubicBezTo>
                    <a:pt x="103671" y="41338"/>
                    <a:pt x="102512" y="40039"/>
                    <a:pt x="100869" y="40039"/>
                  </a:cubicBezTo>
                  <a:close/>
                  <a:moveTo>
                    <a:pt x="46376" y="26692"/>
                  </a:moveTo>
                  <a:cubicBezTo>
                    <a:pt x="48019" y="26692"/>
                    <a:pt x="49082" y="25275"/>
                    <a:pt x="49082" y="23385"/>
                  </a:cubicBezTo>
                  <a:cubicBezTo>
                    <a:pt x="49082" y="21377"/>
                    <a:pt x="48019" y="19960"/>
                    <a:pt x="46376" y="19960"/>
                  </a:cubicBezTo>
                  <a:cubicBezTo>
                    <a:pt x="44734" y="19960"/>
                    <a:pt x="43671" y="21377"/>
                    <a:pt x="43671" y="23385"/>
                  </a:cubicBezTo>
                  <a:cubicBezTo>
                    <a:pt x="43671" y="25275"/>
                    <a:pt x="44734" y="26692"/>
                    <a:pt x="46376" y="26692"/>
                  </a:cubicBezTo>
                  <a:close/>
                  <a:moveTo>
                    <a:pt x="35458" y="86692"/>
                  </a:moveTo>
                  <a:lnTo>
                    <a:pt x="100869" y="86692"/>
                  </a:lnTo>
                  <a:cubicBezTo>
                    <a:pt x="102512" y="86692"/>
                    <a:pt x="103671" y="85275"/>
                    <a:pt x="103671" y="83385"/>
                  </a:cubicBezTo>
                  <a:cubicBezTo>
                    <a:pt x="103671" y="81377"/>
                    <a:pt x="102512" y="79960"/>
                    <a:pt x="100869" y="79960"/>
                  </a:cubicBezTo>
                  <a:lnTo>
                    <a:pt x="35458" y="79960"/>
                  </a:lnTo>
                  <a:cubicBezTo>
                    <a:pt x="33816" y="79960"/>
                    <a:pt x="32753" y="81377"/>
                    <a:pt x="32753" y="83385"/>
                  </a:cubicBezTo>
                  <a:cubicBezTo>
                    <a:pt x="32753" y="85275"/>
                    <a:pt x="33816" y="86692"/>
                    <a:pt x="35458" y="86692"/>
                  </a:cubicBezTo>
                  <a:close/>
                  <a:moveTo>
                    <a:pt x="35458" y="100039"/>
                  </a:moveTo>
                  <a:lnTo>
                    <a:pt x="100869" y="100039"/>
                  </a:lnTo>
                  <a:cubicBezTo>
                    <a:pt x="102512" y="100039"/>
                    <a:pt x="103671" y="98622"/>
                    <a:pt x="103671" y="96614"/>
                  </a:cubicBezTo>
                  <a:cubicBezTo>
                    <a:pt x="103671" y="94724"/>
                    <a:pt x="102512" y="93307"/>
                    <a:pt x="100869" y="93307"/>
                  </a:cubicBezTo>
                  <a:lnTo>
                    <a:pt x="35458" y="93307"/>
                  </a:lnTo>
                  <a:cubicBezTo>
                    <a:pt x="33816" y="93307"/>
                    <a:pt x="32753" y="94724"/>
                    <a:pt x="32753" y="96614"/>
                  </a:cubicBezTo>
                  <a:cubicBezTo>
                    <a:pt x="32753" y="98622"/>
                    <a:pt x="33816" y="100039"/>
                    <a:pt x="35458" y="100039"/>
                  </a:cubicBezTo>
                  <a:close/>
                  <a:moveTo>
                    <a:pt x="114589" y="0"/>
                  </a:moveTo>
                  <a:lnTo>
                    <a:pt x="21835" y="0"/>
                  </a:lnTo>
                  <a:cubicBezTo>
                    <a:pt x="18840" y="0"/>
                    <a:pt x="16425" y="2952"/>
                    <a:pt x="16425" y="6614"/>
                  </a:cubicBezTo>
                  <a:lnTo>
                    <a:pt x="16425" y="19960"/>
                  </a:lnTo>
                  <a:lnTo>
                    <a:pt x="5507" y="19960"/>
                  </a:lnTo>
                  <a:cubicBezTo>
                    <a:pt x="2512" y="19960"/>
                    <a:pt x="0" y="23031"/>
                    <a:pt x="0" y="26692"/>
                  </a:cubicBezTo>
                  <a:lnTo>
                    <a:pt x="0" y="100039"/>
                  </a:lnTo>
                  <a:cubicBezTo>
                    <a:pt x="0" y="111023"/>
                    <a:pt x="7342" y="120000"/>
                    <a:pt x="16425" y="120000"/>
                  </a:cubicBezTo>
                  <a:lnTo>
                    <a:pt x="114589" y="120000"/>
                  </a:lnTo>
                  <a:cubicBezTo>
                    <a:pt x="117584" y="120000"/>
                    <a:pt x="120000" y="117047"/>
                    <a:pt x="120000" y="113385"/>
                  </a:cubicBezTo>
                  <a:lnTo>
                    <a:pt x="120000" y="6614"/>
                  </a:lnTo>
                  <a:cubicBezTo>
                    <a:pt x="120000" y="2952"/>
                    <a:pt x="117584" y="0"/>
                    <a:pt x="114589" y="0"/>
                  </a:cubicBezTo>
                  <a:close/>
                  <a:moveTo>
                    <a:pt x="114589" y="113385"/>
                  </a:moveTo>
                  <a:lnTo>
                    <a:pt x="16425" y="113385"/>
                  </a:lnTo>
                  <a:cubicBezTo>
                    <a:pt x="10338" y="113385"/>
                    <a:pt x="5507" y="107362"/>
                    <a:pt x="5507" y="100039"/>
                  </a:cubicBezTo>
                  <a:lnTo>
                    <a:pt x="5507" y="26692"/>
                  </a:lnTo>
                  <a:lnTo>
                    <a:pt x="16425" y="26692"/>
                  </a:lnTo>
                  <a:lnTo>
                    <a:pt x="16425" y="96614"/>
                  </a:lnTo>
                  <a:cubicBezTo>
                    <a:pt x="16425" y="98622"/>
                    <a:pt x="17487" y="100039"/>
                    <a:pt x="19130" y="100039"/>
                  </a:cubicBezTo>
                  <a:cubicBezTo>
                    <a:pt x="20772" y="100039"/>
                    <a:pt x="21835" y="98622"/>
                    <a:pt x="21835" y="96614"/>
                  </a:cubicBezTo>
                  <a:lnTo>
                    <a:pt x="21835" y="6614"/>
                  </a:lnTo>
                  <a:lnTo>
                    <a:pt x="114589" y="6614"/>
                  </a:lnTo>
                  <a:lnTo>
                    <a:pt x="114589" y="113385"/>
                  </a:lnTo>
                  <a:close/>
                  <a:moveTo>
                    <a:pt x="35458" y="26692"/>
                  </a:moveTo>
                  <a:cubicBezTo>
                    <a:pt x="37101" y="26692"/>
                    <a:pt x="38164" y="25275"/>
                    <a:pt x="38164" y="23385"/>
                  </a:cubicBezTo>
                  <a:cubicBezTo>
                    <a:pt x="38164" y="21377"/>
                    <a:pt x="37101" y="19960"/>
                    <a:pt x="35458" y="19960"/>
                  </a:cubicBezTo>
                  <a:cubicBezTo>
                    <a:pt x="33816" y="19960"/>
                    <a:pt x="32753" y="21377"/>
                    <a:pt x="32753" y="23385"/>
                  </a:cubicBezTo>
                  <a:cubicBezTo>
                    <a:pt x="32753" y="25275"/>
                    <a:pt x="33816" y="26692"/>
                    <a:pt x="35458" y="26692"/>
                  </a:cubicBezTo>
                  <a:close/>
                  <a:moveTo>
                    <a:pt x="35458" y="73346"/>
                  </a:moveTo>
                  <a:lnTo>
                    <a:pt x="62705" y="73346"/>
                  </a:lnTo>
                  <a:cubicBezTo>
                    <a:pt x="64347" y="73346"/>
                    <a:pt x="65507" y="72047"/>
                    <a:pt x="65507" y="70039"/>
                  </a:cubicBezTo>
                  <a:lnTo>
                    <a:pt x="65507" y="43346"/>
                  </a:lnTo>
                  <a:cubicBezTo>
                    <a:pt x="65507" y="41338"/>
                    <a:pt x="64347" y="40039"/>
                    <a:pt x="62705" y="40039"/>
                  </a:cubicBezTo>
                  <a:lnTo>
                    <a:pt x="35458" y="40039"/>
                  </a:lnTo>
                  <a:cubicBezTo>
                    <a:pt x="33816" y="40039"/>
                    <a:pt x="32753" y="41338"/>
                    <a:pt x="32753" y="43346"/>
                  </a:cubicBezTo>
                  <a:lnTo>
                    <a:pt x="32753" y="70039"/>
                  </a:lnTo>
                  <a:cubicBezTo>
                    <a:pt x="32753" y="72047"/>
                    <a:pt x="33816" y="73346"/>
                    <a:pt x="35458" y="73346"/>
                  </a:cubicBezTo>
                  <a:close/>
                  <a:moveTo>
                    <a:pt x="38164" y="46653"/>
                  </a:moveTo>
                  <a:lnTo>
                    <a:pt x="60000" y="46653"/>
                  </a:lnTo>
                  <a:lnTo>
                    <a:pt x="60000" y="66614"/>
                  </a:lnTo>
                  <a:lnTo>
                    <a:pt x="38164" y="66614"/>
                  </a:lnTo>
                  <a:lnTo>
                    <a:pt x="38164" y="4665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54"/>
            <p:cNvSpPr/>
            <p:nvPr/>
          </p:nvSpPr>
          <p:spPr>
            <a:xfrm>
              <a:off x="6323652" y="2928150"/>
              <a:ext cx="297000" cy="297000"/>
            </a:xfrm>
            <a:custGeom>
              <a:rect b="b" l="l" r="r" t="t"/>
              <a:pathLst>
                <a:path extrusionOk="0" h="120000" w="120000">
                  <a:moveTo>
                    <a:pt x="100869" y="54589"/>
                  </a:moveTo>
                  <a:lnTo>
                    <a:pt x="79033" y="54589"/>
                  </a:lnTo>
                  <a:cubicBezTo>
                    <a:pt x="77391" y="54589"/>
                    <a:pt x="76328" y="55652"/>
                    <a:pt x="76328" y="57294"/>
                  </a:cubicBezTo>
                  <a:cubicBezTo>
                    <a:pt x="76328" y="58937"/>
                    <a:pt x="77391" y="60000"/>
                    <a:pt x="79033" y="60000"/>
                  </a:cubicBezTo>
                  <a:lnTo>
                    <a:pt x="100869" y="60000"/>
                  </a:lnTo>
                  <a:cubicBezTo>
                    <a:pt x="102512" y="60000"/>
                    <a:pt x="103574" y="58937"/>
                    <a:pt x="103574" y="57294"/>
                  </a:cubicBezTo>
                  <a:cubicBezTo>
                    <a:pt x="103574" y="55652"/>
                    <a:pt x="102512" y="54589"/>
                    <a:pt x="100869" y="54589"/>
                  </a:cubicBezTo>
                  <a:close/>
                  <a:moveTo>
                    <a:pt x="100869" y="43671"/>
                  </a:moveTo>
                  <a:cubicBezTo>
                    <a:pt x="102512" y="43671"/>
                    <a:pt x="103574" y="42512"/>
                    <a:pt x="103574" y="40869"/>
                  </a:cubicBezTo>
                  <a:cubicBezTo>
                    <a:pt x="103574" y="39323"/>
                    <a:pt x="102512" y="38164"/>
                    <a:pt x="100869" y="38164"/>
                  </a:cubicBezTo>
                  <a:cubicBezTo>
                    <a:pt x="99227" y="38164"/>
                    <a:pt x="98164" y="39323"/>
                    <a:pt x="98164" y="40869"/>
                  </a:cubicBezTo>
                  <a:cubicBezTo>
                    <a:pt x="98164" y="42512"/>
                    <a:pt x="99227" y="43671"/>
                    <a:pt x="100869" y="43671"/>
                  </a:cubicBezTo>
                  <a:close/>
                  <a:moveTo>
                    <a:pt x="89951" y="43671"/>
                  </a:moveTo>
                  <a:cubicBezTo>
                    <a:pt x="91594" y="43671"/>
                    <a:pt x="92657" y="42512"/>
                    <a:pt x="92657" y="40869"/>
                  </a:cubicBezTo>
                  <a:cubicBezTo>
                    <a:pt x="92657" y="39323"/>
                    <a:pt x="91594" y="38164"/>
                    <a:pt x="89951" y="38164"/>
                  </a:cubicBezTo>
                  <a:cubicBezTo>
                    <a:pt x="88309" y="38164"/>
                    <a:pt x="87246" y="39323"/>
                    <a:pt x="87246" y="40869"/>
                  </a:cubicBezTo>
                  <a:cubicBezTo>
                    <a:pt x="87246" y="42512"/>
                    <a:pt x="88309" y="43671"/>
                    <a:pt x="89951" y="43671"/>
                  </a:cubicBezTo>
                  <a:close/>
                  <a:moveTo>
                    <a:pt x="100869" y="76328"/>
                  </a:moveTo>
                  <a:lnTo>
                    <a:pt x="79033" y="76328"/>
                  </a:lnTo>
                  <a:cubicBezTo>
                    <a:pt x="77391" y="76328"/>
                    <a:pt x="76328" y="77487"/>
                    <a:pt x="76328" y="79130"/>
                  </a:cubicBezTo>
                  <a:cubicBezTo>
                    <a:pt x="76328" y="80676"/>
                    <a:pt x="77391" y="81835"/>
                    <a:pt x="79033" y="81835"/>
                  </a:cubicBezTo>
                  <a:lnTo>
                    <a:pt x="100869" y="81835"/>
                  </a:lnTo>
                  <a:cubicBezTo>
                    <a:pt x="102512" y="81835"/>
                    <a:pt x="103574" y="80676"/>
                    <a:pt x="103574" y="79130"/>
                  </a:cubicBezTo>
                  <a:cubicBezTo>
                    <a:pt x="103574" y="77487"/>
                    <a:pt x="102512" y="76328"/>
                    <a:pt x="100869" y="76328"/>
                  </a:cubicBezTo>
                  <a:close/>
                  <a:moveTo>
                    <a:pt x="35458" y="5507"/>
                  </a:moveTo>
                  <a:lnTo>
                    <a:pt x="106376" y="5507"/>
                  </a:lnTo>
                  <a:cubicBezTo>
                    <a:pt x="107922" y="5507"/>
                    <a:pt x="109082" y="4347"/>
                    <a:pt x="109082" y="2705"/>
                  </a:cubicBezTo>
                  <a:cubicBezTo>
                    <a:pt x="109082" y="1062"/>
                    <a:pt x="107922" y="0"/>
                    <a:pt x="106376" y="0"/>
                  </a:cubicBezTo>
                  <a:lnTo>
                    <a:pt x="35458" y="0"/>
                  </a:lnTo>
                  <a:cubicBezTo>
                    <a:pt x="33816" y="0"/>
                    <a:pt x="32753" y="1062"/>
                    <a:pt x="32753" y="2705"/>
                  </a:cubicBezTo>
                  <a:cubicBezTo>
                    <a:pt x="32753" y="4347"/>
                    <a:pt x="33816" y="5507"/>
                    <a:pt x="35458" y="5507"/>
                  </a:cubicBezTo>
                  <a:close/>
                  <a:moveTo>
                    <a:pt x="100869" y="65410"/>
                  </a:moveTo>
                  <a:lnTo>
                    <a:pt x="79033" y="65410"/>
                  </a:lnTo>
                  <a:cubicBezTo>
                    <a:pt x="77391" y="65410"/>
                    <a:pt x="76328" y="66570"/>
                    <a:pt x="76328" y="68212"/>
                  </a:cubicBezTo>
                  <a:cubicBezTo>
                    <a:pt x="76328" y="69855"/>
                    <a:pt x="77391" y="70917"/>
                    <a:pt x="79033" y="70917"/>
                  </a:cubicBezTo>
                  <a:lnTo>
                    <a:pt x="100869" y="70917"/>
                  </a:lnTo>
                  <a:cubicBezTo>
                    <a:pt x="102512" y="70917"/>
                    <a:pt x="103574" y="69855"/>
                    <a:pt x="103574" y="68212"/>
                  </a:cubicBezTo>
                  <a:cubicBezTo>
                    <a:pt x="103574" y="66570"/>
                    <a:pt x="102512" y="65410"/>
                    <a:pt x="100869" y="65410"/>
                  </a:cubicBezTo>
                  <a:close/>
                  <a:moveTo>
                    <a:pt x="27246" y="16328"/>
                  </a:moveTo>
                  <a:lnTo>
                    <a:pt x="111787" y="16328"/>
                  </a:lnTo>
                  <a:cubicBezTo>
                    <a:pt x="113429" y="16328"/>
                    <a:pt x="114492" y="15265"/>
                    <a:pt x="114492" y="13623"/>
                  </a:cubicBezTo>
                  <a:cubicBezTo>
                    <a:pt x="114492" y="11980"/>
                    <a:pt x="113429" y="10917"/>
                    <a:pt x="111787" y="10917"/>
                  </a:cubicBezTo>
                  <a:lnTo>
                    <a:pt x="27246" y="10917"/>
                  </a:lnTo>
                  <a:cubicBezTo>
                    <a:pt x="25603" y="10917"/>
                    <a:pt x="24541" y="11980"/>
                    <a:pt x="24541" y="13623"/>
                  </a:cubicBezTo>
                  <a:cubicBezTo>
                    <a:pt x="24541" y="15265"/>
                    <a:pt x="25603" y="16328"/>
                    <a:pt x="27246" y="16328"/>
                  </a:cubicBezTo>
                  <a:close/>
                  <a:moveTo>
                    <a:pt x="35458" y="103671"/>
                  </a:moveTo>
                  <a:lnTo>
                    <a:pt x="100869" y="103671"/>
                  </a:lnTo>
                  <a:cubicBezTo>
                    <a:pt x="102512" y="103671"/>
                    <a:pt x="103574" y="102512"/>
                    <a:pt x="103574" y="100869"/>
                  </a:cubicBezTo>
                  <a:cubicBezTo>
                    <a:pt x="103574" y="99227"/>
                    <a:pt x="102512" y="98164"/>
                    <a:pt x="100869" y="98164"/>
                  </a:cubicBezTo>
                  <a:lnTo>
                    <a:pt x="35458" y="98164"/>
                  </a:lnTo>
                  <a:cubicBezTo>
                    <a:pt x="33816" y="98164"/>
                    <a:pt x="32753" y="99227"/>
                    <a:pt x="32753" y="100869"/>
                  </a:cubicBezTo>
                  <a:cubicBezTo>
                    <a:pt x="32753" y="102512"/>
                    <a:pt x="33816" y="103671"/>
                    <a:pt x="35458" y="103671"/>
                  </a:cubicBezTo>
                  <a:close/>
                  <a:moveTo>
                    <a:pt x="57294" y="43671"/>
                  </a:moveTo>
                  <a:lnTo>
                    <a:pt x="79033" y="43671"/>
                  </a:lnTo>
                  <a:cubicBezTo>
                    <a:pt x="80676" y="43671"/>
                    <a:pt x="81835" y="42512"/>
                    <a:pt x="81835" y="40869"/>
                  </a:cubicBezTo>
                  <a:cubicBezTo>
                    <a:pt x="81835" y="39323"/>
                    <a:pt x="80676" y="38164"/>
                    <a:pt x="79033" y="38164"/>
                  </a:cubicBezTo>
                  <a:lnTo>
                    <a:pt x="57294" y="38164"/>
                  </a:lnTo>
                  <a:cubicBezTo>
                    <a:pt x="55652" y="38164"/>
                    <a:pt x="54492" y="39323"/>
                    <a:pt x="54492" y="40869"/>
                  </a:cubicBezTo>
                  <a:cubicBezTo>
                    <a:pt x="54492" y="42512"/>
                    <a:pt x="55652" y="43671"/>
                    <a:pt x="57294" y="43671"/>
                  </a:cubicBezTo>
                  <a:close/>
                  <a:moveTo>
                    <a:pt x="35458" y="92753"/>
                  </a:moveTo>
                  <a:lnTo>
                    <a:pt x="100869" y="92753"/>
                  </a:lnTo>
                  <a:cubicBezTo>
                    <a:pt x="102512" y="92753"/>
                    <a:pt x="103574" y="91594"/>
                    <a:pt x="103574" y="89951"/>
                  </a:cubicBezTo>
                  <a:cubicBezTo>
                    <a:pt x="103574" y="88405"/>
                    <a:pt x="102512" y="87246"/>
                    <a:pt x="100869" y="87246"/>
                  </a:cubicBezTo>
                  <a:lnTo>
                    <a:pt x="35458" y="87246"/>
                  </a:lnTo>
                  <a:cubicBezTo>
                    <a:pt x="33816" y="87246"/>
                    <a:pt x="32753" y="88405"/>
                    <a:pt x="32753" y="89951"/>
                  </a:cubicBezTo>
                  <a:cubicBezTo>
                    <a:pt x="32753" y="91594"/>
                    <a:pt x="33816" y="92753"/>
                    <a:pt x="35458" y="92753"/>
                  </a:cubicBezTo>
                  <a:close/>
                  <a:moveTo>
                    <a:pt x="114492" y="21835"/>
                  </a:moveTo>
                  <a:lnTo>
                    <a:pt x="21835" y="21835"/>
                  </a:lnTo>
                  <a:cubicBezTo>
                    <a:pt x="18840" y="21835"/>
                    <a:pt x="16328" y="24251"/>
                    <a:pt x="16328" y="27246"/>
                  </a:cubicBezTo>
                  <a:lnTo>
                    <a:pt x="16328" y="38164"/>
                  </a:lnTo>
                  <a:lnTo>
                    <a:pt x="5410" y="38164"/>
                  </a:lnTo>
                  <a:cubicBezTo>
                    <a:pt x="2415" y="38164"/>
                    <a:pt x="0" y="40676"/>
                    <a:pt x="0" y="43671"/>
                  </a:cubicBezTo>
                  <a:lnTo>
                    <a:pt x="0" y="103671"/>
                  </a:lnTo>
                  <a:cubicBezTo>
                    <a:pt x="0" y="112657"/>
                    <a:pt x="7342" y="120000"/>
                    <a:pt x="16328" y="120000"/>
                  </a:cubicBezTo>
                  <a:lnTo>
                    <a:pt x="114492" y="120000"/>
                  </a:lnTo>
                  <a:cubicBezTo>
                    <a:pt x="117487" y="120000"/>
                    <a:pt x="120000" y="117487"/>
                    <a:pt x="120000" y="114492"/>
                  </a:cubicBezTo>
                  <a:lnTo>
                    <a:pt x="120000" y="27246"/>
                  </a:lnTo>
                  <a:cubicBezTo>
                    <a:pt x="120000" y="24251"/>
                    <a:pt x="117487" y="21835"/>
                    <a:pt x="114492" y="21835"/>
                  </a:cubicBezTo>
                  <a:close/>
                  <a:moveTo>
                    <a:pt x="114492" y="114492"/>
                  </a:moveTo>
                  <a:lnTo>
                    <a:pt x="16328" y="114492"/>
                  </a:lnTo>
                  <a:cubicBezTo>
                    <a:pt x="10338" y="114492"/>
                    <a:pt x="5410" y="109661"/>
                    <a:pt x="5410" y="103671"/>
                  </a:cubicBezTo>
                  <a:lnTo>
                    <a:pt x="5410" y="43671"/>
                  </a:lnTo>
                  <a:lnTo>
                    <a:pt x="16328" y="43671"/>
                  </a:lnTo>
                  <a:lnTo>
                    <a:pt x="16328" y="100869"/>
                  </a:lnTo>
                  <a:cubicBezTo>
                    <a:pt x="16328" y="102512"/>
                    <a:pt x="17487" y="103671"/>
                    <a:pt x="19033" y="103671"/>
                  </a:cubicBezTo>
                  <a:cubicBezTo>
                    <a:pt x="20676" y="103671"/>
                    <a:pt x="21835" y="102512"/>
                    <a:pt x="21835" y="100869"/>
                  </a:cubicBezTo>
                  <a:lnTo>
                    <a:pt x="21835" y="27246"/>
                  </a:lnTo>
                  <a:lnTo>
                    <a:pt x="114492" y="27246"/>
                  </a:lnTo>
                  <a:lnTo>
                    <a:pt x="114492" y="114492"/>
                  </a:lnTo>
                  <a:close/>
                  <a:moveTo>
                    <a:pt x="46376" y="43671"/>
                  </a:moveTo>
                  <a:cubicBezTo>
                    <a:pt x="48019" y="43671"/>
                    <a:pt x="49082" y="42512"/>
                    <a:pt x="49082" y="40869"/>
                  </a:cubicBezTo>
                  <a:cubicBezTo>
                    <a:pt x="49082" y="39323"/>
                    <a:pt x="48019" y="38164"/>
                    <a:pt x="46376" y="38164"/>
                  </a:cubicBezTo>
                  <a:cubicBezTo>
                    <a:pt x="44734" y="38164"/>
                    <a:pt x="43574" y="39323"/>
                    <a:pt x="43574" y="40869"/>
                  </a:cubicBezTo>
                  <a:cubicBezTo>
                    <a:pt x="43574" y="42512"/>
                    <a:pt x="44734" y="43671"/>
                    <a:pt x="46376" y="43671"/>
                  </a:cubicBezTo>
                  <a:close/>
                  <a:moveTo>
                    <a:pt x="35458" y="81835"/>
                  </a:moveTo>
                  <a:lnTo>
                    <a:pt x="62705" y="81835"/>
                  </a:lnTo>
                  <a:cubicBezTo>
                    <a:pt x="64347" y="81835"/>
                    <a:pt x="65410" y="80676"/>
                    <a:pt x="65410" y="79130"/>
                  </a:cubicBezTo>
                  <a:lnTo>
                    <a:pt x="65410" y="57294"/>
                  </a:lnTo>
                  <a:cubicBezTo>
                    <a:pt x="65410" y="55652"/>
                    <a:pt x="64347" y="54589"/>
                    <a:pt x="62705" y="54589"/>
                  </a:cubicBezTo>
                  <a:lnTo>
                    <a:pt x="35458" y="54589"/>
                  </a:lnTo>
                  <a:cubicBezTo>
                    <a:pt x="33816" y="54589"/>
                    <a:pt x="32753" y="55652"/>
                    <a:pt x="32753" y="57294"/>
                  </a:cubicBezTo>
                  <a:lnTo>
                    <a:pt x="32753" y="79130"/>
                  </a:lnTo>
                  <a:cubicBezTo>
                    <a:pt x="32753" y="80676"/>
                    <a:pt x="33816" y="81835"/>
                    <a:pt x="35458" y="81835"/>
                  </a:cubicBezTo>
                  <a:close/>
                  <a:moveTo>
                    <a:pt x="38164" y="60000"/>
                  </a:moveTo>
                  <a:lnTo>
                    <a:pt x="60000" y="60000"/>
                  </a:lnTo>
                  <a:lnTo>
                    <a:pt x="60000" y="76328"/>
                  </a:lnTo>
                  <a:lnTo>
                    <a:pt x="38164" y="76328"/>
                  </a:lnTo>
                  <a:lnTo>
                    <a:pt x="38164" y="60000"/>
                  </a:lnTo>
                  <a:close/>
                  <a:moveTo>
                    <a:pt x="35458" y="43671"/>
                  </a:moveTo>
                  <a:cubicBezTo>
                    <a:pt x="37101" y="43671"/>
                    <a:pt x="38164" y="42512"/>
                    <a:pt x="38164" y="40869"/>
                  </a:cubicBezTo>
                  <a:cubicBezTo>
                    <a:pt x="38164" y="39323"/>
                    <a:pt x="37101" y="38164"/>
                    <a:pt x="35458" y="38164"/>
                  </a:cubicBezTo>
                  <a:cubicBezTo>
                    <a:pt x="33816" y="38164"/>
                    <a:pt x="32753" y="39323"/>
                    <a:pt x="32753" y="40869"/>
                  </a:cubicBezTo>
                  <a:cubicBezTo>
                    <a:pt x="32753" y="42512"/>
                    <a:pt x="33816" y="43671"/>
                    <a:pt x="35458" y="4367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54"/>
            <p:cNvSpPr/>
            <p:nvPr/>
          </p:nvSpPr>
          <p:spPr>
            <a:xfrm>
              <a:off x="6893355" y="2928150"/>
              <a:ext cx="297000" cy="297000"/>
            </a:xfrm>
            <a:custGeom>
              <a:rect b="b" l="l" r="r" t="t"/>
              <a:pathLst>
                <a:path extrusionOk="0" h="120000" w="120000">
                  <a:moveTo>
                    <a:pt x="90024" y="57294"/>
                  </a:moveTo>
                  <a:lnTo>
                    <a:pt x="62755" y="57294"/>
                  </a:lnTo>
                  <a:lnTo>
                    <a:pt x="62755" y="30048"/>
                  </a:lnTo>
                  <a:cubicBezTo>
                    <a:pt x="62755" y="28405"/>
                    <a:pt x="61595" y="27246"/>
                    <a:pt x="59951" y="27246"/>
                  </a:cubicBezTo>
                  <a:cubicBezTo>
                    <a:pt x="58404" y="27246"/>
                    <a:pt x="57244" y="28405"/>
                    <a:pt x="57244" y="30048"/>
                  </a:cubicBezTo>
                  <a:lnTo>
                    <a:pt x="57244" y="57294"/>
                  </a:lnTo>
                  <a:lnTo>
                    <a:pt x="29975" y="57294"/>
                  </a:lnTo>
                  <a:cubicBezTo>
                    <a:pt x="28331" y="57294"/>
                    <a:pt x="27268" y="58357"/>
                    <a:pt x="27268" y="60000"/>
                  </a:cubicBezTo>
                  <a:cubicBezTo>
                    <a:pt x="27268" y="61642"/>
                    <a:pt x="28331" y="62705"/>
                    <a:pt x="29975" y="62705"/>
                  </a:cubicBezTo>
                  <a:lnTo>
                    <a:pt x="57244" y="62705"/>
                  </a:lnTo>
                  <a:lnTo>
                    <a:pt x="57244" y="89951"/>
                  </a:lnTo>
                  <a:cubicBezTo>
                    <a:pt x="57244" y="91594"/>
                    <a:pt x="58404" y="92753"/>
                    <a:pt x="59951" y="92753"/>
                  </a:cubicBezTo>
                  <a:cubicBezTo>
                    <a:pt x="61595" y="92753"/>
                    <a:pt x="62755" y="91594"/>
                    <a:pt x="62755" y="89951"/>
                  </a:cubicBezTo>
                  <a:lnTo>
                    <a:pt x="62755" y="62705"/>
                  </a:lnTo>
                  <a:lnTo>
                    <a:pt x="90024" y="62705"/>
                  </a:lnTo>
                  <a:cubicBezTo>
                    <a:pt x="91668" y="62705"/>
                    <a:pt x="92731" y="61642"/>
                    <a:pt x="92731" y="60000"/>
                  </a:cubicBezTo>
                  <a:cubicBezTo>
                    <a:pt x="92731" y="58357"/>
                    <a:pt x="91668" y="57294"/>
                    <a:pt x="90024" y="57294"/>
                  </a:cubicBezTo>
                  <a:close/>
                  <a:moveTo>
                    <a:pt x="59951" y="0"/>
                  </a:moveTo>
                  <a:cubicBezTo>
                    <a:pt x="26688" y="0"/>
                    <a:pt x="0" y="26763"/>
                    <a:pt x="0" y="60000"/>
                  </a:cubicBezTo>
                  <a:cubicBezTo>
                    <a:pt x="0" y="93236"/>
                    <a:pt x="26688" y="120000"/>
                    <a:pt x="59951" y="120000"/>
                  </a:cubicBezTo>
                  <a:cubicBezTo>
                    <a:pt x="93311" y="120000"/>
                    <a:pt x="120000" y="93236"/>
                    <a:pt x="120000" y="60000"/>
                  </a:cubicBezTo>
                  <a:cubicBezTo>
                    <a:pt x="120000" y="26763"/>
                    <a:pt x="93311" y="0"/>
                    <a:pt x="59951" y="0"/>
                  </a:cubicBezTo>
                  <a:close/>
                  <a:moveTo>
                    <a:pt x="59951" y="114492"/>
                  </a:moveTo>
                  <a:cubicBezTo>
                    <a:pt x="29975" y="114492"/>
                    <a:pt x="5414" y="89951"/>
                    <a:pt x="5414" y="60000"/>
                  </a:cubicBezTo>
                  <a:cubicBezTo>
                    <a:pt x="5414" y="30048"/>
                    <a:pt x="29975" y="5507"/>
                    <a:pt x="59951" y="5507"/>
                  </a:cubicBezTo>
                  <a:cubicBezTo>
                    <a:pt x="90024" y="5507"/>
                    <a:pt x="114585" y="30048"/>
                    <a:pt x="114585" y="60000"/>
                  </a:cubicBezTo>
                  <a:cubicBezTo>
                    <a:pt x="114585" y="89951"/>
                    <a:pt x="90024" y="114492"/>
                    <a:pt x="59951" y="1144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54"/>
            <p:cNvSpPr/>
            <p:nvPr/>
          </p:nvSpPr>
          <p:spPr>
            <a:xfrm>
              <a:off x="7463057" y="3516138"/>
              <a:ext cx="297000" cy="297000"/>
            </a:xfrm>
            <a:custGeom>
              <a:rect b="b" l="l" r="r" t="t"/>
              <a:pathLst>
                <a:path extrusionOk="0" h="120000" w="120000">
                  <a:moveTo>
                    <a:pt x="90048" y="57294"/>
                  </a:moveTo>
                  <a:lnTo>
                    <a:pt x="30048" y="57294"/>
                  </a:lnTo>
                  <a:cubicBezTo>
                    <a:pt x="28405" y="57294"/>
                    <a:pt x="27246" y="58357"/>
                    <a:pt x="27246" y="60000"/>
                  </a:cubicBezTo>
                  <a:cubicBezTo>
                    <a:pt x="27246" y="61642"/>
                    <a:pt x="28405" y="62705"/>
                    <a:pt x="30048" y="62705"/>
                  </a:cubicBezTo>
                  <a:lnTo>
                    <a:pt x="90048" y="62705"/>
                  </a:lnTo>
                  <a:cubicBezTo>
                    <a:pt x="91594" y="62705"/>
                    <a:pt x="92753" y="61642"/>
                    <a:pt x="92753" y="60000"/>
                  </a:cubicBezTo>
                  <a:cubicBezTo>
                    <a:pt x="92753" y="58357"/>
                    <a:pt x="91594" y="57294"/>
                    <a:pt x="90048" y="57294"/>
                  </a:cubicBezTo>
                  <a:close/>
                  <a:moveTo>
                    <a:pt x="60000" y="0"/>
                  </a:moveTo>
                  <a:cubicBezTo>
                    <a:pt x="26763" y="0"/>
                    <a:pt x="0" y="26763"/>
                    <a:pt x="0" y="60000"/>
                  </a:cubicBezTo>
                  <a:cubicBezTo>
                    <a:pt x="0" y="93236"/>
                    <a:pt x="26763" y="120000"/>
                    <a:pt x="60000" y="120000"/>
                  </a:cubicBezTo>
                  <a:cubicBezTo>
                    <a:pt x="93236" y="120000"/>
                    <a:pt x="120000" y="93236"/>
                    <a:pt x="120000" y="60000"/>
                  </a:cubicBezTo>
                  <a:cubicBezTo>
                    <a:pt x="120000" y="26763"/>
                    <a:pt x="93236" y="0"/>
                    <a:pt x="60000" y="0"/>
                  </a:cubicBezTo>
                  <a:close/>
                  <a:moveTo>
                    <a:pt x="60000" y="114492"/>
                  </a:moveTo>
                  <a:cubicBezTo>
                    <a:pt x="30048" y="114492"/>
                    <a:pt x="5507" y="89951"/>
                    <a:pt x="5507" y="60000"/>
                  </a:cubicBezTo>
                  <a:cubicBezTo>
                    <a:pt x="5507" y="30048"/>
                    <a:pt x="30048" y="5507"/>
                    <a:pt x="60000" y="5507"/>
                  </a:cubicBezTo>
                  <a:cubicBezTo>
                    <a:pt x="90048" y="5507"/>
                    <a:pt x="114589" y="30048"/>
                    <a:pt x="114589" y="60000"/>
                  </a:cubicBezTo>
                  <a:cubicBezTo>
                    <a:pt x="114589" y="89951"/>
                    <a:pt x="90048" y="114492"/>
                    <a:pt x="60000" y="11449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54"/>
            <p:cNvSpPr/>
            <p:nvPr/>
          </p:nvSpPr>
          <p:spPr>
            <a:xfrm>
              <a:off x="8032759" y="3548234"/>
              <a:ext cx="297000" cy="240600"/>
            </a:xfrm>
            <a:custGeom>
              <a:rect b="b" l="l" r="r" t="t"/>
              <a:pathLst>
                <a:path extrusionOk="0" h="120000" w="120000">
                  <a:moveTo>
                    <a:pt x="29951" y="46653"/>
                  </a:moveTo>
                  <a:lnTo>
                    <a:pt x="35458" y="46653"/>
                  </a:lnTo>
                  <a:cubicBezTo>
                    <a:pt x="37101" y="46653"/>
                    <a:pt x="38164" y="45354"/>
                    <a:pt x="38164" y="43346"/>
                  </a:cubicBezTo>
                  <a:cubicBezTo>
                    <a:pt x="38164" y="41338"/>
                    <a:pt x="37101" y="40039"/>
                    <a:pt x="35458" y="40039"/>
                  </a:cubicBezTo>
                  <a:lnTo>
                    <a:pt x="29951" y="40039"/>
                  </a:lnTo>
                  <a:cubicBezTo>
                    <a:pt x="28309" y="40039"/>
                    <a:pt x="27246" y="41338"/>
                    <a:pt x="27246" y="43346"/>
                  </a:cubicBezTo>
                  <a:cubicBezTo>
                    <a:pt x="27246" y="45354"/>
                    <a:pt x="28309" y="46653"/>
                    <a:pt x="29951" y="46653"/>
                  </a:cubicBezTo>
                  <a:close/>
                  <a:moveTo>
                    <a:pt x="114492" y="13346"/>
                  </a:moveTo>
                  <a:lnTo>
                    <a:pt x="81835" y="13346"/>
                  </a:lnTo>
                  <a:cubicBezTo>
                    <a:pt x="81835" y="6023"/>
                    <a:pt x="76908" y="0"/>
                    <a:pt x="70917" y="0"/>
                  </a:cubicBezTo>
                  <a:lnTo>
                    <a:pt x="49082" y="0"/>
                  </a:lnTo>
                  <a:cubicBezTo>
                    <a:pt x="43091" y="0"/>
                    <a:pt x="38164" y="6023"/>
                    <a:pt x="38164" y="13346"/>
                  </a:cubicBezTo>
                  <a:lnTo>
                    <a:pt x="5410" y="13346"/>
                  </a:lnTo>
                  <a:cubicBezTo>
                    <a:pt x="2415" y="13346"/>
                    <a:pt x="0" y="16299"/>
                    <a:pt x="0" y="19960"/>
                  </a:cubicBezTo>
                  <a:lnTo>
                    <a:pt x="0" y="113385"/>
                  </a:lnTo>
                  <a:cubicBezTo>
                    <a:pt x="0" y="117047"/>
                    <a:pt x="2415" y="120000"/>
                    <a:pt x="5410" y="120000"/>
                  </a:cubicBezTo>
                  <a:lnTo>
                    <a:pt x="114492" y="120000"/>
                  </a:lnTo>
                  <a:cubicBezTo>
                    <a:pt x="117487" y="120000"/>
                    <a:pt x="120000" y="117047"/>
                    <a:pt x="120000" y="113385"/>
                  </a:cubicBezTo>
                  <a:lnTo>
                    <a:pt x="120000" y="19960"/>
                  </a:lnTo>
                  <a:cubicBezTo>
                    <a:pt x="120000" y="16299"/>
                    <a:pt x="117487" y="13346"/>
                    <a:pt x="114492" y="13346"/>
                  </a:cubicBezTo>
                  <a:close/>
                  <a:moveTo>
                    <a:pt x="49082" y="6614"/>
                  </a:moveTo>
                  <a:lnTo>
                    <a:pt x="70917" y="6614"/>
                  </a:lnTo>
                  <a:cubicBezTo>
                    <a:pt x="73913" y="6614"/>
                    <a:pt x="76328" y="9685"/>
                    <a:pt x="76328" y="13346"/>
                  </a:cubicBezTo>
                  <a:lnTo>
                    <a:pt x="43574" y="13346"/>
                  </a:lnTo>
                  <a:cubicBezTo>
                    <a:pt x="43574" y="9685"/>
                    <a:pt x="46086" y="6614"/>
                    <a:pt x="49082" y="6614"/>
                  </a:cubicBezTo>
                  <a:close/>
                  <a:moveTo>
                    <a:pt x="16328" y="93307"/>
                  </a:moveTo>
                  <a:cubicBezTo>
                    <a:pt x="14685" y="93307"/>
                    <a:pt x="13623" y="94724"/>
                    <a:pt x="13623" y="96614"/>
                  </a:cubicBezTo>
                  <a:cubicBezTo>
                    <a:pt x="13623" y="98622"/>
                    <a:pt x="14685" y="100039"/>
                    <a:pt x="16328" y="100039"/>
                  </a:cubicBezTo>
                  <a:lnTo>
                    <a:pt x="16328" y="113385"/>
                  </a:lnTo>
                  <a:lnTo>
                    <a:pt x="5410" y="113385"/>
                  </a:lnTo>
                  <a:lnTo>
                    <a:pt x="5410" y="19960"/>
                  </a:lnTo>
                  <a:lnTo>
                    <a:pt x="16328" y="19960"/>
                  </a:lnTo>
                  <a:lnTo>
                    <a:pt x="16328" y="93307"/>
                  </a:lnTo>
                  <a:close/>
                  <a:moveTo>
                    <a:pt x="98164" y="93307"/>
                  </a:moveTo>
                  <a:cubicBezTo>
                    <a:pt x="96521" y="93307"/>
                    <a:pt x="95458" y="94724"/>
                    <a:pt x="95458" y="96614"/>
                  </a:cubicBezTo>
                  <a:cubicBezTo>
                    <a:pt x="95458" y="98622"/>
                    <a:pt x="96521" y="100039"/>
                    <a:pt x="98164" y="100039"/>
                  </a:cubicBezTo>
                  <a:lnTo>
                    <a:pt x="98164" y="113385"/>
                  </a:lnTo>
                  <a:lnTo>
                    <a:pt x="21835" y="113385"/>
                  </a:lnTo>
                  <a:lnTo>
                    <a:pt x="21835" y="100039"/>
                  </a:lnTo>
                  <a:cubicBezTo>
                    <a:pt x="23478" y="100039"/>
                    <a:pt x="24541" y="98622"/>
                    <a:pt x="24541" y="96614"/>
                  </a:cubicBezTo>
                  <a:cubicBezTo>
                    <a:pt x="24541" y="94724"/>
                    <a:pt x="23478" y="93307"/>
                    <a:pt x="21835" y="93307"/>
                  </a:cubicBezTo>
                  <a:lnTo>
                    <a:pt x="21835" y="19960"/>
                  </a:lnTo>
                  <a:lnTo>
                    <a:pt x="98164" y="19960"/>
                  </a:lnTo>
                  <a:lnTo>
                    <a:pt x="98164" y="93307"/>
                  </a:lnTo>
                  <a:close/>
                  <a:moveTo>
                    <a:pt x="114492" y="113385"/>
                  </a:moveTo>
                  <a:lnTo>
                    <a:pt x="103574" y="113385"/>
                  </a:lnTo>
                  <a:lnTo>
                    <a:pt x="103574" y="100039"/>
                  </a:lnTo>
                  <a:cubicBezTo>
                    <a:pt x="105217" y="100039"/>
                    <a:pt x="106376" y="98622"/>
                    <a:pt x="106376" y="96614"/>
                  </a:cubicBezTo>
                  <a:cubicBezTo>
                    <a:pt x="106376" y="94724"/>
                    <a:pt x="105217" y="93307"/>
                    <a:pt x="103574" y="93307"/>
                  </a:cubicBezTo>
                  <a:lnTo>
                    <a:pt x="103574" y="19960"/>
                  </a:lnTo>
                  <a:lnTo>
                    <a:pt x="114492" y="19960"/>
                  </a:lnTo>
                  <a:lnTo>
                    <a:pt x="114492" y="113385"/>
                  </a:lnTo>
                  <a:close/>
                  <a:moveTo>
                    <a:pt x="29951" y="33307"/>
                  </a:moveTo>
                  <a:lnTo>
                    <a:pt x="46376" y="33307"/>
                  </a:lnTo>
                  <a:cubicBezTo>
                    <a:pt x="48019" y="33307"/>
                    <a:pt x="49082" y="32007"/>
                    <a:pt x="49082" y="30000"/>
                  </a:cubicBezTo>
                  <a:cubicBezTo>
                    <a:pt x="49082" y="27992"/>
                    <a:pt x="48019" y="26692"/>
                    <a:pt x="46376" y="26692"/>
                  </a:cubicBezTo>
                  <a:lnTo>
                    <a:pt x="29951" y="26692"/>
                  </a:lnTo>
                  <a:cubicBezTo>
                    <a:pt x="28309" y="26692"/>
                    <a:pt x="27246" y="27992"/>
                    <a:pt x="27246" y="30000"/>
                  </a:cubicBezTo>
                  <a:cubicBezTo>
                    <a:pt x="27246" y="32007"/>
                    <a:pt x="28309" y="33307"/>
                    <a:pt x="29951" y="3330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54"/>
            <p:cNvSpPr/>
            <p:nvPr/>
          </p:nvSpPr>
          <p:spPr>
            <a:xfrm>
              <a:off x="6311518" y="1227301"/>
              <a:ext cx="304800" cy="297000"/>
            </a:xfrm>
            <a:custGeom>
              <a:rect b="b" l="l" r="r" t="t"/>
              <a:pathLst>
                <a:path extrusionOk="0" h="120000" w="120000">
                  <a:moveTo>
                    <a:pt x="39076" y="28133"/>
                  </a:moveTo>
                  <a:cubicBezTo>
                    <a:pt x="33152" y="28133"/>
                    <a:pt x="28280" y="33014"/>
                    <a:pt x="28280" y="38947"/>
                  </a:cubicBezTo>
                  <a:cubicBezTo>
                    <a:pt x="28280" y="44880"/>
                    <a:pt x="33152" y="49760"/>
                    <a:pt x="39076" y="49760"/>
                  </a:cubicBezTo>
                  <a:cubicBezTo>
                    <a:pt x="45000" y="49760"/>
                    <a:pt x="49872" y="44880"/>
                    <a:pt x="49872" y="38947"/>
                  </a:cubicBezTo>
                  <a:cubicBezTo>
                    <a:pt x="49872" y="33014"/>
                    <a:pt x="45000" y="28133"/>
                    <a:pt x="39076" y="28133"/>
                  </a:cubicBezTo>
                  <a:close/>
                  <a:moveTo>
                    <a:pt x="39076" y="44306"/>
                  </a:moveTo>
                  <a:cubicBezTo>
                    <a:pt x="36114" y="44306"/>
                    <a:pt x="33726" y="41913"/>
                    <a:pt x="33726" y="38947"/>
                  </a:cubicBezTo>
                  <a:cubicBezTo>
                    <a:pt x="33726" y="35980"/>
                    <a:pt x="36114" y="33492"/>
                    <a:pt x="39076" y="33492"/>
                  </a:cubicBezTo>
                  <a:cubicBezTo>
                    <a:pt x="42038" y="33492"/>
                    <a:pt x="44522" y="35980"/>
                    <a:pt x="44522" y="38947"/>
                  </a:cubicBezTo>
                  <a:cubicBezTo>
                    <a:pt x="44522" y="41913"/>
                    <a:pt x="42038" y="44306"/>
                    <a:pt x="39076" y="44306"/>
                  </a:cubicBezTo>
                  <a:close/>
                  <a:moveTo>
                    <a:pt x="119235" y="93779"/>
                  </a:moveTo>
                  <a:lnTo>
                    <a:pt x="81974" y="56459"/>
                  </a:lnTo>
                  <a:lnTo>
                    <a:pt x="84363" y="54066"/>
                  </a:lnTo>
                  <a:cubicBezTo>
                    <a:pt x="88757" y="49760"/>
                    <a:pt x="88757" y="42966"/>
                    <a:pt x="84363" y="38660"/>
                  </a:cubicBezTo>
                  <a:lnTo>
                    <a:pt x="50159" y="4401"/>
                  </a:lnTo>
                  <a:cubicBezTo>
                    <a:pt x="45859" y="0"/>
                    <a:pt x="39076" y="0"/>
                    <a:pt x="34777" y="4401"/>
                  </a:cubicBezTo>
                  <a:lnTo>
                    <a:pt x="4299" y="34928"/>
                  </a:lnTo>
                  <a:cubicBezTo>
                    <a:pt x="0" y="39234"/>
                    <a:pt x="0" y="45933"/>
                    <a:pt x="4299" y="50239"/>
                  </a:cubicBezTo>
                  <a:lnTo>
                    <a:pt x="38598" y="84593"/>
                  </a:lnTo>
                  <a:cubicBezTo>
                    <a:pt x="42898" y="88899"/>
                    <a:pt x="49585" y="88899"/>
                    <a:pt x="53980" y="84593"/>
                  </a:cubicBezTo>
                  <a:lnTo>
                    <a:pt x="56656" y="81913"/>
                  </a:lnTo>
                  <a:lnTo>
                    <a:pt x="72229" y="97511"/>
                  </a:lnTo>
                  <a:cubicBezTo>
                    <a:pt x="72802" y="98086"/>
                    <a:pt x="73375" y="98373"/>
                    <a:pt x="74140" y="98373"/>
                  </a:cubicBezTo>
                  <a:lnTo>
                    <a:pt x="82261" y="98373"/>
                  </a:lnTo>
                  <a:lnTo>
                    <a:pt x="82261" y="106411"/>
                  </a:lnTo>
                  <a:cubicBezTo>
                    <a:pt x="82261" y="108038"/>
                    <a:pt x="83312" y="109186"/>
                    <a:pt x="84936" y="109186"/>
                  </a:cubicBezTo>
                  <a:lnTo>
                    <a:pt x="93057" y="109186"/>
                  </a:lnTo>
                  <a:lnTo>
                    <a:pt x="93057" y="117224"/>
                  </a:lnTo>
                  <a:cubicBezTo>
                    <a:pt x="93057" y="118851"/>
                    <a:pt x="94108" y="120000"/>
                    <a:pt x="95732" y="120000"/>
                  </a:cubicBezTo>
                  <a:lnTo>
                    <a:pt x="117324" y="120000"/>
                  </a:lnTo>
                  <a:cubicBezTo>
                    <a:pt x="118949" y="120000"/>
                    <a:pt x="120000" y="118851"/>
                    <a:pt x="120000" y="117224"/>
                  </a:cubicBezTo>
                  <a:lnTo>
                    <a:pt x="120000" y="95693"/>
                  </a:lnTo>
                  <a:cubicBezTo>
                    <a:pt x="120000" y="94832"/>
                    <a:pt x="119713" y="94258"/>
                    <a:pt x="119235" y="93779"/>
                  </a:cubicBezTo>
                  <a:close/>
                  <a:moveTo>
                    <a:pt x="114649" y="114545"/>
                  </a:moveTo>
                  <a:lnTo>
                    <a:pt x="98407" y="114545"/>
                  </a:lnTo>
                  <a:lnTo>
                    <a:pt x="98407" y="106411"/>
                  </a:lnTo>
                  <a:cubicBezTo>
                    <a:pt x="98407" y="104880"/>
                    <a:pt x="97356" y="103732"/>
                    <a:pt x="95732" y="103732"/>
                  </a:cubicBezTo>
                  <a:lnTo>
                    <a:pt x="87611" y="103732"/>
                  </a:lnTo>
                  <a:lnTo>
                    <a:pt x="87611" y="95693"/>
                  </a:lnTo>
                  <a:cubicBezTo>
                    <a:pt x="87611" y="94066"/>
                    <a:pt x="86560" y="92918"/>
                    <a:pt x="84936" y="92918"/>
                  </a:cubicBezTo>
                  <a:lnTo>
                    <a:pt x="75286" y="92918"/>
                  </a:lnTo>
                  <a:lnTo>
                    <a:pt x="58566" y="75980"/>
                  </a:lnTo>
                  <a:cubicBezTo>
                    <a:pt x="57993" y="75406"/>
                    <a:pt x="57420" y="75119"/>
                    <a:pt x="56656" y="75119"/>
                  </a:cubicBezTo>
                  <a:cubicBezTo>
                    <a:pt x="55796" y="75119"/>
                    <a:pt x="55031" y="75406"/>
                    <a:pt x="54745" y="75980"/>
                  </a:cubicBezTo>
                  <a:lnTo>
                    <a:pt x="50445" y="80287"/>
                  </a:lnTo>
                  <a:cubicBezTo>
                    <a:pt x="48248" y="82392"/>
                    <a:pt x="45000" y="82392"/>
                    <a:pt x="42898" y="80287"/>
                  </a:cubicBezTo>
                  <a:lnTo>
                    <a:pt x="8598" y="45933"/>
                  </a:lnTo>
                  <a:cubicBezTo>
                    <a:pt x="6496" y="43827"/>
                    <a:pt x="6496" y="40574"/>
                    <a:pt x="8598" y="38373"/>
                  </a:cubicBezTo>
                  <a:lnTo>
                    <a:pt x="39076" y="7846"/>
                  </a:lnTo>
                  <a:cubicBezTo>
                    <a:pt x="41273" y="5741"/>
                    <a:pt x="44522" y="5741"/>
                    <a:pt x="46624" y="7846"/>
                  </a:cubicBezTo>
                  <a:lnTo>
                    <a:pt x="80923" y="42200"/>
                  </a:lnTo>
                  <a:cubicBezTo>
                    <a:pt x="83025" y="44306"/>
                    <a:pt x="83025" y="47559"/>
                    <a:pt x="80923" y="49760"/>
                  </a:cubicBezTo>
                  <a:lnTo>
                    <a:pt x="76624" y="54066"/>
                  </a:lnTo>
                  <a:cubicBezTo>
                    <a:pt x="76050" y="54641"/>
                    <a:pt x="75764" y="55119"/>
                    <a:pt x="75764" y="55980"/>
                  </a:cubicBezTo>
                  <a:cubicBezTo>
                    <a:pt x="75764" y="56746"/>
                    <a:pt x="76050" y="57320"/>
                    <a:pt x="76624" y="57799"/>
                  </a:cubicBezTo>
                  <a:lnTo>
                    <a:pt x="114840" y="96459"/>
                  </a:lnTo>
                  <a:lnTo>
                    <a:pt x="114840" y="114545"/>
                  </a:lnTo>
                  <a:lnTo>
                    <a:pt x="114649" y="1145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54"/>
            <p:cNvSpPr/>
            <p:nvPr/>
          </p:nvSpPr>
          <p:spPr>
            <a:xfrm>
              <a:off x="6881220" y="1227301"/>
              <a:ext cx="297000" cy="297000"/>
            </a:xfrm>
            <a:custGeom>
              <a:rect b="b" l="l" r="r" t="t"/>
              <a:pathLst>
                <a:path extrusionOk="0" h="120000" w="120000">
                  <a:moveTo>
                    <a:pt x="119130" y="99176"/>
                  </a:moveTo>
                  <a:lnTo>
                    <a:pt x="89661" y="69443"/>
                  </a:lnTo>
                  <a:cubicBezTo>
                    <a:pt x="93816" y="64987"/>
                    <a:pt x="93816" y="58498"/>
                    <a:pt x="89468" y="54140"/>
                  </a:cubicBezTo>
                  <a:lnTo>
                    <a:pt x="70917" y="35544"/>
                  </a:lnTo>
                  <a:lnTo>
                    <a:pt x="70917" y="35544"/>
                  </a:lnTo>
                  <a:cubicBezTo>
                    <a:pt x="70917" y="15786"/>
                    <a:pt x="55072" y="0"/>
                    <a:pt x="35458" y="0"/>
                  </a:cubicBezTo>
                  <a:cubicBezTo>
                    <a:pt x="15845" y="0"/>
                    <a:pt x="0" y="15786"/>
                    <a:pt x="0" y="35544"/>
                  </a:cubicBezTo>
                  <a:cubicBezTo>
                    <a:pt x="0" y="55205"/>
                    <a:pt x="15845" y="71089"/>
                    <a:pt x="35458" y="71089"/>
                  </a:cubicBezTo>
                  <a:lnTo>
                    <a:pt x="35458" y="71089"/>
                  </a:lnTo>
                  <a:lnTo>
                    <a:pt x="54009" y="89588"/>
                  </a:lnTo>
                  <a:cubicBezTo>
                    <a:pt x="58067" y="93753"/>
                    <a:pt x="64927" y="94043"/>
                    <a:pt x="69275" y="89588"/>
                  </a:cubicBezTo>
                  <a:lnTo>
                    <a:pt x="76908" y="97239"/>
                  </a:lnTo>
                  <a:cubicBezTo>
                    <a:pt x="77391" y="97820"/>
                    <a:pt x="77971" y="98111"/>
                    <a:pt x="78840" y="98111"/>
                  </a:cubicBezTo>
                  <a:lnTo>
                    <a:pt x="86956" y="98111"/>
                  </a:lnTo>
                  <a:lnTo>
                    <a:pt x="86956" y="106343"/>
                  </a:lnTo>
                  <a:cubicBezTo>
                    <a:pt x="86956" y="107990"/>
                    <a:pt x="88019" y="109055"/>
                    <a:pt x="89661" y="109055"/>
                  </a:cubicBezTo>
                  <a:lnTo>
                    <a:pt x="97874" y="109055"/>
                  </a:lnTo>
                  <a:lnTo>
                    <a:pt x="97874" y="117288"/>
                  </a:lnTo>
                  <a:cubicBezTo>
                    <a:pt x="97874" y="118837"/>
                    <a:pt x="98937" y="120000"/>
                    <a:pt x="100579" y="120000"/>
                  </a:cubicBezTo>
                  <a:lnTo>
                    <a:pt x="117004" y="120000"/>
                  </a:lnTo>
                  <a:cubicBezTo>
                    <a:pt x="118647" y="120000"/>
                    <a:pt x="119710" y="118837"/>
                    <a:pt x="119710" y="117288"/>
                  </a:cubicBezTo>
                  <a:lnTo>
                    <a:pt x="119710" y="100823"/>
                  </a:lnTo>
                  <a:cubicBezTo>
                    <a:pt x="120000" y="100338"/>
                    <a:pt x="119710" y="99757"/>
                    <a:pt x="119130" y="99176"/>
                  </a:cubicBezTo>
                  <a:close/>
                  <a:moveTo>
                    <a:pt x="29758" y="64987"/>
                  </a:moveTo>
                  <a:cubicBezTo>
                    <a:pt x="15845" y="62276"/>
                    <a:pt x="5410" y="50266"/>
                    <a:pt x="5410" y="35544"/>
                  </a:cubicBezTo>
                  <a:cubicBezTo>
                    <a:pt x="5410" y="18886"/>
                    <a:pt x="18840" y="5423"/>
                    <a:pt x="35458" y="5423"/>
                  </a:cubicBezTo>
                  <a:cubicBezTo>
                    <a:pt x="50144" y="5423"/>
                    <a:pt x="62125" y="15786"/>
                    <a:pt x="64927" y="29733"/>
                  </a:cubicBezTo>
                  <a:cubicBezTo>
                    <a:pt x="60483" y="26246"/>
                    <a:pt x="54299" y="26537"/>
                    <a:pt x="50434" y="30605"/>
                  </a:cubicBezTo>
                  <a:lnTo>
                    <a:pt x="30531" y="50556"/>
                  </a:lnTo>
                  <a:cubicBezTo>
                    <a:pt x="26473" y="54334"/>
                    <a:pt x="26183" y="60629"/>
                    <a:pt x="29758" y="64987"/>
                  </a:cubicBezTo>
                  <a:close/>
                  <a:moveTo>
                    <a:pt x="114492" y="114769"/>
                  </a:moveTo>
                  <a:lnTo>
                    <a:pt x="103574" y="114769"/>
                  </a:lnTo>
                  <a:lnTo>
                    <a:pt x="103574" y="106537"/>
                  </a:lnTo>
                  <a:cubicBezTo>
                    <a:pt x="103574" y="104987"/>
                    <a:pt x="102512" y="103825"/>
                    <a:pt x="100869" y="103825"/>
                  </a:cubicBezTo>
                  <a:lnTo>
                    <a:pt x="92657" y="103825"/>
                  </a:lnTo>
                  <a:lnTo>
                    <a:pt x="92657" y="95690"/>
                  </a:lnTo>
                  <a:cubicBezTo>
                    <a:pt x="92657" y="94043"/>
                    <a:pt x="91594" y="92881"/>
                    <a:pt x="89951" y="92881"/>
                  </a:cubicBezTo>
                  <a:lnTo>
                    <a:pt x="80193" y="92881"/>
                  </a:lnTo>
                  <a:lnTo>
                    <a:pt x="71400" y="83874"/>
                  </a:lnTo>
                  <a:cubicBezTo>
                    <a:pt x="70917" y="83389"/>
                    <a:pt x="70338" y="83099"/>
                    <a:pt x="69565" y="83099"/>
                  </a:cubicBezTo>
                  <a:cubicBezTo>
                    <a:pt x="68695" y="83099"/>
                    <a:pt x="67922" y="83389"/>
                    <a:pt x="67632" y="83874"/>
                  </a:cubicBezTo>
                  <a:lnTo>
                    <a:pt x="65990" y="85520"/>
                  </a:lnTo>
                  <a:cubicBezTo>
                    <a:pt x="63768" y="87748"/>
                    <a:pt x="60483" y="87748"/>
                    <a:pt x="58357" y="85520"/>
                  </a:cubicBezTo>
                  <a:lnTo>
                    <a:pt x="34589" y="61791"/>
                  </a:lnTo>
                  <a:cubicBezTo>
                    <a:pt x="32463" y="59564"/>
                    <a:pt x="32463" y="56271"/>
                    <a:pt x="34589" y="54140"/>
                  </a:cubicBezTo>
                  <a:lnTo>
                    <a:pt x="54492" y="34188"/>
                  </a:lnTo>
                  <a:cubicBezTo>
                    <a:pt x="56714" y="31961"/>
                    <a:pt x="60000" y="31961"/>
                    <a:pt x="62125" y="34188"/>
                  </a:cubicBezTo>
                  <a:lnTo>
                    <a:pt x="65700" y="37675"/>
                  </a:lnTo>
                  <a:cubicBezTo>
                    <a:pt x="65410" y="42324"/>
                    <a:pt x="64057" y="46489"/>
                    <a:pt x="61932" y="50266"/>
                  </a:cubicBezTo>
                  <a:cubicBezTo>
                    <a:pt x="60483" y="49491"/>
                    <a:pt x="59130" y="49200"/>
                    <a:pt x="57777" y="49200"/>
                  </a:cubicBezTo>
                  <a:cubicBezTo>
                    <a:pt x="53140" y="49200"/>
                    <a:pt x="49661" y="52687"/>
                    <a:pt x="49661" y="57336"/>
                  </a:cubicBezTo>
                  <a:cubicBezTo>
                    <a:pt x="49661" y="61985"/>
                    <a:pt x="53140" y="65569"/>
                    <a:pt x="57777" y="65569"/>
                  </a:cubicBezTo>
                  <a:cubicBezTo>
                    <a:pt x="62415" y="65569"/>
                    <a:pt x="65990" y="61985"/>
                    <a:pt x="65990" y="57336"/>
                  </a:cubicBezTo>
                  <a:cubicBezTo>
                    <a:pt x="65990" y="56561"/>
                    <a:pt x="65700" y="55786"/>
                    <a:pt x="65700" y="54915"/>
                  </a:cubicBezTo>
                  <a:cubicBezTo>
                    <a:pt x="68115" y="51138"/>
                    <a:pt x="69758" y="46973"/>
                    <a:pt x="70917" y="42615"/>
                  </a:cubicBezTo>
                  <a:lnTo>
                    <a:pt x="86473" y="58208"/>
                  </a:lnTo>
                  <a:cubicBezTo>
                    <a:pt x="88599" y="60338"/>
                    <a:pt x="88599" y="63631"/>
                    <a:pt x="86473" y="65859"/>
                  </a:cubicBezTo>
                  <a:lnTo>
                    <a:pt x="84830" y="67506"/>
                  </a:lnTo>
                  <a:cubicBezTo>
                    <a:pt x="84251" y="68087"/>
                    <a:pt x="83961" y="68571"/>
                    <a:pt x="83961" y="69443"/>
                  </a:cubicBezTo>
                  <a:cubicBezTo>
                    <a:pt x="83961" y="70217"/>
                    <a:pt x="84251" y="70799"/>
                    <a:pt x="84830" y="71283"/>
                  </a:cubicBezTo>
                  <a:lnTo>
                    <a:pt x="115362" y="102179"/>
                  </a:lnTo>
                  <a:lnTo>
                    <a:pt x="115362" y="114769"/>
                  </a:lnTo>
                  <a:lnTo>
                    <a:pt x="114492" y="114769"/>
                  </a:lnTo>
                  <a:close/>
                  <a:moveTo>
                    <a:pt x="60000" y="57336"/>
                  </a:moveTo>
                  <a:cubicBezTo>
                    <a:pt x="60000" y="58983"/>
                    <a:pt x="58840" y="60145"/>
                    <a:pt x="57294" y="60145"/>
                  </a:cubicBezTo>
                  <a:cubicBezTo>
                    <a:pt x="55652" y="60145"/>
                    <a:pt x="54492" y="58983"/>
                    <a:pt x="54492" y="57336"/>
                  </a:cubicBezTo>
                  <a:cubicBezTo>
                    <a:pt x="54492" y="55786"/>
                    <a:pt x="55652" y="54624"/>
                    <a:pt x="57294" y="54624"/>
                  </a:cubicBezTo>
                  <a:cubicBezTo>
                    <a:pt x="58840" y="54624"/>
                    <a:pt x="60000" y="55786"/>
                    <a:pt x="60000" y="573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54"/>
            <p:cNvSpPr/>
            <p:nvPr/>
          </p:nvSpPr>
          <p:spPr>
            <a:xfrm>
              <a:off x="7403498" y="1243348"/>
              <a:ext cx="297000" cy="240600"/>
            </a:xfrm>
            <a:custGeom>
              <a:rect b="b" l="l" r="r" t="t"/>
              <a:pathLst>
                <a:path extrusionOk="0" h="120000" w="120000">
                  <a:moveTo>
                    <a:pt x="109073" y="46653"/>
                  </a:moveTo>
                  <a:lnTo>
                    <a:pt x="10829" y="46653"/>
                  </a:lnTo>
                  <a:cubicBezTo>
                    <a:pt x="4834" y="46653"/>
                    <a:pt x="0" y="52677"/>
                    <a:pt x="0" y="60000"/>
                  </a:cubicBezTo>
                  <a:cubicBezTo>
                    <a:pt x="0" y="67322"/>
                    <a:pt x="4834" y="73346"/>
                    <a:pt x="10829" y="73346"/>
                  </a:cubicBezTo>
                  <a:lnTo>
                    <a:pt x="109073" y="73346"/>
                  </a:lnTo>
                  <a:cubicBezTo>
                    <a:pt x="115165" y="73346"/>
                    <a:pt x="120000" y="67322"/>
                    <a:pt x="120000" y="60000"/>
                  </a:cubicBezTo>
                  <a:cubicBezTo>
                    <a:pt x="120000" y="52677"/>
                    <a:pt x="115165" y="46653"/>
                    <a:pt x="109073" y="46653"/>
                  </a:cubicBezTo>
                  <a:close/>
                  <a:moveTo>
                    <a:pt x="109073" y="66614"/>
                  </a:moveTo>
                  <a:lnTo>
                    <a:pt x="10829" y="66614"/>
                  </a:lnTo>
                  <a:cubicBezTo>
                    <a:pt x="7832" y="66614"/>
                    <a:pt x="5414" y="63661"/>
                    <a:pt x="5414" y="60000"/>
                  </a:cubicBezTo>
                  <a:cubicBezTo>
                    <a:pt x="5414" y="56338"/>
                    <a:pt x="7832" y="53267"/>
                    <a:pt x="10829" y="53267"/>
                  </a:cubicBezTo>
                  <a:lnTo>
                    <a:pt x="109073" y="53267"/>
                  </a:lnTo>
                  <a:cubicBezTo>
                    <a:pt x="112070" y="53267"/>
                    <a:pt x="114585" y="56338"/>
                    <a:pt x="114585" y="60000"/>
                  </a:cubicBezTo>
                  <a:cubicBezTo>
                    <a:pt x="114585" y="63661"/>
                    <a:pt x="112070" y="66614"/>
                    <a:pt x="109073" y="66614"/>
                  </a:cubicBezTo>
                  <a:close/>
                  <a:moveTo>
                    <a:pt x="10829" y="26574"/>
                  </a:moveTo>
                  <a:lnTo>
                    <a:pt x="109073" y="26574"/>
                  </a:lnTo>
                  <a:cubicBezTo>
                    <a:pt x="115165" y="26574"/>
                    <a:pt x="120000" y="20669"/>
                    <a:pt x="120000" y="13346"/>
                  </a:cubicBezTo>
                  <a:cubicBezTo>
                    <a:pt x="120000" y="5905"/>
                    <a:pt x="115165" y="0"/>
                    <a:pt x="109073" y="0"/>
                  </a:cubicBezTo>
                  <a:lnTo>
                    <a:pt x="10829" y="0"/>
                  </a:lnTo>
                  <a:cubicBezTo>
                    <a:pt x="4834" y="0"/>
                    <a:pt x="0" y="5905"/>
                    <a:pt x="0" y="13346"/>
                  </a:cubicBezTo>
                  <a:cubicBezTo>
                    <a:pt x="0" y="20669"/>
                    <a:pt x="4834" y="26574"/>
                    <a:pt x="10829" y="26574"/>
                  </a:cubicBezTo>
                  <a:close/>
                  <a:moveTo>
                    <a:pt x="10829" y="6614"/>
                  </a:moveTo>
                  <a:lnTo>
                    <a:pt x="109073" y="6614"/>
                  </a:lnTo>
                  <a:cubicBezTo>
                    <a:pt x="112070" y="6614"/>
                    <a:pt x="114585" y="9685"/>
                    <a:pt x="114585" y="13346"/>
                  </a:cubicBezTo>
                  <a:cubicBezTo>
                    <a:pt x="114585" y="17007"/>
                    <a:pt x="112070" y="19960"/>
                    <a:pt x="109073" y="19960"/>
                  </a:cubicBezTo>
                  <a:lnTo>
                    <a:pt x="10829" y="19960"/>
                  </a:lnTo>
                  <a:cubicBezTo>
                    <a:pt x="7832" y="19960"/>
                    <a:pt x="5414" y="17007"/>
                    <a:pt x="5414" y="13346"/>
                  </a:cubicBezTo>
                  <a:cubicBezTo>
                    <a:pt x="5414" y="9685"/>
                    <a:pt x="7832" y="6614"/>
                    <a:pt x="10829" y="6614"/>
                  </a:cubicBezTo>
                  <a:close/>
                  <a:moveTo>
                    <a:pt x="109073" y="93307"/>
                  </a:moveTo>
                  <a:lnTo>
                    <a:pt x="10829" y="93307"/>
                  </a:lnTo>
                  <a:cubicBezTo>
                    <a:pt x="4834" y="93307"/>
                    <a:pt x="0" y="99330"/>
                    <a:pt x="0" y="106653"/>
                  </a:cubicBezTo>
                  <a:cubicBezTo>
                    <a:pt x="0" y="113976"/>
                    <a:pt x="4834" y="120000"/>
                    <a:pt x="10829" y="120000"/>
                  </a:cubicBezTo>
                  <a:lnTo>
                    <a:pt x="109073" y="120000"/>
                  </a:lnTo>
                  <a:cubicBezTo>
                    <a:pt x="115165" y="120000"/>
                    <a:pt x="120000" y="113976"/>
                    <a:pt x="120000" y="106653"/>
                  </a:cubicBezTo>
                  <a:cubicBezTo>
                    <a:pt x="120000" y="99330"/>
                    <a:pt x="115165" y="93307"/>
                    <a:pt x="109073" y="93307"/>
                  </a:cubicBezTo>
                  <a:close/>
                  <a:moveTo>
                    <a:pt x="109073" y="113267"/>
                  </a:moveTo>
                  <a:lnTo>
                    <a:pt x="10829" y="113267"/>
                  </a:lnTo>
                  <a:cubicBezTo>
                    <a:pt x="7832" y="113267"/>
                    <a:pt x="5414" y="110314"/>
                    <a:pt x="5414" y="106653"/>
                  </a:cubicBezTo>
                  <a:cubicBezTo>
                    <a:pt x="5414" y="102992"/>
                    <a:pt x="7832" y="99921"/>
                    <a:pt x="10829" y="99921"/>
                  </a:cubicBezTo>
                  <a:lnTo>
                    <a:pt x="109073" y="99921"/>
                  </a:lnTo>
                  <a:cubicBezTo>
                    <a:pt x="112070" y="99921"/>
                    <a:pt x="114585" y="102992"/>
                    <a:pt x="114585" y="106653"/>
                  </a:cubicBezTo>
                  <a:cubicBezTo>
                    <a:pt x="114585" y="110314"/>
                    <a:pt x="112070" y="113267"/>
                    <a:pt x="109073" y="11326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54"/>
            <p:cNvSpPr/>
            <p:nvPr/>
          </p:nvSpPr>
          <p:spPr>
            <a:xfrm>
              <a:off x="7973200" y="1243348"/>
              <a:ext cx="297000" cy="240600"/>
            </a:xfrm>
            <a:custGeom>
              <a:rect b="b" l="l" r="r" t="t"/>
              <a:pathLst>
                <a:path extrusionOk="0" h="120000" w="120000">
                  <a:moveTo>
                    <a:pt x="10917" y="93307"/>
                  </a:moveTo>
                  <a:cubicBezTo>
                    <a:pt x="4927" y="93307"/>
                    <a:pt x="0" y="99330"/>
                    <a:pt x="0" y="106653"/>
                  </a:cubicBezTo>
                  <a:cubicBezTo>
                    <a:pt x="0" y="113976"/>
                    <a:pt x="4927" y="120000"/>
                    <a:pt x="10917" y="120000"/>
                  </a:cubicBezTo>
                  <a:cubicBezTo>
                    <a:pt x="16908" y="120000"/>
                    <a:pt x="21835" y="113976"/>
                    <a:pt x="21835" y="106653"/>
                  </a:cubicBezTo>
                  <a:cubicBezTo>
                    <a:pt x="21835" y="99330"/>
                    <a:pt x="16908" y="93307"/>
                    <a:pt x="10917" y="93307"/>
                  </a:cubicBezTo>
                  <a:close/>
                  <a:moveTo>
                    <a:pt x="10917" y="113267"/>
                  </a:moveTo>
                  <a:cubicBezTo>
                    <a:pt x="7922" y="113267"/>
                    <a:pt x="5507" y="110314"/>
                    <a:pt x="5507" y="106653"/>
                  </a:cubicBezTo>
                  <a:cubicBezTo>
                    <a:pt x="5507" y="102992"/>
                    <a:pt x="7922" y="99921"/>
                    <a:pt x="10917" y="99921"/>
                  </a:cubicBezTo>
                  <a:cubicBezTo>
                    <a:pt x="13913" y="99921"/>
                    <a:pt x="16425" y="102992"/>
                    <a:pt x="16425" y="106653"/>
                  </a:cubicBezTo>
                  <a:cubicBezTo>
                    <a:pt x="16425" y="110314"/>
                    <a:pt x="13913" y="113267"/>
                    <a:pt x="10917" y="113267"/>
                  </a:cubicBezTo>
                  <a:close/>
                  <a:moveTo>
                    <a:pt x="43671" y="26574"/>
                  </a:moveTo>
                  <a:lnTo>
                    <a:pt x="109082" y="26574"/>
                  </a:lnTo>
                  <a:cubicBezTo>
                    <a:pt x="115072" y="26574"/>
                    <a:pt x="120000" y="20669"/>
                    <a:pt x="120000" y="13346"/>
                  </a:cubicBezTo>
                  <a:cubicBezTo>
                    <a:pt x="120000" y="5905"/>
                    <a:pt x="115072" y="0"/>
                    <a:pt x="109082" y="0"/>
                  </a:cubicBezTo>
                  <a:lnTo>
                    <a:pt x="43671" y="0"/>
                  </a:lnTo>
                  <a:cubicBezTo>
                    <a:pt x="37681" y="0"/>
                    <a:pt x="32753" y="5905"/>
                    <a:pt x="32753" y="13346"/>
                  </a:cubicBezTo>
                  <a:cubicBezTo>
                    <a:pt x="32753" y="20669"/>
                    <a:pt x="37681" y="26574"/>
                    <a:pt x="43671" y="26574"/>
                  </a:cubicBezTo>
                  <a:close/>
                  <a:moveTo>
                    <a:pt x="43671" y="6614"/>
                  </a:moveTo>
                  <a:lnTo>
                    <a:pt x="109082" y="6614"/>
                  </a:lnTo>
                  <a:cubicBezTo>
                    <a:pt x="112077" y="6614"/>
                    <a:pt x="114589" y="9685"/>
                    <a:pt x="114589" y="13346"/>
                  </a:cubicBezTo>
                  <a:cubicBezTo>
                    <a:pt x="114589" y="17007"/>
                    <a:pt x="112077" y="19960"/>
                    <a:pt x="109082" y="19960"/>
                  </a:cubicBezTo>
                  <a:lnTo>
                    <a:pt x="43671" y="19960"/>
                  </a:lnTo>
                  <a:cubicBezTo>
                    <a:pt x="40676" y="19960"/>
                    <a:pt x="38164" y="17007"/>
                    <a:pt x="38164" y="13346"/>
                  </a:cubicBezTo>
                  <a:cubicBezTo>
                    <a:pt x="38164" y="9685"/>
                    <a:pt x="40676" y="6614"/>
                    <a:pt x="43671" y="6614"/>
                  </a:cubicBezTo>
                  <a:close/>
                  <a:moveTo>
                    <a:pt x="109082" y="93307"/>
                  </a:moveTo>
                  <a:lnTo>
                    <a:pt x="43671" y="93307"/>
                  </a:lnTo>
                  <a:cubicBezTo>
                    <a:pt x="37681" y="93307"/>
                    <a:pt x="32753" y="99330"/>
                    <a:pt x="32753" y="106653"/>
                  </a:cubicBezTo>
                  <a:cubicBezTo>
                    <a:pt x="32753" y="113976"/>
                    <a:pt x="37681" y="120000"/>
                    <a:pt x="43671" y="120000"/>
                  </a:cubicBezTo>
                  <a:lnTo>
                    <a:pt x="109082" y="120000"/>
                  </a:lnTo>
                  <a:cubicBezTo>
                    <a:pt x="115072" y="120000"/>
                    <a:pt x="120000" y="113976"/>
                    <a:pt x="120000" y="106653"/>
                  </a:cubicBezTo>
                  <a:cubicBezTo>
                    <a:pt x="120000" y="99330"/>
                    <a:pt x="115072" y="93307"/>
                    <a:pt x="109082" y="93307"/>
                  </a:cubicBezTo>
                  <a:close/>
                  <a:moveTo>
                    <a:pt x="109082" y="113267"/>
                  </a:moveTo>
                  <a:lnTo>
                    <a:pt x="43671" y="113267"/>
                  </a:lnTo>
                  <a:cubicBezTo>
                    <a:pt x="40676" y="113267"/>
                    <a:pt x="38164" y="110314"/>
                    <a:pt x="38164" y="106653"/>
                  </a:cubicBezTo>
                  <a:cubicBezTo>
                    <a:pt x="38164" y="102992"/>
                    <a:pt x="40676" y="99921"/>
                    <a:pt x="43671" y="99921"/>
                  </a:cubicBezTo>
                  <a:lnTo>
                    <a:pt x="109082" y="99921"/>
                  </a:lnTo>
                  <a:cubicBezTo>
                    <a:pt x="112077" y="99921"/>
                    <a:pt x="114589" y="102992"/>
                    <a:pt x="114589" y="106653"/>
                  </a:cubicBezTo>
                  <a:cubicBezTo>
                    <a:pt x="114589" y="110314"/>
                    <a:pt x="112077" y="113267"/>
                    <a:pt x="109082" y="113267"/>
                  </a:cubicBezTo>
                  <a:close/>
                  <a:moveTo>
                    <a:pt x="109082" y="46653"/>
                  </a:moveTo>
                  <a:lnTo>
                    <a:pt x="43671" y="46653"/>
                  </a:lnTo>
                  <a:cubicBezTo>
                    <a:pt x="37681" y="46653"/>
                    <a:pt x="32753" y="52677"/>
                    <a:pt x="32753" y="60000"/>
                  </a:cubicBezTo>
                  <a:cubicBezTo>
                    <a:pt x="32753" y="67322"/>
                    <a:pt x="37681" y="73346"/>
                    <a:pt x="43671" y="73346"/>
                  </a:cubicBezTo>
                  <a:lnTo>
                    <a:pt x="109082" y="73346"/>
                  </a:lnTo>
                  <a:cubicBezTo>
                    <a:pt x="115072" y="73346"/>
                    <a:pt x="120000" y="67322"/>
                    <a:pt x="120000" y="60000"/>
                  </a:cubicBezTo>
                  <a:cubicBezTo>
                    <a:pt x="120000" y="52677"/>
                    <a:pt x="115072" y="46653"/>
                    <a:pt x="109082" y="46653"/>
                  </a:cubicBezTo>
                  <a:close/>
                  <a:moveTo>
                    <a:pt x="109082" y="66614"/>
                  </a:moveTo>
                  <a:lnTo>
                    <a:pt x="43671" y="66614"/>
                  </a:lnTo>
                  <a:cubicBezTo>
                    <a:pt x="40676" y="66614"/>
                    <a:pt x="38164" y="63661"/>
                    <a:pt x="38164" y="60000"/>
                  </a:cubicBezTo>
                  <a:cubicBezTo>
                    <a:pt x="38164" y="56338"/>
                    <a:pt x="40676" y="53267"/>
                    <a:pt x="43671" y="53267"/>
                  </a:cubicBezTo>
                  <a:lnTo>
                    <a:pt x="109082" y="53267"/>
                  </a:lnTo>
                  <a:cubicBezTo>
                    <a:pt x="112077" y="53267"/>
                    <a:pt x="114589" y="56338"/>
                    <a:pt x="114589" y="60000"/>
                  </a:cubicBezTo>
                  <a:cubicBezTo>
                    <a:pt x="114589" y="63661"/>
                    <a:pt x="112077" y="66614"/>
                    <a:pt x="109082" y="66614"/>
                  </a:cubicBezTo>
                  <a:close/>
                  <a:moveTo>
                    <a:pt x="10917" y="46653"/>
                  </a:moveTo>
                  <a:cubicBezTo>
                    <a:pt x="4927" y="46653"/>
                    <a:pt x="0" y="52677"/>
                    <a:pt x="0" y="60000"/>
                  </a:cubicBezTo>
                  <a:cubicBezTo>
                    <a:pt x="0" y="67322"/>
                    <a:pt x="4927" y="73346"/>
                    <a:pt x="10917" y="73346"/>
                  </a:cubicBezTo>
                  <a:cubicBezTo>
                    <a:pt x="16908" y="73346"/>
                    <a:pt x="21835" y="67322"/>
                    <a:pt x="21835" y="60000"/>
                  </a:cubicBezTo>
                  <a:cubicBezTo>
                    <a:pt x="21835" y="52677"/>
                    <a:pt x="16908" y="46653"/>
                    <a:pt x="10917" y="46653"/>
                  </a:cubicBezTo>
                  <a:close/>
                  <a:moveTo>
                    <a:pt x="10917" y="66614"/>
                  </a:moveTo>
                  <a:cubicBezTo>
                    <a:pt x="7922" y="66614"/>
                    <a:pt x="5507" y="63661"/>
                    <a:pt x="5507" y="60000"/>
                  </a:cubicBezTo>
                  <a:cubicBezTo>
                    <a:pt x="5507" y="56338"/>
                    <a:pt x="7922" y="53267"/>
                    <a:pt x="10917" y="53267"/>
                  </a:cubicBezTo>
                  <a:cubicBezTo>
                    <a:pt x="13913" y="53267"/>
                    <a:pt x="16425" y="56338"/>
                    <a:pt x="16425" y="60000"/>
                  </a:cubicBezTo>
                  <a:cubicBezTo>
                    <a:pt x="16425" y="63661"/>
                    <a:pt x="13913" y="66614"/>
                    <a:pt x="10917" y="66614"/>
                  </a:cubicBezTo>
                  <a:close/>
                  <a:moveTo>
                    <a:pt x="10917" y="0"/>
                  </a:moveTo>
                  <a:cubicBezTo>
                    <a:pt x="4927" y="0"/>
                    <a:pt x="0" y="5905"/>
                    <a:pt x="0" y="13346"/>
                  </a:cubicBezTo>
                  <a:cubicBezTo>
                    <a:pt x="0" y="20669"/>
                    <a:pt x="4927" y="26574"/>
                    <a:pt x="10917" y="26574"/>
                  </a:cubicBezTo>
                  <a:cubicBezTo>
                    <a:pt x="16908" y="26574"/>
                    <a:pt x="21835" y="20669"/>
                    <a:pt x="21835" y="13346"/>
                  </a:cubicBezTo>
                  <a:cubicBezTo>
                    <a:pt x="21835" y="5905"/>
                    <a:pt x="16908" y="0"/>
                    <a:pt x="10917" y="0"/>
                  </a:cubicBezTo>
                  <a:close/>
                  <a:moveTo>
                    <a:pt x="10917" y="19960"/>
                  </a:moveTo>
                  <a:cubicBezTo>
                    <a:pt x="7922" y="19960"/>
                    <a:pt x="5507" y="17007"/>
                    <a:pt x="5507" y="13346"/>
                  </a:cubicBezTo>
                  <a:cubicBezTo>
                    <a:pt x="5507" y="9685"/>
                    <a:pt x="7922" y="6614"/>
                    <a:pt x="10917" y="6614"/>
                  </a:cubicBezTo>
                  <a:cubicBezTo>
                    <a:pt x="13913" y="6614"/>
                    <a:pt x="16425" y="9685"/>
                    <a:pt x="16425" y="13346"/>
                  </a:cubicBezTo>
                  <a:cubicBezTo>
                    <a:pt x="16425" y="17007"/>
                    <a:pt x="13913" y="19960"/>
                    <a:pt x="10917" y="1996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54"/>
            <p:cNvSpPr/>
            <p:nvPr/>
          </p:nvSpPr>
          <p:spPr>
            <a:xfrm>
              <a:off x="6323652" y="3529948"/>
              <a:ext cx="297000" cy="240600"/>
            </a:xfrm>
            <a:custGeom>
              <a:rect b="b" l="l" r="r" t="t"/>
              <a:pathLst>
                <a:path extrusionOk="0" h="120000" w="120000">
                  <a:moveTo>
                    <a:pt x="8212" y="66614"/>
                  </a:moveTo>
                  <a:cubicBezTo>
                    <a:pt x="3574" y="66614"/>
                    <a:pt x="0" y="70984"/>
                    <a:pt x="0" y="76653"/>
                  </a:cubicBezTo>
                  <a:cubicBezTo>
                    <a:pt x="0" y="82322"/>
                    <a:pt x="3574" y="86574"/>
                    <a:pt x="8212" y="86574"/>
                  </a:cubicBezTo>
                  <a:cubicBezTo>
                    <a:pt x="12850" y="86574"/>
                    <a:pt x="16328" y="82322"/>
                    <a:pt x="16328" y="76653"/>
                  </a:cubicBezTo>
                  <a:cubicBezTo>
                    <a:pt x="16328" y="70984"/>
                    <a:pt x="12850" y="66614"/>
                    <a:pt x="8212" y="66614"/>
                  </a:cubicBezTo>
                  <a:close/>
                  <a:moveTo>
                    <a:pt x="8212" y="33307"/>
                  </a:moveTo>
                  <a:cubicBezTo>
                    <a:pt x="3574" y="33307"/>
                    <a:pt x="0" y="37677"/>
                    <a:pt x="0" y="43346"/>
                  </a:cubicBezTo>
                  <a:cubicBezTo>
                    <a:pt x="0" y="49015"/>
                    <a:pt x="3574" y="53267"/>
                    <a:pt x="8212" y="53267"/>
                  </a:cubicBezTo>
                  <a:cubicBezTo>
                    <a:pt x="12850" y="53267"/>
                    <a:pt x="16328" y="49015"/>
                    <a:pt x="16328" y="43346"/>
                  </a:cubicBezTo>
                  <a:cubicBezTo>
                    <a:pt x="16328" y="37677"/>
                    <a:pt x="12850" y="33307"/>
                    <a:pt x="8212" y="33307"/>
                  </a:cubicBezTo>
                  <a:close/>
                  <a:moveTo>
                    <a:pt x="8212" y="99921"/>
                  </a:moveTo>
                  <a:cubicBezTo>
                    <a:pt x="3574" y="99921"/>
                    <a:pt x="0" y="104291"/>
                    <a:pt x="0" y="109960"/>
                  </a:cubicBezTo>
                  <a:cubicBezTo>
                    <a:pt x="0" y="115629"/>
                    <a:pt x="3574" y="120000"/>
                    <a:pt x="8212" y="120000"/>
                  </a:cubicBezTo>
                  <a:cubicBezTo>
                    <a:pt x="12850" y="120000"/>
                    <a:pt x="16328" y="115629"/>
                    <a:pt x="16328" y="109960"/>
                  </a:cubicBezTo>
                  <a:cubicBezTo>
                    <a:pt x="16328" y="104291"/>
                    <a:pt x="12850" y="99921"/>
                    <a:pt x="8212" y="99921"/>
                  </a:cubicBezTo>
                  <a:close/>
                  <a:moveTo>
                    <a:pt x="29951" y="13346"/>
                  </a:moveTo>
                  <a:lnTo>
                    <a:pt x="117198" y="13346"/>
                  </a:lnTo>
                  <a:cubicBezTo>
                    <a:pt x="118840" y="13346"/>
                    <a:pt x="120000" y="11929"/>
                    <a:pt x="120000" y="9921"/>
                  </a:cubicBezTo>
                  <a:cubicBezTo>
                    <a:pt x="120000" y="7913"/>
                    <a:pt x="118840" y="6614"/>
                    <a:pt x="117198" y="6614"/>
                  </a:cubicBezTo>
                  <a:lnTo>
                    <a:pt x="29951" y="6614"/>
                  </a:lnTo>
                  <a:cubicBezTo>
                    <a:pt x="28309" y="6614"/>
                    <a:pt x="27246" y="7913"/>
                    <a:pt x="27246" y="9921"/>
                  </a:cubicBezTo>
                  <a:cubicBezTo>
                    <a:pt x="27246" y="11929"/>
                    <a:pt x="28309" y="13346"/>
                    <a:pt x="29951" y="13346"/>
                  </a:cubicBezTo>
                  <a:close/>
                  <a:moveTo>
                    <a:pt x="117198" y="106653"/>
                  </a:moveTo>
                  <a:lnTo>
                    <a:pt x="29951" y="106653"/>
                  </a:lnTo>
                  <a:cubicBezTo>
                    <a:pt x="28309" y="106653"/>
                    <a:pt x="27246" y="107952"/>
                    <a:pt x="27246" y="109960"/>
                  </a:cubicBezTo>
                  <a:cubicBezTo>
                    <a:pt x="27246" y="111968"/>
                    <a:pt x="28309" y="113267"/>
                    <a:pt x="29951" y="113267"/>
                  </a:cubicBezTo>
                  <a:lnTo>
                    <a:pt x="117198" y="113267"/>
                  </a:lnTo>
                  <a:cubicBezTo>
                    <a:pt x="118840" y="113267"/>
                    <a:pt x="120000" y="111968"/>
                    <a:pt x="120000" y="109960"/>
                  </a:cubicBezTo>
                  <a:cubicBezTo>
                    <a:pt x="120000" y="107952"/>
                    <a:pt x="118840" y="106653"/>
                    <a:pt x="117198" y="106653"/>
                  </a:cubicBezTo>
                  <a:close/>
                  <a:moveTo>
                    <a:pt x="8212" y="0"/>
                  </a:moveTo>
                  <a:cubicBezTo>
                    <a:pt x="3574" y="0"/>
                    <a:pt x="0" y="4251"/>
                    <a:pt x="0" y="9921"/>
                  </a:cubicBezTo>
                  <a:cubicBezTo>
                    <a:pt x="0" y="15590"/>
                    <a:pt x="3574" y="19960"/>
                    <a:pt x="8212" y="19960"/>
                  </a:cubicBezTo>
                  <a:cubicBezTo>
                    <a:pt x="12850" y="19960"/>
                    <a:pt x="16328" y="15590"/>
                    <a:pt x="16328" y="9921"/>
                  </a:cubicBezTo>
                  <a:cubicBezTo>
                    <a:pt x="16328" y="4251"/>
                    <a:pt x="12850" y="0"/>
                    <a:pt x="8212" y="0"/>
                  </a:cubicBezTo>
                  <a:close/>
                  <a:moveTo>
                    <a:pt x="117198" y="39921"/>
                  </a:moveTo>
                  <a:lnTo>
                    <a:pt x="29951" y="39921"/>
                  </a:lnTo>
                  <a:cubicBezTo>
                    <a:pt x="28309" y="39921"/>
                    <a:pt x="27246" y="41338"/>
                    <a:pt x="27246" y="43346"/>
                  </a:cubicBezTo>
                  <a:cubicBezTo>
                    <a:pt x="27246" y="45236"/>
                    <a:pt x="28309" y="46653"/>
                    <a:pt x="29951" y="46653"/>
                  </a:cubicBezTo>
                  <a:lnTo>
                    <a:pt x="117198" y="46653"/>
                  </a:lnTo>
                  <a:cubicBezTo>
                    <a:pt x="118840" y="46653"/>
                    <a:pt x="120000" y="45236"/>
                    <a:pt x="120000" y="43346"/>
                  </a:cubicBezTo>
                  <a:cubicBezTo>
                    <a:pt x="120000" y="41338"/>
                    <a:pt x="118840" y="39921"/>
                    <a:pt x="117198" y="39921"/>
                  </a:cubicBezTo>
                  <a:close/>
                  <a:moveTo>
                    <a:pt x="117198" y="73346"/>
                  </a:moveTo>
                  <a:lnTo>
                    <a:pt x="29951" y="73346"/>
                  </a:lnTo>
                  <a:cubicBezTo>
                    <a:pt x="28309" y="73346"/>
                    <a:pt x="27246" y="74645"/>
                    <a:pt x="27246" y="76653"/>
                  </a:cubicBezTo>
                  <a:cubicBezTo>
                    <a:pt x="27246" y="78661"/>
                    <a:pt x="28309" y="79960"/>
                    <a:pt x="29951" y="79960"/>
                  </a:cubicBezTo>
                  <a:lnTo>
                    <a:pt x="117198" y="79960"/>
                  </a:lnTo>
                  <a:cubicBezTo>
                    <a:pt x="118840" y="79960"/>
                    <a:pt x="120000" y="78661"/>
                    <a:pt x="120000" y="76653"/>
                  </a:cubicBezTo>
                  <a:cubicBezTo>
                    <a:pt x="120000" y="74645"/>
                    <a:pt x="118840" y="73346"/>
                    <a:pt x="117198" y="733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54"/>
            <p:cNvSpPr/>
            <p:nvPr/>
          </p:nvSpPr>
          <p:spPr>
            <a:xfrm>
              <a:off x="6893355" y="3529948"/>
              <a:ext cx="297000" cy="240600"/>
            </a:xfrm>
            <a:custGeom>
              <a:rect b="b" l="l" r="r" t="t"/>
              <a:pathLst>
                <a:path extrusionOk="0" h="120000" w="120000">
                  <a:moveTo>
                    <a:pt x="109073" y="13346"/>
                  </a:moveTo>
                  <a:lnTo>
                    <a:pt x="59951" y="13346"/>
                  </a:lnTo>
                  <a:cubicBezTo>
                    <a:pt x="49121" y="13346"/>
                    <a:pt x="49121" y="0"/>
                    <a:pt x="38195" y="0"/>
                  </a:cubicBezTo>
                  <a:lnTo>
                    <a:pt x="10829" y="0"/>
                  </a:lnTo>
                  <a:cubicBezTo>
                    <a:pt x="4834" y="0"/>
                    <a:pt x="0" y="5905"/>
                    <a:pt x="0" y="13346"/>
                  </a:cubicBezTo>
                  <a:lnTo>
                    <a:pt x="0" y="106653"/>
                  </a:lnTo>
                  <a:cubicBezTo>
                    <a:pt x="0" y="113976"/>
                    <a:pt x="4834" y="120000"/>
                    <a:pt x="10829" y="120000"/>
                  </a:cubicBezTo>
                  <a:lnTo>
                    <a:pt x="109073" y="120000"/>
                  </a:lnTo>
                  <a:cubicBezTo>
                    <a:pt x="115165" y="120000"/>
                    <a:pt x="120000" y="113976"/>
                    <a:pt x="120000" y="106653"/>
                  </a:cubicBezTo>
                  <a:lnTo>
                    <a:pt x="120000" y="26574"/>
                  </a:lnTo>
                  <a:cubicBezTo>
                    <a:pt x="120000" y="19251"/>
                    <a:pt x="115165" y="13346"/>
                    <a:pt x="109073" y="13346"/>
                  </a:cubicBezTo>
                  <a:close/>
                  <a:moveTo>
                    <a:pt x="114585" y="106653"/>
                  </a:moveTo>
                  <a:cubicBezTo>
                    <a:pt x="114585" y="110314"/>
                    <a:pt x="112070" y="113267"/>
                    <a:pt x="109073" y="113267"/>
                  </a:cubicBezTo>
                  <a:lnTo>
                    <a:pt x="10829" y="113267"/>
                  </a:lnTo>
                  <a:cubicBezTo>
                    <a:pt x="7832" y="113267"/>
                    <a:pt x="5414" y="110314"/>
                    <a:pt x="5414" y="106653"/>
                  </a:cubicBezTo>
                  <a:lnTo>
                    <a:pt x="5414" y="39921"/>
                  </a:lnTo>
                  <a:lnTo>
                    <a:pt x="114585" y="39921"/>
                  </a:lnTo>
                  <a:lnTo>
                    <a:pt x="114585" y="106653"/>
                  </a:lnTo>
                  <a:close/>
                  <a:moveTo>
                    <a:pt x="114585" y="33307"/>
                  </a:moveTo>
                  <a:lnTo>
                    <a:pt x="5414" y="33307"/>
                  </a:lnTo>
                  <a:lnTo>
                    <a:pt x="5414" y="13346"/>
                  </a:lnTo>
                  <a:cubicBezTo>
                    <a:pt x="5414" y="9685"/>
                    <a:pt x="7832" y="6614"/>
                    <a:pt x="10829" y="6614"/>
                  </a:cubicBezTo>
                  <a:lnTo>
                    <a:pt x="38195" y="6614"/>
                  </a:lnTo>
                  <a:cubicBezTo>
                    <a:pt x="46317" y="6614"/>
                    <a:pt x="46317" y="19960"/>
                    <a:pt x="59951" y="19960"/>
                  </a:cubicBezTo>
                  <a:lnTo>
                    <a:pt x="109073" y="19960"/>
                  </a:lnTo>
                  <a:cubicBezTo>
                    <a:pt x="112070" y="19960"/>
                    <a:pt x="114585" y="22913"/>
                    <a:pt x="114585" y="26574"/>
                  </a:cubicBezTo>
                  <a:lnTo>
                    <a:pt x="114585" y="3330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54"/>
            <p:cNvSpPr/>
            <p:nvPr/>
          </p:nvSpPr>
          <p:spPr>
            <a:xfrm>
              <a:off x="7463057" y="4096000"/>
              <a:ext cx="297000" cy="272700"/>
            </a:xfrm>
            <a:custGeom>
              <a:rect b="b" l="l" r="r" t="t"/>
              <a:pathLst>
                <a:path extrusionOk="0" h="120000" w="120000">
                  <a:moveTo>
                    <a:pt x="87246" y="36031"/>
                  </a:moveTo>
                  <a:lnTo>
                    <a:pt x="54589" y="36031"/>
                  </a:lnTo>
                  <a:cubicBezTo>
                    <a:pt x="43671" y="36031"/>
                    <a:pt x="43671" y="24021"/>
                    <a:pt x="32753" y="24021"/>
                  </a:cubicBezTo>
                  <a:lnTo>
                    <a:pt x="10917" y="24021"/>
                  </a:lnTo>
                  <a:cubicBezTo>
                    <a:pt x="4927" y="24021"/>
                    <a:pt x="0" y="29441"/>
                    <a:pt x="0" y="36031"/>
                  </a:cubicBezTo>
                  <a:lnTo>
                    <a:pt x="0" y="107989"/>
                  </a:lnTo>
                  <a:cubicBezTo>
                    <a:pt x="0" y="114579"/>
                    <a:pt x="4927" y="120000"/>
                    <a:pt x="10917" y="120000"/>
                  </a:cubicBezTo>
                  <a:lnTo>
                    <a:pt x="87246" y="120000"/>
                  </a:lnTo>
                  <a:cubicBezTo>
                    <a:pt x="93236" y="120000"/>
                    <a:pt x="98164" y="114579"/>
                    <a:pt x="98164" y="107989"/>
                  </a:cubicBezTo>
                  <a:lnTo>
                    <a:pt x="98164" y="48042"/>
                  </a:lnTo>
                  <a:cubicBezTo>
                    <a:pt x="98164" y="41452"/>
                    <a:pt x="93236" y="36031"/>
                    <a:pt x="87246" y="36031"/>
                  </a:cubicBezTo>
                  <a:close/>
                  <a:moveTo>
                    <a:pt x="92753" y="107989"/>
                  </a:moveTo>
                  <a:cubicBezTo>
                    <a:pt x="92753" y="111284"/>
                    <a:pt x="90241" y="114047"/>
                    <a:pt x="87246" y="114047"/>
                  </a:cubicBezTo>
                  <a:lnTo>
                    <a:pt x="10917" y="114047"/>
                  </a:lnTo>
                  <a:cubicBezTo>
                    <a:pt x="7922" y="114047"/>
                    <a:pt x="5507" y="111284"/>
                    <a:pt x="5507" y="107989"/>
                  </a:cubicBezTo>
                  <a:lnTo>
                    <a:pt x="5507" y="60053"/>
                  </a:lnTo>
                  <a:lnTo>
                    <a:pt x="92753" y="60053"/>
                  </a:lnTo>
                  <a:lnTo>
                    <a:pt x="92753" y="107989"/>
                  </a:lnTo>
                  <a:close/>
                  <a:moveTo>
                    <a:pt x="92753" y="53994"/>
                  </a:moveTo>
                  <a:lnTo>
                    <a:pt x="5507" y="53994"/>
                  </a:lnTo>
                  <a:lnTo>
                    <a:pt x="5507" y="36031"/>
                  </a:lnTo>
                  <a:cubicBezTo>
                    <a:pt x="5507" y="32736"/>
                    <a:pt x="7922" y="29973"/>
                    <a:pt x="10917" y="29973"/>
                  </a:cubicBezTo>
                  <a:lnTo>
                    <a:pt x="32753" y="29973"/>
                  </a:lnTo>
                  <a:cubicBezTo>
                    <a:pt x="40966" y="29973"/>
                    <a:pt x="40966" y="41984"/>
                    <a:pt x="54589" y="41984"/>
                  </a:cubicBezTo>
                  <a:lnTo>
                    <a:pt x="87246" y="41984"/>
                  </a:lnTo>
                  <a:cubicBezTo>
                    <a:pt x="90241" y="41984"/>
                    <a:pt x="92753" y="44747"/>
                    <a:pt x="92753" y="48042"/>
                  </a:cubicBezTo>
                  <a:lnTo>
                    <a:pt x="92753" y="53994"/>
                  </a:lnTo>
                  <a:close/>
                  <a:moveTo>
                    <a:pt x="109082" y="12010"/>
                  </a:moveTo>
                  <a:lnTo>
                    <a:pt x="76328" y="12010"/>
                  </a:lnTo>
                  <a:cubicBezTo>
                    <a:pt x="65507" y="12010"/>
                    <a:pt x="65507" y="0"/>
                    <a:pt x="54589" y="0"/>
                  </a:cubicBezTo>
                  <a:lnTo>
                    <a:pt x="32753" y="0"/>
                  </a:lnTo>
                  <a:cubicBezTo>
                    <a:pt x="26763" y="0"/>
                    <a:pt x="21835" y="5420"/>
                    <a:pt x="21835" y="12010"/>
                  </a:cubicBezTo>
                  <a:lnTo>
                    <a:pt x="21835" y="14986"/>
                  </a:lnTo>
                  <a:cubicBezTo>
                    <a:pt x="21835" y="16793"/>
                    <a:pt x="22898" y="18069"/>
                    <a:pt x="24541" y="18069"/>
                  </a:cubicBezTo>
                  <a:cubicBezTo>
                    <a:pt x="26183" y="18069"/>
                    <a:pt x="27246" y="16793"/>
                    <a:pt x="27246" y="14986"/>
                  </a:cubicBezTo>
                  <a:lnTo>
                    <a:pt x="27246" y="12010"/>
                  </a:lnTo>
                  <a:cubicBezTo>
                    <a:pt x="27246" y="8715"/>
                    <a:pt x="29758" y="6058"/>
                    <a:pt x="32753" y="6058"/>
                  </a:cubicBezTo>
                  <a:lnTo>
                    <a:pt x="54589" y="6058"/>
                  </a:lnTo>
                  <a:cubicBezTo>
                    <a:pt x="62705" y="6058"/>
                    <a:pt x="62705" y="18069"/>
                    <a:pt x="76328" y="18069"/>
                  </a:cubicBezTo>
                  <a:lnTo>
                    <a:pt x="109082" y="18069"/>
                  </a:lnTo>
                  <a:cubicBezTo>
                    <a:pt x="112077" y="18069"/>
                    <a:pt x="114589" y="20726"/>
                    <a:pt x="114589" y="24021"/>
                  </a:cubicBezTo>
                  <a:lnTo>
                    <a:pt x="114589" y="83968"/>
                  </a:lnTo>
                  <a:cubicBezTo>
                    <a:pt x="114589" y="87263"/>
                    <a:pt x="112077" y="90026"/>
                    <a:pt x="109082" y="90026"/>
                  </a:cubicBezTo>
                  <a:lnTo>
                    <a:pt x="106376" y="90026"/>
                  </a:lnTo>
                  <a:cubicBezTo>
                    <a:pt x="104734" y="90026"/>
                    <a:pt x="103671" y="91195"/>
                    <a:pt x="103671" y="93002"/>
                  </a:cubicBezTo>
                  <a:cubicBezTo>
                    <a:pt x="103671" y="94809"/>
                    <a:pt x="104734" y="95978"/>
                    <a:pt x="106376" y="95978"/>
                  </a:cubicBezTo>
                  <a:lnTo>
                    <a:pt x="109082" y="95978"/>
                  </a:lnTo>
                  <a:cubicBezTo>
                    <a:pt x="115072" y="95978"/>
                    <a:pt x="120000" y="90664"/>
                    <a:pt x="120000" y="83968"/>
                  </a:cubicBezTo>
                  <a:lnTo>
                    <a:pt x="120000" y="24021"/>
                  </a:lnTo>
                  <a:cubicBezTo>
                    <a:pt x="120000" y="17431"/>
                    <a:pt x="115072" y="12010"/>
                    <a:pt x="109082" y="1201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54"/>
            <p:cNvSpPr/>
            <p:nvPr/>
          </p:nvSpPr>
          <p:spPr>
            <a:xfrm>
              <a:off x="8032759" y="4112048"/>
              <a:ext cx="297000" cy="240600"/>
            </a:xfrm>
            <a:custGeom>
              <a:rect b="b" l="l" r="r" t="t"/>
              <a:pathLst>
                <a:path extrusionOk="0" h="120000" w="120000">
                  <a:moveTo>
                    <a:pt x="89951" y="86574"/>
                  </a:moveTo>
                  <a:cubicBezTo>
                    <a:pt x="94589" y="86574"/>
                    <a:pt x="98164" y="82322"/>
                    <a:pt x="98164" y="76653"/>
                  </a:cubicBezTo>
                  <a:cubicBezTo>
                    <a:pt x="98164" y="70984"/>
                    <a:pt x="94589" y="66614"/>
                    <a:pt x="89951" y="66614"/>
                  </a:cubicBezTo>
                  <a:cubicBezTo>
                    <a:pt x="85314" y="66614"/>
                    <a:pt x="81835" y="70984"/>
                    <a:pt x="81835" y="76653"/>
                  </a:cubicBezTo>
                  <a:cubicBezTo>
                    <a:pt x="81835" y="82322"/>
                    <a:pt x="85314" y="86574"/>
                    <a:pt x="89951" y="86574"/>
                  </a:cubicBezTo>
                  <a:close/>
                  <a:moveTo>
                    <a:pt x="89951" y="73346"/>
                  </a:moveTo>
                  <a:cubicBezTo>
                    <a:pt x="91594" y="73346"/>
                    <a:pt x="92657" y="74645"/>
                    <a:pt x="92657" y="76653"/>
                  </a:cubicBezTo>
                  <a:cubicBezTo>
                    <a:pt x="92657" y="78661"/>
                    <a:pt x="91594" y="79960"/>
                    <a:pt x="89951" y="79960"/>
                  </a:cubicBezTo>
                  <a:cubicBezTo>
                    <a:pt x="88309" y="79960"/>
                    <a:pt x="87246" y="78661"/>
                    <a:pt x="87246" y="76653"/>
                  </a:cubicBezTo>
                  <a:cubicBezTo>
                    <a:pt x="87246" y="74645"/>
                    <a:pt x="88309" y="73346"/>
                    <a:pt x="89951" y="73346"/>
                  </a:cubicBezTo>
                  <a:close/>
                  <a:moveTo>
                    <a:pt x="109082" y="13346"/>
                  </a:moveTo>
                  <a:lnTo>
                    <a:pt x="60000" y="13346"/>
                  </a:lnTo>
                  <a:cubicBezTo>
                    <a:pt x="49082" y="13346"/>
                    <a:pt x="49082" y="0"/>
                    <a:pt x="38164" y="0"/>
                  </a:cubicBezTo>
                  <a:lnTo>
                    <a:pt x="10917" y="0"/>
                  </a:lnTo>
                  <a:cubicBezTo>
                    <a:pt x="4927" y="0"/>
                    <a:pt x="0" y="5905"/>
                    <a:pt x="0" y="13346"/>
                  </a:cubicBezTo>
                  <a:lnTo>
                    <a:pt x="0" y="106653"/>
                  </a:lnTo>
                  <a:cubicBezTo>
                    <a:pt x="0" y="113976"/>
                    <a:pt x="4927" y="120000"/>
                    <a:pt x="10917" y="120000"/>
                  </a:cubicBezTo>
                  <a:lnTo>
                    <a:pt x="109082" y="120000"/>
                  </a:lnTo>
                  <a:cubicBezTo>
                    <a:pt x="115072" y="120000"/>
                    <a:pt x="120000" y="113976"/>
                    <a:pt x="120000" y="106653"/>
                  </a:cubicBezTo>
                  <a:lnTo>
                    <a:pt x="120000" y="26574"/>
                  </a:lnTo>
                  <a:cubicBezTo>
                    <a:pt x="120000" y="19251"/>
                    <a:pt x="115072" y="13346"/>
                    <a:pt x="109082" y="13346"/>
                  </a:cubicBezTo>
                  <a:close/>
                  <a:moveTo>
                    <a:pt x="114492" y="106653"/>
                  </a:moveTo>
                  <a:cubicBezTo>
                    <a:pt x="114492" y="110314"/>
                    <a:pt x="112077" y="113267"/>
                    <a:pt x="109082" y="113267"/>
                  </a:cubicBezTo>
                  <a:lnTo>
                    <a:pt x="10917" y="113267"/>
                  </a:lnTo>
                  <a:cubicBezTo>
                    <a:pt x="7922" y="113267"/>
                    <a:pt x="5410" y="110314"/>
                    <a:pt x="5410" y="106653"/>
                  </a:cubicBezTo>
                  <a:lnTo>
                    <a:pt x="5410" y="39921"/>
                  </a:lnTo>
                  <a:lnTo>
                    <a:pt x="114492" y="39921"/>
                  </a:lnTo>
                  <a:lnTo>
                    <a:pt x="114492" y="106653"/>
                  </a:lnTo>
                  <a:close/>
                  <a:moveTo>
                    <a:pt x="114492" y="33307"/>
                  </a:moveTo>
                  <a:lnTo>
                    <a:pt x="5410" y="33307"/>
                  </a:lnTo>
                  <a:lnTo>
                    <a:pt x="5410" y="13346"/>
                  </a:lnTo>
                  <a:cubicBezTo>
                    <a:pt x="5410" y="9685"/>
                    <a:pt x="7922" y="6614"/>
                    <a:pt x="10917" y="6614"/>
                  </a:cubicBezTo>
                  <a:lnTo>
                    <a:pt x="38164" y="6614"/>
                  </a:lnTo>
                  <a:cubicBezTo>
                    <a:pt x="46376" y="6614"/>
                    <a:pt x="46376" y="19960"/>
                    <a:pt x="60000" y="19960"/>
                  </a:cubicBezTo>
                  <a:lnTo>
                    <a:pt x="109082" y="19960"/>
                  </a:lnTo>
                  <a:cubicBezTo>
                    <a:pt x="112077" y="19960"/>
                    <a:pt x="114492" y="22913"/>
                    <a:pt x="114492" y="26574"/>
                  </a:cubicBezTo>
                  <a:lnTo>
                    <a:pt x="114492" y="33307"/>
                  </a:lnTo>
                  <a:close/>
                  <a:moveTo>
                    <a:pt x="29951" y="86574"/>
                  </a:moveTo>
                  <a:cubicBezTo>
                    <a:pt x="34589" y="86574"/>
                    <a:pt x="38164" y="82322"/>
                    <a:pt x="38164" y="76653"/>
                  </a:cubicBezTo>
                  <a:cubicBezTo>
                    <a:pt x="38164" y="70984"/>
                    <a:pt x="34589" y="66614"/>
                    <a:pt x="29951" y="66614"/>
                  </a:cubicBezTo>
                  <a:cubicBezTo>
                    <a:pt x="25314" y="66614"/>
                    <a:pt x="21835" y="70984"/>
                    <a:pt x="21835" y="76653"/>
                  </a:cubicBezTo>
                  <a:cubicBezTo>
                    <a:pt x="21835" y="82322"/>
                    <a:pt x="25314" y="86574"/>
                    <a:pt x="29951" y="86574"/>
                  </a:cubicBezTo>
                  <a:close/>
                  <a:moveTo>
                    <a:pt x="29951" y="73346"/>
                  </a:moveTo>
                  <a:cubicBezTo>
                    <a:pt x="31594" y="73346"/>
                    <a:pt x="32753" y="74645"/>
                    <a:pt x="32753" y="76653"/>
                  </a:cubicBezTo>
                  <a:cubicBezTo>
                    <a:pt x="32753" y="78661"/>
                    <a:pt x="31594" y="79960"/>
                    <a:pt x="29951" y="79960"/>
                  </a:cubicBezTo>
                  <a:cubicBezTo>
                    <a:pt x="28309" y="79960"/>
                    <a:pt x="27246" y="78661"/>
                    <a:pt x="27246" y="76653"/>
                  </a:cubicBezTo>
                  <a:cubicBezTo>
                    <a:pt x="27246" y="74645"/>
                    <a:pt x="28309" y="73346"/>
                    <a:pt x="29951" y="73346"/>
                  </a:cubicBezTo>
                  <a:close/>
                  <a:moveTo>
                    <a:pt x="60000" y="86574"/>
                  </a:moveTo>
                  <a:cubicBezTo>
                    <a:pt x="64637" y="86574"/>
                    <a:pt x="68115" y="82322"/>
                    <a:pt x="68115" y="76653"/>
                  </a:cubicBezTo>
                  <a:cubicBezTo>
                    <a:pt x="68115" y="70984"/>
                    <a:pt x="64637" y="66614"/>
                    <a:pt x="60000" y="66614"/>
                  </a:cubicBezTo>
                  <a:cubicBezTo>
                    <a:pt x="55362" y="66614"/>
                    <a:pt x="51787" y="70984"/>
                    <a:pt x="51787" y="76653"/>
                  </a:cubicBezTo>
                  <a:cubicBezTo>
                    <a:pt x="51787" y="82322"/>
                    <a:pt x="55362" y="86574"/>
                    <a:pt x="60000" y="86574"/>
                  </a:cubicBezTo>
                  <a:close/>
                  <a:moveTo>
                    <a:pt x="60000" y="73346"/>
                  </a:moveTo>
                  <a:cubicBezTo>
                    <a:pt x="61642" y="73346"/>
                    <a:pt x="62705" y="74645"/>
                    <a:pt x="62705" y="76653"/>
                  </a:cubicBezTo>
                  <a:cubicBezTo>
                    <a:pt x="62705" y="78661"/>
                    <a:pt x="61642" y="79960"/>
                    <a:pt x="60000" y="79960"/>
                  </a:cubicBezTo>
                  <a:cubicBezTo>
                    <a:pt x="58357" y="79960"/>
                    <a:pt x="57294" y="78661"/>
                    <a:pt x="57294" y="76653"/>
                  </a:cubicBezTo>
                  <a:cubicBezTo>
                    <a:pt x="57294" y="74645"/>
                    <a:pt x="58357" y="73346"/>
                    <a:pt x="60000" y="7334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54"/>
            <p:cNvSpPr/>
            <p:nvPr/>
          </p:nvSpPr>
          <p:spPr>
            <a:xfrm>
              <a:off x="6311518" y="1797003"/>
              <a:ext cx="304800" cy="297000"/>
            </a:xfrm>
            <a:custGeom>
              <a:rect b="b" l="l" r="r" t="t"/>
              <a:pathLst>
                <a:path extrusionOk="0" h="120000" w="120000">
                  <a:moveTo>
                    <a:pt x="60000" y="0"/>
                  </a:moveTo>
                  <a:cubicBezTo>
                    <a:pt x="26763" y="0"/>
                    <a:pt x="0" y="26763"/>
                    <a:pt x="0" y="60000"/>
                  </a:cubicBezTo>
                  <a:cubicBezTo>
                    <a:pt x="0" y="93333"/>
                    <a:pt x="26763" y="120000"/>
                    <a:pt x="60000" y="120000"/>
                  </a:cubicBezTo>
                  <a:cubicBezTo>
                    <a:pt x="93236" y="120000"/>
                    <a:pt x="120000" y="93333"/>
                    <a:pt x="120000" y="60000"/>
                  </a:cubicBezTo>
                  <a:cubicBezTo>
                    <a:pt x="120000" y="26763"/>
                    <a:pt x="93236" y="0"/>
                    <a:pt x="60000" y="0"/>
                  </a:cubicBezTo>
                  <a:close/>
                  <a:moveTo>
                    <a:pt x="60000" y="114589"/>
                  </a:moveTo>
                  <a:cubicBezTo>
                    <a:pt x="47149" y="114589"/>
                    <a:pt x="35458" y="110241"/>
                    <a:pt x="26183" y="102608"/>
                  </a:cubicBezTo>
                  <a:cubicBezTo>
                    <a:pt x="30048" y="97681"/>
                    <a:pt x="37391" y="92463"/>
                    <a:pt x="43961" y="90338"/>
                  </a:cubicBezTo>
                  <a:cubicBezTo>
                    <a:pt x="47729" y="88888"/>
                    <a:pt x="50241" y="87053"/>
                    <a:pt x="50724" y="84541"/>
                  </a:cubicBezTo>
                  <a:cubicBezTo>
                    <a:pt x="51594" y="81256"/>
                    <a:pt x="49082" y="79130"/>
                    <a:pt x="48792" y="78840"/>
                  </a:cubicBezTo>
                  <a:cubicBezTo>
                    <a:pt x="48019" y="78260"/>
                    <a:pt x="47149" y="78067"/>
                    <a:pt x="46086" y="78260"/>
                  </a:cubicBezTo>
                  <a:cubicBezTo>
                    <a:pt x="45797" y="78260"/>
                    <a:pt x="41449" y="79710"/>
                    <a:pt x="34106" y="76425"/>
                  </a:cubicBezTo>
                  <a:cubicBezTo>
                    <a:pt x="36328" y="72560"/>
                    <a:pt x="38164" y="64637"/>
                    <a:pt x="38164" y="49082"/>
                  </a:cubicBezTo>
                  <a:cubicBezTo>
                    <a:pt x="38164" y="24057"/>
                    <a:pt x="49371" y="22125"/>
                    <a:pt x="61642" y="22125"/>
                  </a:cubicBezTo>
                  <a:cubicBezTo>
                    <a:pt x="70338" y="22125"/>
                    <a:pt x="81835" y="25120"/>
                    <a:pt x="81835" y="50531"/>
                  </a:cubicBezTo>
                  <a:cubicBezTo>
                    <a:pt x="81835" y="64927"/>
                    <a:pt x="83961" y="72270"/>
                    <a:pt x="86473" y="75845"/>
                  </a:cubicBezTo>
                  <a:cubicBezTo>
                    <a:pt x="83478" y="76908"/>
                    <a:pt x="78550" y="78260"/>
                    <a:pt x="73140" y="78067"/>
                  </a:cubicBezTo>
                  <a:cubicBezTo>
                    <a:pt x="71980" y="78067"/>
                    <a:pt x="70917" y="78550"/>
                    <a:pt x="70338" y="79710"/>
                  </a:cubicBezTo>
                  <a:cubicBezTo>
                    <a:pt x="69275" y="82125"/>
                    <a:pt x="69275" y="87342"/>
                    <a:pt x="76328" y="90338"/>
                  </a:cubicBezTo>
                  <a:cubicBezTo>
                    <a:pt x="81835" y="92753"/>
                    <a:pt x="88599" y="96618"/>
                    <a:pt x="94106" y="103091"/>
                  </a:cubicBezTo>
                  <a:cubicBezTo>
                    <a:pt x="84251" y="110241"/>
                    <a:pt x="72850" y="114589"/>
                    <a:pt x="60000" y="114589"/>
                  </a:cubicBezTo>
                  <a:close/>
                  <a:moveTo>
                    <a:pt x="97681" y="99323"/>
                  </a:moveTo>
                  <a:cubicBezTo>
                    <a:pt x="91594" y="91980"/>
                    <a:pt x="84251" y="87826"/>
                    <a:pt x="78260" y="85120"/>
                  </a:cubicBezTo>
                  <a:cubicBezTo>
                    <a:pt x="76908" y="84541"/>
                    <a:pt x="76135" y="83768"/>
                    <a:pt x="75555" y="83188"/>
                  </a:cubicBezTo>
                  <a:cubicBezTo>
                    <a:pt x="84541" y="82898"/>
                    <a:pt x="91884" y="79130"/>
                    <a:pt x="92173" y="78840"/>
                  </a:cubicBezTo>
                  <a:cubicBezTo>
                    <a:pt x="93043" y="78260"/>
                    <a:pt x="93526" y="77198"/>
                    <a:pt x="93526" y="76135"/>
                  </a:cubicBezTo>
                  <a:cubicBezTo>
                    <a:pt x="93526" y="75072"/>
                    <a:pt x="92753" y="74202"/>
                    <a:pt x="91884" y="73913"/>
                  </a:cubicBezTo>
                  <a:cubicBezTo>
                    <a:pt x="91594" y="73623"/>
                    <a:pt x="87053" y="70144"/>
                    <a:pt x="87053" y="50241"/>
                  </a:cubicBezTo>
                  <a:cubicBezTo>
                    <a:pt x="87053" y="27536"/>
                    <a:pt x="78260" y="16425"/>
                    <a:pt x="61352" y="16425"/>
                  </a:cubicBezTo>
                  <a:cubicBezTo>
                    <a:pt x="46956" y="16425"/>
                    <a:pt x="32463" y="20193"/>
                    <a:pt x="32463" y="48888"/>
                  </a:cubicBezTo>
                  <a:cubicBezTo>
                    <a:pt x="32463" y="69565"/>
                    <a:pt x="28888" y="73623"/>
                    <a:pt x="28405" y="74202"/>
                  </a:cubicBezTo>
                  <a:cubicBezTo>
                    <a:pt x="27536" y="74492"/>
                    <a:pt x="26763" y="75265"/>
                    <a:pt x="26473" y="76135"/>
                  </a:cubicBezTo>
                  <a:cubicBezTo>
                    <a:pt x="26183" y="77198"/>
                    <a:pt x="26763" y="78550"/>
                    <a:pt x="27826" y="79130"/>
                  </a:cubicBezTo>
                  <a:cubicBezTo>
                    <a:pt x="35458" y="83478"/>
                    <a:pt x="41449" y="84057"/>
                    <a:pt x="44734" y="83768"/>
                  </a:cubicBezTo>
                  <a:cubicBezTo>
                    <a:pt x="44444" y="84057"/>
                    <a:pt x="43671" y="84541"/>
                    <a:pt x="42028" y="85120"/>
                  </a:cubicBezTo>
                  <a:cubicBezTo>
                    <a:pt x="34396" y="87536"/>
                    <a:pt x="26473" y="93333"/>
                    <a:pt x="22125" y="99033"/>
                  </a:cubicBezTo>
                  <a:cubicBezTo>
                    <a:pt x="11980" y="89178"/>
                    <a:pt x="5507" y="75265"/>
                    <a:pt x="5507" y="60000"/>
                  </a:cubicBezTo>
                  <a:cubicBezTo>
                    <a:pt x="5507" y="30048"/>
                    <a:pt x="30048" y="5507"/>
                    <a:pt x="60000" y="5507"/>
                  </a:cubicBezTo>
                  <a:cubicBezTo>
                    <a:pt x="90048" y="5507"/>
                    <a:pt x="114589" y="30048"/>
                    <a:pt x="114589" y="60000"/>
                  </a:cubicBezTo>
                  <a:cubicBezTo>
                    <a:pt x="114589" y="75555"/>
                    <a:pt x="108019" y="89468"/>
                    <a:pt x="97681" y="993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54"/>
            <p:cNvSpPr/>
            <p:nvPr/>
          </p:nvSpPr>
          <p:spPr>
            <a:xfrm>
              <a:off x="6881220" y="1813051"/>
              <a:ext cx="297000" cy="264900"/>
            </a:xfrm>
            <a:custGeom>
              <a:rect b="b" l="l" r="r" t="t"/>
              <a:pathLst>
                <a:path extrusionOk="0" h="120000" w="120000">
                  <a:moveTo>
                    <a:pt x="100239" y="87815"/>
                  </a:moveTo>
                  <a:cubicBezTo>
                    <a:pt x="100239" y="87815"/>
                    <a:pt x="90167" y="85150"/>
                    <a:pt x="90167" y="73960"/>
                  </a:cubicBezTo>
                  <a:cubicBezTo>
                    <a:pt x="90167" y="64049"/>
                    <a:pt x="95059" y="60746"/>
                    <a:pt x="96690" y="58294"/>
                  </a:cubicBezTo>
                  <a:cubicBezTo>
                    <a:pt x="96690" y="58294"/>
                    <a:pt x="99952" y="55310"/>
                    <a:pt x="97745" y="45399"/>
                  </a:cubicBezTo>
                  <a:cubicBezTo>
                    <a:pt x="101294" y="39964"/>
                    <a:pt x="102350" y="30373"/>
                    <a:pt x="98321" y="20142"/>
                  </a:cubicBezTo>
                  <a:cubicBezTo>
                    <a:pt x="95827" y="13854"/>
                    <a:pt x="92853" y="10230"/>
                    <a:pt x="89400" y="8099"/>
                  </a:cubicBezTo>
                  <a:cubicBezTo>
                    <a:pt x="86906" y="6607"/>
                    <a:pt x="84220" y="5968"/>
                    <a:pt x="81534" y="5968"/>
                  </a:cubicBezTo>
                  <a:cubicBezTo>
                    <a:pt x="77505" y="5968"/>
                    <a:pt x="73669" y="7246"/>
                    <a:pt x="71270" y="8419"/>
                  </a:cubicBezTo>
                  <a:cubicBezTo>
                    <a:pt x="72038" y="9911"/>
                    <a:pt x="72613" y="11403"/>
                    <a:pt x="73093" y="13214"/>
                  </a:cubicBezTo>
                  <a:cubicBezTo>
                    <a:pt x="73093" y="13534"/>
                    <a:pt x="73381" y="13854"/>
                    <a:pt x="73381" y="13854"/>
                  </a:cubicBezTo>
                  <a:cubicBezTo>
                    <a:pt x="75011" y="12895"/>
                    <a:pt x="77985" y="12042"/>
                    <a:pt x="81534" y="12042"/>
                  </a:cubicBezTo>
                  <a:cubicBezTo>
                    <a:pt x="83645" y="12042"/>
                    <a:pt x="85563" y="12362"/>
                    <a:pt x="86906" y="13214"/>
                  </a:cubicBezTo>
                  <a:cubicBezTo>
                    <a:pt x="88537" y="14174"/>
                    <a:pt x="91031" y="16198"/>
                    <a:pt x="93429" y="22273"/>
                  </a:cubicBezTo>
                  <a:cubicBezTo>
                    <a:pt x="96690" y="30692"/>
                    <a:pt x="95827" y="37833"/>
                    <a:pt x="93429" y="41456"/>
                  </a:cubicBezTo>
                  <a:cubicBezTo>
                    <a:pt x="92374" y="42948"/>
                    <a:pt x="92086" y="44760"/>
                    <a:pt x="92661" y="46571"/>
                  </a:cubicBezTo>
                  <a:cubicBezTo>
                    <a:pt x="93717" y="51687"/>
                    <a:pt x="92853" y="53818"/>
                    <a:pt x="92853" y="54138"/>
                  </a:cubicBezTo>
                  <a:cubicBezTo>
                    <a:pt x="92661" y="54458"/>
                    <a:pt x="92661" y="54458"/>
                    <a:pt x="92661" y="54777"/>
                  </a:cubicBezTo>
                  <a:cubicBezTo>
                    <a:pt x="92661" y="54991"/>
                    <a:pt x="92086" y="55310"/>
                    <a:pt x="91798" y="55630"/>
                  </a:cubicBezTo>
                  <a:cubicBezTo>
                    <a:pt x="89400" y="58294"/>
                    <a:pt x="85083" y="63730"/>
                    <a:pt x="85083" y="73960"/>
                  </a:cubicBezTo>
                  <a:cubicBezTo>
                    <a:pt x="85083" y="86323"/>
                    <a:pt x="94004" y="91971"/>
                    <a:pt x="98896" y="93570"/>
                  </a:cubicBezTo>
                  <a:cubicBezTo>
                    <a:pt x="105899" y="96234"/>
                    <a:pt x="112901" y="99857"/>
                    <a:pt x="114244" y="108277"/>
                  </a:cubicBezTo>
                  <a:lnTo>
                    <a:pt x="97266" y="108277"/>
                  </a:lnTo>
                  <a:cubicBezTo>
                    <a:pt x="97745" y="110088"/>
                    <a:pt x="98033" y="112220"/>
                    <a:pt x="98321" y="114245"/>
                  </a:cubicBezTo>
                  <a:lnTo>
                    <a:pt x="117505" y="114245"/>
                  </a:lnTo>
                  <a:cubicBezTo>
                    <a:pt x="120000" y="114245"/>
                    <a:pt x="120000" y="111580"/>
                    <a:pt x="120000" y="111580"/>
                  </a:cubicBezTo>
                  <a:cubicBezTo>
                    <a:pt x="120000" y="95381"/>
                    <a:pt x="106666" y="90266"/>
                    <a:pt x="100239" y="87815"/>
                  </a:cubicBezTo>
                  <a:close/>
                  <a:moveTo>
                    <a:pt x="71270" y="90799"/>
                  </a:moveTo>
                  <a:cubicBezTo>
                    <a:pt x="71270" y="90799"/>
                    <a:pt x="60143" y="88134"/>
                    <a:pt x="60143" y="75452"/>
                  </a:cubicBezTo>
                  <a:cubicBezTo>
                    <a:pt x="60143" y="64369"/>
                    <a:pt x="64748" y="60746"/>
                    <a:pt x="66378" y="58081"/>
                  </a:cubicBezTo>
                  <a:cubicBezTo>
                    <a:pt x="66378" y="58081"/>
                    <a:pt x="69928" y="54777"/>
                    <a:pt x="67434" y="43587"/>
                  </a:cubicBezTo>
                  <a:cubicBezTo>
                    <a:pt x="71462" y="37619"/>
                    <a:pt x="72326" y="26749"/>
                    <a:pt x="67721" y="15666"/>
                  </a:cubicBezTo>
                  <a:cubicBezTo>
                    <a:pt x="65035" y="8419"/>
                    <a:pt x="62541" y="4476"/>
                    <a:pt x="58800" y="2344"/>
                  </a:cubicBezTo>
                  <a:cubicBezTo>
                    <a:pt x="56115" y="639"/>
                    <a:pt x="53141" y="0"/>
                    <a:pt x="50167" y="0"/>
                  </a:cubicBezTo>
                  <a:cubicBezTo>
                    <a:pt x="44700" y="0"/>
                    <a:pt x="39328" y="2131"/>
                    <a:pt x="37122" y="3623"/>
                  </a:cubicBezTo>
                  <a:cubicBezTo>
                    <a:pt x="30887" y="6607"/>
                    <a:pt x="26858" y="9271"/>
                    <a:pt x="23021" y="19822"/>
                  </a:cubicBezTo>
                  <a:cubicBezTo>
                    <a:pt x="19760" y="28241"/>
                    <a:pt x="23597" y="38152"/>
                    <a:pt x="25803" y="42948"/>
                  </a:cubicBezTo>
                  <a:cubicBezTo>
                    <a:pt x="23309" y="54138"/>
                    <a:pt x="26570" y="57761"/>
                    <a:pt x="26570" y="57761"/>
                  </a:cubicBezTo>
                  <a:cubicBezTo>
                    <a:pt x="28201" y="60426"/>
                    <a:pt x="32805" y="64369"/>
                    <a:pt x="32805" y="75133"/>
                  </a:cubicBezTo>
                  <a:cubicBezTo>
                    <a:pt x="32805" y="87815"/>
                    <a:pt x="21678" y="90479"/>
                    <a:pt x="21678" y="90479"/>
                  </a:cubicBezTo>
                  <a:cubicBezTo>
                    <a:pt x="14676" y="93250"/>
                    <a:pt x="0" y="98898"/>
                    <a:pt x="0" y="117015"/>
                  </a:cubicBezTo>
                  <a:cubicBezTo>
                    <a:pt x="0" y="117015"/>
                    <a:pt x="0" y="120000"/>
                    <a:pt x="2781" y="120000"/>
                  </a:cubicBezTo>
                  <a:lnTo>
                    <a:pt x="89400" y="120000"/>
                  </a:lnTo>
                  <a:cubicBezTo>
                    <a:pt x="92086" y="120000"/>
                    <a:pt x="92086" y="117015"/>
                    <a:pt x="92086" y="117015"/>
                  </a:cubicBezTo>
                  <a:cubicBezTo>
                    <a:pt x="92853" y="99218"/>
                    <a:pt x="78273" y="93570"/>
                    <a:pt x="71270" y="90799"/>
                  </a:cubicBezTo>
                  <a:close/>
                  <a:moveTo>
                    <a:pt x="6522" y="114245"/>
                  </a:moveTo>
                  <a:cubicBezTo>
                    <a:pt x="7865" y="104014"/>
                    <a:pt x="16019" y="99857"/>
                    <a:pt x="24172" y="96554"/>
                  </a:cubicBezTo>
                  <a:cubicBezTo>
                    <a:pt x="29544" y="95062"/>
                    <a:pt x="39040" y="88667"/>
                    <a:pt x="39040" y="75452"/>
                  </a:cubicBezTo>
                  <a:cubicBezTo>
                    <a:pt x="39040" y="64049"/>
                    <a:pt x="34724" y="58294"/>
                    <a:pt x="32517" y="55310"/>
                  </a:cubicBezTo>
                  <a:lnTo>
                    <a:pt x="31750" y="54458"/>
                  </a:lnTo>
                  <a:cubicBezTo>
                    <a:pt x="31750" y="54458"/>
                    <a:pt x="31750" y="54138"/>
                    <a:pt x="31462" y="54138"/>
                  </a:cubicBezTo>
                  <a:cubicBezTo>
                    <a:pt x="31175" y="53818"/>
                    <a:pt x="30119" y="51154"/>
                    <a:pt x="31750" y="44547"/>
                  </a:cubicBezTo>
                  <a:cubicBezTo>
                    <a:pt x="31942" y="43268"/>
                    <a:pt x="31942" y="41776"/>
                    <a:pt x="31462" y="40603"/>
                  </a:cubicBezTo>
                  <a:cubicBezTo>
                    <a:pt x="30119" y="37300"/>
                    <a:pt x="26570" y="28561"/>
                    <a:pt x="28968" y="21953"/>
                  </a:cubicBezTo>
                  <a:cubicBezTo>
                    <a:pt x="32230" y="13214"/>
                    <a:pt x="35203" y="11403"/>
                    <a:pt x="40383" y="9058"/>
                  </a:cubicBezTo>
                  <a:cubicBezTo>
                    <a:pt x="40671" y="9058"/>
                    <a:pt x="40959" y="8738"/>
                    <a:pt x="41151" y="8738"/>
                  </a:cubicBezTo>
                  <a:cubicBezTo>
                    <a:pt x="42589" y="7779"/>
                    <a:pt x="46906" y="5968"/>
                    <a:pt x="51223" y="5968"/>
                  </a:cubicBezTo>
                  <a:cubicBezTo>
                    <a:pt x="53621" y="5968"/>
                    <a:pt x="55827" y="6607"/>
                    <a:pt x="57458" y="7460"/>
                  </a:cubicBezTo>
                  <a:cubicBezTo>
                    <a:pt x="59280" y="8738"/>
                    <a:pt x="61199" y="10763"/>
                    <a:pt x="63884" y="17690"/>
                  </a:cubicBezTo>
                  <a:cubicBezTo>
                    <a:pt x="67721" y="27708"/>
                    <a:pt x="66666" y="35808"/>
                    <a:pt x="64172" y="39964"/>
                  </a:cubicBezTo>
                  <a:cubicBezTo>
                    <a:pt x="63405" y="41456"/>
                    <a:pt x="62829" y="43268"/>
                    <a:pt x="63405" y="45079"/>
                  </a:cubicBezTo>
                  <a:cubicBezTo>
                    <a:pt x="64748" y="51154"/>
                    <a:pt x="63693" y="53499"/>
                    <a:pt x="63693" y="54138"/>
                  </a:cubicBezTo>
                  <a:lnTo>
                    <a:pt x="63117" y="54777"/>
                  </a:lnTo>
                  <a:lnTo>
                    <a:pt x="62350" y="55630"/>
                  </a:lnTo>
                  <a:cubicBezTo>
                    <a:pt x="60143" y="58614"/>
                    <a:pt x="55827" y="64369"/>
                    <a:pt x="55827" y="75772"/>
                  </a:cubicBezTo>
                  <a:cubicBezTo>
                    <a:pt x="55827" y="89307"/>
                    <a:pt x="65323" y="95381"/>
                    <a:pt x="70695" y="96873"/>
                  </a:cubicBezTo>
                  <a:cubicBezTo>
                    <a:pt x="78561" y="99857"/>
                    <a:pt x="86906" y="104014"/>
                    <a:pt x="88249" y="114564"/>
                  </a:cubicBezTo>
                  <a:lnTo>
                    <a:pt x="6522" y="114564"/>
                  </a:lnTo>
                  <a:lnTo>
                    <a:pt x="6522" y="1142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54"/>
            <p:cNvSpPr/>
            <p:nvPr/>
          </p:nvSpPr>
          <p:spPr>
            <a:xfrm>
              <a:off x="7403498" y="1805025"/>
              <a:ext cx="297000" cy="248700"/>
            </a:xfrm>
            <a:custGeom>
              <a:rect b="b" l="l" r="r" t="t"/>
              <a:pathLst>
                <a:path extrusionOk="0" h="120000" w="120000">
                  <a:moveTo>
                    <a:pt x="12991" y="89763"/>
                  </a:moveTo>
                  <a:cubicBezTo>
                    <a:pt x="16551" y="88346"/>
                    <a:pt x="22999" y="83385"/>
                    <a:pt x="22999" y="72047"/>
                  </a:cubicBezTo>
                  <a:cubicBezTo>
                    <a:pt x="22999" y="61653"/>
                    <a:pt x="20304" y="57401"/>
                    <a:pt x="18957" y="54685"/>
                  </a:cubicBezTo>
                  <a:lnTo>
                    <a:pt x="18668" y="54330"/>
                  </a:lnTo>
                  <a:lnTo>
                    <a:pt x="18668" y="54330"/>
                  </a:lnTo>
                  <a:cubicBezTo>
                    <a:pt x="18668" y="54094"/>
                    <a:pt x="18187" y="52086"/>
                    <a:pt x="18957" y="48425"/>
                  </a:cubicBezTo>
                  <a:cubicBezTo>
                    <a:pt x="19246" y="47007"/>
                    <a:pt x="18957" y="45354"/>
                    <a:pt x="18668" y="44055"/>
                  </a:cubicBezTo>
                  <a:cubicBezTo>
                    <a:pt x="17610" y="40984"/>
                    <a:pt x="15396" y="35669"/>
                    <a:pt x="17032" y="31417"/>
                  </a:cubicBezTo>
                  <a:cubicBezTo>
                    <a:pt x="19534" y="24330"/>
                    <a:pt x="20304" y="23740"/>
                    <a:pt x="22999" y="22322"/>
                  </a:cubicBezTo>
                  <a:cubicBezTo>
                    <a:pt x="23287" y="22322"/>
                    <a:pt x="23576" y="22086"/>
                    <a:pt x="23865" y="22086"/>
                  </a:cubicBezTo>
                  <a:cubicBezTo>
                    <a:pt x="24442" y="21377"/>
                    <a:pt x="27425" y="20314"/>
                    <a:pt x="30120" y="20314"/>
                  </a:cubicBezTo>
                  <a:cubicBezTo>
                    <a:pt x="31467" y="20314"/>
                    <a:pt x="32526" y="20669"/>
                    <a:pt x="33392" y="21377"/>
                  </a:cubicBezTo>
                  <a:cubicBezTo>
                    <a:pt x="33680" y="20314"/>
                    <a:pt x="33873" y="19015"/>
                    <a:pt x="34161" y="18070"/>
                  </a:cubicBezTo>
                  <a:cubicBezTo>
                    <a:pt x="34450" y="17007"/>
                    <a:pt x="35028" y="16062"/>
                    <a:pt x="35220" y="15354"/>
                  </a:cubicBezTo>
                  <a:cubicBezTo>
                    <a:pt x="33680" y="14409"/>
                    <a:pt x="31756" y="14055"/>
                    <a:pt x="29831" y="14055"/>
                  </a:cubicBezTo>
                  <a:cubicBezTo>
                    <a:pt x="25982" y="14055"/>
                    <a:pt x="22229" y="15708"/>
                    <a:pt x="20593" y="16653"/>
                  </a:cubicBezTo>
                  <a:cubicBezTo>
                    <a:pt x="16263" y="19015"/>
                    <a:pt x="14338" y="21023"/>
                    <a:pt x="11643" y="29409"/>
                  </a:cubicBezTo>
                  <a:cubicBezTo>
                    <a:pt x="9238" y="36377"/>
                    <a:pt x="12221" y="43700"/>
                    <a:pt x="13568" y="47362"/>
                  </a:cubicBezTo>
                  <a:cubicBezTo>
                    <a:pt x="11932" y="55984"/>
                    <a:pt x="14049" y="59055"/>
                    <a:pt x="14049" y="59055"/>
                  </a:cubicBezTo>
                  <a:cubicBezTo>
                    <a:pt x="15396" y="61062"/>
                    <a:pt x="17321" y="64015"/>
                    <a:pt x="17321" y="72755"/>
                  </a:cubicBezTo>
                  <a:cubicBezTo>
                    <a:pt x="17321" y="82322"/>
                    <a:pt x="11355" y="84094"/>
                    <a:pt x="11355" y="84094"/>
                  </a:cubicBezTo>
                  <a:cubicBezTo>
                    <a:pt x="6447" y="85984"/>
                    <a:pt x="0" y="90708"/>
                    <a:pt x="0" y="104055"/>
                  </a:cubicBezTo>
                  <a:cubicBezTo>
                    <a:pt x="0" y="104055"/>
                    <a:pt x="0" y="107362"/>
                    <a:pt x="2694" y="107362"/>
                  </a:cubicBezTo>
                  <a:lnTo>
                    <a:pt x="14915" y="107362"/>
                  </a:lnTo>
                  <a:cubicBezTo>
                    <a:pt x="15396" y="105000"/>
                    <a:pt x="16551" y="102755"/>
                    <a:pt x="17321" y="100748"/>
                  </a:cubicBezTo>
                  <a:lnTo>
                    <a:pt x="5677" y="100748"/>
                  </a:lnTo>
                  <a:cubicBezTo>
                    <a:pt x="6447" y="93661"/>
                    <a:pt x="9719" y="91417"/>
                    <a:pt x="12991" y="89763"/>
                  </a:cubicBezTo>
                  <a:close/>
                  <a:moveTo>
                    <a:pt x="108067" y="83385"/>
                  </a:moveTo>
                  <a:cubicBezTo>
                    <a:pt x="108067" y="83385"/>
                    <a:pt x="102101" y="81732"/>
                    <a:pt x="102101" y="72047"/>
                  </a:cubicBezTo>
                  <a:cubicBezTo>
                    <a:pt x="102101" y="63425"/>
                    <a:pt x="104218" y="60354"/>
                    <a:pt x="105372" y="58346"/>
                  </a:cubicBezTo>
                  <a:cubicBezTo>
                    <a:pt x="105372" y="58346"/>
                    <a:pt x="107778" y="55393"/>
                    <a:pt x="105854" y="46653"/>
                  </a:cubicBezTo>
                  <a:cubicBezTo>
                    <a:pt x="107201" y="42992"/>
                    <a:pt x="110184" y="35314"/>
                    <a:pt x="107778" y="28700"/>
                  </a:cubicBezTo>
                  <a:cubicBezTo>
                    <a:pt x="105084" y="20314"/>
                    <a:pt x="103159" y="18425"/>
                    <a:pt x="98829" y="16062"/>
                  </a:cubicBezTo>
                  <a:cubicBezTo>
                    <a:pt x="97481" y="15000"/>
                    <a:pt x="93632" y="13346"/>
                    <a:pt x="89591" y="13346"/>
                  </a:cubicBezTo>
                  <a:cubicBezTo>
                    <a:pt x="87666" y="13346"/>
                    <a:pt x="85741" y="13700"/>
                    <a:pt x="84105" y="14763"/>
                  </a:cubicBezTo>
                  <a:cubicBezTo>
                    <a:pt x="84971" y="16653"/>
                    <a:pt x="85549" y="19015"/>
                    <a:pt x="85741" y="21023"/>
                  </a:cubicBezTo>
                  <a:lnTo>
                    <a:pt x="86030" y="21023"/>
                  </a:lnTo>
                  <a:cubicBezTo>
                    <a:pt x="86896" y="20314"/>
                    <a:pt x="88243" y="20078"/>
                    <a:pt x="89591" y="20078"/>
                  </a:cubicBezTo>
                  <a:cubicBezTo>
                    <a:pt x="92285" y="20078"/>
                    <a:pt x="94979" y="21377"/>
                    <a:pt x="95846" y="21732"/>
                  </a:cubicBezTo>
                  <a:cubicBezTo>
                    <a:pt x="96134" y="22086"/>
                    <a:pt x="96327" y="22086"/>
                    <a:pt x="96615" y="22086"/>
                  </a:cubicBezTo>
                  <a:cubicBezTo>
                    <a:pt x="99310" y="23385"/>
                    <a:pt x="100465" y="24094"/>
                    <a:pt x="102582" y="31062"/>
                  </a:cubicBezTo>
                  <a:cubicBezTo>
                    <a:pt x="103929" y="35078"/>
                    <a:pt x="102101" y="40748"/>
                    <a:pt x="100946" y="43700"/>
                  </a:cubicBezTo>
                  <a:cubicBezTo>
                    <a:pt x="100465" y="45000"/>
                    <a:pt x="100465" y="46653"/>
                    <a:pt x="100753" y="48070"/>
                  </a:cubicBezTo>
                  <a:cubicBezTo>
                    <a:pt x="101523" y="51732"/>
                    <a:pt x="100946" y="53385"/>
                    <a:pt x="100946" y="54094"/>
                  </a:cubicBezTo>
                  <a:lnTo>
                    <a:pt x="100946" y="54094"/>
                  </a:lnTo>
                  <a:lnTo>
                    <a:pt x="100753" y="54330"/>
                  </a:lnTo>
                  <a:cubicBezTo>
                    <a:pt x="99310" y="56692"/>
                    <a:pt x="96615" y="61417"/>
                    <a:pt x="96615" y="71692"/>
                  </a:cubicBezTo>
                  <a:cubicBezTo>
                    <a:pt x="96615" y="83031"/>
                    <a:pt x="102870" y="88346"/>
                    <a:pt x="106720" y="89409"/>
                  </a:cubicBezTo>
                  <a:cubicBezTo>
                    <a:pt x="110184" y="91062"/>
                    <a:pt x="113456" y="93425"/>
                    <a:pt x="114322" y="99685"/>
                  </a:cubicBezTo>
                  <a:lnTo>
                    <a:pt x="102582" y="99685"/>
                  </a:lnTo>
                  <a:cubicBezTo>
                    <a:pt x="103736" y="101692"/>
                    <a:pt x="104506" y="104055"/>
                    <a:pt x="105084" y="106417"/>
                  </a:cubicBezTo>
                  <a:lnTo>
                    <a:pt x="117305" y="106417"/>
                  </a:lnTo>
                  <a:cubicBezTo>
                    <a:pt x="120000" y="106417"/>
                    <a:pt x="120000" y="102992"/>
                    <a:pt x="120000" y="102992"/>
                  </a:cubicBezTo>
                  <a:cubicBezTo>
                    <a:pt x="119422" y="90000"/>
                    <a:pt x="112975" y="85393"/>
                    <a:pt x="108067" y="83385"/>
                  </a:cubicBezTo>
                  <a:close/>
                  <a:moveTo>
                    <a:pt x="81411" y="90708"/>
                  </a:moveTo>
                  <a:cubicBezTo>
                    <a:pt x="81411" y="90708"/>
                    <a:pt x="71692" y="87755"/>
                    <a:pt x="71692" y="75354"/>
                  </a:cubicBezTo>
                  <a:cubicBezTo>
                    <a:pt x="71692" y="64370"/>
                    <a:pt x="75733" y="60708"/>
                    <a:pt x="77080" y="57992"/>
                  </a:cubicBezTo>
                  <a:cubicBezTo>
                    <a:pt x="77080" y="57992"/>
                    <a:pt x="80352" y="54685"/>
                    <a:pt x="78139" y="43700"/>
                  </a:cubicBezTo>
                  <a:cubicBezTo>
                    <a:pt x="81700" y="37677"/>
                    <a:pt x="82758" y="27755"/>
                    <a:pt x="78428" y="15708"/>
                  </a:cubicBezTo>
                  <a:cubicBezTo>
                    <a:pt x="76022" y="8740"/>
                    <a:pt x="73809" y="4724"/>
                    <a:pt x="70537" y="2362"/>
                  </a:cubicBezTo>
                  <a:cubicBezTo>
                    <a:pt x="68131" y="708"/>
                    <a:pt x="65437" y="0"/>
                    <a:pt x="62935" y="0"/>
                  </a:cubicBezTo>
                  <a:cubicBezTo>
                    <a:pt x="58123" y="0"/>
                    <a:pt x="53504" y="2007"/>
                    <a:pt x="51579" y="3661"/>
                  </a:cubicBezTo>
                  <a:cubicBezTo>
                    <a:pt x="46094" y="6732"/>
                    <a:pt x="42630" y="9330"/>
                    <a:pt x="39069" y="20078"/>
                  </a:cubicBezTo>
                  <a:cubicBezTo>
                    <a:pt x="36086" y="28700"/>
                    <a:pt x="39647" y="38385"/>
                    <a:pt x="41283" y="43346"/>
                  </a:cubicBezTo>
                  <a:cubicBezTo>
                    <a:pt x="39069" y="54330"/>
                    <a:pt x="42052" y="57992"/>
                    <a:pt x="42052" y="57992"/>
                  </a:cubicBezTo>
                  <a:cubicBezTo>
                    <a:pt x="43688" y="60708"/>
                    <a:pt x="47441" y="64724"/>
                    <a:pt x="47441" y="75354"/>
                  </a:cubicBezTo>
                  <a:cubicBezTo>
                    <a:pt x="47441" y="87755"/>
                    <a:pt x="37722" y="90708"/>
                    <a:pt x="37722" y="90708"/>
                  </a:cubicBezTo>
                  <a:cubicBezTo>
                    <a:pt x="31467" y="93425"/>
                    <a:pt x="18668" y="98740"/>
                    <a:pt x="18668" y="116692"/>
                  </a:cubicBezTo>
                  <a:cubicBezTo>
                    <a:pt x="18668" y="116692"/>
                    <a:pt x="18668" y="120000"/>
                    <a:pt x="21459" y="120000"/>
                  </a:cubicBezTo>
                  <a:lnTo>
                    <a:pt x="97481" y="120000"/>
                  </a:lnTo>
                  <a:cubicBezTo>
                    <a:pt x="100176" y="120000"/>
                    <a:pt x="100176" y="116692"/>
                    <a:pt x="100176" y="116692"/>
                  </a:cubicBezTo>
                  <a:cubicBezTo>
                    <a:pt x="100465" y="98740"/>
                    <a:pt x="87377" y="93425"/>
                    <a:pt x="81411" y="90708"/>
                  </a:cubicBezTo>
                  <a:close/>
                  <a:moveTo>
                    <a:pt x="24635" y="113385"/>
                  </a:moveTo>
                  <a:cubicBezTo>
                    <a:pt x="25982" y="104055"/>
                    <a:pt x="32526" y="100393"/>
                    <a:pt x="39647" y="97322"/>
                  </a:cubicBezTo>
                  <a:lnTo>
                    <a:pt x="39839" y="97322"/>
                  </a:lnTo>
                  <a:cubicBezTo>
                    <a:pt x="44747" y="95669"/>
                    <a:pt x="53504" y="89409"/>
                    <a:pt x="53504" y="75708"/>
                  </a:cubicBezTo>
                  <a:cubicBezTo>
                    <a:pt x="53504" y="64015"/>
                    <a:pt x="49655" y="58346"/>
                    <a:pt x="47441" y="55393"/>
                  </a:cubicBezTo>
                  <a:cubicBezTo>
                    <a:pt x="46960" y="54685"/>
                    <a:pt x="46672" y="54094"/>
                    <a:pt x="46672" y="54094"/>
                  </a:cubicBezTo>
                  <a:cubicBezTo>
                    <a:pt x="46383" y="53740"/>
                    <a:pt x="45613" y="51023"/>
                    <a:pt x="46960" y="45000"/>
                  </a:cubicBezTo>
                  <a:cubicBezTo>
                    <a:pt x="47441" y="42047"/>
                    <a:pt x="46672" y="40748"/>
                    <a:pt x="46672" y="40748"/>
                  </a:cubicBezTo>
                  <a:cubicBezTo>
                    <a:pt x="45324" y="36732"/>
                    <a:pt x="42341" y="29055"/>
                    <a:pt x="44458" y="22677"/>
                  </a:cubicBezTo>
                  <a:cubicBezTo>
                    <a:pt x="47249" y="14055"/>
                    <a:pt x="49655" y="12401"/>
                    <a:pt x="54274" y="10039"/>
                  </a:cubicBezTo>
                  <a:cubicBezTo>
                    <a:pt x="54562" y="10039"/>
                    <a:pt x="54851" y="9685"/>
                    <a:pt x="55044" y="9330"/>
                  </a:cubicBezTo>
                  <a:cubicBezTo>
                    <a:pt x="55910" y="8740"/>
                    <a:pt x="59470" y="6732"/>
                    <a:pt x="63512" y="6732"/>
                  </a:cubicBezTo>
                  <a:cubicBezTo>
                    <a:pt x="65437" y="6732"/>
                    <a:pt x="67265" y="7086"/>
                    <a:pt x="68708" y="8031"/>
                  </a:cubicBezTo>
                  <a:cubicBezTo>
                    <a:pt x="70344" y="9094"/>
                    <a:pt x="71884" y="11338"/>
                    <a:pt x="74097" y="18070"/>
                  </a:cubicBezTo>
                  <a:cubicBezTo>
                    <a:pt x="78428" y="30354"/>
                    <a:pt x="75733" y="37086"/>
                    <a:pt x="74386" y="39330"/>
                  </a:cubicBezTo>
                  <a:cubicBezTo>
                    <a:pt x="73520" y="40984"/>
                    <a:pt x="73039" y="42992"/>
                    <a:pt x="73520" y="44763"/>
                  </a:cubicBezTo>
                  <a:cubicBezTo>
                    <a:pt x="74675" y="50314"/>
                    <a:pt x="73809" y="52677"/>
                    <a:pt x="73809" y="53031"/>
                  </a:cubicBezTo>
                  <a:cubicBezTo>
                    <a:pt x="73809" y="53031"/>
                    <a:pt x="73039" y="54094"/>
                    <a:pt x="72750" y="54685"/>
                  </a:cubicBezTo>
                  <a:cubicBezTo>
                    <a:pt x="70537" y="57755"/>
                    <a:pt x="66784" y="63425"/>
                    <a:pt x="66784" y="75000"/>
                  </a:cubicBezTo>
                  <a:cubicBezTo>
                    <a:pt x="66784" y="88700"/>
                    <a:pt x="75445" y="95078"/>
                    <a:pt x="80352" y="96732"/>
                  </a:cubicBezTo>
                  <a:lnTo>
                    <a:pt x="80641" y="96732"/>
                  </a:lnTo>
                  <a:cubicBezTo>
                    <a:pt x="87377" y="99685"/>
                    <a:pt x="94210" y="103346"/>
                    <a:pt x="95557" y="112677"/>
                  </a:cubicBezTo>
                  <a:lnTo>
                    <a:pt x="24635" y="112677"/>
                  </a:lnTo>
                  <a:lnTo>
                    <a:pt x="24635" y="11338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54"/>
            <p:cNvSpPr/>
            <p:nvPr/>
          </p:nvSpPr>
          <p:spPr>
            <a:xfrm>
              <a:off x="7973200" y="1780953"/>
              <a:ext cx="304800" cy="297000"/>
            </a:xfrm>
            <a:custGeom>
              <a:rect b="b" l="l" r="r" t="t"/>
              <a:pathLst>
                <a:path extrusionOk="0" h="120000" w="120000">
                  <a:moveTo>
                    <a:pt x="113843" y="23980"/>
                  </a:moveTo>
                  <a:lnTo>
                    <a:pt x="111665" y="26204"/>
                  </a:lnTo>
                  <a:lnTo>
                    <a:pt x="111665" y="26204"/>
                  </a:lnTo>
                  <a:lnTo>
                    <a:pt x="98310" y="39838"/>
                  </a:lnTo>
                  <a:lnTo>
                    <a:pt x="98310" y="39838"/>
                  </a:lnTo>
                  <a:cubicBezTo>
                    <a:pt x="95943" y="42256"/>
                    <a:pt x="92722" y="43900"/>
                    <a:pt x="88934" y="43900"/>
                  </a:cubicBezTo>
                  <a:cubicBezTo>
                    <a:pt x="81452" y="43900"/>
                    <a:pt x="75580" y="37904"/>
                    <a:pt x="75580" y="30265"/>
                  </a:cubicBezTo>
                  <a:cubicBezTo>
                    <a:pt x="75580" y="26398"/>
                    <a:pt x="77190" y="23207"/>
                    <a:pt x="79652" y="20692"/>
                  </a:cubicBezTo>
                  <a:lnTo>
                    <a:pt x="75864" y="16921"/>
                  </a:lnTo>
                  <a:cubicBezTo>
                    <a:pt x="72359" y="20402"/>
                    <a:pt x="70276" y="25044"/>
                    <a:pt x="70276" y="30265"/>
                  </a:cubicBezTo>
                  <a:cubicBezTo>
                    <a:pt x="70276" y="40902"/>
                    <a:pt x="78516" y="49315"/>
                    <a:pt x="88934" y="49315"/>
                  </a:cubicBezTo>
                  <a:cubicBezTo>
                    <a:pt x="94048" y="49315"/>
                    <a:pt x="98879" y="47187"/>
                    <a:pt x="102099" y="43609"/>
                  </a:cubicBezTo>
                  <a:lnTo>
                    <a:pt x="102099" y="43609"/>
                  </a:lnTo>
                  <a:lnTo>
                    <a:pt x="111949" y="33553"/>
                  </a:lnTo>
                  <a:cubicBezTo>
                    <a:pt x="114127" y="41192"/>
                    <a:pt x="112991" y="48251"/>
                    <a:pt x="108445" y="52892"/>
                  </a:cubicBezTo>
                  <a:lnTo>
                    <a:pt x="94048" y="67880"/>
                  </a:lnTo>
                  <a:cubicBezTo>
                    <a:pt x="92154" y="69814"/>
                    <a:pt x="89502" y="71168"/>
                    <a:pt x="86566" y="71168"/>
                  </a:cubicBezTo>
                  <a:cubicBezTo>
                    <a:pt x="86566" y="71168"/>
                    <a:pt x="77474" y="70684"/>
                    <a:pt x="68382" y="64593"/>
                  </a:cubicBezTo>
                  <a:lnTo>
                    <a:pt x="68382" y="64593"/>
                  </a:lnTo>
                  <a:cubicBezTo>
                    <a:pt x="67813" y="64399"/>
                    <a:pt x="67624" y="64109"/>
                    <a:pt x="67056" y="64109"/>
                  </a:cubicBezTo>
                  <a:cubicBezTo>
                    <a:pt x="66203" y="64109"/>
                    <a:pt x="65445" y="64593"/>
                    <a:pt x="64877" y="65173"/>
                  </a:cubicBezTo>
                  <a:lnTo>
                    <a:pt x="64877" y="65173"/>
                  </a:lnTo>
                  <a:lnTo>
                    <a:pt x="24056" y="111297"/>
                  </a:lnTo>
                  <a:cubicBezTo>
                    <a:pt x="22162" y="113231"/>
                    <a:pt x="19510" y="114585"/>
                    <a:pt x="16574" y="114585"/>
                  </a:cubicBezTo>
                  <a:cubicBezTo>
                    <a:pt x="10607" y="114585"/>
                    <a:pt x="5872" y="109653"/>
                    <a:pt x="5872" y="103658"/>
                  </a:cubicBezTo>
                  <a:cubicBezTo>
                    <a:pt x="5872" y="100660"/>
                    <a:pt x="6913" y="97953"/>
                    <a:pt x="9092" y="96019"/>
                  </a:cubicBezTo>
                  <a:lnTo>
                    <a:pt x="53985" y="54826"/>
                  </a:lnTo>
                  <a:lnTo>
                    <a:pt x="53985" y="54826"/>
                  </a:lnTo>
                  <a:cubicBezTo>
                    <a:pt x="54743" y="54246"/>
                    <a:pt x="55027" y="53473"/>
                    <a:pt x="55027" y="52602"/>
                  </a:cubicBezTo>
                  <a:cubicBezTo>
                    <a:pt x="55027" y="52119"/>
                    <a:pt x="54743" y="51539"/>
                    <a:pt x="54459" y="50958"/>
                  </a:cubicBezTo>
                  <a:lnTo>
                    <a:pt x="54459" y="50958"/>
                  </a:lnTo>
                  <a:cubicBezTo>
                    <a:pt x="46692" y="40612"/>
                    <a:pt x="46503" y="32683"/>
                    <a:pt x="53133" y="25334"/>
                  </a:cubicBezTo>
                  <a:lnTo>
                    <a:pt x="67340" y="10346"/>
                  </a:lnTo>
                  <a:cubicBezTo>
                    <a:pt x="71033" y="6478"/>
                    <a:pt x="75580" y="5705"/>
                    <a:pt x="79084" y="5705"/>
                  </a:cubicBezTo>
                  <a:lnTo>
                    <a:pt x="79084" y="5705"/>
                  </a:lnTo>
                  <a:cubicBezTo>
                    <a:pt x="81262" y="5705"/>
                    <a:pt x="83062" y="5995"/>
                    <a:pt x="85240" y="6478"/>
                  </a:cubicBezTo>
                  <a:lnTo>
                    <a:pt x="75295" y="16631"/>
                  </a:lnTo>
                  <a:lnTo>
                    <a:pt x="79084" y="20402"/>
                  </a:lnTo>
                  <a:lnTo>
                    <a:pt x="92438" y="6768"/>
                  </a:lnTo>
                  <a:lnTo>
                    <a:pt x="92438" y="6768"/>
                  </a:lnTo>
                  <a:lnTo>
                    <a:pt x="94806" y="4351"/>
                  </a:lnTo>
                  <a:cubicBezTo>
                    <a:pt x="89786" y="1643"/>
                    <a:pt x="84198" y="0"/>
                    <a:pt x="79084" y="0"/>
                  </a:cubicBezTo>
                  <a:lnTo>
                    <a:pt x="79084" y="0"/>
                  </a:lnTo>
                  <a:cubicBezTo>
                    <a:pt x="73212" y="0"/>
                    <a:pt x="67624" y="1837"/>
                    <a:pt x="63551" y="6285"/>
                  </a:cubicBezTo>
                  <a:lnTo>
                    <a:pt x="49155" y="21273"/>
                  </a:lnTo>
                  <a:cubicBezTo>
                    <a:pt x="39779" y="31619"/>
                    <a:pt x="42146" y="42256"/>
                    <a:pt x="48587" y="51829"/>
                  </a:cubicBezTo>
                  <a:lnTo>
                    <a:pt x="4735" y="92248"/>
                  </a:lnTo>
                  <a:cubicBezTo>
                    <a:pt x="1799" y="95245"/>
                    <a:pt x="0" y="99307"/>
                    <a:pt x="0" y="103658"/>
                  </a:cubicBezTo>
                  <a:cubicBezTo>
                    <a:pt x="0" y="112651"/>
                    <a:pt x="7198" y="120000"/>
                    <a:pt x="16006" y="120000"/>
                  </a:cubicBezTo>
                  <a:cubicBezTo>
                    <a:pt x="20552" y="120000"/>
                    <a:pt x="24530" y="118162"/>
                    <a:pt x="27182" y="115165"/>
                  </a:cubicBezTo>
                  <a:lnTo>
                    <a:pt x="67056" y="70104"/>
                  </a:lnTo>
                  <a:cubicBezTo>
                    <a:pt x="76148" y="75326"/>
                    <a:pt x="84672" y="76099"/>
                    <a:pt x="85998" y="76099"/>
                  </a:cubicBezTo>
                  <a:cubicBezTo>
                    <a:pt x="90071" y="76099"/>
                    <a:pt x="94048" y="74456"/>
                    <a:pt x="97269" y="71458"/>
                  </a:cubicBezTo>
                  <a:lnTo>
                    <a:pt x="111665" y="56470"/>
                  </a:lnTo>
                  <a:cubicBezTo>
                    <a:pt x="119715" y="49121"/>
                    <a:pt x="120000" y="35970"/>
                    <a:pt x="113843" y="23980"/>
                  </a:cubicBezTo>
                  <a:close/>
                  <a:moveTo>
                    <a:pt x="14680" y="102014"/>
                  </a:moveTo>
                  <a:cubicBezTo>
                    <a:pt x="14112" y="102594"/>
                    <a:pt x="13827" y="103078"/>
                    <a:pt x="13827" y="103948"/>
                  </a:cubicBezTo>
                  <a:cubicBezTo>
                    <a:pt x="13827" y="105592"/>
                    <a:pt x="14964" y="106655"/>
                    <a:pt x="16574" y="106655"/>
                  </a:cubicBezTo>
                  <a:cubicBezTo>
                    <a:pt x="18089" y="106655"/>
                    <a:pt x="19226" y="105592"/>
                    <a:pt x="19226" y="103948"/>
                  </a:cubicBezTo>
                  <a:cubicBezTo>
                    <a:pt x="19226" y="102304"/>
                    <a:pt x="18089" y="101240"/>
                    <a:pt x="16574" y="101240"/>
                  </a:cubicBezTo>
                  <a:cubicBezTo>
                    <a:pt x="15722" y="101240"/>
                    <a:pt x="15153" y="101434"/>
                    <a:pt x="14680" y="1020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54"/>
            <p:cNvSpPr/>
            <p:nvPr/>
          </p:nvSpPr>
          <p:spPr>
            <a:xfrm>
              <a:off x="6323652" y="4067553"/>
              <a:ext cx="297000" cy="297000"/>
            </a:xfrm>
            <a:custGeom>
              <a:rect b="b" l="l" r="r" t="t"/>
              <a:pathLst>
                <a:path extrusionOk="0" h="120000" w="120000">
                  <a:moveTo>
                    <a:pt x="109082" y="1932"/>
                  </a:moveTo>
                  <a:cubicBezTo>
                    <a:pt x="108792" y="1159"/>
                    <a:pt x="108212" y="579"/>
                    <a:pt x="107439" y="289"/>
                  </a:cubicBezTo>
                  <a:cubicBezTo>
                    <a:pt x="106570" y="0"/>
                    <a:pt x="105797" y="0"/>
                    <a:pt x="105217" y="289"/>
                  </a:cubicBezTo>
                  <a:cubicBezTo>
                    <a:pt x="104927" y="289"/>
                    <a:pt x="83671" y="10917"/>
                    <a:pt x="60000" y="10917"/>
                  </a:cubicBezTo>
                  <a:cubicBezTo>
                    <a:pt x="36521" y="10917"/>
                    <a:pt x="14975" y="289"/>
                    <a:pt x="14685" y="289"/>
                  </a:cubicBezTo>
                  <a:cubicBezTo>
                    <a:pt x="13913" y="0"/>
                    <a:pt x="13043" y="0"/>
                    <a:pt x="12560" y="289"/>
                  </a:cubicBezTo>
                  <a:cubicBezTo>
                    <a:pt x="11690" y="579"/>
                    <a:pt x="11207" y="1449"/>
                    <a:pt x="10917" y="1932"/>
                  </a:cubicBezTo>
                  <a:cubicBezTo>
                    <a:pt x="10917" y="2222"/>
                    <a:pt x="0" y="35458"/>
                    <a:pt x="0" y="68212"/>
                  </a:cubicBezTo>
                  <a:cubicBezTo>
                    <a:pt x="0" y="102801"/>
                    <a:pt x="57004" y="119516"/>
                    <a:pt x="59420" y="120000"/>
                  </a:cubicBezTo>
                  <a:lnTo>
                    <a:pt x="60000" y="120000"/>
                  </a:lnTo>
                  <a:lnTo>
                    <a:pt x="60483" y="120000"/>
                  </a:lnTo>
                  <a:cubicBezTo>
                    <a:pt x="62995" y="119516"/>
                    <a:pt x="120000" y="102801"/>
                    <a:pt x="120000" y="68212"/>
                  </a:cubicBezTo>
                  <a:cubicBezTo>
                    <a:pt x="120000" y="35458"/>
                    <a:pt x="109082" y="2512"/>
                    <a:pt x="109082" y="1932"/>
                  </a:cubicBezTo>
                  <a:close/>
                  <a:moveTo>
                    <a:pt x="60000" y="114589"/>
                  </a:moveTo>
                  <a:cubicBezTo>
                    <a:pt x="54492" y="113429"/>
                    <a:pt x="5410" y="96811"/>
                    <a:pt x="5410" y="68212"/>
                  </a:cubicBezTo>
                  <a:cubicBezTo>
                    <a:pt x="5410" y="41449"/>
                    <a:pt x="12850" y="16425"/>
                    <a:pt x="15555" y="6570"/>
                  </a:cubicBezTo>
                  <a:cubicBezTo>
                    <a:pt x="22318" y="9565"/>
                    <a:pt x="40386" y="16425"/>
                    <a:pt x="60000" y="16425"/>
                  </a:cubicBezTo>
                  <a:cubicBezTo>
                    <a:pt x="79903" y="16425"/>
                    <a:pt x="97584" y="9565"/>
                    <a:pt x="104444" y="6570"/>
                  </a:cubicBezTo>
                  <a:cubicBezTo>
                    <a:pt x="106859" y="16135"/>
                    <a:pt x="114492" y="41449"/>
                    <a:pt x="114492" y="68212"/>
                  </a:cubicBezTo>
                  <a:cubicBezTo>
                    <a:pt x="114492" y="96811"/>
                    <a:pt x="65410" y="113236"/>
                    <a:pt x="60000" y="114589"/>
                  </a:cubicBezTo>
                  <a:close/>
                  <a:moveTo>
                    <a:pt x="69275" y="49082"/>
                  </a:moveTo>
                  <a:lnTo>
                    <a:pt x="60000" y="24541"/>
                  </a:lnTo>
                  <a:lnTo>
                    <a:pt x="50724" y="49082"/>
                  </a:lnTo>
                  <a:lnTo>
                    <a:pt x="25893" y="49082"/>
                  </a:lnTo>
                  <a:lnTo>
                    <a:pt x="46086" y="64637"/>
                  </a:lnTo>
                  <a:lnTo>
                    <a:pt x="36811" y="92463"/>
                  </a:lnTo>
                  <a:lnTo>
                    <a:pt x="60000" y="75555"/>
                  </a:lnTo>
                  <a:lnTo>
                    <a:pt x="83188" y="92463"/>
                  </a:lnTo>
                  <a:lnTo>
                    <a:pt x="73913" y="64637"/>
                  </a:lnTo>
                  <a:lnTo>
                    <a:pt x="94106" y="49082"/>
                  </a:lnTo>
                  <a:lnTo>
                    <a:pt x="69275" y="49082"/>
                  </a:lnTo>
                  <a:close/>
                  <a:moveTo>
                    <a:pt x="68695" y="66280"/>
                  </a:moveTo>
                  <a:lnTo>
                    <a:pt x="72560" y="78067"/>
                  </a:lnTo>
                  <a:lnTo>
                    <a:pt x="62995" y="71207"/>
                  </a:lnTo>
                  <a:lnTo>
                    <a:pt x="59710" y="68792"/>
                  </a:lnTo>
                  <a:lnTo>
                    <a:pt x="56425" y="71207"/>
                  </a:lnTo>
                  <a:lnTo>
                    <a:pt x="46859" y="78067"/>
                  </a:lnTo>
                  <a:lnTo>
                    <a:pt x="50724" y="66280"/>
                  </a:lnTo>
                  <a:lnTo>
                    <a:pt x="51787" y="62801"/>
                  </a:lnTo>
                  <a:lnTo>
                    <a:pt x="48792" y="60289"/>
                  </a:lnTo>
                  <a:lnTo>
                    <a:pt x="41159" y="54299"/>
                  </a:lnTo>
                  <a:lnTo>
                    <a:pt x="53719" y="54299"/>
                  </a:lnTo>
                  <a:lnTo>
                    <a:pt x="55072" y="50724"/>
                  </a:lnTo>
                  <a:lnTo>
                    <a:pt x="59130" y="39613"/>
                  </a:lnTo>
                  <a:lnTo>
                    <a:pt x="63285" y="50724"/>
                  </a:lnTo>
                  <a:lnTo>
                    <a:pt x="64637" y="54299"/>
                  </a:lnTo>
                  <a:lnTo>
                    <a:pt x="77198" y="54299"/>
                  </a:lnTo>
                  <a:lnTo>
                    <a:pt x="69565" y="60289"/>
                  </a:lnTo>
                  <a:lnTo>
                    <a:pt x="66570" y="62801"/>
                  </a:lnTo>
                  <a:lnTo>
                    <a:pt x="68695" y="662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54"/>
            <p:cNvSpPr/>
            <p:nvPr/>
          </p:nvSpPr>
          <p:spPr>
            <a:xfrm>
              <a:off x="6893355" y="4075577"/>
              <a:ext cx="297000" cy="272700"/>
            </a:xfrm>
            <a:custGeom>
              <a:rect b="b" l="l" r="r" t="t"/>
              <a:pathLst>
                <a:path extrusionOk="0" h="120000" w="120000">
                  <a:moveTo>
                    <a:pt x="114585" y="25937"/>
                  </a:moveTo>
                  <a:lnTo>
                    <a:pt x="93795" y="25937"/>
                  </a:lnTo>
                  <a:cubicBezTo>
                    <a:pt x="96019" y="20937"/>
                    <a:pt x="96019" y="15312"/>
                    <a:pt x="93601" y="10625"/>
                  </a:cubicBezTo>
                  <a:cubicBezTo>
                    <a:pt x="88960" y="2083"/>
                    <a:pt x="78033" y="0"/>
                    <a:pt x="68751" y="5625"/>
                  </a:cubicBezTo>
                  <a:cubicBezTo>
                    <a:pt x="65173" y="7708"/>
                    <a:pt x="62755" y="10937"/>
                    <a:pt x="60821" y="14166"/>
                  </a:cubicBezTo>
                  <a:lnTo>
                    <a:pt x="60531" y="14166"/>
                  </a:lnTo>
                  <a:lnTo>
                    <a:pt x="60241" y="14166"/>
                  </a:lnTo>
                  <a:lnTo>
                    <a:pt x="59758" y="14166"/>
                  </a:lnTo>
                  <a:lnTo>
                    <a:pt x="59468" y="14166"/>
                  </a:lnTo>
                  <a:lnTo>
                    <a:pt x="59178" y="14166"/>
                  </a:lnTo>
                  <a:lnTo>
                    <a:pt x="58887" y="14166"/>
                  </a:lnTo>
                  <a:cubicBezTo>
                    <a:pt x="57244" y="10625"/>
                    <a:pt x="54536" y="7708"/>
                    <a:pt x="50958" y="5625"/>
                  </a:cubicBezTo>
                  <a:cubicBezTo>
                    <a:pt x="41966" y="0"/>
                    <a:pt x="30749" y="2083"/>
                    <a:pt x="26107" y="10625"/>
                  </a:cubicBezTo>
                  <a:cubicBezTo>
                    <a:pt x="23690" y="15312"/>
                    <a:pt x="23690" y="20937"/>
                    <a:pt x="25914" y="25937"/>
                  </a:cubicBezTo>
                  <a:lnTo>
                    <a:pt x="5414" y="25937"/>
                  </a:lnTo>
                  <a:cubicBezTo>
                    <a:pt x="2417" y="25937"/>
                    <a:pt x="0" y="28541"/>
                    <a:pt x="0" y="31770"/>
                  </a:cubicBezTo>
                  <a:lnTo>
                    <a:pt x="0" y="43541"/>
                  </a:lnTo>
                  <a:cubicBezTo>
                    <a:pt x="0" y="46770"/>
                    <a:pt x="2417" y="49375"/>
                    <a:pt x="5414" y="49375"/>
                  </a:cubicBezTo>
                  <a:lnTo>
                    <a:pt x="5414" y="114062"/>
                  </a:lnTo>
                  <a:cubicBezTo>
                    <a:pt x="5414" y="117291"/>
                    <a:pt x="7832" y="120000"/>
                    <a:pt x="10829" y="120000"/>
                  </a:cubicBezTo>
                  <a:lnTo>
                    <a:pt x="109073" y="120000"/>
                  </a:lnTo>
                  <a:cubicBezTo>
                    <a:pt x="112070" y="120000"/>
                    <a:pt x="114585" y="117291"/>
                    <a:pt x="114585" y="114062"/>
                  </a:cubicBezTo>
                  <a:lnTo>
                    <a:pt x="114585" y="49375"/>
                  </a:lnTo>
                  <a:cubicBezTo>
                    <a:pt x="117582" y="49375"/>
                    <a:pt x="120000" y="46770"/>
                    <a:pt x="120000" y="43541"/>
                  </a:cubicBezTo>
                  <a:lnTo>
                    <a:pt x="120000" y="31770"/>
                  </a:lnTo>
                  <a:cubicBezTo>
                    <a:pt x="120000" y="28541"/>
                    <a:pt x="117582" y="25937"/>
                    <a:pt x="114585" y="25937"/>
                  </a:cubicBezTo>
                  <a:close/>
                  <a:moveTo>
                    <a:pt x="31039" y="13541"/>
                  </a:moveTo>
                  <a:cubicBezTo>
                    <a:pt x="34037" y="8020"/>
                    <a:pt x="41676" y="6770"/>
                    <a:pt x="48251" y="10625"/>
                  </a:cubicBezTo>
                  <a:cubicBezTo>
                    <a:pt x="52312" y="13229"/>
                    <a:pt x="55116" y="17395"/>
                    <a:pt x="55600" y="21458"/>
                  </a:cubicBezTo>
                  <a:lnTo>
                    <a:pt x="53956" y="25937"/>
                  </a:lnTo>
                  <a:lnTo>
                    <a:pt x="32199" y="25937"/>
                  </a:lnTo>
                  <a:cubicBezTo>
                    <a:pt x="29685" y="22083"/>
                    <a:pt x="29202" y="17083"/>
                    <a:pt x="31039" y="13541"/>
                  </a:cubicBezTo>
                  <a:close/>
                  <a:moveTo>
                    <a:pt x="5414" y="43541"/>
                  </a:moveTo>
                  <a:lnTo>
                    <a:pt x="5414" y="31770"/>
                  </a:lnTo>
                  <a:lnTo>
                    <a:pt x="51539" y="31770"/>
                  </a:lnTo>
                  <a:cubicBezTo>
                    <a:pt x="49315" y="36145"/>
                    <a:pt x="46897" y="40312"/>
                    <a:pt x="44480" y="43541"/>
                  </a:cubicBezTo>
                  <a:lnTo>
                    <a:pt x="5414" y="43541"/>
                  </a:lnTo>
                  <a:close/>
                  <a:moveTo>
                    <a:pt x="57244" y="114062"/>
                  </a:moveTo>
                  <a:lnTo>
                    <a:pt x="10829" y="114062"/>
                  </a:lnTo>
                  <a:lnTo>
                    <a:pt x="10829" y="84687"/>
                  </a:lnTo>
                  <a:lnTo>
                    <a:pt x="57244" y="84687"/>
                  </a:lnTo>
                  <a:lnTo>
                    <a:pt x="57244" y="114062"/>
                  </a:lnTo>
                  <a:close/>
                  <a:moveTo>
                    <a:pt x="57244" y="78854"/>
                  </a:moveTo>
                  <a:lnTo>
                    <a:pt x="10829" y="78854"/>
                  </a:lnTo>
                  <a:lnTo>
                    <a:pt x="10829" y="49375"/>
                  </a:lnTo>
                  <a:lnTo>
                    <a:pt x="40032" y="49375"/>
                  </a:lnTo>
                  <a:cubicBezTo>
                    <a:pt x="36551" y="53854"/>
                    <a:pt x="33843" y="56145"/>
                    <a:pt x="33843" y="56145"/>
                  </a:cubicBezTo>
                  <a:cubicBezTo>
                    <a:pt x="32683" y="57395"/>
                    <a:pt x="32393" y="59166"/>
                    <a:pt x="33553" y="60312"/>
                  </a:cubicBezTo>
                  <a:cubicBezTo>
                    <a:pt x="33843" y="60937"/>
                    <a:pt x="34327" y="61145"/>
                    <a:pt x="34907" y="61145"/>
                  </a:cubicBezTo>
                  <a:cubicBezTo>
                    <a:pt x="35680" y="61458"/>
                    <a:pt x="36551" y="61145"/>
                    <a:pt x="37324" y="60625"/>
                  </a:cubicBezTo>
                  <a:cubicBezTo>
                    <a:pt x="37614" y="60312"/>
                    <a:pt x="42256" y="56145"/>
                    <a:pt x="47477" y="49375"/>
                  </a:cubicBezTo>
                  <a:lnTo>
                    <a:pt x="57534" y="49375"/>
                  </a:lnTo>
                  <a:lnTo>
                    <a:pt x="57534" y="78854"/>
                  </a:lnTo>
                  <a:lnTo>
                    <a:pt x="57244" y="78854"/>
                  </a:lnTo>
                  <a:close/>
                  <a:moveTo>
                    <a:pt x="57244" y="43541"/>
                  </a:moveTo>
                  <a:lnTo>
                    <a:pt x="51248" y="43541"/>
                  </a:lnTo>
                  <a:cubicBezTo>
                    <a:pt x="53473" y="40312"/>
                    <a:pt x="55310" y="36458"/>
                    <a:pt x="57244" y="32708"/>
                  </a:cubicBezTo>
                  <a:lnTo>
                    <a:pt x="57244" y="43541"/>
                  </a:lnTo>
                  <a:close/>
                  <a:moveTo>
                    <a:pt x="71458" y="10625"/>
                  </a:moveTo>
                  <a:cubicBezTo>
                    <a:pt x="78033" y="6458"/>
                    <a:pt x="85672" y="8020"/>
                    <a:pt x="88670" y="13541"/>
                  </a:cubicBezTo>
                  <a:cubicBezTo>
                    <a:pt x="90604" y="17395"/>
                    <a:pt x="90024" y="22083"/>
                    <a:pt x="87316" y="25937"/>
                  </a:cubicBezTo>
                  <a:lnTo>
                    <a:pt x="65463" y="25937"/>
                  </a:lnTo>
                  <a:lnTo>
                    <a:pt x="63819" y="21458"/>
                  </a:lnTo>
                  <a:cubicBezTo>
                    <a:pt x="64593" y="17395"/>
                    <a:pt x="67397" y="13229"/>
                    <a:pt x="71458" y="10625"/>
                  </a:cubicBezTo>
                  <a:close/>
                  <a:moveTo>
                    <a:pt x="62755" y="32708"/>
                  </a:moveTo>
                  <a:cubicBezTo>
                    <a:pt x="64593" y="36770"/>
                    <a:pt x="66526" y="40312"/>
                    <a:pt x="68751" y="43541"/>
                  </a:cubicBezTo>
                  <a:lnTo>
                    <a:pt x="62755" y="43541"/>
                  </a:lnTo>
                  <a:lnTo>
                    <a:pt x="62755" y="32708"/>
                  </a:lnTo>
                  <a:close/>
                  <a:moveTo>
                    <a:pt x="109073" y="114062"/>
                  </a:moveTo>
                  <a:lnTo>
                    <a:pt x="62755" y="114062"/>
                  </a:lnTo>
                  <a:lnTo>
                    <a:pt x="62755" y="84687"/>
                  </a:lnTo>
                  <a:lnTo>
                    <a:pt x="109073" y="84687"/>
                  </a:lnTo>
                  <a:lnTo>
                    <a:pt x="109073" y="114062"/>
                  </a:lnTo>
                  <a:close/>
                  <a:moveTo>
                    <a:pt x="109073" y="78854"/>
                  </a:moveTo>
                  <a:lnTo>
                    <a:pt x="62755" y="78854"/>
                  </a:lnTo>
                  <a:lnTo>
                    <a:pt x="62755" y="49375"/>
                  </a:lnTo>
                  <a:lnTo>
                    <a:pt x="72812" y="49375"/>
                  </a:lnTo>
                  <a:cubicBezTo>
                    <a:pt x="78033" y="56458"/>
                    <a:pt x="82385" y="60312"/>
                    <a:pt x="82965" y="60625"/>
                  </a:cubicBezTo>
                  <a:cubicBezTo>
                    <a:pt x="83738" y="61145"/>
                    <a:pt x="84512" y="61458"/>
                    <a:pt x="85382" y="61145"/>
                  </a:cubicBezTo>
                  <a:cubicBezTo>
                    <a:pt x="85962" y="60937"/>
                    <a:pt x="86446" y="60625"/>
                    <a:pt x="86736" y="60312"/>
                  </a:cubicBezTo>
                  <a:cubicBezTo>
                    <a:pt x="87800" y="59166"/>
                    <a:pt x="87510" y="57083"/>
                    <a:pt x="86446" y="56145"/>
                  </a:cubicBezTo>
                  <a:cubicBezTo>
                    <a:pt x="86446" y="56145"/>
                    <a:pt x="83738" y="53854"/>
                    <a:pt x="80161" y="49375"/>
                  </a:cubicBezTo>
                  <a:lnTo>
                    <a:pt x="109073" y="49375"/>
                  </a:lnTo>
                  <a:lnTo>
                    <a:pt x="109073" y="78854"/>
                  </a:lnTo>
                  <a:close/>
                  <a:moveTo>
                    <a:pt x="114585" y="43541"/>
                  </a:moveTo>
                  <a:lnTo>
                    <a:pt x="75519" y="43541"/>
                  </a:lnTo>
                  <a:cubicBezTo>
                    <a:pt x="73102" y="40312"/>
                    <a:pt x="70684" y="36145"/>
                    <a:pt x="68460" y="31770"/>
                  </a:cubicBezTo>
                  <a:lnTo>
                    <a:pt x="114585" y="31770"/>
                  </a:lnTo>
                  <a:lnTo>
                    <a:pt x="114585" y="435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54"/>
            <p:cNvSpPr/>
            <p:nvPr/>
          </p:nvSpPr>
          <p:spPr>
            <a:xfrm>
              <a:off x="6311518" y="2390777"/>
              <a:ext cx="304800" cy="240600"/>
            </a:xfrm>
            <a:custGeom>
              <a:rect b="b" l="l" r="r" t="t"/>
              <a:pathLst>
                <a:path extrusionOk="0" h="120000" w="120000">
                  <a:moveTo>
                    <a:pt x="60000" y="33307"/>
                  </a:moveTo>
                  <a:cubicBezTo>
                    <a:pt x="57004" y="33307"/>
                    <a:pt x="54589" y="36377"/>
                    <a:pt x="54589" y="40039"/>
                  </a:cubicBezTo>
                  <a:lnTo>
                    <a:pt x="57294" y="76653"/>
                  </a:lnTo>
                  <a:cubicBezTo>
                    <a:pt x="57294" y="78661"/>
                    <a:pt x="58357" y="79960"/>
                    <a:pt x="60000" y="79960"/>
                  </a:cubicBezTo>
                  <a:cubicBezTo>
                    <a:pt x="61642" y="79960"/>
                    <a:pt x="62705" y="78661"/>
                    <a:pt x="62705" y="76653"/>
                  </a:cubicBezTo>
                  <a:lnTo>
                    <a:pt x="65507" y="40039"/>
                  </a:lnTo>
                  <a:cubicBezTo>
                    <a:pt x="65507" y="36377"/>
                    <a:pt x="62995" y="33307"/>
                    <a:pt x="60000" y="33307"/>
                  </a:cubicBezTo>
                  <a:close/>
                  <a:moveTo>
                    <a:pt x="60000" y="86692"/>
                  </a:moveTo>
                  <a:cubicBezTo>
                    <a:pt x="57004" y="86692"/>
                    <a:pt x="54589" y="89645"/>
                    <a:pt x="54589" y="93307"/>
                  </a:cubicBezTo>
                  <a:cubicBezTo>
                    <a:pt x="54589" y="96968"/>
                    <a:pt x="57004" y="100039"/>
                    <a:pt x="60000" y="100039"/>
                  </a:cubicBezTo>
                  <a:cubicBezTo>
                    <a:pt x="62995" y="100039"/>
                    <a:pt x="65507" y="96968"/>
                    <a:pt x="65507" y="93307"/>
                  </a:cubicBezTo>
                  <a:cubicBezTo>
                    <a:pt x="65507" y="89645"/>
                    <a:pt x="62995" y="86692"/>
                    <a:pt x="60000" y="86692"/>
                  </a:cubicBezTo>
                  <a:close/>
                  <a:moveTo>
                    <a:pt x="118647" y="100039"/>
                  </a:moveTo>
                  <a:lnTo>
                    <a:pt x="69565" y="6614"/>
                  </a:lnTo>
                  <a:cubicBezTo>
                    <a:pt x="69565" y="6614"/>
                    <a:pt x="67053" y="0"/>
                    <a:pt x="60000" y="0"/>
                  </a:cubicBezTo>
                  <a:cubicBezTo>
                    <a:pt x="53429" y="0"/>
                    <a:pt x="50434" y="6614"/>
                    <a:pt x="50434" y="6614"/>
                  </a:cubicBezTo>
                  <a:lnTo>
                    <a:pt x="1352" y="100039"/>
                  </a:lnTo>
                  <a:cubicBezTo>
                    <a:pt x="1352" y="100039"/>
                    <a:pt x="0" y="102283"/>
                    <a:pt x="0" y="106653"/>
                  </a:cubicBezTo>
                  <a:cubicBezTo>
                    <a:pt x="0" y="113976"/>
                    <a:pt x="4927" y="120000"/>
                    <a:pt x="10917" y="120000"/>
                  </a:cubicBezTo>
                  <a:lnTo>
                    <a:pt x="109082" y="120000"/>
                  </a:lnTo>
                  <a:cubicBezTo>
                    <a:pt x="115072" y="120000"/>
                    <a:pt x="120000" y="113976"/>
                    <a:pt x="120000" y="106653"/>
                  </a:cubicBezTo>
                  <a:cubicBezTo>
                    <a:pt x="120000" y="102047"/>
                    <a:pt x="118647" y="100039"/>
                    <a:pt x="118647" y="100039"/>
                  </a:cubicBezTo>
                  <a:close/>
                  <a:moveTo>
                    <a:pt x="109082" y="113385"/>
                  </a:moveTo>
                  <a:lnTo>
                    <a:pt x="10917" y="113385"/>
                  </a:lnTo>
                  <a:cubicBezTo>
                    <a:pt x="7922" y="113385"/>
                    <a:pt x="5507" y="110314"/>
                    <a:pt x="5507" y="106653"/>
                  </a:cubicBezTo>
                  <a:cubicBezTo>
                    <a:pt x="5507" y="105354"/>
                    <a:pt x="5700" y="104291"/>
                    <a:pt x="5700" y="104055"/>
                  </a:cubicBezTo>
                  <a:lnTo>
                    <a:pt x="5990" y="103700"/>
                  </a:lnTo>
                  <a:lnTo>
                    <a:pt x="55072" y="10275"/>
                  </a:lnTo>
                  <a:lnTo>
                    <a:pt x="55362" y="10039"/>
                  </a:lnTo>
                  <a:cubicBezTo>
                    <a:pt x="55362" y="10039"/>
                    <a:pt x="57004" y="6614"/>
                    <a:pt x="60000" y="6614"/>
                  </a:cubicBezTo>
                  <a:cubicBezTo>
                    <a:pt x="63285" y="6614"/>
                    <a:pt x="64347" y="9330"/>
                    <a:pt x="64637" y="9685"/>
                  </a:cubicBezTo>
                  <a:cubicBezTo>
                    <a:pt x="64637" y="10039"/>
                    <a:pt x="64927" y="10039"/>
                    <a:pt x="64927" y="10629"/>
                  </a:cubicBezTo>
                  <a:lnTo>
                    <a:pt x="114009" y="104055"/>
                  </a:lnTo>
                  <a:lnTo>
                    <a:pt x="114299" y="104291"/>
                  </a:lnTo>
                  <a:cubicBezTo>
                    <a:pt x="114299" y="104645"/>
                    <a:pt x="114589" y="105354"/>
                    <a:pt x="114589" y="107007"/>
                  </a:cubicBezTo>
                  <a:cubicBezTo>
                    <a:pt x="114589" y="110314"/>
                    <a:pt x="112077" y="113385"/>
                    <a:pt x="109082" y="1133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54"/>
            <p:cNvSpPr/>
            <p:nvPr/>
          </p:nvSpPr>
          <p:spPr>
            <a:xfrm>
              <a:off x="6913316" y="2366707"/>
              <a:ext cx="240600" cy="297000"/>
            </a:xfrm>
            <a:custGeom>
              <a:rect b="b" l="l" r="r" t="t"/>
              <a:pathLst>
                <a:path extrusionOk="0" h="120000" w="120000">
                  <a:moveTo>
                    <a:pt x="60000" y="103671"/>
                  </a:moveTo>
                  <a:cubicBezTo>
                    <a:pt x="62007" y="103671"/>
                    <a:pt x="63307" y="102512"/>
                    <a:pt x="63307" y="100869"/>
                  </a:cubicBezTo>
                  <a:lnTo>
                    <a:pt x="63307" y="35458"/>
                  </a:lnTo>
                  <a:cubicBezTo>
                    <a:pt x="63307" y="33816"/>
                    <a:pt x="62007" y="32753"/>
                    <a:pt x="60000" y="32753"/>
                  </a:cubicBezTo>
                  <a:cubicBezTo>
                    <a:pt x="57992" y="32753"/>
                    <a:pt x="56692" y="33816"/>
                    <a:pt x="56692" y="35458"/>
                  </a:cubicBezTo>
                  <a:lnTo>
                    <a:pt x="56692" y="100869"/>
                  </a:lnTo>
                  <a:cubicBezTo>
                    <a:pt x="56692" y="102512"/>
                    <a:pt x="57992" y="103671"/>
                    <a:pt x="60000" y="103671"/>
                  </a:cubicBezTo>
                  <a:close/>
                  <a:moveTo>
                    <a:pt x="79960" y="103671"/>
                  </a:moveTo>
                  <a:cubicBezTo>
                    <a:pt x="81968" y="103671"/>
                    <a:pt x="83267" y="102512"/>
                    <a:pt x="83267" y="100869"/>
                  </a:cubicBezTo>
                  <a:lnTo>
                    <a:pt x="88346" y="35458"/>
                  </a:lnTo>
                  <a:cubicBezTo>
                    <a:pt x="88346" y="33816"/>
                    <a:pt x="86929" y="32753"/>
                    <a:pt x="84921" y="32753"/>
                  </a:cubicBezTo>
                  <a:cubicBezTo>
                    <a:pt x="83031" y="32753"/>
                    <a:pt x="81614" y="33816"/>
                    <a:pt x="81614" y="35458"/>
                  </a:cubicBezTo>
                  <a:lnTo>
                    <a:pt x="76653" y="100869"/>
                  </a:lnTo>
                  <a:cubicBezTo>
                    <a:pt x="76653" y="102222"/>
                    <a:pt x="77952" y="103671"/>
                    <a:pt x="79960" y="103671"/>
                  </a:cubicBezTo>
                  <a:close/>
                  <a:moveTo>
                    <a:pt x="116692" y="16328"/>
                  </a:moveTo>
                  <a:lnTo>
                    <a:pt x="83267" y="16328"/>
                  </a:lnTo>
                  <a:lnTo>
                    <a:pt x="83267" y="5507"/>
                  </a:lnTo>
                  <a:cubicBezTo>
                    <a:pt x="83267" y="2512"/>
                    <a:pt x="80314" y="0"/>
                    <a:pt x="76653" y="0"/>
                  </a:cubicBezTo>
                  <a:lnTo>
                    <a:pt x="43346" y="0"/>
                  </a:lnTo>
                  <a:cubicBezTo>
                    <a:pt x="39685" y="0"/>
                    <a:pt x="36614" y="2512"/>
                    <a:pt x="36614" y="5507"/>
                  </a:cubicBezTo>
                  <a:lnTo>
                    <a:pt x="36614" y="16328"/>
                  </a:lnTo>
                  <a:lnTo>
                    <a:pt x="3307" y="16328"/>
                  </a:lnTo>
                  <a:cubicBezTo>
                    <a:pt x="1299" y="16328"/>
                    <a:pt x="0" y="17487"/>
                    <a:pt x="0" y="19130"/>
                  </a:cubicBezTo>
                  <a:cubicBezTo>
                    <a:pt x="0" y="20772"/>
                    <a:pt x="1299" y="21835"/>
                    <a:pt x="3307" y="21835"/>
                  </a:cubicBezTo>
                  <a:lnTo>
                    <a:pt x="9921" y="21835"/>
                  </a:lnTo>
                  <a:lnTo>
                    <a:pt x="16653" y="109082"/>
                  </a:lnTo>
                  <a:cubicBezTo>
                    <a:pt x="17598" y="115072"/>
                    <a:pt x="22677" y="120000"/>
                    <a:pt x="30000" y="120000"/>
                  </a:cubicBezTo>
                  <a:lnTo>
                    <a:pt x="90000" y="120000"/>
                  </a:lnTo>
                  <a:cubicBezTo>
                    <a:pt x="97322" y="120000"/>
                    <a:pt x="101929" y="115072"/>
                    <a:pt x="103346" y="109082"/>
                  </a:cubicBezTo>
                  <a:lnTo>
                    <a:pt x="109960" y="21835"/>
                  </a:lnTo>
                  <a:lnTo>
                    <a:pt x="116692" y="21835"/>
                  </a:lnTo>
                  <a:cubicBezTo>
                    <a:pt x="118582" y="21835"/>
                    <a:pt x="120000" y="20772"/>
                    <a:pt x="120000" y="19130"/>
                  </a:cubicBezTo>
                  <a:cubicBezTo>
                    <a:pt x="120000" y="17487"/>
                    <a:pt x="118582" y="16328"/>
                    <a:pt x="116692" y="16328"/>
                  </a:cubicBezTo>
                  <a:close/>
                  <a:moveTo>
                    <a:pt x="43346" y="5507"/>
                  </a:moveTo>
                  <a:lnTo>
                    <a:pt x="76653" y="5507"/>
                  </a:lnTo>
                  <a:lnTo>
                    <a:pt x="76653" y="16328"/>
                  </a:lnTo>
                  <a:lnTo>
                    <a:pt x="43346" y="16328"/>
                  </a:lnTo>
                  <a:lnTo>
                    <a:pt x="43346" y="5507"/>
                  </a:lnTo>
                  <a:close/>
                  <a:moveTo>
                    <a:pt x="96614" y="109082"/>
                  </a:moveTo>
                  <a:cubicBezTo>
                    <a:pt x="96259" y="112077"/>
                    <a:pt x="93661" y="114492"/>
                    <a:pt x="90000" y="114492"/>
                  </a:cubicBezTo>
                  <a:lnTo>
                    <a:pt x="30000" y="114492"/>
                  </a:lnTo>
                  <a:cubicBezTo>
                    <a:pt x="26338" y="114492"/>
                    <a:pt x="23976" y="112077"/>
                    <a:pt x="23267" y="109082"/>
                  </a:cubicBezTo>
                  <a:lnTo>
                    <a:pt x="16653" y="21835"/>
                  </a:lnTo>
                  <a:lnTo>
                    <a:pt x="103346" y="21835"/>
                  </a:lnTo>
                  <a:lnTo>
                    <a:pt x="96614" y="109082"/>
                  </a:lnTo>
                  <a:close/>
                  <a:moveTo>
                    <a:pt x="39921" y="103671"/>
                  </a:moveTo>
                  <a:cubicBezTo>
                    <a:pt x="41929" y="103671"/>
                    <a:pt x="43346" y="102222"/>
                    <a:pt x="43346" y="100869"/>
                  </a:cubicBezTo>
                  <a:lnTo>
                    <a:pt x="38267" y="35458"/>
                  </a:lnTo>
                  <a:cubicBezTo>
                    <a:pt x="38267" y="33816"/>
                    <a:pt x="36614" y="32753"/>
                    <a:pt x="34960" y="32753"/>
                  </a:cubicBezTo>
                  <a:cubicBezTo>
                    <a:pt x="32952" y="32753"/>
                    <a:pt x="31653" y="34106"/>
                    <a:pt x="31653" y="35458"/>
                  </a:cubicBezTo>
                  <a:lnTo>
                    <a:pt x="36614" y="100869"/>
                  </a:lnTo>
                  <a:cubicBezTo>
                    <a:pt x="36614" y="102512"/>
                    <a:pt x="38267" y="103671"/>
                    <a:pt x="39921" y="10367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54"/>
            <p:cNvSpPr/>
            <p:nvPr/>
          </p:nvSpPr>
          <p:spPr>
            <a:xfrm>
              <a:off x="7451641" y="2350657"/>
              <a:ext cx="200700" cy="297000"/>
            </a:xfrm>
            <a:custGeom>
              <a:rect b="b" l="l" r="r" t="t"/>
              <a:pathLst>
                <a:path extrusionOk="0" h="120000" w="120000">
                  <a:moveTo>
                    <a:pt x="84014" y="103961"/>
                  </a:moveTo>
                  <a:cubicBezTo>
                    <a:pt x="86422" y="103961"/>
                    <a:pt x="87981" y="102801"/>
                    <a:pt x="87981" y="101159"/>
                  </a:cubicBezTo>
                  <a:lnTo>
                    <a:pt x="93931" y="35748"/>
                  </a:lnTo>
                  <a:cubicBezTo>
                    <a:pt x="93931" y="34106"/>
                    <a:pt x="92373" y="33043"/>
                    <a:pt x="89964" y="33043"/>
                  </a:cubicBezTo>
                  <a:cubicBezTo>
                    <a:pt x="87556" y="33043"/>
                    <a:pt x="85997" y="34106"/>
                    <a:pt x="85997" y="35748"/>
                  </a:cubicBezTo>
                  <a:lnTo>
                    <a:pt x="80047" y="101159"/>
                  </a:lnTo>
                  <a:cubicBezTo>
                    <a:pt x="80047" y="102512"/>
                    <a:pt x="81605" y="103961"/>
                    <a:pt x="84014" y="103961"/>
                  </a:cubicBezTo>
                  <a:close/>
                  <a:moveTo>
                    <a:pt x="59929" y="103961"/>
                  </a:moveTo>
                  <a:cubicBezTo>
                    <a:pt x="62337" y="103961"/>
                    <a:pt x="64037" y="102801"/>
                    <a:pt x="64037" y="101159"/>
                  </a:cubicBezTo>
                  <a:lnTo>
                    <a:pt x="64037" y="35748"/>
                  </a:lnTo>
                  <a:cubicBezTo>
                    <a:pt x="64037" y="34106"/>
                    <a:pt x="62337" y="33043"/>
                    <a:pt x="59929" y="33043"/>
                  </a:cubicBezTo>
                  <a:cubicBezTo>
                    <a:pt x="57662" y="33043"/>
                    <a:pt x="55962" y="34106"/>
                    <a:pt x="55962" y="35748"/>
                  </a:cubicBezTo>
                  <a:lnTo>
                    <a:pt x="55962" y="101159"/>
                  </a:lnTo>
                  <a:cubicBezTo>
                    <a:pt x="55962" y="102801"/>
                    <a:pt x="57662" y="103961"/>
                    <a:pt x="59929" y="103961"/>
                  </a:cubicBezTo>
                  <a:close/>
                  <a:moveTo>
                    <a:pt x="35985" y="103961"/>
                  </a:moveTo>
                  <a:cubicBezTo>
                    <a:pt x="38394" y="103961"/>
                    <a:pt x="39952" y="102512"/>
                    <a:pt x="39952" y="101159"/>
                  </a:cubicBezTo>
                  <a:lnTo>
                    <a:pt x="34002" y="35748"/>
                  </a:lnTo>
                  <a:cubicBezTo>
                    <a:pt x="34002" y="34106"/>
                    <a:pt x="32018" y="33043"/>
                    <a:pt x="30035" y="33043"/>
                  </a:cubicBezTo>
                  <a:cubicBezTo>
                    <a:pt x="27626" y="33043"/>
                    <a:pt x="26068" y="34396"/>
                    <a:pt x="26068" y="35748"/>
                  </a:cubicBezTo>
                  <a:lnTo>
                    <a:pt x="32018" y="101159"/>
                  </a:lnTo>
                  <a:cubicBezTo>
                    <a:pt x="32018" y="102801"/>
                    <a:pt x="34002" y="103961"/>
                    <a:pt x="35985" y="103961"/>
                  </a:cubicBezTo>
                  <a:close/>
                  <a:moveTo>
                    <a:pt x="116033" y="16618"/>
                  </a:moveTo>
                  <a:lnTo>
                    <a:pt x="109232" y="16618"/>
                  </a:lnTo>
                  <a:cubicBezTo>
                    <a:pt x="106824" y="15265"/>
                    <a:pt x="104415" y="13623"/>
                    <a:pt x="102007" y="11207"/>
                  </a:cubicBezTo>
                  <a:cubicBezTo>
                    <a:pt x="98323" y="7149"/>
                    <a:pt x="92798" y="2995"/>
                    <a:pt x="81605" y="2995"/>
                  </a:cubicBezTo>
                  <a:cubicBezTo>
                    <a:pt x="71971" y="2995"/>
                    <a:pt x="65596" y="4637"/>
                    <a:pt x="62054" y="7342"/>
                  </a:cubicBezTo>
                  <a:cubicBezTo>
                    <a:pt x="61204" y="7922"/>
                    <a:pt x="59929" y="8212"/>
                    <a:pt x="58370" y="8212"/>
                  </a:cubicBezTo>
                  <a:cubicBezTo>
                    <a:pt x="56387" y="8212"/>
                    <a:pt x="54403" y="7632"/>
                    <a:pt x="53128" y="6280"/>
                  </a:cubicBezTo>
                  <a:cubicBezTo>
                    <a:pt x="51570" y="2222"/>
                    <a:pt x="45194" y="0"/>
                    <a:pt x="37544" y="0"/>
                  </a:cubicBezTo>
                  <a:cubicBezTo>
                    <a:pt x="30035" y="0"/>
                    <a:pt x="23943" y="2995"/>
                    <a:pt x="21959" y="7149"/>
                  </a:cubicBezTo>
                  <a:cubicBezTo>
                    <a:pt x="14025" y="8985"/>
                    <a:pt x="8075" y="12270"/>
                    <a:pt x="5950" y="16425"/>
                  </a:cubicBezTo>
                  <a:lnTo>
                    <a:pt x="3966" y="16425"/>
                  </a:lnTo>
                  <a:cubicBezTo>
                    <a:pt x="1558" y="16425"/>
                    <a:pt x="0" y="17487"/>
                    <a:pt x="0" y="19130"/>
                  </a:cubicBezTo>
                  <a:lnTo>
                    <a:pt x="0" y="19130"/>
                  </a:lnTo>
                  <a:lnTo>
                    <a:pt x="8075" y="109082"/>
                  </a:lnTo>
                  <a:cubicBezTo>
                    <a:pt x="9208" y="115072"/>
                    <a:pt x="15159" y="120000"/>
                    <a:pt x="23943" y="120000"/>
                  </a:cubicBezTo>
                  <a:lnTo>
                    <a:pt x="95914" y="120000"/>
                  </a:lnTo>
                  <a:cubicBezTo>
                    <a:pt x="104840" y="120000"/>
                    <a:pt x="110365" y="115072"/>
                    <a:pt x="111924" y="109082"/>
                  </a:cubicBezTo>
                  <a:lnTo>
                    <a:pt x="120000" y="19130"/>
                  </a:lnTo>
                  <a:lnTo>
                    <a:pt x="120000" y="19130"/>
                  </a:lnTo>
                  <a:cubicBezTo>
                    <a:pt x="120000" y="17777"/>
                    <a:pt x="118299" y="16618"/>
                    <a:pt x="116033" y="16618"/>
                  </a:cubicBezTo>
                  <a:close/>
                  <a:moveTo>
                    <a:pt x="25218" y="12560"/>
                  </a:moveTo>
                  <a:cubicBezTo>
                    <a:pt x="27626" y="11980"/>
                    <a:pt x="29610" y="10628"/>
                    <a:pt x="30460" y="8985"/>
                  </a:cubicBezTo>
                  <a:cubicBezTo>
                    <a:pt x="31168" y="7342"/>
                    <a:pt x="34002" y="5797"/>
                    <a:pt x="37969" y="5797"/>
                  </a:cubicBezTo>
                  <a:cubicBezTo>
                    <a:pt x="41936" y="5797"/>
                    <a:pt x="45194" y="6280"/>
                    <a:pt x="45619" y="7922"/>
                  </a:cubicBezTo>
                  <a:lnTo>
                    <a:pt x="46753" y="9565"/>
                  </a:lnTo>
                  <a:cubicBezTo>
                    <a:pt x="49586" y="12270"/>
                    <a:pt x="53978" y="13623"/>
                    <a:pt x="58370" y="13623"/>
                  </a:cubicBezTo>
                  <a:cubicBezTo>
                    <a:pt x="62054" y="13623"/>
                    <a:pt x="65596" y="12560"/>
                    <a:pt x="68004" y="10917"/>
                  </a:cubicBezTo>
                  <a:cubicBezTo>
                    <a:pt x="70413" y="9275"/>
                    <a:pt x="74380" y="8212"/>
                    <a:pt x="81605" y="8212"/>
                  </a:cubicBezTo>
                  <a:cubicBezTo>
                    <a:pt x="88831" y="8212"/>
                    <a:pt x="92798" y="10917"/>
                    <a:pt x="93648" y="12270"/>
                  </a:cubicBezTo>
                  <a:cubicBezTo>
                    <a:pt x="94781" y="13913"/>
                    <a:pt x="96340" y="15265"/>
                    <a:pt x="98040" y="16425"/>
                  </a:cubicBezTo>
                  <a:lnTo>
                    <a:pt x="15584" y="16425"/>
                  </a:lnTo>
                  <a:cubicBezTo>
                    <a:pt x="17567" y="15072"/>
                    <a:pt x="20826" y="13623"/>
                    <a:pt x="25218" y="12560"/>
                  </a:cubicBezTo>
                  <a:close/>
                  <a:moveTo>
                    <a:pt x="103990" y="109371"/>
                  </a:moveTo>
                  <a:cubicBezTo>
                    <a:pt x="103565" y="112367"/>
                    <a:pt x="100306" y="114782"/>
                    <a:pt x="95914" y="114782"/>
                  </a:cubicBezTo>
                  <a:lnTo>
                    <a:pt x="23943" y="114782"/>
                  </a:lnTo>
                  <a:cubicBezTo>
                    <a:pt x="19551" y="114782"/>
                    <a:pt x="16859" y="112367"/>
                    <a:pt x="16009" y="109371"/>
                  </a:cubicBezTo>
                  <a:lnTo>
                    <a:pt x="8358" y="22125"/>
                  </a:lnTo>
                  <a:lnTo>
                    <a:pt x="111924" y="22125"/>
                  </a:lnTo>
                  <a:lnTo>
                    <a:pt x="103990" y="109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54"/>
            <p:cNvSpPr/>
            <p:nvPr/>
          </p:nvSpPr>
          <p:spPr>
            <a:xfrm>
              <a:off x="7950075" y="2365207"/>
              <a:ext cx="297000" cy="297000"/>
            </a:xfrm>
            <a:custGeom>
              <a:rect b="b" l="l" r="r" t="t"/>
              <a:pathLst>
                <a:path extrusionOk="0" h="120000" w="120000">
                  <a:moveTo>
                    <a:pt x="120000" y="95169"/>
                  </a:moveTo>
                  <a:lnTo>
                    <a:pt x="120000" y="95169"/>
                  </a:lnTo>
                  <a:cubicBezTo>
                    <a:pt x="120000" y="92946"/>
                    <a:pt x="118934" y="90821"/>
                    <a:pt x="117578" y="89468"/>
                  </a:cubicBezTo>
                  <a:cubicBezTo>
                    <a:pt x="116997" y="88888"/>
                    <a:pt x="116707" y="88599"/>
                    <a:pt x="116125" y="88309"/>
                  </a:cubicBezTo>
                  <a:lnTo>
                    <a:pt x="92978" y="70338"/>
                  </a:lnTo>
                  <a:cubicBezTo>
                    <a:pt x="91525" y="68985"/>
                    <a:pt x="89394" y="67922"/>
                    <a:pt x="87167" y="67922"/>
                  </a:cubicBezTo>
                  <a:cubicBezTo>
                    <a:pt x="85326" y="67922"/>
                    <a:pt x="83680" y="68405"/>
                    <a:pt x="82324" y="69565"/>
                  </a:cubicBezTo>
                  <a:lnTo>
                    <a:pt x="75738" y="76038"/>
                  </a:lnTo>
                  <a:lnTo>
                    <a:pt x="75738" y="76038"/>
                  </a:lnTo>
                  <a:cubicBezTo>
                    <a:pt x="74673" y="77198"/>
                    <a:pt x="73220" y="77971"/>
                    <a:pt x="71573" y="77971"/>
                  </a:cubicBezTo>
                  <a:cubicBezTo>
                    <a:pt x="69733" y="77971"/>
                    <a:pt x="68087" y="77198"/>
                    <a:pt x="67215" y="75555"/>
                  </a:cubicBezTo>
                  <a:lnTo>
                    <a:pt x="67215" y="75845"/>
                  </a:lnTo>
                  <a:cubicBezTo>
                    <a:pt x="58208" y="69275"/>
                    <a:pt x="50266" y="61642"/>
                    <a:pt x="43970" y="52657"/>
                  </a:cubicBezTo>
                  <a:lnTo>
                    <a:pt x="44261" y="52657"/>
                  </a:lnTo>
                  <a:cubicBezTo>
                    <a:pt x="42905" y="51497"/>
                    <a:pt x="41840" y="49855"/>
                    <a:pt x="41840" y="48019"/>
                  </a:cubicBezTo>
                  <a:cubicBezTo>
                    <a:pt x="41840" y="46376"/>
                    <a:pt x="42615" y="44734"/>
                    <a:pt x="43777" y="43864"/>
                  </a:cubicBezTo>
                  <a:lnTo>
                    <a:pt x="43777" y="43864"/>
                  </a:lnTo>
                  <a:lnTo>
                    <a:pt x="50266" y="37584"/>
                  </a:lnTo>
                  <a:cubicBezTo>
                    <a:pt x="51428" y="36231"/>
                    <a:pt x="51912" y="34589"/>
                    <a:pt x="51912" y="32753"/>
                  </a:cubicBezTo>
                  <a:cubicBezTo>
                    <a:pt x="51912" y="30531"/>
                    <a:pt x="51138" y="28309"/>
                    <a:pt x="49491" y="26956"/>
                  </a:cubicBezTo>
                  <a:lnTo>
                    <a:pt x="31476" y="3768"/>
                  </a:lnTo>
                  <a:cubicBezTo>
                    <a:pt x="31186" y="3285"/>
                    <a:pt x="30605" y="2705"/>
                    <a:pt x="30314" y="2415"/>
                  </a:cubicBezTo>
                  <a:cubicBezTo>
                    <a:pt x="28958" y="1062"/>
                    <a:pt x="26828" y="0"/>
                    <a:pt x="24600" y="0"/>
                  </a:cubicBezTo>
                  <a:cubicBezTo>
                    <a:pt x="13656" y="0"/>
                    <a:pt x="0" y="12850"/>
                    <a:pt x="0" y="28599"/>
                  </a:cubicBezTo>
                  <a:cubicBezTo>
                    <a:pt x="0" y="32946"/>
                    <a:pt x="1065" y="37101"/>
                    <a:pt x="2711" y="40869"/>
                  </a:cubicBezTo>
                  <a:lnTo>
                    <a:pt x="2711" y="40869"/>
                  </a:lnTo>
                  <a:cubicBezTo>
                    <a:pt x="19176" y="73623"/>
                    <a:pt x="46489" y="100869"/>
                    <a:pt x="79225" y="117198"/>
                  </a:cubicBezTo>
                  <a:lnTo>
                    <a:pt x="79225" y="117198"/>
                  </a:lnTo>
                  <a:cubicBezTo>
                    <a:pt x="83099" y="118840"/>
                    <a:pt x="87167" y="120000"/>
                    <a:pt x="91525" y="120000"/>
                  </a:cubicBezTo>
                  <a:cubicBezTo>
                    <a:pt x="107118" y="119710"/>
                    <a:pt x="120000" y="106086"/>
                    <a:pt x="120000" y="95169"/>
                  </a:cubicBezTo>
                  <a:lnTo>
                    <a:pt x="120000" y="95169"/>
                  </a:lnTo>
                  <a:close/>
                  <a:moveTo>
                    <a:pt x="91331" y="114202"/>
                  </a:moveTo>
                  <a:cubicBezTo>
                    <a:pt x="87748" y="114202"/>
                    <a:pt x="84455" y="113429"/>
                    <a:pt x="81452" y="112077"/>
                  </a:cubicBezTo>
                  <a:cubicBezTo>
                    <a:pt x="81162" y="111787"/>
                    <a:pt x="80871" y="111787"/>
                    <a:pt x="80677" y="111787"/>
                  </a:cubicBezTo>
                  <a:cubicBezTo>
                    <a:pt x="49491" y="95942"/>
                    <a:pt x="23825" y="70338"/>
                    <a:pt x="7941" y="39227"/>
                  </a:cubicBezTo>
                  <a:cubicBezTo>
                    <a:pt x="7941" y="39033"/>
                    <a:pt x="7651" y="38743"/>
                    <a:pt x="7651" y="38454"/>
                  </a:cubicBezTo>
                  <a:cubicBezTo>
                    <a:pt x="6295" y="35169"/>
                    <a:pt x="5423" y="31884"/>
                    <a:pt x="5423" y="28599"/>
                  </a:cubicBezTo>
                  <a:cubicBezTo>
                    <a:pt x="5423" y="15555"/>
                    <a:pt x="16949" y="5410"/>
                    <a:pt x="24600" y="5410"/>
                  </a:cubicBezTo>
                  <a:cubicBezTo>
                    <a:pt x="25665" y="5410"/>
                    <a:pt x="26246" y="5990"/>
                    <a:pt x="26537" y="6280"/>
                  </a:cubicBezTo>
                  <a:cubicBezTo>
                    <a:pt x="26537" y="6280"/>
                    <a:pt x="26828" y="6570"/>
                    <a:pt x="26828" y="6763"/>
                  </a:cubicBezTo>
                  <a:cubicBezTo>
                    <a:pt x="26828" y="7053"/>
                    <a:pt x="27021" y="7053"/>
                    <a:pt x="27021" y="7342"/>
                  </a:cubicBezTo>
                  <a:lnTo>
                    <a:pt x="45133" y="30531"/>
                  </a:lnTo>
                  <a:lnTo>
                    <a:pt x="45617" y="31111"/>
                  </a:lnTo>
                  <a:cubicBezTo>
                    <a:pt x="45907" y="31304"/>
                    <a:pt x="46489" y="31884"/>
                    <a:pt x="46489" y="32946"/>
                  </a:cubicBezTo>
                  <a:cubicBezTo>
                    <a:pt x="46489" y="33526"/>
                    <a:pt x="46489" y="33816"/>
                    <a:pt x="46198" y="34396"/>
                  </a:cubicBezTo>
                  <a:lnTo>
                    <a:pt x="40193" y="40386"/>
                  </a:lnTo>
                  <a:lnTo>
                    <a:pt x="40193" y="40386"/>
                  </a:lnTo>
                  <a:cubicBezTo>
                    <a:pt x="37966" y="42512"/>
                    <a:pt x="36610" y="45217"/>
                    <a:pt x="36610" y="48212"/>
                  </a:cubicBezTo>
                  <a:cubicBezTo>
                    <a:pt x="36610" y="51014"/>
                    <a:pt x="37772" y="53719"/>
                    <a:pt x="39612" y="55845"/>
                  </a:cubicBezTo>
                  <a:lnTo>
                    <a:pt x="39903" y="56135"/>
                  </a:lnTo>
                  <a:cubicBezTo>
                    <a:pt x="46779" y="65410"/>
                    <a:pt x="54915" y="73623"/>
                    <a:pt x="64503" y="80386"/>
                  </a:cubicBezTo>
                  <a:cubicBezTo>
                    <a:pt x="64503" y="80386"/>
                    <a:pt x="64794" y="80386"/>
                    <a:pt x="64794" y="80676"/>
                  </a:cubicBezTo>
                  <a:cubicBezTo>
                    <a:pt x="66731" y="82608"/>
                    <a:pt x="69443" y="83671"/>
                    <a:pt x="72445" y="83671"/>
                  </a:cubicBezTo>
                  <a:cubicBezTo>
                    <a:pt x="75157" y="83671"/>
                    <a:pt x="78159" y="82608"/>
                    <a:pt x="80096" y="80386"/>
                  </a:cubicBezTo>
                  <a:lnTo>
                    <a:pt x="80387" y="80193"/>
                  </a:lnTo>
                  <a:lnTo>
                    <a:pt x="86392" y="73913"/>
                  </a:lnTo>
                  <a:cubicBezTo>
                    <a:pt x="86973" y="73623"/>
                    <a:pt x="87167" y="73623"/>
                    <a:pt x="87748" y="73623"/>
                  </a:cubicBezTo>
                  <a:cubicBezTo>
                    <a:pt x="88813" y="73623"/>
                    <a:pt x="89394" y="74202"/>
                    <a:pt x="89685" y="74396"/>
                  </a:cubicBezTo>
                  <a:lnTo>
                    <a:pt x="90169" y="74975"/>
                  </a:lnTo>
                  <a:lnTo>
                    <a:pt x="113414" y="92946"/>
                  </a:lnTo>
                  <a:cubicBezTo>
                    <a:pt x="113704" y="92946"/>
                    <a:pt x="113704" y="93236"/>
                    <a:pt x="113995" y="93236"/>
                  </a:cubicBezTo>
                  <a:cubicBezTo>
                    <a:pt x="114285" y="93526"/>
                    <a:pt x="114576" y="93526"/>
                    <a:pt x="114576" y="93526"/>
                  </a:cubicBezTo>
                  <a:cubicBezTo>
                    <a:pt x="114769" y="93816"/>
                    <a:pt x="115351" y="94299"/>
                    <a:pt x="115351" y="95458"/>
                  </a:cubicBezTo>
                  <a:lnTo>
                    <a:pt x="115351" y="95942"/>
                  </a:lnTo>
                  <a:cubicBezTo>
                    <a:pt x="113995" y="103091"/>
                    <a:pt x="104116" y="114202"/>
                    <a:pt x="91331" y="11420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54"/>
            <p:cNvSpPr/>
            <p:nvPr/>
          </p:nvSpPr>
          <p:spPr>
            <a:xfrm>
              <a:off x="7463039" y="2949445"/>
              <a:ext cx="297000" cy="297000"/>
            </a:xfrm>
            <a:custGeom>
              <a:rect b="b" l="l" r="r" t="t"/>
              <a:pathLst>
                <a:path extrusionOk="0" h="120000" w="120000">
                  <a:moveTo>
                    <a:pt x="65278" y="5493"/>
                  </a:moveTo>
                  <a:cubicBezTo>
                    <a:pt x="92397" y="5493"/>
                    <a:pt x="114479" y="27469"/>
                    <a:pt x="114479" y="54457"/>
                  </a:cubicBezTo>
                  <a:cubicBezTo>
                    <a:pt x="114479" y="56000"/>
                    <a:pt x="115641" y="57156"/>
                    <a:pt x="117191" y="57156"/>
                  </a:cubicBezTo>
                  <a:cubicBezTo>
                    <a:pt x="118837" y="57156"/>
                    <a:pt x="120000" y="56000"/>
                    <a:pt x="120000" y="54457"/>
                  </a:cubicBezTo>
                  <a:cubicBezTo>
                    <a:pt x="120000" y="24481"/>
                    <a:pt x="95399" y="0"/>
                    <a:pt x="65278" y="0"/>
                  </a:cubicBezTo>
                  <a:cubicBezTo>
                    <a:pt x="63631" y="0"/>
                    <a:pt x="62566" y="1060"/>
                    <a:pt x="62566" y="2698"/>
                  </a:cubicBezTo>
                  <a:cubicBezTo>
                    <a:pt x="62566" y="4337"/>
                    <a:pt x="63631" y="5493"/>
                    <a:pt x="65278" y="5493"/>
                  </a:cubicBezTo>
                  <a:close/>
                  <a:moveTo>
                    <a:pt x="65278" y="32674"/>
                  </a:moveTo>
                  <a:cubicBezTo>
                    <a:pt x="77288" y="32674"/>
                    <a:pt x="87167" y="42409"/>
                    <a:pt x="87167" y="54457"/>
                  </a:cubicBezTo>
                  <a:cubicBezTo>
                    <a:pt x="87167" y="56000"/>
                    <a:pt x="88232" y="57156"/>
                    <a:pt x="89878" y="57156"/>
                  </a:cubicBezTo>
                  <a:cubicBezTo>
                    <a:pt x="91525" y="57156"/>
                    <a:pt x="92590" y="56000"/>
                    <a:pt x="92590" y="54457"/>
                  </a:cubicBezTo>
                  <a:cubicBezTo>
                    <a:pt x="92590" y="39421"/>
                    <a:pt x="80290" y="27180"/>
                    <a:pt x="65278" y="27180"/>
                  </a:cubicBezTo>
                  <a:cubicBezTo>
                    <a:pt x="63631" y="27180"/>
                    <a:pt x="62566" y="28337"/>
                    <a:pt x="62566" y="29975"/>
                  </a:cubicBezTo>
                  <a:cubicBezTo>
                    <a:pt x="62566" y="31518"/>
                    <a:pt x="63631" y="32674"/>
                    <a:pt x="65278" y="32674"/>
                  </a:cubicBezTo>
                  <a:close/>
                  <a:moveTo>
                    <a:pt x="65278" y="59855"/>
                  </a:moveTo>
                  <a:cubicBezTo>
                    <a:pt x="68280" y="59855"/>
                    <a:pt x="70799" y="57445"/>
                    <a:pt x="70799" y="54457"/>
                  </a:cubicBezTo>
                  <a:cubicBezTo>
                    <a:pt x="70799" y="51469"/>
                    <a:pt x="68280" y="48963"/>
                    <a:pt x="65278" y="48963"/>
                  </a:cubicBezTo>
                  <a:cubicBezTo>
                    <a:pt x="62276" y="48963"/>
                    <a:pt x="59854" y="51469"/>
                    <a:pt x="59854" y="54457"/>
                  </a:cubicBezTo>
                  <a:cubicBezTo>
                    <a:pt x="59854" y="57445"/>
                    <a:pt x="62276" y="59855"/>
                    <a:pt x="65278" y="59855"/>
                  </a:cubicBezTo>
                  <a:close/>
                  <a:moveTo>
                    <a:pt x="120000" y="95228"/>
                  </a:moveTo>
                  <a:cubicBezTo>
                    <a:pt x="120000" y="93012"/>
                    <a:pt x="119128" y="90891"/>
                    <a:pt x="117481" y="89542"/>
                  </a:cubicBezTo>
                  <a:cubicBezTo>
                    <a:pt x="116997" y="88963"/>
                    <a:pt x="116707" y="88674"/>
                    <a:pt x="116125" y="88385"/>
                  </a:cubicBezTo>
                  <a:lnTo>
                    <a:pt x="92881" y="70457"/>
                  </a:lnTo>
                  <a:cubicBezTo>
                    <a:pt x="91525" y="69108"/>
                    <a:pt x="89394" y="68048"/>
                    <a:pt x="87167" y="68048"/>
                  </a:cubicBezTo>
                  <a:cubicBezTo>
                    <a:pt x="85230" y="68048"/>
                    <a:pt x="83583" y="68530"/>
                    <a:pt x="82227" y="69686"/>
                  </a:cubicBezTo>
                  <a:lnTo>
                    <a:pt x="75641" y="76144"/>
                  </a:lnTo>
                  <a:lnTo>
                    <a:pt x="75641" y="76144"/>
                  </a:lnTo>
                  <a:cubicBezTo>
                    <a:pt x="74576" y="77301"/>
                    <a:pt x="73220" y="78072"/>
                    <a:pt x="71573" y="78072"/>
                  </a:cubicBezTo>
                  <a:cubicBezTo>
                    <a:pt x="69636" y="78072"/>
                    <a:pt x="67990" y="77301"/>
                    <a:pt x="67215" y="75662"/>
                  </a:cubicBezTo>
                  <a:lnTo>
                    <a:pt x="67215" y="75951"/>
                  </a:lnTo>
                  <a:cubicBezTo>
                    <a:pt x="58208" y="69397"/>
                    <a:pt x="50266" y="61783"/>
                    <a:pt x="43970" y="52819"/>
                  </a:cubicBezTo>
                  <a:lnTo>
                    <a:pt x="44261" y="52819"/>
                  </a:lnTo>
                  <a:cubicBezTo>
                    <a:pt x="42905" y="51662"/>
                    <a:pt x="41840" y="50024"/>
                    <a:pt x="41840" y="48192"/>
                  </a:cubicBezTo>
                  <a:cubicBezTo>
                    <a:pt x="41840" y="46554"/>
                    <a:pt x="42615" y="44915"/>
                    <a:pt x="43680" y="44048"/>
                  </a:cubicBezTo>
                  <a:lnTo>
                    <a:pt x="43680" y="44048"/>
                  </a:lnTo>
                  <a:lnTo>
                    <a:pt x="50266" y="37783"/>
                  </a:lnTo>
                  <a:cubicBezTo>
                    <a:pt x="51331" y="36433"/>
                    <a:pt x="51912" y="34795"/>
                    <a:pt x="51912" y="32963"/>
                  </a:cubicBezTo>
                  <a:cubicBezTo>
                    <a:pt x="51912" y="30746"/>
                    <a:pt x="51041" y="28530"/>
                    <a:pt x="49491" y="27180"/>
                  </a:cubicBezTo>
                  <a:lnTo>
                    <a:pt x="31380" y="4048"/>
                  </a:lnTo>
                  <a:cubicBezTo>
                    <a:pt x="31089" y="3566"/>
                    <a:pt x="30605" y="2987"/>
                    <a:pt x="30314" y="2698"/>
                  </a:cubicBezTo>
                  <a:cubicBezTo>
                    <a:pt x="28958" y="1349"/>
                    <a:pt x="26731" y="289"/>
                    <a:pt x="24600" y="289"/>
                  </a:cubicBezTo>
                  <a:cubicBezTo>
                    <a:pt x="13656" y="289"/>
                    <a:pt x="0" y="13108"/>
                    <a:pt x="0" y="28819"/>
                  </a:cubicBezTo>
                  <a:cubicBezTo>
                    <a:pt x="0" y="33156"/>
                    <a:pt x="1065" y="37301"/>
                    <a:pt x="2711" y="41060"/>
                  </a:cubicBezTo>
                  <a:lnTo>
                    <a:pt x="2711" y="41060"/>
                  </a:lnTo>
                  <a:cubicBezTo>
                    <a:pt x="19079" y="73734"/>
                    <a:pt x="46392" y="100915"/>
                    <a:pt x="79225" y="117204"/>
                  </a:cubicBezTo>
                  <a:lnTo>
                    <a:pt x="79225" y="117204"/>
                  </a:lnTo>
                  <a:cubicBezTo>
                    <a:pt x="83099" y="118843"/>
                    <a:pt x="87167" y="120000"/>
                    <a:pt x="91525" y="120000"/>
                  </a:cubicBezTo>
                  <a:cubicBezTo>
                    <a:pt x="107118" y="119710"/>
                    <a:pt x="120000" y="106120"/>
                    <a:pt x="120000" y="95228"/>
                  </a:cubicBezTo>
                  <a:lnTo>
                    <a:pt x="120000" y="95228"/>
                  </a:lnTo>
                  <a:lnTo>
                    <a:pt x="120000" y="95228"/>
                  </a:lnTo>
                  <a:close/>
                  <a:moveTo>
                    <a:pt x="91234" y="114216"/>
                  </a:moveTo>
                  <a:cubicBezTo>
                    <a:pt x="87748" y="114216"/>
                    <a:pt x="84455" y="113445"/>
                    <a:pt x="81452" y="112096"/>
                  </a:cubicBezTo>
                  <a:cubicBezTo>
                    <a:pt x="81162" y="111807"/>
                    <a:pt x="80871" y="111807"/>
                    <a:pt x="80581" y="111807"/>
                  </a:cubicBezTo>
                  <a:cubicBezTo>
                    <a:pt x="49491" y="96000"/>
                    <a:pt x="23728" y="70457"/>
                    <a:pt x="7941" y="39421"/>
                  </a:cubicBezTo>
                  <a:cubicBezTo>
                    <a:pt x="7941" y="39228"/>
                    <a:pt x="7651" y="38939"/>
                    <a:pt x="7651" y="38650"/>
                  </a:cubicBezTo>
                  <a:cubicBezTo>
                    <a:pt x="6295" y="35373"/>
                    <a:pt x="5423" y="32096"/>
                    <a:pt x="5423" y="28819"/>
                  </a:cubicBezTo>
                  <a:cubicBezTo>
                    <a:pt x="5423" y="15807"/>
                    <a:pt x="16949" y="5686"/>
                    <a:pt x="24600" y="5686"/>
                  </a:cubicBezTo>
                  <a:cubicBezTo>
                    <a:pt x="25665" y="5686"/>
                    <a:pt x="26246" y="6265"/>
                    <a:pt x="26440" y="6554"/>
                  </a:cubicBezTo>
                  <a:cubicBezTo>
                    <a:pt x="26440" y="6554"/>
                    <a:pt x="26731" y="6843"/>
                    <a:pt x="26731" y="7036"/>
                  </a:cubicBezTo>
                  <a:cubicBezTo>
                    <a:pt x="26731" y="7325"/>
                    <a:pt x="27021" y="7325"/>
                    <a:pt x="27021" y="7614"/>
                  </a:cubicBezTo>
                  <a:lnTo>
                    <a:pt x="45036" y="30746"/>
                  </a:lnTo>
                  <a:lnTo>
                    <a:pt x="45617" y="31325"/>
                  </a:lnTo>
                  <a:cubicBezTo>
                    <a:pt x="45907" y="31518"/>
                    <a:pt x="46392" y="32096"/>
                    <a:pt x="46392" y="33156"/>
                  </a:cubicBezTo>
                  <a:cubicBezTo>
                    <a:pt x="46392" y="33734"/>
                    <a:pt x="46392" y="34024"/>
                    <a:pt x="46198" y="34602"/>
                  </a:cubicBezTo>
                  <a:lnTo>
                    <a:pt x="40193" y="40578"/>
                  </a:lnTo>
                  <a:lnTo>
                    <a:pt x="40193" y="40578"/>
                  </a:lnTo>
                  <a:cubicBezTo>
                    <a:pt x="37966" y="42698"/>
                    <a:pt x="36610" y="45397"/>
                    <a:pt x="36610" y="48385"/>
                  </a:cubicBezTo>
                  <a:cubicBezTo>
                    <a:pt x="36610" y="51180"/>
                    <a:pt x="37675" y="53879"/>
                    <a:pt x="39612" y="56000"/>
                  </a:cubicBezTo>
                  <a:lnTo>
                    <a:pt x="39903" y="56289"/>
                  </a:lnTo>
                  <a:cubicBezTo>
                    <a:pt x="46682" y="65542"/>
                    <a:pt x="54915" y="73734"/>
                    <a:pt x="64503" y="80481"/>
                  </a:cubicBezTo>
                  <a:cubicBezTo>
                    <a:pt x="64503" y="80481"/>
                    <a:pt x="64794" y="80481"/>
                    <a:pt x="64794" y="80771"/>
                  </a:cubicBezTo>
                  <a:cubicBezTo>
                    <a:pt x="66634" y="82698"/>
                    <a:pt x="69443" y="83759"/>
                    <a:pt x="72445" y="83759"/>
                  </a:cubicBezTo>
                  <a:cubicBezTo>
                    <a:pt x="75157" y="83759"/>
                    <a:pt x="78159" y="82698"/>
                    <a:pt x="80096" y="80481"/>
                  </a:cubicBezTo>
                  <a:lnTo>
                    <a:pt x="80290" y="80289"/>
                  </a:lnTo>
                  <a:lnTo>
                    <a:pt x="86392" y="74024"/>
                  </a:lnTo>
                  <a:cubicBezTo>
                    <a:pt x="86876" y="73734"/>
                    <a:pt x="87167" y="73734"/>
                    <a:pt x="87748" y="73734"/>
                  </a:cubicBezTo>
                  <a:cubicBezTo>
                    <a:pt x="88813" y="73734"/>
                    <a:pt x="89394" y="74313"/>
                    <a:pt x="89588" y="74506"/>
                  </a:cubicBezTo>
                  <a:lnTo>
                    <a:pt x="90169" y="75084"/>
                  </a:lnTo>
                  <a:lnTo>
                    <a:pt x="113414" y="93012"/>
                  </a:lnTo>
                  <a:cubicBezTo>
                    <a:pt x="113704" y="93012"/>
                    <a:pt x="113704" y="93301"/>
                    <a:pt x="113995" y="93301"/>
                  </a:cubicBezTo>
                  <a:cubicBezTo>
                    <a:pt x="114188" y="93590"/>
                    <a:pt x="114479" y="93590"/>
                    <a:pt x="114479" y="93590"/>
                  </a:cubicBezTo>
                  <a:cubicBezTo>
                    <a:pt x="114769" y="93879"/>
                    <a:pt x="115351" y="94361"/>
                    <a:pt x="115351" y="95518"/>
                  </a:cubicBezTo>
                  <a:lnTo>
                    <a:pt x="115351" y="96000"/>
                  </a:lnTo>
                  <a:cubicBezTo>
                    <a:pt x="113995" y="103132"/>
                    <a:pt x="104116" y="114216"/>
                    <a:pt x="91234" y="11421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54"/>
            <p:cNvSpPr/>
            <p:nvPr/>
          </p:nvSpPr>
          <p:spPr>
            <a:xfrm>
              <a:off x="8096934" y="2949445"/>
              <a:ext cx="168600" cy="297000"/>
            </a:xfrm>
            <a:custGeom>
              <a:rect b="b" l="l" r="r" t="t"/>
              <a:pathLst>
                <a:path extrusionOk="0" h="120000" w="120000">
                  <a:moveTo>
                    <a:pt x="120000" y="46376"/>
                  </a:moveTo>
                  <a:cubicBezTo>
                    <a:pt x="120000" y="44734"/>
                    <a:pt x="118050" y="43671"/>
                    <a:pt x="115036" y="43671"/>
                  </a:cubicBezTo>
                  <a:lnTo>
                    <a:pt x="74977" y="43671"/>
                  </a:lnTo>
                  <a:lnTo>
                    <a:pt x="99438" y="3574"/>
                  </a:lnTo>
                  <a:lnTo>
                    <a:pt x="99438" y="3574"/>
                  </a:lnTo>
                  <a:cubicBezTo>
                    <a:pt x="99438" y="3285"/>
                    <a:pt x="99970" y="2995"/>
                    <a:pt x="99970" y="2705"/>
                  </a:cubicBezTo>
                  <a:cubicBezTo>
                    <a:pt x="99970" y="1062"/>
                    <a:pt x="98020" y="0"/>
                    <a:pt x="95007" y="0"/>
                  </a:cubicBezTo>
                  <a:lnTo>
                    <a:pt x="45022" y="0"/>
                  </a:lnTo>
                  <a:cubicBezTo>
                    <a:pt x="42895" y="0"/>
                    <a:pt x="40945" y="869"/>
                    <a:pt x="40413" y="1932"/>
                  </a:cubicBezTo>
                  <a:lnTo>
                    <a:pt x="40413" y="1932"/>
                  </a:lnTo>
                  <a:lnTo>
                    <a:pt x="531" y="67342"/>
                  </a:lnTo>
                  <a:lnTo>
                    <a:pt x="531" y="67342"/>
                  </a:lnTo>
                  <a:cubicBezTo>
                    <a:pt x="531" y="67632"/>
                    <a:pt x="0" y="67922"/>
                    <a:pt x="0" y="68212"/>
                  </a:cubicBezTo>
                  <a:cubicBezTo>
                    <a:pt x="0" y="69855"/>
                    <a:pt x="1949" y="70917"/>
                    <a:pt x="4963" y="70917"/>
                  </a:cubicBezTo>
                  <a:lnTo>
                    <a:pt x="49453" y="70917"/>
                  </a:lnTo>
                  <a:lnTo>
                    <a:pt x="40059" y="117004"/>
                  </a:lnTo>
                  <a:lnTo>
                    <a:pt x="40059" y="117004"/>
                  </a:lnTo>
                  <a:lnTo>
                    <a:pt x="40059" y="117294"/>
                  </a:lnTo>
                  <a:cubicBezTo>
                    <a:pt x="40059" y="118937"/>
                    <a:pt x="42008" y="120000"/>
                    <a:pt x="45022" y="120000"/>
                  </a:cubicBezTo>
                  <a:cubicBezTo>
                    <a:pt x="46971" y="120000"/>
                    <a:pt x="48567" y="119420"/>
                    <a:pt x="49453" y="118357"/>
                  </a:cubicBezTo>
                  <a:lnTo>
                    <a:pt x="49453" y="118357"/>
                  </a:lnTo>
                  <a:lnTo>
                    <a:pt x="119468" y="47439"/>
                  </a:lnTo>
                  <a:lnTo>
                    <a:pt x="119468" y="47439"/>
                  </a:lnTo>
                  <a:cubicBezTo>
                    <a:pt x="120000" y="47149"/>
                    <a:pt x="120000" y="46956"/>
                    <a:pt x="120000" y="46376"/>
                  </a:cubicBezTo>
                  <a:close/>
                  <a:moveTo>
                    <a:pt x="52998" y="103671"/>
                  </a:moveTo>
                  <a:lnTo>
                    <a:pt x="59911" y="68405"/>
                  </a:lnTo>
                  <a:lnTo>
                    <a:pt x="59911" y="68405"/>
                  </a:lnTo>
                  <a:lnTo>
                    <a:pt x="59911" y="68212"/>
                  </a:lnTo>
                  <a:cubicBezTo>
                    <a:pt x="59911" y="66570"/>
                    <a:pt x="57961" y="65410"/>
                    <a:pt x="54948" y="65410"/>
                  </a:cubicBezTo>
                  <a:lnTo>
                    <a:pt x="12053" y="65410"/>
                  </a:lnTo>
                  <a:lnTo>
                    <a:pt x="48567" y="5507"/>
                  </a:lnTo>
                  <a:lnTo>
                    <a:pt x="87917" y="5507"/>
                  </a:lnTo>
                  <a:lnTo>
                    <a:pt x="63456" y="45507"/>
                  </a:lnTo>
                  <a:lnTo>
                    <a:pt x="63456" y="45507"/>
                  </a:lnTo>
                  <a:cubicBezTo>
                    <a:pt x="63456" y="45797"/>
                    <a:pt x="62924" y="46086"/>
                    <a:pt x="62924" y="46376"/>
                  </a:cubicBezTo>
                  <a:cubicBezTo>
                    <a:pt x="62924" y="48019"/>
                    <a:pt x="65051" y="49082"/>
                    <a:pt x="68064" y="49082"/>
                  </a:cubicBezTo>
                  <a:lnTo>
                    <a:pt x="106528" y="49082"/>
                  </a:lnTo>
                  <a:lnTo>
                    <a:pt x="52998" y="1036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5" name="Shape 1395"/>
        <p:cNvGrpSpPr/>
        <p:nvPr/>
      </p:nvGrpSpPr>
      <p:grpSpPr>
        <a:xfrm>
          <a:off x="0" y="0"/>
          <a:ext cx="0" cy="0"/>
          <a:chOff x="0" y="0"/>
          <a:chExt cx="0" cy="0"/>
        </a:xfrm>
      </p:grpSpPr>
      <p:sp>
        <p:nvSpPr>
          <p:cNvPr id="1396" name="Google Shape;1396;p55"/>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Icons &amp; </a:t>
            </a:r>
            <a:r>
              <a:rPr b="1" lang="en-GB">
                <a:solidFill>
                  <a:srgbClr val="EE795B"/>
                </a:solidFill>
              </a:rPr>
              <a:t>Shapes</a:t>
            </a:r>
            <a:endParaRPr b="1">
              <a:solidFill>
                <a:srgbClr val="EE795B"/>
              </a:solidFill>
            </a:endParaRPr>
          </a:p>
        </p:txBody>
      </p:sp>
      <p:sp>
        <p:nvSpPr>
          <p:cNvPr id="1397" name="Google Shape;1397;p55"/>
          <p:cNvSpPr txBox="1"/>
          <p:nvPr/>
        </p:nvSpPr>
        <p:spPr>
          <a:xfrm>
            <a:off x="311700" y="1047925"/>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rgbClr val="566579"/>
                </a:solidFill>
                <a:latin typeface="Trebuchet MS"/>
                <a:ea typeface="Trebuchet MS"/>
                <a:cs typeface="Trebuchet MS"/>
                <a:sym typeface="Trebuchet MS"/>
              </a:rPr>
              <a:t>Vector Icons</a:t>
            </a:r>
            <a:endParaRPr sz="1800">
              <a:solidFill>
                <a:srgbClr val="566579"/>
              </a:solidFill>
              <a:latin typeface="Trebuchet MS"/>
              <a:ea typeface="Trebuchet MS"/>
              <a:cs typeface="Trebuchet MS"/>
              <a:sym typeface="Trebuchet MS"/>
            </a:endParaRPr>
          </a:p>
        </p:txBody>
      </p:sp>
      <p:sp>
        <p:nvSpPr>
          <p:cNvPr id="1398" name="Google Shape;1398;p55"/>
          <p:cNvSpPr txBox="1"/>
          <p:nvPr/>
        </p:nvSpPr>
        <p:spPr>
          <a:xfrm>
            <a:off x="3148838" y="1047925"/>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rgbClr val="566579"/>
                </a:solidFill>
                <a:latin typeface="Trebuchet MS"/>
                <a:ea typeface="Trebuchet MS"/>
                <a:cs typeface="Trebuchet MS"/>
                <a:sym typeface="Trebuchet MS"/>
              </a:rPr>
              <a:t>Resize the Icons</a:t>
            </a:r>
            <a:endParaRPr sz="1800">
              <a:solidFill>
                <a:srgbClr val="566579"/>
              </a:solidFill>
              <a:latin typeface="Trebuchet MS"/>
              <a:ea typeface="Trebuchet MS"/>
              <a:cs typeface="Trebuchet MS"/>
              <a:sym typeface="Trebuchet MS"/>
            </a:endParaRPr>
          </a:p>
        </p:txBody>
      </p:sp>
      <p:sp>
        <p:nvSpPr>
          <p:cNvPr id="1399" name="Google Shape;1399;p55"/>
          <p:cNvSpPr txBox="1"/>
          <p:nvPr/>
        </p:nvSpPr>
        <p:spPr>
          <a:xfrm>
            <a:off x="5985975" y="1047925"/>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rgbClr val="566579"/>
                </a:solidFill>
                <a:latin typeface="Trebuchet MS"/>
                <a:ea typeface="Trebuchet MS"/>
                <a:cs typeface="Trebuchet MS"/>
                <a:sym typeface="Trebuchet MS"/>
              </a:rPr>
              <a:t>Edit the colors</a:t>
            </a:r>
            <a:endParaRPr sz="1800">
              <a:solidFill>
                <a:srgbClr val="566579"/>
              </a:solidFill>
              <a:latin typeface="Trebuchet MS"/>
              <a:ea typeface="Trebuchet MS"/>
              <a:cs typeface="Trebuchet MS"/>
              <a:sym typeface="Trebuchet MS"/>
            </a:endParaRPr>
          </a:p>
        </p:txBody>
      </p:sp>
      <p:sp>
        <p:nvSpPr>
          <p:cNvPr id="1400" name="Google Shape;1400;p55"/>
          <p:cNvSpPr txBox="1"/>
          <p:nvPr/>
        </p:nvSpPr>
        <p:spPr>
          <a:xfrm>
            <a:off x="311700" y="1491036"/>
            <a:ext cx="2716800" cy="28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200">
                <a:solidFill>
                  <a:srgbClr val="EE795B"/>
                </a:solidFill>
              </a:rPr>
              <a:t>Free Google Slides Templates</a:t>
            </a:r>
            <a:r>
              <a:rPr lang="en-GB" sz="1200">
                <a:solidFill>
                  <a:srgbClr val="666666"/>
                </a:solidFill>
              </a:rPr>
              <a:t> uses Vectorial Icons from the most popular Free Sources.</a:t>
            </a:r>
            <a:endParaRPr sz="1200">
              <a:solidFill>
                <a:srgbClr val="666666"/>
              </a:solidFill>
            </a:endParaRPr>
          </a:p>
        </p:txBody>
      </p:sp>
      <p:sp>
        <p:nvSpPr>
          <p:cNvPr id="1401" name="Google Shape;1401;p55"/>
          <p:cNvSpPr txBox="1"/>
          <p:nvPr/>
        </p:nvSpPr>
        <p:spPr>
          <a:xfrm>
            <a:off x="3148838" y="1491036"/>
            <a:ext cx="2716800" cy="28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200">
                <a:solidFill>
                  <a:srgbClr val="666666"/>
                </a:solidFill>
              </a:rPr>
              <a:t>All Icons are resizable. Change the icons size without losing resolution.</a:t>
            </a:r>
            <a:endParaRPr sz="1200">
              <a:solidFill>
                <a:srgbClr val="666666"/>
              </a:solidFill>
            </a:endParaRPr>
          </a:p>
        </p:txBody>
      </p:sp>
      <p:sp>
        <p:nvSpPr>
          <p:cNvPr id="1402" name="Google Shape;1402;p55"/>
          <p:cNvSpPr txBox="1"/>
          <p:nvPr/>
        </p:nvSpPr>
        <p:spPr>
          <a:xfrm>
            <a:off x="5985975" y="1491036"/>
            <a:ext cx="2716800" cy="28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200">
                <a:solidFill>
                  <a:srgbClr val="666666"/>
                </a:solidFill>
              </a:rPr>
              <a:t>All Icons are editable. Change the color fill and lines without affecting the shape.</a:t>
            </a:r>
            <a:endParaRPr sz="1200">
              <a:solidFill>
                <a:srgbClr val="666666"/>
              </a:solidFill>
            </a:endParaRPr>
          </a:p>
        </p:txBody>
      </p:sp>
      <p:sp>
        <p:nvSpPr>
          <p:cNvPr id="1403" name="Google Shape;1403;p55"/>
          <p:cNvSpPr/>
          <p:nvPr/>
        </p:nvSpPr>
        <p:spPr>
          <a:xfrm>
            <a:off x="1087483" y="2431638"/>
            <a:ext cx="301625" cy="334963"/>
          </a:xfrm>
          <a:custGeom>
            <a:rect b="b" l="l" r="r" t="t"/>
            <a:pathLst>
              <a:path extrusionOk="0" h="333" w="300">
                <a:moveTo>
                  <a:pt x="150" y="0"/>
                </a:moveTo>
                <a:cubicBezTo>
                  <a:pt x="168" y="0"/>
                  <a:pt x="183" y="15"/>
                  <a:pt x="183" y="33"/>
                </a:cubicBezTo>
                <a:cubicBezTo>
                  <a:pt x="183" y="51"/>
                  <a:pt x="168" y="66"/>
                  <a:pt x="150" y="66"/>
                </a:cubicBezTo>
                <a:cubicBezTo>
                  <a:pt x="131" y="66"/>
                  <a:pt x="116" y="51"/>
                  <a:pt x="116" y="33"/>
                </a:cubicBezTo>
                <a:cubicBezTo>
                  <a:pt x="116" y="15"/>
                  <a:pt x="131" y="0"/>
                  <a:pt x="150" y="0"/>
                </a:cubicBezTo>
                <a:close/>
                <a:moveTo>
                  <a:pt x="300" y="116"/>
                </a:moveTo>
                <a:cubicBezTo>
                  <a:pt x="200" y="116"/>
                  <a:pt x="200" y="116"/>
                  <a:pt x="200" y="116"/>
                </a:cubicBezTo>
                <a:cubicBezTo>
                  <a:pt x="200" y="333"/>
                  <a:pt x="200" y="333"/>
                  <a:pt x="200" y="333"/>
                </a:cubicBezTo>
                <a:cubicBezTo>
                  <a:pt x="166" y="333"/>
                  <a:pt x="166" y="333"/>
                  <a:pt x="166" y="333"/>
                </a:cubicBezTo>
                <a:cubicBezTo>
                  <a:pt x="166" y="233"/>
                  <a:pt x="166" y="233"/>
                  <a:pt x="166" y="233"/>
                </a:cubicBezTo>
                <a:cubicBezTo>
                  <a:pt x="133" y="233"/>
                  <a:pt x="133" y="233"/>
                  <a:pt x="133" y="233"/>
                </a:cubicBezTo>
                <a:cubicBezTo>
                  <a:pt x="133" y="333"/>
                  <a:pt x="133" y="333"/>
                  <a:pt x="133" y="333"/>
                </a:cubicBezTo>
                <a:cubicBezTo>
                  <a:pt x="100" y="333"/>
                  <a:pt x="100" y="333"/>
                  <a:pt x="100" y="333"/>
                </a:cubicBezTo>
                <a:cubicBezTo>
                  <a:pt x="100" y="116"/>
                  <a:pt x="100" y="116"/>
                  <a:pt x="100" y="116"/>
                </a:cubicBezTo>
                <a:cubicBezTo>
                  <a:pt x="0" y="116"/>
                  <a:pt x="0" y="116"/>
                  <a:pt x="0" y="116"/>
                </a:cubicBezTo>
                <a:cubicBezTo>
                  <a:pt x="0" y="83"/>
                  <a:pt x="0" y="83"/>
                  <a:pt x="0" y="83"/>
                </a:cubicBezTo>
                <a:cubicBezTo>
                  <a:pt x="300" y="83"/>
                  <a:pt x="300" y="83"/>
                  <a:pt x="300" y="83"/>
                </a:cubicBezTo>
                <a:lnTo>
                  <a:pt x="300" y="116"/>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sp>
        <p:nvSpPr>
          <p:cNvPr id="1404" name="Google Shape;1404;p55"/>
          <p:cNvSpPr/>
          <p:nvPr/>
        </p:nvSpPr>
        <p:spPr>
          <a:xfrm>
            <a:off x="1060142" y="2817400"/>
            <a:ext cx="319088" cy="350838"/>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sp>
        <p:nvSpPr>
          <p:cNvPr id="1405" name="Google Shape;1405;p55"/>
          <p:cNvSpPr/>
          <p:nvPr/>
        </p:nvSpPr>
        <p:spPr>
          <a:xfrm>
            <a:off x="311700" y="2515775"/>
            <a:ext cx="301625" cy="166688"/>
          </a:xfrm>
          <a:custGeom>
            <a:rect b="b" l="l" r="r" t="t"/>
            <a:pathLst>
              <a:path extrusionOk="0" h="105" w="190">
                <a:moveTo>
                  <a:pt x="0" y="63"/>
                </a:moveTo>
                <a:lnTo>
                  <a:pt x="21" y="63"/>
                </a:lnTo>
                <a:lnTo>
                  <a:pt x="21" y="42"/>
                </a:lnTo>
                <a:lnTo>
                  <a:pt x="0" y="42"/>
                </a:lnTo>
                <a:lnTo>
                  <a:pt x="0" y="63"/>
                </a:lnTo>
                <a:close/>
                <a:moveTo>
                  <a:pt x="0" y="105"/>
                </a:moveTo>
                <a:lnTo>
                  <a:pt x="21" y="105"/>
                </a:lnTo>
                <a:lnTo>
                  <a:pt x="21" y="84"/>
                </a:lnTo>
                <a:lnTo>
                  <a:pt x="0" y="84"/>
                </a:lnTo>
                <a:lnTo>
                  <a:pt x="0" y="105"/>
                </a:lnTo>
                <a:close/>
                <a:moveTo>
                  <a:pt x="0" y="21"/>
                </a:moveTo>
                <a:lnTo>
                  <a:pt x="21" y="21"/>
                </a:lnTo>
                <a:lnTo>
                  <a:pt x="21" y="0"/>
                </a:lnTo>
                <a:lnTo>
                  <a:pt x="0" y="0"/>
                </a:lnTo>
                <a:lnTo>
                  <a:pt x="0" y="21"/>
                </a:lnTo>
                <a:close/>
                <a:moveTo>
                  <a:pt x="42" y="63"/>
                </a:moveTo>
                <a:lnTo>
                  <a:pt x="190" y="63"/>
                </a:lnTo>
                <a:lnTo>
                  <a:pt x="190" y="42"/>
                </a:lnTo>
                <a:lnTo>
                  <a:pt x="42" y="42"/>
                </a:lnTo>
                <a:lnTo>
                  <a:pt x="42" y="63"/>
                </a:lnTo>
                <a:close/>
                <a:moveTo>
                  <a:pt x="42" y="105"/>
                </a:moveTo>
                <a:lnTo>
                  <a:pt x="190" y="105"/>
                </a:lnTo>
                <a:lnTo>
                  <a:pt x="190" y="84"/>
                </a:lnTo>
                <a:lnTo>
                  <a:pt x="42" y="84"/>
                </a:lnTo>
                <a:lnTo>
                  <a:pt x="42" y="105"/>
                </a:lnTo>
                <a:close/>
                <a:moveTo>
                  <a:pt x="42" y="0"/>
                </a:moveTo>
                <a:lnTo>
                  <a:pt x="42" y="21"/>
                </a:lnTo>
                <a:lnTo>
                  <a:pt x="190" y="21"/>
                </a:lnTo>
                <a:lnTo>
                  <a:pt x="190" y="0"/>
                </a:lnTo>
                <a:lnTo>
                  <a:pt x="42"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sp>
        <p:nvSpPr>
          <p:cNvPr id="1406" name="Google Shape;1406;p55"/>
          <p:cNvSpPr/>
          <p:nvPr/>
        </p:nvSpPr>
        <p:spPr>
          <a:xfrm>
            <a:off x="327575" y="2817400"/>
            <a:ext cx="268288" cy="350838"/>
          </a:xfrm>
          <a:custGeom>
            <a:rect b="b" l="l" r="r" t="t"/>
            <a:pathLst>
              <a:path extrusionOk="0" h="350" w="266">
                <a:moveTo>
                  <a:pt x="233" y="117"/>
                </a:moveTo>
                <a:cubicBezTo>
                  <a:pt x="216" y="117"/>
                  <a:pt x="216" y="117"/>
                  <a:pt x="216" y="117"/>
                </a:cubicBezTo>
                <a:cubicBezTo>
                  <a:pt x="216" y="83"/>
                  <a:pt x="216" y="83"/>
                  <a:pt x="216" y="83"/>
                </a:cubicBezTo>
                <a:cubicBezTo>
                  <a:pt x="216" y="37"/>
                  <a:pt x="180" y="0"/>
                  <a:pt x="133" y="0"/>
                </a:cubicBezTo>
                <a:cubicBezTo>
                  <a:pt x="86" y="0"/>
                  <a:pt x="50" y="37"/>
                  <a:pt x="50" y="83"/>
                </a:cubicBezTo>
                <a:cubicBezTo>
                  <a:pt x="50" y="117"/>
                  <a:pt x="50" y="117"/>
                  <a:pt x="50" y="117"/>
                </a:cubicBezTo>
                <a:cubicBezTo>
                  <a:pt x="33" y="117"/>
                  <a:pt x="33" y="117"/>
                  <a:pt x="33" y="117"/>
                </a:cubicBezTo>
                <a:cubicBezTo>
                  <a:pt x="15" y="117"/>
                  <a:pt x="0" y="132"/>
                  <a:pt x="0" y="150"/>
                </a:cubicBezTo>
                <a:cubicBezTo>
                  <a:pt x="0" y="317"/>
                  <a:pt x="0" y="317"/>
                  <a:pt x="0" y="317"/>
                </a:cubicBezTo>
                <a:cubicBezTo>
                  <a:pt x="0" y="335"/>
                  <a:pt x="15" y="350"/>
                  <a:pt x="33" y="350"/>
                </a:cubicBezTo>
                <a:cubicBezTo>
                  <a:pt x="233" y="350"/>
                  <a:pt x="233" y="350"/>
                  <a:pt x="233" y="350"/>
                </a:cubicBezTo>
                <a:cubicBezTo>
                  <a:pt x="251" y="350"/>
                  <a:pt x="266" y="335"/>
                  <a:pt x="266" y="317"/>
                </a:cubicBezTo>
                <a:cubicBezTo>
                  <a:pt x="266" y="150"/>
                  <a:pt x="266" y="150"/>
                  <a:pt x="266" y="150"/>
                </a:cubicBezTo>
                <a:cubicBezTo>
                  <a:pt x="266" y="132"/>
                  <a:pt x="251" y="117"/>
                  <a:pt x="233" y="117"/>
                </a:cubicBezTo>
                <a:close/>
                <a:moveTo>
                  <a:pt x="133" y="267"/>
                </a:moveTo>
                <a:cubicBezTo>
                  <a:pt x="115" y="267"/>
                  <a:pt x="100" y="252"/>
                  <a:pt x="100" y="233"/>
                </a:cubicBezTo>
                <a:cubicBezTo>
                  <a:pt x="100" y="215"/>
                  <a:pt x="115" y="200"/>
                  <a:pt x="133" y="200"/>
                </a:cubicBezTo>
                <a:cubicBezTo>
                  <a:pt x="151" y="200"/>
                  <a:pt x="166" y="215"/>
                  <a:pt x="166" y="233"/>
                </a:cubicBezTo>
                <a:cubicBezTo>
                  <a:pt x="166" y="252"/>
                  <a:pt x="151" y="267"/>
                  <a:pt x="133" y="267"/>
                </a:cubicBezTo>
                <a:close/>
                <a:moveTo>
                  <a:pt x="185" y="117"/>
                </a:moveTo>
                <a:cubicBezTo>
                  <a:pt x="81" y="117"/>
                  <a:pt x="81" y="117"/>
                  <a:pt x="81" y="117"/>
                </a:cubicBezTo>
                <a:cubicBezTo>
                  <a:pt x="81" y="83"/>
                  <a:pt x="81" y="83"/>
                  <a:pt x="81" y="83"/>
                </a:cubicBezTo>
                <a:cubicBezTo>
                  <a:pt x="81" y="55"/>
                  <a:pt x="105" y="32"/>
                  <a:pt x="133" y="32"/>
                </a:cubicBezTo>
                <a:cubicBezTo>
                  <a:pt x="161" y="32"/>
                  <a:pt x="185" y="55"/>
                  <a:pt x="185" y="83"/>
                </a:cubicBezTo>
                <a:lnTo>
                  <a:pt x="185" y="117"/>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sp>
        <p:nvSpPr>
          <p:cNvPr id="1407" name="Google Shape;1407;p55"/>
          <p:cNvSpPr/>
          <p:nvPr/>
        </p:nvSpPr>
        <p:spPr>
          <a:xfrm>
            <a:off x="2705725" y="2447526"/>
            <a:ext cx="301625" cy="301625"/>
          </a:xfrm>
          <a:custGeom>
            <a:rect b="b" l="l" r="r" t="t"/>
            <a:pathLst>
              <a:path extrusionOk="0" h="300" w="300">
                <a:moveTo>
                  <a:pt x="150" y="116"/>
                </a:moveTo>
                <a:cubicBezTo>
                  <a:pt x="132" y="116"/>
                  <a:pt x="117" y="131"/>
                  <a:pt x="117" y="150"/>
                </a:cubicBezTo>
                <a:cubicBezTo>
                  <a:pt x="117" y="168"/>
                  <a:pt x="132" y="183"/>
                  <a:pt x="150" y="183"/>
                </a:cubicBezTo>
                <a:cubicBezTo>
                  <a:pt x="169" y="183"/>
                  <a:pt x="184" y="168"/>
                  <a:pt x="184" y="150"/>
                </a:cubicBezTo>
                <a:cubicBezTo>
                  <a:pt x="184" y="131"/>
                  <a:pt x="169" y="116"/>
                  <a:pt x="150" y="116"/>
                </a:cubicBezTo>
                <a:close/>
                <a:moveTo>
                  <a:pt x="267" y="0"/>
                </a:moveTo>
                <a:cubicBezTo>
                  <a:pt x="34" y="0"/>
                  <a:pt x="34" y="0"/>
                  <a:pt x="34" y="0"/>
                </a:cubicBezTo>
                <a:cubicBezTo>
                  <a:pt x="15" y="0"/>
                  <a:pt x="0" y="15"/>
                  <a:pt x="0" y="33"/>
                </a:cubicBezTo>
                <a:cubicBezTo>
                  <a:pt x="0" y="266"/>
                  <a:pt x="0" y="266"/>
                  <a:pt x="0" y="266"/>
                </a:cubicBezTo>
                <a:cubicBezTo>
                  <a:pt x="0" y="285"/>
                  <a:pt x="15" y="300"/>
                  <a:pt x="34" y="300"/>
                </a:cubicBezTo>
                <a:cubicBezTo>
                  <a:pt x="267" y="300"/>
                  <a:pt x="267" y="300"/>
                  <a:pt x="267" y="300"/>
                </a:cubicBezTo>
                <a:cubicBezTo>
                  <a:pt x="285" y="300"/>
                  <a:pt x="300" y="285"/>
                  <a:pt x="300" y="266"/>
                </a:cubicBezTo>
                <a:cubicBezTo>
                  <a:pt x="300" y="33"/>
                  <a:pt x="300" y="33"/>
                  <a:pt x="300" y="33"/>
                </a:cubicBezTo>
                <a:cubicBezTo>
                  <a:pt x="300" y="15"/>
                  <a:pt x="285" y="0"/>
                  <a:pt x="267" y="0"/>
                </a:cubicBezTo>
                <a:close/>
                <a:moveTo>
                  <a:pt x="237" y="150"/>
                </a:moveTo>
                <a:cubicBezTo>
                  <a:pt x="237" y="153"/>
                  <a:pt x="237" y="158"/>
                  <a:pt x="235" y="161"/>
                </a:cubicBezTo>
                <a:cubicBezTo>
                  <a:pt x="260" y="181"/>
                  <a:pt x="260" y="181"/>
                  <a:pt x="260" y="181"/>
                </a:cubicBezTo>
                <a:cubicBezTo>
                  <a:pt x="262" y="183"/>
                  <a:pt x="264" y="186"/>
                  <a:pt x="262" y="188"/>
                </a:cubicBezTo>
                <a:cubicBezTo>
                  <a:pt x="239" y="228"/>
                  <a:pt x="239" y="228"/>
                  <a:pt x="239" y="228"/>
                </a:cubicBezTo>
                <a:cubicBezTo>
                  <a:pt x="237" y="230"/>
                  <a:pt x="234" y="231"/>
                  <a:pt x="232" y="230"/>
                </a:cubicBezTo>
                <a:cubicBezTo>
                  <a:pt x="204" y="218"/>
                  <a:pt x="204" y="218"/>
                  <a:pt x="204" y="218"/>
                </a:cubicBezTo>
                <a:cubicBezTo>
                  <a:pt x="197" y="223"/>
                  <a:pt x="190" y="226"/>
                  <a:pt x="184" y="230"/>
                </a:cubicBezTo>
                <a:cubicBezTo>
                  <a:pt x="179" y="261"/>
                  <a:pt x="179" y="261"/>
                  <a:pt x="179" y="261"/>
                </a:cubicBezTo>
                <a:cubicBezTo>
                  <a:pt x="179" y="265"/>
                  <a:pt x="175" y="266"/>
                  <a:pt x="174" y="266"/>
                </a:cubicBezTo>
                <a:cubicBezTo>
                  <a:pt x="127" y="266"/>
                  <a:pt x="127" y="266"/>
                  <a:pt x="127" y="266"/>
                </a:cubicBezTo>
                <a:cubicBezTo>
                  <a:pt x="124" y="266"/>
                  <a:pt x="122" y="265"/>
                  <a:pt x="122" y="261"/>
                </a:cubicBezTo>
                <a:cubicBezTo>
                  <a:pt x="117" y="231"/>
                  <a:pt x="117" y="231"/>
                  <a:pt x="117" y="231"/>
                </a:cubicBezTo>
                <a:cubicBezTo>
                  <a:pt x="110" y="228"/>
                  <a:pt x="104" y="225"/>
                  <a:pt x="97" y="220"/>
                </a:cubicBezTo>
                <a:cubicBezTo>
                  <a:pt x="69" y="231"/>
                  <a:pt x="69" y="231"/>
                  <a:pt x="69" y="231"/>
                </a:cubicBezTo>
                <a:cubicBezTo>
                  <a:pt x="65" y="233"/>
                  <a:pt x="64" y="231"/>
                  <a:pt x="62" y="230"/>
                </a:cubicBezTo>
                <a:cubicBezTo>
                  <a:pt x="39" y="190"/>
                  <a:pt x="39" y="190"/>
                  <a:pt x="39" y="190"/>
                </a:cubicBezTo>
                <a:cubicBezTo>
                  <a:pt x="37" y="188"/>
                  <a:pt x="39" y="185"/>
                  <a:pt x="40" y="183"/>
                </a:cubicBezTo>
                <a:cubicBezTo>
                  <a:pt x="65" y="163"/>
                  <a:pt x="65" y="163"/>
                  <a:pt x="65" y="163"/>
                </a:cubicBezTo>
                <a:cubicBezTo>
                  <a:pt x="65" y="160"/>
                  <a:pt x="65" y="155"/>
                  <a:pt x="65" y="151"/>
                </a:cubicBezTo>
                <a:cubicBezTo>
                  <a:pt x="65" y="148"/>
                  <a:pt x="65" y="143"/>
                  <a:pt x="65" y="140"/>
                </a:cubicBezTo>
                <a:cubicBezTo>
                  <a:pt x="40" y="120"/>
                  <a:pt x="40" y="120"/>
                  <a:pt x="40" y="120"/>
                </a:cubicBezTo>
                <a:cubicBezTo>
                  <a:pt x="39" y="118"/>
                  <a:pt x="37" y="115"/>
                  <a:pt x="39" y="113"/>
                </a:cubicBezTo>
                <a:cubicBezTo>
                  <a:pt x="62" y="73"/>
                  <a:pt x="62" y="73"/>
                  <a:pt x="62" y="73"/>
                </a:cubicBezTo>
                <a:cubicBezTo>
                  <a:pt x="64" y="70"/>
                  <a:pt x="67" y="70"/>
                  <a:pt x="69" y="70"/>
                </a:cubicBezTo>
                <a:cubicBezTo>
                  <a:pt x="97" y="81"/>
                  <a:pt x="97" y="81"/>
                  <a:pt x="97" y="81"/>
                </a:cubicBezTo>
                <a:cubicBezTo>
                  <a:pt x="104" y="76"/>
                  <a:pt x="110" y="73"/>
                  <a:pt x="117" y="70"/>
                </a:cubicBezTo>
                <a:cubicBezTo>
                  <a:pt x="122" y="38"/>
                  <a:pt x="122" y="38"/>
                  <a:pt x="122" y="38"/>
                </a:cubicBezTo>
                <a:cubicBezTo>
                  <a:pt x="122" y="35"/>
                  <a:pt x="125" y="33"/>
                  <a:pt x="127" y="33"/>
                </a:cubicBezTo>
                <a:cubicBezTo>
                  <a:pt x="174" y="33"/>
                  <a:pt x="174" y="33"/>
                  <a:pt x="174" y="33"/>
                </a:cubicBezTo>
                <a:cubicBezTo>
                  <a:pt x="177" y="33"/>
                  <a:pt x="179" y="35"/>
                  <a:pt x="179" y="38"/>
                </a:cubicBezTo>
                <a:cubicBezTo>
                  <a:pt x="184" y="70"/>
                  <a:pt x="184" y="70"/>
                  <a:pt x="184" y="70"/>
                </a:cubicBezTo>
                <a:cubicBezTo>
                  <a:pt x="190" y="73"/>
                  <a:pt x="197" y="76"/>
                  <a:pt x="204" y="81"/>
                </a:cubicBezTo>
                <a:cubicBezTo>
                  <a:pt x="232" y="70"/>
                  <a:pt x="232" y="70"/>
                  <a:pt x="232" y="70"/>
                </a:cubicBezTo>
                <a:cubicBezTo>
                  <a:pt x="235" y="68"/>
                  <a:pt x="237" y="70"/>
                  <a:pt x="239" y="73"/>
                </a:cubicBezTo>
                <a:cubicBezTo>
                  <a:pt x="262" y="113"/>
                  <a:pt x="262" y="113"/>
                  <a:pt x="262" y="113"/>
                </a:cubicBezTo>
                <a:cubicBezTo>
                  <a:pt x="264" y="115"/>
                  <a:pt x="262" y="118"/>
                  <a:pt x="260" y="120"/>
                </a:cubicBezTo>
                <a:cubicBezTo>
                  <a:pt x="235" y="140"/>
                  <a:pt x="235" y="140"/>
                  <a:pt x="235" y="140"/>
                </a:cubicBezTo>
                <a:cubicBezTo>
                  <a:pt x="237" y="141"/>
                  <a:pt x="237" y="146"/>
                  <a:pt x="237" y="150"/>
                </a:cubicBez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sp>
        <p:nvSpPr>
          <p:cNvPr id="1408" name="Google Shape;1408;p55"/>
          <p:cNvSpPr/>
          <p:nvPr/>
        </p:nvSpPr>
        <p:spPr>
          <a:xfrm>
            <a:off x="2676088" y="2841213"/>
            <a:ext cx="352425" cy="301625"/>
          </a:xfrm>
          <a:custGeom>
            <a:rect b="b" l="l" r="r" t="t"/>
            <a:pathLst>
              <a:path extrusionOk="0" h="300" w="350">
                <a:moveTo>
                  <a:pt x="234" y="150"/>
                </a:moveTo>
                <a:cubicBezTo>
                  <a:pt x="234" y="131"/>
                  <a:pt x="219" y="116"/>
                  <a:pt x="200" y="116"/>
                </a:cubicBezTo>
                <a:cubicBezTo>
                  <a:pt x="182" y="116"/>
                  <a:pt x="167" y="131"/>
                  <a:pt x="167" y="150"/>
                </a:cubicBezTo>
                <a:cubicBezTo>
                  <a:pt x="167" y="168"/>
                  <a:pt x="182" y="183"/>
                  <a:pt x="200" y="183"/>
                </a:cubicBezTo>
                <a:cubicBezTo>
                  <a:pt x="219" y="183"/>
                  <a:pt x="234" y="168"/>
                  <a:pt x="234" y="150"/>
                </a:cubicBezTo>
                <a:close/>
                <a:moveTo>
                  <a:pt x="200" y="0"/>
                </a:moveTo>
                <a:cubicBezTo>
                  <a:pt x="117" y="0"/>
                  <a:pt x="50" y="66"/>
                  <a:pt x="50" y="150"/>
                </a:cubicBezTo>
                <a:cubicBezTo>
                  <a:pt x="0" y="150"/>
                  <a:pt x="0" y="150"/>
                  <a:pt x="0" y="150"/>
                </a:cubicBezTo>
                <a:cubicBezTo>
                  <a:pt x="67" y="216"/>
                  <a:pt x="67" y="216"/>
                  <a:pt x="67" y="216"/>
                </a:cubicBezTo>
                <a:cubicBezTo>
                  <a:pt x="134" y="150"/>
                  <a:pt x="134" y="150"/>
                  <a:pt x="134" y="150"/>
                </a:cubicBezTo>
                <a:cubicBezTo>
                  <a:pt x="84" y="150"/>
                  <a:pt x="84" y="150"/>
                  <a:pt x="84" y="150"/>
                </a:cubicBezTo>
                <a:cubicBezTo>
                  <a:pt x="84" y="85"/>
                  <a:pt x="135" y="33"/>
                  <a:pt x="200" y="33"/>
                </a:cubicBezTo>
                <a:cubicBezTo>
                  <a:pt x="265" y="33"/>
                  <a:pt x="317" y="85"/>
                  <a:pt x="317" y="150"/>
                </a:cubicBezTo>
                <a:cubicBezTo>
                  <a:pt x="317" y="215"/>
                  <a:pt x="265" y="266"/>
                  <a:pt x="200" y="266"/>
                </a:cubicBezTo>
                <a:cubicBezTo>
                  <a:pt x="175" y="266"/>
                  <a:pt x="152" y="258"/>
                  <a:pt x="132" y="245"/>
                </a:cubicBezTo>
                <a:cubicBezTo>
                  <a:pt x="109" y="268"/>
                  <a:pt x="109" y="268"/>
                  <a:pt x="109" y="268"/>
                </a:cubicBezTo>
                <a:cubicBezTo>
                  <a:pt x="134" y="288"/>
                  <a:pt x="165" y="300"/>
                  <a:pt x="200" y="300"/>
                </a:cubicBezTo>
                <a:cubicBezTo>
                  <a:pt x="284" y="300"/>
                  <a:pt x="350" y="233"/>
                  <a:pt x="350" y="150"/>
                </a:cubicBezTo>
                <a:cubicBezTo>
                  <a:pt x="350" y="66"/>
                  <a:pt x="284" y="0"/>
                  <a:pt x="200" y="0"/>
                </a:cubicBez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sp>
        <p:nvSpPr>
          <p:cNvPr id="1409" name="Google Shape;1409;p55"/>
          <p:cNvSpPr/>
          <p:nvPr/>
        </p:nvSpPr>
        <p:spPr>
          <a:xfrm>
            <a:off x="1863267" y="2447513"/>
            <a:ext cx="368300" cy="301625"/>
          </a:xfrm>
          <a:custGeom>
            <a:rect b="b" l="l" r="r" t="t"/>
            <a:pathLst>
              <a:path extrusionOk="0" h="300" w="366">
                <a:moveTo>
                  <a:pt x="183" y="217"/>
                </a:moveTo>
                <a:cubicBezTo>
                  <a:pt x="250" y="150"/>
                  <a:pt x="250" y="150"/>
                  <a:pt x="250" y="150"/>
                </a:cubicBezTo>
                <a:cubicBezTo>
                  <a:pt x="200" y="150"/>
                  <a:pt x="200" y="150"/>
                  <a:pt x="200" y="150"/>
                </a:cubicBezTo>
                <a:cubicBezTo>
                  <a:pt x="200" y="0"/>
                  <a:pt x="200" y="0"/>
                  <a:pt x="200" y="0"/>
                </a:cubicBezTo>
                <a:cubicBezTo>
                  <a:pt x="166" y="0"/>
                  <a:pt x="166" y="0"/>
                  <a:pt x="166" y="0"/>
                </a:cubicBezTo>
                <a:cubicBezTo>
                  <a:pt x="166" y="150"/>
                  <a:pt x="166" y="150"/>
                  <a:pt x="166" y="150"/>
                </a:cubicBezTo>
                <a:cubicBezTo>
                  <a:pt x="116" y="150"/>
                  <a:pt x="116" y="150"/>
                  <a:pt x="116" y="150"/>
                </a:cubicBezTo>
                <a:lnTo>
                  <a:pt x="183" y="217"/>
                </a:lnTo>
                <a:close/>
                <a:moveTo>
                  <a:pt x="333" y="0"/>
                </a:moveTo>
                <a:cubicBezTo>
                  <a:pt x="233" y="0"/>
                  <a:pt x="233" y="0"/>
                  <a:pt x="233" y="0"/>
                </a:cubicBezTo>
                <a:cubicBezTo>
                  <a:pt x="233" y="34"/>
                  <a:pt x="233" y="34"/>
                  <a:pt x="233" y="34"/>
                </a:cubicBezTo>
                <a:cubicBezTo>
                  <a:pt x="333" y="34"/>
                  <a:pt x="333" y="34"/>
                  <a:pt x="333" y="34"/>
                </a:cubicBezTo>
                <a:cubicBezTo>
                  <a:pt x="333" y="267"/>
                  <a:pt x="333" y="267"/>
                  <a:pt x="333" y="267"/>
                </a:cubicBezTo>
                <a:cubicBezTo>
                  <a:pt x="33" y="267"/>
                  <a:pt x="33" y="267"/>
                  <a:pt x="33" y="267"/>
                </a:cubicBezTo>
                <a:cubicBezTo>
                  <a:pt x="33" y="34"/>
                  <a:pt x="33" y="34"/>
                  <a:pt x="33" y="34"/>
                </a:cubicBezTo>
                <a:cubicBezTo>
                  <a:pt x="133" y="34"/>
                  <a:pt x="133" y="34"/>
                  <a:pt x="133" y="34"/>
                </a:cubicBezTo>
                <a:cubicBezTo>
                  <a:pt x="133" y="0"/>
                  <a:pt x="133" y="0"/>
                  <a:pt x="133" y="0"/>
                </a:cubicBezTo>
                <a:cubicBezTo>
                  <a:pt x="33" y="0"/>
                  <a:pt x="33" y="0"/>
                  <a:pt x="33" y="0"/>
                </a:cubicBezTo>
                <a:cubicBezTo>
                  <a:pt x="15" y="0"/>
                  <a:pt x="0" y="15"/>
                  <a:pt x="0" y="34"/>
                </a:cubicBezTo>
                <a:cubicBezTo>
                  <a:pt x="0" y="267"/>
                  <a:pt x="0" y="267"/>
                  <a:pt x="0" y="267"/>
                </a:cubicBezTo>
                <a:cubicBezTo>
                  <a:pt x="0" y="285"/>
                  <a:pt x="15" y="300"/>
                  <a:pt x="33" y="300"/>
                </a:cubicBezTo>
                <a:cubicBezTo>
                  <a:pt x="333" y="300"/>
                  <a:pt x="333" y="300"/>
                  <a:pt x="333" y="300"/>
                </a:cubicBezTo>
                <a:cubicBezTo>
                  <a:pt x="351" y="300"/>
                  <a:pt x="366" y="285"/>
                  <a:pt x="366" y="267"/>
                </a:cubicBezTo>
                <a:cubicBezTo>
                  <a:pt x="366" y="34"/>
                  <a:pt x="366" y="34"/>
                  <a:pt x="366" y="34"/>
                </a:cubicBezTo>
                <a:cubicBezTo>
                  <a:pt x="366" y="15"/>
                  <a:pt x="351" y="0"/>
                  <a:pt x="333" y="0"/>
                </a:cubicBez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sp>
        <p:nvSpPr>
          <p:cNvPr id="1410" name="Google Shape;1410;p55"/>
          <p:cNvSpPr/>
          <p:nvPr/>
        </p:nvSpPr>
        <p:spPr>
          <a:xfrm>
            <a:off x="1843509" y="2841213"/>
            <a:ext cx="368300" cy="301625"/>
          </a:xfrm>
          <a:custGeom>
            <a:rect b="b" l="l" r="r" t="t"/>
            <a:pathLst>
              <a:path extrusionOk="0" h="300" w="366">
                <a:moveTo>
                  <a:pt x="333" y="0"/>
                </a:moveTo>
                <a:cubicBezTo>
                  <a:pt x="33" y="0"/>
                  <a:pt x="33" y="0"/>
                  <a:pt x="33" y="0"/>
                </a:cubicBezTo>
                <a:cubicBezTo>
                  <a:pt x="15" y="0"/>
                  <a:pt x="0" y="15"/>
                  <a:pt x="0" y="33"/>
                </a:cubicBezTo>
                <a:cubicBezTo>
                  <a:pt x="0" y="267"/>
                  <a:pt x="0" y="267"/>
                  <a:pt x="0" y="267"/>
                </a:cubicBezTo>
                <a:cubicBezTo>
                  <a:pt x="0" y="285"/>
                  <a:pt x="15" y="300"/>
                  <a:pt x="33" y="300"/>
                </a:cubicBezTo>
                <a:cubicBezTo>
                  <a:pt x="333" y="300"/>
                  <a:pt x="333" y="300"/>
                  <a:pt x="333" y="300"/>
                </a:cubicBezTo>
                <a:cubicBezTo>
                  <a:pt x="351" y="300"/>
                  <a:pt x="366" y="285"/>
                  <a:pt x="366" y="267"/>
                </a:cubicBezTo>
                <a:cubicBezTo>
                  <a:pt x="366" y="33"/>
                  <a:pt x="366" y="33"/>
                  <a:pt x="366" y="33"/>
                </a:cubicBezTo>
                <a:cubicBezTo>
                  <a:pt x="366" y="15"/>
                  <a:pt x="351" y="0"/>
                  <a:pt x="333" y="0"/>
                </a:cubicBezTo>
                <a:close/>
                <a:moveTo>
                  <a:pt x="333" y="267"/>
                </a:moveTo>
                <a:cubicBezTo>
                  <a:pt x="33" y="267"/>
                  <a:pt x="33" y="267"/>
                  <a:pt x="33" y="267"/>
                </a:cubicBezTo>
                <a:cubicBezTo>
                  <a:pt x="33" y="33"/>
                  <a:pt x="33" y="33"/>
                  <a:pt x="33" y="33"/>
                </a:cubicBezTo>
                <a:cubicBezTo>
                  <a:pt x="200" y="33"/>
                  <a:pt x="200" y="33"/>
                  <a:pt x="200" y="33"/>
                </a:cubicBezTo>
                <a:cubicBezTo>
                  <a:pt x="200" y="100"/>
                  <a:pt x="200" y="100"/>
                  <a:pt x="200" y="100"/>
                </a:cubicBezTo>
                <a:cubicBezTo>
                  <a:pt x="333" y="100"/>
                  <a:pt x="333" y="100"/>
                  <a:pt x="333" y="100"/>
                </a:cubicBezTo>
                <a:lnTo>
                  <a:pt x="333" y="267"/>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sp>
        <p:nvSpPr>
          <p:cNvPr id="1411" name="Google Shape;1411;p55"/>
          <p:cNvSpPr/>
          <p:nvPr/>
        </p:nvSpPr>
        <p:spPr>
          <a:xfrm>
            <a:off x="3832701" y="2490264"/>
            <a:ext cx="222267" cy="244386"/>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EE795B"/>
              </a:solidFill>
              <a:latin typeface="Muli"/>
              <a:ea typeface="Muli"/>
              <a:cs typeface="Muli"/>
              <a:sym typeface="Muli"/>
            </a:endParaRPr>
          </a:p>
        </p:txBody>
      </p:sp>
      <p:sp>
        <p:nvSpPr>
          <p:cNvPr id="1412" name="Google Shape;1412;p55"/>
          <p:cNvSpPr/>
          <p:nvPr/>
        </p:nvSpPr>
        <p:spPr>
          <a:xfrm>
            <a:off x="4841760" y="2238126"/>
            <a:ext cx="451586" cy="496523"/>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EE795B"/>
              </a:solidFill>
              <a:latin typeface="Muli"/>
              <a:ea typeface="Muli"/>
              <a:cs typeface="Muli"/>
              <a:sym typeface="Muli"/>
            </a:endParaRPr>
          </a:p>
        </p:txBody>
      </p:sp>
      <p:sp>
        <p:nvSpPr>
          <p:cNvPr id="1413" name="Google Shape;1413;p55"/>
          <p:cNvSpPr/>
          <p:nvPr/>
        </p:nvSpPr>
        <p:spPr>
          <a:xfrm>
            <a:off x="3590312" y="3131746"/>
            <a:ext cx="707044" cy="777397"/>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EE795B"/>
              </a:solidFill>
              <a:latin typeface="Muli"/>
              <a:ea typeface="Muli"/>
              <a:cs typeface="Muli"/>
              <a:sym typeface="Muli"/>
            </a:endParaRPr>
          </a:p>
        </p:txBody>
      </p:sp>
      <p:sp>
        <p:nvSpPr>
          <p:cNvPr id="1414" name="Google Shape;1414;p55"/>
          <p:cNvSpPr/>
          <p:nvPr/>
        </p:nvSpPr>
        <p:spPr>
          <a:xfrm>
            <a:off x="4581394" y="2840089"/>
            <a:ext cx="972318" cy="1069054"/>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EE795B"/>
              </a:solidFill>
              <a:latin typeface="Muli"/>
              <a:ea typeface="Muli"/>
              <a:cs typeface="Muli"/>
              <a:sym typeface="Muli"/>
            </a:endParaRPr>
          </a:p>
        </p:txBody>
      </p:sp>
      <p:grpSp>
        <p:nvGrpSpPr>
          <p:cNvPr id="1415" name="Google Shape;1415;p55"/>
          <p:cNvGrpSpPr/>
          <p:nvPr/>
        </p:nvGrpSpPr>
        <p:grpSpPr>
          <a:xfrm>
            <a:off x="7382785" y="2444256"/>
            <a:ext cx="560066" cy="560066"/>
            <a:chOff x="7148172" y="3888038"/>
            <a:chExt cx="648300" cy="648300"/>
          </a:xfrm>
        </p:grpSpPr>
        <p:sp>
          <p:nvSpPr>
            <p:cNvPr id="1416" name="Google Shape;1416;p55"/>
            <p:cNvSpPr/>
            <p:nvPr/>
          </p:nvSpPr>
          <p:spPr>
            <a:xfrm>
              <a:off x="7148172" y="3888038"/>
              <a:ext cx="648300" cy="648300"/>
            </a:xfrm>
            <a:prstGeom prst="ellipse">
              <a:avLst/>
            </a:prstGeom>
            <a:solidFill>
              <a:srgbClr val="FFFFFF"/>
            </a:solidFill>
            <a:ln cap="flat" cmpd="sng" w="9525">
              <a:solidFill>
                <a:srgbClr val="5665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a:solidFill>
                  <a:srgbClr val="FFFFFF"/>
                </a:solidFill>
                <a:latin typeface="Muli"/>
                <a:ea typeface="Muli"/>
                <a:cs typeface="Muli"/>
                <a:sym typeface="Muli"/>
              </a:endParaRPr>
            </a:p>
          </p:txBody>
        </p:sp>
        <p:sp>
          <p:nvSpPr>
            <p:cNvPr id="1417" name="Google Shape;1417;p55"/>
            <p:cNvSpPr/>
            <p:nvPr/>
          </p:nvSpPr>
          <p:spPr>
            <a:xfrm>
              <a:off x="7312773" y="4008135"/>
              <a:ext cx="319088" cy="350838"/>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5665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100"/>
                <a:buNone/>
              </a:pPr>
              <a:r>
                <a:t/>
              </a:r>
              <a:endParaRPr b="1">
                <a:solidFill>
                  <a:srgbClr val="FFFFFF"/>
                </a:solidFill>
                <a:latin typeface="Muli"/>
                <a:ea typeface="Muli"/>
                <a:cs typeface="Muli"/>
                <a:sym typeface="Muli"/>
              </a:endParaRPr>
            </a:p>
          </p:txBody>
        </p:sp>
      </p:grpSp>
      <p:grpSp>
        <p:nvGrpSpPr>
          <p:cNvPr id="1418" name="Google Shape;1418;p55"/>
          <p:cNvGrpSpPr/>
          <p:nvPr/>
        </p:nvGrpSpPr>
        <p:grpSpPr>
          <a:xfrm>
            <a:off x="6108991" y="2444296"/>
            <a:ext cx="560066" cy="560066"/>
            <a:chOff x="6181322" y="2962926"/>
            <a:chExt cx="648300" cy="648300"/>
          </a:xfrm>
        </p:grpSpPr>
        <p:sp>
          <p:nvSpPr>
            <p:cNvPr id="1419" name="Google Shape;1419;p55"/>
            <p:cNvSpPr/>
            <p:nvPr/>
          </p:nvSpPr>
          <p:spPr>
            <a:xfrm>
              <a:off x="6181322" y="2962926"/>
              <a:ext cx="648300" cy="6483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1420" name="Google Shape;1420;p55"/>
            <p:cNvSpPr/>
            <p:nvPr/>
          </p:nvSpPr>
          <p:spPr>
            <a:xfrm>
              <a:off x="6345923" y="3083023"/>
              <a:ext cx="319088" cy="350838"/>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FFFFFF"/>
            </a:solidFill>
            <a:ln cap="flat" cmpd="sng" w="9525">
              <a:solidFill>
                <a:srgbClr val="999999">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Muli"/>
                <a:ea typeface="Muli"/>
                <a:cs typeface="Muli"/>
                <a:sym typeface="Muli"/>
              </a:endParaRPr>
            </a:p>
          </p:txBody>
        </p:sp>
      </p:grpSp>
      <p:grpSp>
        <p:nvGrpSpPr>
          <p:cNvPr id="1421" name="Google Shape;1421;p55"/>
          <p:cNvGrpSpPr/>
          <p:nvPr/>
        </p:nvGrpSpPr>
        <p:grpSpPr>
          <a:xfrm>
            <a:off x="6745888" y="2444296"/>
            <a:ext cx="560066" cy="560066"/>
            <a:chOff x="7148030" y="2962926"/>
            <a:chExt cx="648300" cy="648300"/>
          </a:xfrm>
        </p:grpSpPr>
        <p:sp>
          <p:nvSpPr>
            <p:cNvPr id="1422" name="Google Shape;1422;p55"/>
            <p:cNvSpPr/>
            <p:nvPr/>
          </p:nvSpPr>
          <p:spPr>
            <a:xfrm>
              <a:off x="7148030" y="2962926"/>
              <a:ext cx="648300" cy="648300"/>
            </a:xfrm>
            <a:prstGeom prst="ellipse">
              <a:avLst/>
            </a:prstGeom>
            <a:solidFill>
              <a:srgbClr val="D8D8D8">
                <a:alpha val="78080"/>
              </a:srgbClr>
            </a:solidFill>
            <a:ln cap="flat" cmpd="sng" w="9525">
              <a:solidFill>
                <a:srgbClr val="5665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a:solidFill>
                  <a:srgbClr val="FFFFFF"/>
                </a:solidFill>
                <a:latin typeface="Muli"/>
                <a:ea typeface="Muli"/>
                <a:cs typeface="Muli"/>
                <a:sym typeface="Muli"/>
              </a:endParaRPr>
            </a:p>
          </p:txBody>
        </p:sp>
        <p:sp>
          <p:nvSpPr>
            <p:cNvPr id="1423" name="Google Shape;1423;p55"/>
            <p:cNvSpPr/>
            <p:nvPr/>
          </p:nvSpPr>
          <p:spPr>
            <a:xfrm>
              <a:off x="7312631" y="3083023"/>
              <a:ext cx="319088" cy="350838"/>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5665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100"/>
                <a:buNone/>
              </a:pPr>
              <a:r>
                <a:t/>
              </a:r>
              <a:endParaRPr b="1">
                <a:solidFill>
                  <a:srgbClr val="FFFFFF"/>
                </a:solidFill>
                <a:latin typeface="Muli"/>
                <a:ea typeface="Muli"/>
                <a:cs typeface="Muli"/>
                <a:sym typeface="Muli"/>
              </a:endParaRPr>
            </a:p>
          </p:txBody>
        </p:sp>
      </p:grpSp>
      <p:sp>
        <p:nvSpPr>
          <p:cNvPr id="1424" name="Google Shape;1424;p55"/>
          <p:cNvSpPr/>
          <p:nvPr/>
        </p:nvSpPr>
        <p:spPr>
          <a:xfrm>
            <a:off x="8019682" y="2431654"/>
            <a:ext cx="560100" cy="560100"/>
          </a:xfrm>
          <a:prstGeom prst="ellipse">
            <a:avLst/>
          </a:prstGeom>
          <a:solidFill>
            <a:srgbClr val="56657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1">
              <a:solidFill>
                <a:srgbClr val="FFFFFF"/>
              </a:solidFill>
              <a:latin typeface="Muli"/>
              <a:ea typeface="Muli"/>
              <a:cs typeface="Muli"/>
              <a:sym typeface="Muli"/>
            </a:endParaRPr>
          </a:p>
        </p:txBody>
      </p:sp>
      <p:sp>
        <p:nvSpPr>
          <p:cNvPr id="1425" name="Google Shape;1425;p55"/>
          <p:cNvSpPr/>
          <p:nvPr/>
        </p:nvSpPr>
        <p:spPr>
          <a:xfrm>
            <a:off x="8161880" y="2535405"/>
            <a:ext cx="275660" cy="303089"/>
          </a:xfrm>
          <a:custGeom>
            <a:rect b="b" l="l" r="r" t="t"/>
            <a:pathLst>
              <a:path extrusionOk="0" h="221" w="201">
                <a:moveTo>
                  <a:pt x="21" y="95"/>
                </a:moveTo>
                <a:lnTo>
                  <a:pt x="21" y="169"/>
                </a:lnTo>
                <a:lnTo>
                  <a:pt x="53" y="169"/>
                </a:lnTo>
                <a:lnTo>
                  <a:pt x="53" y="95"/>
                </a:lnTo>
                <a:lnTo>
                  <a:pt x="21" y="95"/>
                </a:lnTo>
                <a:close/>
                <a:moveTo>
                  <a:pt x="85" y="95"/>
                </a:moveTo>
                <a:lnTo>
                  <a:pt x="85" y="169"/>
                </a:lnTo>
                <a:lnTo>
                  <a:pt x="116" y="169"/>
                </a:lnTo>
                <a:lnTo>
                  <a:pt x="116" y="95"/>
                </a:lnTo>
                <a:lnTo>
                  <a:pt x="85" y="95"/>
                </a:lnTo>
                <a:close/>
                <a:moveTo>
                  <a:pt x="0" y="221"/>
                </a:moveTo>
                <a:lnTo>
                  <a:pt x="201" y="221"/>
                </a:lnTo>
                <a:lnTo>
                  <a:pt x="201" y="190"/>
                </a:lnTo>
                <a:lnTo>
                  <a:pt x="0" y="190"/>
                </a:lnTo>
                <a:lnTo>
                  <a:pt x="0" y="221"/>
                </a:lnTo>
                <a:close/>
                <a:moveTo>
                  <a:pt x="148" y="95"/>
                </a:moveTo>
                <a:lnTo>
                  <a:pt x="148" y="169"/>
                </a:lnTo>
                <a:lnTo>
                  <a:pt x="180" y="169"/>
                </a:lnTo>
                <a:lnTo>
                  <a:pt x="180" y="95"/>
                </a:lnTo>
                <a:lnTo>
                  <a:pt x="148" y="95"/>
                </a:lnTo>
                <a:close/>
                <a:moveTo>
                  <a:pt x="100" y="0"/>
                </a:moveTo>
                <a:lnTo>
                  <a:pt x="0" y="52"/>
                </a:lnTo>
                <a:lnTo>
                  <a:pt x="0" y="74"/>
                </a:lnTo>
                <a:lnTo>
                  <a:pt x="201" y="74"/>
                </a:lnTo>
                <a:lnTo>
                  <a:pt x="201" y="52"/>
                </a:lnTo>
                <a:lnTo>
                  <a:pt x="10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100"/>
              <a:buNone/>
            </a:pPr>
            <a:r>
              <a:t/>
            </a:r>
            <a:endParaRPr b="1">
              <a:solidFill>
                <a:srgbClr val="FFFFFF"/>
              </a:solidFill>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9" name="Shape 1429"/>
        <p:cNvGrpSpPr/>
        <p:nvPr/>
      </p:nvGrpSpPr>
      <p:grpSpPr>
        <a:xfrm>
          <a:off x="0" y="0"/>
          <a:ext cx="0" cy="0"/>
          <a:chOff x="0" y="0"/>
          <a:chExt cx="0" cy="0"/>
        </a:xfrm>
      </p:grpSpPr>
      <p:sp>
        <p:nvSpPr>
          <p:cNvPr id="1430" name="Google Shape;1430;p56"/>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EE795B"/>
                </a:solidFill>
              </a:rPr>
              <a:t>Credits</a:t>
            </a:r>
            <a:r>
              <a:rPr lang="en-GB"/>
              <a:t> Slide</a:t>
            </a:r>
            <a:endParaRPr/>
          </a:p>
        </p:txBody>
      </p:sp>
      <p:sp>
        <p:nvSpPr>
          <p:cNvPr id="1431" name="Google Shape;1431;p56"/>
          <p:cNvSpPr txBox="1"/>
          <p:nvPr/>
        </p:nvSpPr>
        <p:spPr>
          <a:xfrm>
            <a:off x="5986000" y="2732725"/>
            <a:ext cx="2716800" cy="16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666666"/>
                </a:solidFill>
              </a:rPr>
              <a:t>Microsoft® and PowerPoint® are trademarks or registered trademarks of Microsoft Corporation.</a:t>
            </a:r>
            <a:endParaRPr sz="1000">
              <a:solidFill>
                <a:srgbClr val="666666"/>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GB" sz="1000">
                <a:solidFill>
                  <a:srgbClr val="666666"/>
                </a:solidFill>
              </a:rPr>
              <a:t>© 2015 Google Inc, used with permission. Google and the Google logo are registered trademarks of Google Inc.</a:t>
            </a:r>
            <a:endParaRPr sz="1000">
              <a:solidFill>
                <a:srgbClr val="666666"/>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GB" sz="1000">
                <a:solidFill>
                  <a:srgbClr val="666666"/>
                </a:solidFill>
              </a:rPr>
              <a:t>Google Drive® is a registered trademark of Google Inc.</a:t>
            </a:r>
            <a:endParaRPr sz="1000">
              <a:solidFill>
                <a:srgbClr val="666666"/>
              </a:solidFill>
            </a:endParaRPr>
          </a:p>
          <a:p>
            <a:pPr indent="0" lvl="0" marL="0" rtl="0" algn="just">
              <a:lnSpc>
                <a:spcPct val="115000"/>
              </a:lnSpc>
              <a:spcBef>
                <a:spcPts val="0"/>
              </a:spcBef>
              <a:spcAft>
                <a:spcPts val="1600"/>
              </a:spcAft>
              <a:buNone/>
            </a:pPr>
            <a:r>
              <a:t/>
            </a:r>
            <a:endParaRPr sz="1000">
              <a:solidFill>
                <a:srgbClr val="666666"/>
              </a:solidFill>
            </a:endParaRPr>
          </a:p>
        </p:txBody>
      </p:sp>
      <p:sp>
        <p:nvSpPr>
          <p:cNvPr id="1432" name="Google Shape;1432;p56"/>
          <p:cNvSpPr txBox="1"/>
          <p:nvPr/>
        </p:nvSpPr>
        <p:spPr>
          <a:xfrm>
            <a:off x="5985975" y="1300200"/>
            <a:ext cx="2716800" cy="113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000">
                <a:solidFill>
                  <a:srgbClr val="666666"/>
                </a:solidFill>
              </a:rPr>
              <a:t>Photos in this template were downloaded from </a:t>
            </a:r>
            <a:r>
              <a:rPr b="1" lang="en-GB" sz="1000">
                <a:solidFill>
                  <a:srgbClr val="EE795B"/>
                </a:solidFill>
              </a:rPr>
              <a:t>freedigitalphotos.net</a:t>
            </a:r>
            <a:r>
              <a:rPr lang="en-GB" sz="1000">
                <a:solidFill>
                  <a:srgbClr val="EE795B"/>
                </a:solidFill>
              </a:rPr>
              <a:t>.</a:t>
            </a:r>
            <a:r>
              <a:rPr lang="en-GB" sz="1000">
                <a:solidFill>
                  <a:srgbClr val="666666"/>
                </a:solidFill>
              </a:rPr>
              <a:t> Attribution is located in each slide notes and the Credits slide.</a:t>
            </a:r>
            <a:endParaRPr sz="1000">
              <a:solidFill>
                <a:srgbClr val="666666"/>
              </a:solidFill>
            </a:endParaRPr>
          </a:p>
        </p:txBody>
      </p:sp>
      <p:sp>
        <p:nvSpPr>
          <p:cNvPr id="1433" name="Google Shape;1433;p56"/>
          <p:cNvSpPr txBox="1"/>
          <p:nvPr/>
        </p:nvSpPr>
        <p:spPr>
          <a:xfrm>
            <a:off x="3148875" y="2732724"/>
            <a:ext cx="2716800" cy="7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000">
                <a:solidFill>
                  <a:srgbClr val="666666"/>
                </a:solidFill>
              </a:rPr>
              <a:t>The Template provides a theme with four basic colors:</a:t>
            </a:r>
            <a:endParaRPr sz="1000">
              <a:solidFill>
                <a:srgbClr val="666666"/>
              </a:solidFill>
            </a:endParaRPr>
          </a:p>
        </p:txBody>
      </p:sp>
      <p:sp>
        <p:nvSpPr>
          <p:cNvPr id="1434" name="Google Shape;1434;p56"/>
          <p:cNvSpPr txBox="1"/>
          <p:nvPr/>
        </p:nvSpPr>
        <p:spPr>
          <a:xfrm>
            <a:off x="3148850" y="1300207"/>
            <a:ext cx="2716800" cy="11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n-GB" sz="1000">
                <a:solidFill>
                  <a:srgbClr val="666666"/>
                </a:solidFill>
              </a:rPr>
              <a:t>The backgrounds were created by </a:t>
            </a:r>
            <a:r>
              <a:rPr b="1" lang="en-GB" sz="1000">
                <a:solidFill>
                  <a:srgbClr val="EE795B"/>
                </a:solidFill>
              </a:rPr>
              <a:t>Free Google Slides Templates</a:t>
            </a:r>
            <a:r>
              <a:rPr lang="en-GB" sz="1000">
                <a:solidFill>
                  <a:srgbClr val="EE795B"/>
                </a:solidFill>
              </a:rPr>
              <a:t>.</a:t>
            </a:r>
            <a:endParaRPr sz="1000">
              <a:solidFill>
                <a:srgbClr val="EE795B"/>
              </a:solidFill>
            </a:endParaRPr>
          </a:p>
        </p:txBody>
      </p:sp>
      <p:sp>
        <p:nvSpPr>
          <p:cNvPr id="1435" name="Google Shape;1435;p56"/>
          <p:cNvSpPr txBox="1"/>
          <p:nvPr/>
        </p:nvSpPr>
        <p:spPr>
          <a:xfrm>
            <a:off x="311700" y="1300207"/>
            <a:ext cx="2716800" cy="1139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000">
                <a:solidFill>
                  <a:srgbClr val="666666"/>
                </a:solidFill>
              </a:rPr>
              <a:t>Vectorial Shapes in this Template were created by </a:t>
            </a:r>
            <a:r>
              <a:rPr b="1" lang="en-GB" sz="1000">
                <a:solidFill>
                  <a:srgbClr val="EE795B"/>
                </a:solidFill>
              </a:rPr>
              <a:t>Free Google Slides Templates</a:t>
            </a:r>
            <a:r>
              <a:rPr lang="en-GB" sz="1000">
                <a:solidFill>
                  <a:srgbClr val="666666"/>
                </a:solidFill>
              </a:rPr>
              <a:t> and downloaded from </a:t>
            </a:r>
            <a:r>
              <a:rPr b="1" lang="en-GB" sz="1000">
                <a:solidFill>
                  <a:srgbClr val="EE795B"/>
                </a:solidFill>
              </a:rPr>
              <a:t>FreePik.com</a:t>
            </a:r>
            <a:r>
              <a:rPr lang="en-GB" sz="1000">
                <a:solidFill>
                  <a:srgbClr val="EE795B"/>
                </a:solidFill>
              </a:rPr>
              <a:t>.</a:t>
            </a:r>
            <a:endParaRPr sz="1000">
              <a:solidFill>
                <a:srgbClr val="EE795B"/>
              </a:solidFill>
            </a:endParaRPr>
          </a:p>
          <a:p>
            <a:pPr indent="0" lvl="0" marL="0" rtl="0" algn="just">
              <a:spcBef>
                <a:spcPts val="800"/>
              </a:spcBef>
              <a:spcAft>
                <a:spcPts val="0"/>
              </a:spcAft>
              <a:buNone/>
            </a:pPr>
            <a:r>
              <a:rPr lang="en-GB" sz="1000">
                <a:solidFill>
                  <a:srgbClr val="666666"/>
                </a:solidFill>
              </a:rPr>
              <a:t>Icons in this Template are part of Google® Material Icons and </a:t>
            </a:r>
            <a:r>
              <a:rPr b="1" lang="en-GB" sz="1000">
                <a:solidFill>
                  <a:srgbClr val="EE795B"/>
                </a:solidFill>
              </a:rPr>
              <a:t>flaticons.com</a:t>
            </a:r>
            <a:r>
              <a:rPr lang="en-GB" sz="1000">
                <a:solidFill>
                  <a:srgbClr val="EE795B"/>
                </a:solidFill>
              </a:rPr>
              <a:t>.</a:t>
            </a:r>
            <a:endParaRPr sz="1000">
              <a:solidFill>
                <a:srgbClr val="EE795B"/>
              </a:solidFill>
            </a:endParaRPr>
          </a:p>
          <a:p>
            <a:pPr indent="0" lvl="0" marL="0" rtl="0" algn="just">
              <a:lnSpc>
                <a:spcPct val="115000"/>
              </a:lnSpc>
              <a:spcBef>
                <a:spcPts val="800"/>
              </a:spcBef>
              <a:spcAft>
                <a:spcPts val="1600"/>
              </a:spcAft>
              <a:buNone/>
            </a:pPr>
            <a:r>
              <a:t/>
            </a:r>
            <a:endParaRPr sz="1000">
              <a:solidFill>
                <a:srgbClr val="666666"/>
              </a:solidFill>
            </a:endParaRPr>
          </a:p>
        </p:txBody>
      </p:sp>
      <p:sp>
        <p:nvSpPr>
          <p:cNvPr id="1436" name="Google Shape;1436;p56"/>
          <p:cNvSpPr txBox="1"/>
          <p:nvPr/>
        </p:nvSpPr>
        <p:spPr>
          <a:xfrm>
            <a:off x="311700" y="857100"/>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100">
                <a:solidFill>
                  <a:srgbClr val="566579"/>
                </a:solidFill>
                <a:latin typeface="Trebuchet MS"/>
                <a:ea typeface="Trebuchet MS"/>
                <a:cs typeface="Trebuchet MS"/>
                <a:sym typeface="Trebuchet MS"/>
              </a:rPr>
              <a:t>Shapes &amp; Icons</a:t>
            </a:r>
            <a:endParaRPr sz="2100">
              <a:solidFill>
                <a:srgbClr val="566579"/>
              </a:solidFill>
              <a:latin typeface="Trebuchet MS"/>
              <a:ea typeface="Trebuchet MS"/>
              <a:cs typeface="Trebuchet MS"/>
              <a:sym typeface="Trebuchet MS"/>
            </a:endParaRPr>
          </a:p>
        </p:txBody>
      </p:sp>
      <p:sp>
        <p:nvSpPr>
          <p:cNvPr id="1437" name="Google Shape;1437;p56"/>
          <p:cNvSpPr txBox="1"/>
          <p:nvPr/>
        </p:nvSpPr>
        <p:spPr>
          <a:xfrm>
            <a:off x="3148838" y="857100"/>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100">
                <a:solidFill>
                  <a:srgbClr val="566579"/>
                </a:solidFill>
                <a:latin typeface="Trebuchet MS"/>
                <a:ea typeface="Trebuchet MS"/>
                <a:cs typeface="Trebuchet MS"/>
                <a:sym typeface="Trebuchet MS"/>
              </a:rPr>
              <a:t>Backgrounds</a:t>
            </a:r>
            <a:endParaRPr sz="2100">
              <a:solidFill>
                <a:srgbClr val="566579"/>
              </a:solidFill>
              <a:latin typeface="Trebuchet MS"/>
              <a:ea typeface="Trebuchet MS"/>
              <a:cs typeface="Trebuchet MS"/>
              <a:sym typeface="Trebuchet MS"/>
            </a:endParaRPr>
          </a:p>
        </p:txBody>
      </p:sp>
      <p:sp>
        <p:nvSpPr>
          <p:cNvPr id="1438" name="Google Shape;1438;p56"/>
          <p:cNvSpPr txBox="1"/>
          <p:nvPr/>
        </p:nvSpPr>
        <p:spPr>
          <a:xfrm>
            <a:off x="5985975" y="857100"/>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100">
                <a:solidFill>
                  <a:srgbClr val="566579"/>
                </a:solidFill>
                <a:latin typeface="Trebuchet MS"/>
                <a:ea typeface="Trebuchet MS"/>
                <a:cs typeface="Trebuchet MS"/>
                <a:sym typeface="Trebuchet MS"/>
              </a:rPr>
              <a:t>Images</a:t>
            </a:r>
            <a:endParaRPr sz="2100">
              <a:solidFill>
                <a:srgbClr val="566579"/>
              </a:solidFill>
              <a:latin typeface="Trebuchet MS"/>
              <a:ea typeface="Trebuchet MS"/>
              <a:cs typeface="Trebuchet MS"/>
              <a:sym typeface="Trebuchet MS"/>
            </a:endParaRPr>
          </a:p>
        </p:txBody>
      </p:sp>
      <p:sp>
        <p:nvSpPr>
          <p:cNvPr id="1439" name="Google Shape;1439;p56"/>
          <p:cNvSpPr txBox="1"/>
          <p:nvPr/>
        </p:nvSpPr>
        <p:spPr>
          <a:xfrm>
            <a:off x="311713" y="2289625"/>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100">
                <a:solidFill>
                  <a:srgbClr val="566579"/>
                </a:solidFill>
                <a:latin typeface="Trebuchet MS"/>
                <a:ea typeface="Trebuchet MS"/>
                <a:cs typeface="Trebuchet MS"/>
                <a:sym typeface="Trebuchet MS"/>
              </a:rPr>
              <a:t>Fonts</a:t>
            </a:r>
            <a:endParaRPr sz="2100">
              <a:solidFill>
                <a:srgbClr val="566579"/>
              </a:solidFill>
              <a:latin typeface="Trebuchet MS"/>
              <a:ea typeface="Trebuchet MS"/>
              <a:cs typeface="Trebuchet MS"/>
              <a:sym typeface="Trebuchet MS"/>
            </a:endParaRPr>
          </a:p>
        </p:txBody>
      </p:sp>
      <p:sp>
        <p:nvSpPr>
          <p:cNvPr id="1440" name="Google Shape;1440;p56"/>
          <p:cNvSpPr txBox="1"/>
          <p:nvPr/>
        </p:nvSpPr>
        <p:spPr>
          <a:xfrm>
            <a:off x="3148850" y="2289625"/>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100">
                <a:solidFill>
                  <a:srgbClr val="566579"/>
                </a:solidFill>
                <a:latin typeface="Trebuchet MS"/>
                <a:ea typeface="Trebuchet MS"/>
                <a:cs typeface="Trebuchet MS"/>
                <a:sym typeface="Trebuchet MS"/>
              </a:rPr>
              <a:t>Color Palette</a:t>
            </a:r>
            <a:endParaRPr sz="2100">
              <a:solidFill>
                <a:srgbClr val="566579"/>
              </a:solidFill>
              <a:latin typeface="Trebuchet MS"/>
              <a:ea typeface="Trebuchet MS"/>
              <a:cs typeface="Trebuchet MS"/>
              <a:sym typeface="Trebuchet MS"/>
            </a:endParaRPr>
          </a:p>
        </p:txBody>
      </p:sp>
      <p:sp>
        <p:nvSpPr>
          <p:cNvPr id="1441" name="Google Shape;1441;p56"/>
          <p:cNvSpPr txBox="1"/>
          <p:nvPr/>
        </p:nvSpPr>
        <p:spPr>
          <a:xfrm>
            <a:off x="5985988" y="2289625"/>
            <a:ext cx="2716800" cy="4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100">
                <a:solidFill>
                  <a:srgbClr val="566579"/>
                </a:solidFill>
                <a:latin typeface="Trebuchet MS"/>
                <a:ea typeface="Trebuchet MS"/>
                <a:cs typeface="Trebuchet MS"/>
                <a:sym typeface="Trebuchet MS"/>
              </a:rPr>
              <a:t>Trademarks</a:t>
            </a:r>
            <a:endParaRPr sz="2100">
              <a:solidFill>
                <a:srgbClr val="566579"/>
              </a:solidFill>
              <a:latin typeface="Trebuchet MS"/>
              <a:ea typeface="Trebuchet MS"/>
              <a:cs typeface="Trebuchet MS"/>
              <a:sym typeface="Trebuchet MS"/>
            </a:endParaRPr>
          </a:p>
        </p:txBody>
      </p:sp>
      <p:sp>
        <p:nvSpPr>
          <p:cNvPr id="1442" name="Google Shape;1442;p56"/>
          <p:cNvSpPr txBox="1"/>
          <p:nvPr/>
        </p:nvSpPr>
        <p:spPr>
          <a:xfrm>
            <a:off x="311725" y="2732722"/>
            <a:ext cx="2716800" cy="16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666666"/>
                </a:solidFill>
              </a:rPr>
              <a:t>The fonts used in this template are taken from </a:t>
            </a:r>
            <a:r>
              <a:rPr b="1" lang="en-GB" sz="1000">
                <a:solidFill>
                  <a:srgbClr val="EE795B"/>
                </a:solidFill>
              </a:rPr>
              <a:t>Google</a:t>
            </a:r>
            <a:r>
              <a:rPr b="1" lang="en-GB" sz="1000">
                <a:solidFill>
                  <a:srgbClr val="666666"/>
                </a:solidFill>
              </a:rPr>
              <a:t> </a:t>
            </a:r>
            <a:r>
              <a:rPr lang="en-GB" sz="1000">
                <a:solidFill>
                  <a:srgbClr val="666666"/>
                </a:solidFill>
              </a:rPr>
              <a:t>fonts. ( Trebuchet, Arial)</a:t>
            </a:r>
            <a:endParaRPr sz="1000">
              <a:solidFill>
                <a:srgbClr val="666666"/>
              </a:solidFill>
            </a:endParaRPr>
          </a:p>
          <a:p>
            <a:pPr indent="0" lvl="0" marL="0" rtl="0" algn="l">
              <a:lnSpc>
                <a:spcPct val="115000"/>
              </a:lnSpc>
              <a:spcBef>
                <a:spcPts val="0"/>
              </a:spcBef>
              <a:spcAft>
                <a:spcPts val="0"/>
              </a:spcAft>
              <a:buNone/>
            </a:pPr>
            <a:r>
              <a:rPr lang="en-GB" sz="1000">
                <a:solidFill>
                  <a:srgbClr val="666666"/>
                </a:solidFill>
              </a:rPr>
              <a:t>You can download the fonts from the following url: </a:t>
            </a:r>
            <a:r>
              <a:rPr lang="en-GB" sz="1000" u="sng">
                <a:solidFill>
                  <a:srgbClr val="666666"/>
                </a:solidFill>
                <a:hlinkClick r:id="rId3"/>
              </a:rPr>
              <a:t>https://www.google.com/fonts/</a:t>
            </a:r>
            <a:endParaRPr sz="1000">
              <a:solidFill>
                <a:srgbClr val="666666"/>
              </a:solidFill>
            </a:endParaRPr>
          </a:p>
        </p:txBody>
      </p:sp>
      <p:sp>
        <p:nvSpPr>
          <p:cNvPr id="1443" name="Google Shape;1443;p56"/>
          <p:cNvSpPr/>
          <p:nvPr/>
        </p:nvSpPr>
        <p:spPr>
          <a:xfrm>
            <a:off x="3237314" y="3277538"/>
            <a:ext cx="1113600" cy="273900"/>
          </a:xfrm>
          <a:prstGeom prst="rect">
            <a:avLst/>
          </a:prstGeom>
          <a:solidFill>
            <a:srgbClr val="5665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#566579ff</a:t>
            </a:r>
            <a:endParaRPr>
              <a:solidFill>
                <a:srgbClr val="FFFFFF"/>
              </a:solidFill>
            </a:endParaRPr>
          </a:p>
        </p:txBody>
      </p:sp>
      <p:sp>
        <p:nvSpPr>
          <p:cNvPr id="1444" name="Google Shape;1444;p56"/>
          <p:cNvSpPr/>
          <p:nvPr/>
        </p:nvSpPr>
        <p:spPr>
          <a:xfrm>
            <a:off x="4424264" y="3277538"/>
            <a:ext cx="1113600" cy="2739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#666666ff</a:t>
            </a:r>
            <a:endParaRPr>
              <a:solidFill>
                <a:srgbClr val="FFFFFF"/>
              </a:solidFill>
            </a:endParaRPr>
          </a:p>
        </p:txBody>
      </p:sp>
      <p:sp>
        <p:nvSpPr>
          <p:cNvPr id="1445" name="Google Shape;1445;p56"/>
          <p:cNvSpPr/>
          <p:nvPr/>
        </p:nvSpPr>
        <p:spPr>
          <a:xfrm>
            <a:off x="3237227" y="3620263"/>
            <a:ext cx="1113600" cy="273900"/>
          </a:xfrm>
          <a:prstGeom prst="rect">
            <a:avLst/>
          </a:prstGeom>
          <a:solidFill>
            <a:srgbClr val="EE79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#ee795bff</a:t>
            </a:r>
            <a:endParaRPr>
              <a:solidFill>
                <a:srgbClr val="FFFFFF"/>
              </a:solidFill>
            </a:endParaRPr>
          </a:p>
        </p:txBody>
      </p:sp>
      <p:sp>
        <p:nvSpPr>
          <p:cNvPr id="1446" name="Google Shape;1446;p56"/>
          <p:cNvSpPr/>
          <p:nvPr/>
        </p:nvSpPr>
        <p:spPr>
          <a:xfrm>
            <a:off x="4424277" y="3620263"/>
            <a:ext cx="1113600" cy="273900"/>
          </a:xfrm>
          <a:prstGeom prst="rect">
            <a:avLst/>
          </a:prstGeom>
          <a:solidFill>
            <a:srgbClr val="D8D8D8">
              <a:alpha val="78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666666"/>
                </a:solidFill>
              </a:rPr>
              <a:t>#d8d8d8c7</a:t>
            </a:r>
            <a:endParaRPr>
              <a:solidFill>
                <a:srgbClr val="6666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0B3"/>
            </a:gs>
            <a:gs pos="50000">
              <a:srgbClr val="EBC034"/>
            </a:gs>
            <a:gs pos="100000">
              <a:srgbClr val="D79E00"/>
            </a:gs>
          </a:gsLst>
          <a:path path="circle">
            <a:fillToRect b="50%" l="50%" r="50%" t="50%"/>
          </a:path>
          <a:tileRect/>
        </a:gradFill>
      </p:bgPr>
    </p:bg>
    <p:spTree>
      <p:nvGrpSpPr>
        <p:cNvPr id="1451" name="Shape 1451"/>
        <p:cNvGrpSpPr/>
        <p:nvPr/>
      </p:nvGrpSpPr>
      <p:grpSpPr>
        <a:xfrm>
          <a:off x="0" y="0"/>
          <a:ext cx="0" cy="0"/>
          <a:chOff x="0" y="0"/>
          <a:chExt cx="0" cy="0"/>
        </a:xfrm>
      </p:grpSpPr>
      <p:grpSp>
        <p:nvGrpSpPr>
          <p:cNvPr id="1452" name="Google Shape;1452;p57"/>
          <p:cNvGrpSpPr/>
          <p:nvPr/>
        </p:nvGrpSpPr>
        <p:grpSpPr>
          <a:xfrm>
            <a:off x="2149887" y="1949831"/>
            <a:ext cx="5148538" cy="1385900"/>
            <a:chOff x="2149887" y="1949831"/>
            <a:chExt cx="5148538" cy="1385900"/>
          </a:xfrm>
        </p:grpSpPr>
        <p:grpSp>
          <p:nvGrpSpPr>
            <p:cNvPr id="1453" name="Google Shape;1453;p57"/>
            <p:cNvGrpSpPr/>
            <p:nvPr/>
          </p:nvGrpSpPr>
          <p:grpSpPr>
            <a:xfrm>
              <a:off x="2149887" y="1949831"/>
              <a:ext cx="1127125" cy="1385900"/>
              <a:chOff x="3221037" y="1929606"/>
              <a:chExt cx="1127125" cy="1385900"/>
            </a:xfrm>
          </p:grpSpPr>
          <p:sp>
            <p:nvSpPr>
              <p:cNvPr id="1454" name="Google Shape;1454;p57"/>
              <p:cNvSpPr/>
              <p:nvPr/>
            </p:nvSpPr>
            <p:spPr>
              <a:xfrm>
                <a:off x="3221037" y="1929606"/>
                <a:ext cx="1127125" cy="1385900"/>
              </a:xfrm>
              <a:custGeom>
                <a:rect b="b" l="l" r="r" t="t"/>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55" name="Google Shape;1455;p57"/>
              <p:cNvSpPr/>
              <p:nvPr/>
            </p:nvSpPr>
            <p:spPr>
              <a:xfrm>
                <a:off x="4011612" y="1929606"/>
                <a:ext cx="336550" cy="374650"/>
              </a:xfrm>
              <a:custGeom>
                <a:rect b="b" l="l" r="r" t="t"/>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56" name="Google Shape;1456;p57"/>
              <p:cNvSpPr/>
              <p:nvPr/>
            </p:nvSpPr>
            <p:spPr>
              <a:xfrm>
                <a:off x="4011612" y="2256631"/>
                <a:ext cx="336550" cy="336550"/>
              </a:xfrm>
              <a:custGeom>
                <a:rect b="b" l="l" r="r" t="t"/>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57" name="Google Shape;1457;p57"/>
              <p:cNvSpPr/>
              <p:nvPr/>
            </p:nvSpPr>
            <p:spPr>
              <a:xfrm>
                <a:off x="3241040" y="2425894"/>
                <a:ext cx="1087200" cy="677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GB" sz="3300" u="none" cap="none" strike="noStrike">
                    <a:solidFill>
                      <a:srgbClr val="FFFFFF"/>
                    </a:solidFill>
                    <a:latin typeface="Open Sans"/>
                    <a:ea typeface="Open Sans"/>
                    <a:cs typeface="Open Sans"/>
                    <a:sym typeface="Open Sans"/>
                  </a:rPr>
                  <a:t>FGST</a:t>
                </a:r>
                <a:endParaRPr b="0" i="0" sz="3300" u="none" cap="none" strike="noStrike">
                  <a:solidFill>
                    <a:srgbClr val="000000"/>
                  </a:solidFill>
                  <a:latin typeface="Open Sans"/>
                  <a:ea typeface="Open Sans"/>
                  <a:cs typeface="Open Sans"/>
                  <a:sym typeface="Open Sans"/>
                </a:endParaRPr>
              </a:p>
            </p:txBody>
          </p:sp>
        </p:grpSp>
        <p:sp>
          <p:nvSpPr>
            <p:cNvPr id="1458" name="Google Shape;1458;p57"/>
            <p:cNvSpPr txBox="1"/>
            <p:nvPr/>
          </p:nvSpPr>
          <p:spPr>
            <a:xfrm>
              <a:off x="4098025" y="2210975"/>
              <a:ext cx="32004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2800" u="none" cap="none" strike="noStrike">
                  <a:solidFill>
                    <a:srgbClr val="595959"/>
                  </a:solidFill>
                  <a:latin typeface="Open Sans"/>
                  <a:ea typeface="Open Sans"/>
                  <a:cs typeface="Open Sans"/>
                  <a:sym typeface="Open Sans"/>
                </a:rPr>
                <a:t>Free Google</a:t>
              </a:r>
              <a:r>
                <a:rPr lang="en-GB"/>
                <a:t> </a:t>
              </a:r>
              <a:r>
                <a:rPr b="0" i="0" lang="en-GB" sz="2800" u="none" cap="none" strike="noStrike">
                  <a:solidFill>
                    <a:srgbClr val="595959"/>
                  </a:solidFill>
                  <a:latin typeface="Open Sans"/>
                  <a:ea typeface="Open Sans"/>
                  <a:cs typeface="Open Sans"/>
                  <a:sym typeface="Open Sans"/>
                </a:rPr>
                <a:t>Slides Templates</a:t>
              </a:r>
              <a:endParaRPr b="0" i="0" sz="2800" u="none" cap="none" strike="noStrike">
                <a:solidFill>
                  <a:srgbClr val="595959"/>
                </a:solidFill>
                <a:latin typeface="Open Sans"/>
                <a:ea typeface="Open Sans"/>
                <a:cs typeface="Open Sans"/>
                <a:sym typeface="Open Sans"/>
              </a:endParaRPr>
            </a:p>
          </p:txBody>
        </p:sp>
        <p:cxnSp>
          <p:nvCxnSpPr>
            <p:cNvPr id="1459" name="Google Shape;1459;p57"/>
            <p:cNvCxnSpPr/>
            <p:nvPr/>
          </p:nvCxnSpPr>
          <p:spPr>
            <a:xfrm>
              <a:off x="3809625" y="2334275"/>
              <a:ext cx="0" cy="737700"/>
            </a:xfrm>
            <a:prstGeom prst="straightConnector1">
              <a:avLst/>
            </a:prstGeom>
            <a:noFill/>
            <a:ln cap="flat" cmpd="sng" w="19050">
              <a:solidFill>
                <a:srgbClr val="FFFFFF"/>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a:t>
            </a:r>
            <a:r>
              <a:rPr lang="en-GB">
                <a:solidFill>
                  <a:srgbClr val="566579"/>
                </a:solidFill>
                <a:latin typeface="Trebuchet MS"/>
                <a:ea typeface="Trebuchet MS"/>
                <a:cs typeface="Trebuchet MS"/>
                <a:sym typeface="Trebuchet MS"/>
              </a:rPr>
              <a:t> Team </a:t>
            </a:r>
            <a:r>
              <a:rPr b="1" lang="en-GB">
                <a:solidFill>
                  <a:srgbClr val="EE795B"/>
                </a:solidFill>
                <a:latin typeface="Trebuchet MS"/>
                <a:ea typeface="Trebuchet MS"/>
                <a:cs typeface="Trebuchet MS"/>
                <a:sym typeface="Trebuchet MS"/>
              </a:rPr>
              <a:t>Structure</a:t>
            </a:r>
            <a:endParaRPr b="1">
              <a:solidFill>
                <a:srgbClr val="EE795B"/>
              </a:solidFill>
              <a:latin typeface="Trebuchet MS"/>
              <a:ea typeface="Trebuchet MS"/>
              <a:cs typeface="Trebuchet MS"/>
              <a:sym typeface="Trebuchet MS"/>
            </a:endParaRPr>
          </a:p>
        </p:txBody>
      </p:sp>
      <p:sp>
        <p:nvSpPr>
          <p:cNvPr id="188" name="Google Shape;188;p32"/>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grpSp>
        <p:nvGrpSpPr>
          <p:cNvPr id="189" name="Google Shape;189;p32"/>
          <p:cNvGrpSpPr/>
          <p:nvPr/>
        </p:nvGrpSpPr>
        <p:grpSpPr>
          <a:xfrm>
            <a:off x="4220827" y="1195169"/>
            <a:ext cx="444094" cy="518115"/>
            <a:chOff x="7923213" y="2212975"/>
            <a:chExt cx="3048000" cy="3556038"/>
          </a:xfrm>
        </p:grpSpPr>
        <p:sp>
          <p:nvSpPr>
            <p:cNvPr id="190" name="Google Shape;190;p32"/>
            <p:cNvSpPr/>
            <p:nvPr/>
          </p:nvSpPr>
          <p:spPr>
            <a:xfrm>
              <a:off x="8626476" y="2212975"/>
              <a:ext cx="1641600" cy="2004900"/>
            </a:xfrm>
            <a:custGeom>
              <a:rect b="b" l="l" r="r" t="t"/>
              <a:pathLst>
                <a:path extrusionOk="0" h="120000" w="120000">
                  <a:moveTo>
                    <a:pt x="41953" y="35947"/>
                  </a:moveTo>
                  <a:lnTo>
                    <a:pt x="37833" y="35947"/>
                  </a:lnTo>
                  <a:lnTo>
                    <a:pt x="34119" y="36280"/>
                  </a:lnTo>
                  <a:lnTo>
                    <a:pt x="30754" y="36707"/>
                  </a:lnTo>
                  <a:lnTo>
                    <a:pt x="27562" y="37372"/>
                  </a:lnTo>
                  <a:lnTo>
                    <a:pt x="24661" y="38227"/>
                  </a:lnTo>
                  <a:lnTo>
                    <a:pt x="22050" y="39224"/>
                  </a:lnTo>
                  <a:lnTo>
                    <a:pt x="19671" y="40364"/>
                  </a:lnTo>
                  <a:lnTo>
                    <a:pt x="17524" y="41503"/>
                  </a:lnTo>
                  <a:lnTo>
                    <a:pt x="15667" y="42880"/>
                  </a:lnTo>
                  <a:lnTo>
                    <a:pt x="13926" y="44210"/>
                  </a:lnTo>
                  <a:lnTo>
                    <a:pt x="12417" y="45635"/>
                  </a:lnTo>
                  <a:lnTo>
                    <a:pt x="11141" y="47059"/>
                  </a:lnTo>
                  <a:lnTo>
                    <a:pt x="9980" y="48579"/>
                  </a:lnTo>
                  <a:lnTo>
                    <a:pt x="8994" y="50003"/>
                  </a:lnTo>
                  <a:lnTo>
                    <a:pt x="8762" y="54990"/>
                  </a:lnTo>
                  <a:lnTo>
                    <a:pt x="8762" y="60023"/>
                  </a:lnTo>
                  <a:lnTo>
                    <a:pt x="8878" y="64060"/>
                  </a:lnTo>
                  <a:lnTo>
                    <a:pt x="9342" y="67859"/>
                  </a:lnTo>
                  <a:lnTo>
                    <a:pt x="9980" y="71515"/>
                  </a:lnTo>
                  <a:lnTo>
                    <a:pt x="10909" y="74934"/>
                  </a:lnTo>
                  <a:lnTo>
                    <a:pt x="12011" y="78163"/>
                  </a:lnTo>
                  <a:lnTo>
                    <a:pt x="13288" y="81203"/>
                  </a:lnTo>
                  <a:lnTo>
                    <a:pt x="14680" y="84052"/>
                  </a:lnTo>
                  <a:lnTo>
                    <a:pt x="16247" y="86711"/>
                  </a:lnTo>
                  <a:lnTo>
                    <a:pt x="17988" y="89228"/>
                  </a:lnTo>
                  <a:lnTo>
                    <a:pt x="19729" y="91507"/>
                  </a:lnTo>
                  <a:lnTo>
                    <a:pt x="21644" y="93644"/>
                  </a:lnTo>
                  <a:lnTo>
                    <a:pt x="23558" y="95639"/>
                  </a:lnTo>
                  <a:lnTo>
                    <a:pt x="25415" y="97443"/>
                  </a:lnTo>
                  <a:lnTo>
                    <a:pt x="27330" y="99153"/>
                  </a:lnTo>
                  <a:lnTo>
                    <a:pt x="29245" y="100625"/>
                  </a:lnTo>
                  <a:lnTo>
                    <a:pt x="32495" y="102904"/>
                  </a:lnTo>
                  <a:lnTo>
                    <a:pt x="35686" y="104994"/>
                  </a:lnTo>
                  <a:lnTo>
                    <a:pt x="38994" y="106703"/>
                  </a:lnTo>
                  <a:lnTo>
                    <a:pt x="42185" y="108270"/>
                  </a:lnTo>
                  <a:lnTo>
                    <a:pt x="45319" y="109505"/>
                  </a:lnTo>
                  <a:lnTo>
                    <a:pt x="48278" y="110597"/>
                  </a:lnTo>
                  <a:lnTo>
                    <a:pt x="51121" y="111452"/>
                  </a:lnTo>
                  <a:lnTo>
                    <a:pt x="53733" y="112022"/>
                  </a:lnTo>
                  <a:lnTo>
                    <a:pt x="56054" y="112497"/>
                  </a:lnTo>
                  <a:lnTo>
                    <a:pt x="58201" y="112734"/>
                  </a:lnTo>
                  <a:lnTo>
                    <a:pt x="60058" y="112829"/>
                  </a:lnTo>
                  <a:lnTo>
                    <a:pt x="61798" y="112734"/>
                  </a:lnTo>
                  <a:lnTo>
                    <a:pt x="63887" y="112497"/>
                  </a:lnTo>
                  <a:lnTo>
                    <a:pt x="66266" y="112022"/>
                  </a:lnTo>
                  <a:lnTo>
                    <a:pt x="68878" y="111452"/>
                  </a:lnTo>
                  <a:lnTo>
                    <a:pt x="71721" y="110597"/>
                  </a:lnTo>
                  <a:lnTo>
                    <a:pt x="74738" y="109505"/>
                  </a:lnTo>
                  <a:lnTo>
                    <a:pt x="77814" y="108270"/>
                  </a:lnTo>
                  <a:lnTo>
                    <a:pt x="81063" y="106703"/>
                  </a:lnTo>
                  <a:lnTo>
                    <a:pt x="84255" y="104994"/>
                  </a:lnTo>
                  <a:lnTo>
                    <a:pt x="87504" y="102904"/>
                  </a:lnTo>
                  <a:lnTo>
                    <a:pt x="90754" y="100625"/>
                  </a:lnTo>
                  <a:lnTo>
                    <a:pt x="92669" y="99153"/>
                  </a:lnTo>
                  <a:lnTo>
                    <a:pt x="94526" y="97443"/>
                  </a:lnTo>
                  <a:lnTo>
                    <a:pt x="96499" y="95639"/>
                  </a:lnTo>
                  <a:lnTo>
                    <a:pt x="98413" y="93644"/>
                  </a:lnTo>
                  <a:lnTo>
                    <a:pt x="100212" y="91507"/>
                  </a:lnTo>
                  <a:lnTo>
                    <a:pt x="102069" y="89228"/>
                  </a:lnTo>
                  <a:lnTo>
                    <a:pt x="103694" y="86711"/>
                  </a:lnTo>
                  <a:lnTo>
                    <a:pt x="105261" y="84052"/>
                  </a:lnTo>
                  <a:lnTo>
                    <a:pt x="106711" y="81203"/>
                  </a:lnTo>
                  <a:lnTo>
                    <a:pt x="108046" y="78163"/>
                  </a:lnTo>
                  <a:lnTo>
                    <a:pt x="109148" y="74934"/>
                  </a:lnTo>
                  <a:lnTo>
                    <a:pt x="110019" y="71515"/>
                  </a:lnTo>
                  <a:lnTo>
                    <a:pt x="110715" y="67859"/>
                  </a:lnTo>
                  <a:lnTo>
                    <a:pt x="111121" y="64060"/>
                  </a:lnTo>
                  <a:lnTo>
                    <a:pt x="111295" y="60023"/>
                  </a:lnTo>
                  <a:lnTo>
                    <a:pt x="111237" y="54325"/>
                  </a:lnTo>
                  <a:lnTo>
                    <a:pt x="110947" y="48721"/>
                  </a:lnTo>
                  <a:lnTo>
                    <a:pt x="105203" y="49671"/>
                  </a:lnTo>
                  <a:lnTo>
                    <a:pt x="99748" y="50431"/>
                  </a:lnTo>
                  <a:lnTo>
                    <a:pt x="94642" y="50953"/>
                  </a:lnTo>
                  <a:lnTo>
                    <a:pt x="89709" y="51286"/>
                  </a:lnTo>
                  <a:lnTo>
                    <a:pt x="85241" y="51428"/>
                  </a:lnTo>
                  <a:lnTo>
                    <a:pt x="80889" y="51333"/>
                  </a:lnTo>
                  <a:lnTo>
                    <a:pt x="76943" y="51238"/>
                  </a:lnTo>
                  <a:lnTo>
                    <a:pt x="73230" y="50906"/>
                  </a:lnTo>
                  <a:lnTo>
                    <a:pt x="69748" y="50431"/>
                  </a:lnTo>
                  <a:lnTo>
                    <a:pt x="66499" y="49861"/>
                  </a:lnTo>
                  <a:lnTo>
                    <a:pt x="63481" y="49149"/>
                  </a:lnTo>
                  <a:lnTo>
                    <a:pt x="60812" y="48436"/>
                  </a:lnTo>
                  <a:lnTo>
                    <a:pt x="58317" y="47582"/>
                  </a:lnTo>
                  <a:lnTo>
                    <a:pt x="55996" y="46679"/>
                  </a:lnTo>
                  <a:lnTo>
                    <a:pt x="53849" y="45777"/>
                  </a:lnTo>
                  <a:lnTo>
                    <a:pt x="52050" y="44827"/>
                  </a:lnTo>
                  <a:lnTo>
                    <a:pt x="50309" y="43830"/>
                  </a:lnTo>
                  <a:lnTo>
                    <a:pt x="48800" y="42880"/>
                  </a:lnTo>
                  <a:lnTo>
                    <a:pt x="47466" y="41883"/>
                  </a:lnTo>
                  <a:lnTo>
                    <a:pt x="46305" y="40933"/>
                  </a:lnTo>
                  <a:lnTo>
                    <a:pt x="45261" y="40031"/>
                  </a:lnTo>
                  <a:lnTo>
                    <a:pt x="44448" y="39176"/>
                  </a:lnTo>
                  <a:lnTo>
                    <a:pt x="43694" y="38417"/>
                  </a:lnTo>
                  <a:lnTo>
                    <a:pt x="43114" y="37704"/>
                  </a:lnTo>
                  <a:lnTo>
                    <a:pt x="42649" y="37087"/>
                  </a:lnTo>
                  <a:lnTo>
                    <a:pt x="42359" y="36612"/>
                  </a:lnTo>
                  <a:lnTo>
                    <a:pt x="42127" y="36280"/>
                  </a:lnTo>
                  <a:lnTo>
                    <a:pt x="41953" y="35995"/>
                  </a:lnTo>
                  <a:lnTo>
                    <a:pt x="41953" y="35947"/>
                  </a:lnTo>
                  <a:close/>
                  <a:moveTo>
                    <a:pt x="60058" y="0"/>
                  </a:moveTo>
                  <a:lnTo>
                    <a:pt x="65628" y="142"/>
                  </a:lnTo>
                  <a:lnTo>
                    <a:pt x="70909" y="379"/>
                  </a:lnTo>
                  <a:lnTo>
                    <a:pt x="75899" y="902"/>
                  </a:lnTo>
                  <a:lnTo>
                    <a:pt x="80483" y="1614"/>
                  </a:lnTo>
                  <a:lnTo>
                    <a:pt x="84777" y="2469"/>
                  </a:lnTo>
                  <a:lnTo>
                    <a:pt x="88723" y="3514"/>
                  </a:lnTo>
                  <a:lnTo>
                    <a:pt x="92437" y="4748"/>
                  </a:lnTo>
                  <a:lnTo>
                    <a:pt x="95744" y="6078"/>
                  </a:lnTo>
                  <a:lnTo>
                    <a:pt x="98820" y="7645"/>
                  </a:lnTo>
                  <a:lnTo>
                    <a:pt x="101663" y="9307"/>
                  </a:lnTo>
                  <a:lnTo>
                    <a:pt x="104158" y="11206"/>
                  </a:lnTo>
                  <a:lnTo>
                    <a:pt x="106537" y="13201"/>
                  </a:lnTo>
                  <a:lnTo>
                    <a:pt x="108626" y="15338"/>
                  </a:lnTo>
                  <a:lnTo>
                    <a:pt x="110425" y="17570"/>
                  </a:lnTo>
                  <a:lnTo>
                    <a:pt x="112108" y="19944"/>
                  </a:lnTo>
                  <a:lnTo>
                    <a:pt x="113558" y="22461"/>
                  </a:lnTo>
                  <a:lnTo>
                    <a:pt x="114835" y="25120"/>
                  </a:lnTo>
                  <a:lnTo>
                    <a:pt x="115938" y="27827"/>
                  </a:lnTo>
                  <a:lnTo>
                    <a:pt x="116808" y="30676"/>
                  </a:lnTo>
                  <a:lnTo>
                    <a:pt x="117620" y="33620"/>
                  </a:lnTo>
                  <a:lnTo>
                    <a:pt x="118317" y="36660"/>
                  </a:lnTo>
                  <a:lnTo>
                    <a:pt x="118781" y="39746"/>
                  </a:lnTo>
                  <a:lnTo>
                    <a:pt x="119187" y="42928"/>
                  </a:lnTo>
                  <a:lnTo>
                    <a:pt x="119477" y="46252"/>
                  </a:lnTo>
                  <a:lnTo>
                    <a:pt x="119767" y="49624"/>
                  </a:lnTo>
                  <a:lnTo>
                    <a:pt x="119883" y="52995"/>
                  </a:lnTo>
                  <a:lnTo>
                    <a:pt x="120000" y="56462"/>
                  </a:lnTo>
                  <a:lnTo>
                    <a:pt x="120000" y="59976"/>
                  </a:lnTo>
                  <a:lnTo>
                    <a:pt x="119825" y="64629"/>
                  </a:lnTo>
                  <a:lnTo>
                    <a:pt x="119361" y="68951"/>
                  </a:lnTo>
                  <a:lnTo>
                    <a:pt x="118549" y="73177"/>
                  </a:lnTo>
                  <a:lnTo>
                    <a:pt x="117446" y="77214"/>
                  </a:lnTo>
                  <a:lnTo>
                    <a:pt x="116112" y="81013"/>
                  </a:lnTo>
                  <a:lnTo>
                    <a:pt x="114429" y="84622"/>
                  </a:lnTo>
                  <a:lnTo>
                    <a:pt x="112630" y="88088"/>
                  </a:lnTo>
                  <a:lnTo>
                    <a:pt x="110657" y="91317"/>
                  </a:lnTo>
                  <a:lnTo>
                    <a:pt x="108452" y="94356"/>
                  </a:lnTo>
                  <a:lnTo>
                    <a:pt x="106073" y="97206"/>
                  </a:lnTo>
                  <a:lnTo>
                    <a:pt x="103578" y="99912"/>
                  </a:lnTo>
                  <a:lnTo>
                    <a:pt x="100851" y="102429"/>
                  </a:lnTo>
                  <a:lnTo>
                    <a:pt x="98123" y="104756"/>
                  </a:lnTo>
                  <a:lnTo>
                    <a:pt x="95280" y="106893"/>
                  </a:lnTo>
                  <a:lnTo>
                    <a:pt x="92437" y="108935"/>
                  </a:lnTo>
                  <a:lnTo>
                    <a:pt x="89419" y="110740"/>
                  </a:lnTo>
                  <a:lnTo>
                    <a:pt x="86518" y="112354"/>
                  </a:lnTo>
                  <a:lnTo>
                    <a:pt x="83500" y="113826"/>
                  </a:lnTo>
                  <a:lnTo>
                    <a:pt x="80541" y="115156"/>
                  </a:lnTo>
                  <a:lnTo>
                    <a:pt x="77640" y="116296"/>
                  </a:lnTo>
                  <a:lnTo>
                    <a:pt x="74796" y="117293"/>
                  </a:lnTo>
                  <a:lnTo>
                    <a:pt x="72011" y="118100"/>
                  </a:lnTo>
                  <a:lnTo>
                    <a:pt x="69342" y="118812"/>
                  </a:lnTo>
                  <a:lnTo>
                    <a:pt x="66731" y="119335"/>
                  </a:lnTo>
                  <a:lnTo>
                    <a:pt x="64352" y="119667"/>
                  </a:lnTo>
                  <a:lnTo>
                    <a:pt x="62088" y="119952"/>
                  </a:lnTo>
                  <a:lnTo>
                    <a:pt x="60058" y="120000"/>
                  </a:lnTo>
                  <a:lnTo>
                    <a:pt x="57911" y="119952"/>
                  </a:lnTo>
                  <a:lnTo>
                    <a:pt x="55705" y="119667"/>
                  </a:lnTo>
                  <a:lnTo>
                    <a:pt x="53210" y="119335"/>
                  </a:lnTo>
                  <a:lnTo>
                    <a:pt x="50715" y="118812"/>
                  </a:lnTo>
                  <a:lnTo>
                    <a:pt x="48046" y="118100"/>
                  </a:lnTo>
                  <a:lnTo>
                    <a:pt x="45203" y="117293"/>
                  </a:lnTo>
                  <a:lnTo>
                    <a:pt x="42359" y="116296"/>
                  </a:lnTo>
                  <a:lnTo>
                    <a:pt x="39400" y="115156"/>
                  </a:lnTo>
                  <a:lnTo>
                    <a:pt x="36499" y="113826"/>
                  </a:lnTo>
                  <a:lnTo>
                    <a:pt x="33481" y="112354"/>
                  </a:lnTo>
                  <a:lnTo>
                    <a:pt x="30580" y="110740"/>
                  </a:lnTo>
                  <a:lnTo>
                    <a:pt x="27620" y="108935"/>
                  </a:lnTo>
                  <a:lnTo>
                    <a:pt x="24719" y="106893"/>
                  </a:lnTo>
                  <a:lnTo>
                    <a:pt x="21876" y="104756"/>
                  </a:lnTo>
                  <a:lnTo>
                    <a:pt x="19090" y="102429"/>
                  </a:lnTo>
                  <a:lnTo>
                    <a:pt x="16537" y="99912"/>
                  </a:lnTo>
                  <a:lnTo>
                    <a:pt x="13984" y="97206"/>
                  </a:lnTo>
                  <a:lnTo>
                    <a:pt x="11605" y="94356"/>
                  </a:lnTo>
                  <a:lnTo>
                    <a:pt x="9400" y="91317"/>
                  </a:lnTo>
                  <a:lnTo>
                    <a:pt x="7369" y="88088"/>
                  </a:lnTo>
                  <a:lnTo>
                    <a:pt x="5512" y="84622"/>
                  </a:lnTo>
                  <a:lnTo>
                    <a:pt x="3945" y="81013"/>
                  </a:lnTo>
                  <a:lnTo>
                    <a:pt x="2553" y="77214"/>
                  </a:lnTo>
                  <a:lnTo>
                    <a:pt x="1508" y="73177"/>
                  </a:lnTo>
                  <a:lnTo>
                    <a:pt x="696" y="69046"/>
                  </a:lnTo>
                  <a:lnTo>
                    <a:pt x="174" y="64629"/>
                  </a:lnTo>
                  <a:lnTo>
                    <a:pt x="0" y="60023"/>
                  </a:lnTo>
                  <a:lnTo>
                    <a:pt x="0" y="56462"/>
                  </a:lnTo>
                  <a:lnTo>
                    <a:pt x="58" y="52995"/>
                  </a:lnTo>
                  <a:lnTo>
                    <a:pt x="232" y="49624"/>
                  </a:lnTo>
                  <a:lnTo>
                    <a:pt x="464" y="46252"/>
                  </a:lnTo>
                  <a:lnTo>
                    <a:pt x="812" y="42928"/>
                  </a:lnTo>
                  <a:lnTo>
                    <a:pt x="1218" y="39746"/>
                  </a:lnTo>
                  <a:lnTo>
                    <a:pt x="1740" y="36660"/>
                  </a:lnTo>
                  <a:lnTo>
                    <a:pt x="2379" y="33620"/>
                  </a:lnTo>
                  <a:lnTo>
                    <a:pt x="3191" y="30676"/>
                  </a:lnTo>
                  <a:lnTo>
                    <a:pt x="4119" y="27827"/>
                  </a:lnTo>
                  <a:lnTo>
                    <a:pt x="5222" y="25120"/>
                  </a:lnTo>
                  <a:lnTo>
                    <a:pt x="6499" y="22461"/>
                  </a:lnTo>
                  <a:lnTo>
                    <a:pt x="7891" y="19944"/>
                  </a:lnTo>
                  <a:lnTo>
                    <a:pt x="9574" y="17570"/>
                  </a:lnTo>
                  <a:lnTo>
                    <a:pt x="11431" y="15338"/>
                  </a:lnTo>
                  <a:lnTo>
                    <a:pt x="13520" y="13201"/>
                  </a:lnTo>
                  <a:lnTo>
                    <a:pt x="15783" y="11206"/>
                  </a:lnTo>
                  <a:lnTo>
                    <a:pt x="18336" y="9307"/>
                  </a:lnTo>
                  <a:lnTo>
                    <a:pt x="21179" y="7645"/>
                  </a:lnTo>
                  <a:lnTo>
                    <a:pt x="24255" y="6078"/>
                  </a:lnTo>
                  <a:lnTo>
                    <a:pt x="27620" y="4748"/>
                  </a:lnTo>
                  <a:lnTo>
                    <a:pt x="31276" y="3514"/>
                  </a:lnTo>
                  <a:lnTo>
                    <a:pt x="35222" y="2469"/>
                  </a:lnTo>
                  <a:lnTo>
                    <a:pt x="39516" y="1614"/>
                  </a:lnTo>
                  <a:lnTo>
                    <a:pt x="44100" y="902"/>
                  </a:lnTo>
                  <a:lnTo>
                    <a:pt x="49032" y="379"/>
                  </a:lnTo>
                  <a:lnTo>
                    <a:pt x="54371" y="142"/>
                  </a:lnTo>
                  <a:lnTo>
                    <a:pt x="60058"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91" name="Google Shape;191;p32"/>
            <p:cNvSpPr/>
            <p:nvPr/>
          </p:nvSpPr>
          <p:spPr>
            <a:xfrm>
              <a:off x="7923213" y="4125913"/>
              <a:ext cx="3048000" cy="1643100"/>
            </a:xfrm>
            <a:custGeom>
              <a:rect b="b" l="l" r="r" t="t"/>
              <a:pathLst>
                <a:path extrusionOk="0" h="120000" w="120000">
                  <a:moveTo>
                    <a:pt x="75343" y="60000"/>
                  </a:moveTo>
                  <a:lnTo>
                    <a:pt x="75343" y="70260"/>
                  </a:lnTo>
                  <a:lnTo>
                    <a:pt x="85593" y="76173"/>
                  </a:lnTo>
                  <a:lnTo>
                    <a:pt x="95843" y="70260"/>
                  </a:lnTo>
                  <a:lnTo>
                    <a:pt x="95843" y="60000"/>
                  </a:lnTo>
                  <a:lnTo>
                    <a:pt x="75343" y="60000"/>
                  </a:lnTo>
                  <a:close/>
                  <a:moveTo>
                    <a:pt x="41093" y="0"/>
                  </a:moveTo>
                  <a:lnTo>
                    <a:pt x="41687" y="231"/>
                  </a:lnTo>
                  <a:lnTo>
                    <a:pt x="42281" y="869"/>
                  </a:lnTo>
                  <a:lnTo>
                    <a:pt x="44500" y="3826"/>
                  </a:lnTo>
                  <a:lnTo>
                    <a:pt x="46781" y="6376"/>
                  </a:lnTo>
                  <a:lnTo>
                    <a:pt x="49156" y="8521"/>
                  </a:lnTo>
                  <a:lnTo>
                    <a:pt x="51593" y="10202"/>
                  </a:lnTo>
                  <a:lnTo>
                    <a:pt x="54093" y="11420"/>
                  </a:lnTo>
                  <a:lnTo>
                    <a:pt x="54625" y="11826"/>
                  </a:lnTo>
                  <a:lnTo>
                    <a:pt x="55093" y="12405"/>
                  </a:lnTo>
                  <a:lnTo>
                    <a:pt x="55468" y="13159"/>
                  </a:lnTo>
                  <a:lnTo>
                    <a:pt x="55718" y="14028"/>
                  </a:lnTo>
                  <a:lnTo>
                    <a:pt x="60031" y="35072"/>
                  </a:lnTo>
                  <a:lnTo>
                    <a:pt x="64312" y="14028"/>
                  </a:lnTo>
                  <a:lnTo>
                    <a:pt x="64562" y="13159"/>
                  </a:lnTo>
                  <a:lnTo>
                    <a:pt x="64906" y="12405"/>
                  </a:lnTo>
                  <a:lnTo>
                    <a:pt x="65375" y="11826"/>
                  </a:lnTo>
                  <a:lnTo>
                    <a:pt x="65937" y="11420"/>
                  </a:lnTo>
                  <a:lnTo>
                    <a:pt x="68406" y="10202"/>
                  </a:lnTo>
                  <a:lnTo>
                    <a:pt x="70875" y="8521"/>
                  </a:lnTo>
                  <a:lnTo>
                    <a:pt x="73218" y="6376"/>
                  </a:lnTo>
                  <a:lnTo>
                    <a:pt x="75500" y="3826"/>
                  </a:lnTo>
                  <a:lnTo>
                    <a:pt x="77750" y="869"/>
                  </a:lnTo>
                  <a:lnTo>
                    <a:pt x="78312" y="231"/>
                  </a:lnTo>
                  <a:lnTo>
                    <a:pt x="78937" y="0"/>
                  </a:lnTo>
                  <a:lnTo>
                    <a:pt x="79593" y="57"/>
                  </a:lnTo>
                  <a:lnTo>
                    <a:pt x="80218" y="463"/>
                  </a:lnTo>
                  <a:lnTo>
                    <a:pt x="80312" y="637"/>
                  </a:lnTo>
                  <a:lnTo>
                    <a:pt x="81531" y="1797"/>
                  </a:lnTo>
                  <a:lnTo>
                    <a:pt x="82937" y="3246"/>
                  </a:lnTo>
                  <a:lnTo>
                    <a:pt x="84468" y="4695"/>
                  </a:lnTo>
                  <a:lnTo>
                    <a:pt x="86093" y="6318"/>
                  </a:lnTo>
                  <a:lnTo>
                    <a:pt x="87781" y="8057"/>
                  </a:lnTo>
                  <a:lnTo>
                    <a:pt x="89593" y="9797"/>
                  </a:lnTo>
                  <a:lnTo>
                    <a:pt x="91406" y="11652"/>
                  </a:lnTo>
                  <a:lnTo>
                    <a:pt x="93250" y="13507"/>
                  </a:lnTo>
                  <a:lnTo>
                    <a:pt x="95062" y="15420"/>
                  </a:lnTo>
                  <a:lnTo>
                    <a:pt x="96906" y="17275"/>
                  </a:lnTo>
                  <a:lnTo>
                    <a:pt x="98687" y="19130"/>
                  </a:lnTo>
                  <a:lnTo>
                    <a:pt x="100375" y="20927"/>
                  </a:lnTo>
                  <a:lnTo>
                    <a:pt x="102000" y="22666"/>
                  </a:lnTo>
                  <a:lnTo>
                    <a:pt x="103531" y="24231"/>
                  </a:lnTo>
                  <a:lnTo>
                    <a:pt x="104937" y="25855"/>
                  </a:lnTo>
                  <a:lnTo>
                    <a:pt x="106156" y="27188"/>
                  </a:lnTo>
                  <a:lnTo>
                    <a:pt x="107218" y="28463"/>
                  </a:lnTo>
                  <a:lnTo>
                    <a:pt x="108125" y="29565"/>
                  </a:lnTo>
                  <a:lnTo>
                    <a:pt x="109437" y="31536"/>
                  </a:lnTo>
                  <a:lnTo>
                    <a:pt x="110687" y="33797"/>
                  </a:lnTo>
                  <a:lnTo>
                    <a:pt x="111812" y="36521"/>
                  </a:lnTo>
                  <a:lnTo>
                    <a:pt x="112875" y="39478"/>
                  </a:lnTo>
                  <a:lnTo>
                    <a:pt x="113875" y="42724"/>
                  </a:lnTo>
                  <a:lnTo>
                    <a:pt x="114750" y="46202"/>
                  </a:lnTo>
                  <a:lnTo>
                    <a:pt x="115625" y="49913"/>
                  </a:lnTo>
                  <a:lnTo>
                    <a:pt x="116375" y="53739"/>
                  </a:lnTo>
                  <a:lnTo>
                    <a:pt x="117062" y="57681"/>
                  </a:lnTo>
                  <a:lnTo>
                    <a:pt x="117687" y="61797"/>
                  </a:lnTo>
                  <a:lnTo>
                    <a:pt x="118250" y="65855"/>
                  </a:lnTo>
                  <a:lnTo>
                    <a:pt x="118750" y="69913"/>
                  </a:lnTo>
                  <a:lnTo>
                    <a:pt x="119218" y="73971"/>
                  </a:lnTo>
                  <a:lnTo>
                    <a:pt x="119593" y="78028"/>
                  </a:lnTo>
                  <a:lnTo>
                    <a:pt x="120000" y="81855"/>
                  </a:lnTo>
                  <a:lnTo>
                    <a:pt x="120000" y="82898"/>
                  </a:lnTo>
                  <a:lnTo>
                    <a:pt x="119875" y="83942"/>
                  </a:lnTo>
                  <a:lnTo>
                    <a:pt x="119812" y="84173"/>
                  </a:lnTo>
                  <a:lnTo>
                    <a:pt x="119750" y="84579"/>
                  </a:lnTo>
                  <a:lnTo>
                    <a:pt x="119593" y="85043"/>
                  </a:lnTo>
                  <a:lnTo>
                    <a:pt x="119437" y="85739"/>
                  </a:lnTo>
                  <a:lnTo>
                    <a:pt x="119187" y="86550"/>
                  </a:lnTo>
                  <a:lnTo>
                    <a:pt x="118875" y="87420"/>
                  </a:lnTo>
                  <a:lnTo>
                    <a:pt x="118500" y="88463"/>
                  </a:lnTo>
                  <a:lnTo>
                    <a:pt x="118031" y="89623"/>
                  </a:lnTo>
                  <a:lnTo>
                    <a:pt x="117468" y="90782"/>
                  </a:lnTo>
                  <a:lnTo>
                    <a:pt x="116875" y="92057"/>
                  </a:lnTo>
                  <a:lnTo>
                    <a:pt x="116125" y="93507"/>
                  </a:lnTo>
                  <a:lnTo>
                    <a:pt x="115312" y="94898"/>
                  </a:lnTo>
                  <a:lnTo>
                    <a:pt x="114375" y="96347"/>
                  </a:lnTo>
                  <a:lnTo>
                    <a:pt x="113343" y="97855"/>
                  </a:lnTo>
                  <a:lnTo>
                    <a:pt x="112156" y="99420"/>
                  </a:lnTo>
                  <a:lnTo>
                    <a:pt x="110875" y="100927"/>
                  </a:lnTo>
                  <a:lnTo>
                    <a:pt x="109500" y="102492"/>
                  </a:lnTo>
                  <a:lnTo>
                    <a:pt x="107968" y="104115"/>
                  </a:lnTo>
                  <a:lnTo>
                    <a:pt x="106250" y="105565"/>
                  </a:lnTo>
                  <a:lnTo>
                    <a:pt x="104437" y="107188"/>
                  </a:lnTo>
                  <a:lnTo>
                    <a:pt x="102437" y="108579"/>
                  </a:lnTo>
                  <a:lnTo>
                    <a:pt x="100312" y="110028"/>
                  </a:lnTo>
                  <a:lnTo>
                    <a:pt x="97968" y="111420"/>
                  </a:lnTo>
                  <a:lnTo>
                    <a:pt x="95500" y="112811"/>
                  </a:lnTo>
                  <a:lnTo>
                    <a:pt x="92812" y="113971"/>
                  </a:lnTo>
                  <a:lnTo>
                    <a:pt x="90000" y="115130"/>
                  </a:lnTo>
                  <a:lnTo>
                    <a:pt x="86937" y="116173"/>
                  </a:lnTo>
                  <a:lnTo>
                    <a:pt x="83750" y="117159"/>
                  </a:lnTo>
                  <a:lnTo>
                    <a:pt x="80312" y="118028"/>
                  </a:lnTo>
                  <a:lnTo>
                    <a:pt x="76687" y="118608"/>
                  </a:lnTo>
                  <a:lnTo>
                    <a:pt x="72875" y="119246"/>
                  </a:lnTo>
                  <a:lnTo>
                    <a:pt x="68781" y="119652"/>
                  </a:lnTo>
                  <a:lnTo>
                    <a:pt x="64531" y="119884"/>
                  </a:lnTo>
                  <a:lnTo>
                    <a:pt x="60031" y="120000"/>
                  </a:lnTo>
                  <a:lnTo>
                    <a:pt x="55500" y="119884"/>
                  </a:lnTo>
                  <a:lnTo>
                    <a:pt x="51218" y="119652"/>
                  </a:lnTo>
                  <a:lnTo>
                    <a:pt x="47156" y="119246"/>
                  </a:lnTo>
                  <a:lnTo>
                    <a:pt x="43343" y="118608"/>
                  </a:lnTo>
                  <a:lnTo>
                    <a:pt x="39687" y="118028"/>
                  </a:lnTo>
                  <a:lnTo>
                    <a:pt x="36281" y="117159"/>
                  </a:lnTo>
                  <a:lnTo>
                    <a:pt x="33062" y="116173"/>
                  </a:lnTo>
                  <a:lnTo>
                    <a:pt x="30031" y="115130"/>
                  </a:lnTo>
                  <a:lnTo>
                    <a:pt x="27187" y="113971"/>
                  </a:lnTo>
                  <a:lnTo>
                    <a:pt x="24531" y="112811"/>
                  </a:lnTo>
                  <a:lnTo>
                    <a:pt x="22031" y="111420"/>
                  </a:lnTo>
                  <a:lnTo>
                    <a:pt x="19750" y="110028"/>
                  </a:lnTo>
                  <a:lnTo>
                    <a:pt x="17562" y="108579"/>
                  </a:lnTo>
                  <a:lnTo>
                    <a:pt x="15625" y="107188"/>
                  </a:lnTo>
                  <a:lnTo>
                    <a:pt x="13750" y="105565"/>
                  </a:lnTo>
                  <a:lnTo>
                    <a:pt x="12093" y="104115"/>
                  </a:lnTo>
                  <a:lnTo>
                    <a:pt x="10500" y="102492"/>
                  </a:lnTo>
                  <a:lnTo>
                    <a:pt x="9093" y="100927"/>
                  </a:lnTo>
                  <a:lnTo>
                    <a:pt x="7812" y="99420"/>
                  </a:lnTo>
                  <a:lnTo>
                    <a:pt x="6687" y="97855"/>
                  </a:lnTo>
                  <a:lnTo>
                    <a:pt x="5625" y="96347"/>
                  </a:lnTo>
                  <a:lnTo>
                    <a:pt x="4687" y="94898"/>
                  </a:lnTo>
                  <a:lnTo>
                    <a:pt x="3875" y="93507"/>
                  </a:lnTo>
                  <a:lnTo>
                    <a:pt x="3156" y="92057"/>
                  </a:lnTo>
                  <a:lnTo>
                    <a:pt x="2500" y="90782"/>
                  </a:lnTo>
                  <a:lnTo>
                    <a:pt x="1968" y="89623"/>
                  </a:lnTo>
                  <a:lnTo>
                    <a:pt x="1531" y="88463"/>
                  </a:lnTo>
                  <a:lnTo>
                    <a:pt x="1156" y="87420"/>
                  </a:lnTo>
                  <a:lnTo>
                    <a:pt x="812" y="86550"/>
                  </a:lnTo>
                  <a:lnTo>
                    <a:pt x="562" y="85739"/>
                  </a:lnTo>
                  <a:lnTo>
                    <a:pt x="375" y="85043"/>
                  </a:lnTo>
                  <a:lnTo>
                    <a:pt x="250" y="84579"/>
                  </a:lnTo>
                  <a:lnTo>
                    <a:pt x="156" y="84173"/>
                  </a:lnTo>
                  <a:lnTo>
                    <a:pt x="125" y="83942"/>
                  </a:lnTo>
                  <a:lnTo>
                    <a:pt x="0" y="82898"/>
                  </a:lnTo>
                  <a:lnTo>
                    <a:pt x="31" y="81855"/>
                  </a:lnTo>
                  <a:lnTo>
                    <a:pt x="156" y="80463"/>
                  </a:lnTo>
                  <a:lnTo>
                    <a:pt x="343" y="78550"/>
                  </a:lnTo>
                  <a:lnTo>
                    <a:pt x="562" y="76289"/>
                  </a:lnTo>
                  <a:lnTo>
                    <a:pt x="843" y="73565"/>
                  </a:lnTo>
                  <a:lnTo>
                    <a:pt x="1218" y="70550"/>
                  </a:lnTo>
                  <a:lnTo>
                    <a:pt x="1625" y="67304"/>
                  </a:lnTo>
                  <a:lnTo>
                    <a:pt x="2125" y="63942"/>
                  </a:lnTo>
                  <a:lnTo>
                    <a:pt x="2625" y="60347"/>
                  </a:lnTo>
                  <a:lnTo>
                    <a:pt x="3218" y="56753"/>
                  </a:lnTo>
                  <a:lnTo>
                    <a:pt x="3906" y="53101"/>
                  </a:lnTo>
                  <a:lnTo>
                    <a:pt x="4687" y="49449"/>
                  </a:lnTo>
                  <a:lnTo>
                    <a:pt x="5500" y="45913"/>
                  </a:lnTo>
                  <a:lnTo>
                    <a:pt x="6343" y="42492"/>
                  </a:lnTo>
                  <a:lnTo>
                    <a:pt x="7312" y="39246"/>
                  </a:lnTo>
                  <a:lnTo>
                    <a:pt x="8343" y="36347"/>
                  </a:lnTo>
                  <a:lnTo>
                    <a:pt x="9437" y="33681"/>
                  </a:lnTo>
                  <a:lnTo>
                    <a:pt x="10625" y="31362"/>
                  </a:lnTo>
                  <a:lnTo>
                    <a:pt x="11906" y="29565"/>
                  </a:lnTo>
                  <a:lnTo>
                    <a:pt x="12750" y="28463"/>
                  </a:lnTo>
                  <a:lnTo>
                    <a:pt x="13875" y="27188"/>
                  </a:lnTo>
                  <a:lnTo>
                    <a:pt x="15093" y="25855"/>
                  </a:lnTo>
                  <a:lnTo>
                    <a:pt x="16500" y="24231"/>
                  </a:lnTo>
                  <a:lnTo>
                    <a:pt x="18031" y="22666"/>
                  </a:lnTo>
                  <a:lnTo>
                    <a:pt x="19656" y="20927"/>
                  </a:lnTo>
                  <a:lnTo>
                    <a:pt x="21406" y="19130"/>
                  </a:lnTo>
                  <a:lnTo>
                    <a:pt x="23187" y="17217"/>
                  </a:lnTo>
                  <a:lnTo>
                    <a:pt x="25000" y="15420"/>
                  </a:lnTo>
                  <a:lnTo>
                    <a:pt x="26875" y="13507"/>
                  </a:lnTo>
                  <a:lnTo>
                    <a:pt x="28718" y="11594"/>
                  </a:lnTo>
                  <a:lnTo>
                    <a:pt x="30531" y="9681"/>
                  </a:lnTo>
                  <a:lnTo>
                    <a:pt x="32312" y="7884"/>
                  </a:lnTo>
                  <a:lnTo>
                    <a:pt x="34062" y="6202"/>
                  </a:lnTo>
                  <a:lnTo>
                    <a:pt x="35687" y="4579"/>
                  </a:lnTo>
                  <a:lnTo>
                    <a:pt x="37218" y="3072"/>
                  </a:lnTo>
                  <a:lnTo>
                    <a:pt x="38593" y="1623"/>
                  </a:lnTo>
                  <a:lnTo>
                    <a:pt x="39812" y="463"/>
                  </a:lnTo>
                  <a:lnTo>
                    <a:pt x="40406" y="57"/>
                  </a:lnTo>
                  <a:lnTo>
                    <a:pt x="41093"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92" name="Google Shape;192;p32"/>
          <p:cNvGrpSpPr/>
          <p:nvPr/>
        </p:nvGrpSpPr>
        <p:grpSpPr>
          <a:xfrm>
            <a:off x="2899327" y="2371754"/>
            <a:ext cx="337093" cy="399892"/>
            <a:chOff x="7337425" y="153988"/>
            <a:chExt cx="4208400" cy="4986187"/>
          </a:xfrm>
        </p:grpSpPr>
        <p:sp>
          <p:nvSpPr>
            <p:cNvPr id="193" name="Google Shape;193;p32"/>
            <p:cNvSpPr/>
            <p:nvPr/>
          </p:nvSpPr>
          <p:spPr>
            <a:xfrm>
              <a:off x="8329613" y="153988"/>
              <a:ext cx="2222400" cy="2957400"/>
            </a:xfrm>
            <a:custGeom>
              <a:rect b="b" l="l" r="r" t="t"/>
              <a:pathLst>
                <a:path extrusionOk="0" h="120000" w="120000">
                  <a:moveTo>
                    <a:pt x="60407" y="0"/>
                  </a:moveTo>
                  <a:lnTo>
                    <a:pt x="64265" y="64"/>
                  </a:lnTo>
                  <a:lnTo>
                    <a:pt x="67952" y="289"/>
                  </a:lnTo>
                  <a:lnTo>
                    <a:pt x="71382" y="740"/>
                  </a:lnTo>
                  <a:lnTo>
                    <a:pt x="74598" y="1352"/>
                  </a:lnTo>
                  <a:lnTo>
                    <a:pt x="77599" y="2028"/>
                  </a:lnTo>
                  <a:lnTo>
                    <a:pt x="80385" y="2834"/>
                  </a:lnTo>
                  <a:lnTo>
                    <a:pt x="82958" y="3735"/>
                  </a:lnTo>
                  <a:lnTo>
                    <a:pt x="85316" y="4734"/>
                  </a:lnTo>
                  <a:lnTo>
                    <a:pt x="87931" y="5958"/>
                  </a:lnTo>
                  <a:lnTo>
                    <a:pt x="90332" y="7181"/>
                  </a:lnTo>
                  <a:lnTo>
                    <a:pt x="92390" y="8438"/>
                  </a:lnTo>
                  <a:lnTo>
                    <a:pt x="94105" y="9597"/>
                  </a:lnTo>
                  <a:lnTo>
                    <a:pt x="95562" y="10756"/>
                  </a:lnTo>
                  <a:lnTo>
                    <a:pt x="96806" y="11819"/>
                  </a:lnTo>
                  <a:lnTo>
                    <a:pt x="97792" y="12721"/>
                  </a:lnTo>
                  <a:lnTo>
                    <a:pt x="98520" y="13526"/>
                  </a:lnTo>
                  <a:lnTo>
                    <a:pt x="99078" y="14074"/>
                  </a:lnTo>
                  <a:lnTo>
                    <a:pt x="99335" y="14460"/>
                  </a:lnTo>
                  <a:lnTo>
                    <a:pt x="99506" y="14621"/>
                  </a:lnTo>
                  <a:lnTo>
                    <a:pt x="99592" y="14621"/>
                  </a:lnTo>
                  <a:lnTo>
                    <a:pt x="99849" y="14621"/>
                  </a:lnTo>
                  <a:lnTo>
                    <a:pt x="100235" y="14685"/>
                  </a:lnTo>
                  <a:lnTo>
                    <a:pt x="100836" y="14814"/>
                  </a:lnTo>
                  <a:lnTo>
                    <a:pt x="101564" y="14943"/>
                  </a:lnTo>
                  <a:lnTo>
                    <a:pt x="102379" y="15136"/>
                  </a:lnTo>
                  <a:lnTo>
                    <a:pt x="103279" y="15426"/>
                  </a:lnTo>
                  <a:lnTo>
                    <a:pt x="104180" y="15813"/>
                  </a:lnTo>
                  <a:lnTo>
                    <a:pt x="105251" y="16231"/>
                  </a:lnTo>
                  <a:lnTo>
                    <a:pt x="106323" y="16779"/>
                  </a:lnTo>
                  <a:lnTo>
                    <a:pt x="107481" y="17455"/>
                  </a:lnTo>
                  <a:lnTo>
                    <a:pt x="108510" y="18260"/>
                  </a:lnTo>
                  <a:lnTo>
                    <a:pt x="109667" y="19194"/>
                  </a:lnTo>
                  <a:lnTo>
                    <a:pt x="110739" y="20225"/>
                  </a:lnTo>
                  <a:lnTo>
                    <a:pt x="111725" y="21449"/>
                  </a:lnTo>
                  <a:lnTo>
                    <a:pt x="112711" y="22801"/>
                  </a:lnTo>
                  <a:lnTo>
                    <a:pt x="113612" y="24347"/>
                  </a:lnTo>
                  <a:lnTo>
                    <a:pt x="114426" y="26086"/>
                  </a:lnTo>
                  <a:lnTo>
                    <a:pt x="115155" y="28051"/>
                  </a:lnTo>
                  <a:lnTo>
                    <a:pt x="115755" y="30144"/>
                  </a:lnTo>
                  <a:lnTo>
                    <a:pt x="116227" y="32463"/>
                  </a:lnTo>
                  <a:lnTo>
                    <a:pt x="116484" y="35040"/>
                  </a:lnTo>
                  <a:lnTo>
                    <a:pt x="116570" y="37809"/>
                  </a:lnTo>
                  <a:lnTo>
                    <a:pt x="116484" y="40837"/>
                  </a:lnTo>
                  <a:lnTo>
                    <a:pt x="116227" y="44154"/>
                  </a:lnTo>
                  <a:lnTo>
                    <a:pt x="115755" y="47729"/>
                  </a:lnTo>
                  <a:lnTo>
                    <a:pt x="114983" y="51529"/>
                  </a:lnTo>
                  <a:lnTo>
                    <a:pt x="114083" y="54363"/>
                  </a:lnTo>
                  <a:lnTo>
                    <a:pt x="112968" y="57198"/>
                  </a:lnTo>
                  <a:lnTo>
                    <a:pt x="113869" y="57198"/>
                  </a:lnTo>
                  <a:lnTo>
                    <a:pt x="114683" y="57198"/>
                  </a:lnTo>
                  <a:lnTo>
                    <a:pt x="115584" y="57326"/>
                  </a:lnTo>
                  <a:lnTo>
                    <a:pt x="116398" y="57552"/>
                  </a:lnTo>
                  <a:lnTo>
                    <a:pt x="117213" y="57874"/>
                  </a:lnTo>
                  <a:lnTo>
                    <a:pt x="117942" y="58357"/>
                  </a:lnTo>
                  <a:lnTo>
                    <a:pt x="118628" y="58904"/>
                  </a:lnTo>
                  <a:lnTo>
                    <a:pt x="119099" y="59645"/>
                  </a:lnTo>
                  <a:lnTo>
                    <a:pt x="119614" y="60579"/>
                  </a:lnTo>
                  <a:lnTo>
                    <a:pt x="119828" y="61674"/>
                  </a:lnTo>
                  <a:lnTo>
                    <a:pt x="120000" y="62930"/>
                  </a:lnTo>
                  <a:lnTo>
                    <a:pt x="120000" y="64380"/>
                  </a:lnTo>
                  <a:lnTo>
                    <a:pt x="119828" y="66119"/>
                  </a:lnTo>
                  <a:lnTo>
                    <a:pt x="119442" y="68083"/>
                  </a:lnTo>
                  <a:lnTo>
                    <a:pt x="118756" y="70241"/>
                  </a:lnTo>
                  <a:lnTo>
                    <a:pt x="117942" y="72689"/>
                  </a:lnTo>
                  <a:lnTo>
                    <a:pt x="116827" y="75523"/>
                  </a:lnTo>
                  <a:lnTo>
                    <a:pt x="115669" y="77906"/>
                  </a:lnTo>
                  <a:lnTo>
                    <a:pt x="114598" y="79935"/>
                  </a:lnTo>
                  <a:lnTo>
                    <a:pt x="113526" y="81610"/>
                  </a:lnTo>
                  <a:lnTo>
                    <a:pt x="112540" y="82962"/>
                  </a:lnTo>
                  <a:lnTo>
                    <a:pt x="111554" y="84025"/>
                  </a:lnTo>
                  <a:lnTo>
                    <a:pt x="110568" y="84798"/>
                  </a:lnTo>
                  <a:lnTo>
                    <a:pt x="109667" y="85314"/>
                  </a:lnTo>
                  <a:lnTo>
                    <a:pt x="108767" y="85668"/>
                  </a:lnTo>
                  <a:lnTo>
                    <a:pt x="107952" y="85797"/>
                  </a:lnTo>
                  <a:lnTo>
                    <a:pt x="107224" y="88373"/>
                  </a:lnTo>
                  <a:lnTo>
                    <a:pt x="106237" y="91078"/>
                  </a:lnTo>
                  <a:lnTo>
                    <a:pt x="104908" y="93784"/>
                  </a:lnTo>
                  <a:lnTo>
                    <a:pt x="103365" y="96489"/>
                  </a:lnTo>
                  <a:lnTo>
                    <a:pt x="101479" y="99194"/>
                  </a:lnTo>
                  <a:lnTo>
                    <a:pt x="99335" y="101900"/>
                  </a:lnTo>
                  <a:lnTo>
                    <a:pt x="96891" y="104476"/>
                  </a:lnTo>
                  <a:lnTo>
                    <a:pt x="94190" y="107020"/>
                  </a:lnTo>
                  <a:lnTo>
                    <a:pt x="91232" y="109404"/>
                  </a:lnTo>
                  <a:lnTo>
                    <a:pt x="88017" y="111626"/>
                  </a:lnTo>
                  <a:lnTo>
                    <a:pt x="84587" y="113655"/>
                  </a:lnTo>
                  <a:lnTo>
                    <a:pt x="80900" y="115426"/>
                  </a:lnTo>
                  <a:lnTo>
                    <a:pt x="76956" y="117037"/>
                  </a:lnTo>
                  <a:lnTo>
                    <a:pt x="72797" y="118325"/>
                  </a:lnTo>
                  <a:lnTo>
                    <a:pt x="68595" y="119259"/>
                  </a:lnTo>
                  <a:lnTo>
                    <a:pt x="64265" y="119806"/>
                  </a:lnTo>
                  <a:lnTo>
                    <a:pt x="59892" y="120000"/>
                  </a:lnTo>
                  <a:lnTo>
                    <a:pt x="55562" y="119806"/>
                  </a:lnTo>
                  <a:lnTo>
                    <a:pt x="51318" y="119323"/>
                  </a:lnTo>
                  <a:lnTo>
                    <a:pt x="47031" y="118389"/>
                  </a:lnTo>
                  <a:lnTo>
                    <a:pt x="42872" y="117101"/>
                  </a:lnTo>
                  <a:lnTo>
                    <a:pt x="38842" y="115491"/>
                  </a:lnTo>
                  <a:lnTo>
                    <a:pt x="35155" y="113719"/>
                  </a:lnTo>
                  <a:lnTo>
                    <a:pt x="31725" y="111690"/>
                  </a:lnTo>
                  <a:lnTo>
                    <a:pt x="28510" y="109468"/>
                  </a:lnTo>
                  <a:lnTo>
                    <a:pt x="25551" y="107085"/>
                  </a:lnTo>
                  <a:lnTo>
                    <a:pt x="22851" y="104541"/>
                  </a:lnTo>
                  <a:lnTo>
                    <a:pt x="20493" y="101964"/>
                  </a:lnTo>
                  <a:lnTo>
                    <a:pt x="18349" y="99259"/>
                  </a:lnTo>
                  <a:lnTo>
                    <a:pt x="16548" y="96553"/>
                  </a:lnTo>
                  <a:lnTo>
                    <a:pt x="15005" y="93784"/>
                  </a:lnTo>
                  <a:lnTo>
                    <a:pt x="13676" y="91078"/>
                  </a:lnTo>
                  <a:lnTo>
                    <a:pt x="12690" y="88373"/>
                  </a:lnTo>
                  <a:lnTo>
                    <a:pt x="12047" y="85797"/>
                  </a:lnTo>
                  <a:lnTo>
                    <a:pt x="11232" y="85668"/>
                  </a:lnTo>
                  <a:lnTo>
                    <a:pt x="10332" y="85314"/>
                  </a:lnTo>
                  <a:lnTo>
                    <a:pt x="9431" y="84798"/>
                  </a:lnTo>
                  <a:lnTo>
                    <a:pt x="8445" y="84025"/>
                  </a:lnTo>
                  <a:lnTo>
                    <a:pt x="7459" y="82962"/>
                  </a:lnTo>
                  <a:lnTo>
                    <a:pt x="6387" y="81610"/>
                  </a:lnTo>
                  <a:lnTo>
                    <a:pt x="5401" y="79935"/>
                  </a:lnTo>
                  <a:lnTo>
                    <a:pt x="4330" y="77906"/>
                  </a:lnTo>
                  <a:lnTo>
                    <a:pt x="3172" y="75523"/>
                  </a:lnTo>
                  <a:lnTo>
                    <a:pt x="2100" y="72689"/>
                  </a:lnTo>
                  <a:lnTo>
                    <a:pt x="1200" y="70241"/>
                  </a:lnTo>
                  <a:lnTo>
                    <a:pt x="643" y="68083"/>
                  </a:lnTo>
                  <a:lnTo>
                    <a:pt x="214" y="66119"/>
                  </a:lnTo>
                  <a:lnTo>
                    <a:pt x="0" y="64380"/>
                  </a:lnTo>
                  <a:lnTo>
                    <a:pt x="0" y="62930"/>
                  </a:lnTo>
                  <a:lnTo>
                    <a:pt x="128" y="61674"/>
                  </a:lnTo>
                  <a:lnTo>
                    <a:pt x="471" y="60579"/>
                  </a:lnTo>
                  <a:lnTo>
                    <a:pt x="900" y="59645"/>
                  </a:lnTo>
                  <a:lnTo>
                    <a:pt x="1457" y="58904"/>
                  </a:lnTo>
                  <a:lnTo>
                    <a:pt x="2015" y="58357"/>
                  </a:lnTo>
                  <a:lnTo>
                    <a:pt x="2786" y="57874"/>
                  </a:lnTo>
                  <a:lnTo>
                    <a:pt x="3601" y="57552"/>
                  </a:lnTo>
                  <a:lnTo>
                    <a:pt x="4415" y="57326"/>
                  </a:lnTo>
                  <a:lnTo>
                    <a:pt x="5316" y="57198"/>
                  </a:lnTo>
                  <a:lnTo>
                    <a:pt x="6216" y="57198"/>
                  </a:lnTo>
                  <a:lnTo>
                    <a:pt x="7116" y="57198"/>
                  </a:lnTo>
                  <a:lnTo>
                    <a:pt x="5873" y="54363"/>
                  </a:lnTo>
                  <a:lnTo>
                    <a:pt x="5058" y="51529"/>
                  </a:lnTo>
                  <a:lnTo>
                    <a:pt x="4330" y="48341"/>
                  </a:lnTo>
                  <a:lnTo>
                    <a:pt x="3815" y="45217"/>
                  </a:lnTo>
                  <a:lnTo>
                    <a:pt x="3601" y="42190"/>
                  </a:lnTo>
                  <a:lnTo>
                    <a:pt x="3687" y="39162"/>
                  </a:lnTo>
                  <a:lnTo>
                    <a:pt x="4158" y="36231"/>
                  </a:lnTo>
                  <a:lnTo>
                    <a:pt x="4887" y="33333"/>
                  </a:lnTo>
                  <a:lnTo>
                    <a:pt x="6130" y="30144"/>
                  </a:lnTo>
                  <a:lnTo>
                    <a:pt x="7674" y="27117"/>
                  </a:lnTo>
                  <a:lnTo>
                    <a:pt x="9474" y="24283"/>
                  </a:lnTo>
                  <a:lnTo>
                    <a:pt x="11618" y="21642"/>
                  </a:lnTo>
                  <a:lnTo>
                    <a:pt x="13933" y="19194"/>
                  </a:lnTo>
                  <a:lnTo>
                    <a:pt x="16463" y="16908"/>
                  </a:lnTo>
                  <a:lnTo>
                    <a:pt x="19078" y="14750"/>
                  </a:lnTo>
                  <a:lnTo>
                    <a:pt x="22036" y="12495"/>
                  </a:lnTo>
                  <a:lnTo>
                    <a:pt x="25294" y="10402"/>
                  </a:lnTo>
                  <a:lnTo>
                    <a:pt x="28681" y="8438"/>
                  </a:lnTo>
                  <a:lnTo>
                    <a:pt x="32111" y="6634"/>
                  </a:lnTo>
                  <a:lnTo>
                    <a:pt x="35069" y="5217"/>
                  </a:lnTo>
                  <a:lnTo>
                    <a:pt x="38199" y="3929"/>
                  </a:lnTo>
                  <a:lnTo>
                    <a:pt x="41457" y="2769"/>
                  </a:lnTo>
                  <a:lnTo>
                    <a:pt x="44844" y="1771"/>
                  </a:lnTo>
                  <a:lnTo>
                    <a:pt x="48531" y="966"/>
                  </a:lnTo>
                  <a:lnTo>
                    <a:pt x="52390" y="418"/>
                  </a:lnTo>
                  <a:lnTo>
                    <a:pt x="56377" y="128"/>
                  </a:lnTo>
                  <a:lnTo>
                    <a:pt x="60407"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94" name="Google Shape;194;p32"/>
            <p:cNvSpPr/>
            <p:nvPr/>
          </p:nvSpPr>
          <p:spPr>
            <a:xfrm>
              <a:off x="7337425" y="2987675"/>
              <a:ext cx="4208400" cy="2152500"/>
            </a:xfrm>
            <a:custGeom>
              <a:rect b="b" l="l" r="r" t="t"/>
              <a:pathLst>
                <a:path extrusionOk="0" h="120000" w="120000">
                  <a:moveTo>
                    <a:pt x="38695" y="0"/>
                  </a:moveTo>
                  <a:lnTo>
                    <a:pt x="48199" y="58938"/>
                  </a:lnTo>
                  <a:lnTo>
                    <a:pt x="50032" y="69992"/>
                  </a:lnTo>
                  <a:lnTo>
                    <a:pt x="50054" y="69815"/>
                  </a:lnTo>
                  <a:lnTo>
                    <a:pt x="51616" y="79189"/>
                  </a:lnTo>
                  <a:lnTo>
                    <a:pt x="56639" y="51333"/>
                  </a:lnTo>
                  <a:lnTo>
                    <a:pt x="55440" y="47885"/>
                  </a:lnTo>
                  <a:lnTo>
                    <a:pt x="54399" y="44568"/>
                  </a:lnTo>
                  <a:lnTo>
                    <a:pt x="53562" y="41650"/>
                  </a:lnTo>
                  <a:lnTo>
                    <a:pt x="52928" y="38865"/>
                  </a:lnTo>
                  <a:lnTo>
                    <a:pt x="52408" y="36300"/>
                  </a:lnTo>
                  <a:lnTo>
                    <a:pt x="52046" y="34045"/>
                  </a:lnTo>
                  <a:lnTo>
                    <a:pt x="51842" y="31923"/>
                  </a:lnTo>
                  <a:lnTo>
                    <a:pt x="51751" y="29977"/>
                  </a:lnTo>
                  <a:lnTo>
                    <a:pt x="51797" y="28209"/>
                  </a:lnTo>
                  <a:lnTo>
                    <a:pt x="51932" y="26705"/>
                  </a:lnTo>
                  <a:lnTo>
                    <a:pt x="52181" y="25246"/>
                  </a:lnTo>
                  <a:lnTo>
                    <a:pt x="52521" y="24053"/>
                  </a:lnTo>
                  <a:lnTo>
                    <a:pt x="52928" y="22991"/>
                  </a:lnTo>
                  <a:lnTo>
                    <a:pt x="53358" y="22063"/>
                  </a:lnTo>
                  <a:lnTo>
                    <a:pt x="53878" y="21179"/>
                  </a:lnTo>
                  <a:lnTo>
                    <a:pt x="54444" y="20427"/>
                  </a:lnTo>
                  <a:lnTo>
                    <a:pt x="54987" y="19941"/>
                  </a:lnTo>
                  <a:lnTo>
                    <a:pt x="55598" y="19410"/>
                  </a:lnTo>
                  <a:lnTo>
                    <a:pt x="56209" y="19012"/>
                  </a:lnTo>
                  <a:lnTo>
                    <a:pt x="56820" y="18658"/>
                  </a:lnTo>
                  <a:lnTo>
                    <a:pt x="57386" y="18393"/>
                  </a:lnTo>
                  <a:lnTo>
                    <a:pt x="57929" y="18260"/>
                  </a:lnTo>
                  <a:lnTo>
                    <a:pt x="58427" y="18172"/>
                  </a:lnTo>
                  <a:lnTo>
                    <a:pt x="58902" y="18084"/>
                  </a:lnTo>
                  <a:lnTo>
                    <a:pt x="59287" y="17995"/>
                  </a:lnTo>
                  <a:lnTo>
                    <a:pt x="59626" y="17995"/>
                  </a:lnTo>
                  <a:lnTo>
                    <a:pt x="59852" y="17995"/>
                  </a:lnTo>
                  <a:lnTo>
                    <a:pt x="59966" y="17995"/>
                  </a:lnTo>
                  <a:lnTo>
                    <a:pt x="60101" y="17995"/>
                  </a:lnTo>
                  <a:lnTo>
                    <a:pt x="60373" y="17995"/>
                  </a:lnTo>
                  <a:lnTo>
                    <a:pt x="60712" y="17995"/>
                  </a:lnTo>
                  <a:lnTo>
                    <a:pt x="61097" y="18084"/>
                  </a:lnTo>
                  <a:lnTo>
                    <a:pt x="61527" y="18172"/>
                  </a:lnTo>
                  <a:lnTo>
                    <a:pt x="62047" y="18260"/>
                  </a:lnTo>
                  <a:lnTo>
                    <a:pt x="62613" y="18393"/>
                  </a:lnTo>
                  <a:lnTo>
                    <a:pt x="63179" y="18658"/>
                  </a:lnTo>
                  <a:lnTo>
                    <a:pt x="63790" y="19012"/>
                  </a:lnTo>
                  <a:lnTo>
                    <a:pt x="64378" y="19410"/>
                  </a:lnTo>
                  <a:lnTo>
                    <a:pt x="64989" y="19941"/>
                  </a:lnTo>
                  <a:lnTo>
                    <a:pt x="65555" y="20427"/>
                  </a:lnTo>
                  <a:lnTo>
                    <a:pt x="66121" y="21179"/>
                  </a:lnTo>
                  <a:lnTo>
                    <a:pt x="66641" y="22063"/>
                  </a:lnTo>
                  <a:lnTo>
                    <a:pt x="67071" y="22991"/>
                  </a:lnTo>
                  <a:lnTo>
                    <a:pt x="67456" y="24053"/>
                  </a:lnTo>
                  <a:lnTo>
                    <a:pt x="67795" y="25246"/>
                  </a:lnTo>
                  <a:lnTo>
                    <a:pt x="68067" y="26705"/>
                  </a:lnTo>
                  <a:lnTo>
                    <a:pt x="68202" y="28209"/>
                  </a:lnTo>
                  <a:lnTo>
                    <a:pt x="68248" y="29977"/>
                  </a:lnTo>
                  <a:lnTo>
                    <a:pt x="68157" y="31923"/>
                  </a:lnTo>
                  <a:lnTo>
                    <a:pt x="67931" y="34045"/>
                  </a:lnTo>
                  <a:lnTo>
                    <a:pt x="67591" y="36300"/>
                  </a:lnTo>
                  <a:lnTo>
                    <a:pt x="67071" y="38865"/>
                  </a:lnTo>
                  <a:lnTo>
                    <a:pt x="66415" y="41650"/>
                  </a:lnTo>
                  <a:lnTo>
                    <a:pt x="65600" y="44568"/>
                  </a:lnTo>
                  <a:lnTo>
                    <a:pt x="64559" y="47885"/>
                  </a:lnTo>
                  <a:lnTo>
                    <a:pt x="63360" y="51333"/>
                  </a:lnTo>
                  <a:lnTo>
                    <a:pt x="68361" y="79189"/>
                  </a:lnTo>
                  <a:lnTo>
                    <a:pt x="69922" y="69815"/>
                  </a:lnTo>
                  <a:lnTo>
                    <a:pt x="69967" y="69992"/>
                  </a:lnTo>
                  <a:lnTo>
                    <a:pt x="71778" y="58938"/>
                  </a:lnTo>
                  <a:lnTo>
                    <a:pt x="81304" y="0"/>
                  </a:lnTo>
                  <a:lnTo>
                    <a:pt x="81395" y="176"/>
                  </a:lnTo>
                  <a:lnTo>
                    <a:pt x="81644" y="530"/>
                  </a:lnTo>
                  <a:lnTo>
                    <a:pt x="82096" y="1105"/>
                  </a:lnTo>
                  <a:lnTo>
                    <a:pt x="82685" y="1857"/>
                  </a:lnTo>
                  <a:lnTo>
                    <a:pt x="83477" y="2785"/>
                  </a:lnTo>
                  <a:lnTo>
                    <a:pt x="84337" y="3802"/>
                  </a:lnTo>
                  <a:lnTo>
                    <a:pt x="85423" y="5084"/>
                  </a:lnTo>
                  <a:lnTo>
                    <a:pt x="86577" y="6411"/>
                  </a:lnTo>
                  <a:lnTo>
                    <a:pt x="87889" y="7870"/>
                  </a:lnTo>
                  <a:lnTo>
                    <a:pt x="89315" y="9373"/>
                  </a:lnTo>
                  <a:lnTo>
                    <a:pt x="90831" y="10876"/>
                  </a:lnTo>
                  <a:lnTo>
                    <a:pt x="92460" y="12512"/>
                  </a:lnTo>
                  <a:lnTo>
                    <a:pt x="94248" y="14104"/>
                  </a:lnTo>
                  <a:lnTo>
                    <a:pt x="96058" y="15696"/>
                  </a:lnTo>
                  <a:lnTo>
                    <a:pt x="97959" y="17332"/>
                  </a:lnTo>
                  <a:lnTo>
                    <a:pt x="99950" y="18924"/>
                  </a:lnTo>
                  <a:lnTo>
                    <a:pt x="102032" y="20338"/>
                  </a:lnTo>
                  <a:lnTo>
                    <a:pt x="104159" y="21798"/>
                  </a:lnTo>
                  <a:lnTo>
                    <a:pt x="106354" y="23124"/>
                  </a:lnTo>
                  <a:lnTo>
                    <a:pt x="108572" y="24318"/>
                  </a:lnTo>
                  <a:lnTo>
                    <a:pt x="110247" y="25335"/>
                  </a:lnTo>
                  <a:lnTo>
                    <a:pt x="111763" y="26705"/>
                  </a:lnTo>
                  <a:lnTo>
                    <a:pt x="113143" y="28297"/>
                  </a:lnTo>
                  <a:lnTo>
                    <a:pt x="114365" y="30154"/>
                  </a:lnTo>
                  <a:lnTo>
                    <a:pt x="115406" y="32188"/>
                  </a:lnTo>
                  <a:lnTo>
                    <a:pt x="116311" y="34443"/>
                  </a:lnTo>
                  <a:lnTo>
                    <a:pt x="117126" y="36919"/>
                  </a:lnTo>
                  <a:lnTo>
                    <a:pt x="117827" y="39439"/>
                  </a:lnTo>
                  <a:lnTo>
                    <a:pt x="118393" y="42048"/>
                  </a:lnTo>
                  <a:lnTo>
                    <a:pt x="118868" y="44745"/>
                  </a:lnTo>
                  <a:lnTo>
                    <a:pt x="119207" y="47531"/>
                  </a:lnTo>
                  <a:lnTo>
                    <a:pt x="119524" y="50228"/>
                  </a:lnTo>
                  <a:lnTo>
                    <a:pt x="119728" y="53014"/>
                  </a:lnTo>
                  <a:lnTo>
                    <a:pt x="119864" y="55711"/>
                  </a:lnTo>
                  <a:lnTo>
                    <a:pt x="119954" y="58364"/>
                  </a:lnTo>
                  <a:lnTo>
                    <a:pt x="120000" y="60972"/>
                  </a:lnTo>
                  <a:lnTo>
                    <a:pt x="120000" y="63316"/>
                  </a:lnTo>
                  <a:lnTo>
                    <a:pt x="119954" y="65615"/>
                  </a:lnTo>
                  <a:lnTo>
                    <a:pt x="119909" y="67737"/>
                  </a:lnTo>
                  <a:lnTo>
                    <a:pt x="119909" y="67958"/>
                  </a:lnTo>
                  <a:lnTo>
                    <a:pt x="119864" y="68798"/>
                  </a:lnTo>
                  <a:lnTo>
                    <a:pt x="119818" y="70081"/>
                  </a:lnTo>
                  <a:lnTo>
                    <a:pt x="119728" y="71672"/>
                  </a:lnTo>
                  <a:lnTo>
                    <a:pt x="119637" y="73706"/>
                  </a:lnTo>
                  <a:lnTo>
                    <a:pt x="119547" y="75917"/>
                  </a:lnTo>
                  <a:lnTo>
                    <a:pt x="119434" y="78260"/>
                  </a:lnTo>
                  <a:lnTo>
                    <a:pt x="119298" y="80825"/>
                  </a:lnTo>
                  <a:lnTo>
                    <a:pt x="119162" y="83257"/>
                  </a:lnTo>
                  <a:lnTo>
                    <a:pt x="119049" y="85777"/>
                  </a:lnTo>
                  <a:lnTo>
                    <a:pt x="118913" y="88076"/>
                  </a:lnTo>
                  <a:lnTo>
                    <a:pt x="118732" y="90287"/>
                  </a:lnTo>
                  <a:lnTo>
                    <a:pt x="118597" y="92144"/>
                  </a:lnTo>
                  <a:lnTo>
                    <a:pt x="118483" y="92188"/>
                  </a:lnTo>
                  <a:lnTo>
                    <a:pt x="118212" y="92630"/>
                  </a:lnTo>
                  <a:lnTo>
                    <a:pt x="117737" y="93117"/>
                  </a:lnTo>
                  <a:lnTo>
                    <a:pt x="117058" y="93913"/>
                  </a:lnTo>
                  <a:lnTo>
                    <a:pt x="116221" y="94841"/>
                  </a:lnTo>
                  <a:lnTo>
                    <a:pt x="115180" y="95902"/>
                  </a:lnTo>
                  <a:lnTo>
                    <a:pt x="113980" y="97096"/>
                  </a:lnTo>
                  <a:lnTo>
                    <a:pt x="112600" y="98378"/>
                  </a:lnTo>
                  <a:lnTo>
                    <a:pt x="110993" y="99793"/>
                  </a:lnTo>
                  <a:lnTo>
                    <a:pt x="109251" y="101341"/>
                  </a:lnTo>
                  <a:lnTo>
                    <a:pt x="107350" y="102844"/>
                  </a:lnTo>
                  <a:lnTo>
                    <a:pt x="105268" y="104436"/>
                  </a:lnTo>
                  <a:lnTo>
                    <a:pt x="103028" y="106072"/>
                  </a:lnTo>
                  <a:lnTo>
                    <a:pt x="100652" y="107663"/>
                  </a:lnTo>
                  <a:lnTo>
                    <a:pt x="98095" y="109255"/>
                  </a:lnTo>
                  <a:lnTo>
                    <a:pt x="95379" y="110803"/>
                  </a:lnTo>
                  <a:lnTo>
                    <a:pt x="92460" y="112218"/>
                  </a:lnTo>
                  <a:lnTo>
                    <a:pt x="89451" y="113633"/>
                  </a:lnTo>
                  <a:lnTo>
                    <a:pt x="86237" y="115003"/>
                  </a:lnTo>
                  <a:lnTo>
                    <a:pt x="82911" y="116197"/>
                  </a:lnTo>
                  <a:lnTo>
                    <a:pt x="79449" y="117302"/>
                  </a:lnTo>
                  <a:lnTo>
                    <a:pt x="75806" y="118231"/>
                  </a:lnTo>
                  <a:lnTo>
                    <a:pt x="72095" y="118894"/>
                  </a:lnTo>
                  <a:lnTo>
                    <a:pt x="68157" y="119469"/>
                  </a:lnTo>
                  <a:lnTo>
                    <a:pt x="64129" y="119823"/>
                  </a:lnTo>
                  <a:lnTo>
                    <a:pt x="59966" y="119999"/>
                  </a:lnTo>
                  <a:lnTo>
                    <a:pt x="55779" y="119823"/>
                  </a:lnTo>
                  <a:lnTo>
                    <a:pt x="51751" y="119469"/>
                  </a:lnTo>
                  <a:lnTo>
                    <a:pt x="47859" y="118894"/>
                  </a:lnTo>
                  <a:lnTo>
                    <a:pt x="44103" y="118142"/>
                  </a:lnTo>
                  <a:lnTo>
                    <a:pt x="40460" y="117214"/>
                  </a:lnTo>
                  <a:lnTo>
                    <a:pt x="36997" y="116197"/>
                  </a:lnTo>
                  <a:lnTo>
                    <a:pt x="33671" y="115003"/>
                  </a:lnTo>
                  <a:lnTo>
                    <a:pt x="30503" y="113633"/>
                  </a:lnTo>
                  <a:lnTo>
                    <a:pt x="27471" y="112218"/>
                  </a:lnTo>
                  <a:lnTo>
                    <a:pt x="24574" y="110803"/>
                  </a:lnTo>
                  <a:lnTo>
                    <a:pt x="21859" y="109167"/>
                  </a:lnTo>
                  <a:lnTo>
                    <a:pt x="19302" y="107575"/>
                  </a:lnTo>
                  <a:lnTo>
                    <a:pt x="16881" y="106072"/>
                  </a:lnTo>
                  <a:lnTo>
                    <a:pt x="14618" y="104436"/>
                  </a:lnTo>
                  <a:lnTo>
                    <a:pt x="12558" y="102844"/>
                  </a:lnTo>
                  <a:lnTo>
                    <a:pt x="10635" y="101341"/>
                  </a:lnTo>
                  <a:lnTo>
                    <a:pt x="8915" y="99793"/>
                  </a:lnTo>
                  <a:lnTo>
                    <a:pt x="7354" y="98378"/>
                  </a:lnTo>
                  <a:lnTo>
                    <a:pt x="5973" y="97096"/>
                  </a:lnTo>
                  <a:lnTo>
                    <a:pt x="4752" y="95858"/>
                  </a:lnTo>
                  <a:lnTo>
                    <a:pt x="3711" y="94841"/>
                  </a:lnTo>
                  <a:lnTo>
                    <a:pt x="2851" y="93913"/>
                  </a:lnTo>
                  <a:lnTo>
                    <a:pt x="2217" y="93117"/>
                  </a:lnTo>
                  <a:lnTo>
                    <a:pt x="1719" y="92542"/>
                  </a:lnTo>
                  <a:lnTo>
                    <a:pt x="1425" y="92188"/>
                  </a:lnTo>
                  <a:lnTo>
                    <a:pt x="1335" y="92144"/>
                  </a:lnTo>
                  <a:lnTo>
                    <a:pt x="1221" y="90287"/>
                  </a:lnTo>
                  <a:lnTo>
                    <a:pt x="1040" y="88076"/>
                  </a:lnTo>
                  <a:lnTo>
                    <a:pt x="905" y="85777"/>
                  </a:lnTo>
                  <a:lnTo>
                    <a:pt x="769" y="83257"/>
                  </a:lnTo>
                  <a:lnTo>
                    <a:pt x="656" y="80825"/>
                  </a:lnTo>
                  <a:lnTo>
                    <a:pt x="520" y="78260"/>
                  </a:lnTo>
                  <a:lnTo>
                    <a:pt x="384" y="75917"/>
                  </a:lnTo>
                  <a:lnTo>
                    <a:pt x="294" y="73706"/>
                  </a:lnTo>
                  <a:lnTo>
                    <a:pt x="226" y="71672"/>
                  </a:lnTo>
                  <a:lnTo>
                    <a:pt x="181" y="70081"/>
                  </a:lnTo>
                  <a:lnTo>
                    <a:pt x="135" y="68798"/>
                  </a:lnTo>
                  <a:lnTo>
                    <a:pt x="90" y="67958"/>
                  </a:lnTo>
                  <a:lnTo>
                    <a:pt x="90" y="67737"/>
                  </a:lnTo>
                  <a:lnTo>
                    <a:pt x="45" y="65615"/>
                  </a:lnTo>
                  <a:lnTo>
                    <a:pt x="0" y="63316"/>
                  </a:lnTo>
                  <a:lnTo>
                    <a:pt x="0" y="60884"/>
                  </a:lnTo>
                  <a:lnTo>
                    <a:pt x="45" y="58364"/>
                  </a:lnTo>
                  <a:lnTo>
                    <a:pt x="135" y="55711"/>
                  </a:lnTo>
                  <a:lnTo>
                    <a:pt x="248" y="53014"/>
                  </a:lnTo>
                  <a:lnTo>
                    <a:pt x="475" y="50228"/>
                  </a:lnTo>
                  <a:lnTo>
                    <a:pt x="769" y="47442"/>
                  </a:lnTo>
                  <a:lnTo>
                    <a:pt x="1131" y="44745"/>
                  </a:lnTo>
                  <a:lnTo>
                    <a:pt x="1606" y="41960"/>
                  </a:lnTo>
                  <a:lnTo>
                    <a:pt x="2172" y="39351"/>
                  </a:lnTo>
                  <a:lnTo>
                    <a:pt x="2851" y="36831"/>
                  </a:lnTo>
                  <a:lnTo>
                    <a:pt x="3688" y="34443"/>
                  </a:lnTo>
                  <a:lnTo>
                    <a:pt x="4593" y="32188"/>
                  </a:lnTo>
                  <a:lnTo>
                    <a:pt x="5634" y="30154"/>
                  </a:lnTo>
                  <a:lnTo>
                    <a:pt x="6833" y="28297"/>
                  </a:lnTo>
                  <a:lnTo>
                    <a:pt x="8214" y="26705"/>
                  </a:lnTo>
                  <a:lnTo>
                    <a:pt x="9730" y="25335"/>
                  </a:lnTo>
                  <a:lnTo>
                    <a:pt x="11382" y="24318"/>
                  </a:lnTo>
                  <a:lnTo>
                    <a:pt x="13622" y="23124"/>
                  </a:lnTo>
                  <a:lnTo>
                    <a:pt x="15840" y="21798"/>
                  </a:lnTo>
                  <a:lnTo>
                    <a:pt x="17967" y="20338"/>
                  </a:lnTo>
                  <a:lnTo>
                    <a:pt x="20026" y="18924"/>
                  </a:lnTo>
                  <a:lnTo>
                    <a:pt x="22017" y="17332"/>
                  </a:lnTo>
                  <a:lnTo>
                    <a:pt x="23918" y="15696"/>
                  </a:lnTo>
                  <a:lnTo>
                    <a:pt x="25751" y="14104"/>
                  </a:lnTo>
                  <a:lnTo>
                    <a:pt x="27516" y="12512"/>
                  </a:lnTo>
                  <a:lnTo>
                    <a:pt x="29168" y="10876"/>
                  </a:lnTo>
                  <a:lnTo>
                    <a:pt x="30684" y="9373"/>
                  </a:lnTo>
                  <a:lnTo>
                    <a:pt x="32110" y="7870"/>
                  </a:lnTo>
                  <a:lnTo>
                    <a:pt x="33399" y="6411"/>
                  </a:lnTo>
                  <a:lnTo>
                    <a:pt x="34576" y="5084"/>
                  </a:lnTo>
                  <a:lnTo>
                    <a:pt x="35662" y="3802"/>
                  </a:lnTo>
                  <a:lnTo>
                    <a:pt x="36522" y="2785"/>
                  </a:lnTo>
                  <a:lnTo>
                    <a:pt x="37292" y="1857"/>
                  </a:lnTo>
                  <a:lnTo>
                    <a:pt x="37903" y="1105"/>
                  </a:lnTo>
                  <a:lnTo>
                    <a:pt x="38333" y="530"/>
                  </a:lnTo>
                  <a:lnTo>
                    <a:pt x="38604" y="176"/>
                  </a:lnTo>
                  <a:lnTo>
                    <a:pt x="3869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95" name="Google Shape;195;p32"/>
          <p:cNvGrpSpPr/>
          <p:nvPr/>
        </p:nvGrpSpPr>
        <p:grpSpPr>
          <a:xfrm>
            <a:off x="1062731" y="3612409"/>
            <a:ext cx="552208" cy="264595"/>
            <a:chOff x="-534988" y="385763"/>
            <a:chExt cx="7991438" cy="3829162"/>
          </a:xfrm>
        </p:grpSpPr>
        <p:sp>
          <p:nvSpPr>
            <p:cNvPr id="196" name="Google Shape;196;p32"/>
            <p:cNvSpPr/>
            <p:nvPr/>
          </p:nvSpPr>
          <p:spPr>
            <a:xfrm>
              <a:off x="1703387" y="2752725"/>
              <a:ext cx="3519600" cy="1462200"/>
            </a:xfrm>
            <a:custGeom>
              <a:rect b="b" l="l" r="r" t="t"/>
              <a:pathLst>
                <a:path extrusionOk="0" h="120000" w="120000">
                  <a:moveTo>
                    <a:pt x="40920" y="0"/>
                  </a:moveTo>
                  <a:lnTo>
                    <a:pt x="41136" y="2214"/>
                  </a:lnTo>
                  <a:lnTo>
                    <a:pt x="41569" y="5342"/>
                  </a:lnTo>
                  <a:lnTo>
                    <a:pt x="42056" y="9511"/>
                  </a:lnTo>
                  <a:lnTo>
                    <a:pt x="42706" y="14332"/>
                  </a:lnTo>
                  <a:lnTo>
                    <a:pt x="43464" y="19934"/>
                  </a:lnTo>
                  <a:lnTo>
                    <a:pt x="44221" y="25667"/>
                  </a:lnTo>
                  <a:lnTo>
                    <a:pt x="45142" y="31791"/>
                  </a:lnTo>
                  <a:lnTo>
                    <a:pt x="46008" y="38175"/>
                  </a:lnTo>
                  <a:lnTo>
                    <a:pt x="46928" y="44690"/>
                  </a:lnTo>
                  <a:lnTo>
                    <a:pt x="47848" y="51074"/>
                  </a:lnTo>
                  <a:lnTo>
                    <a:pt x="48660" y="57328"/>
                  </a:lnTo>
                  <a:lnTo>
                    <a:pt x="49526" y="63061"/>
                  </a:lnTo>
                  <a:lnTo>
                    <a:pt x="50338" y="68403"/>
                  </a:lnTo>
                  <a:lnTo>
                    <a:pt x="50987" y="73224"/>
                  </a:lnTo>
                  <a:lnTo>
                    <a:pt x="51583" y="77133"/>
                  </a:lnTo>
                  <a:lnTo>
                    <a:pt x="52070" y="80130"/>
                  </a:lnTo>
                  <a:lnTo>
                    <a:pt x="52395" y="82345"/>
                  </a:lnTo>
                  <a:lnTo>
                    <a:pt x="53531" y="23061"/>
                  </a:lnTo>
                  <a:lnTo>
                    <a:pt x="53044" y="20846"/>
                  </a:lnTo>
                  <a:lnTo>
                    <a:pt x="52557" y="18501"/>
                  </a:lnTo>
                  <a:lnTo>
                    <a:pt x="48822" y="781"/>
                  </a:lnTo>
                  <a:lnTo>
                    <a:pt x="50663" y="3517"/>
                  </a:lnTo>
                  <a:lnTo>
                    <a:pt x="52665" y="5993"/>
                  </a:lnTo>
                  <a:lnTo>
                    <a:pt x="54884" y="7687"/>
                  </a:lnTo>
                  <a:lnTo>
                    <a:pt x="57266" y="8990"/>
                  </a:lnTo>
                  <a:lnTo>
                    <a:pt x="59810" y="9120"/>
                  </a:lnTo>
                  <a:lnTo>
                    <a:pt x="62462" y="8729"/>
                  </a:lnTo>
                  <a:lnTo>
                    <a:pt x="64952" y="7687"/>
                  </a:lnTo>
                  <a:lnTo>
                    <a:pt x="67280" y="5732"/>
                  </a:lnTo>
                  <a:lnTo>
                    <a:pt x="69282" y="3387"/>
                  </a:lnTo>
                  <a:lnTo>
                    <a:pt x="71069" y="390"/>
                  </a:lnTo>
                  <a:lnTo>
                    <a:pt x="67280" y="18501"/>
                  </a:lnTo>
                  <a:lnTo>
                    <a:pt x="66792" y="20846"/>
                  </a:lnTo>
                  <a:lnTo>
                    <a:pt x="66305" y="23061"/>
                  </a:lnTo>
                  <a:lnTo>
                    <a:pt x="67442" y="82345"/>
                  </a:lnTo>
                  <a:lnTo>
                    <a:pt x="67767" y="80390"/>
                  </a:lnTo>
                  <a:lnTo>
                    <a:pt x="68200" y="77133"/>
                  </a:lnTo>
                  <a:lnTo>
                    <a:pt x="68849" y="73224"/>
                  </a:lnTo>
                  <a:lnTo>
                    <a:pt x="69499" y="68403"/>
                  </a:lnTo>
                  <a:lnTo>
                    <a:pt x="70257" y="63061"/>
                  </a:lnTo>
                  <a:lnTo>
                    <a:pt x="71069" y="57328"/>
                  </a:lnTo>
                  <a:lnTo>
                    <a:pt x="71989" y="51074"/>
                  </a:lnTo>
                  <a:lnTo>
                    <a:pt x="72909" y="44690"/>
                  </a:lnTo>
                  <a:lnTo>
                    <a:pt x="73829" y="38175"/>
                  </a:lnTo>
                  <a:lnTo>
                    <a:pt x="74695" y="31791"/>
                  </a:lnTo>
                  <a:lnTo>
                    <a:pt x="75561" y="25667"/>
                  </a:lnTo>
                  <a:lnTo>
                    <a:pt x="76373" y="19934"/>
                  </a:lnTo>
                  <a:lnTo>
                    <a:pt x="77131" y="14332"/>
                  </a:lnTo>
                  <a:lnTo>
                    <a:pt x="77780" y="9511"/>
                  </a:lnTo>
                  <a:lnTo>
                    <a:pt x="78267" y="5602"/>
                  </a:lnTo>
                  <a:lnTo>
                    <a:pt x="78700" y="2345"/>
                  </a:lnTo>
                  <a:lnTo>
                    <a:pt x="78917" y="0"/>
                  </a:lnTo>
                  <a:lnTo>
                    <a:pt x="84276" y="4560"/>
                  </a:lnTo>
                  <a:lnTo>
                    <a:pt x="89526" y="9381"/>
                  </a:lnTo>
                  <a:lnTo>
                    <a:pt x="94614" y="14462"/>
                  </a:lnTo>
                  <a:lnTo>
                    <a:pt x="94884" y="14723"/>
                  </a:lnTo>
                  <a:lnTo>
                    <a:pt x="95480" y="15244"/>
                  </a:lnTo>
                  <a:lnTo>
                    <a:pt x="96292" y="16156"/>
                  </a:lnTo>
                  <a:lnTo>
                    <a:pt x="97428" y="17068"/>
                  </a:lnTo>
                  <a:lnTo>
                    <a:pt x="98782" y="18501"/>
                  </a:lnTo>
                  <a:lnTo>
                    <a:pt x="100189" y="19934"/>
                  </a:lnTo>
                  <a:lnTo>
                    <a:pt x="101650" y="21237"/>
                  </a:lnTo>
                  <a:lnTo>
                    <a:pt x="103166" y="22801"/>
                  </a:lnTo>
                  <a:lnTo>
                    <a:pt x="104627" y="24234"/>
                  </a:lnTo>
                  <a:lnTo>
                    <a:pt x="106035" y="25798"/>
                  </a:lnTo>
                  <a:lnTo>
                    <a:pt x="107225" y="27100"/>
                  </a:lnTo>
                  <a:lnTo>
                    <a:pt x="108092" y="28013"/>
                  </a:lnTo>
                  <a:lnTo>
                    <a:pt x="108200" y="28273"/>
                  </a:lnTo>
                  <a:lnTo>
                    <a:pt x="108362" y="28273"/>
                  </a:lnTo>
                  <a:lnTo>
                    <a:pt x="108525" y="28664"/>
                  </a:lnTo>
                  <a:lnTo>
                    <a:pt x="108795" y="28794"/>
                  </a:lnTo>
                  <a:lnTo>
                    <a:pt x="108958" y="29055"/>
                  </a:lnTo>
                  <a:lnTo>
                    <a:pt x="109012" y="29185"/>
                  </a:lnTo>
                  <a:lnTo>
                    <a:pt x="109120" y="29185"/>
                  </a:lnTo>
                  <a:lnTo>
                    <a:pt x="109769" y="30488"/>
                  </a:lnTo>
                  <a:lnTo>
                    <a:pt x="110419" y="31791"/>
                  </a:lnTo>
                  <a:lnTo>
                    <a:pt x="111014" y="33615"/>
                  </a:lnTo>
                  <a:lnTo>
                    <a:pt x="111664" y="35439"/>
                  </a:lnTo>
                  <a:lnTo>
                    <a:pt x="112151" y="37003"/>
                  </a:lnTo>
                  <a:lnTo>
                    <a:pt x="112584" y="38436"/>
                  </a:lnTo>
                  <a:lnTo>
                    <a:pt x="112801" y="39348"/>
                  </a:lnTo>
                  <a:lnTo>
                    <a:pt x="112963" y="39609"/>
                  </a:lnTo>
                  <a:lnTo>
                    <a:pt x="113396" y="42214"/>
                  </a:lnTo>
                  <a:lnTo>
                    <a:pt x="113667" y="44690"/>
                  </a:lnTo>
                  <a:lnTo>
                    <a:pt x="114208" y="48990"/>
                  </a:lnTo>
                  <a:lnTo>
                    <a:pt x="114966" y="54071"/>
                  </a:lnTo>
                  <a:lnTo>
                    <a:pt x="115723" y="59934"/>
                  </a:lnTo>
                  <a:lnTo>
                    <a:pt x="116535" y="66058"/>
                  </a:lnTo>
                  <a:lnTo>
                    <a:pt x="117347" y="72182"/>
                  </a:lnTo>
                  <a:lnTo>
                    <a:pt x="118105" y="78436"/>
                  </a:lnTo>
                  <a:lnTo>
                    <a:pt x="118755" y="83908"/>
                  </a:lnTo>
                  <a:lnTo>
                    <a:pt x="119350" y="88990"/>
                  </a:lnTo>
                  <a:lnTo>
                    <a:pt x="119783" y="92899"/>
                  </a:lnTo>
                  <a:lnTo>
                    <a:pt x="119837" y="94723"/>
                  </a:lnTo>
                  <a:lnTo>
                    <a:pt x="120000" y="96286"/>
                  </a:lnTo>
                  <a:lnTo>
                    <a:pt x="119837" y="101107"/>
                  </a:lnTo>
                  <a:lnTo>
                    <a:pt x="119296" y="105667"/>
                  </a:lnTo>
                  <a:lnTo>
                    <a:pt x="118376" y="109576"/>
                  </a:lnTo>
                  <a:lnTo>
                    <a:pt x="117131" y="112964"/>
                  </a:lnTo>
                  <a:lnTo>
                    <a:pt x="115723" y="115960"/>
                  </a:lnTo>
                  <a:lnTo>
                    <a:pt x="114046" y="118175"/>
                  </a:lnTo>
                  <a:lnTo>
                    <a:pt x="112151" y="119609"/>
                  </a:lnTo>
                  <a:lnTo>
                    <a:pt x="110202" y="120000"/>
                  </a:lnTo>
                  <a:lnTo>
                    <a:pt x="9797" y="120000"/>
                  </a:lnTo>
                  <a:lnTo>
                    <a:pt x="7848" y="119609"/>
                  </a:lnTo>
                  <a:lnTo>
                    <a:pt x="5953" y="118175"/>
                  </a:lnTo>
                  <a:lnTo>
                    <a:pt x="4276" y="115960"/>
                  </a:lnTo>
                  <a:lnTo>
                    <a:pt x="2868" y="112964"/>
                  </a:lnTo>
                  <a:lnTo>
                    <a:pt x="1623" y="109576"/>
                  </a:lnTo>
                  <a:lnTo>
                    <a:pt x="703" y="105667"/>
                  </a:lnTo>
                  <a:lnTo>
                    <a:pt x="162" y="101107"/>
                  </a:lnTo>
                  <a:lnTo>
                    <a:pt x="0" y="96286"/>
                  </a:lnTo>
                  <a:lnTo>
                    <a:pt x="54" y="92768"/>
                  </a:lnTo>
                  <a:lnTo>
                    <a:pt x="487" y="88990"/>
                  </a:lnTo>
                  <a:lnTo>
                    <a:pt x="1082" y="83778"/>
                  </a:lnTo>
                  <a:lnTo>
                    <a:pt x="1732" y="78175"/>
                  </a:lnTo>
                  <a:lnTo>
                    <a:pt x="2435" y="72052"/>
                  </a:lnTo>
                  <a:lnTo>
                    <a:pt x="3301" y="65798"/>
                  </a:lnTo>
                  <a:lnTo>
                    <a:pt x="4113" y="59674"/>
                  </a:lnTo>
                  <a:lnTo>
                    <a:pt x="4871" y="53941"/>
                  </a:lnTo>
                  <a:lnTo>
                    <a:pt x="5629" y="48729"/>
                  </a:lnTo>
                  <a:lnTo>
                    <a:pt x="6170" y="44560"/>
                  </a:lnTo>
                  <a:lnTo>
                    <a:pt x="6278" y="43387"/>
                  </a:lnTo>
                  <a:lnTo>
                    <a:pt x="6441" y="41954"/>
                  </a:lnTo>
                  <a:lnTo>
                    <a:pt x="6657" y="40781"/>
                  </a:lnTo>
                  <a:lnTo>
                    <a:pt x="6765" y="39739"/>
                  </a:lnTo>
                  <a:lnTo>
                    <a:pt x="6820" y="39609"/>
                  </a:lnTo>
                  <a:lnTo>
                    <a:pt x="7253" y="37785"/>
                  </a:lnTo>
                  <a:lnTo>
                    <a:pt x="7848" y="35960"/>
                  </a:lnTo>
                  <a:lnTo>
                    <a:pt x="8389" y="34397"/>
                  </a:lnTo>
                  <a:lnTo>
                    <a:pt x="9093" y="32833"/>
                  </a:lnTo>
                  <a:lnTo>
                    <a:pt x="9742" y="31270"/>
                  </a:lnTo>
                  <a:lnTo>
                    <a:pt x="10230" y="30228"/>
                  </a:lnTo>
                  <a:lnTo>
                    <a:pt x="10554" y="29446"/>
                  </a:lnTo>
                  <a:lnTo>
                    <a:pt x="10717" y="29185"/>
                  </a:lnTo>
                  <a:lnTo>
                    <a:pt x="10825" y="29055"/>
                  </a:lnTo>
                  <a:lnTo>
                    <a:pt x="10987" y="28794"/>
                  </a:lnTo>
                  <a:lnTo>
                    <a:pt x="11204" y="28664"/>
                  </a:lnTo>
                  <a:lnTo>
                    <a:pt x="11366" y="28273"/>
                  </a:lnTo>
                  <a:lnTo>
                    <a:pt x="11529" y="28013"/>
                  </a:lnTo>
                  <a:lnTo>
                    <a:pt x="11637" y="28013"/>
                  </a:lnTo>
                  <a:lnTo>
                    <a:pt x="12611" y="26840"/>
                  </a:lnTo>
                  <a:lnTo>
                    <a:pt x="13802" y="25667"/>
                  </a:lnTo>
                  <a:lnTo>
                    <a:pt x="15209" y="24234"/>
                  </a:lnTo>
                  <a:lnTo>
                    <a:pt x="16617" y="22801"/>
                  </a:lnTo>
                  <a:lnTo>
                    <a:pt x="18186" y="21237"/>
                  </a:lnTo>
                  <a:lnTo>
                    <a:pt x="19648" y="19674"/>
                  </a:lnTo>
                  <a:lnTo>
                    <a:pt x="21055" y="18241"/>
                  </a:lnTo>
                  <a:lnTo>
                    <a:pt x="22408" y="17068"/>
                  </a:lnTo>
                  <a:lnTo>
                    <a:pt x="23545" y="15895"/>
                  </a:lnTo>
                  <a:lnTo>
                    <a:pt x="24357" y="15114"/>
                  </a:lnTo>
                  <a:lnTo>
                    <a:pt x="24952" y="14462"/>
                  </a:lnTo>
                  <a:lnTo>
                    <a:pt x="25115" y="14332"/>
                  </a:lnTo>
                  <a:lnTo>
                    <a:pt x="30311" y="9381"/>
                  </a:lnTo>
                  <a:lnTo>
                    <a:pt x="35507" y="4560"/>
                  </a:lnTo>
                  <a:lnTo>
                    <a:pt x="40920"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97" name="Google Shape;197;p32"/>
            <p:cNvSpPr/>
            <p:nvPr/>
          </p:nvSpPr>
          <p:spPr>
            <a:xfrm>
              <a:off x="2540000" y="393700"/>
              <a:ext cx="1839900" cy="2227200"/>
            </a:xfrm>
            <a:custGeom>
              <a:rect b="b" l="l" r="r" t="t"/>
              <a:pathLst>
                <a:path extrusionOk="0" h="120000" w="120000">
                  <a:moveTo>
                    <a:pt x="58912" y="0"/>
                  </a:moveTo>
                  <a:lnTo>
                    <a:pt x="60983" y="0"/>
                  </a:lnTo>
                  <a:lnTo>
                    <a:pt x="67610" y="342"/>
                  </a:lnTo>
                  <a:lnTo>
                    <a:pt x="73925" y="1368"/>
                  </a:lnTo>
                  <a:lnTo>
                    <a:pt x="79930" y="3079"/>
                  </a:lnTo>
                  <a:lnTo>
                    <a:pt x="85625" y="5473"/>
                  </a:lnTo>
                  <a:lnTo>
                    <a:pt x="90698" y="8296"/>
                  </a:lnTo>
                  <a:lnTo>
                    <a:pt x="95461" y="11717"/>
                  </a:lnTo>
                  <a:lnTo>
                    <a:pt x="99603" y="15652"/>
                  </a:lnTo>
                  <a:lnTo>
                    <a:pt x="103019" y="19843"/>
                  </a:lnTo>
                  <a:lnTo>
                    <a:pt x="105918" y="24547"/>
                  </a:lnTo>
                  <a:lnTo>
                    <a:pt x="107989" y="29508"/>
                  </a:lnTo>
                  <a:lnTo>
                    <a:pt x="109232" y="34725"/>
                  </a:lnTo>
                  <a:lnTo>
                    <a:pt x="109749" y="40114"/>
                  </a:lnTo>
                  <a:lnTo>
                    <a:pt x="109749" y="41482"/>
                  </a:lnTo>
                  <a:lnTo>
                    <a:pt x="109542" y="43620"/>
                  </a:lnTo>
                  <a:lnTo>
                    <a:pt x="109335" y="46101"/>
                  </a:lnTo>
                  <a:lnTo>
                    <a:pt x="109232" y="48667"/>
                  </a:lnTo>
                  <a:lnTo>
                    <a:pt x="109232" y="51318"/>
                  </a:lnTo>
                  <a:lnTo>
                    <a:pt x="109025" y="53542"/>
                  </a:lnTo>
                  <a:lnTo>
                    <a:pt x="109025" y="55081"/>
                  </a:lnTo>
                  <a:lnTo>
                    <a:pt x="109542" y="55081"/>
                  </a:lnTo>
                  <a:lnTo>
                    <a:pt x="110371" y="54996"/>
                  </a:lnTo>
                  <a:lnTo>
                    <a:pt x="111406" y="54996"/>
                  </a:lnTo>
                  <a:lnTo>
                    <a:pt x="112752" y="54996"/>
                  </a:lnTo>
                  <a:lnTo>
                    <a:pt x="113994" y="55081"/>
                  </a:lnTo>
                  <a:lnTo>
                    <a:pt x="115340" y="55338"/>
                  </a:lnTo>
                  <a:lnTo>
                    <a:pt x="116686" y="55851"/>
                  </a:lnTo>
                  <a:lnTo>
                    <a:pt x="117929" y="56707"/>
                  </a:lnTo>
                  <a:lnTo>
                    <a:pt x="118861" y="57818"/>
                  </a:lnTo>
                  <a:lnTo>
                    <a:pt x="119689" y="59444"/>
                  </a:lnTo>
                  <a:lnTo>
                    <a:pt x="120000" y="61240"/>
                  </a:lnTo>
                  <a:lnTo>
                    <a:pt x="120000" y="63720"/>
                  </a:lnTo>
                  <a:lnTo>
                    <a:pt x="119378" y="68168"/>
                  </a:lnTo>
                  <a:lnTo>
                    <a:pt x="118446" y="71931"/>
                  </a:lnTo>
                  <a:lnTo>
                    <a:pt x="117411" y="74925"/>
                  </a:lnTo>
                  <a:lnTo>
                    <a:pt x="116376" y="77405"/>
                  </a:lnTo>
                  <a:lnTo>
                    <a:pt x="115030" y="79287"/>
                  </a:lnTo>
                  <a:lnTo>
                    <a:pt x="113787" y="80570"/>
                  </a:lnTo>
                  <a:lnTo>
                    <a:pt x="112545" y="81511"/>
                  </a:lnTo>
                  <a:lnTo>
                    <a:pt x="111302" y="82109"/>
                  </a:lnTo>
                  <a:lnTo>
                    <a:pt x="110060" y="82366"/>
                  </a:lnTo>
                  <a:lnTo>
                    <a:pt x="109025" y="82537"/>
                  </a:lnTo>
                  <a:lnTo>
                    <a:pt x="108093" y="82537"/>
                  </a:lnTo>
                  <a:lnTo>
                    <a:pt x="107368" y="82366"/>
                  </a:lnTo>
                  <a:lnTo>
                    <a:pt x="106850" y="82280"/>
                  </a:lnTo>
                  <a:lnTo>
                    <a:pt x="106643" y="82109"/>
                  </a:lnTo>
                  <a:lnTo>
                    <a:pt x="104158" y="87754"/>
                  </a:lnTo>
                  <a:lnTo>
                    <a:pt x="101466" y="92886"/>
                  </a:lnTo>
                  <a:lnTo>
                    <a:pt x="98671" y="97334"/>
                  </a:lnTo>
                  <a:lnTo>
                    <a:pt x="95461" y="101354"/>
                  </a:lnTo>
                  <a:lnTo>
                    <a:pt x="92148" y="104861"/>
                  </a:lnTo>
                  <a:lnTo>
                    <a:pt x="88835" y="107854"/>
                  </a:lnTo>
                  <a:lnTo>
                    <a:pt x="85314" y="110506"/>
                  </a:lnTo>
                  <a:lnTo>
                    <a:pt x="80759" y="113328"/>
                  </a:lnTo>
                  <a:lnTo>
                    <a:pt x="76514" y="115552"/>
                  </a:lnTo>
                  <a:lnTo>
                    <a:pt x="72372" y="117263"/>
                  </a:lnTo>
                  <a:lnTo>
                    <a:pt x="68748" y="118460"/>
                  </a:lnTo>
                  <a:lnTo>
                    <a:pt x="65539" y="119230"/>
                  </a:lnTo>
                  <a:lnTo>
                    <a:pt x="63157" y="119743"/>
                  </a:lnTo>
                  <a:lnTo>
                    <a:pt x="61604" y="119914"/>
                  </a:lnTo>
                  <a:lnTo>
                    <a:pt x="60983" y="120000"/>
                  </a:lnTo>
                  <a:lnTo>
                    <a:pt x="59119" y="120000"/>
                  </a:lnTo>
                  <a:lnTo>
                    <a:pt x="58498" y="119914"/>
                  </a:lnTo>
                  <a:lnTo>
                    <a:pt x="56842" y="119743"/>
                  </a:lnTo>
                  <a:lnTo>
                    <a:pt x="54460" y="119230"/>
                  </a:lnTo>
                  <a:lnTo>
                    <a:pt x="51354" y="118460"/>
                  </a:lnTo>
                  <a:lnTo>
                    <a:pt x="47730" y="117177"/>
                  </a:lnTo>
                  <a:lnTo>
                    <a:pt x="43589" y="115466"/>
                  </a:lnTo>
                  <a:lnTo>
                    <a:pt x="39137" y="113243"/>
                  </a:lnTo>
                  <a:lnTo>
                    <a:pt x="34581" y="110334"/>
                  </a:lnTo>
                  <a:lnTo>
                    <a:pt x="31061" y="107769"/>
                  </a:lnTo>
                  <a:lnTo>
                    <a:pt x="27748" y="104775"/>
                  </a:lnTo>
                  <a:lnTo>
                    <a:pt x="24641" y="101183"/>
                  </a:lnTo>
                  <a:lnTo>
                    <a:pt x="21432" y="97334"/>
                  </a:lnTo>
                  <a:lnTo>
                    <a:pt x="18429" y="92886"/>
                  </a:lnTo>
                  <a:lnTo>
                    <a:pt x="15737" y="87754"/>
                  </a:lnTo>
                  <a:lnTo>
                    <a:pt x="13356" y="82109"/>
                  </a:lnTo>
                  <a:lnTo>
                    <a:pt x="13252" y="82280"/>
                  </a:lnTo>
                  <a:lnTo>
                    <a:pt x="12735" y="82366"/>
                  </a:lnTo>
                  <a:lnTo>
                    <a:pt x="12010" y="82537"/>
                  </a:lnTo>
                  <a:lnTo>
                    <a:pt x="10974" y="82537"/>
                  </a:lnTo>
                  <a:lnTo>
                    <a:pt x="10043" y="82366"/>
                  </a:lnTo>
                  <a:lnTo>
                    <a:pt x="8800" y="82109"/>
                  </a:lnTo>
                  <a:lnTo>
                    <a:pt x="7558" y="81511"/>
                  </a:lnTo>
                  <a:lnTo>
                    <a:pt x="6315" y="80570"/>
                  </a:lnTo>
                  <a:lnTo>
                    <a:pt x="4969" y="79287"/>
                  </a:lnTo>
                  <a:lnTo>
                    <a:pt x="3727" y="77320"/>
                  </a:lnTo>
                  <a:lnTo>
                    <a:pt x="2691" y="74925"/>
                  </a:lnTo>
                  <a:lnTo>
                    <a:pt x="1553" y="71931"/>
                  </a:lnTo>
                  <a:lnTo>
                    <a:pt x="724" y="68168"/>
                  </a:lnTo>
                  <a:lnTo>
                    <a:pt x="103" y="63720"/>
                  </a:lnTo>
                  <a:lnTo>
                    <a:pt x="0" y="61240"/>
                  </a:lnTo>
                  <a:lnTo>
                    <a:pt x="414" y="59444"/>
                  </a:lnTo>
                  <a:lnTo>
                    <a:pt x="1035" y="57818"/>
                  </a:lnTo>
                  <a:lnTo>
                    <a:pt x="2174" y="56707"/>
                  </a:lnTo>
                  <a:lnTo>
                    <a:pt x="3313" y="55851"/>
                  </a:lnTo>
                  <a:lnTo>
                    <a:pt x="4659" y="55338"/>
                  </a:lnTo>
                  <a:lnTo>
                    <a:pt x="6005" y="55081"/>
                  </a:lnTo>
                  <a:lnTo>
                    <a:pt x="7351" y="54996"/>
                  </a:lnTo>
                  <a:lnTo>
                    <a:pt x="8697" y="54996"/>
                  </a:lnTo>
                  <a:lnTo>
                    <a:pt x="9628" y="54996"/>
                  </a:lnTo>
                  <a:lnTo>
                    <a:pt x="10560" y="55081"/>
                  </a:lnTo>
                  <a:lnTo>
                    <a:pt x="10974" y="55081"/>
                  </a:lnTo>
                  <a:lnTo>
                    <a:pt x="10871" y="53542"/>
                  </a:lnTo>
                  <a:lnTo>
                    <a:pt x="10871" y="51318"/>
                  </a:lnTo>
                  <a:lnTo>
                    <a:pt x="10664" y="48838"/>
                  </a:lnTo>
                  <a:lnTo>
                    <a:pt x="10560" y="46101"/>
                  </a:lnTo>
                  <a:lnTo>
                    <a:pt x="10353" y="43620"/>
                  </a:lnTo>
                  <a:lnTo>
                    <a:pt x="10353" y="41482"/>
                  </a:lnTo>
                  <a:lnTo>
                    <a:pt x="10250" y="40114"/>
                  </a:lnTo>
                  <a:lnTo>
                    <a:pt x="10664" y="34725"/>
                  </a:lnTo>
                  <a:lnTo>
                    <a:pt x="12010" y="29508"/>
                  </a:lnTo>
                  <a:lnTo>
                    <a:pt x="14184" y="24547"/>
                  </a:lnTo>
                  <a:lnTo>
                    <a:pt x="16876" y="19843"/>
                  </a:lnTo>
                  <a:lnTo>
                    <a:pt x="20500" y="15652"/>
                  </a:lnTo>
                  <a:lnTo>
                    <a:pt x="24641" y="11717"/>
                  </a:lnTo>
                  <a:lnTo>
                    <a:pt x="29197" y="8296"/>
                  </a:lnTo>
                  <a:lnTo>
                    <a:pt x="34477" y="5473"/>
                  </a:lnTo>
                  <a:lnTo>
                    <a:pt x="39965" y="3079"/>
                  </a:lnTo>
                  <a:lnTo>
                    <a:pt x="45970" y="1368"/>
                  </a:lnTo>
                  <a:lnTo>
                    <a:pt x="52286" y="342"/>
                  </a:lnTo>
                  <a:lnTo>
                    <a:pt x="58912"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98" name="Google Shape;198;p32"/>
            <p:cNvSpPr/>
            <p:nvPr/>
          </p:nvSpPr>
          <p:spPr>
            <a:xfrm>
              <a:off x="-534988" y="2446338"/>
              <a:ext cx="2786100" cy="1276200"/>
            </a:xfrm>
            <a:custGeom>
              <a:rect b="b" l="l" r="r" t="t"/>
              <a:pathLst>
                <a:path extrusionOk="0" h="120000" w="120000">
                  <a:moveTo>
                    <a:pt x="45128" y="0"/>
                  </a:moveTo>
                  <a:lnTo>
                    <a:pt x="45333" y="2388"/>
                  </a:lnTo>
                  <a:lnTo>
                    <a:pt x="45811" y="5970"/>
                  </a:lnTo>
                  <a:lnTo>
                    <a:pt x="46495" y="10298"/>
                  </a:lnTo>
                  <a:lnTo>
                    <a:pt x="47316" y="15820"/>
                  </a:lnTo>
                  <a:lnTo>
                    <a:pt x="48136" y="21492"/>
                  </a:lnTo>
                  <a:lnTo>
                    <a:pt x="49162" y="27910"/>
                  </a:lnTo>
                  <a:lnTo>
                    <a:pt x="50119" y="34776"/>
                  </a:lnTo>
                  <a:lnTo>
                    <a:pt x="51145" y="41492"/>
                  </a:lnTo>
                  <a:lnTo>
                    <a:pt x="52307" y="48208"/>
                  </a:lnTo>
                  <a:lnTo>
                    <a:pt x="53333" y="54925"/>
                  </a:lnTo>
                  <a:lnTo>
                    <a:pt x="54290" y="61194"/>
                  </a:lnTo>
                  <a:lnTo>
                    <a:pt x="55247" y="67014"/>
                  </a:lnTo>
                  <a:lnTo>
                    <a:pt x="56068" y="72388"/>
                  </a:lnTo>
                  <a:lnTo>
                    <a:pt x="56820" y="76716"/>
                  </a:lnTo>
                  <a:lnTo>
                    <a:pt x="57299" y="80000"/>
                  </a:lnTo>
                  <a:lnTo>
                    <a:pt x="57777" y="82388"/>
                  </a:lnTo>
                  <a:lnTo>
                    <a:pt x="59008" y="22835"/>
                  </a:lnTo>
                  <a:lnTo>
                    <a:pt x="58461" y="20746"/>
                  </a:lnTo>
                  <a:lnTo>
                    <a:pt x="57982" y="18507"/>
                  </a:lnTo>
                  <a:lnTo>
                    <a:pt x="53880" y="746"/>
                  </a:lnTo>
                  <a:lnTo>
                    <a:pt x="55794" y="3731"/>
                  </a:lnTo>
                  <a:lnTo>
                    <a:pt x="58051" y="5970"/>
                  </a:lnTo>
                  <a:lnTo>
                    <a:pt x="60444" y="7761"/>
                  </a:lnTo>
                  <a:lnTo>
                    <a:pt x="63179" y="8656"/>
                  </a:lnTo>
                  <a:lnTo>
                    <a:pt x="65982" y="9104"/>
                  </a:lnTo>
                  <a:lnTo>
                    <a:pt x="68923" y="8656"/>
                  </a:lnTo>
                  <a:lnTo>
                    <a:pt x="71658" y="7611"/>
                  </a:lnTo>
                  <a:lnTo>
                    <a:pt x="74119" y="5820"/>
                  </a:lnTo>
                  <a:lnTo>
                    <a:pt x="76307" y="3283"/>
                  </a:lnTo>
                  <a:lnTo>
                    <a:pt x="78290" y="298"/>
                  </a:lnTo>
                  <a:lnTo>
                    <a:pt x="74051" y="18507"/>
                  </a:lnTo>
                  <a:lnTo>
                    <a:pt x="73641" y="20746"/>
                  </a:lnTo>
                  <a:lnTo>
                    <a:pt x="73025" y="22835"/>
                  </a:lnTo>
                  <a:lnTo>
                    <a:pt x="74324" y="82388"/>
                  </a:lnTo>
                  <a:lnTo>
                    <a:pt x="74666" y="80000"/>
                  </a:lnTo>
                  <a:lnTo>
                    <a:pt x="75282" y="76716"/>
                  </a:lnTo>
                  <a:lnTo>
                    <a:pt x="75897" y="72089"/>
                  </a:lnTo>
                  <a:lnTo>
                    <a:pt x="76786" y="67014"/>
                  </a:lnTo>
                  <a:lnTo>
                    <a:pt x="77675" y="61194"/>
                  </a:lnTo>
                  <a:lnTo>
                    <a:pt x="78769" y="54776"/>
                  </a:lnTo>
                  <a:lnTo>
                    <a:pt x="79794" y="48208"/>
                  </a:lnTo>
                  <a:lnTo>
                    <a:pt x="80820" y="41343"/>
                  </a:lnTo>
                  <a:lnTo>
                    <a:pt x="81846" y="34776"/>
                  </a:lnTo>
                  <a:lnTo>
                    <a:pt x="82940" y="27910"/>
                  </a:lnTo>
                  <a:lnTo>
                    <a:pt x="83829" y="21492"/>
                  </a:lnTo>
                  <a:lnTo>
                    <a:pt x="84786" y="15820"/>
                  </a:lnTo>
                  <a:lnTo>
                    <a:pt x="85538" y="10298"/>
                  </a:lnTo>
                  <a:lnTo>
                    <a:pt x="86290" y="5970"/>
                  </a:lnTo>
                  <a:lnTo>
                    <a:pt x="86700" y="2388"/>
                  </a:lnTo>
                  <a:lnTo>
                    <a:pt x="86974" y="0"/>
                  </a:lnTo>
                  <a:lnTo>
                    <a:pt x="95794" y="6865"/>
                  </a:lnTo>
                  <a:lnTo>
                    <a:pt x="104341" y="14477"/>
                  </a:lnTo>
                  <a:lnTo>
                    <a:pt x="104615" y="14626"/>
                  </a:lnTo>
                  <a:lnTo>
                    <a:pt x="105367" y="15373"/>
                  </a:lnTo>
                  <a:lnTo>
                    <a:pt x="106393" y="16268"/>
                  </a:lnTo>
                  <a:lnTo>
                    <a:pt x="107897" y="17611"/>
                  </a:lnTo>
                  <a:lnTo>
                    <a:pt x="109538" y="18955"/>
                  </a:lnTo>
                  <a:lnTo>
                    <a:pt x="111316" y="20597"/>
                  </a:lnTo>
                  <a:lnTo>
                    <a:pt x="113094" y="22238"/>
                  </a:lnTo>
                  <a:lnTo>
                    <a:pt x="114871" y="24029"/>
                  </a:lnTo>
                  <a:lnTo>
                    <a:pt x="116512" y="25373"/>
                  </a:lnTo>
                  <a:lnTo>
                    <a:pt x="118017" y="26716"/>
                  </a:lnTo>
                  <a:lnTo>
                    <a:pt x="119179" y="28059"/>
                  </a:lnTo>
                  <a:lnTo>
                    <a:pt x="119384" y="28059"/>
                  </a:lnTo>
                  <a:lnTo>
                    <a:pt x="119589" y="28358"/>
                  </a:lnTo>
                  <a:lnTo>
                    <a:pt x="119794" y="28507"/>
                  </a:lnTo>
                  <a:lnTo>
                    <a:pt x="120000" y="28805"/>
                  </a:lnTo>
                  <a:lnTo>
                    <a:pt x="117675" y="30895"/>
                  </a:lnTo>
                  <a:lnTo>
                    <a:pt x="115282" y="33134"/>
                  </a:lnTo>
                  <a:lnTo>
                    <a:pt x="112888" y="35373"/>
                  </a:lnTo>
                  <a:lnTo>
                    <a:pt x="110495" y="37462"/>
                  </a:lnTo>
                  <a:lnTo>
                    <a:pt x="108376" y="39552"/>
                  </a:lnTo>
                  <a:lnTo>
                    <a:pt x="106735" y="41044"/>
                  </a:lnTo>
                  <a:lnTo>
                    <a:pt x="106188" y="41791"/>
                  </a:lnTo>
                  <a:lnTo>
                    <a:pt x="105367" y="42686"/>
                  </a:lnTo>
                  <a:lnTo>
                    <a:pt x="104547" y="43880"/>
                  </a:lnTo>
                  <a:lnTo>
                    <a:pt x="104410" y="43880"/>
                  </a:lnTo>
                  <a:lnTo>
                    <a:pt x="104341" y="44029"/>
                  </a:lnTo>
                  <a:lnTo>
                    <a:pt x="104205" y="44029"/>
                  </a:lnTo>
                  <a:lnTo>
                    <a:pt x="104000" y="44328"/>
                  </a:lnTo>
                  <a:lnTo>
                    <a:pt x="103042" y="45820"/>
                  </a:lnTo>
                  <a:lnTo>
                    <a:pt x="102153" y="47910"/>
                  </a:lnTo>
                  <a:lnTo>
                    <a:pt x="101264" y="49552"/>
                  </a:lnTo>
                  <a:lnTo>
                    <a:pt x="100649" y="50597"/>
                  </a:lnTo>
                  <a:lnTo>
                    <a:pt x="98598" y="55671"/>
                  </a:lnTo>
                  <a:lnTo>
                    <a:pt x="96888" y="60447"/>
                  </a:lnTo>
                  <a:lnTo>
                    <a:pt x="95794" y="65074"/>
                  </a:lnTo>
                  <a:lnTo>
                    <a:pt x="95658" y="65522"/>
                  </a:lnTo>
                  <a:lnTo>
                    <a:pt x="95521" y="66119"/>
                  </a:lnTo>
                  <a:lnTo>
                    <a:pt x="95111" y="68208"/>
                  </a:lnTo>
                  <a:lnTo>
                    <a:pt x="94700" y="70895"/>
                  </a:lnTo>
                  <a:lnTo>
                    <a:pt x="94427" y="73880"/>
                  </a:lnTo>
                  <a:lnTo>
                    <a:pt x="93333" y="80597"/>
                  </a:lnTo>
                  <a:lnTo>
                    <a:pt x="92307" y="88059"/>
                  </a:lnTo>
                  <a:lnTo>
                    <a:pt x="91076" y="95970"/>
                  </a:lnTo>
                  <a:lnTo>
                    <a:pt x="89914" y="104179"/>
                  </a:lnTo>
                  <a:lnTo>
                    <a:pt x="88752" y="112388"/>
                  </a:lnTo>
                  <a:lnTo>
                    <a:pt x="87794" y="120000"/>
                  </a:lnTo>
                  <a:lnTo>
                    <a:pt x="10871" y="120000"/>
                  </a:lnTo>
                  <a:lnTo>
                    <a:pt x="8341" y="119253"/>
                  </a:lnTo>
                  <a:lnTo>
                    <a:pt x="6085" y="117462"/>
                  </a:lnTo>
                  <a:lnTo>
                    <a:pt x="4102" y="114776"/>
                  </a:lnTo>
                  <a:lnTo>
                    <a:pt x="2393" y="111044"/>
                  </a:lnTo>
                  <a:lnTo>
                    <a:pt x="1162" y="106716"/>
                  </a:lnTo>
                  <a:lnTo>
                    <a:pt x="341" y="101791"/>
                  </a:lnTo>
                  <a:lnTo>
                    <a:pt x="0" y="96268"/>
                  </a:lnTo>
                  <a:lnTo>
                    <a:pt x="0" y="94477"/>
                  </a:lnTo>
                  <a:lnTo>
                    <a:pt x="136" y="92537"/>
                  </a:lnTo>
                  <a:lnTo>
                    <a:pt x="547" y="88805"/>
                  </a:lnTo>
                  <a:lnTo>
                    <a:pt x="1162" y="83731"/>
                  </a:lnTo>
                  <a:lnTo>
                    <a:pt x="1982" y="78059"/>
                  </a:lnTo>
                  <a:lnTo>
                    <a:pt x="2803" y="72089"/>
                  </a:lnTo>
                  <a:lnTo>
                    <a:pt x="3623" y="65671"/>
                  </a:lnTo>
                  <a:lnTo>
                    <a:pt x="4581" y="59850"/>
                  </a:lnTo>
                  <a:lnTo>
                    <a:pt x="5401" y="53880"/>
                  </a:lnTo>
                  <a:lnTo>
                    <a:pt x="6153" y="48805"/>
                  </a:lnTo>
                  <a:lnTo>
                    <a:pt x="6769" y="44477"/>
                  </a:lnTo>
                  <a:lnTo>
                    <a:pt x="7111" y="41940"/>
                  </a:lnTo>
                  <a:lnTo>
                    <a:pt x="7521" y="39552"/>
                  </a:lnTo>
                  <a:lnTo>
                    <a:pt x="7521" y="39552"/>
                  </a:lnTo>
                  <a:lnTo>
                    <a:pt x="8683" y="35373"/>
                  </a:lnTo>
                  <a:lnTo>
                    <a:pt x="10119" y="31940"/>
                  </a:lnTo>
                  <a:lnTo>
                    <a:pt x="11897" y="29253"/>
                  </a:lnTo>
                  <a:lnTo>
                    <a:pt x="12034" y="28955"/>
                  </a:lnTo>
                  <a:lnTo>
                    <a:pt x="12239" y="28805"/>
                  </a:lnTo>
                  <a:lnTo>
                    <a:pt x="12512" y="28358"/>
                  </a:lnTo>
                  <a:lnTo>
                    <a:pt x="12717" y="28059"/>
                  </a:lnTo>
                  <a:lnTo>
                    <a:pt x="12923" y="28059"/>
                  </a:lnTo>
                  <a:lnTo>
                    <a:pt x="14085" y="26716"/>
                  </a:lnTo>
                  <a:lnTo>
                    <a:pt x="15589" y="25373"/>
                  </a:lnTo>
                  <a:lnTo>
                    <a:pt x="17230" y="24029"/>
                  </a:lnTo>
                  <a:lnTo>
                    <a:pt x="19008" y="22238"/>
                  </a:lnTo>
                  <a:lnTo>
                    <a:pt x="20786" y="20597"/>
                  </a:lnTo>
                  <a:lnTo>
                    <a:pt x="22564" y="18955"/>
                  </a:lnTo>
                  <a:lnTo>
                    <a:pt x="24205" y="17611"/>
                  </a:lnTo>
                  <a:lnTo>
                    <a:pt x="25572" y="16268"/>
                  </a:lnTo>
                  <a:lnTo>
                    <a:pt x="26735" y="15373"/>
                  </a:lnTo>
                  <a:lnTo>
                    <a:pt x="27487" y="14626"/>
                  </a:lnTo>
                  <a:lnTo>
                    <a:pt x="27760" y="14477"/>
                  </a:lnTo>
                  <a:lnTo>
                    <a:pt x="33435" y="9402"/>
                  </a:lnTo>
                  <a:lnTo>
                    <a:pt x="39179" y="4626"/>
                  </a:lnTo>
                  <a:lnTo>
                    <a:pt x="45128"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99" name="Google Shape;199;p32"/>
            <p:cNvSpPr/>
            <p:nvPr/>
          </p:nvSpPr>
          <p:spPr>
            <a:xfrm>
              <a:off x="195262" y="385763"/>
              <a:ext cx="1601700" cy="1943100"/>
            </a:xfrm>
            <a:custGeom>
              <a:rect b="b" l="l" r="r" t="t"/>
              <a:pathLst>
                <a:path extrusionOk="0" h="120000" w="120000">
                  <a:moveTo>
                    <a:pt x="58989" y="0"/>
                  </a:moveTo>
                  <a:lnTo>
                    <a:pt x="61129" y="0"/>
                  </a:lnTo>
                  <a:lnTo>
                    <a:pt x="68265" y="490"/>
                  </a:lnTo>
                  <a:lnTo>
                    <a:pt x="75163" y="1666"/>
                  </a:lnTo>
                  <a:lnTo>
                    <a:pt x="81704" y="3725"/>
                  </a:lnTo>
                  <a:lnTo>
                    <a:pt x="87651" y="6470"/>
                  </a:lnTo>
                  <a:lnTo>
                    <a:pt x="93121" y="9901"/>
                  </a:lnTo>
                  <a:lnTo>
                    <a:pt x="97879" y="13823"/>
                  </a:lnTo>
                  <a:lnTo>
                    <a:pt x="102041" y="18235"/>
                  </a:lnTo>
                  <a:lnTo>
                    <a:pt x="105371" y="23235"/>
                  </a:lnTo>
                  <a:lnTo>
                    <a:pt x="107869" y="28627"/>
                  </a:lnTo>
                  <a:lnTo>
                    <a:pt x="109296" y="34313"/>
                  </a:lnTo>
                  <a:lnTo>
                    <a:pt x="109890" y="40098"/>
                  </a:lnTo>
                  <a:lnTo>
                    <a:pt x="109890" y="41470"/>
                  </a:lnTo>
                  <a:lnTo>
                    <a:pt x="109653" y="43627"/>
                  </a:lnTo>
                  <a:lnTo>
                    <a:pt x="109534" y="46078"/>
                  </a:lnTo>
                  <a:lnTo>
                    <a:pt x="109534" y="48823"/>
                  </a:lnTo>
                  <a:lnTo>
                    <a:pt x="109296" y="51372"/>
                  </a:lnTo>
                  <a:lnTo>
                    <a:pt x="109177" y="53431"/>
                  </a:lnTo>
                  <a:lnTo>
                    <a:pt x="109177" y="55098"/>
                  </a:lnTo>
                  <a:lnTo>
                    <a:pt x="109653" y="55098"/>
                  </a:lnTo>
                  <a:lnTo>
                    <a:pt x="110604" y="55000"/>
                  </a:lnTo>
                  <a:lnTo>
                    <a:pt x="111912" y="55000"/>
                  </a:lnTo>
                  <a:lnTo>
                    <a:pt x="113339" y="55000"/>
                  </a:lnTo>
                  <a:lnTo>
                    <a:pt x="114767" y="55294"/>
                  </a:lnTo>
                  <a:lnTo>
                    <a:pt x="116194" y="55686"/>
                  </a:lnTo>
                  <a:lnTo>
                    <a:pt x="117502" y="56470"/>
                  </a:lnTo>
                  <a:lnTo>
                    <a:pt x="118810" y="57549"/>
                  </a:lnTo>
                  <a:lnTo>
                    <a:pt x="119643" y="59019"/>
                  </a:lnTo>
                  <a:lnTo>
                    <a:pt x="120000" y="61078"/>
                  </a:lnTo>
                  <a:lnTo>
                    <a:pt x="120000" y="63823"/>
                  </a:lnTo>
                  <a:lnTo>
                    <a:pt x="119524" y="68333"/>
                  </a:lnTo>
                  <a:lnTo>
                    <a:pt x="118572" y="72058"/>
                  </a:lnTo>
                  <a:lnTo>
                    <a:pt x="117502" y="75000"/>
                  </a:lnTo>
                  <a:lnTo>
                    <a:pt x="116432" y="77450"/>
                  </a:lnTo>
                  <a:lnTo>
                    <a:pt x="115123" y="79215"/>
                  </a:lnTo>
                  <a:lnTo>
                    <a:pt x="113815" y="80588"/>
                  </a:lnTo>
                  <a:lnTo>
                    <a:pt x="112626" y="81470"/>
                  </a:lnTo>
                  <a:lnTo>
                    <a:pt x="111318" y="82058"/>
                  </a:lnTo>
                  <a:lnTo>
                    <a:pt x="110009" y="82352"/>
                  </a:lnTo>
                  <a:lnTo>
                    <a:pt x="108939" y="82549"/>
                  </a:lnTo>
                  <a:lnTo>
                    <a:pt x="107988" y="82352"/>
                  </a:lnTo>
                  <a:lnTo>
                    <a:pt x="107274" y="82352"/>
                  </a:lnTo>
                  <a:lnTo>
                    <a:pt x="106917" y="82254"/>
                  </a:lnTo>
                  <a:lnTo>
                    <a:pt x="106560" y="82058"/>
                  </a:lnTo>
                  <a:lnTo>
                    <a:pt x="104182" y="87745"/>
                  </a:lnTo>
                  <a:lnTo>
                    <a:pt x="101446" y="92843"/>
                  </a:lnTo>
                  <a:lnTo>
                    <a:pt x="98592" y="97352"/>
                  </a:lnTo>
                  <a:lnTo>
                    <a:pt x="95500" y="101274"/>
                  </a:lnTo>
                  <a:lnTo>
                    <a:pt x="92051" y="104803"/>
                  </a:lnTo>
                  <a:lnTo>
                    <a:pt x="88840" y="107843"/>
                  </a:lnTo>
                  <a:lnTo>
                    <a:pt x="85391" y="110392"/>
                  </a:lnTo>
                  <a:lnTo>
                    <a:pt x="80753" y="113235"/>
                  </a:lnTo>
                  <a:lnTo>
                    <a:pt x="76471" y="115490"/>
                  </a:lnTo>
                  <a:lnTo>
                    <a:pt x="72309" y="117254"/>
                  </a:lnTo>
                  <a:lnTo>
                    <a:pt x="68622" y="118333"/>
                  </a:lnTo>
                  <a:lnTo>
                    <a:pt x="65530" y="119215"/>
                  </a:lnTo>
                  <a:lnTo>
                    <a:pt x="63151" y="119607"/>
                  </a:lnTo>
                  <a:lnTo>
                    <a:pt x="61486" y="120000"/>
                  </a:lnTo>
                  <a:lnTo>
                    <a:pt x="61010" y="120000"/>
                  </a:lnTo>
                  <a:lnTo>
                    <a:pt x="58989" y="120000"/>
                  </a:lnTo>
                  <a:lnTo>
                    <a:pt x="58394" y="120000"/>
                  </a:lnTo>
                  <a:lnTo>
                    <a:pt x="56848" y="119607"/>
                  </a:lnTo>
                  <a:lnTo>
                    <a:pt x="54469" y="119215"/>
                  </a:lnTo>
                  <a:lnTo>
                    <a:pt x="51377" y="118333"/>
                  </a:lnTo>
                  <a:lnTo>
                    <a:pt x="47571" y="117254"/>
                  </a:lnTo>
                  <a:lnTo>
                    <a:pt x="43528" y="115490"/>
                  </a:lnTo>
                  <a:lnTo>
                    <a:pt x="39008" y="113235"/>
                  </a:lnTo>
                  <a:lnTo>
                    <a:pt x="34489" y="110392"/>
                  </a:lnTo>
                  <a:lnTo>
                    <a:pt x="31040" y="107647"/>
                  </a:lnTo>
                  <a:lnTo>
                    <a:pt x="27710" y="104705"/>
                  </a:lnTo>
                  <a:lnTo>
                    <a:pt x="24499" y="101274"/>
                  </a:lnTo>
                  <a:lnTo>
                    <a:pt x="21407" y="97352"/>
                  </a:lnTo>
                  <a:lnTo>
                    <a:pt x="18434" y="92843"/>
                  </a:lnTo>
                  <a:lnTo>
                    <a:pt x="15817" y="87745"/>
                  </a:lnTo>
                  <a:lnTo>
                    <a:pt x="13439" y="82254"/>
                  </a:lnTo>
                  <a:lnTo>
                    <a:pt x="13082" y="82254"/>
                  </a:lnTo>
                  <a:lnTo>
                    <a:pt x="12725" y="82352"/>
                  </a:lnTo>
                  <a:lnTo>
                    <a:pt x="12011" y="82549"/>
                  </a:lnTo>
                  <a:lnTo>
                    <a:pt x="11060" y="82549"/>
                  </a:lnTo>
                  <a:lnTo>
                    <a:pt x="9990" y="82549"/>
                  </a:lnTo>
                  <a:lnTo>
                    <a:pt x="8681" y="82254"/>
                  </a:lnTo>
                  <a:lnTo>
                    <a:pt x="7373" y="81568"/>
                  </a:lnTo>
                  <a:lnTo>
                    <a:pt x="6184" y="80588"/>
                  </a:lnTo>
                  <a:lnTo>
                    <a:pt x="4876" y="79215"/>
                  </a:lnTo>
                  <a:lnTo>
                    <a:pt x="3805" y="77450"/>
                  </a:lnTo>
                  <a:lnTo>
                    <a:pt x="2497" y="75000"/>
                  </a:lnTo>
                  <a:lnTo>
                    <a:pt x="1546" y="72058"/>
                  </a:lnTo>
                  <a:lnTo>
                    <a:pt x="713" y="68333"/>
                  </a:lnTo>
                  <a:lnTo>
                    <a:pt x="118" y="63823"/>
                  </a:lnTo>
                  <a:lnTo>
                    <a:pt x="0" y="61078"/>
                  </a:lnTo>
                  <a:lnTo>
                    <a:pt x="475" y="59019"/>
                  </a:lnTo>
                  <a:lnTo>
                    <a:pt x="1427" y="57549"/>
                  </a:lnTo>
                  <a:lnTo>
                    <a:pt x="2497" y="56470"/>
                  </a:lnTo>
                  <a:lnTo>
                    <a:pt x="3924" y="55686"/>
                  </a:lnTo>
                  <a:lnTo>
                    <a:pt x="5470" y="55294"/>
                  </a:lnTo>
                  <a:lnTo>
                    <a:pt x="6897" y="55000"/>
                  </a:lnTo>
                  <a:lnTo>
                    <a:pt x="8325" y="55000"/>
                  </a:lnTo>
                  <a:lnTo>
                    <a:pt x="9395" y="55000"/>
                  </a:lnTo>
                  <a:lnTo>
                    <a:pt x="10465" y="55098"/>
                  </a:lnTo>
                  <a:lnTo>
                    <a:pt x="11060" y="55098"/>
                  </a:lnTo>
                  <a:lnTo>
                    <a:pt x="10822" y="53431"/>
                  </a:lnTo>
                  <a:lnTo>
                    <a:pt x="10822" y="51372"/>
                  </a:lnTo>
                  <a:lnTo>
                    <a:pt x="10703" y="48823"/>
                  </a:lnTo>
                  <a:lnTo>
                    <a:pt x="10465" y="46078"/>
                  </a:lnTo>
                  <a:lnTo>
                    <a:pt x="10465" y="43627"/>
                  </a:lnTo>
                  <a:lnTo>
                    <a:pt x="10346" y="41470"/>
                  </a:lnTo>
                  <a:lnTo>
                    <a:pt x="10346" y="40098"/>
                  </a:lnTo>
                  <a:lnTo>
                    <a:pt x="10822" y="34313"/>
                  </a:lnTo>
                  <a:lnTo>
                    <a:pt x="12368" y="28627"/>
                  </a:lnTo>
                  <a:lnTo>
                    <a:pt x="14866" y="23235"/>
                  </a:lnTo>
                  <a:lnTo>
                    <a:pt x="18077" y="18235"/>
                  </a:lnTo>
                  <a:lnTo>
                    <a:pt x="22358" y="13823"/>
                  </a:lnTo>
                  <a:lnTo>
                    <a:pt x="26997" y="9901"/>
                  </a:lnTo>
                  <a:lnTo>
                    <a:pt x="32467" y="6470"/>
                  </a:lnTo>
                  <a:lnTo>
                    <a:pt x="38414" y="3725"/>
                  </a:lnTo>
                  <a:lnTo>
                    <a:pt x="44955" y="1666"/>
                  </a:lnTo>
                  <a:lnTo>
                    <a:pt x="51734" y="490"/>
                  </a:lnTo>
                  <a:lnTo>
                    <a:pt x="58989"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00" name="Google Shape;200;p32"/>
            <p:cNvSpPr/>
            <p:nvPr/>
          </p:nvSpPr>
          <p:spPr>
            <a:xfrm>
              <a:off x="4908550" y="2554288"/>
              <a:ext cx="2547900" cy="1168500"/>
            </a:xfrm>
            <a:custGeom>
              <a:rect b="b" l="l" r="r" t="t"/>
              <a:pathLst>
                <a:path extrusionOk="0" h="120000" w="120000">
                  <a:moveTo>
                    <a:pt x="30953" y="0"/>
                  </a:moveTo>
                  <a:lnTo>
                    <a:pt x="30579" y="4891"/>
                  </a:lnTo>
                  <a:lnTo>
                    <a:pt x="29757" y="6358"/>
                  </a:lnTo>
                  <a:lnTo>
                    <a:pt x="28859" y="8152"/>
                  </a:lnTo>
                  <a:lnTo>
                    <a:pt x="27738" y="10434"/>
                  </a:lnTo>
                  <a:lnTo>
                    <a:pt x="26616" y="13369"/>
                  </a:lnTo>
                  <a:lnTo>
                    <a:pt x="25420" y="16630"/>
                  </a:lnTo>
                  <a:lnTo>
                    <a:pt x="24448" y="20380"/>
                  </a:lnTo>
                  <a:lnTo>
                    <a:pt x="23476" y="24782"/>
                  </a:lnTo>
                  <a:lnTo>
                    <a:pt x="22803" y="29510"/>
                  </a:lnTo>
                  <a:lnTo>
                    <a:pt x="22355" y="35054"/>
                  </a:lnTo>
                  <a:lnTo>
                    <a:pt x="22280" y="41086"/>
                  </a:lnTo>
                  <a:lnTo>
                    <a:pt x="22504" y="47771"/>
                  </a:lnTo>
                  <a:lnTo>
                    <a:pt x="23177" y="54782"/>
                  </a:lnTo>
                  <a:lnTo>
                    <a:pt x="23401" y="54293"/>
                  </a:lnTo>
                  <a:lnTo>
                    <a:pt x="23850" y="53152"/>
                  </a:lnTo>
                  <a:lnTo>
                    <a:pt x="24672" y="51195"/>
                  </a:lnTo>
                  <a:lnTo>
                    <a:pt x="25644" y="48913"/>
                  </a:lnTo>
                  <a:lnTo>
                    <a:pt x="26915" y="46793"/>
                  </a:lnTo>
                  <a:lnTo>
                    <a:pt x="28411" y="44021"/>
                  </a:lnTo>
                  <a:lnTo>
                    <a:pt x="29981" y="41739"/>
                  </a:lnTo>
                  <a:lnTo>
                    <a:pt x="31700" y="39456"/>
                  </a:lnTo>
                  <a:lnTo>
                    <a:pt x="33570" y="37989"/>
                  </a:lnTo>
                  <a:lnTo>
                    <a:pt x="35364" y="37010"/>
                  </a:lnTo>
                  <a:lnTo>
                    <a:pt x="37308" y="44021"/>
                  </a:lnTo>
                  <a:lnTo>
                    <a:pt x="39401" y="51032"/>
                  </a:lnTo>
                  <a:lnTo>
                    <a:pt x="41570" y="57880"/>
                  </a:lnTo>
                  <a:lnTo>
                    <a:pt x="43962" y="64891"/>
                  </a:lnTo>
                  <a:lnTo>
                    <a:pt x="46205" y="71576"/>
                  </a:lnTo>
                  <a:lnTo>
                    <a:pt x="48598" y="77934"/>
                  </a:lnTo>
                  <a:lnTo>
                    <a:pt x="50766" y="83641"/>
                  </a:lnTo>
                  <a:lnTo>
                    <a:pt x="52934" y="88369"/>
                  </a:lnTo>
                  <a:lnTo>
                    <a:pt x="54878" y="92282"/>
                  </a:lnTo>
                  <a:lnTo>
                    <a:pt x="56747" y="95054"/>
                  </a:lnTo>
                  <a:lnTo>
                    <a:pt x="58467" y="92282"/>
                  </a:lnTo>
                  <a:lnTo>
                    <a:pt x="60411" y="88369"/>
                  </a:lnTo>
                  <a:lnTo>
                    <a:pt x="62579" y="83641"/>
                  </a:lnTo>
                  <a:lnTo>
                    <a:pt x="64822" y="77934"/>
                  </a:lnTo>
                  <a:lnTo>
                    <a:pt x="67140" y="71576"/>
                  </a:lnTo>
                  <a:lnTo>
                    <a:pt x="69532" y="64891"/>
                  </a:lnTo>
                  <a:lnTo>
                    <a:pt x="71775" y="57880"/>
                  </a:lnTo>
                  <a:lnTo>
                    <a:pt x="74093" y="51032"/>
                  </a:lnTo>
                  <a:lnTo>
                    <a:pt x="76112" y="43695"/>
                  </a:lnTo>
                  <a:lnTo>
                    <a:pt x="77981" y="37010"/>
                  </a:lnTo>
                  <a:lnTo>
                    <a:pt x="79775" y="37989"/>
                  </a:lnTo>
                  <a:lnTo>
                    <a:pt x="81644" y="39456"/>
                  </a:lnTo>
                  <a:lnTo>
                    <a:pt x="83364" y="41739"/>
                  </a:lnTo>
                  <a:lnTo>
                    <a:pt x="84934" y="44021"/>
                  </a:lnTo>
                  <a:lnTo>
                    <a:pt x="86429" y="46793"/>
                  </a:lnTo>
                  <a:lnTo>
                    <a:pt x="87700" y="48913"/>
                  </a:lnTo>
                  <a:lnTo>
                    <a:pt x="88822" y="51195"/>
                  </a:lnTo>
                  <a:lnTo>
                    <a:pt x="89644" y="53152"/>
                  </a:lnTo>
                  <a:lnTo>
                    <a:pt x="90093" y="54293"/>
                  </a:lnTo>
                  <a:lnTo>
                    <a:pt x="90317" y="54782"/>
                  </a:lnTo>
                  <a:lnTo>
                    <a:pt x="90990" y="47771"/>
                  </a:lnTo>
                  <a:lnTo>
                    <a:pt x="91214" y="41086"/>
                  </a:lnTo>
                  <a:lnTo>
                    <a:pt x="91065" y="35054"/>
                  </a:lnTo>
                  <a:lnTo>
                    <a:pt x="90616" y="29836"/>
                  </a:lnTo>
                  <a:lnTo>
                    <a:pt x="89943" y="24782"/>
                  </a:lnTo>
                  <a:lnTo>
                    <a:pt x="89046" y="20380"/>
                  </a:lnTo>
                  <a:lnTo>
                    <a:pt x="88000" y="16630"/>
                  </a:lnTo>
                  <a:lnTo>
                    <a:pt x="86878" y="13369"/>
                  </a:lnTo>
                  <a:lnTo>
                    <a:pt x="85757" y="10434"/>
                  </a:lnTo>
                  <a:lnTo>
                    <a:pt x="84560" y="8152"/>
                  </a:lnTo>
                  <a:lnTo>
                    <a:pt x="83588" y="6358"/>
                  </a:lnTo>
                  <a:lnTo>
                    <a:pt x="82766" y="4891"/>
                  </a:lnTo>
                  <a:lnTo>
                    <a:pt x="82542" y="0"/>
                  </a:lnTo>
                  <a:lnTo>
                    <a:pt x="82990" y="163"/>
                  </a:lnTo>
                  <a:lnTo>
                    <a:pt x="83887" y="978"/>
                  </a:lnTo>
                  <a:lnTo>
                    <a:pt x="85308" y="1956"/>
                  </a:lnTo>
                  <a:lnTo>
                    <a:pt x="87028" y="3097"/>
                  </a:lnTo>
                  <a:lnTo>
                    <a:pt x="89046" y="4728"/>
                  </a:lnTo>
                  <a:lnTo>
                    <a:pt x="91214" y="6195"/>
                  </a:lnTo>
                  <a:lnTo>
                    <a:pt x="93532" y="7826"/>
                  </a:lnTo>
                  <a:lnTo>
                    <a:pt x="95775" y="9456"/>
                  </a:lnTo>
                  <a:lnTo>
                    <a:pt x="97943" y="11086"/>
                  </a:lnTo>
                  <a:lnTo>
                    <a:pt x="100037" y="12554"/>
                  </a:lnTo>
                  <a:lnTo>
                    <a:pt x="101831" y="14184"/>
                  </a:lnTo>
                  <a:lnTo>
                    <a:pt x="103327" y="15163"/>
                  </a:lnTo>
                  <a:lnTo>
                    <a:pt x="104448" y="16141"/>
                  </a:lnTo>
                  <a:lnTo>
                    <a:pt x="105046" y="16630"/>
                  </a:lnTo>
                  <a:lnTo>
                    <a:pt x="108037" y="20380"/>
                  </a:lnTo>
                  <a:lnTo>
                    <a:pt x="110504" y="24619"/>
                  </a:lnTo>
                  <a:lnTo>
                    <a:pt x="112822" y="29021"/>
                  </a:lnTo>
                  <a:lnTo>
                    <a:pt x="114766" y="34076"/>
                  </a:lnTo>
                  <a:lnTo>
                    <a:pt x="116336" y="39293"/>
                  </a:lnTo>
                  <a:lnTo>
                    <a:pt x="117682" y="45326"/>
                  </a:lnTo>
                  <a:lnTo>
                    <a:pt x="118654" y="51684"/>
                  </a:lnTo>
                  <a:lnTo>
                    <a:pt x="118728" y="52989"/>
                  </a:lnTo>
                  <a:lnTo>
                    <a:pt x="118878" y="54782"/>
                  </a:lnTo>
                  <a:lnTo>
                    <a:pt x="118953" y="56739"/>
                  </a:lnTo>
                  <a:lnTo>
                    <a:pt x="119177" y="58695"/>
                  </a:lnTo>
                  <a:lnTo>
                    <a:pt x="119327" y="60163"/>
                  </a:lnTo>
                  <a:lnTo>
                    <a:pt x="119327" y="60652"/>
                  </a:lnTo>
                  <a:lnTo>
                    <a:pt x="119775" y="67989"/>
                  </a:lnTo>
                  <a:lnTo>
                    <a:pt x="119775" y="68641"/>
                  </a:lnTo>
                  <a:lnTo>
                    <a:pt x="119775" y="70597"/>
                  </a:lnTo>
                  <a:lnTo>
                    <a:pt x="119850" y="73206"/>
                  </a:lnTo>
                  <a:lnTo>
                    <a:pt x="119850" y="75652"/>
                  </a:lnTo>
                  <a:lnTo>
                    <a:pt x="119850" y="78097"/>
                  </a:lnTo>
                  <a:lnTo>
                    <a:pt x="120000" y="79891"/>
                  </a:lnTo>
                  <a:lnTo>
                    <a:pt x="120000" y="80543"/>
                  </a:lnTo>
                  <a:lnTo>
                    <a:pt x="120000" y="81358"/>
                  </a:lnTo>
                  <a:lnTo>
                    <a:pt x="120000" y="82826"/>
                  </a:lnTo>
                  <a:lnTo>
                    <a:pt x="119850" y="84782"/>
                  </a:lnTo>
                  <a:lnTo>
                    <a:pt x="119850" y="86576"/>
                  </a:lnTo>
                  <a:lnTo>
                    <a:pt x="119850" y="87880"/>
                  </a:lnTo>
                  <a:lnTo>
                    <a:pt x="119626" y="93750"/>
                  </a:lnTo>
                  <a:lnTo>
                    <a:pt x="118953" y="98967"/>
                  </a:lnTo>
                  <a:lnTo>
                    <a:pt x="117906" y="104347"/>
                  </a:lnTo>
                  <a:lnTo>
                    <a:pt x="116336" y="109076"/>
                  </a:lnTo>
                  <a:lnTo>
                    <a:pt x="114317" y="113315"/>
                  </a:lnTo>
                  <a:lnTo>
                    <a:pt x="112000" y="116250"/>
                  </a:lnTo>
                  <a:lnTo>
                    <a:pt x="109607" y="118206"/>
                  </a:lnTo>
                  <a:lnTo>
                    <a:pt x="106990" y="119510"/>
                  </a:lnTo>
                  <a:lnTo>
                    <a:pt x="104224" y="120000"/>
                  </a:lnTo>
                  <a:lnTo>
                    <a:pt x="23925" y="120000"/>
                  </a:lnTo>
                  <a:lnTo>
                    <a:pt x="22803" y="111684"/>
                  </a:lnTo>
                  <a:lnTo>
                    <a:pt x="21682" y="103043"/>
                  </a:lnTo>
                  <a:lnTo>
                    <a:pt x="20336" y="94076"/>
                  </a:lnTo>
                  <a:lnTo>
                    <a:pt x="19065" y="85108"/>
                  </a:lnTo>
                  <a:lnTo>
                    <a:pt x="17794" y="76956"/>
                  </a:lnTo>
                  <a:lnTo>
                    <a:pt x="16747" y="69945"/>
                  </a:lnTo>
                  <a:lnTo>
                    <a:pt x="16224" y="65217"/>
                  </a:lnTo>
                  <a:lnTo>
                    <a:pt x="15401" y="60978"/>
                  </a:lnTo>
                  <a:lnTo>
                    <a:pt x="15028" y="59673"/>
                  </a:lnTo>
                  <a:lnTo>
                    <a:pt x="14579" y="57880"/>
                  </a:lnTo>
                  <a:lnTo>
                    <a:pt x="14056" y="55760"/>
                  </a:lnTo>
                  <a:lnTo>
                    <a:pt x="13084" y="52989"/>
                  </a:lnTo>
                  <a:lnTo>
                    <a:pt x="11962" y="49565"/>
                  </a:lnTo>
                  <a:lnTo>
                    <a:pt x="9719" y="44021"/>
                  </a:lnTo>
                  <a:lnTo>
                    <a:pt x="7551" y="39456"/>
                  </a:lnTo>
                  <a:lnTo>
                    <a:pt x="5383" y="36358"/>
                  </a:lnTo>
                  <a:lnTo>
                    <a:pt x="4411" y="35054"/>
                  </a:lnTo>
                  <a:lnTo>
                    <a:pt x="3663" y="34076"/>
                  </a:lnTo>
                  <a:lnTo>
                    <a:pt x="3065" y="33586"/>
                  </a:lnTo>
                  <a:lnTo>
                    <a:pt x="1719" y="32282"/>
                  </a:lnTo>
                  <a:lnTo>
                    <a:pt x="0" y="30489"/>
                  </a:lnTo>
                  <a:lnTo>
                    <a:pt x="2467" y="25271"/>
                  </a:lnTo>
                  <a:lnTo>
                    <a:pt x="5457" y="20380"/>
                  </a:lnTo>
                  <a:lnTo>
                    <a:pt x="8448" y="16630"/>
                  </a:lnTo>
                  <a:lnTo>
                    <a:pt x="8971" y="16141"/>
                  </a:lnTo>
                  <a:lnTo>
                    <a:pt x="10018" y="15163"/>
                  </a:lnTo>
                  <a:lnTo>
                    <a:pt x="11514" y="14184"/>
                  </a:lnTo>
                  <a:lnTo>
                    <a:pt x="13308" y="12554"/>
                  </a:lnTo>
                  <a:lnTo>
                    <a:pt x="15401" y="11086"/>
                  </a:lnTo>
                  <a:lnTo>
                    <a:pt x="17644" y="9456"/>
                  </a:lnTo>
                  <a:lnTo>
                    <a:pt x="19962" y="7826"/>
                  </a:lnTo>
                  <a:lnTo>
                    <a:pt x="22280" y="6195"/>
                  </a:lnTo>
                  <a:lnTo>
                    <a:pt x="24448" y="4728"/>
                  </a:lnTo>
                  <a:lnTo>
                    <a:pt x="26467" y="3097"/>
                  </a:lnTo>
                  <a:lnTo>
                    <a:pt x="28186" y="1956"/>
                  </a:lnTo>
                  <a:lnTo>
                    <a:pt x="29532" y="978"/>
                  </a:lnTo>
                  <a:lnTo>
                    <a:pt x="30504" y="163"/>
                  </a:lnTo>
                  <a:lnTo>
                    <a:pt x="30953"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01" name="Google Shape;201;p32"/>
            <p:cNvSpPr/>
            <p:nvPr/>
          </p:nvSpPr>
          <p:spPr>
            <a:xfrm>
              <a:off x="5208588" y="423863"/>
              <a:ext cx="1811400" cy="2709900"/>
            </a:xfrm>
            <a:custGeom>
              <a:rect b="b" l="l" r="r" t="t"/>
              <a:pathLst>
                <a:path extrusionOk="0" h="120000" w="120000">
                  <a:moveTo>
                    <a:pt x="59947" y="0"/>
                  </a:moveTo>
                  <a:lnTo>
                    <a:pt x="60052" y="0"/>
                  </a:lnTo>
                  <a:lnTo>
                    <a:pt x="67624" y="492"/>
                  </a:lnTo>
                  <a:lnTo>
                    <a:pt x="74881" y="1405"/>
                  </a:lnTo>
                  <a:lnTo>
                    <a:pt x="81717" y="3022"/>
                  </a:lnTo>
                  <a:lnTo>
                    <a:pt x="88343" y="5061"/>
                  </a:lnTo>
                  <a:lnTo>
                    <a:pt x="94338" y="7662"/>
                  </a:lnTo>
                  <a:lnTo>
                    <a:pt x="99912" y="10685"/>
                  </a:lnTo>
                  <a:lnTo>
                    <a:pt x="104855" y="14130"/>
                  </a:lnTo>
                  <a:lnTo>
                    <a:pt x="109272" y="17996"/>
                  </a:lnTo>
                  <a:lnTo>
                    <a:pt x="112953" y="22073"/>
                  </a:lnTo>
                  <a:lnTo>
                    <a:pt x="116003" y="26432"/>
                  </a:lnTo>
                  <a:lnTo>
                    <a:pt x="118212" y="31142"/>
                  </a:lnTo>
                  <a:lnTo>
                    <a:pt x="119474" y="36133"/>
                  </a:lnTo>
                  <a:lnTo>
                    <a:pt x="120000" y="41124"/>
                  </a:lnTo>
                  <a:lnTo>
                    <a:pt x="119684" y="45694"/>
                  </a:lnTo>
                  <a:lnTo>
                    <a:pt x="118527" y="49982"/>
                  </a:lnTo>
                  <a:lnTo>
                    <a:pt x="116950" y="54130"/>
                  </a:lnTo>
                  <a:lnTo>
                    <a:pt x="114741" y="58137"/>
                  </a:lnTo>
                  <a:lnTo>
                    <a:pt x="112427" y="62987"/>
                  </a:lnTo>
                  <a:lnTo>
                    <a:pt x="111691" y="65307"/>
                  </a:lnTo>
                  <a:lnTo>
                    <a:pt x="111375" y="67697"/>
                  </a:lnTo>
                  <a:lnTo>
                    <a:pt x="111375" y="68400"/>
                  </a:lnTo>
                  <a:lnTo>
                    <a:pt x="111481" y="69173"/>
                  </a:lnTo>
                  <a:lnTo>
                    <a:pt x="112007" y="69947"/>
                  </a:lnTo>
                  <a:lnTo>
                    <a:pt x="112743" y="71001"/>
                  </a:lnTo>
                  <a:lnTo>
                    <a:pt x="113900" y="72196"/>
                  </a:lnTo>
                  <a:lnTo>
                    <a:pt x="114846" y="73462"/>
                  </a:lnTo>
                  <a:lnTo>
                    <a:pt x="116003" y="74657"/>
                  </a:lnTo>
                  <a:lnTo>
                    <a:pt x="116739" y="75500"/>
                  </a:lnTo>
                  <a:lnTo>
                    <a:pt x="117265" y="76063"/>
                  </a:lnTo>
                  <a:lnTo>
                    <a:pt x="113689" y="78312"/>
                  </a:lnTo>
                  <a:lnTo>
                    <a:pt x="110008" y="80000"/>
                  </a:lnTo>
                  <a:lnTo>
                    <a:pt x="106012" y="81335"/>
                  </a:lnTo>
                  <a:lnTo>
                    <a:pt x="101805" y="82390"/>
                  </a:lnTo>
                  <a:lnTo>
                    <a:pt x="97703" y="83163"/>
                  </a:lnTo>
                  <a:lnTo>
                    <a:pt x="93181" y="83866"/>
                  </a:lnTo>
                  <a:lnTo>
                    <a:pt x="88869" y="84569"/>
                  </a:lnTo>
                  <a:lnTo>
                    <a:pt x="84136" y="85061"/>
                  </a:lnTo>
                  <a:lnTo>
                    <a:pt x="79404" y="85483"/>
                  </a:lnTo>
                  <a:lnTo>
                    <a:pt x="76143" y="85834"/>
                  </a:lnTo>
                  <a:lnTo>
                    <a:pt x="81402" y="96028"/>
                  </a:lnTo>
                  <a:lnTo>
                    <a:pt x="81297" y="96379"/>
                  </a:lnTo>
                  <a:lnTo>
                    <a:pt x="81297" y="97223"/>
                  </a:lnTo>
                  <a:lnTo>
                    <a:pt x="81086" y="98488"/>
                  </a:lnTo>
                  <a:lnTo>
                    <a:pt x="80666" y="100246"/>
                  </a:lnTo>
                  <a:lnTo>
                    <a:pt x="79824" y="102284"/>
                  </a:lnTo>
                  <a:lnTo>
                    <a:pt x="78667" y="104604"/>
                  </a:lnTo>
                  <a:lnTo>
                    <a:pt x="77090" y="107065"/>
                  </a:lnTo>
                  <a:lnTo>
                    <a:pt x="75197" y="109806"/>
                  </a:lnTo>
                  <a:lnTo>
                    <a:pt x="72462" y="112337"/>
                  </a:lnTo>
                  <a:lnTo>
                    <a:pt x="69097" y="115008"/>
                  </a:lnTo>
                  <a:lnTo>
                    <a:pt x="64890" y="117609"/>
                  </a:lnTo>
                  <a:lnTo>
                    <a:pt x="60052" y="120000"/>
                  </a:lnTo>
                  <a:lnTo>
                    <a:pt x="59947" y="120000"/>
                  </a:lnTo>
                  <a:lnTo>
                    <a:pt x="54899" y="117609"/>
                  </a:lnTo>
                  <a:lnTo>
                    <a:pt x="50902" y="115008"/>
                  </a:lnTo>
                  <a:lnTo>
                    <a:pt x="47537" y="112337"/>
                  </a:lnTo>
                  <a:lnTo>
                    <a:pt x="44802" y="109806"/>
                  </a:lnTo>
                  <a:lnTo>
                    <a:pt x="42699" y="107065"/>
                  </a:lnTo>
                  <a:lnTo>
                    <a:pt x="41121" y="104604"/>
                  </a:lnTo>
                  <a:lnTo>
                    <a:pt x="39964" y="102284"/>
                  </a:lnTo>
                  <a:lnTo>
                    <a:pt x="39333" y="100246"/>
                  </a:lnTo>
                  <a:lnTo>
                    <a:pt x="38913" y="98488"/>
                  </a:lnTo>
                  <a:lnTo>
                    <a:pt x="38702" y="97223"/>
                  </a:lnTo>
                  <a:lnTo>
                    <a:pt x="38597" y="96379"/>
                  </a:lnTo>
                  <a:lnTo>
                    <a:pt x="38597" y="96028"/>
                  </a:lnTo>
                  <a:lnTo>
                    <a:pt x="43751" y="85834"/>
                  </a:lnTo>
                  <a:lnTo>
                    <a:pt x="40490" y="85483"/>
                  </a:lnTo>
                  <a:lnTo>
                    <a:pt x="35652" y="85061"/>
                  </a:lnTo>
                  <a:lnTo>
                    <a:pt x="31025" y="84569"/>
                  </a:lnTo>
                  <a:lnTo>
                    <a:pt x="26713" y="83866"/>
                  </a:lnTo>
                  <a:lnTo>
                    <a:pt x="22296" y="83163"/>
                  </a:lnTo>
                  <a:lnTo>
                    <a:pt x="17984" y="82390"/>
                  </a:lnTo>
                  <a:lnTo>
                    <a:pt x="13987" y="81335"/>
                  </a:lnTo>
                  <a:lnTo>
                    <a:pt x="9991" y="80000"/>
                  </a:lnTo>
                  <a:lnTo>
                    <a:pt x="6099" y="78312"/>
                  </a:lnTo>
                  <a:lnTo>
                    <a:pt x="2629" y="76063"/>
                  </a:lnTo>
                  <a:lnTo>
                    <a:pt x="3049" y="75500"/>
                  </a:lnTo>
                  <a:lnTo>
                    <a:pt x="3996" y="74657"/>
                  </a:lnTo>
                  <a:lnTo>
                    <a:pt x="4943" y="73462"/>
                  </a:lnTo>
                  <a:lnTo>
                    <a:pt x="6099" y="72196"/>
                  </a:lnTo>
                  <a:lnTo>
                    <a:pt x="7046" y="71001"/>
                  </a:lnTo>
                  <a:lnTo>
                    <a:pt x="7887" y="69947"/>
                  </a:lnTo>
                  <a:lnTo>
                    <a:pt x="8413" y="69173"/>
                  </a:lnTo>
                  <a:lnTo>
                    <a:pt x="8518" y="68400"/>
                  </a:lnTo>
                  <a:lnTo>
                    <a:pt x="8729" y="67697"/>
                  </a:lnTo>
                  <a:lnTo>
                    <a:pt x="8413" y="65307"/>
                  </a:lnTo>
                  <a:lnTo>
                    <a:pt x="7361" y="62987"/>
                  </a:lnTo>
                  <a:lnTo>
                    <a:pt x="5468" y="58137"/>
                  </a:lnTo>
                  <a:lnTo>
                    <a:pt x="3260" y="54130"/>
                  </a:lnTo>
                  <a:lnTo>
                    <a:pt x="1472" y="49982"/>
                  </a:lnTo>
                  <a:lnTo>
                    <a:pt x="525" y="45694"/>
                  </a:lnTo>
                  <a:lnTo>
                    <a:pt x="0" y="41124"/>
                  </a:lnTo>
                  <a:lnTo>
                    <a:pt x="525" y="36133"/>
                  </a:lnTo>
                  <a:lnTo>
                    <a:pt x="1893" y="31142"/>
                  </a:lnTo>
                  <a:lnTo>
                    <a:pt x="3996" y="26432"/>
                  </a:lnTo>
                  <a:lnTo>
                    <a:pt x="7046" y="22073"/>
                  </a:lnTo>
                  <a:lnTo>
                    <a:pt x="10727" y="17996"/>
                  </a:lnTo>
                  <a:lnTo>
                    <a:pt x="15144" y="14130"/>
                  </a:lnTo>
                  <a:lnTo>
                    <a:pt x="20087" y="10685"/>
                  </a:lnTo>
                  <a:lnTo>
                    <a:pt x="25661" y="7662"/>
                  </a:lnTo>
                  <a:lnTo>
                    <a:pt x="31866" y="5061"/>
                  </a:lnTo>
                  <a:lnTo>
                    <a:pt x="38282" y="3022"/>
                  </a:lnTo>
                  <a:lnTo>
                    <a:pt x="45118" y="1405"/>
                  </a:lnTo>
                  <a:lnTo>
                    <a:pt x="52375" y="492"/>
                  </a:lnTo>
                  <a:lnTo>
                    <a:pt x="59947"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202" name="Google Shape;202;p32"/>
          <p:cNvGrpSpPr/>
          <p:nvPr/>
        </p:nvGrpSpPr>
        <p:grpSpPr>
          <a:xfrm>
            <a:off x="3062472" y="2155102"/>
            <a:ext cx="2760813" cy="232195"/>
            <a:chOff x="1307800" y="1651175"/>
            <a:chExt cx="5536019" cy="465600"/>
          </a:xfrm>
        </p:grpSpPr>
        <p:sp>
          <p:nvSpPr>
            <p:cNvPr id="203" name="Google Shape;203;p32"/>
            <p:cNvSpPr/>
            <p:nvPr/>
          </p:nvSpPr>
          <p:spPr>
            <a:xfrm rot="-5400000">
              <a:off x="1307800" y="1651175"/>
              <a:ext cx="465600" cy="465600"/>
            </a:xfrm>
            <a:prstGeom prst="arc">
              <a:avLst>
                <a:gd fmla="val 16200000" name="adj1"/>
                <a:gd fmla="val 0" name="adj2"/>
              </a:avLst>
            </a:prstGeom>
            <a:noFill/>
            <a:ln cap="flat" cmpd="sng" w="19050">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32"/>
            <p:cNvCxnSpPr>
              <a:stCxn id="203" idx="2"/>
            </p:cNvCxnSpPr>
            <p:nvPr/>
          </p:nvCxnSpPr>
          <p:spPr>
            <a:xfrm>
              <a:off x="1540600" y="1651175"/>
              <a:ext cx="5071800" cy="0"/>
            </a:xfrm>
            <a:prstGeom prst="straightConnector1">
              <a:avLst/>
            </a:prstGeom>
            <a:noFill/>
            <a:ln cap="flat" cmpd="sng" w="19050">
              <a:solidFill>
                <a:srgbClr val="C6C5C5"/>
              </a:solidFill>
              <a:prstDash val="solid"/>
              <a:round/>
              <a:headEnd len="med" w="med" type="none"/>
              <a:tailEnd len="med" w="med" type="none"/>
            </a:ln>
          </p:spPr>
        </p:cxnSp>
        <p:sp>
          <p:nvSpPr>
            <p:cNvPr id="205" name="Google Shape;205;p32"/>
            <p:cNvSpPr/>
            <p:nvPr/>
          </p:nvSpPr>
          <p:spPr>
            <a:xfrm>
              <a:off x="6378219" y="1651175"/>
              <a:ext cx="465600" cy="465600"/>
            </a:xfrm>
            <a:prstGeom prst="arc">
              <a:avLst>
                <a:gd fmla="val 16200000" name="adj1"/>
                <a:gd fmla="val 0" name="adj2"/>
              </a:avLst>
            </a:prstGeom>
            <a:noFill/>
            <a:ln cap="flat" cmpd="sng" w="19050">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32"/>
          <p:cNvGrpSpPr/>
          <p:nvPr/>
        </p:nvGrpSpPr>
        <p:grpSpPr>
          <a:xfrm>
            <a:off x="5660996" y="2371754"/>
            <a:ext cx="337093" cy="399892"/>
            <a:chOff x="7337425" y="153988"/>
            <a:chExt cx="4208400" cy="4986187"/>
          </a:xfrm>
        </p:grpSpPr>
        <p:sp>
          <p:nvSpPr>
            <p:cNvPr id="207" name="Google Shape;207;p32"/>
            <p:cNvSpPr/>
            <p:nvPr/>
          </p:nvSpPr>
          <p:spPr>
            <a:xfrm>
              <a:off x="8329613" y="153988"/>
              <a:ext cx="2222400" cy="2957400"/>
            </a:xfrm>
            <a:custGeom>
              <a:rect b="b" l="l" r="r" t="t"/>
              <a:pathLst>
                <a:path extrusionOk="0" h="120000" w="120000">
                  <a:moveTo>
                    <a:pt x="60407" y="0"/>
                  </a:moveTo>
                  <a:lnTo>
                    <a:pt x="64265" y="64"/>
                  </a:lnTo>
                  <a:lnTo>
                    <a:pt x="67952" y="289"/>
                  </a:lnTo>
                  <a:lnTo>
                    <a:pt x="71382" y="740"/>
                  </a:lnTo>
                  <a:lnTo>
                    <a:pt x="74598" y="1352"/>
                  </a:lnTo>
                  <a:lnTo>
                    <a:pt x="77599" y="2028"/>
                  </a:lnTo>
                  <a:lnTo>
                    <a:pt x="80385" y="2834"/>
                  </a:lnTo>
                  <a:lnTo>
                    <a:pt x="82958" y="3735"/>
                  </a:lnTo>
                  <a:lnTo>
                    <a:pt x="85316" y="4734"/>
                  </a:lnTo>
                  <a:lnTo>
                    <a:pt x="87931" y="5958"/>
                  </a:lnTo>
                  <a:lnTo>
                    <a:pt x="90332" y="7181"/>
                  </a:lnTo>
                  <a:lnTo>
                    <a:pt x="92390" y="8438"/>
                  </a:lnTo>
                  <a:lnTo>
                    <a:pt x="94105" y="9597"/>
                  </a:lnTo>
                  <a:lnTo>
                    <a:pt x="95562" y="10756"/>
                  </a:lnTo>
                  <a:lnTo>
                    <a:pt x="96806" y="11819"/>
                  </a:lnTo>
                  <a:lnTo>
                    <a:pt x="97792" y="12721"/>
                  </a:lnTo>
                  <a:lnTo>
                    <a:pt x="98520" y="13526"/>
                  </a:lnTo>
                  <a:lnTo>
                    <a:pt x="99078" y="14074"/>
                  </a:lnTo>
                  <a:lnTo>
                    <a:pt x="99335" y="14460"/>
                  </a:lnTo>
                  <a:lnTo>
                    <a:pt x="99506" y="14621"/>
                  </a:lnTo>
                  <a:lnTo>
                    <a:pt x="99592" y="14621"/>
                  </a:lnTo>
                  <a:lnTo>
                    <a:pt x="99849" y="14621"/>
                  </a:lnTo>
                  <a:lnTo>
                    <a:pt x="100235" y="14685"/>
                  </a:lnTo>
                  <a:lnTo>
                    <a:pt x="100836" y="14814"/>
                  </a:lnTo>
                  <a:lnTo>
                    <a:pt x="101564" y="14943"/>
                  </a:lnTo>
                  <a:lnTo>
                    <a:pt x="102379" y="15136"/>
                  </a:lnTo>
                  <a:lnTo>
                    <a:pt x="103279" y="15426"/>
                  </a:lnTo>
                  <a:lnTo>
                    <a:pt x="104180" y="15813"/>
                  </a:lnTo>
                  <a:lnTo>
                    <a:pt x="105251" y="16231"/>
                  </a:lnTo>
                  <a:lnTo>
                    <a:pt x="106323" y="16779"/>
                  </a:lnTo>
                  <a:lnTo>
                    <a:pt x="107481" y="17455"/>
                  </a:lnTo>
                  <a:lnTo>
                    <a:pt x="108510" y="18260"/>
                  </a:lnTo>
                  <a:lnTo>
                    <a:pt x="109667" y="19194"/>
                  </a:lnTo>
                  <a:lnTo>
                    <a:pt x="110739" y="20225"/>
                  </a:lnTo>
                  <a:lnTo>
                    <a:pt x="111725" y="21449"/>
                  </a:lnTo>
                  <a:lnTo>
                    <a:pt x="112711" y="22801"/>
                  </a:lnTo>
                  <a:lnTo>
                    <a:pt x="113612" y="24347"/>
                  </a:lnTo>
                  <a:lnTo>
                    <a:pt x="114426" y="26086"/>
                  </a:lnTo>
                  <a:lnTo>
                    <a:pt x="115155" y="28051"/>
                  </a:lnTo>
                  <a:lnTo>
                    <a:pt x="115755" y="30144"/>
                  </a:lnTo>
                  <a:lnTo>
                    <a:pt x="116227" y="32463"/>
                  </a:lnTo>
                  <a:lnTo>
                    <a:pt x="116484" y="35040"/>
                  </a:lnTo>
                  <a:lnTo>
                    <a:pt x="116570" y="37809"/>
                  </a:lnTo>
                  <a:lnTo>
                    <a:pt x="116484" y="40837"/>
                  </a:lnTo>
                  <a:lnTo>
                    <a:pt x="116227" y="44154"/>
                  </a:lnTo>
                  <a:lnTo>
                    <a:pt x="115755" y="47729"/>
                  </a:lnTo>
                  <a:lnTo>
                    <a:pt x="114983" y="51529"/>
                  </a:lnTo>
                  <a:lnTo>
                    <a:pt x="114083" y="54363"/>
                  </a:lnTo>
                  <a:lnTo>
                    <a:pt x="112968" y="57198"/>
                  </a:lnTo>
                  <a:lnTo>
                    <a:pt x="113869" y="57198"/>
                  </a:lnTo>
                  <a:lnTo>
                    <a:pt x="114683" y="57198"/>
                  </a:lnTo>
                  <a:lnTo>
                    <a:pt x="115584" y="57326"/>
                  </a:lnTo>
                  <a:lnTo>
                    <a:pt x="116398" y="57552"/>
                  </a:lnTo>
                  <a:lnTo>
                    <a:pt x="117213" y="57874"/>
                  </a:lnTo>
                  <a:lnTo>
                    <a:pt x="117942" y="58357"/>
                  </a:lnTo>
                  <a:lnTo>
                    <a:pt x="118628" y="58904"/>
                  </a:lnTo>
                  <a:lnTo>
                    <a:pt x="119099" y="59645"/>
                  </a:lnTo>
                  <a:lnTo>
                    <a:pt x="119614" y="60579"/>
                  </a:lnTo>
                  <a:lnTo>
                    <a:pt x="119828" y="61674"/>
                  </a:lnTo>
                  <a:lnTo>
                    <a:pt x="120000" y="62930"/>
                  </a:lnTo>
                  <a:lnTo>
                    <a:pt x="120000" y="64380"/>
                  </a:lnTo>
                  <a:lnTo>
                    <a:pt x="119828" y="66119"/>
                  </a:lnTo>
                  <a:lnTo>
                    <a:pt x="119442" y="68083"/>
                  </a:lnTo>
                  <a:lnTo>
                    <a:pt x="118756" y="70241"/>
                  </a:lnTo>
                  <a:lnTo>
                    <a:pt x="117942" y="72689"/>
                  </a:lnTo>
                  <a:lnTo>
                    <a:pt x="116827" y="75523"/>
                  </a:lnTo>
                  <a:lnTo>
                    <a:pt x="115669" y="77906"/>
                  </a:lnTo>
                  <a:lnTo>
                    <a:pt x="114598" y="79935"/>
                  </a:lnTo>
                  <a:lnTo>
                    <a:pt x="113526" y="81610"/>
                  </a:lnTo>
                  <a:lnTo>
                    <a:pt x="112540" y="82962"/>
                  </a:lnTo>
                  <a:lnTo>
                    <a:pt x="111554" y="84025"/>
                  </a:lnTo>
                  <a:lnTo>
                    <a:pt x="110568" y="84798"/>
                  </a:lnTo>
                  <a:lnTo>
                    <a:pt x="109667" y="85314"/>
                  </a:lnTo>
                  <a:lnTo>
                    <a:pt x="108767" y="85668"/>
                  </a:lnTo>
                  <a:lnTo>
                    <a:pt x="107952" y="85797"/>
                  </a:lnTo>
                  <a:lnTo>
                    <a:pt x="107224" y="88373"/>
                  </a:lnTo>
                  <a:lnTo>
                    <a:pt x="106237" y="91078"/>
                  </a:lnTo>
                  <a:lnTo>
                    <a:pt x="104908" y="93784"/>
                  </a:lnTo>
                  <a:lnTo>
                    <a:pt x="103365" y="96489"/>
                  </a:lnTo>
                  <a:lnTo>
                    <a:pt x="101479" y="99194"/>
                  </a:lnTo>
                  <a:lnTo>
                    <a:pt x="99335" y="101900"/>
                  </a:lnTo>
                  <a:lnTo>
                    <a:pt x="96891" y="104476"/>
                  </a:lnTo>
                  <a:lnTo>
                    <a:pt x="94190" y="107020"/>
                  </a:lnTo>
                  <a:lnTo>
                    <a:pt x="91232" y="109404"/>
                  </a:lnTo>
                  <a:lnTo>
                    <a:pt x="88017" y="111626"/>
                  </a:lnTo>
                  <a:lnTo>
                    <a:pt x="84587" y="113655"/>
                  </a:lnTo>
                  <a:lnTo>
                    <a:pt x="80900" y="115426"/>
                  </a:lnTo>
                  <a:lnTo>
                    <a:pt x="76956" y="117037"/>
                  </a:lnTo>
                  <a:lnTo>
                    <a:pt x="72797" y="118325"/>
                  </a:lnTo>
                  <a:lnTo>
                    <a:pt x="68595" y="119259"/>
                  </a:lnTo>
                  <a:lnTo>
                    <a:pt x="64265" y="119806"/>
                  </a:lnTo>
                  <a:lnTo>
                    <a:pt x="59892" y="120000"/>
                  </a:lnTo>
                  <a:lnTo>
                    <a:pt x="55562" y="119806"/>
                  </a:lnTo>
                  <a:lnTo>
                    <a:pt x="51318" y="119323"/>
                  </a:lnTo>
                  <a:lnTo>
                    <a:pt x="47031" y="118389"/>
                  </a:lnTo>
                  <a:lnTo>
                    <a:pt x="42872" y="117101"/>
                  </a:lnTo>
                  <a:lnTo>
                    <a:pt x="38842" y="115491"/>
                  </a:lnTo>
                  <a:lnTo>
                    <a:pt x="35155" y="113719"/>
                  </a:lnTo>
                  <a:lnTo>
                    <a:pt x="31725" y="111690"/>
                  </a:lnTo>
                  <a:lnTo>
                    <a:pt x="28510" y="109468"/>
                  </a:lnTo>
                  <a:lnTo>
                    <a:pt x="25551" y="107085"/>
                  </a:lnTo>
                  <a:lnTo>
                    <a:pt x="22851" y="104541"/>
                  </a:lnTo>
                  <a:lnTo>
                    <a:pt x="20493" y="101964"/>
                  </a:lnTo>
                  <a:lnTo>
                    <a:pt x="18349" y="99259"/>
                  </a:lnTo>
                  <a:lnTo>
                    <a:pt x="16548" y="96553"/>
                  </a:lnTo>
                  <a:lnTo>
                    <a:pt x="15005" y="93784"/>
                  </a:lnTo>
                  <a:lnTo>
                    <a:pt x="13676" y="91078"/>
                  </a:lnTo>
                  <a:lnTo>
                    <a:pt x="12690" y="88373"/>
                  </a:lnTo>
                  <a:lnTo>
                    <a:pt x="12047" y="85797"/>
                  </a:lnTo>
                  <a:lnTo>
                    <a:pt x="11232" y="85668"/>
                  </a:lnTo>
                  <a:lnTo>
                    <a:pt x="10332" y="85314"/>
                  </a:lnTo>
                  <a:lnTo>
                    <a:pt x="9431" y="84798"/>
                  </a:lnTo>
                  <a:lnTo>
                    <a:pt x="8445" y="84025"/>
                  </a:lnTo>
                  <a:lnTo>
                    <a:pt x="7459" y="82962"/>
                  </a:lnTo>
                  <a:lnTo>
                    <a:pt x="6387" y="81610"/>
                  </a:lnTo>
                  <a:lnTo>
                    <a:pt x="5401" y="79935"/>
                  </a:lnTo>
                  <a:lnTo>
                    <a:pt x="4330" y="77906"/>
                  </a:lnTo>
                  <a:lnTo>
                    <a:pt x="3172" y="75523"/>
                  </a:lnTo>
                  <a:lnTo>
                    <a:pt x="2100" y="72689"/>
                  </a:lnTo>
                  <a:lnTo>
                    <a:pt x="1200" y="70241"/>
                  </a:lnTo>
                  <a:lnTo>
                    <a:pt x="643" y="68083"/>
                  </a:lnTo>
                  <a:lnTo>
                    <a:pt x="214" y="66119"/>
                  </a:lnTo>
                  <a:lnTo>
                    <a:pt x="0" y="64380"/>
                  </a:lnTo>
                  <a:lnTo>
                    <a:pt x="0" y="62930"/>
                  </a:lnTo>
                  <a:lnTo>
                    <a:pt x="128" y="61674"/>
                  </a:lnTo>
                  <a:lnTo>
                    <a:pt x="471" y="60579"/>
                  </a:lnTo>
                  <a:lnTo>
                    <a:pt x="900" y="59645"/>
                  </a:lnTo>
                  <a:lnTo>
                    <a:pt x="1457" y="58904"/>
                  </a:lnTo>
                  <a:lnTo>
                    <a:pt x="2015" y="58357"/>
                  </a:lnTo>
                  <a:lnTo>
                    <a:pt x="2786" y="57874"/>
                  </a:lnTo>
                  <a:lnTo>
                    <a:pt x="3601" y="57552"/>
                  </a:lnTo>
                  <a:lnTo>
                    <a:pt x="4415" y="57326"/>
                  </a:lnTo>
                  <a:lnTo>
                    <a:pt x="5316" y="57198"/>
                  </a:lnTo>
                  <a:lnTo>
                    <a:pt x="6216" y="57198"/>
                  </a:lnTo>
                  <a:lnTo>
                    <a:pt x="7116" y="57198"/>
                  </a:lnTo>
                  <a:lnTo>
                    <a:pt x="5873" y="54363"/>
                  </a:lnTo>
                  <a:lnTo>
                    <a:pt x="5058" y="51529"/>
                  </a:lnTo>
                  <a:lnTo>
                    <a:pt x="4330" y="48341"/>
                  </a:lnTo>
                  <a:lnTo>
                    <a:pt x="3815" y="45217"/>
                  </a:lnTo>
                  <a:lnTo>
                    <a:pt x="3601" y="42190"/>
                  </a:lnTo>
                  <a:lnTo>
                    <a:pt x="3687" y="39162"/>
                  </a:lnTo>
                  <a:lnTo>
                    <a:pt x="4158" y="36231"/>
                  </a:lnTo>
                  <a:lnTo>
                    <a:pt x="4887" y="33333"/>
                  </a:lnTo>
                  <a:lnTo>
                    <a:pt x="6130" y="30144"/>
                  </a:lnTo>
                  <a:lnTo>
                    <a:pt x="7674" y="27117"/>
                  </a:lnTo>
                  <a:lnTo>
                    <a:pt x="9474" y="24283"/>
                  </a:lnTo>
                  <a:lnTo>
                    <a:pt x="11618" y="21642"/>
                  </a:lnTo>
                  <a:lnTo>
                    <a:pt x="13933" y="19194"/>
                  </a:lnTo>
                  <a:lnTo>
                    <a:pt x="16463" y="16908"/>
                  </a:lnTo>
                  <a:lnTo>
                    <a:pt x="19078" y="14750"/>
                  </a:lnTo>
                  <a:lnTo>
                    <a:pt x="22036" y="12495"/>
                  </a:lnTo>
                  <a:lnTo>
                    <a:pt x="25294" y="10402"/>
                  </a:lnTo>
                  <a:lnTo>
                    <a:pt x="28681" y="8438"/>
                  </a:lnTo>
                  <a:lnTo>
                    <a:pt x="32111" y="6634"/>
                  </a:lnTo>
                  <a:lnTo>
                    <a:pt x="35069" y="5217"/>
                  </a:lnTo>
                  <a:lnTo>
                    <a:pt x="38199" y="3929"/>
                  </a:lnTo>
                  <a:lnTo>
                    <a:pt x="41457" y="2769"/>
                  </a:lnTo>
                  <a:lnTo>
                    <a:pt x="44844" y="1771"/>
                  </a:lnTo>
                  <a:lnTo>
                    <a:pt x="48531" y="966"/>
                  </a:lnTo>
                  <a:lnTo>
                    <a:pt x="52390" y="418"/>
                  </a:lnTo>
                  <a:lnTo>
                    <a:pt x="56377" y="128"/>
                  </a:lnTo>
                  <a:lnTo>
                    <a:pt x="60407"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08" name="Google Shape;208;p32"/>
            <p:cNvSpPr/>
            <p:nvPr/>
          </p:nvSpPr>
          <p:spPr>
            <a:xfrm>
              <a:off x="7337425" y="2987675"/>
              <a:ext cx="4208400" cy="2152500"/>
            </a:xfrm>
            <a:custGeom>
              <a:rect b="b" l="l" r="r" t="t"/>
              <a:pathLst>
                <a:path extrusionOk="0" h="120000" w="120000">
                  <a:moveTo>
                    <a:pt x="38695" y="0"/>
                  </a:moveTo>
                  <a:lnTo>
                    <a:pt x="48199" y="58938"/>
                  </a:lnTo>
                  <a:lnTo>
                    <a:pt x="50032" y="69992"/>
                  </a:lnTo>
                  <a:lnTo>
                    <a:pt x="50054" y="69815"/>
                  </a:lnTo>
                  <a:lnTo>
                    <a:pt x="51616" y="79189"/>
                  </a:lnTo>
                  <a:lnTo>
                    <a:pt x="56639" y="51333"/>
                  </a:lnTo>
                  <a:lnTo>
                    <a:pt x="55440" y="47885"/>
                  </a:lnTo>
                  <a:lnTo>
                    <a:pt x="54399" y="44568"/>
                  </a:lnTo>
                  <a:lnTo>
                    <a:pt x="53562" y="41650"/>
                  </a:lnTo>
                  <a:lnTo>
                    <a:pt x="52928" y="38865"/>
                  </a:lnTo>
                  <a:lnTo>
                    <a:pt x="52408" y="36300"/>
                  </a:lnTo>
                  <a:lnTo>
                    <a:pt x="52046" y="34045"/>
                  </a:lnTo>
                  <a:lnTo>
                    <a:pt x="51842" y="31923"/>
                  </a:lnTo>
                  <a:lnTo>
                    <a:pt x="51751" y="29977"/>
                  </a:lnTo>
                  <a:lnTo>
                    <a:pt x="51797" y="28209"/>
                  </a:lnTo>
                  <a:lnTo>
                    <a:pt x="51932" y="26705"/>
                  </a:lnTo>
                  <a:lnTo>
                    <a:pt x="52181" y="25246"/>
                  </a:lnTo>
                  <a:lnTo>
                    <a:pt x="52521" y="24053"/>
                  </a:lnTo>
                  <a:lnTo>
                    <a:pt x="52928" y="22991"/>
                  </a:lnTo>
                  <a:lnTo>
                    <a:pt x="53358" y="22063"/>
                  </a:lnTo>
                  <a:lnTo>
                    <a:pt x="53878" y="21179"/>
                  </a:lnTo>
                  <a:lnTo>
                    <a:pt x="54444" y="20427"/>
                  </a:lnTo>
                  <a:lnTo>
                    <a:pt x="54987" y="19941"/>
                  </a:lnTo>
                  <a:lnTo>
                    <a:pt x="55598" y="19410"/>
                  </a:lnTo>
                  <a:lnTo>
                    <a:pt x="56209" y="19012"/>
                  </a:lnTo>
                  <a:lnTo>
                    <a:pt x="56820" y="18658"/>
                  </a:lnTo>
                  <a:lnTo>
                    <a:pt x="57386" y="18393"/>
                  </a:lnTo>
                  <a:lnTo>
                    <a:pt x="57929" y="18260"/>
                  </a:lnTo>
                  <a:lnTo>
                    <a:pt x="58427" y="18172"/>
                  </a:lnTo>
                  <a:lnTo>
                    <a:pt x="58902" y="18084"/>
                  </a:lnTo>
                  <a:lnTo>
                    <a:pt x="59287" y="17995"/>
                  </a:lnTo>
                  <a:lnTo>
                    <a:pt x="59626" y="17995"/>
                  </a:lnTo>
                  <a:lnTo>
                    <a:pt x="59852" y="17995"/>
                  </a:lnTo>
                  <a:lnTo>
                    <a:pt x="59966" y="17995"/>
                  </a:lnTo>
                  <a:lnTo>
                    <a:pt x="60101" y="17995"/>
                  </a:lnTo>
                  <a:lnTo>
                    <a:pt x="60373" y="17995"/>
                  </a:lnTo>
                  <a:lnTo>
                    <a:pt x="60712" y="17995"/>
                  </a:lnTo>
                  <a:lnTo>
                    <a:pt x="61097" y="18084"/>
                  </a:lnTo>
                  <a:lnTo>
                    <a:pt x="61527" y="18172"/>
                  </a:lnTo>
                  <a:lnTo>
                    <a:pt x="62047" y="18260"/>
                  </a:lnTo>
                  <a:lnTo>
                    <a:pt x="62613" y="18393"/>
                  </a:lnTo>
                  <a:lnTo>
                    <a:pt x="63179" y="18658"/>
                  </a:lnTo>
                  <a:lnTo>
                    <a:pt x="63790" y="19012"/>
                  </a:lnTo>
                  <a:lnTo>
                    <a:pt x="64378" y="19410"/>
                  </a:lnTo>
                  <a:lnTo>
                    <a:pt x="64989" y="19941"/>
                  </a:lnTo>
                  <a:lnTo>
                    <a:pt x="65555" y="20427"/>
                  </a:lnTo>
                  <a:lnTo>
                    <a:pt x="66121" y="21179"/>
                  </a:lnTo>
                  <a:lnTo>
                    <a:pt x="66641" y="22063"/>
                  </a:lnTo>
                  <a:lnTo>
                    <a:pt x="67071" y="22991"/>
                  </a:lnTo>
                  <a:lnTo>
                    <a:pt x="67456" y="24053"/>
                  </a:lnTo>
                  <a:lnTo>
                    <a:pt x="67795" y="25246"/>
                  </a:lnTo>
                  <a:lnTo>
                    <a:pt x="68067" y="26705"/>
                  </a:lnTo>
                  <a:lnTo>
                    <a:pt x="68202" y="28209"/>
                  </a:lnTo>
                  <a:lnTo>
                    <a:pt x="68248" y="29977"/>
                  </a:lnTo>
                  <a:lnTo>
                    <a:pt x="68157" y="31923"/>
                  </a:lnTo>
                  <a:lnTo>
                    <a:pt x="67931" y="34045"/>
                  </a:lnTo>
                  <a:lnTo>
                    <a:pt x="67591" y="36300"/>
                  </a:lnTo>
                  <a:lnTo>
                    <a:pt x="67071" y="38865"/>
                  </a:lnTo>
                  <a:lnTo>
                    <a:pt x="66415" y="41650"/>
                  </a:lnTo>
                  <a:lnTo>
                    <a:pt x="65600" y="44568"/>
                  </a:lnTo>
                  <a:lnTo>
                    <a:pt x="64559" y="47885"/>
                  </a:lnTo>
                  <a:lnTo>
                    <a:pt x="63360" y="51333"/>
                  </a:lnTo>
                  <a:lnTo>
                    <a:pt x="68361" y="79189"/>
                  </a:lnTo>
                  <a:lnTo>
                    <a:pt x="69922" y="69815"/>
                  </a:lnTo>
                  <a:lnTo>
                    <a:pt x="69967" y="69992"/>
                  </a:lnTo>
                  <a:lnTo>
                    <a:pt x="71778" y="58938"/>
                  </a:lnTo>
                  <a:lnTo>
                    <a:pt x="81304" y="0"/>
                  </a:lnTo>
                  <a:lnTo>
                    <a:pt x="81395" y="176"/>
                  </a:lnTo>
                  <a:lnTo>
                    <a:pt x="81644" y="530"/>
                  </a:lnTo>
                  <a:lnTo>
                    <a:pt x="82096" y="1105"/>
                  </a:lnTo>
                  <a:lnTo>
                    <a:pt x="82685" y="1857"/>
                  </a:lnTo>
                  <a:lnTo>
                    <a:pt x="83477" y="2785"/>
                  </a:lnTo>
                  <a:lnTo>
                    <a:pt x="84337" y="3802"/>
                  </a:lnTo>
                  <a:lnTo>
                    <a:pt x="85423" y="5084"/>
                  </a:lnTo>
                  <a:lnTo>
                    <a:pt x="86577" y="6411"/>
                  </a:lnTo>
                  <a:lnTo>
                    <a:pt x="87889" y="7870"/>
                  </a:lnTo>
                  <a:lnTo>
                    <a:pt x="89315" y="9373"/>
                  </a:lnTo>
                  <a:lnTo>
                    <a:pt x="90831" y="10876"/>
                  </a:lnTo>
                  <a:lnTo>
                    <a:pt x="92460" y="12512"/>
                  </a:lnTo>
                  <a:lnTo>
                    <a:pt x="94248" y="14104"/>
                  </a:lnTo>
                  <a:lnTo>
                    <a:pt x="96058" y="15696"/>
                  </a:lnTo>
                  <a:lnTo>
                    <a:pt x="97959" y="17332"/>
                  </a:lnTo>
                  <a:lnTo>
                    <a:pt x="99950" y="18924"/>
                  </a:lnTo>
                  <a:lnTo>
                    <a:pt x="102032" y="20338"/>
                  </a:lnTo>
                  <a:lnTo>
                    <a:pt x="104159" y="21798"/>
                  </a:lnTo>
                  <a:lnTo>
                    <a:pt x="106354" y="23124"/>
                  </a:lnTo>
                  <a:lnTo>
                    <a:pt x="108572" y="24318"/>
                  </a:lnTo>
                  <a:lnTo>
                    <a:pt x="110247" y="25335"/>
                  </a:lnTo>
                  <a:lnTo>
                    <a:pt x="111763" y="26705"/>
                  </a:lnTo>
                  <a:lnTo>
                    <a:pt x="113143" y="28297"/>
                  </a:lnTo>
                  <a:lnTo>
                    <a:pt x="114365" y="30154"/>
                  </a:lnTo>
                  <a:lnTo>
                    <a:pt x="115406" y="32188"/>
                  </a:lnTo>
                  <a:lnTo>
                    <a:pt x="116311" y="34443"/>
                  </a:lnTo>
                  <a:lnTo>
                    <a:pt x="117126" y="36919"/>
                  </a:lnTo>
                  <a:lnTo>
                    <a:pt x="117827" y="39439"/>
                  </a:lnTo>
                  <a:lnTo>
                    <a:pt x="118393" y="42048"/>
                  </a:lnTo>
                  <a:lnTo>
                    <a:pt x="118868" y="44745"/>
                  </a:lnTo>
                  <a:lnTo>
                    <a:pt x="119207" y="47531"/>
                  </a:lnTo>
                  <a:lnTo>
                    <a:pt x="119524" y="50228"/>
                  </a:lnTo>
                  <a:lnTo>
                    <a:pt x="119728" y="53014"/>
                  </a:lnTo>
                  <a:lnTo>
                    <a:pt x="119864" y="55711"/>
                  </a:lnTo>
                  <a:lnTo>
                    <a:pt x="119954" y="58364"/>
                  </a:lnTo>
                  <a:lnTo>
                    <a:pt x="120000" y="60972"/>
                  </a:lnTo>
                  <a:lnTo>
                    <a:pt x="120000" y="63316"/>
                  </a:lnTo>
                  <a:lnTo>
                    <a:pt x="119954" y="65615"/>
                  </a:lnTo>
                  <a:lnTo>
                    <a:pt x="119909" y="67737"/>
                  </a:lnTo>
                  <a:lnTo>
                    <a:pt x="119909" y="67958"/>
                  </a:lnTo>
                  <a:lnTo>
                    <a:pt x="119864" y="68798"/>
                  </a:lnTo>
                  <a:lnTo>
                    <a:pt x="119818" y="70081"/>
                  </a:lnTo>
                  <a:lnTo>
                    <a:pt x="119728" y="71672"/>
                  </a:lnTo>
                  <a:lnTo>
                    <a:pt x="119637" y="73706"/>
                  </a:lnTo>
                  <a:lnTo>
                    <a:pt x="119547" y="75917"/>
                  </a:lnTo>
                  <a:lnTo>
                    <a:pt x="119434" y="78260"/>
                  </a:lnTo>
                  <a:lnTo>
                    <a:pt x="119298" y="80825"/>
                  </a:lnTo>
                  <a:lnTo>
                    <a:pt x="119162" y="83257"/>
                  </a:lnTo>
                  <a:lnTo>
                    <a:pt x="119049" y="85777"/>
                  </a:lnTo>
                  <a:lnTo>
                    <a:pt x="118913" y="88076"/>
                  </a:lnTo>
                  <a:lnTo>
                    <a:pt x="118732" y="90287"/>
                  </a:lnTo>
                  <a:lnTo>
                    <a:pt x="118597" y="92144"/>
                  </a:lnTo>
                  <a:lnTo>
                    <a:pt x="118483" y="92188"/>
                  </a:lnTo>
                  <a:lnTo>
                    <a:pt x="118212" y="92630"/>
                  </a:lnTo>
                  <a:lnTo>
                    <a:pt x="117737" y="93117"/>
                  </a:lnTo>
                  <a:lnTo>
                    <a:pt x="117058" y="93913"/>
                  </a:lnTo>
                  <a:lnTo>
                    <a:pt x="116221" y="94841"/>
                  </a:lnTo>
                  <a:lnTo>
                    <a:pt x="115180" y="95902"/>
                  </a:lnTo>
                  <a:lnTo>
                    <a:pt x="113980" y="97096"/>
                  </a:lnTo>
                  <a:lnTo>
                    <a:pt x="112600" y="98378"/>
                  </a:lnTo>
                  <a:lnTo>
                    <a:pt x="110993" y="99793"/>
                  </a:lnTo>
                  <a:lnTo>
                    <a:pt x="109251" y="101341"/>
                  </a:lnTo>
                  <a:lnTo>
                    <a:pt x="107350" y="102844"/>
                  </a:lnTo>
                  <a:lnTo>
                    <a:pt x="105268" y="104436"/>
                  </a:lnTo>
                  <a:lnTo>
                    <a:pt x="103028" y="106072"/>
                  </a:lnTo>
                  <a:lnTo>
                    <a:pt x="100652" y="107663"/>
                  </a:lnTo>
                  <a:lnTo>
                    <a:pt x="98095" y="109255"/>
                  </a:lnTo>
                  <a:lnTo>
                    <a:pt x="95379" y="110803"/>
                  </a:lnTo>
                  <a:lnTo>
                    <a:pt x="92460" y="112218"/>
                  </a:lnTo>
                  <a:lnTo>
                    <a:pt x="89451" y="113633"/>
                  </a:lnTo>
                  <a:lnTo>
                    <a:pt x="86237" y="115003"/>
                  </a:lnTo>
                  <a:lnTo>
                    <a:pt x="82911" y="116197"/>
                  </a:lnTo>
                  <a:lnTo>
                    <a:pt x="79449" y="117302"/>
                  </a:lnTo>
                  <a:lnTo>
                    <a:pt x="75806" y="118231"/>
                  </a:lnTo>
                  <a:lnTo>
                    <a:pt x="72095" y="118894"/>
                  </a:lnTo>
                  <a:lnTo>
                    <a:pt x="68157" y="119469"/>
                  </a:lnTo>
                  <a:lnTo>
                    <a:pt x="64129" y="119823"/>
                  </a:lnTo>
                  <a:lnTo>
                    <a:pt x="59966" y="119999"/>
                  </a:lnTo>
                  <a:lnTo>
                    <a:pt x="55779" y="119823"/>
                  </a:lnTo>
                  <a:lnTo>
                    <a:pt x="51751" y="119469"/>
                  </a:lnTo>
                  <a:lnTo>
                    <a:pt x="47859" y="118894"/>
                  </a:lnTo>
                  <a:lnTo>
                    <a:pt x="44103" y="118142"/>
                  </a:lnTo>
                  <a:lnTo>
                    <a:pt x="40460" y="117214"/>
                  </a:lnTo>
                  <a:lnTo>
                    <a:pt x="36997" y="116197"/>
                  </a:lnTo>
                  <a:lnTo>
                    <a:pt x="33671" y="115003"/>
                  </a:lnTo>
                  <a:lnTo>
                    <a:pt x="30503" y="113633"/>
                  </a:lnTo>
                  <a:lnTo>
                    <a:pt x="27471" y="112218"/>
                  </a:lnTo>
                  <a:lnTo>
                    <a:pt x="24574" y="110803"/>
                  </a:lnTo>
                  <a:lnTo>
                    <a:pt x="21859" y="109167"/>
                  </a:lnTo>
                  <a:lnTo>
                    <a:pt x="19302" y="107575"/>
                  </a:lnTo>
                  <a:lnTo>
                    <a:pt x="16881" y="106072"/>
                  </a:lnTo>
                  <a:lnTo>
                    <a:pt x="14618" y="104436"/>
                  </a:lnTo>
                  <a:lnTo>
                    <a:pt x="12558" y="102844"/>
                  </a:lnTo>
                  <a:lnTo>
                    <a:pt x="10635" y="101341"/>
                  </a:lnTo>
                  <a:lnTo>
                    <a:pt x="8915" y="99793"/>
                  </a:lnTo>
                  <a:lnTo>
                    <a:pt x="7354" y="98378"/>
                  </a:lnTo>
                  <a:lnTo>
                    <a:pt x="5973" y="97096"/>
                  </a:lnTo>
                  <a:lnTo>
                    <a:pt x="4752" y="95858"/>
                  </a:lnTo>
                  <a:lnTo>
                    <a:pt x="3711" y="94841"/>
                  </a:lnTo>
                  <a:lnTo>
                    <a:pt x="2851" y="93913"/>
                  </a:lnTo>
                  <a:lnTo>
                    <a:pt x="2217" y="93117"/>
                  </a:lnTo>
                  <a:lnTo>
                    <a:pt x="1719" y="92542"/>
                  </a:lnTo>
                  <a:lnTo>
                    <a:pt x="1425" y="92188"/>
                  </a:lnTo>
                  <a:lnTo>
                    <a:pt x="1335" y="92144"/>
                  </a:lnTo>
                  <a:lnTo>
                    <a:pt x="1221" y="90287"/>
                  </a:lnTo>
                  <a:lnTo>
                    <a:pt x="1040" y="88076"/>
                  </a:lnTo>
                  <a:lnTo>
                    <a:pt x="905" y="85777"/>
                  </a:lnTo>
                  <a:lnTo>
                    <a:pt x="769" y="83257"/>
                  </a:lnTo>
                  <a:lnTo>
                    <a:pt x="656" y="80825"/>
                  </a:lnTo>
                  <a:lnTo>
                    <a:pt x="520" y="78260"/>
                  </a:lnTo>
                  <a:lnTo>
                    <a:pt x="384" y="75917"/>
                  </a:lnTo>
                  <a:lnTo>
                    <a:pt x="294" y="73706"/>
                  </a:lnTo>
                  <a:lnTo>
                    <a:pt x="226" y="71672"/>
                  </a:lnTo>
                  <a:lnTo>
                    <a:pt x="181" y="70081"/>
                  </a:lnTo>
                  <a:lnTo>
                    <a:pt x="135" y="68798"/>
                  </a:lnTo>
                  <a:lnTo>
                    <a:pt x="90" y="67958"/>
                  </a:lnTo>
                  <a:lnTo>
                    <a:pt x="90" y="67737"/>
                  </a:lnTo>
                  <a:lnTo>
                    <a:pt x="45" y="65615"/>
                  </a:lnTo>
                  <a:lnTo>
                    <a:pt x="0" y="63316"/>
                  </a:lnTo>
                  <a:lnTo>
                    <a:pt x="0" y="60884"/>
                  </a:lnTo>
                  <a:lnTo>
                    <a:pt x="45" y="58364"/>
                  </a:lnTo>
                  <a:lnTo>
                    <a:pt x="135" y="55711"/>
                  </a:lnTo>
                  <a:lnTo>
                    <a:pt x="248" y="53014"/>
                  </a:lnTo>
                  <a:lnTo>
                    <a:pt x="475" y="50228"/>
                  </a:lnTo>
                  <a:lnTo>
                    <a:pt x="769" y="47442"/>
                  </a:lnTo>
                  <a:lnTo>
                    <a:pt x="1131" y="44745"/>
                  </a:lnTo>
                  <a:lnTo>
                    <a:pt x="1606" y="41960"/>
                  </a:lnTo>
                  <a:lnTo>
                    <a:pt x="2172" y="39351"/>
                  </a:lnTo>
                  <a:lnTo>
                    <a:pt x="2851" y="36831"/>
                  </a:lnTo>
                  <a:lnTo>
                    <a:pt x="3688" y="34443"/>
                  </a:lnTo>
                  <a:lnTo>
                    <a:pt x="4593" y="32188"/>
                  </a:lnTo>
                  <a:lnTo>
                    <a:pt x="5634" y="30154"/>
                  </a:lnTo>
                  <a:lnTo>
                    <a:pt x="6833" y="28297"/>
                  </a:lnTo>
                  <a:lnTo>
                    <a:pt x="8214" y="26705"/>
                  </a:lnTo>
                  <a:lnTo>
                    <a:pt x="9730" y="25335"/>
                  </a:lnTo>
                  <a:lnTo>
                    <a:pt x="11382" y="24318"/>
                  </a:lnTo>
                  <a:lnTo>
                    <a:pt x="13622" y="23124"/>
                  </a:lnTo>
                  <a:lnTo>
                    <a:pt x="15840" y="21798"/>
                  </a:lnTo>
                  <a:lnTo>
                    <a:pt x="17967" y="20338"/>
                  </a:lnTo>
                  <a:lnTo>
                    <a:pt x="20026" y="18924"/>
                  </a:lnTo>
                  <a:lnTo>
                    <a:pt x="22017" y="17332"/>
                  </a:lnTo>
                  <a:lnTo>
                    <a:pt x="23918" y="15696"/>
                  </a:lnTo>
                  <a:lnTo>
                    <a:pt x="25751" y="14104"/>
                  </a:lnTo>
                  <a:lnTo>
                    <a:pt x="27516" y="12512"/>
                  </a:lnTo>
                  <a:lnTo>
                    <a:pt x="29168" y="10876"/>
                  </a:lnTo>
                  <a:lnTo>
                    <a:pt x="30684" y="9373"/>
                  </a:lnTo>
                  <a:lnTo>
                    <a:pt x="32110" y="7870"/>
                  </a:lnTo>
                  <a:lnTo>
                    <a:pt x="33399" y="6411"/>
                  </a:lnTo>
                  <a:lnTo>
                    <a:pt x="34576" y="5084"/>
                  </a:lnTo>
                  <a:lnTo>
                    <a:pt x="35662" y="3802"/>
                  </a:lnTo>
                  <a:lnTo>
                    <a:pt x="36522" y="2785"/>
                  </a:lnTo>
                  <a:lnTo>
                    <a:pt x="37292" y="1857"/>
                  </a:lnTo>
                  <a:lnTo>
                    <a:pt x="37903" y="1105"/>
                  </a:lnTo>
                  <a:lnTo>
                    <a:pt x="38333" y="530"/>
                  </a:lnTo>
                  <a:lnTo>
                    <a:pt x="38604" y="176"/>
                  </a:lnTo>
                  <a:lnTo>
                    <a:pt x="38695"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cxnSp>
        <p:nvCxnSpPr>
          <p:cNvPr id="209" name="Google Shape;209;p32"/>
          <p:cNvCxnSpPr/>
          <p:nvPr/>
        </p:nvCxnSpPr>
        <p:spPr>
          <a:xfrm rot="10800000">
            <a:off x="4442878" y="2023700"/>
            <a:ext cx="0" cy="138900"/>
          </a:xfrm>
          <a:prstGeom prst="straightConnector1">
            <a:avLst/>
          </a:prstGeom>
          <a:noFill/>
          <a:ln cap="flat" cmpd="sng" w="19050">
            <a:solidFill>
              <a:srgbClr val="C6C5C5"/>
            </a:solidFill>
            <a:prstDash val="solid"/>
            <a:round/>
            <a:headEnd len="med" w="med" type="none"/>
            <a:tailEnd len="med" w="med" type="none"/>
          </a:ln>
        </p:spPr>
      </p:cxnSp>
      <p:grpSp>
        <p:nvGrpSpPr>
          <p:cNvPr id="210" name="Google Shape;210;p32"/>
          <p:cNvGrpSpPr/>
          <p:nvPr/>
        </p:nvGrpSpPr>
        <p:grpSpPr>
          <a:xfrm>
            <a:off x="1338222" y="3118557"/>
            <a:ext cx="2760813" cy="370890"/>
            <a:chOff x="1338222" y="2980807"/>
            <a:chExt cx="2760813" cy="370890"/>
          </a:xfrm>
        </p:grpSpPr>
        <p:grpSp>
          <p:nvGrpSpPr>
            <p:cNvPr id="211" name="Google Shape;211;p32"/>
            <p:cNvGrpSpPr/>
            <p:nvPr/>
          </p:nvGrpSpPr>
          <p:grpSpPr>
            <a:xfrm>
              <a:off x="1338222" y="3119502"/>
              <a:ext cx="2760813" cy="232195"/>
              <a:chOff x="1307800" y="1651175"/>
              <a:chExt cx="5536019" cy="465600"/>
            </a:xfrm>
          </p:grpSpPr>
          <p:sp>
            <p:nvSpPr>
              <p:cNvPr id="212" name="Google Shape;212;p32"/>
              <p:cNvSpPr/>
              <p:nvPr/>
            </p:nvSpPr>
            <p:spPr>
              <a:xfrm rot="-5400000">
                <a:off x="1307800" y="1651175"/>
                <a:ext cx="465600" cy="465600"/>
              </a:xfrm>
              <a:prstGeom prst="arc">
                <a:avLst>
                  <a:gd fmla="val 16200000" name="adj1"/>
                  <a:gd fmla="val 0" name="adj2"/>
                </a:avLst>
              </a:prstGeom>
              <a:noFill/>
              <a:ln cap="flat" cmpd="sng" w="19050">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32"/>
              <p:cNvCxnSpPr>
                <a:stCxn id="212" idx="2"/>
              </p:cNvCxnSpPr>
              <p:nvPr/>
            </p:nvCxnSpPr>
            <p:spPr>
              <a:xfrm>
                <a:off x="1540600" y="1651175"/>
                <a:ext cx="5071800" cy="0"/>
              </a:xfrm>
              <a:prstGeom prst="straightConnector1">
                <a:avLst/>
              </a:prstGeom>
              <a:noFill/>
              <a:ln cap="flat" cmpd="sng" w="19050">
                <a:solidFill>
                  <a:srgbClr val="C6C5C5"/>
                </a:solidFill>
                <a:prstDash val="solid"/>
                <a:round/>
                <a:headEnd len="med" w="med" type="none"/>
                <a:tailEnd len="med" w="med" type="none"/>
              </a:ln>
            </p:spPr>
          </p:cxnSp>
          <p:sp>
            <p:nvSpPr>
              <p:cNvPr id="214" name="Google Shape;214;p32"/>
              <p:cNvSpPr/>
              <p:nvPr/>
            </p:nvSpPr>
            <p:spPr>
              <a:xfrm>
                <a:off x="6378219" y="1651175"/>
                <a:ext cx="465600" cy="465600"/>
              </a:xfrm>
              <a:prstGeom prst="arc">
                <a:avLst>
                  <a:gd fmla="val 16200000" name="adj1"/>
                  <a:gd fmla="val 0" name="adj2"/>
                </a:avLst>
              </a:prstGeom>
              <a:noFill/>
              <a:ln cap="flat" cmpd="sng" w="19050">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5" name="Google Shape;215;p32"/>
            <p:cNvCxnSpPr/>
            <p:nvPr/>
          </p:nvCxnSpPr>
          <p:spPr>
            <a:xfrm rot="10800000">
              <a:off x="3062003" y="2980807"/>
              <a:ext cx="0" cy="138900"/>
            </a:xfrm>
            <a:prstGeom prst="straightConnector1">
              <a:avLst/>
            </a:prstGeom>
            <a:noFill/>
            <a:ln cap="flat" cmpd="sng" w="19050">
              <a:solidFill>
                <a:srgbClr val="C6C5C5"/>
              </a:solidFill>
              <a:prstDash val="solid"/>
              <a:round/>
              <a:headEnd len="med" w="med" type="none"/>
              <a:tailEnd len="med" w="med" type="none"/>
            </a:ln>
          </p:spPr>
        </p:cxnSp>
      </p:grpSp>
      <p:grpSp>
        <p:nvGrpSpPr>
          <p:cNvPr id="216" name="Google Shape;216;p32"/>
          <p:cNvGrpSpPr/>
          <p:nvPr/>
        </p:nvGrpSpPr>
        <p:grpSpPr>
          <a:xfrm>
            <a:off x="4808616" y="3118557"/>
            <a:ext cx="2760813" cy="370890"/>
            <a:chOff x="1338222" y="2980807"/>
            <a:chExt cx="2760813" cy="370890"/>
          </a:xfrm>
        </p:grpSpPr>
        <p:grpSp>
          <p:nvGrpSpPr>
            <p:cNvPr id="217" name="Google Shape;217;p32"/>
            <p:cNvGrpSpPr/>
            <p:nvPr/>
          </p:nvGrpSpPr>
          <p:grpSpPr>
            <a:xfrm>
              <a:off x="1338222" y="3119502"/>
              <a:ext cx="2760813" cy="232195"/>
              <a:chOff x="1307800" y="1651175"/>
              <a:chExt cx="5536019" cy="465600"/>
            </a:xfrm>
          </p:grpSpPr>
          <p:sp>
            <p:nvSpPr>
              <p:cNvPr id="218" name="Google Shape;218;p32"/>
              <p:cNvSpPr/>
              <p:nvPr/>
            </p:nvSpPr>
            <p:spPr>
              <a:xfrm rot="-5400000">
                <a:off x="1307800" y="1651175"/>
                <a:ext cx="465600" cy="465600"/>
              </a:xfrm>
              <a:prstGeom prst="arc">
                <a:avLst>
                  <a:gd fmla="val 16200000" name="adj1"/>
                  <a:gd fmla="val 0" name="adj2"/>
                </a:avLst>
              </a:prstGeom>
              <a:noFill/>
              <a:ln cap="flat" cmpd="sng" w="19050">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2"/>
              <p:cNvCxnSpPr>
                <a:stCxn id="218" idx="2"/>
              </p:cNvCxnSpPr>
              <p:nvPr/>
            </p:nvCxnSpPr>
            <p:spPr>
              <a:xfrm>
                <a:off x="1540600" y="1651175"/>
                <a:ext cx="5071800" cy="0"/>
              </a:xfrm>
              <a:prstGeom prst="straightConnector1">
                <a:avLst/>
              </a:prstGeom>
              <a:noFill/>
              <a:ln cap="flat" cmpd="sng" w="19050">
                <a:solidFill>
                  <a:srgbClr val="C6C5C5"/>
                </a:solidFill>
                <a:prstDash val="solid"/>
                <a:round/>
                <a:headEnd len="med" w="med" type="none"/>
                <a:tailEnd len="med" w="med" type="none"/>
              </a:ln>
            </p:spPr>
          </p:cxnSp>
          <p:sp>
            <p:nvSpPr>
              <p:cNvPr id="220" name="Google Shape;220;p32"/>
              <p:cNvSpPr/>
              <p:nvPr/>
            </p:nvSpPr>
            <p:spPr>
              <a:xfrm>
                <a:off x="6378219" y="1651175"/>
                <a:ext cx="465600" cy="465600"/>
              </a:xfrm>
              <a:prstGeom prst="arc">
                <a:avLst>
                  <a:gd fmla="val 16200000" name="adj1"/>
                  <a:gd fmla="val 0" name="adj2"/>
                </a:avLst>
              </a:prstGeom>
              <a:noFill/>
              <a:ln cap="flat" cmpd="sng" w="19050">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1" name="Google Shape;221;p32"/>
            <p:cNvCxnSpPr/>
            <p:nvPr/>
          </p:nvCxnSpPr>
          <p:spPr>
            <a:xfrm rot="10800000">
              <a:off x="2359153" y="2980807"/>
              <a:ext cx="0" cy="138900"/>
            </a:xfrm>
            <a:prstGeom prst="straightConnector1">
              <a:avLst/>
            </a:prstGeom>
            <a:noFill/>
            <a:ln cap="flat" cmpd="sng" w="19050">
              <a:solidFill>
                <a:srgbClr val="C6C5C5"/>
              </a:solidFill>
              <a:prstDash val="solid"/>
              <a:round/>
              <a:headEnd len="med" w="med" type="none"/>
              <a:tailEnd len="med" w="med" type="none"/>
            </a:ln>
          </p:spPr>
        </p:cxnSp>
      </p:grpSp>
      <p:grpSp>
        <p:nvGrpSpPr>
          <p:cNvPr id="222" name="Google Shape;222;p32"/>
          <p:cNvGrpSpPr/>
          <p:nvPr/>
        </p:nvGrpSpPr>
        <p:grpSpPr>
          <a:xfrm>
            <a:off x="3831731" y="3612409"/>
            <a:ext cx="552208" cy="264595"/>
            <a:chOff x="-534988" y="385763"/>
            <a:chExt cx="7991438" cy="3829162"/>
          </a:xfrm>
        </p:grpSpPr>
        <p:sp>
          <p:nvSpPr>
            <p:cNvPr id="223" name="Google Shape;223;p32"/>
            <p:cNvSpPr/>
            <p:nvPr/>
          </p:nvSpPr>
          <p:spPr>
            <a:xfrm>
              <a:off x="1703387" y="2752725"/>
              <a:ext cx="3519600" cy="1462200"/>
            </a:xfrm>
            <a:custGeom>
              <a:rect b="b" l="l" r="r" t="t"/>
              <a:pathLst>
                <a:path extrusionOk="0" h="120000" w="120000">
                  <a:moveTo>
                    <a:pt x="40920" y="0"/>
                  </a:moveTo>
                  <a:lnTo>
                    <a:pt x="41136" y="2214"/>
                  </a:lnTo>
                  <a:lnTo>
                    <a:pt x="41569" y="5342"/>
                  </a:lnTo>
                  <a:lnTo>
                    <a:pt x="42056" y="9511"/>
                  </a:lnTo>
                  <a:lnTo>
                    <a:pt x="42706" y="14332"/>
                  </a:lnTo>
                  <a:lnTo>
                    <a:pt x="43464" y="19934"/>
                  </a:lnTo>
                  <a:lnTo>
                    <a:pt x="44221" y="25667"/>
                  </a:lnTo>
                  <a:lnTo>
                    <a:pt x="45142" y="31791"/>
                  </a:lnTo>
                  <a:lnTo>
                    <a:pt x="46008" y="38175"/>
                  </a:lnTo>
                  <a:lnTo>
                    <a:pt x="46928" y="44690"/>
                  </a:lnTo>
                  <a:lnTo>
                    <a:pt x="47848" y="51074"/>
                  </a:lnTo>
                  <a:lnTo>
                    <a:pt x="48660" y="57328"/>
                  </a:lnTo>
                  <a:lnTo>
                    <a:pt x="49526" y="63061"/>
                  </a:lnTo>
                  <a:lnTo>
                    <a:pt x="50338" y="68403"/>
                  </a:lnTo>
                  <a:lnTo>
                    <a:pt x="50987" y="73224"/>
                  </a:lnTo>
                  <a:lnTo>
                    <a:pt x="51583" y="77133"/>
                  </a:lnTo>
                  <a:lnTo>
                    <a:pt x="52070" y="80130"/>
                  </a:lnTo>
                  <a:lnTo>
                    <a:pt x="52395" y="82345"/>
                  </a:lnTo>
                  <a:lnTo>
                    <a:pt x="53531" y="23061"/>
                  </a:lnTo>
                  <a:lnTo>
                    <a:pt x="53044" y="20846"/>
                  </a:lnTo>
                  <a:lnTo>
                    <a:pt x="52557" y="18501"/>
                  </a:lnTo>
                  <a:lnTo>
                    <a:pt x="48822" y="781"/>
                  </a:lnTo>
                  <a:lnTo>
                    <a:pt x="50663" y="3517"/>
                  </a:lnTo>
                  <a:lnTo>
                    <a:pt x="52665" y="5993"/>
                  </a:lnTo>
                  <a:lnTo>
                    <a:pt x="54884" y="7687"/>
                  </a:lnTo>
                  <a:lnTo>
                    <a:pt x="57266" y="8990"/>
                  </a:lnTo>
                  <a:lnTo>
                    <a:pt x="59810" y="9120"/>
                  </a:lnTo>
                  <a:lnTo>
                    <a:pt x="62462" y="8729"/>
                  </a:lnTo>
                  <a:lnTo>
                    <a:pt x="64952" y="7687"/>
                  </a:lnTo>
                  <a:lnTo>
                    <a:pt x="67280" y="5732"/>
                  </a:lnTo>
                  <a:lnTo>
                    <a:pt x="69282" y="3387"/>
                  </a:lnTo>
                  <a:lnTo>
                    <a:pt x="71069" y="390"/>
                  </a:lnTo>
                  <a:lnTo>
                    <a:pt x="67280" y="18501"/>
                  </a:lnTo>
                  <a:lnTo>
                    <a:pt x="66792" y="20846"/>
                  </a:lnTo>
                  <a:lnTo>
                    <a:pt x="66305" y="23061"/>
                  </a:lnTo>
                  <a:lnTo>
                    <a:pt x="67442" y="82345"/>
                  </a:lnTo>
                  <a:lnTo>
                    <a:pt x="67767" y="80390"/>
                  </a:lnTo>
                  <a:lnTo>
                    <a:pt x="68200" y="77133"/>
                  </a:lnTo>
                  <a:lnTo>
                    <a:pt x="68849" y="73224"/>
                  </a:lnTo>
                  <a:lnTo>
                    <a:pt x="69499" y="68403"/>
                  </a:lnTo>
                  <a:lnTo>
                    <a:pt x="70257" y="63061"/>
                  </a:lnTo>
                  <a:lnTo>
                    <a:pt x="71069" y="57328"/>
                  </a:lnTo>
                  <a:lnTo>
                    <a:pt x="71989" y="51074"/>
                  </a:lnTo>
                  <a:lnTo>
                    <a:pt x="72909" y="44690"/>
                  </a:lnTo>
                  <a:lnTo>
                    <a:pt x="73829" y="38175"/>
                  </a:lnTo>
                  <a:lnTo>
                    <a:pt x="74695" y="31791"/>
                  </a:lnTo>
                  <a:lnTo>
                    <a:pt x="75561" y="25667"/>
                  </a:lnTo>
                  <a:lnTo>
                    <a:pt x="76373" y="19934"/>
                  </a:lnTo>
                  <a:lnTo>
                    <a:pt x="77131" y="14332"/>
                  </a:lnTo>
                  <a:lnTo>
                    <a:pt x="77780" y="9511"/>
                  </a:lnTo>
                  <a:lnTo>
                    <a:pt x="78267" y="5602"/>
                  </a:lnTo>
                  <a:lnTo>
                    <a:pt x="78700" y="2345"/>
                  </a:lnTo>
                  <a:lnTo>
                    <a:pt x="78917" y="0"/>
                  </a:lnTo>
                  <a:lnTo>
                    <a:pt x="84276" y="4560"/>
                  </a:lnTo>
                  <a:lnTo>
                    <a:pt x="89526" y="9381"/>
                  </a:lnTo>
                  <a:lnTo>
                    <a:pt x="94614" y="14462"/>
                  </a:lnTo>
                  <a:lnTo>
                    <a:pt x="94884" y="14723"/>
                  </a:lnTo>
                  <a:lnTo>
                    <a:pt x="95480" y="15244"/>
                  </a:lnTo>
                  <a:lnTo>
                    <a:pt x="96292" y="16156"/>
                  </a:lnTo>
                  <a:lnTo>
                    <a:pt x="97428" y="17068"/>
                  </a:lnTo>
                  <a:lnTo>
                    <a:pt x="98782" y="18501"/>
                  </a:lnTo>
                  <a:lnTo>
                    <a:pt x="100189" y="19934"/>
                  </a:lnTo>
                  <a:lnTo>
                    <a:pt x="101650" y="21237"/>
                  </a:lnTo>
                  <a:lnTo>
                    <a:pt x="103166" y="22801"/>
                  </a:lnTo>
                  <a:lnTo>
                    <a:pt x="104627" y="24234"/>
                  </a:lnTo>
                  <a:lnTo>
                    <a:pt x="106035" y="25798"/>
                  </a:lnTo>
                  <a:lnTo>
                    <a:pt x="107225" y="27100"/>
                  </a:lnTo>
                  <a:lnTo>
                    <a:pt x="108092" y="28013"/>
                  </a:lnTo>
                  <a:lnTo>
                    <a:pt x="108200" y="28273"/>
                  </a:lnTo>
                  <a:lnTo>
                    <a:pt x="108362" y="28273"/>
                  </a:lnTo>
                  <a:lnTo>
                    <a:pt x="108525" y="28664"/>
                  </a:lnTo>
                  <a:lnTo>
                    <a:pt x="108795" y="28794"/>
                  </a:lnTo>
                  <a:lnTo>
                    <a:pt x="108958" y="29055"/>
                  </a:lnTo>
                  <a:lnTo>
                    <a:pt x="109012" y="29185"/>
                  </a:lnTo>
                  <a:lnTo>
                    <a:pt x="109120" y="29185"/>
                  </a:lnTo>
                  <a:lnTo>
                    <a:pt x="109769" y="30488"/>
                  </a:lnTo>
                  <a:lnTo>
                    <a:pt x="110419" y="31791"/>
                  </a:lnTo>
                  <a:lnTo>
                    <a:pt x="111014" y="33615"/>
                  </a:lnTo>
                  <a:lnTo>
                    <a:pt x="111664" y="35439"/>
                  </a:lnTo>
                  <a:lnTo>
                    <a:pt x="112151" y="37003"/>
                  </a:lnTo>
                  <a:lnTo>
                    <a:pt x="112584" y="38436"/>
                  </a:lnTo>
                  <a:lnTo>
                    <a:pt x="112801" y="39348"/>
                  </a:lnTo>
                  <a:lnTo>
                    <a:pt x="112963" y="39609"/>
                  </a:lnTo>
                  <a:lnTo>
                    <a:pt x="113396" y="42214"/>
                  </a:lnTo>
                  <a:lnTo>
                    <a:pt x="113667" y="44690"/>
                  </a:lnTo>
                  <a:lnTo>
                    <a:pt x="114208" y="48990"/>
                  </a:lnTo>
                  <a:lnTo>
                    <a:pt x="114966" y="54071"/>
                  </a:lnTo>
                  <a:lnTo>
                    <a:pt x="115723" y="59934"/>
                  </a:lnTo>
                  <a:lnTo>
                    <a:pt x="116535" y="66058"/>
                  </a:lnTo>
                  <a:lnTo>
                    <a:pt x="117347" y="72182"/>
                  </a:lnTo>
                  <a:lnTo>
                    <a:pt x="118105" y="78436"/>
                  </a:lnTo>
                  <a:lnTo>
                    <a:pt x="118755" y="83908"/>
                  </a:lnTo>
                  <a:lnTo>
                    <a:pt x="119350" y="88990"/>
                  </a:lnTo>
                  <a:lnTo>
                    <a:pt x="119783" y="92899"/>
                  </a:lnTo>
                  <a:lnTo>
                    <a:pt x="119837" y="94723"/>
                  </a:lnTo>
                  <a:lnTo>
                    <a:pt x="120000" y="96286"/>
                  </a:lnTo>
                  <a:lnTo>
                    <a:pt x="119837" y="101107"/>
                  </a:lnTo>
                  <a:lnTo>
                    <a:pt x="119296" y="105667"/>
                  </a:lnTo>
                  <a:lnTo>
                    <a:pt x="118376" y="109576"/>
                  </a:lnTo>
                  <a:lnTo>
                    <a:pt x="117131" y="112964"/>
                  </a:lnTo>
                  <a:lnTo>
                    <a:pt x="115723" y="115960"/>
                  </a:lnTo>
                  <a:lnTo>
                    <a:pt x="114046" y="118175"/>
                  </a:lnTo>
                  <a:lnTo>
                    <a:pt x="112151" y="119609"/>
                  </a:lnTo>
                  <a:lnTo>
                    <a:pt x="110202" y="120000"/>
                  </a:lnTo>
                  <a:lnTo>
                    <a:pt x="9797" y="120000"/>
                  </a:lnTo>
                  <a:lnTo>
                    <a:pt x="7848" y="119609"/>
                  </a:lnTo>
                  <a:lnTo>
                    <a:pt x="5953" y="118175"/>
                  </a:lnTo>
                  <a:lnTo>
                    <a:pt x="4276" y="115960"/>
                  </a:lnTo>
                  <a:lnTo>
                    <a:pt x="2868" y="112964"/>
                  </a:lnTo>
                  <a:lnTo>
                    <a:pt x="1623" y="109576"/>
                  </a:lnTo>
                  <a:lnTo>
                    <a:pt x="703" y="105667"/>
                  </a:lnTo>
                  <a:lnTo>
                    <a:pt x="162" y="101107"/>
                  </a:lnTo>
                  <a:lnTo>
                    <a:pt x="0" y="96286"/>
                  </a:lnTo>
                  <a:lnTo>
                    <a:pt x="54" y="92768"/>
                  </a:lnTo>
                  <a:lnTo>
                    <a:pt x="487" y="88990"/>
                  </a:lnTo>
                  <a:lnTo>
                    <a:pt x="1082" y="83778"/>
                  </a:lnTo>
                  <a:lnTo>
                    <a:pt x="1732" y="78175"/>
                  </a:lnTo>
                  <a:lnTo>
                    <a:pt x="2435" y="72052"/>
                  </a:lnTo>
                  <a:lnTo>
                    <a:pt x="3301" y="65798"/>
                  </a:lnTo>
                  <a:lnTo>
                    <a:pt x="4113" y="59674"/>
                  </a:lnTo>
                  <a:lnTo>
                    <a:pt x="4871" y="53941"/>
                  </a:lnTo>
                  <a:lnTo>
                    <a:pt x="5629" y="48729"/>
                  </a:lnTo>
                  <a:lnTo>
                    <a:pt x="6170" y="44560"/>
                  </a:lnTo>
                  <a:lnTo>
                    <a:pt x="6278" y="43387"/>
                  </a:lnTo>
                  <a:lnTo>
                    <a:pt x="6441" y="41954"/>
                  </a:lnTo>
                  <a:lnTo>
                    <a:pt x="6657" y="40781"/>
                  </a:lnTo>
                  <a:lnTo>
                    <a:pt x="6765" y="39739"/>
                  </a:lnTo>
                  <a:lnTo>
                    <a:pt x="6820" y="39609"/>
                  </a:lnTo>
                  <a:lnTo>
                    <a:pt x="7253" y="37785"/>
                  </a:lnTo>
                  <a:lnTo>
                    <a:pt x="7848" y="35960"/>
                  </a:lnTo>
                  <a:lnTo>
                    <a:pt x="8389" y="34397"/>
                  </a:lnTo>
                  <a:lnTo>
                    <a:pt x="9093" y="32833"/>
                  </a:lnTo>
                  <a:lnTo>
                    <a:pt x="9742" y="31270"/>
                  </a:lnTo>
                  <a:lnTo>
                    <a:pt x="10230" y="30228"/>
                  </a:lnTo>
                  <a:lnTo>
                    <a:pt x="10554" y="29446"/>
                  </a:lnTo>
                  <a:lnTo>
                    <a:pt x="10717" y="29185"/>
                  </a:lnTo>
                  <a:lnTo>
                    <a:pt x="10825" y="29055"/>
                  </a:lnTo>
                  <a:lnTo>
                    <a:pt x="10987" y="28794"/>
                  </a:lnTo>
                  <a:lnTo>
                    <a:pt x="11204" y="28664"/>
                  </a:lnTo>
                  <a:lnTo>
                    <a:pt x="11366" y="28273"/>
                  </a:lnTo>
                  <a:lnTo>
                    <a:pt x="11529" y="28013"/>
                  </a:lnTo>
                  <a:lnTo>
                    <a:pt x="11637" y="28013"/>
                  </a:lnTo>
                  <a:lnTo>
                    <a:pt x="12611" y="26840"/>
                  </a:lnTo>
                  <a:lnTo>
                    <a:pt x="13802" y="25667"/>
                  </a:lnTo>
                  <a:lnTo>
                    <a:pt x="15209" y="24234"/>
                  </a:lnTo>
                  <a:lnTo>
                    <a:pt x="16617" y="22801"/>
                  </a:lnTo>
                  <a:lnTo>
                    <a:pt x="18186" y="21237"/>
                  </a:lnTo>
                  <a:lnTo>
                    <a:pt x="19648" y="19674"/>
                  </a:lnTo>
                  <a:lnTo>
                    <a:pt x="21055" y="18241"/>
                  </a:lnTo>
                  <a:lnTo>
                    <a:pt x="22408" y="17068"/>
                  </a:lnTo>
                  <a:lnTo>
                    <a:pt x="23545" y="15895"/>
                  </a:lnTo>
                  <a:lnTo>
                    <a:pt x="24357" y="15114"/>
                  </a:lnTo>
                  <a:lnTo>
                    <a:pt x="24952" y="14462"/>
                  </a:lnTo>
                  <a:lnTo>
                    <a:pt x="25115" y="14332"/>
                  </a:lnTo>
                  <a:lnTo>
                    <a:pt x="30311" y="9381"/>
                  </a:lnTo>
                  <a:lnTo>
                    <a:pt x="35507" y="4560"/>
                  </a:lnTo>
                  <a:lnTo>
                    <a:pt x="40920"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24" name="Google Shape;224;p32"/>
            <p:cNvSpPr/>
            <p:nvPr/>
          </p:nvSpPr>
          <p:spPr>
            <a:xfrm>
              <a:off x="2540000" y="393700"/>
              <a:ext cx="1839900" cy="2227200"/>
            </a:xfrm>
            <a:custGeom>
              <a:rect b="b" l="l" r="r" t="t"/>
              <a:pathLst>
                <a:path extrusionOk="0" h="120000" w="120000">
                  <a:moveTo>
                    <a:pt x="58912" y="0"/>
                  </a:moveTo>
                  <a:lnTo>
                    <a:pt x="60983" y="0"/>
                  </a:lnTo>
                  <a:lnTo>
                    <a:pt x="67610" y="342"/>
                  </a:lnTo>
                  <a:lnTo>
                    <a:pt x="73925" y="1368"/>
                  </a:lnTo>
                  <a:lnTo>
                    <a:pt x="79930" y="3079"/>
                  </a:lnTo>
                  <a:lnTo>
                    <a:pt x="85625" y="5473"/>
                  </a:lnTo>
                  <a:lnTo>
                    <a:pt x="90698" y="8296"/>
                  </a:lnTo>
                  <a:lnTo>
                    <a:pt x="95461" y="11717"/>
                  </a:lnTo>
                  <a:lnTo>
                    <a:pt x="99603" y="15652"/>
                  </a:lnTo>
                  <a:lnTo>
                    <a:pt x="103019" y="19843"/>
                  </a:lnTo>
                  <a:lnTo>
                    <a:pt x="105918" y="24547"/>
                  </a:lnTo>
                  <a:lnTo>
                    <a:pt x="107989" y="29508"/>
                  </a:lnTo>
                  <a:lnTo>
                    <a:pt x="109232" y="34725"/>
                  </a:lnTo>
                  <a:lnTo>
                    <a:pt x="109749" y="40114"/>
                  </a:lnTo>
                  <a:lnTo>
                    <a:pt x="109749" y="41482"/>
                  </a:lnTo>
                  <a:lnTo>
                    <a:pt x="109542" y="43620"/>
                  </a:lnTo>
                  <a:lnTo>
                    <a:pt x="109335" y="46101"/>
                  </a:lnTo>
                  <a:lnTo>
                    <a:pt x="109232" y="48667"/>
                  </a:lnTo>
                  <a:lnTo>
                    <a:pt x="109232" y="51318"/>
                  </a:lnTo>
                  <a:lnTo>
                    <a:pt x="109025" y="53542"/>
                  </a:lnTo>
                  <a:lnTo>
                    <a:pt x="109025" y="55081"/>
                  </a:lnTo>
                  <a:lnTo>
                    <a:pt x="109542" y="55081"/>
                  </a:lnTo>
                  <a:lnTo>
                    <a:pt x="110371" y="54996"/>
                  </a:lnTo>
                  <a:lnTo>
                    <a:pt x="111406" y="54996"/>
                  </a:lnTo>
                  <a:lnTo>
                    <a:pt x="112752" y="54996"/>
                  </a:lnTo>
                  <a:lnTo>
                    <a:pt x="113994" y="55081"/>
                  </a:lnTo>
                  <a:lnTo>
                    <a:pt x="115340" y="55338"/>
                  </a:lnTo>
                  <a:lnTo>
                    <a:pt x="116686" y="55851"/>
                  </a:lnTo>
                  <a:lnTo>
                    <a:pt x="117929" y="56707"/>
                  </a:lnTo>
                  <a:lnTo>
                    <a:pt x="118861" y="57818"/>
                  </a:lnTo>
                  <a:lnTo>
                    <a:pt x="119689" y="59444"/>
                  </a:lnTo>
                  <a:lnTo>
                    <a:pt x="120000" y="61240"/>
                  </a:lnTo>
                  <a:lnTo>
                    <a:pt x="120000" y="63720"/>
                  </a:lnTo>
                  <a:lnTo>
                    <a:pt x="119378" y="68168"/>
                  </a:lnTo>
                  <a:lnTo>
                    <a:pt x="118446" y="71931"/>
                  </a:lnTo>
                  <a:lnTo>
                    <a:pt x="117411" y="74925"/>
                  </a:lnTo>
                  <a:lnTo>
                    <a:pt x="116376" y="77405"/>
                  </a:lnTo>
                  <a:lnTo>
                    <a:pt x="115030" y="79287"/>
                  </a:lnTo>
                  <a:lnTo>
                    <a:pt x="113787" y="80570"/>
                  </a:lnTo>
                  <a:lnTo>
                    <a:pt x="112545" y="81511"/>
                  </a:lnTo>
                  <a:lnTo>
                    <a:pt x="111302" y="82109"/>
                  </a:lnTo>
                  <a:lnTo>
                    <a:pt x="110060" y="82366"/>
                  </a:lnTo>
                  <a:lnTo>
                    <a:pt x="109025" y="82537"/>
                  </a:lnTo>
                  <a:lnTo>
                    <a:pt x="108093" y="82537"/>
                  </a:lnTo>
                  <a:lnTo>
                    <a:pt x="107368" y="82366"/>
                  </a:lnTo>
                  <a:lnTo>
                    <a:pt x="106850" y="82280"/>
                  </a:lnTo>
                  <a:lnTo>
                    <a:pt x="106643" y="82109"/>
                  </a:lnTo>
                  <a:lnTo>
                    <a:pt x="104158" y="87754"/>
                  </a:lnTo>
                  <a:lnTo>
                    <a:pt x="101466" y="92886"/>
                  </a:lnTo>
                  <a:lnTo>
                    <a:pt x="98671" y="97334"/>
                  </a:lnTo>
                  <a:lnTo>
                    <a:pt x="95461" y="101354"/>
                  </a:lnTo>
                  <a:lnTo>
                    <a:pt x="92148" y="104861"/>
                  </a:lnTo>
                  <a:lnTo>
                    <a:pt x="88835" y="107854"/>
                  </a:lnTo>
                  <a:lnTo>
                    <a:pt x="85314" y="110506"/>
                  </a:lnTo>
                  <a:lnTo>
                    <a:pt x="80759" y="113328"/>
                  </a:lnTo>
                  <a:lnTo>
                    <a:pt x="76514" y="115552"/>
                  </a:lnTo>
                  <a:lnTo>
                    <a:pt x="72372" y="117263"/>
                  </a:lnTo>
                  <a:lnTo>
                    <a:pt x="68748" y="118460"/>
                  </a:lnTo>
                  <a:lnTo>
                    <a:pt x="65539" y="119230"/>
                  </a:lnTo>
                  <a:lnTo>
                    <a:pt x="63157" y="119743"/>
                  </a:lnTo>
                  <a:lnTo>
                    <a:pt x="61604" y="119914"/>
                  </a:lnTo>
                  <a:lnTo>
                    <a:pt x="60983" y="120000"/>
                  </a:lnTo>
                  <a:lnTo>
                    <a:pt x="59119" y="120000"/>
                  </a:lnTo>
                  <a:lnTo>
                    <a:pt x="58498" y="119914"/>
                  </a:lnTo>
                  <a:lnTo>
                    <a:pt x="56842" y="119743"/>
                  </a:lnTo>
                  <a:lnTo>
                    <a:pt x="54460" y="119230"/>
                  </a:lnTo>
                  <a:lnTo>
                    <a:pt x="51354" y="118460"/>
                  </a:lnTo>
                  <a:lnTo>
                    <a:pt x="47730" y="117177"/>
                  </a:lnTo>
                  <a:lnTo>
                    <a:pt x="43589" y="115466"/>
                  </a:lnTo>
                  <a:lnTo>
                    <a:pt x="39137" y="113243"/>
                  </a:lnTo>
                  <a:lnTo>
                    <a:pt x="34581" y="110334"/>
                  </a:lnTo>
                  <a:lnTo>
                    <a:pt x="31061" y="107769"/>
                  </a:lnTo>
                  <a:lnTo>
                    <a:pt x="27748" y="104775"/>
                  </a:lnTo>
                  <a:lnTo>
                    <a:pt x="24641" y="101183"/>
                  </a:lnTo>
                  <a:lnTo>
                    <a:pt x="21432" y="97334"/>
                  </a:lnTo>
                  <a:lnTo>
                    <a:pt x="18429" y="92886"/>
                  </a:lnTo>
                  <a:lnTo>
                    <a:pt x="15737" y="87754"/>
                  </a:lnTo>
                  <a:lnTo>
                    <a:pt x="13356" y="82109"/>
                  </a:lnTo>
                  <a:lnTo>
                    <a:pt x="13252" y="82280"/>
                  </a:lnTo>
                  <a:lnTo>
                    <a:pt x="12735" y="82366"/>
                  </a:lnTo>
                  <a:lnTo>
                    <a:pt x="12010" y="82537"/>
                  </a:lnTo>
                  <a:lnTo>
                    <a:pt x="10974" y="82537"/>
                  </a:lnTo>
                  <a:lnTo>
                    <a:pt x="10043" y="82366"/>
                  </a:lnTo>
                  <a:lnTo>
                    <a:pt x="8800" y="82109"/>
                  </a:lnTo>
                  <a:lnTo>
                    <a:pt x="7558" y="81511"/>
                  </a:lnTo>
                  <a:lnTo>
                    <a:pt x="6315" y="80570"/>
                  </a:lnTo>
                  <a:lnTo>
                    <a:pt x="4969" y="79287"/>
                  </a:lnTo>
                  <a:lnTo>
                    <a:pt x="3727" y="77320"/>
                  </a:lnTo>
                  <a:lnTo>
                    <a:pt x="2691" y="74925"/>
                  </a:lnTo>
                  <a:lnTo>
                    <a:pt x="1553" y="71931"/>
                  </a:lnTo>
                  <a:lnTo>
                    <a:pt x="724" y="68168"/>
                  </a:lnTo>
                  <a:lnTo>
                    <a:pt x="103" y="63720"/>
                  </a:lnTo>
                  <a:lnTo>
                    <a:pt x="0" y="61240"/>
                  </a:lnTo>
                  <a:lnTo>
                    <a:pt x="414" y="59444"/>
                  </a:lnTo>
                  <a:lnTo>
                    <a:pt x="1035" y="57818"/>
                  </a:lnTo>
                  <a:lnTo>
                    <a:pt x="2174" y="56707"/>
                  </a:lnTo>
                  <a:lnTo>
                    <a:pt x="3313" y="55851"/>
                  </a:lnTo>
                  <a:lnTo>
                    <a:pt x="4659" y="55338"/>
                  </a:lnTo>
                  <a:lnTo>
                    <a:pt x="6005" y="55081"/>
                  </a:lnTo>
                  <a:lnTo>
                    <a:pt x="7351" y="54996"/>
                  </a:lnTo>
                  <a:lnTo>
                    <a:pt x="8697" y="54996"/>
                  </a:lnTo>
                  <a:lnTo>
                    <a:pt x="9628" y="54996"/>
                  </a:lnTo>
                  <a:lnTo>
                    <a:pt x="10560" y="55081"/>
                  </a:lnTo>
                  <a:lnTo>
                    <a:pt x="10974" y="55081"/>
                  </a:lnTo>
                  <a:lnTo>
                    <a:pt x="10871" y="53542"/>
                  </a:lnTo>
                  <a:lnTo>
                    <a:pt x="10871" y="51318"/>
                  </a:lnTo>
                  <a:lnTo>
                    <a:pt x="10664" y="48838"/>
                  </a:lnTo>
                  <a:lnTo>
                    <a:pt x="10560" y="46101"/>
                  </a:lnTo>
                  <a:lnTo>
                    <a:pt x="10353" y="43620"/>
                  </a:lnTo>
                  <a:lnTo>
                    <a:pt x="10353" y="41482"/>
                  </a:lnTo>
                  <a:lnTo>
                    <a:pt x="10250" y="40114"/>
                  </a:lnTo>
                  <a:lnTo>
                    <a:pt x="10664" y="34725"/>
                  </a:lnTo>
                  <a:lnTo>
                    <a:pt x="12010" y="29508"/>
                  </a:lnTo>
                  <a:lnTo>
                    <a:pt x="14184" y="24547"/>
                  </a:lnTo>
                  <a:lnTo>
                    <a:pt x="16876" y="19843"/>
                  </a:lnTo>
                  <a:lnTo>
                    <a:pt x="20500" y="15652"/>
                  </a:lnTo>
                  <a:lnTo>
                    <a:pt x="24641" y="11717"/>
                  </a:lnTo>
                  <a:lnTo>
                    <a:pt x="29197" y="8296"/>
                  </a:lnTo>
                  <a:lnTo>
                    <a:pt x="34477" y="5473"/>
                  </a:lnTo>
                  <a:lnTo>
                    <a:pt x="39965" y="3079"/>
                  </a:lnTo>
                  <a:lnTo>
                    <a:pt x="45970" y="1368"/>
                  </a:lnTo>
                  <a:lnTo>
                    <a:pt x="52286" y="342"/>
                  </a:lnTo>
                  <a:lnTo>
                    <a:pt x="58912"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25" name="Google Shape;225;p32"/>
            <p:cNvSpPr/>
            <p:nvPr/>
          </p:nvSpPr>
          <p:spPr>
            <a:xfrm>
              <a:off x="-534988" y="2446338"/>
              <a:ext cx="2786100" cy="1276200"/>
            </a:xfrm>
            <a:custGeom>
              <a:rect b="b" l="l" r="r" t="t"/>
              <a:pathLst>
                <a:path extrusionOk="0" h="120000" w="120000">
                  <a:moveTo>
                    <a:pt x="45128" y="0"/>
                  </a:moveTo>
                  <a:lnTo>
                    <a:pt x="45333" y="2388"/>
                  </a:lnTo>
                  <a:lnTo>
                    <a:pt x="45811" y="5970"/>
                  </a:lnTo>
                  <a:lnTo>
                    <a:pt x="46495" y="10298"/>
                  </a:lnTo>
                  <a:lnTo>
                    <a:pt x="47316" y="15820"/>
                  </a:lnTo>
                  <a:lnTo>
                    <a:pt x="48136" y="21492"/>
                  </a:lnTo>
                  <a:lnTo>
                    <a:pt x="49162" y="27910"/>
                  </a:lnTo>
                  <a:lnTo>
                    <a:pt x="50119" y="34776"/>
                  </a:lnTo>
                  <a:lnTo>
                    <a:pt x="51145" y="41492"/>
                  </a:lnTo>
                  <a:lnTo>
                    <a:pt x="52307" y="48208"/>
                  </a:lnTo>
                  <a:lnTo>
                    <a:pt x="53333" y="54925"/>
                  </a:lnTo>
                  <a:lnTo>
                    <a:pt x="54290" y="61194"/>
                  </a:lnTo>
                  <a:lnTo>
                    <a:pt x="55247" y="67014"/>
                  </a:lnTo>
                  <a:lnTo>
                    <a:pt x="56068" y="72388"/>
                  </a:lnTo>
                  <a:lnTo>
                    <a:pt x="56820" y="76716"/>
                  </a:lnTo>
                  <a:lnTo>
                    <a:pt x="57299" y="80000"/>
                  </a:lnTo>
                  <a:lnTo>
                    <a:pt x="57777" y="82388"/>
                  </a:lnTo>
                  <a:lnTo>
                    <a:pt x="59008" y="22835"/>
                  </a:lnTo>
                  <a:lnTo>
                    <a:pt x="58461" y="20746"/>
                  </a:lnTo>
                  <a:lnTo>
                    <a:pt x="57982" y="18507"/>
                  </a:lnTo>
                  <a:lnTo>
                    <a:pt x="53880" y="746"/>
                  </a:lnTo>
                  <a:lnTo>
                    <a:pt x="55794" y="3731"/>
                  </a:lnTo>
                  <a:lnTo>
                    <a:pt x="58051" y="5970"/>
                  </a:lnTo>
                  <a:lnTo>
                    <a:pt x="60444" y="7761"/>
                  </a:lnTo>
                  <a:lnTo>
                    <a:pt x="63179" y="8656"/>
                  </a:lnTo>
                  <a:lnTo>
                    <a:pt x="65982" y="9104"/>
                  </a:lnTo>
                  <a:lnTo>
                    <a:pt x="68923" y="8656"/>
                  </a:lnTo>
                  <a:lnTo>
                    <a:pt x="71658" y="7611"/>
                  </a:lnTo>
                  <a:lnTo>
                    <a:pt x="74119" y="5820"/>
                  </a:lnTo>
                  <a:lnTo>
                    <a:pt x="76307" y="3283"/>
                  </a:lnTo>
                  <a:lnTo>
                    <a:pt x="78290" y="298"/>
                  </a:lnTo>
                  <a:lnTo>
                    <a:pt x="74051" y="18507"/>
                  </a:lnTo>
                  <a:lnTo>
                    <a:pt x="73641" y="20746"/>
                  </a:lnTo>
                  <a:lnTo>
                    <a:pt x="73025" y="22835"/>
                  </a:lnTo>
                  <a:lnTo>
                    <a:pt x="74324" y="82388"/>
                  </a:lnTo>
                  <a:lnTo>
                    <a:pt x="74666" y="80000"/>
                  </a:lnTo>
                  <a:lnTo>
                    <a:pt x="75282" y="76716"/>
                  </a:lnTo>
                  <a:lnTo>
                    <a:pt x="75897" y="72089"/>
                  </a:lnTo>
                  <a:lnTo>
                    <a:pt x="76786" y="67014"/>
                  </a:lnTo>
                  <a:lnTo>
                    <a:pt x="77675" y="61194"/>
                  </a:lnTo>
                  <a:lnTo>
                    <a:pt x="78769" y="54776"/>
                  </a:lnTo>
                  <a:lnTo>
                    <a:pt x="79794" y="48208"/>
                  </a:lnTo>
                  <a:lnTo>
                    <a:pt x="80820" y="41343"/>
                  </a:lnTo>
                  <a:lnTo>
                    <a:pt x="81846" y="34776"/>
                  </a:lnTo>
                  <a:lnTo>
                    <a:pt x="82940" y="27910"/>
                  </a:lnTo>
                  <a:lnTo>
                    <a:pt x="83829" y="21492"/>
                  </a:lnTo>
                  <a:lnTo>
                    <a:pt x="84786" y="15820"/>
                  </a:lnTo>
                  <a:lnTo>
                    <a:pt x="85538" y="10298"/>
                  </a:lnTo>
                  <a:lnTo>
                    <a:pt x="86290" y="5970"/>
                  </a:lnTo>
                  <a:lnTo>
                    <a:pt x="86700" y="2388"/>
                  </a:lnTo>
                  <a:lnTo>
                    <a:pt x="86974" y="0"/>
                  </a:lnTo>
                  <a:lnTo>
                    <a:pt x="95794" y="6865"/>
                  </a:lnTo>
                  <a:lnTo>
                    <a:pt x="104341" y="14477"/>
                  </a:lnTo>
                  <a:lnTo>
                    <a:pt x="104615" y="14626"/>
                  </a:lnTo>
                  <a:lnTo>
                    <a:pt x="105367" y="15373"/>
                  </a:lnTo>
                  <a:lnTo>
                    <a:pt x="106393" y="16268"/>
                  </a:lnTo>
                  <a:lnTo>
                    <a:pt x="107897" y="17611"/>
                  </a:lnTo>
                  <a:lnTo>
                    <a:pt x="109538" y="18955"/>
                  </a:lnTo>
                  <a:lnTo>
                    <a:pt x="111316" y="20597"/>
                  </a:lnTo>
                  <a:lnTo>
                    <a:pt x="113094" y="22238"/>
                  </a:lnTo>
                  <a:lnTo>
                    <a:pt x="114871" y="24029"/>
                  </a:lnTo>
                  <a:lnTo>
                    <a:pt x="116512" y="25373"/>
                  </a:lnTo>
                  <a:lnTo>
                    <a:pt x="118017" y="26716"/>
                  </a:lnTo>
                  <a:lnTo>
                    <a:pt x="119179" y="28059"/>
                  </a:lnTo>
                  <a:lnTo>
                    <a:pt x="119384" y="28059"/>
                  </a:lnTo>
                  <a:lnTo>
                    <a:pt x="119589" y="28358"/>
                  </a:lnTo>
                  <a:lnTo>
                    <a:pt x="119794" y="28507"/>
                  </a:lnTo>
                  <a:lnTo>
                    <a:pt x="120000" y="28805"/>
                  </a:lnTo>
                  <a:lnTo>
                    <a:pt x="117675" y="30895"/>
                  </a:lnTo>
                  <a:lnTo>
                    <a:pt x="115282" y="33134"/>
                  </a:lnTo>
                  <a:lnTo>
                    <a:pt x="112888" y="35373"/>
                  </a:lnTo>
                  <a:lnTo>
                    <a:pt x="110495" y="37462"/>
                  </a:lnTo>
                  <a:lnTo>
                    <a:pt x="108376" y="39552"/>
                  </a:lnTo>
                  <a:lnTo>
                    <a:pt x="106735" y="41044"/>
                  </a:lnTo>
                  <a:lnTo>
                    <a:pt x="106188" y="41791"/>
                  </a:lnTo>
                  <a:lnTo>
                    <a:pt x="105367" y="42686"/>
                  </a:lnTo>
                  <a:lnTo>
                    <a:pt x="104547" y="43880"/>
                  </a:lnTo>
                  <a:lnTo>
                    <a:pt x="104410" y="43880"/>
                  </a:lnTo>
                  <a:lnTo>
                    <a:pt x="104341" y="44029"/>
                  </a:lnTo>
                  <a:lnTo>
                    <a:pt x="104205" y="44029"/>
                  </a:lnTo>
                  <a:lnTo>
                    <a:pt x="104000" y="44328"/>
                  </a:lnTo>
                  <a:lnTo>
                    <a:pt x="103042" y="45820"/>
                  </a:lnTo>
                  <a:lnTo>
                    <a:pt x="102153" y="47910"/>
                  </a:lnTo>
                  <a:lnTo>
                    <a:pt x="101264" y="49552"/>
                  </a:lnTo>
                  <a:lnTo>
                    <a:pt x="100649" y="50597"/>
                  </a:lnTo>
                  <a:lnTo>
                    <a:pt x="98598" y="55671"/>
                  </a:lnTo>
                  <a:lnTo>
                    <a:pt x="96888" y="60447"/>
                  </a:lnTo>
                  <a:lnTo>
                    <a:pt x="95794" y="65074"/>
                  </a:lnTo>
                  <a:lnTo>
                    <a:pt x="95658" y="65522"/>
                  </a:lnTo>
                  <a:lnTo>
                    <a:pt x="95521" y="66119"/>
                  </a:lnTo>
                  <a:lnTo>
                    <a:pt x="95111" y="68208"/>
                  </a:lnTo>
                  <a:lnTo>
                    <a:pt x="94700" y="70895"/>
                  </a:lnTo>
                  <a:lnTo>
                    <a:pt x="94427" y="73880"/>
                  </a:lnTo>
                  <a:lnTo>
                    <a:pt x="93333" y="80597"/>
                  </a:lnTo>
                  <a:lnTo>
                    <a:pt x="92307" y="88059"/>
                  </a:lnTo>
                  <a:lnTo>
                    <a:pt x="91076" y="95970"/>
                  </a:lnTo>
                  <a:lnTo>
                    <a:pt x="89914" y="104179"/>
                  </a:lnTo>
                  <a:lnTo>
                    <a:pt x="88752" y="112388"/>
                  </a:lnTo>
                  <a:lnTo>
                    <a:pt x="87794" y="120000"/>
                  </a:lnTo>
                  <a:lnTo>
                    <a:pt x="10871" y="120000"/>
                  </a:lnTo>
                  <a:lnTo>
                    <a:pt x="8341" y="119253"/>
                  </a:lnTo>
                  <a:lnTo>
                    <a:pt x="6085" y="117462"/>
                  </a:lnTo>
                  <a:lnTo>
                    <a:pt x="4102" y="114776"/>
                  </a:lnTo>
                  <a:lnTo>
                    <a:pt x="2393" y="111044"/>
                  </a:lnTo>
                  <a:lnTo>
                    <a:pt x="1162" y="106716"/>
                  </a:lnTo>
                  <a:lnTo>
                    <a:pt x="341" y="101791"/>
                  </a:lnTo>
                  <a:lnTo>
                    <a:pt x="0" y="96268"/>
                  </a:lnTo>
                  <a:lnTo>
                    <a:pt x="0" y="94477"/>
                  </a:lnTo>
                  <a:lnTo>
                    <a:pt x="136" y="92537"/>
                  </a:lnTo>
                  <a:lnTo>
                    <a:pt x="547" y="88805"/>
                  </a:lnTo>
                  <a:lnTo>
                    <a:pt x="1162" y="83731"/>
                  </a:lnTo>
                  <a:lnTo>
                    <a:pt x="1982" y="78059"/>
                  </a:lnTo>
                  <a:lnTo>
                    <a:pt x="2803" y="72089"/>
                  </a:lnTo>
                  <a:lnTo>
                    <a:pt x="3623" y="65671"/>
                  </a:lnTo>
                  <a:lnTo>
                    <a:pt x="4581" y="59850"/>
                  </a:lnTo>
                  <a:lnTo>
                    <a:pt x="5401" y="53880"/>
                  </a:lnTo>
                  <a:lnTo>
                    <a:pt x="6153" y="48805"/>
                  </a:lnTo>
                  <a:lnTo>
                    <a:pt x="6769" y="44477"/>
                  </a:lnTo>
                  <a:lnTo>
                    <a:pt x="7111" y="41940"/>
                  </a:lnTo>
                  <a:lnTo>
                    <a:pt x="7521" y="39552"/>
                  </a:lnTo>
                  <a:lnTo>
                    <a:pt x="7521" y="39552"/>
                  </a:lnTo>
                  <a:lnTo>
                    <a:pt x="8683" y="35373"/>
                  </a:lnTo>
                  <a:lnTo>
                    <a:pt x="10119" y="31940"/>
                  </a:lnTo>
                  <a:lnTo>
                    <a:pt x="11897" y="29253"/>
                  </a:lnTo>
                  <a:lnTo>
                    <a:pt x="12034" y="28955"/>
                  </a:lnTo>
                  <a:lnTo>
                    <a:pt x="12239" y="28805"/>
                  </a:lnTo>
                  <a:lnTo>
                    <a:pt x="12512" y="28358"/>
                  </a:lnTo>
                  <a:lnTo>
                    <a:pt x="12717" y="28059"/>
                  </a:lnTo>
                  <a:lnTo>
                    <a:pt x="12923" y="28059"/>
                  </a:lnTo>
                  <a:lnTo>
                    <a:pt x="14085" y="26716"/>
                  </a:lnTo>
                  <a:lnTo>
                    <a:pt x="15589" y="25373"/>
                  </a:lnTo>
                  <a:lnTo>
                    <a:pt x="17230" y="24029"/>
                  </a:lnTo>
                  <a:lnTo>
                    <a:pt x="19008" y="22238"/>
                  </a:lnTo>
                  <a:lnTo>
                    <a:pt x="20786" y="20597"/>
                  </a:lnTo>
                  <a:lnTo>
                    <a:pt x="22564" y="18955"/>
                  </a:lnTo>
                  <a:lnTo>
                    <a:pt x="24205" y="17611"/>
                  </a:lnTo>
                  <a:lnTo>
                    <a:pt x="25572" y="16268"/>
                  </a:lnTo>
                  <a:lnTo>
                    <a:pt x="26735" y="15373"/>
                  </a:lnTo>
                  <a:lnTo>
                    <a:pt x="27487" y="14626"/>
                  </a:lnTo>
                  <a:lnTo>
                    <a:pt x="27760" y="14477"/>
                  </a:lnTo>
                  <a:lnTo>
                    <a:pt x="33435" y="9402"/>
                  </a:lnTo>
                  <a:lnTo>
                    <a:pt x="39179" y="4626"/>
                  </a:lnTo>
                  <a:lnTo>
                    <a:pt x="45128"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26" name="Google Shape;226;p32"/>
            <p:cNvSpPr/>
            <p:nvPr/>
          </p:nvSpPr>
          <p:spPr>
            <a:xfrm>
              <a:off x="195262" y="385763"/>
              <a:ext cx="1601700" cy="1943100"/>
            </a:xfrm>
            <a:custGeom>
              <a:rect b="b" l="l" r="r" t="t"/>
              <a:pathLst>
                <a:path extrusionOk="0" h="120000" w="120000">
                  <a:moveTo>
                    <a:pt x="58989" y="0"/>
                  </a:moveTo>
                  <a:lnTo>
                    <a:pt x="61129" y="0"/>
                  </a:lnTo>
                  <a:lnTo>
                    <a:pt x="68265" y="490"/>
                  </a:lnTo>
                  <a:lnTo>
                    <a:pt x="75163" y="1666"/>
                  </a:lnTo>
                  <a:lnTo>
                    <a:pt x="81704" y="3725"/>
                  </a:lnTo>
                  <a:lnTo>
                    <a:pt x="87651" y="6470"/>
                  </a:lnTo>
                  <a:lnTo>
                    <a:pt x="93121" y="9901"/>
                  </a:lnTo>
                  <a:lnTo>
                    <a:pt x="97879" y="13823"/>
                  </a:lnTo>
                  <a:lnTo>
                    <a:pt x="102041" y="18235"/>
                  </a:lnTo>
                  <a:lnTo>
                    <a:pt x="105371" y="23235"/>
                  </a:lnTo>
                  <a:lnTo>
                    <a:pt x="107869" y="28627"/>
                  </a:lnTo>
                  <a:lnTo>
                    <a:pt x="109296" y="34313"/>
                  </a:lnTo>
                  <a:lnTo>
                    <a:pt x="109890" y="40098"/>
                  </a:lnTo>
                  <a:lnTo>
                    <a:pt x="109890" y="41470"/>
                  </a:lnTo>
                  <a:lnTo>
                    <a:pt x="109653" y="43627"/>
                  </a:lnTo>
                  <a:lnTo>
                    <a:pt x="109534" y="46078"/>
                  </a:lnTo>
                  <a:lnTo>
                    <a:pt x="109534" y="48823"/>
                  </a:lnTo>
                  <a:lnTo>
                    <a:pt x="109296" y="51372"/>
                  </a:lnTo>
                  <a:lnTo>
                    <a:pt x="109177" y="53431"/>
                  </a:lnTo>
                  <a:lnTo>
                    <a:pt x="109177" y="55098"/>
                  </a:lnTo>
                  <a:lnTo>
                    <a:pt x="109653" y="55098"/>
                  </a:lnTo>
                  <a:lnTo>
                    <a:pt x="110604" y="55000"/>
                  </a:lnTo>
                  <a:lnTo>
                    <a:pt x="111912" y="55000"/>
                  </a:lnTo>
                  <a:lnTo>
                    <a:pt x="113339" y="55000"/>
                  </a:lnTo>
                  <a:lnTo>
                    <a:pt x="114767" y="55294"/>
                  </a:lnTo>
                  <a:lnTo>
                    <a:pt x="116194" y="55686"/>
                  </a:lnTo>
                  <a:lnTo>
                    <a:pt x="117502" y="56470"/>
                  </a:lnTo>
                  <a:lnTo>
                    <a:pt x="118810" y="57549"/>
                  </a:lnTo>
                  <a:lnTo>
                    <a:pt x="119643" y="59019"/>
                  </a:lnTo>
                  <a:lnTo>
                    <a:pt x="120000" y="61078"/>
                  </a:lnTo>
                  <a:lnTo>
                    <a:pt x="120000" y="63823"/>
                  </a:lnTo>
                  <a:lnTo>
                    <a:pt x="119524" y="68333"/>
                  </a:lnTo>
                  <a:lnTo>
                    <a:pt x="118572" y="72058"/>
                  </a:lnTo>
                  <a:lnTo>
                    <a:pt x="117502" y="75000"/>
                  </a:lnTo>
                  <a:lnTo>
                    <a:pt x="116432" y="77450"/>
                  </a:lnTo>
                  <a:lnTo>
                    <a:pt x="115123" y="79215"/>
                  </a:lnTo>
                  <a:lnTo>
                    <a:pt x="113815" y="80588"/>
                  </a:lnTo>
                  <a:lnTo>
                    <a:pt x="112626" y="81470"/>
                  </a:lnTo>
                  <a:lnTo>
                    <a:pt x="111318" y="82058"/>
                  </a:lnTo>
                  <a:lnTo>
                    <a:pt x="110009" y="82352"/>
                  </a:lnTo>
                  <a:lnTo>
                    <a:pt x="108939" y="82549"/>
                  </a:lnTo>
                  <a:lnTo>
                    <a:pt x="107988" y="82352"/>
                  </a:lnTo>
                  <a:lnTo>
                    <a:pt x="107274" y="82352"/>
                  </a:lnTo>
                  <a:lnTo>
                    <a:pt x="106917" y="82254"/>
                  </a:lnTo>
                  <a:lnTo>
                    <a:pt x="106560" y="82058"/>
                  </a:lnTo>
                  <a:lnTo>
                    <a:pt x="104182" y="87745"/>
                  </a:lnTo>
                  <a:lnTo>
                    <a:pt x="101446" y="92843"/>
                  </a:lnTo>
                  <a:lnTo>
                    <a:pt x="98592" y="97352"/>
                  </a:lnTo>
                  <a:lnTo>
                    <a:pt x="95500" y="101274"/>
                  </a:lnTo>
                  <a:lnTo>
                    <a:pt x="92051" y="104803"/>
                  </a:lnTo>
                  <a:lnTo>
                    <a:pt x="88840" y="107843"/>
                  </a:lnTo>
                  <a:lnTo>
                    <a:pt x="85391" y="110392"/>
                  </a:lnTo>
                  <a:lnTo>
                    <a:pt x="80753" y="113235"/>
                  </a:lnTo>
                  <a:lnTo>
                    <a:pt x="76471" y="115490"/>
                  </a:lnTo>
                  <a:lnTo>
                    <a:pt x="72309" y="117254"/>
                  </a:lnTo>
                  <a:lnTo>
                    <a:pt x="68622" y="118333"/>
                  </a:lnTo>
                  <a:lnTo>
                    <a:pt x="65530" y="119215"/>
                  </a:lnTo>
                  <a:lnTo>
                    <a:pt x="63151" y="119607"/>
                  </a:lnTo>
                  <a:lnTo>
                    <a:pt x="61486" y="120000"/>
                  </a:lnTo>
                  <a:lnTo>
                    <a:pt x="61010" y="120000"/>
                  </a:lnTo>
                  <a:lnTo>
                    <a:pt x="58989" y="120000"/>
                  </a:lnTo>
                  <a:lnTo>
                    <a:pt x="58394" y="120000"/>
                  </a:lnTo>
                  <a:lnTo>
                    <a:pt x="56848" y="119607"/>
                  </a:lnTo>
                  <a:lnTo>
                    <a:pt x="54469" y="119215"/>
                  </a:lnTo>
                  <a:lnTo>
                    <a:pt x="51377" y="118333"/>
                  </a:lnTo>
                  <a:lnTo>
                    <a:pt x="47571" y="117254"/>
                  </a:lnTo>
                  <a:lnTo>
                    <a:pt x="43528" y="115490"/>
                  </a:lnTo>
                  <a:lnTo>
                    <a:pt x="39008" y="113235"/>
                  </a:lnTo>
                  <a:lnTo>
                    <a:pt x="34489" y="110392"/>
                  </a:lnTo>
                  <a:lnTo>
                    <a:pt x="31040" y="107647"/>
                  </a:lnTo>
                  <a:lnTo>
                    <a:pt x="27710" y="104705"/>
                  </a:lnTo>
                  <a:lnTo>
                    <a:pt x="24499" y="101274"/>
                  </a:lnTo>
                  <a:lnTo>
                    <a:pt x="21407" y="97352"/>
                  </a:lnTo>
                  <a:lnTo>
                    <a:pt x="18434" y="92843"/>
                  </a:lnTo>
                  <a:lnTo>
                    <a:pt x="15817" y="87745"/>
                  </a:lnTo>
                  <a:lnTo>
                    <a:pt x="13439" y="82254"/>
                  </a:lnTo>
                  <a:lnTo>
                    <a:pt x="13082" y="82254"/>
                  </a:lnTo>
                  <a:lnTo>
                    <a:pt x="12725" y="82352"/>
                  </a:lnTo>
                  <a:lnTo>
                    <a:pt x="12011" y="82549"/>
                  </a:lnTo>
                  <a:lnTo>
                    <a:pt x="11060" y="82549"/>
                  </a:lnTo>
                  <a:lnTo>
                    <a:pt x="9990" y="82549"/>
                  </a:lnTo>
                  <a:lnTo>
                    <a:pt x="8681" y="82254"/>
                  </a:lnTo>
                  <a:lnTo>
                    <a:pt x="7373" y="81568"/>
                  </a:lnTo>
                  <a:lnTo>
                    <a:pt x="6184" y="80588"/>
                  </a:lnTo>
                  <a:lnTo>
                    <a:pt x="4876" y="79215"/>
                  </a:lnTo>
                  <a:lnTo>
                    <a:pt x="3805" y="77450"/>
                  </a:lnTo>
                  <a:lnTo>
                    <a:pt x="2497" y="75000"/>
                  </a:lnTo>
                  <a:lnTo>
                    <a:pt x="1546" y="72058"/>
                  </a:lnTo>
                  <a:lnTo>
                    <a:pt x="713" y="68333"/>
                  </a:lnTo>
                  <a:lnTo>
                    <a:pt x="118" y="63823"/>
                  </a:lnTo>
                  <a:lnTo>
                    <a:pt x="0" y="61078"/>
                  </a:lnTo>
                  <a:lnTo>
                    <a:pt x="475" y="59019"/>
                  </a:lnTo>
                  <a:lnTo>
                    <a:pt x="1427" y="57549"/>
                  </a:lnTo>
                  <a:lnTo>
                    <a:pt x="2497" y="56470"/>
                  </a:lnTo>
                  <a:lnTo>
                    <a:pt x="3924" y="55686"/>
                  </a:lnTo>
                  <a:lnTo>
                    <a:pt x="5470" y="55294"/>
                  </a:lnTo>
                  <a:lnTo>
                    <a:pt x="6897" y="55000"/>
                  </a:lnTo>
                  <a:lnTo>
                    <a:pt x="8325" y="55000"/>
                  </a:lnTo>
                  <a:lnTo>
                    <a:pt x="9395" y="55000"/>
                  </a:lnTo>
                  <a:lnTo>
                    <a:pt x="10465" y="55098"/>
                  </a:lnTo>
                  <a:lnTo>
                    <a:pt x="11060" y="55098"/>
                  </a:lnTo>
                  <a:lnTo>
                    <a:pt x="10822" y="53431"/>
                  </a:lnTo>
                  <a:lnTo>
                    <a:pt x="10822" y="51372"/>
                  </a:lnTo>
                  <a:lnTo>
                    <a:pt x="10703" y="48823"/>
                  </a:lnTo>
                  <a:lnTo>
                    <a:pt x="10465" y="46078"/>
                  </a:lnTo>
                  <a:lnTo>
                    <a:pt x="10465" y="43627"/>
                  </a:lnTo>
                  <a:lnTo>
                    <a:pt x="10346" y="41470"/>
                  </a:lnTo>
                  <a:lnTo>
                    <a:pt x="10346" y="40098"/>
                  </a:lnTo>
                  <a:lnTo>
                    <a:pt x="10822" y="34313"/>
                  </a:lnTo>
                  <a:lnTo>
                    <a:pt x="12368" y="28627"/>
                  </a:lnTo>
                  <a:lnTo>
                    <a:pt x="14866" y="23235"/>
                  </a:lnTo>
                  <a:lnTo>
                    <a:pt x="18077" y="18235"/>
                  </a:lnTo>
                  <a:lnTo>
                    <a:pt x="22358" y="13823"/>
                  </a:lnTo>
                  <a:lnTo>
                    <a:pt x="26997" y="9901"/>
                  </a:lnTo>
                  <a:lnTo>
                    <a:pt x="32467" y="6470"/>
                  </a:lnTo>
                  <a:lnTo>
                    <a:pt x="38414" y="3725"/>
                  </a:lnTo>
                  <a:lnTo>
                    <a:pt x="44955" y="1666"/>
                  </a:lnTo>
                  <a:lnTo>
                    <a:pt x="51734" y="490"/>
                  </a:lnTo>
                  <a:lnTo>
                    <a:pt x="58989"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27" name="Google Shape;227;p32"/>
            <p:cNvSpPr/>
            <p:nvPr/>
          </p:nvSpPr>
          <p:spPr>
            <a:xfrm>
              <a:off x="4908550" y="2554288"/>
              <a:ext cx="2547900" cy="1168500"/>
            </a:xfrm>
            <a:custGeom>
              <a:rect b="b" l="l" r="r" t="t"/>
              <a:pathLst>
                <a:path extrusionOk="0" h="120000" w="120000">
                  <a:moveTo>
                    <a:pt x="30953" y="0"/>
                  </a:moveTo>
                  <a:lnTo>
                    <a:pt x="30579" y="4891"/>
                  </a:lnTo>
                  <a:lnTo>
                    <a:pt x="29757" y="6358"/>
                  </a:lnTo>
                  <a:lnTo>
                    <a:pt x="28859" y="8152"/>
                  </a:lnTo>
                  <a:lnTo>
                    <a:pt x="27738" y="10434"/>
                  </a:lnTo>
                  <a:lnTo>
                    <a:pt x="26616" y="13369"/>
                  </a:lnTo>
                  <a:lnTo>
                    <a:pt x="25420" y="16630"/>
                  </a:lnTo>
                  <a:lnTo>
                    <a:pt x="24448" y="20380"/>
                  </a:lnTo>
                  <a:lnTo>
                    <a:pt x="23476" y="24782"/>
                  </a:lnTo>
                  <a:lnTo>
                    <a:pt x="22803" y="29510"/>
                  </a:lnTo>
                  <a:lnTo>
                    <a:pt x="22355" y="35054"/>
                  </a:lnTo>
                  <a:lnTo>
                    <a:pt x="22280" y="41086"/>
                  </a:lnTo>
                  <a:lnTo>
                    <a:pt x="22504" y="47771"/>
                  </a:lnTo>
                  <a:lnTo>
                    <a:pt x="23177" y="54782"/>
                  </a:lnTo>
                  <a:lnTo>
                    <a:pt x="23401" y="54293"/>
                  </a:lnTo>
                  <a:lnTo>
                    <a:pt x="23850" y="53152"/>
                  </a:lnTo>
                  <a:lnTo>
                    <a:pt x="24672" y="51195"/>
                  </a:lnTo>
                  <a:lnTo>
                    <a:pt x="25644" y="48913"/>
                  </a:lnTo>
                  <a:lnTo>
                    <a:pt x="26915" y="46793"/>
                  </a:lnTo>
                  <a:lnTo>
                    <a:pt x="28411" y="44021"/>
                  </a:lnTo>
                  <a:lnTo>
                    <a:pt x="29981" y="41739"/>
                  </a:lnTo>
                  <a:lnTo>
                    <a:pt x="31700" y="39456"/>
                  </a:lnTo>
                  <a:lnTo>
                    <a:pt x="33570" y="37989"/>
                  </a:lnTo>
                  <a:lnTo>
                    <a:pt x="35364" y="37010"/>
                  </a:lnTo>
                  <a:lnTo>
                    <a:pt x="37308" y="44021"/>
                  </a:lnTo>
                  <a:lnTo>
                    <a:pt x="39401" y="51032"/>
                  </a:lnTo>
                  <a:lnTo>
                    <a:pt x="41570" y="57880"/>
                  </a:lnTo>
                  <a:lnTo>
                    <a:pt x="43962" y="64891"/>
                  </a:lnTo>
                  <a:lnTo>
                    <a:pt x="46205" y="71576"/>
                  </a:lnTo>
                  <a:lnTo>
                    <a:pt x="48598" y="77934"/>
                  </a:lnTo>
                  <a:lnTo>
                    <a:pt x="50766" y="83641"/>
                  </a:lnTo>
                  <a:lnTo>
                    <a:pt x="52934" y="88369"/>
                  </a:lnTo>
                  <a:lnTo>
                    <a:pt x="54878" y="92282"/>
                  </a:lnTo>
                  <a:lnTo>
                    <a:pt x="56747" y="95054"/>
                  </a:lnTo>
                  <a:lnTo>
                    <a:pt x="58467" y="92282"/>
                  </a:lnTo>
                  <a:lnTo>
                    <a:pt x="60411" y="88369"/>
                  </a:lnTo>
                  <a:lnTo>
                    <a:pt x="62579" y="83641"/>
                  </a:lnTo>
                  <a:lnTo>
                    <a:pt x="64822" y="77934"/>
                  </a:lnTo>
                  <a:lnTo>
                    <a:pt x="67140" y="71576"/>
                  </a:lnTo>
                  <a:lnTo>
                    <a:pt x="69532" y="64891"/>
                  </a:lnTo>
                  <a:lnTo>
                    <a:pt x="71775" y="57880"/>
                  </a:lnTo>
                  <a:lnTo>
                    <a:pt x="74093" y="51032"/>
                  </a:lnTo>
                  <a:lnTo>
                    <a:pt x="76112" y="43695"/>
                  </a:lnTo>
                  <a:lnTo>
                    <a:pt x="77981" y="37010"/>
                  </a:lnTo>
                  <a:lnTo>
                    <a:pt x="79775" y="37989"/>
                  </a:lnTo>
                  <a:lnTo>
                    <a:pt x="81644" y="39456"/>
                  </a:lnTo>
                  <a:lnTo>
                    <a:pt x="83364" y="41739"/>
                  </a:lnTo>
                  <a:lnTo>
                    <a:pt x="84934" y="44021"/>
                  </a:lnTo>
                  <a:lnTo>
                    <a:pt x="86429" y="46793"/>
                  </a:lnTo>
                  <a:lnTo>
                    <a:pt x="87700" y="48913"/>
                  </a:lnTo>
                  <a:lnTo>
                    <a:pt x="88822" y="51195"/>
                  </a:lnTo>
                  <a:lnTo>
                    <a:pt x="89644" y="53152"/>
                  </a:lnTo>
                  <a:lnTo>
                    <a:pt x="90093" y="54293"/>
                  </a:lnTo>
                  <a:lnTo>
                    <a:pt x="90317" y="54782"/>
                  </a:lnTo>
                  <a:lnTo>
                    <a:pt x="90990" y="47771"/>
                  </a:lnTo>
                  <a:lnTo>
                    <a:pt x="91214" y="41086"/>
                  </a:lnTo>
                  <a:lnTo>
                    <a:pt x="91065" y="35054"/>
                  </a:lnTo>
                  <a:lnTo>
                    <a:pt x="90616" y="29836"/>
                  </a:lnTo>
                  <a:lnTo>
                    <a:pt x="89943" y="24782"/>
                  </a:lnTo>
                  <a:lnTo>
                    <a:pt x="89046" y="20380"/>
                  </a:lnTo>
                  <a:lnTo>
                    <a:pt x="88000" y="16630"/>
                  </a:lnTo>
                  <a:lnTo>
                    <a:pt x="86878" y="13369"/>
                  </a:lnTo>
                  <a:lnTo>
                    <a:pt x="85757" y="10434"/>
                  </a:lnTo>
                  <a:lnTo>
                    <a:pt x="84560" y="8152"/>
                  </a:lnTo>
                  <a:lnTo>
                    <a:pt x="83588" y="6358"/>
                  </a:lnTo>
                  <a:lnTo>
                    <a:pt x="82766" y="4891"/>
                  </a:lnTo>
                  <a:lnTo>
                    <a:pt x="82542" y="0"/>
                  </a:lnTo>
                  <a:lnTo>
                    <a:pt x="82990" y="163"/>
                  </a:lnTo>
                  <a:lnTo>
                    <a:pt x="83887" y="978"/>
                  </a:lnTo>
                  <a:lnTo>
                    <a:pt x="85308" y="1956"/>
                  </a:lnTo>
                  <a:lnTo>
                    <a:pt x="87028" y="3097"/>
                  </a:lnTo>
                  <a:lnTo>
                    <a:pt x="89046" y="4728"/>
                  </a:lnTo>
                  <a:lnTo>
                    <a:pt x="91214" y="6195"/>
                  </a:lnTo>
                  <a:lnTo>
                    <a:pt x="93532" y="7826"/>
                  </a:lnTo>
                  <a:lnTo>
                    <a:pt x="95775" y="9456"/>
                  </a:lnTo>
                  <a:lnTo>
                    <a:pt x="97943" y="11086"/>
                  </a:lnTo>
                  <a:lnTo>
                    <a:pt x="100037" y="12554"/>
                  </a:lnTo>
                  <a:lnTo>
                    <a:pt x="101831" y="14184"/>
                  </a:lnTo>
                  <a:lnTo>
                    <a:pt x="103327" y="15163"/>
                  </a:lnTo>
                  <a:lnTo>
                    <a:pt x="104448" y="16141"/>
                  </a:lnTo>
                  <a:lnTo>
                    <a:pt x="105046" y="16630"/>
                  </a:lnTo>
                  <a:lnTo>
                    <a:pt x="108037" y="20380"/>
                  </a:lnTo>
                  <a:lnTo>
                    <a:pt x="110504" y="24619"/>
                  </a:lnTo>
                  <a:lnTo>
                    <a:pt x="112822" y="29021"/>
                  </a:lnTo>
                  <a:lnTo>
                    <a:pt x="114766" y="34076"/>
                  </a:lnTo>
                  <a:lnTo>
                    <a:pt x="116336" y="39293"/>
                  </a:lnTo>
                  <a:lnTo>
                    <a:pt x="117682" y="45326"/>
                  </a:lnTo>
                  <a:lnTo>
                    <a:pt x="118654" y="51684"/>
                  </a:lnTo>
                  <a:lnTo>
                    <a:pt x="118728" y="52989"/>
                  </a:lnTo>
                  <a:lnTo>
                    <a:pt x="118878" y="54782"/>
                  </a:lnTo>
                  <a:lnTo>
                    <a:pt x="118953" y="56739"/>
                  </a:lnTo>
                  <a:lnTo>
                    <a:pt x="119177" y="58695"/>
                  </a:lnTo>
                  <a:lnTo>
                    <a:pt x="119327" y="60163"/>
                  </a:lnTo>
                  <a:lnTo>
                    <a:pt x="119327" y="60652"/>
                  </a:lnTo>
                  <a:lnTo>
                    <a:pt x="119775" y="67989"/>
                  </a:lnTo>
                  <a:lnTo>
                    <a:pt x="119775" y="68641"/>
                  </a:lnTo>
                  <a:lnTo>
                    <a:pt x="119775" y="70597"/>
                  </a:lnTo>
                  <a:lnTo>
                    <a:pt x="119850" y="73206"/>
                  </a:lnTo>
                  <a:lnTo>
                    <a:pt x="119850" y="75652"/>
                  </a:lnTo>
                  <a:lnTo>
                    <a:pt x="119850" y="78097"/>
                  </a:lnTo>
                  <a:lnTo>
                    <a:pt x="120000" y="79891"/>
                  </a:lnTo>
                  <a:lnTo>
                    <a:pt x="120000" y="80543"/>
                  </a:lnTo>
                  <a:lnTo>
                    <a:pt x="120000" y="81358"/>
                  </a:lnTo>
                  <a:lnTo>
                    <a:pt x="120000" y="82826"/>
                  </a:lnTo>
                  <a:lnTo>
                    <a:pt x="119850" y="84782"/>
                  </a:lnTo>
                  <a:lnTo>
                    <a:pt x="119850" y="86576"/>
                  </a:lnTo>
                  <a:lnTo>
                    <a:pt x="119850" y="87880"/>
                  </a:lnTo>
                  <a:lnTo>
                    <a:pt x="119626" y="93750"/>
                  </a:lnTo>
                  <a:lnTo>
                    <a:pt x="118953" y="98967"/>
                  </a:lnTo>
                  <a:lnTo>
                    <a:pt x="117906" y="104347"/>
                  </a:lnTo>
                  <a:lnTo>
                    <a:pt x="116336" y="109076"/>
                  </a:lnTo>
                  <a:lnTo>
                    <a:pt x="114317" y="113315"/>
                  </a:lnTo>
                  <a:lnTo>
                    <a:pt x="112000" y="116250"/>
                  </a:lnTo>
                  <a:lnTo>
                    <a:pt x="109607" y="118206"/>
                  </a:lnTo>
                  <a:lnTo>
                    <a:pt x="106990" y="119510"/>
                  </a:lnTo>
                  <a:lnTo>
                    <a:pt x="104224" y="120000"/>
                  </a:lnTo>
                  <a:lnTo>
                    <a:pt x="23925" y="120000"/>
                  </a:lnTo>
                  <a:lnTo>
                    <a:pt x="22803" y="111684"/>
                  </a:lnTo>
                  <a:lnTo>
                    <a:pt x="21682" y="103043"/>
                  </a:lnTo>
                  <a:lnTo>
                    <a:pt x="20336" y="94076"/>
                  </a:lnTo>
                  <a:lnTo>
                    <a:pt x="19065" y="85108"/>
                  </a:lnTo>
                  <a:lnTo>
                    <a:pt x="17794" y="76956"/>
                  </a:lnTo>
                  <a:lnTo>
                    <a:pt x="16747" y="69945"/>
                  </a:lnTo>
                  <a:lnTo>
                    <a:pt x="16224" y="65217"/>
                  </a:lnTo>
                  <a:lnTo>
                    <a:pt x="15401" y="60978"/>
                  </a:lnTo>
                  <a:lnTo>
                    <a:pt x="15028" y="59673"/>
                  </a:lnTo>
                  <a:lnTo>
                    <a:pt x="14579" y="57880"/>
                  </a:lnTo>
                  <a:lnTo>
                    <a:pt x="14056" y="55760"/>
                  </a:lnTo>
                  <a:lnTo>
                    <a:pt x="13084" y="52989"/>
                  </a:lnTo>
                  <a:lnTo>
                    <a:pt x="11962" y="49565"/>
                  </a:lnTo>
                  <a:lnTo>
                    <a:pt x="9719" y="44021"/>
                  </a:lnTo>
                  <a:lnTo>
                    <a:pt x="7551" y="39456"/>
                  </a:lnTo>
                  <a:lnTo>
                    <a:pt x="5383" y="36358"/>
                  </a:lnTo>
                  <a:lnTo>
                    <a:pt x="4411" y="35054"/>
                  </a:lnTo>
                  <a:lnTo>
                    <a:pt x="3663" y="34076"/>
                  </a:lnTo>
                  <a:lnTo>
                    <a:pt x="3065" y="33586"/>
                  </a:lnTo>
                  <a:lnTo>
                    <a:pt x="1719" y="32282"/>
                  </a:lnTo>
                  <a:lnTo>
                    <a:pt x="0" y="30489"/>
                  </a:lnTo>
                  <a:lnTo>
                    <a:pt x="2467" y="25271"/>
                  </a:lnTo>
                  <a:lnTo>
                    <a:pt x="5457" y="20380"/>
                  </a:lnTo>
                  <a:lnTo>
                    <a:pt x="8448" y="16630"/>
                  </a:lnTo>
                  <a:lnTo>
                    <a:pt x="8971" y="16141"/>
                  </a:lnTo>
                  <a:lnTo>
                    <a:pt x="10018" y="15163"/>
                  </a:lnTo>
                  <a:lnTo>
                    <a:pt x="11514" y="14184"/>
                  </a:lnTo>
                  <a:lnTo>
                    <a:pt x="13308" y="12554"/>
                  </a:lnTo>
                  <a:lnTo>
                    <a:pt x="15401" y="11086"/>
                  </a:lnTo>
                  <a:lnTo>
                    <a:pt x="17644" y="9456"/>
                  </a:lnTo>
                  <a:lnTo>
                    <a:pt x="19962" y="7826"/>
                  </a:lnTo>
                  <a:lnTo>
                    <a:pt x="22280" y="6195"/>
                  </a:lnTo>
                  <a:lnTo>
                    <a:pt x="24448" y="4728"/>
                  </a:lnTo>
                  <a:lnTo>
                    <a:pt x="26467" y="3097"/>
                  </a:lnTo>
                  <a:lnTo>
                    <a:pt x="28186" y="1956"/>
                  </a:lnTo>
                  <a:lnTo>
                    <a:pt x="29532" y="978"/>
                  </a:lnTo>
                  <a:lnTo>
                    <a:pt x="30504" y="163"/>
                  </a:lnTo>
                  <a:lnTo>
                    <a:pt x="30953"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28" name="Google Shape;228;p32"/>
            <p:cNvSpPr/>
            <p:nvPr/>
          </p:nvSpPr>
          <p:spPr>
            <a:xfrm>
              <a:off x="5208588" y="423863"/>
              <a:ext cx="1811400" cy="2709900"/>
            </a:xfrm>
            <a:custGeom>
              <a:rect b="b" l="l" r="r" t="t"/>
              <a:pathLst>
                <a:path extrusionOk="0" h="120000" w="120000">
                  <a:moveTo>
                    <a:pt x="59947" y="0"/>
                  </a:moveTo>
                  <a:lnTo>
                    <a:pt x="60052" y="0"/>
                  </a:lnTo>
                  <a:lnTo>
                    <a:pt x="67624" y="492"/>
                  </a:lnTo>
                  <a:lnTo>
                    <a:pt x="74881" y="1405"/>
                  </a:lnTo>
                  <a:lnTo>
                    <a:pt x="81717" y="3022"/>
                  </a:lnTo>
                  <a:lnTo>
                    <a:pt x="88343" y="5061"/>
                  </a:lnTo>
                  <a:lnTo>
                    <a:pt x="94338" y="7662"/>
                  </a:lnTo>
                  <a:lnTo>
                    <a:pt x="99912" y="10685"/>
                  </a:lnTo>
                  <a:lnTo>
                    <a:pt x="104855" y="14130"/>
                  </a:lnTo>
                  <a:lnTo>
                    <a:pt x="109272" y="17996"/>
                  </a:lnTo>
                  <a:lnTo>
                    <a:pt x="112953" y="22073"/>
                  </a:lnTo>
                  <a:lnTo>
                    <a:pt x="116003" y="26432"/>
                  </a:lnTo>
                  <a:lnTo>
                    <a:pt x="118212" y="31142"/>
                  </a:lnTo>
                  <a:lnTo>
                    <a:pt x="119474" y="36133"/>
                  </a:lnTo>
                  <a:lnTo>
                    <a:pt x="120000" y="41124"/>
                  </a:lnTo>
                  <a:lnTo>
                    <a:pt x="119684" y="45694"/>
                  </a:lnTo>
                  <a:lnTo>
                    <a:pt x="118527" y="49982"/>
                  </a:lnTo>
                  <a:lnTo>
                    <a:pt x="116950" y="54130"/>
                  </a:lnTo>
                  <a:lnTo>
                    <a:pt x="114741" y="58137"/>
                  </a:lnTo>
                  <a:lnTo>
                    <a:pt x="112427" y="62987"/>
                  </a:lnTo>
                  <a:lnTo>
                    <a:pt x="111691" y="65307"/>
                  </a:lnTo>
                  <a:lnTo>
                    <a:pt x="111375" y="67697"/>
                  </a:lnTo>
                  <a:lnTo>
                    <a:pt x="111375" y="68400"/>
                  </a:lnTo>
                  <a:lnTo>
                    <a:pt x="111481" y="69173"/>
                  </a:lnTo>
                  <a:lnTo>
                    <a:pt x="112007" y="69947"/>
                  </a:lnTo>
                  <a:lnTo>
                    <a:pt x="112743" y="71001"/>
                  </a:lnTo>
                  <a:lnTo>
                    <a:pt x="113900" y="72196"/>
                  </a:lnTo>
                  <a:lnTo>
                    <a:pt x="114846" y="73462"/>
                  </a:lnTo>
                  <a:lnTo>
                    <a:pt x="116003" y="74657"/>
                  </a:lnTo>
                  <a:lnTo>
                    <a:pt x="116739" y="75500"/>
                  </a:lnTo>
                  <a:lnTo>
                    <a:pt x="117265" y="76063"/>
                  </a:lnTo>
                  <a:lnTo>
                    <a:pt x="113689" y="78312"/>
                  </a:lnTo>
                  <a:lnTo>
                    <a:pt x="110008" y="80000"/>
                  </a:lnTo>
                  <a:lnTo>
                    <a:pt x="106012" y="81335"/>
                  </a:lnTo>
                  <a:lnTo>
                    <a:pt x="101805" y="82390"/>
                  </a:lnTo>
                  <a:lnTo>
                    <a:pt x="97703" y="83163"/>
                  </a:lnTo>
                  <a:lnTo>
                    <a:pt x="93181" y="83866"/>
                  </a:lnTo>
                  <a:lnTo>
                    <a:pt x="88869" y="84569"/>
                  </a:lnTo>
                  <a:lnTo>
                    <a:pt x="84136" y="85061"/>
                  </a:lnTo>
                  <a:lnTo>
                    <a:pt x="79404" y="85483"/>
                  </a:lnTo>
                  <a:lnTo>
                    <a:pt x="76143" y="85834"/>
                  </a:lnTo>
                  <a:lnTo>
                    <a:pt x="81402" y="96028"/>
                  </a:lnTo>
                  <a:lnTo>
                    <a:pt x="81297" y="96379"/>
                  </a:lnTo>
                  <a:lnTo>
                    <a:pt x="81297" y="97223"/>
                  </a:lnTo>
                  <a:lnTo>
                    <a:pt x="81086" y="98488"/>
                  </a:lnTo>
                  <a:lnTo>
                    <a:pt x="80666" y="100246"/>
                  </a:lnTo>
                  <a:lnTo>
                    <a:pt x="79824" y="102284"/>
                  </a:lnTo>
                  <a:lnTo>
                    <a:pt x="78667" y="104604"/>
                  </a:lnTo>
                  <a:lnTo>
                    <a:pt x="77090" y="107065"/>
                  </a:lnTo>
                  <a:lnTo>
                    <a:pt x="75197" y="109806"/>
                  </a:lnTo>
                  <a:lnTo>
                    <a:pt x="72462" y="112337"/>
                  </a:lnTo>
                  <a:lnTo>
                    <a:pt x="69097" y="115008"/>
                  </a:lnTo>
                  <a:lnTo>
                    <a:pt x="64890" y="117609"/>
                  </a:lnTo>
                  <a:lnTo>
                    <a:pt x="60052" y="120000"/>
                  </a:lnTo>
                  <a:lnTo>
                    <a:pt x="59947" y="120000"/>
                  </a:lnTo>
                  <a:lnTo>
                    <a:pt x="54899" y="117609"/>
                  </a:lnTo>
                  <a:lnTo>
                    <a:pt x="50902" y="115008"/>
                  </a:lnTo>
                  <a:lnTo>
                    <a:pt x="47537" y="112337"/>
                  </a:lnTo>
                  <a:lnTo>
                    <a:pt x="44802" y="109806"/>
                  </a:lnTo>
                  <a:lnTo>
                    <a:pt x="42699" y="107065"/>
                  </a:lnTo>
                  <a:lnTo>
                    <a:pt x="41121" y="104604"/>
                  </a:lnTo>
                  <a:lnTo>
                    <a:pt x="39964" y="102284"/>
                  </a:lnTo>
                  <a:lnTo>
                    <a:pt x="39333" y="100246"/>
                  </a:lnTo>
                  <a:lnTo>
                    <a:pt x="38913" y="98488"/>
                  </a:lnTo>
                  <a:lnTo>
                    <a:pt x="38702" y="97223"/>
                  </a:lnTo>
                  <a:lnTo>
                    <a:pt x="38597" y="96379"/>
                  </a:lnTo>
                  <a:lnTo>
                    <a:pt x="38597" y="96028"/>
                  </a:lnTo>
                  <a:lnTo>
                    <a:pt x="43751" y="85834"/>
                  </a:lnTo>
                  <a:lnTo>
                    <a:pt x="40490" y="85483"/>
                  </a:lnTo>
                  <a:lnTo>
                    <a:pt x="35652" y="85061"/>
                  </a:lnTo>
                  <a:lnTo>
                    <a:pt x="31025" y="84569"/>
                  </a:lnTo>
                  <a:lnTo>
                    <a:pt x="26713" y="83866"/>
                  </a:lnTo>
                  <a:lnTo>
                    <a:pt x="22296" y="83163"/>
                  </a:lnTo>
                  <a:lnTo>
                    <a:pt x="17984" y="82390"/>
                  </a:lnTo>
                  <a:lnTo>
                    <a:pt x="13987" y="81335"/>
                  </a:lnTo>
                  <a:lnTo>
                    <a:pt x="9991" y="80000"/>
                  </a:lnTo>
                  <a:lnTo>
                    <a:pt x="6099" y="78312"/>
                  </a:lnTo>
                  <a:lnTo>
                    <a:pt x="2629" y="76063"/>
                  </a:lnTo>
                  <a:lnTo>
                    <a:pt x="3049" y="75500"/>
                  </a:lnTo>
                  <a:lnTo>
                    <a:pt x="3996" y="74657"/>
                  </a:lnTo>
                  <a:lnTo>
                    <a:pt x="4943" y="73462"/>
                  </a:lnTo>
                  <a:lnTo>
                    <a:pt x="6099" y="72196"/>
                  </a:lnTo>
                  <a:lnTo>
                    <a:pt x="7046" y="71001"/>
                  </a:lnTo>
                  <a:lnTo>
                    <a:pt x="7887" y="69947"/>
                  </a:lnTo>
                  <a:lnTo>
                    <a:pt x="8413" y="69173"/>
                  </a:lnTo>
                  <a:lnTo>
                    <a:pt x="8518" y="68400"/>
                  </a:lnTo>
                  <a:lnTo>
                    <a:pt x="8729" y="67697"/>
                  </a:lnTo>
                  <a:lnTo>
                    <a:pt x="8413" y="65307"/>
                  </a:lnTo>
                  <a:lnTo>
                    <a:pt x="7361" y="62987"/>
                  </a:lnTo>
                  <a:lnTo>
                    <a:pt x="5468" y="58137"/>
                  </a:lnTo>
                  <a:lnTo>
                    <a:pt x="3260" y="54130"/>
                  </a:lnTo>
                  <a:lnTo>
                    <a:pt x="1472" y="49982"/>
                  </a:lnTo>
                  <a:lnTo>
                    <a:pt x="525" y="45694"/>
                  </a:lnTo>
                  <a:lnTo>
                    <a:pt x="0" y="41124"/>
                  </a:lnTo>
                  <a:lnTo>
                    <a:pt x="525" y="36133"/>
                  </a:lnTo>
                  <a:lnTo>
                    <a:pt x="1893" y="31142"/>
                  </a:lnTo>
                  <a:lnTo>
                    <a:pt x="3996" y="26432"/>
                  </a:lnTo>
                  <a:lnTo>
                    <a:pt x="7046" y="22073"/>
                  </a:lnTo>
                  <a:lnTo>
                    <a:pt x="10727" y="17996"/>
                  </a:lnTo>
                  <a:lnTo>
                    <a:pt x="15144" y="14130"/>
                  </a:lnTo>
                  <a:lnTo>
                    <a:pt x="20087" y="10685"/>
                  </a:lnTo>
                  <a:lnTo>
                    <a:pt x="25661" y="7662"/>
                  </a:lnTo>
                  <a:lnTo>
                    <a:pt x="31866" y="5061"/>
                  </a:lnTo>
                  <a:lnTo>
                    <a:pt x="38282" y="3022"/>
                  </a:lnTo>
                  <a:lnTo>
                    <a:pt x="45118" y="1405"/>
                  </a:lnTo>
                  <a:lnTo>
                    <a:pt x="52375" y="492"/>
                  </a:lnTo>
                  <a:lnTo>
                    <a:pt x="59947"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229" name="Google Shape;229;p32"/>
          <p:cNvGrpSpPr/>
          <p:nvPr/>
        </p:nvGrpSpPr>
        <p:grpSpPr>
          <a:xfrm>
            <a:off x="4525793" y="3612409"/>
            <a:ext cx="552208" cy="264595"/>
            <a:chOff x="-534988" y="385763"/>
            <a:chExt cx="7991438" cy="3829162"/>
          </a:xfrm>
        </p:grpSpPr>
        <p:sp>
          <p:nvSpPr>
            <p:cNvPr id="230" name="Google Shape;230;p32"/>
            <p:cNvSpPr/>
            <p:nvPr/>
          </p:nvSpPr>
          <p:spPr>
            <a:xfrm>
              <a:off x="1703387" y="2752725"/>
              <a:ext cx="3519600" cy="1462200"/>
            </a:xfrm>
            <a:custGeom>
              <a:rect b="b" l="l" r="r" t="t"/>
              <a:pathLst>
                <a:path extrusionOk="0" h="120000" w="120000">
                  <a:moveTo>
                    <a:pt x="40920" y="0"/>
                  </a:moveTo>
                  <a:lnTo>
                    <a:pt x="41136" y="2214"/>
                  </a:lnTo>
                  <a:lnTo>
                    <a:pt x="41569" y="5342"/>
                  </a:lnTo>
                  <a:lnTo>
                    <a:pt x="42056" y="9511"/>
                  </a:lnTo>
                  <a:lnTo>
                    <a:pt x="42706" y="14332"/>
                  </a:lnTo>
                  <a:lnTo>
                    <a:pt x="43464" y="19934"/>
                  </a:lnTo>
                  <a:lnTo>
                    <a:pt x="44221" y="25667"/>
                  </a:lnTo>
                  <a:lnTo>
                    <a:pt x="45142" y="31791"/>
                  </a:lnTo>
                  <a:lnTo>
                    <a:pt x="46008" y="38175"/>
                  </a:lnTo>
                  <a:lnTo>
                    <a:pt x="46928" y="44690"/>
                  </a:lnTo>
                  <a:lnTo>
                    <a:pt x="47848" y="51074"/>
                  </a:lnTo>
                  <a:lnTo>
                    <a:pt x="48660" y="57328"/>
                  </a:lnTo>
                  <a:lnTo>
                    <a:pt x="49526" y="63061"/>
                  </a:lnTo>
                  <a:lnTo>
                    <a:pt x="50338" y="68403"/>
                  </a:lnTo>
                  <a:lnTo>
                    <a:pt x="50987" y="73224"/>
                  </a:lnTo>
                  <a:lnTo>
                    <a:pt x="51583" y="77133"/>
                  </a:lnTo>
                  <a:lnTo>
                    <a:pt x="52070" y="80130"/>
                  </a:lnTo>
                  <a:lnTo>
                    <a:pt x="52395" y="82345"/>
                  </a:lnTo>
                  <a:lnTo>
                    <a:pt x="53531" y="23061"/>
                  </a:lnTo>
                  <a:lnTo>
                    <a:pt x="53044" y="20846"/>
                  </a:lnTo>
                  <a:lnTo>
                    <a:pt x="52557" y="18501"/>
                  </a:lnTo>
                  <a:lnTo>
                    <a:pt x="48822" y="781"/>
                  </a:lnTo>
                  <a:lnTo>
                    <a:pt x="50663" y="3517"/>
                  </a:lnTo>
                  <a:lnTo>
                    <a:pt x="52665" y="5993"/>
                  </a:lnTo>
                  <a:lnTo>
                    <a:pt x="54884" y="7687"/>
                  </a:lnTo>
                  <a:lnTo>
                    <a:pt x="57266" y="8990"/>
                  </a:lnTo>
                  <a:lnTo>
                    <a:pt x="59810" y="9120"/>
                  </a:lnTo>
                  <a:lnTo>
                    <a:pt x="62462" y="8729"/>
                  </a:lnTo>
                  <a:lnTo>
                    <a:pt x="64952" y="7687"/>
                  </a:lnTo>
                  <a:lnTo>
                    <a:pt x="67280" y="5732"/>
                  </a:lnTo>
                  <a:lnTo>
                    <a:pt x="69282" y="3387"/>
                  </a:lnTo>
                  <a:lnTo>
                    <a:pt x="71069" y="390"/>
                  </a:lnTo>
                  <a:lnTo>
                    <a:pt x="67280" y="18501"/>
                  </a:lnTo>
                  <a:lnTo>
                    <a:pt x="66792" y="20846"/>
                  </a:lnTo>
                  <a:lnTo>
                    <a:pt x="66305" y="23061"/>
                  </a:lnTo>
                  <a:lnTo>
                    <a:pt x="67442" y="82345"/>
                  </a:lnTo>
                  <a:lnTo>
                    <a:pt x="67767" y="80390"/>
                  </a:lnTo>
                  <a:lnTo>
                    <a:pt x="68200" y="77133"/>
                  </a:lnTo>
                  <a:lnTo>
                    <a:pt x="68849" y="73224"/>
                  </a:lnTo>
                  <a:lnTo>
                    <a:pt x="69499" y="68403"/>
                  </a:lnTo>
                  <a:lnTo>
                    <a:pt x="70257" y="63061"/>
                  </a:lnTo>
                  <a:lnTo>
                    <a:pt x="71069" y="57328"/>
                  </a:lnTo>
                  <a:lnTo>
                    <a:pt x="71989" y="51074"/>
                  </a:lnTo>
                  <a:lnTo>
                    <a:pt x="72909" y="44690"/>
                  </a:lnTo>
                  <a:lnTo>
                    <a:pt x="73829" y="38175"/>
                  </a:lnTo>
                  <a:lnTo>
                    <a:pt x="74695" y="31791"/>
                  </a:lnTo>
                  <a:lnTo>
                    <a:pt x="75561" y="25667"/>
                  </a:lnTo>
                  <a:lnTo>
                    <a:pt x="76373" y="19934"/>
                  </a:lnTo>
                  <a:lnTo>
                    <a:pt x="77131" y="14332"/>
                  </a:lnTo>
                  <a:lnTo>
                    <a:pt x="77780" y="9511"/>
                  </a:lnTo>
                  <a:lnTo>
                    <a:pt x="78267" y="5602"/>
                  </a:lnTo>
                  <a:lnTo>
                    <a:pt x="78700" y="2345"/>
                  </a:lnTo>
                  <a:lnTo>
                    <a:pt x="78917" y="0"/>
                  </a:lnTo>
                  <a:lnTo>
                    <a:pt x="84276" y="4560"/>
                  </a:lnTo>
                  <a:lnTo>
                    <a:pt x="89526" y="9381"/>
                  </a:lnTo>
                  <a:lnTo>
                    <a:pt x="94614" y="14462"/>
                  </a:lnTo>
                  <a:lnTo>
                    <a:pt x="94884" y="14723"/>
                  </a:lnTo>
                  <a:lnTo>
                    <a:pt x="95480" y="15244"/>
                  </a:lnTo>
                  <a:lnTo>
                    <a:pt x="96292" y="16156"/>
                  </a:lnTo>
                  <a:lnTo>
                    <a:pt x="97428" y="17068"/>
                  </a:lnTo>
                  <a:lnTo>
                    <a:pt x="98782" y="18501"/>
                  </a:lnTo>
                  <a:lnTo>
                    <a:pt x="100189" y="19934"/>
                  </a:lnTo>
                  <a:lnTo>
                    <a:pt x="101650" y="21237"/>
                  </a:lnTo>
                  <a:lnTo>
                    <a:pt x="103166" y="22801"/>
                  </a:lnTo>
                  <a:lnTo>
                    <a:pt x="104627" y="24234"/>
                  </a:lnTo>
                  <a:lnTo>
                    <a:pt x="106035" y="25798"/>
                  </a:lnTo>
                  <a:lnTo>
                    <a:pt x="107225" y="27100"/>
                  </a:lnTo>
                  <a:lnTo>
                    <a:pt x="108092" y="28013"/>
                  </a:lnTo>
                  <a:lnTo>
                    <a:pt x="108200" y="28273"/>
                  </a:lnTo>
                  <a:lnTo>
                    <a:pt x="108362" y="28273"/>
                  </a:lnTo>
                  <a:lnTo>
                    <a:pt x="108525" y="28664"/>
                  </a:lnTo>
                  <a:lnTo>
                    <a:pt x="108795" y="28794"/>
                  </a:lnTo>
                  <a:lnTo>
                    <a:pt x="108958" y="29055"/>
                  </a:lnTo>
                  <a:lnTo>
                    <a:pt x="109012" y="29185"/>
                  </a:lnTo>
                  <a:lnTo>
                    <a:pt x="109120" y="29185"/>
                  </a:lnTo>
                  <a:lnTo>
                    <a:pt x="109769" y="30488"/>
                  </a:lnTo>
                  <a:lnTo>
                    <a:pt x="110419" y="31791"/>
                  </a:lnTo>
                  <a:lnTo>
                    <a:pt x="111014" y="33615"/>
                  </a:lnTo>
                  <a:lnTo>
                    <a:pt x="111664" y="35439"/>
                  </a:lnTo>
                  <a:lnTo>
                    <a:pt x="112151" y="37003"/>
                  </a:lnTo>
                  <a:lnTo>
                    <a:pt x="112584" y="38436"/>
                  </a:lnTo>
                  <a:lnTo>
                    <a:pt x="112801" y="39348"/>
                  </a:lnTo>
                  <a:lnTo>
                    <a:pt x="112963" y="39609"/>
                  </a:lnTo>
                  <a:lnTo>
                    <a:pt x="113396" y="42214"/>
                  </a:lnTo>
                  <a:lnTo>
                    <a:pt x="113667" y="44690"/>
                  </a:lnTo>
                  <a:lnTo>
                    <a:pt x="114208" y="48990"/>
                  </a:lnTo>
                  <a:lnTo>
                    <a:pt x="114966" y="54071"/>
                  </a:lnTo>
                  <a:lnTo>
                    <a:pt x="115723" y="59934"/>
                  </a:lnTo>
                  <a:lnTo>
                    <a:pt x="116535" y="66058"/>
                  </a:lnTo>
                  <a:lnTo>
                    <a:pt x="117347" y="72182"/>
                  </a:lnTo>
                  <a:lnTo>
                    <a:pt x="118105" y="78436"/>
                  </a:lnTo>
                  <a:lnTo>
                    <a:pt x="118755" y="83908"/>
                  </a:lnTo>
                  <a:lnTo>
                    <a:pt x="119350" y="88990"/>
                  </a:lnTo>
                  <a:lnTo>
                    <a:pt x="119783" y="92899"/>
                  </a:lnTo>
                  <a:lnTo>
                    <a:pt x="119837" y="94723"/>
                  </a:lnTo>
                  <a:lnTo>
                    <a:pt x="120000" y="96286"/>
                  </a:lnTo>
                  <a:lnTo>
                    <a:pt x="119837" y="101107"/>
                  </a:lnTo>
                  <a:lnTo>
                    <a:pt x="119296" y="105667"/>
                  </a:lnTo>
                  <a:lnTo>
                    <a:pt x="118376" y="109576"/>
                  </a:lnTo>
                  <a:lnTo>
                    <a:pt x="117131" y="112964"/>
                  </a:lnTo>
                  <a:lnTo>
                    <a:pt x="115723" y="115960"/>
                  </a:lnTo>
                  <a:lnTo>
                    <a:pt x="114046" y="118175"/>
                  </a:lnTo>
                  <a:lnTo>
                    <a:pt x="112151" y="119609"/>
                  </a:lnTo>
                  <a:lnTo>
                    <a:pt x="110202" y="120000"/>
                  </a:lnTo>
                  <a:lnTo>
                    <a:pt x="9797" y="120000"/>
                  </a:lnTo>
                  <a:lnTo>
                    <a:pt x="7848" y="119609"/>
                  </a:lnTo>
                  <a:lnTo>
                    <a:pt x="5953" y="118175"/>
                  </a:lnTo>
                  <a:lnTo>
                    <a:pt x="4276" y="115960"/>
                  </a:lnTo>
                  <a:lnTo>
                    <a:pt x="2868" y="112964"/>
                  </a:lnTo>
                  <a:lnTo>
                    <a:pt x="1623" y="109576"/>
                  </a:lnTo>
                  <a:lnTo>
                    <a:pt x="703" y="105667"/>
                  </a:lnTo>
                  <a:lnTo>
                    <a:pt x="162" y="101107"/>
                  </a:lnTo>
                  <a:lnTo>
                    <a:pt x="0" y="96286"/>
                  </a:lnTo>
                  <a:lnTo>
                    <a:pt x="54" y="92768"/>
                  </a:lnTo>
                  <a:lnTo>
                    <a:pt x="487" y="88990"/>
                  </a:lnTo>
                  <a:lnTo>
                    <a:pt x="1082" y="83778"/>
                  </a:lnTo>
                  <a:lnTo>
                    <a:pt x="1732" y="78175"/>
                  </a:lnTo>
                  <a:lnTo>
                    <a:pt x="2435" y="72052"/>
                  </a:lnTo>
                  <a:lnTo>
                    <a:pt x="3301" y="65798"/>
                  </a:lnTo>
                  <a:lnTo>
                    <a:pt x="4113" y="59674"/>
                  </a:lnTo>
                  <a:lnTo>
                    <a:pt x="4871" y="53941"/>
                  </a:lnTo>
                  <a:lnTo>
                    <a:pt x="5629" y="48729"/>
                  </a:lnTo>
                  <a:lnTo>
                    <a:pt x="6170" y="44560"/>
                  </a:lnTo>
                  <a:lnTo>
                    <a:pt x="6278" y="43387"/>
                  </a:lnTo>
                  <a:lnTo>
                    <a:pt x="6441" y="41954"/>
                  </a:lnTo>
                  <a:lnTo>
                    <a:pt x="6657" y="40781"/>
                  </a:lnTo>
                  <a:lnTo>
                    <a:pt x="6765" y="39739"/>
                  </a:lnTo>
                  <a:lnTo>
                    <a:pt x="6820" y="39609"/>
                  </a:lnTo>
                  <a:lnTo>
                    <a:pt x="7253" y="37785"/>
                  </a:lnTo>
                  <a:lnTo>
                    <a:pt x="7848" y="35960"/>
                  </a:lnTo>
                  <a:lnTo>
                    <a:pt x="8389" y="34397"/>
                  </a:lnTo>
                  <a:lnTo>
                    <a:pt x="9093" y="32833"/>
                  </a:lnTo>
                  <a:lnTo>
                    <a:pt x="9742" y="31270"/>
                  </a:lnTo>
                  <a:lnTo>
                    <a:pt x="10230" y="30228"/>
                  </a:lnTo>
                  <a:lnTo>
                    <a:pt x="10554" y="29446"/>
                  </a:lnTo>
                  <a:lnTo>
                    <a:pt x="10717" y="29185"/>
                  </a:lnTo>
                  <a:lnTo>
                    <a:pt x="10825" y="29055"/>
                  </a:lnTo>
                  <a:lnTo>
                    <a:pt x="10987" y="28794"/>
                  </a:lnTo>
                  <a:lnTo>
                    <a:pt x="11204" y="28664"/>
                  </a:lnTo>
                  <a:lnTo>
                    <a:pt x="11366" y="28273"/>
                  </a:lnTo>
                  <a:lnTo>
                    <a:pt x="11529" y="28013"/>
                  </a:lnTo>
                  <a:lnTo>
                    <a:pt x="11637" y="28013"/>
                  </a:lnTo>
                  <a:lnTo>
                    <a:pt x="12611" y="26840"/>
                  </a:lnTo>
                  <a:lnTo>
                    <a:pt x="13802" y="25667"/>
                  </a:lnTo>
                  <a:lnTo>
                    <a:pt x="15209" y="24234"/>
                  </a:lnTo>
                  <a:lnTo>
                    <a:pt x="16617" y="22801"/>
                  </a:lnTo>
                  <a:lnTo>
                    <a:pt x="18186" y="21237"/>
                  </a:lnTo>
                  <a:lnTo>
                    <a:pt x="19648" y="19674"/>
                  </a:lnTo>
                  <a:lnTo>
                    <a:pt x="21055" y="18241"/>
                  </a:lnTo>
                  <a:lnTo>
                    <a:pt x="22408" y="17068"/>
                  </a:lnTo>
                  <a:lnTo>
                    <a:pt x="23545" y="15895"/>
                  </a:lnTo>
                  <a:lnTo>
                    <a:pt x="24357" y="15114"/>
                  </a:lnTo>
                  <a:lnTo>
                    <a:pt x="24952" y="14462"/>
                  </a:lnTo>
                  <a:lnTo>
                    <a:pt x="25115" y="14332"/>
                  </a:lnTo>
                  <a:lnTo>
                    <a:pt x="30311" y="9381"/>
                  </a:lnTo>
                  <a:lnTo>
                    <a:pt x="35507" y="4560"/>
                  </a:lnTo>
                  <a:lnTo>
                    <a:pt x="40920"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31" name="Google Shape;231;p32"/>
            <p:cNvSpPr/>
            <p:nvPr/>
          </p:nvSpPr>
          <p:spPr>
            <a:xfrm>
              <a:off x="2540000" y="393700"/>
              <a:ext cx="1839900" cy="2227200"/>
            </a:xfrm>
            <a:custGeom>
              <a:rect b="b" l="l" r="r" t="t"/>
              <a:pathLst>
                <a:path extrusionOk="0" h="120000" w="120000">
                  <a:moveTo>
                    <a:pt x="58912" y="0"/>
                  </a:moveTo>
                  <a:lnTo>
                    <a:pt x="60983" y="0"/>
                  </a:lnTo>
                  <a:lnTo>
                    <a:pt x="67610" y="342"/>
                  </a:lnTo>
                  <a:lnTo>
                    <a:pt x="73925" y="1368"/>
                  </a:lnTo>
                  <a:lnTo>
                    <a:pt x="79930" y="3079"/>
                  </a:lnTo>
                  <a:lnTo>
                    <a:pt x="85625" y="5473"/>
                  </a:lnTo>
                  <a:lnTo>
                    <a:pt x="90698" y="8296"/>
                  </a:lnTo>
                  <a:lnTo>
                    <a:pt x="95461" y="11717"/>
                  </a:lnTo>
                  <a:lnTo>
                    <a:pt x="99603" y="15652"/>
                  </a:lnTo>
                  <a:lnTo>
                    <a:pt x="103019" y="19843"/>
                  </a:lnTo>
                  <a:lnTo>
                    <a:pt x="105918" y="24547"/>
                  </a:lnTo>
                  <a:lnTo>
                    <a:pt x="107989" y="29508"/>
                  </a:lnTo>
                  <a:lnTo>
                    <a:pt x="109232" y="34725"/>
                  </a:lnTo>
                  <a:lnTo>
                    <a:pt x="109749" y="40114"/>
                  </a:lnTo>
                  <a:lnTo>
                    <a:pt x="109749" y="41482"/>
                  </a:lnTo>
                  <a:lnTo>
                    <a:pt x="109542" y="43620"/>
                  </a:lnTo>
                  <a:lnTo>
                    <a:pt x="109335" y="46101"/>
                  </a:lnTo>
                  <a:lnTo>
                    <a:pt x="109232" y="48667"/>
                  </a:lnTo>
                  <a:lnTo>
                    <a:pt x="109232" y="51318"/>
                  </a:lnTo>
                  <a:lnTo>
                    <a:pt x="109025" y="53542"/>
                  </a:lnTo>
                  <a:lnTo>
                    <a:pt x="109025" y="55081"/>
                  </a:lnTo>
                  <a:lnTo>
                    <a:pt x="109542" y="55081"/>
                  </a:lnTo>
                  <a:lnTo>
                    <a:pt x="110371" y="54996"/>
                  </a:lnTo>
                  <a:lnTo>
                    <a:pt x="111406" y="54996"/>
                  </a:lnTo>
                  <a:lnTo>
                    <a:pt x="112752" y="54996"/>
                  </a:lnTo>
                  <a:lnTo>
                    <a:pt x="113994" y="55081"/>
                  </a:lnTo>
                  <a:lnTo>
                    <a:pt x="115340" y="55338"/>
                  </a:lnTo>
                  <a:lnTo>
                    <a:pt x="116686" y="55851"/>
                  </a:lnTo>
                  <a:lnTo>
                    <a:pt x="117929" y="56707"/>
                  </a:lnTo>
                  <a:lnTo>
                    <a:pt x="118861" y="57818"/>
                  </a:lnTo>
                  <a:lnTo>
                    <a:pt x="119689" y="59444"/>
                  </a:lnTo>
                  <a:lnTo>
                    <a:pt x="120000" y="61240"/>
                  </a:lnTo>
                  <a:lnTo>
                    <a:pt x="120000" y="63720"/>
                  </a:lnTo>
                  <a:lnTo>
                    <a:pt x="119378" y="68168"/>
                  </a:lnTo>
                  <a:lnTo>
                    <a:pt x="118446" y="71931"/>
                  </a:lnTo>
                  <a:lnTo>
                    <a:pt x="117411" y="74925"/>
                  </a:lnTo>
                  <a:lnTo>
                    <a:pt x="116376" y="77405"/>
                  </a:lnTo>
                  <a:lnTo>
                    <a:pt x="115030" y="79287"/>
                  </a:lnTo>
                  <a:lnTo>
                    <a:pt x="113787" y="80570"/>
                  </a:lnTo>
                  <a:lnTo>
                    <a:pt x="112545" y="81511"/>
                  </a:lnTo>
                  <a:lnTo>
                    <a:pt x="111302" y="82109"/>
                  </a:lnTo>
                  <a:lnTo>
                    <a:pt x="110060" y="82366"/>
                  </a:lnTo>
                  <a:lnTo>
                    <a:pt x="109025" y="82537"/>
                  </a:lnTo>
                  <a:lnTo>
                    <a:pt x="108093" y="82537"/>
                  </a:lnTo>
                  <a:lnTo>
                    <a:pt x="107368" y="82366"/>
                  </a:lnTo>
                  <a:lnTo>
                    <a:pt x="106850" y="82280"/>
                  </a:lnTo>
                  <a:lnTo>
                    <a:pt x="106643" y="82109"/>
                  </a:lnTo>
                  <a:lnTo>
                    <a:pt x="104158" y="87754"/>
                  </a:lnTo>
                  <a:lnTo>
                    <a:pt x="101466" y="92886"/>
                  </a:lnTo>
                  <a:lnTo>
                    <a:pt x="98671" y="97334"/>
                  </a:lnTo>
                  <a:lnTo>
                    <a:pt x="95461" y="101354"/>
                  </a:lnTo>
                  <a:lnTo>
                    <a:pt x="92148" y="104861"/>
                  </a:lnTo>
                  <a:lnTo>
                    <a:pt x="88835" y="107854"/>
                  </a:lnTo>
                  <a:lnTo>
                    <a:pt x="85314" y="110506"/>
                  </a:lnTo>
                  <a:lnTo>
                    <a:pt x="80759" y="113328"/>
                  </a:lnTo>
                  <a:lnTo>
                    <a:pt x="76514" y="115552"/>
                  </a:lnTo>
                  <a:lnTo>
                    <a:pt x="72372" y="117263"/>
                  </a:lnTo>
                  <a:lnTo>
                    <a:pt x="68748" y="118460"/>
                  </a:lnTo>
                  <a:lnTo>
                    <a:pt x="65539" y="119230"/>
                  </a:lnTo>
                  <a:lnTo>
                    <a:pt x="63157" y="119743"/>
                  </a:lnTo>
                  <a:lnTo>
                    <a:pt x="61604" y="119914"/>
                  </a:lnTo>
                  <a:lnTo>
                    <a:pt x="60983" y="120000"/>
                  </a:lnTo>
                  <a:lnTo>
                    <a:pt x="59119" y="120000"/>
                  </a:lnTo>
                  <a:lnTo>
                    <a:pt x="58498" y="119914"/>
                  </a:lnTo>
                  <a:lnTo>
                    <a:pt x="56842" y="119743"/>
                  </a:lnTo>
                  <a:lnTo>
                    <a:pt x="54460" y="119230"/>
                  </a:lnTo>
                  <a:lnTo>
                    <a:pt x="51354" y="118460"/>
                  </a:lnTo>
                  <a:lnTo>
                    <a:pt x="47730" y="117177"/>
                  </a:lnTo>
                  <a:lnTo>
                    <a:pt x="43589" y="115466"/>
                  </a:lnTo>
                  <a:lnTo>
                    <a:pt x="39137" y="113243"/>
                  </a:lnTo>
                  <a:lnTo>
                    <a:pt x="34581" y="110334"/>
                  </a:lnTo>
                  <a:lnTo>
                    <a:pt x="31061" y="107769"/>
                  </a:lnTo>
                  <a:lnTo>
                    <a:pt x="27748" y="104775"/>
                  </a:lnTo>
                  <a:lnTo>
                    <a:pt x="24641" y="101183"/>
                  </a:lnTo>
                  <a:lnTo>
                    <a:pt x="21432" y="97334"/>
                  </a:lnTo>
                  <a:lnTo>
                    <a:pt x="18429" y="92886"/>
                  </a:lnTo>
                  <a:lnTo>
                    <a:pt x="15737" y="87754"/>
                  </a:lnTo>
                  <a:lnTo>
                    <a:pt x="13356" y="82109"/>
                  </a:lnTo>
                  <a:lnTo>
                    <a:pt x="13252" y="82280"/>
                  </a:lnTo>
                  <a:lnTo>
                    <a:pt x="12735" y="82366"/>
                  </a:lnTo>
                  <a:lnTo>
                    <a:pt x="12010" y="82537"/>
                  </a:lnTo>
                  <a:lnTo>
                    <a:pt x="10974" y="82537"/>
                  </a:lnTo>
                  <a:lnTo>
                    <a:pt x="10043" y="82366"/>
                  </a:lnTo>
                  <a:lnTo>
                    <a:pt x="8800" y="82109"/>
                  </a:lnTo>
                  <a:lnTo>
                    <a:pt x="7558" y="81511"/>
                  </a:lnTo>
                  <a:lnTo>
                    <a:pt x="6315" y="80570"/>
                  </a:lnTo>
                  <a:lnTo>
                    <a:pt x="4969" y="79287"/>
                  </a:lnTo>
                  <a:lnTo>
                    <a:pt x="3727" y="77320"/>
                  </a:lnTo>
                  <a:lnTo>
                    <a:pt x="2691" y="74925"/>
                  </a:lnTo>
                  <a:lnTo>
                    <a:pt x="1553" y="71931"/>
                  </a:lnTo>
                  <a:lnTo>
                    <a:pt x="724" y="68168"/>
                  </a:lnTo>
                  <a:lnTo>
                    <a:pt x="103" y="63720"/>
                  </a:lnTo>
                  <a:lnTo>
                    <a:pt x="0" y="61240"/>
                  </a:lnTo>
                  <a:lnTo>
                    <a:pt x="414" y="59444"/>
                  </a:lnTo>
                  <a:lnTo>
                    <a:pt x="1035" y="57818"/>
                  </a:lnTo>
                  <a:lnTo>
                    <a:pt x="2174" y="56707"/>
                  </a:lnTo>
                  <a:lnTo>
                    <a:pt x="3313" y="55851"/>
                  </a:lnTo>
                  <a:lnTo>
                    <a:pt x="4659" y="55338"/>
                  </a:lnTo>
                  <a:lnTo>
                    <a:pt x="6005" y="55081"/>
                  </a:lnTo>
                  <a:lnTo>
                    <a:pt x="7351" y="54996"/>
                  </a:lnTo>
                  <a:lnTo>
                    <a:pt x="8697" y="54996"/>
                  </a:lnTo>
                  <a:lnTo>
                    <a:pt x="9628" y="54996"/>
                  </a:lnTo>
                  <a:lnTo>
                    <a:pt x="10560" y="55081"/>
                  </a:lnTo>
                  <a:lnTo>
                    <a:pt x="10974" y="55081"/>
                  </a:lnTo>
                  <a:lnTo>
                    <a:pt x="10871" y="53542"/>
                  </a:lnTo>
                  <a:lnTo>
                    <a:pt x="10871" y="51318"/>
                  </a:lnTo>
                  <a:lnTo>
                    <a:pt x="10664" y="48838"/>
                  </a:lnTo>
                  <a:lnTo>
                    <a:pt x="10560" y="46101"/>
                  </a:lnTo>
                  <a:lnTo>
                    <a:pt x="10353" y="43620"/>
                  </a:lnTo>
                  <a:lnTo>
                    <a:pt x="10353" y="41482"/>
                  </a:lnTo>
                  <a:lnTo>
                    <a:pt x="10250" y="40114"/>
                  </a:lnTo>
                  <a:lnTo>
                    <a:pt x="10664" y="34725"/>
                  </a:lnTo>
                  <a:lnTo>
                    <a:pt x="12010" y="29508"/>
                  </a:lnTo>
                  <a:lnTo>
                    <a:pt x="14184" y="24547"/>
                  </a:lnTo>
                  <a:lnTo>
                    <a:pt x="16876" y="19843"/>
                  </a:lnTo>
                  <a:lnTo>
                    <a:pt x="20500" y="15652"/>
                  </a:lnTo>
                  <a:lnTo>
                    <a:pt x="24641" y="11717"/>
                  </a:lnTo>
                  <a:lnTo>
                    <a:pt x="29197" y="8296"/>
                  </a:lnTo>
                  <a:lnTo>
                    <a:pt x="34477" y="5473"/>
                  </a:lnTo>
                  <a:lnTo>
                    <a:pt x="39965" y="3079"/>
                  </a:lnTo>
                  <a:lnTo>
                    <a:pt x="45970" y="1368"/>
                  </a:lnTo>
                  <a:lnTo>
                    <a:pt x="52286" y="342"/>
                  </a:lnTo>
                  <a:lnTo>
                    <a:pt x="58912"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32" name="Google Shape;232;p32"/>
            <p:cNvSpPr/>
            <p:nvPr/>
          </p:nvSpPr>
          <p:spPr>
            <a:xfrm>
              <a:off x="-534988" y="2446338"/>
              <a:ext cx="2786100" cy="1276200"/>
            </a:xfrm>
            <a:custGeom>
              <a:rect b="b" l="l" r="r" t="t"/>
              <a:pathLst>
                <a:path extrusionOk="0" h="120000" w="120000">
                  <a:moveTo>
                    <a:pt x="45128" y="0"/>
                  </a:moveTo>
                  <a:lnTo>
                    <a:pt x="45333" y="2388"/>
                  </a:lnTo>
                  <a:lnTo>
                    <a:pt x="45811" y="5970"/>
                  </a:lnTo>
                  <a:lnTo>
                    <a:pt x="46495" y="10298"/>
                  </a:lnTo>
                  <a:lnTo>
                    <a:pt x="47316" y="15820"/>
                  </a:lnTo>
                  <a:lnTo>
                    <a:pt x="48136" y="21492"/>
                  </a:lnTo>
                  <a:lnTo>
                    <a:pt x="49162" y="27910"/>
                  </a:lnTo>
                  <a:lnTo>
                    <a:pt x="50119" y="34776"/>
                  </a:lnTo>
                  <a:lnTo>
                    <a:pt x="51145" y="41492"/>
                  </a:lnTo>
                  <a:lnTo>
                    <a:pt x="52307" y="48208"/>
                  </a:lnTo>
                  <a:lnTo>
                    <a:pt x="53333" y="54925"/>
                  </a:lnTo>
                  <a:lnTo>
                    <a:pt x="54290" y="61194"/>
                  </a:lnTo>
                  <a:lnTo>
                    <a:pt x="55247" y="67014"/>
                  </a:lnTo>
                  <a:lnTo>
                    <a:pt x="56068" y="72388"/>
                  </a:lnTo>
                  <a:lnTo>
                    <a:pt x="56820" y="76716"/>
                  </a:lnTo>
                  <a:lnTo>
                    <a:pt x="57299" y="80000"/>
                  </a:lnTo>
                  <a:lnTo>
                    <a:pt x="57777" y="82388"/>
                  </a:lnTo>
                  <a:lnTo>
                    <a:pt x="59008" y="22835"/>
                  </a:lnTo>
                  <a:lnTo>
                    <a:pt x="58461" y="20746"/>
                  </a:lnTo>
                  <a:lnTo>
                    <a:pt x="57982" y="18507"/>
                  </a:lnTo>
                  <a:lnTo>
                    <a:pt x="53880" y="746"/>
                  </a:lnTo>
                  <a:lnTo>
                    <a:pt x="55794" y="3731"/>
                  </a:lnTo>
                  <a:lnTo>
                    <a:pt x="58051" y="5970"/>
                  </a:lnTo>
                  <a:lnTo>
                    <a:pt x="60444" y="7761"/>
                  </a:lnTo>
                  <a:lnTo>
                    <a:pt x="63179" y="8656"/>
                  </a:lnTo>
                  <a:lnTo>
                    <a:pt x="65982" y="9104"/>
                  </a:lnTo>
                  <a:lnTo>
                    <a:pt x="68923" y="8656"/>
                  </a:lnTo>
                  <a:lnTo>
                    <a:pt x="71658" y="7611"/>
                  </a:lnTo>
                  <a:lnTo>
                    <a:pt x="74119" y="5820"/>
                  </a:lnTo>
                  <a:lnTo>
                    <a:pt x="76307" y="3283"/>
                  </a:lnTo>
                  <a:lnTo>
                    <a:pt x="78290" y="298"/>
                  </a:lnTo>
                  <a:lnTo>
                    <a:pt x="74051" y="18507"/>
                  </a:lnTo>
                  <a:lnTo>
                    <a:pt x="73641" y="20746"/>
                  </a:lnTo>
                  <a:lnTo>
                    <a:pt x="73025" y="22835"/>
                  </a:lnTo>
                  <a:lnTo>
                    <a:pt x="74324" y="82388"/>
                  </a:lnTo>
                  <a:lnTo>
                    <a:pt x="74666" y="80000"/>
                  </a:lnTo>
                  <a:lnTo>
                    <a:pt x="75282" y="76716"/>
                  </a:lnTo>
                  <a:lnTo>
                    <a:pt x="75897" y="72089"/>
                  </a:lnTo>
                  <a:lnTo>
                    <a:pt x="76786" y="67014"/>
                  </a:lnTo>
                  <a:lnTo>
                    <a:pt x="77675" y="61194"/>
                  </a:lnTo>
                  <a:lnTo>
                    <a:pt x="78769" y="54776"/>
                  </a:lnTo>
                  <a:lnTo>
                    <a:pt x="79794" y="48208"/>
                  </a:lnTo>
                  <a:lnTo>
                    <a:pt x="80820" y="41343"/>
                  </a:lnTo>
                  <a:lnTo>
                    <a:pt x="81846" y="34776"/>
                  </a:lnTo>
                  <a:lnTo>
                    <a:pt x="82940" y="27910"/>
                  </a:lnTo>
                  <a:lnTo>
                    <a:pt x="83829" y="21492"/>
                  </a:lnTo>
                  <a:lnTo>
                    <a:pt x="84786" y="15820"/>
                  </a:lnTo>
                  <a:lnTo>
                    <a:pt x="85538" y="10298"/>
                  </a:lnTo>
                  <a:lnTo>
                    <a:pt x="86290" y="5970"/>
                  </a:lnTo>
                  <a:lnTo>
                    <a:pt x="86700" y="2388"/>
                  </a:lnTo>
                  <a:lnTo>
                    <a:pt x="86974" y="0"/>
                  </a:lnTo>
                  <a:lnTo>
                    <a:pt x="95794" y="6865"/>
                  </a:lnTo>
                  <a:lnTo>
                    <a:pt x="104341" y="14477"/>
                  </a:lnTo>
                  <a:lnTo>
                    <a:pt x="104615" y="14626"/>
                  </a:lnTo>
                  <a:lnTo>
                    <a:pt x="105367" y="15373"/>
                  </a:lnTo>
                  <a:lnTo>
                    <a:pt x="106393" y="16268"/>
                  </a:lnTo>
                  <a:lnTo>
                    <a:pt x="107897" y="17611"/>
                  </a:lnTo>
                  <a:lnTo>
                    <a:pt x="109538" y="18955"/>
                  </a:lnTo>
                  <a:lnTo>
                    <a:pt x="111316" y="20597"/>
                  </a:lnTo>
                  <a:lnTo>
                    <a:pt x="113094" y="22238"/>
                  </a:lnTo>
                  <a:lnTo>
                    <a:pt x="114871" y="24029"/>
                  </a:lnTo>
                  <a:lnTo>
                    <a:pt x="116512" y="25373"/>
                  </a:lnTo>
                  <a:lnTo>
                    <a:pt x="118017" y="26716"/>
                  </a:lnTo>
                  <a:lnTo>
                    <a:pt x="119179" y="28059"/>
                  </a:lnTo>
                  <a:lnTo>
                    <a:pt x="119384" y="28059"/>
                  </a:lnTo>
                  <a:lnTo>
                    <a:pt x="119589" y="28358"/>
                  </a:lnTo>
                  <a:lnTo>
                    <a:pt x="119794" y="28507"/>
                  </a:lnTo>
                  <a:lnTo>
                    <a:pt x="120000" y="28805"/>
                  </a:lnTo>
                  <a:lnTo>
                    <a:pt x="117675" y="30895"/>
                  </a:lnTo>
                  <a:lnTo>
                    <a:pt x="115282" y="33134"/>
                  </a:lnTo>
                  <a:lnTo>
                    <a:pt x="112888" y="35373"/>
                  </a:lnTo>
                  <a:lnTo>
                    <a:pt x="110495" y="37462"/>
                  </a:lnTo>
                  <a:lnTo>
                    <a:pt x="108376" y="39552"/>
                  </a:lnTo>
                  <a:lnTo>
                    <a:pt x="106735" y="41044"/>
                  </a:lnTo>
                  <a:lnTo>
                    <a:pt x="106188" y="41791"/>
                  </a:lnTo>
                  <a:lnTo>
                    <a:pt x="105367" y="42686"/>
                  </a:lnTo>
                  <a:lnTo>
                    <a:pt x="104547" y="43880"/>
                  </a:lnTo>
                  <a:lnTo>
                    <a:pt x="104410" y="43880"/>
                  </a:lnTo>
                  <a:lnTo>
                    <a:pt x="104341" y="44029"/>
                  </a:lnTo>
                  <a:lnTo>
                    <a:pt x="104205" y="44029"/>
                  </a:lnTo>
                  <a:lnTo>
                    <a:pt x="104000" y="44328"/>
                  </a:lnTo>
                  <a:lnTo>
                    <a:pt x="103042" y="45820"/>
                  </a:lnTo>
                  <a:lnTo>
                    <a:pt x="102153" y="47910"/>
                  </a:lnTo>
                  <a:lnTo>
                    <a:pt x="101264" y="49552"/>
                  </a:lnTo>
                  <a:lnTo>
                    <a:pt x="100649" y="50597"/>
                  </a:lnTo>
                  <a:lnTo>
                    <a:pt x="98598" y="55671"/>
                  </a:lnTo>
                  <a:lnTo>
                    <a:pt x="96888" y="60447"/>
                  </a:lnTo>
                  <a:lnTo>
                    <a:pt x="95794" y="65074"/>
                  </a:lnTo>
                  <a:lnTo>
                    <a:pt x="95658" y="65522"/>
                  </a:lnTo>
                  <a:lnTo>
                    <a:pt x="95521" y="66119"/>
                  </a:lnTo>
                  <a:lnTo>
                    <a:pt x="95111" y="68208"/>
                  </a:lnTo>
                  <a:lnTo>
                    <a:pt x="94700" y="70895"/>
                  </a:lnTo>
                  <a:lnTo>
                    <a:pt x="94427" y="73880"/>
                  </a:lnTo>
                  <a:lnTo>
                    <a:pt x="93333" y="80597"/>
                  </a:lnTo>
                  <a:lnTo>
                    <a:pt x="92307" y="88059"/>
                  </a:lnTo>
                  <a:lnTo>
                    <a:pt x="91076" y="95970"/>
                  </a:lnTo>
                  <a:lnTo>
                    <a:pt x="89914" y="104179"/>
                  </a:lnTo>
                  <a:lnTo>
                    <a:pt x="88752" y="112388"/>
                  </a:lnTo>
                  <a:lnTo>
                    <a:pt x="87794" y="120000"/>
                  </a:lnTo>
                  <a:lnTo>
                    <a:pt x="10871" y="120000"/>
                  </a:lnTo>
                  <a:lnTo>
                    <a:pt x="8341" y="119253"/>
                  </a:lnTo>
                  <a:lnTo>
                    <a:pt x="6085" y="117462"/>
                  </a:lnTo>
                  <a:lnTo>
                    <a:pt x="4102" y="114776"/>
                  </a:lnTo>
                  <a:lnTo>
                    <a:pt x="2393" y="111044"/>
                  </a:lnTo>
                  <a:lnTo>
                    <a:pt x="1162" y="106716"/>
                  </a:lnTo>
                  <a:lnTo>
                    <a:pt x="341" y="101791"/>
                  </a:lnTo>
                  <a:lnTo>
                    <a:pt x="0" y="96268"/>
                  </a:lnTo>
                  <a:lnTo>
                    <a:pt x="0" y="94477"/>
                  </a:lnTo>
                  <a:lnTo>
                    <a:pt x="136" y="92537"/>
                  </a:lnTo>
                  <a:lnTo>
                    <a:pt x="547" y="88805"/>
                  </a:lnTo>
                  <a:lnTo>
                    <a:pt x="1162" y="83731"/>
                  </a:lnTo>
                  <a:lnTo>
                    <a:pt x="1982" y="78059"/>
                  </a:lnTo>
                  <a:lnTo>
                    <a:pt x="2803" y="72089"/>
                  </a:lnTo>
                  <a:lnTo>
                    <a:pt x="3623" y="65671"/>
                  </a:lnTo>
                  <a:lnTo>
                    <a:pt x="4581" y="59850"/>
                  </a:lnTo>
                  <a:lnTo>
                    <a:pt x="5401" y="53880"/>
                  </a:lnTo>
                  <a:lnTo>
                    <a:pt x="6153" y="48805"/>
                  </a:lnTo>
                  <a:lnTo>
                    <a:pt x="6769" y="44477"/>
                  </a:lnTo>
                  <a:lnTo>
                    <a:pt x="7111" y="41940"/>
                  </a:lnTo>
                  <a:lnTo>
                    <a:pt x="7521" y="39552"/>
                  </a:lnTo>
                  <a:lnTo>
                    <a:pt x="7521" y="39552"/>
                  </a:lnTo>
                  <a:lnTo>
                    <a:pt x="8683" y="35373"/>
                  </a:lnTo>
                  <a:lnTo>
                    <a:pt x="10119" y="31940"/>
                  </a:lnTo>
                  <a:lnTo>
                    <a:pt x="11897" y="29253"/>
                  </a:lnTo>
                  <a:lnTo>
                    <a:pt x="12034" y="28955"/>
                  </a:lnTo>
                  <a:lnTo>
                    <a:pt x="12239" y="28805"/>
                  </a:lnTo>
                  <a:lnTo>
                    <a:pt x="12512" y="28358"/>
                  </a:lnTo>
                  <a:lnTo>
                    <a:pt x="12717" y="28059"/>
                  </a:lnTo>
                  <a:lnTo>
                    <a:pt x="12923" y="28059"/>
                  </a:lnTo>
                  <a:lnTo>
                    <a:pt x="14085" y="26716"/>
                  </a:lnTo>
                  <a:lnTo>
                    <a:pt x="15589" y="25373"/>
                  </a:lnTo>
                  <a:lnTo>
                    <a:pt x="17230" y="24029"/>
                  </a:lnTo>
                  <a:lnTo>
                    <a:pt x="19008" y="22238"/>
                  </a:lnTo>
                  <a:lnTo>
                    <a:pt x="20786" y="20597"/>
                  </a:lnTo>
                  <a:lnTo>
                    <a:pt x="22564" y="18955"/>
                  </a:lnTo>
                  <a:lnTo>
                    <a:pt x="24205" y="17611"/>
                  </a:lnTo>
                  <a:lnTo>
                    <a:pt x="25572" y="16268"/>
                  </a:lnTo>
                  <a:lnTo>
                    <a:pt x="26735" y="15373"/>
                  </a:lnTo>
                  <a:lnTo>
                    <a:pt x="27487" y="14626"/>
                  </a:lnTo>
                  <a:lnTo>
                    <a:pt x="27760" y="14477"/>
                  </a:lnTo>
                  <a:lnTo>
                    <a:pt x="33435" y="9402"/>
                  </a:lnTo>
                  <a:lnTo>
                    <a:pt x="39179" y="4626"/>
                  </a:lnTo>
                  <a:lnTo>
                    <a:pt x="45128"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33" name="Google Shape;233;p32"/>
            <p:cNvSpPr/>
            <p:nvPr/>
          </p:nvSpPr>
          <p:spPr>
            <a:xfrm>
              <a:off x="195262" y="385763"/>
              <a:ext cx="1601700" cy="1943100"/>
            </a:xfrm>
            <a:custGeom>
              <a:rect b="b" l="l" r="r" t="t"/>
              <a:pathLst>
                <a:path extrusionOk="0" h="120000" w="120000">
                  <a:moveTo>
                    <a:pt x="58989" y="0"/>
                  </a:moveTo>
                  <a:lnTo>
                    <a:pt x="61129" y="0"/>
                  </a:lnTo>
                  <a:lnTo>
                    <a:pt x="68265" y="490"/>
                  </a:lnTo>
                  <a:lnTo>
                    <a:pt x="75163" y="1666"/>
                  </a:lnTo>
                  <a:lnTo>
                    <a:pt x="81704" y="3725"/>
                  </a:lnTo>
                  <a:lnTo>
                    <a:pt x="87651" y="6470"/>
                  </a:lnTo>
                  <a:lnTo>
                    <a:pt x="93121" y="9901"/>
                  </a:lnTo>
                  <a:lnTo>
                    <a:pt x="97879" y="13823"/>
                  </a:lnTo>
                  <a:lnTo>
                    <a:pt x="102041" y="18235"/>
                  </a:lnTo>
                  <a:lnTo>
                    <a:pt x="105371" y="23235"/>
                  </a:lnTo>
                  <a:lnTo>
                    <a:pt x="107869" y="28627"/>
                  </a:lnTo>
                  <a:lnTo>
                    <a:pt x="109296" y="34313"/>
                  </a:lnTo>
                  <a:lnTo>
                    <a:pt x="109890" y="40098"/>
                  </a:lnTo>
                  <a:lnTo>
                    <a:pt x="109890" y="41470"/>
                  </a:lnTo>
                  <a:lnTo>
                    <a:pt x="109653" y="43627"/>
                  </a:lnTo>
                  <a:lnTo>
                    <a:pt x="109534" y="46078"/>
                  </a:lnTo>
                  <a:lnTo>
                    <a:pt x="109534" y="48823"/>
                  </a:lnTo>
                  <a:lnTo>
                    <a:pt x="109296" y="51372"/>
                  </a:lnTo>
                  <a:lnTo>
                    <a:pt x="109177" y="53431"/>
                  </a:lnTo>
                  <a:lnTo>
                    <a:pt x="109177" y="55098"/>
                  </a:lnTo>
                  <a:lnTo>
                    <a:pt x="109653" y="55098"/>
                  </a:lnTo>
                  <a:lnTo>
                    <a:pt x="110604" y="55000"/>
                  </a:lnTo>
                  <a:lnTo>
                    <a:pt x="111912" y="55000"/>
                  </a:lnTo>
                  <a:lnTo>
                    <a:pt x="113339" y="55000"/>
                  </a:lnTo>
                  <a:lnTo>
                    <a:pt x="114767" y="55294"/>
                  </a:lnTo>
                  <a:lnTo>
                    <a:pt x="116194" y="55686"/>
                  </a:lnTo>
                  <a:lnTo>
                    <a:pt x="117502" y="56470"/>
                  </a:lnTo>
                  <a:lnTo>
                    <a:pt x="118810" y="57549"/>
                  </a:lnTo>
                  <a:lnTo>
                    <a:pt x="119643" y="59019"/>
                  </a:lnTo>
                  <a:lnTo>
                    <a:pt x="120000" y="61078"/>
                  </a:lnTo>
                  <a:lnTo>
                    <a:pt x="120000" y="63823"/>
                  </a:lnTo>
                  <a:lnTo>
                    <a:pt x="119524" y="68333"/>
                  </a:lnTo>
                  <a:lnTo>
                    <a:pt x="118572" y="72058"/>
                  </a:lnTo>
                  <a:lnTo>
                    <a:pt x="117502" y="75000"/>
                  </a:lnTo>
                  <a:lnTo>
                    <a:pt x="116432" y="77450"/>
                  </a:lnTo>
                  <a:lnTo>
                    <a:pt x="115123" y="79215"/>
                  </a:lnTo>
                  <a:lnTo>
                    <a:pt x="113815" y="80588"/>
                  </a:lnTo>
                  <a:lnTo>
                    <a:pt x="112626" y="81470"/>
                  </a:lnTo>
                  <a:lnTo>
                    <a:pt x="111318" y="82058"/>
                  </a:lnTo>
                  <a:lnTo>
                    <a:pt x="110009" y="82352"/>
                  </a:lnTo>
                  <a:lnTo>
                    <a:pt x="108939" y="82549"/>
                  </a:lnTo>
                  <a:lnTo>
                    <a:pt x="107988" y="82352"/>
                  </a:lnTo>
                  <a:lnTo>
                    <a:pt x="107274" y="82352"/>
                  </a:lnTo>
                  <a:lnTo>
                    <a:pt x="106917" y="82254"/>
                  </a:lnTo>
                  <a:lnTo>
                    <a:pt x="106560" y="82058"/>
                  </a:lnTo>
                  <a:lnTo>
                    <a:pt x="104182" y="87745"/>
                  </a:lnTo>
                  <a:lnTo>
                    <a:pt x="101446" y="92843"/>
                  </a:lnTo>
                  <a:lnTo>
                    <a:pt x="98592" y="97352"/>
                  </a:lnTo>
                  <a:lnTo>
                    <a:pt x="95500" y="101274"/>
                  </a:lnTo>
                  <a:lnTo>
                    <a:pt x="92051" y="104803"/>
                  </a:lnTo>
                  <a:lnTo>
                    <a:pt x="88840" y="107843"/>
                  </a:lnTo>
                  <a:lnTo>
                    <a:pt x="85391" y="110392"/>
                  </a:lnTo>
                  <a:lnTo>
                    <a:pt x="80753" y="113235"/>
                  </a:lnTo>
                  <a:lnTo>
                    <a:pt x="76471" y="115490"/>
                  </a:lnTo>
                  <a:lnTo>
                    <a:pt x="72309" y="117254"/>
                  </a:lnTo>
                  <a:lnTo>
                    <a:pt x="68622" y="118333"/>
                  </a:lnTo>
                  <a:lnTo>
                    <a:pt x="65530" y="119215"/>
                  </a:lnTo>
                  <a:lnTo>
                    <a:pt x="63151" y="119607"/>
                  </a:lnTo>
                  <a:lnTo>
                    <a:pt x="61486" y="120000"/>
                  </a:lnTo>
                  <a:lnTo>
                    <a:pt x="61010" y="120000"/>
                  </a:lnTo>
                  <a:lnTo>
                    <a:pt x="58989" y="120000"/>
                  </a:lnTo>
                  <a:lnTo>
                    <a:pt x="58394" y="120000"/>
                  </a:lnTo>
                  <a:lnTo>
                    <a:pt x="56848" y="119607"/>
                  </a:lnTo>
                  <a:lnTo>
                    <a:pt x="54469" y="119215"/>
                  </a:lnTo>
                  <a:lnTo>
                    <a:pt x="51377" y="118333"/>
                  </a:lnTo>
                  <a:lnTo>
                    <a:pt x="47571" y="117254"/>
                  </a:lnTo>
                  <a:lnTo>
                    <a:pt x="43528" y="115490"/>
                  </a:lnTo>
                  <a:lnTo>
                    <a:pt x="39008" y="113235"/>
                  </a:lnTo>
                  <a:lnTo>
                    <a:pt x="34489" y="110392"/>
                  </a:lnTo>
                  <a:lnTo>
                    <a:pt x="31040" y="107647"/>
                  </a:lnTo>
                  <a:lnTo>
                    <a:pt x="27710" y="104705"/>
                  </a:lnTo>
                  <a:lnTo>
                    <a:pt x="24499" y="101274"/>
                  </a:lnTo>
                  <a:lnTo>
                    <a:pt x="21407" y="97352"/>
                  </a:lnTo>
                  <a:lnTo>
                    <a:pt x="18434" y="92843"/>
                  </a:lnTo>
                  <a:lnTo>
                    <a:pt x="15817" y="87745"/>
                  </a:lnTo>
                  <a:lnTo>
                    <a:pt x="13439" y="82254"/>
                  </a:lnTo>
                  <a:lnTo>
                    <a:pt x="13082" y="82254"/>
                  </a:lnTo>
                  <a:lnTo>
                    <a:pt x="12725" y="82352"/>
                  </a:lnTo>
                  <a:lnTo>
                    <a:pt x="12011" y="82549"/>
                  </a:lnTo>
                  <a:lnTo>
                    <a:pt x="11060" y="82549"/>
                  </a:lnTo>
                  <a:lnTo>
                    <a:pt x="9990" y="82549"/>
                  </a:lnTo>
                  <a:lnTo>
                    <a:pt x="8681" y="82254"/>
                  </a:lnTo>
                  <a:lnTo>
                    <a:pt x="7373" y="81568"/>
                  </a:lnTo>
                  <a:lnTo>
                    <a:pt x="6184" y="80588"/>
                  </a:lnTo>
                  <a:lnTo>
                    <a:pt x="4876" y="79215"/>
                  </a:lnTo>
                  <a:lnTo>
                    <a:pt x="3805" y="77450"/>
                  </a:lnTo>
                  <a:lnTo>
                    <a:pt x="2497" y="75000"/>
                  </a:lnTo>
                  <a:lnTo>
                    <a:pt x="1546" y="72058"/>
                  </a:lnTo>
                  <a:lnTo>
                    <a:pt x="713" y="68333"/>
                  </a:lnTo>
                  <a:lnTo>
                    <a:pt x="118" y="63823"/>
                  </a:lnTo>
                  <a:lnTo>
                    <a:pt x="0" y="61078"/>
                  </a:lnTo>
                  <a:lnTo>
                    <a:pt x="475" y="59019"/>
                  </a:lnTo>
                  <a:lnTo>
                    <a:pt x="1427" y="57549"/>
                  </a:lnTo>
                  <a:lnTo>
                    <a:pt x="2497" y="56470"/>
                  </a:lnTo>
                  <a:lnTo>
                    <a:pt x="3924" y="55686"/>
                  </a:lnTo>
                  <a:lnTo>
                    <a:pt x="5470" y="55294"/>
                  </a:lnTo>
                  <a:lnTo>
                    <a:pt x="6897" y="55000"/>
                  </a:lnTo>
                  <a:lnTo>
                    <a:pt x="8325" y="55000"/>
                  </a:lnTo>
                  <a:lnTo>
                    <a:pt x="9395" y="55000"/>
                  </a:lnTo>
                  <a:lnTo>
                    <a:pt x="10465" y="55098"/>
                  </a:lnTo>
                  <a:lnTo>
                    <a:pt x="11060" y="55098"/>
                  </a:lnTo>
                  <a:lnTo>
                    <a:pt x="10822" y="53431"/>
                  </a:lnTo>
                  <a:lnTo>
                    <a:pt x="10822" y="51372"/>
                  </a:lnTo>
                  <a:lnTo>
                    <a:pt x="10703" y="48823"/>
                  </a:lnTo>
                  <a:lnTo>
                    <a:pt x="10465" y="46078"/>
                  </a:lnTo>
                  <a:lnTo>
                    <a:pt x="10465" y="43627"/>
                  </a:lnTo>
                  <a:lnTo>
                    <a:pt x="10346" y="41470"/>
                  </a:lnTo>
                  <a:lnTo>
                    <a:pt x="10346" y="40098"/>
                  </a:lnTo>
                  <a:lnTo>
                    <a:pt x="10822" y="34313"/>
                  </a:lnTo>
                  <a:lnTo>
                    <a:pt x="12368" y="28627"/>
                  </a:lnTo>
                  <a:lnTo>
                    <a:pt x="14866" y="23235"/>
                  </a:lnTo>
                  <a:lnTo>
                    <a:pt x="18077" y="18235"/>
                  </a:lnTo>
                  <a:lnTo>
                    <a:pt x="22358" y="13823"/>
                  </a:lnTo>
                  <a:lnTo>
                    <a:pt x="26997" y="9901"/>
                  </a:lnTo>
                  <a:lnTo>
                    <a:pt x="32467" y="6470"/>
                  </a:lnTo>
                  <a:lnTo>
                    <a:pt x="38414" y="3725"/>
                  </a:lnTo>
                  <a:lnTo>
                    <a:pt x="44955" y="1666"/>
                  </a:lnTo>
                  <a:lnTo>
                    <a:pt x="51734" y="490"/>
                  </a:lnTo>
                  <a:lnTo>
                    <a:pt x="58989"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34" name="Google Shape;234;p32"/>
            <p:cNvSpPr/>
            <p:nvPr/>
          </p:nvSpPr>
          <p:spPr>
            <a:xfrm>
              <a:off x="4908550" y="2554288"/>
              <a:ext cx="2547900" cy="1168500"/>
            </a:xfrm>
            <a:custGeom>
              <a:rect b="b" l="l" r="r" t="t"/>
              <a:pathLst>
                <a:path extrusionOk="0" h="120000" w="120000">
                  <a:moveTo>
                    <a:pt x="30953" y="0"/>
                  </a:moveTo>
                  <a:lnTo>
                    <a:pt x="30579" y="4891"/>
                  </a:lnTo>
                  <a:lnTo>
                    <a:pt x="29757" y="6358"/>
                  </a:lnTo>
                  <a:lnTo>
                    <a:pt x="28859" y="8152"/>
                  </a:lnTo>
                  <a:lnTo>
                    <a:pt x="27738" y="10434"/>
                  </a:lnTo>
                  <a:lnTo>
                    <a:pt x="26616" y="13369"/>
                  </a:lnTo>
                  <a:lnTo>
                    <a:pt x="25420" y="16630"/>
                  </a:lnTo>
                  <a:lnTo>
                    <a:pt x="24448" y="20380"/>
                  </a:lnTo>
                  <a:lnTo>
                    <a:pt x="23476" y="24782"/>
                  </a:lnTo>
                  <a:lnTo>
                    <a:pt x="22803" y="29510"/>
                  </a:lnTo>
                  <a:lnTo>
                    <a:pt x="22355" y="35054"/>
                  </a:lnTo>
                  <a:lnTo>
                    <a:pt x="22280" y="41086"/>
                  </a:lnTo>
                  <a:lnTo>
                    <a:pt x="22504" y="47771"/>
                  </a:lnTo>
                  <a:lnTo>
                    <a:pt x="23177" y="54782"/>
                  </a:lnTo>
                  <a:lnTo>
                    <a:pt x="23401" y="54293"/>
                  </a:lnTo>
                  <a:lnTo>
                    <a:pt x="23850" y="53152"/>
                  </a:lnTo>
                  <a:lnTo>
                    <a:pt x="24672" y="51195"/>
                  </a:lnTo>
                  <a:lnTo>
                    <a:pt x="25644" y="48913"/>
                  </a:lnTo>
                  <a:lnTo>
                    <a:pt x="26915" y="46793"/>
                  </a:lnTo>
                  <a:lnTo>
                    <a:pt x="28411" y="44021"/>
                  </a:lnTo>
                  <a:lnTo>
                    <a:pt x="29981" y="41739"/>
                  </a:lnTo>
                  <a:lnTo>
                    <a:pt x="31700" y="39456"/>
                  </a:lnTo>
                  <a:lnTo>
                    <a:pt x="33570" y="37989"/>
                  </a:lnTo>
                  <a:lnTo>
                    <a:pt x="35364" y="37010"/>
                  </a:lnTo>
                  <a:lnTo>
                    <a:pt x="37308" y="44021"/>
                  </a:lnTo>
                  <a:lnTo>
                    <a:pt x="39401" y="51032"/>
                  </a:lnTo>
                  <a:lnTo>
                    <a:pt x="41570" y="57880"/>
                  </a:lnTo>
                  <a:lnTo>
                    <a:pt x="43962" y="64891"/>
                  </a:lnTo>
                  <a:lnTo>
                    <a:pt x="46205" y="71576"/>
                  </a:lnTo>
                  <a:lnTo>
                    <a:pt x="48598" y="77934"/>
                  </a:lnTo>
                  <a:lnTo>
                    <a:pt x="50766" y="83641"/>
                  </a:lnTo>
                  <a:lnTo>
                    <a:pt x="52934" y="88369"/>
                  </a:lnTo>
                  <a:lnTo>
                    <a:pt x="54878" y="92282"/>
                  </a:lnTo>
                  <a:lnTo>
                    <a:pt x="56747" y="95054"/>
                  </a:lnTo>
                  <a:lnTo>
                    <a:pt x="58467" y="92282"/>
                  </a:lnTo>
                  <a:lnTo>
                    <a:pt x="60411" y="88369"/>
                  </a:lnTo>
                  <a:lnTo>
                    <a:pt x="62579" y="83641"/>
                  </a:lnTo>
                  <a:lnTo>
                    <a:pt x="64822" y="77934"/>
                  </a:lnTo>
                  <a:lnTo>
                    <a:pt x="67140" y="71576"/>
                  </a:lnTo>
                  <a:lnTo>
                    <a:pt x="69532" y="64891"/>
                  </a:lnTo>
                  <a:lnTo>
                    <a:pt x="71775" y="57880"/>
                  </a:lnTo>
                  <a:lnTo>
                    <a:pt x="74093" y="51032"/>
                  </a:lnTo>
                  <a:lnTo>
                    <a:pt x="76112" y="43695"/>
                  </a:lnTo>
                  <a:lnTo>
                    <a:pt x="77981" y="37010"/>
                  </a:lnTo>
                  <a:lnTo>
                    <a:pt x="79775" y="37989"/>
                  </a:lnTo>
                  <a:lnTo>
                    <a:pt x="81644" y="39456"/>
                  </a:lnTo>
                  <a:lnTo>
                    <a:pt x="83364" y="41739"/>
                  </a:lnTo>
                  <a:lnTo>
                    <a:pt x="84934" y="44021"/>
                  </a:lnTo>
                  <a:lnTo>
                    <a:pt x="86429" y="46793"/>
                  </a:lnTo>
                  <a:lnTo>
                    <a:pt x="87700" y="48913"/>
                  </a:lnTo>
                  <a:lnTo>
                    <a:pt x="88822" y="51195"/>
                  </a:lnTo>
                  <a:lnTo>
                    <a:pt x="89644" y="53152"/>
                  </a:lnTo>
                  <a:lnTo>
                    <a:pt x="90093" y="54293"/>
                  </a:lnTo>
                  <a:lnTo>
                    <a:pt x="90317" y="54782"/>
                  </a:lnTo>
                  <a:lnTo>
                    <a:pt x="90990" y="47771"/>
                  </a:lnTo>
                  <a:lnTo>
                    <a:pt x="91214" y="41086"/>
                  </a:lnTo>
                  <a:lnTo>
                    <a:pt x="91065" y="35054"/>
                  </a:lnTo>
                  <a:lnTo>
                    <a:pt x="90616" y="29836"/>
                  </a:lnTo>
                  <a:lnTo>
                    <a:pt x="89943" y="24782"/>
                  </a:lnTo>
                  <a:lnTo>
                    <a:pt x="89046" y="20380"/>
                  </a:lnTo>
                  <a:lnTo>
                    <a:pt x="88000" y="16630"/>
                  </a:lnTo>
                  <a:lnTo>
                    <a:pt x="86878" y="13369"/>
                  </a:lnTo>
                  <a:lnTo>
                    <a:pt x="85757" y="10434"/>
                  </a:lnTo>
                  <a:lnTo>
                    <a:pt x="84560" y="8152"/>
                  </a:lnTo>
                  <a:lnTo>
                    <a:pt x="83588" y="6358"/>
                  </a:lnTo>
                  <a:lnTo>
                    <a:pt x="82766" y="4891"/>
                  </a:lnTo>
                  <a:lnTo>
                    <a:pt x="82542" y="0"/>
                  </a:lnTo>
                  <a:lnTo>
                    <a:pt x="82990" y="163"/>
                  </a:lnTo>
                  <a:lnTo>
                    <a:pt x="83887" y="978"/>
                  </a:lnTo>
                  <a:lnTo>
                    <a:pt x="85308" y="1956"/>
                  </a:lnTo>
                  <a:lnTo>
                    <a:pt x="87028" y="3097"/>
                  </a:lnTo>
                  <a:lnTo>
                    <a:pt x="89046" y="4728"/>
                  </a:lnTo>
                  <a:lnTo>
                    <a:pt x="91214" y="6195"/>
                  </a:lnTo>
                  <a:lnTo>
                    <a:pt x="93532" y="7826"/>
                  </a:lnTo>
                  <a:lnTo>
                    <a:pt x="95775" y="9456"/>
                  </a:lnTo>
                  <a:lnTo>
                    <a:pt x="97943" y="11086"/>
                  </a:lnTo>
                  <a:lnTo>
                    <a:pt x="100037" y="12554"/>
                  </a:lnTo>
                  <a:lnTo>
                    <a:pt x="101831" y="14184"/>
                  </a:lnTo>
                  <a:lnTo>
                    <a:pt x="103327" y="15163"/>
                  </a:lnTo>
                  <a:lnTo>
                    <a:pt x="104448" y="16141"/>
                  </a:lnTo>
                  <a:lnTo>
                    <a:pt x="105046" y="16630"/>
                  </a:lnTo>
                  <a:lnTo>
                    <a:pt x="108037" y="20380"/>
                  </a:lnTo>
                  <a:lnTo>
                    <a:pt x="110504" y="24619"/>
                  </a:lnTo>
                  <a:lnTo>
                    <a:pt x="112822" y="29021"/>
                  </a:lnTo>
                  <a:lnTo>
                    <a:pt x="114766" y="34076"/>
                  </a:lnTo>
                  <a:lnTo>
                    <a:pt x="116336" y="39293"/>
                  </a:lnTo>
                  <a:lnTo>
                    <a:pt x="117682" y="45326"/>
                  </a:lnTo>
                  <a:lnTo>
                    <a:pt x="118654" y="51684"/>
                  </a:lnTo>
                  <a:lnTo>
                    <a:pt x="118728" y="52989"/>
                  </a:lnTo>
                  <a:lnTo>
                    <a:pt x="118878" y="54782"/>
                  </a:lnTo>
                  <a:lnTo>
                    <a:pt x="118953" y="56739"/>
                  </a:lnTo>
                  <a:lnTo>
                    <a:pt x="119177" y="58695"/>
                  </a:lnTo>
                  <a:lnTo>
                    <a:pt x="119327" y="60163"/>
                  </a:lnTo>
                  <a:lnTo>
                    <a:pt x="119327" y="60652"/>
                  </a:lnTo>
                  <a:lnTo>
                    <a:pt x="119775" y="67989"/>
                  </a:lnTo>
                  <a:lnTo>
                    <a:pt x="119775" y="68641"/>
                  </a:lnTo>
                  <a:lnTo>
                    <a:pt x="119775" y="70597"/>
                  </a:lnTo>
                  <a:lnTo>
                    <a:pt x="119850" y="73206"/>
                  </a:lnTo>
                  <a:lnTo>
                    <a:pt x="119850" y="75652"/>
                  </a:lnTo>
                  <a:lnTo>
                    <a:pt x="119850" y="78097"/>
                  </a:lnTo>
                  <a:lnTo>
                    <a:pt x="120000" y="79891"/>
                  </a:lnTo>
                  <a:lnTo>
                    <a:pt x="120000" y="80543"/>
                  </a:lnTo>
                  <a:lnTo>
                    <a:pt x="120000" y="81358"/>
                  </a:lnTo>
                  <a:lnTo>
                    <a:pt x="120000" y="82826"/>
                  </a:lnTo>
                  <a:lnTo>
                    <a:pt x="119850" y="84782"/>
                  </a:lnTo>
                  <a:lnTo>
                    <a:pt x="119850" y="86576"/>
                  </a:lnTo>
                  <a:lnTo>
                    <a:pt x="119850" y="87880"/>
                  </a:lnTo>
                  <a:lnTo>
                    <a:pt x="119626" y="93750"/>
                  </a:lnTo>
                  <a:lnTo>
                    <a:pt x="118953" y="98967"/>
                  </a:lnTo>
                  <a:lnTo>
                    <a:pt x="117906" y="104347"/>
                  </a:lnTo>
                  <a:lnTo>
                    <a:pt x="116336" y="109076"/>
                  </a:lnTo>
                  <a:lnTo>
                    <a:pt x="114317" y="113315"/>
                  </a:lnTo>
                  <a:lnTo>
                    <a:pt x="112000" y="116250"/>
                  </a:lnTo>
                  <a:lnTo>
                    <a:pt x="109607" y="118206"/>
                  </a:lnTo>
                  <a:lnTo>
                    <a:pt x="106990" y="119510"/>
                  </a:lnTo>
                  <a:lnTo>
                    <a:pt x="104224" y="120000"/>
                  </a:lnTo>
                  <a:lnTo>
                    <a:pt x="23925" y="120000"/>
                  </a:lnTo>
                  <a:lnTo>
                    <a:pt x="22803" y="111684"/>
                  </a:lnTo>
                  <a:lnTo>
                    <a:pt x="21682" y="103043"/>
                  </a:lnTo>
                  <a:lnTo>
                    <a:pt x="20336" y="94076"/>
                  </a:lnTo>
                  <a:lnTo>
                    <a:pt x="19065" y="85108"/>
                  </a:lnTo>
                  <a:lnTo>
                    <a:pt x="17794" y="76956"/>
                  </a:lnTo>
                  <a:lnTo>
                    <a:pt x="16747" y="69945"/>
                  </a:lnTo>
                  <a:lnTo>
                    <a:pt x="16224" y="65217"/>
                  </a:lnTo>
                  <a:lnTo>
                    <a:pt x="15401" y="60978"/>
                  </a:lnTo>
                  <a:lnTo>
                    <a:pt x="15028" y="59673"/>
                  </a:lnTo>
                  <a:lnTo>
                    <a:pt x="14579" y="57880"/>
                  </a:lnTo>
                  <a:lnTo>
                    <a:pt x="14056" y="55760"/>
                  </a:lnTo>
                  <a:lnTo>
                    <a:pt x="13084" y="52989"/>
                  </a:lnTo>
                  <a:lnTo>
                    <a:pt x="11962" y="49565"/>
                  </a:lnTo>
                  <a:lnTo>
                    <a:pt x="9719" y="44021"/>
                  </a:lnTo>
                  <a:lnTo>
                    <a:pt x="7551" y="39456"/>
                  </a:lnTo>
                  <a:lnTo>
                    <a:pt x="5383" y="36358"/>
                  </a:lnTo>
                  <a:lnTo>
                    <a:pt x="4411" y="35054"/>
                  </a:lnTo>
                  <a:lnTo>
                    <a:pt x="3663" y="34076"/>
                  </a:lnTo>
                  <a:lnTo>
                    <a:pt x="3065" y="33586"/>
                  </a:lnTo>
                  <a:lnTo>
                    <a:pt x="1719" y="32282"/>
                  </a:lnTo>
                  <a:lnTo>
                    <a:pt x="0" y="30489"/>
                  </a:lnTo>
                  <a:lnTo>
                    <a:pt x="2467" y="25271"/>
                  </a:lnTo>
                  <a:lnTo>
                    <a:pt x="5457" y="20380"/>
                  </a:lnTo>
                  <a:lnTo>
                    <a:pt x="8448" y="16630"/>
                  </a:lnTo>
                  <a:lnTo>
                    <a:pt x="8971" y="16141"/>
                  </a:lnTo>
                  <a:lnTo>
                    <a:pt x="10018" y="15163"/>
                  </a:lnTo>
                  <a:lnTo>
                    <a:pt x="11514" y="14184"/>
                  </a:lnTo>
                  <a:lnTo>
                    <a:pt x="13308" y="12554"/>
                  </a:lnTo>
                  <a:lnTo>
                    <a:pt x="15401" y="11086"/>
                  </a:lnTo>
                  <a:lnTo>
                    <a:pt x="17644" y="9456"/>
                  </a:lnTo>
                  <a:lnTo>
                    <a:pt x="19962" y="7826"/>
                  </a:lnTo>
                  <a:lnTo>
                    <a:pt x="22280" y="6195"/>
                  </a:lnTo>
                  <a:lnTo>
                    <a:pt x="24448" y="4728"/>
                  </a:lnTo>
                  <a:lnTo>
                    <a:pt x="26467" y="3097"/>
                  </a:lnTo>
                  <a:lnTo>
                    <a:pt x="28186" y="1956"/>
                  </a:lnTo>
                  <a:lnTo>
                    <a:pt x="29532" y="978"/>
                  </a:lnTo>
                  <a:lnTo>
                    <a:pt x="30504" y="163"/>
                  </a:lnTo>
                  <a:lnTo>
                    <a:pt x="30953"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35" name="Google Shape;235;p32"/>
            <p:cNvSpPr/>
            <p:nvPr/>
          </p:nvSpPr>
          <p:spPr>
            <a:xfrm>
              <a:off x="5208588" y="423863"/>
              <a:ext cx="1811400" cy="2709900"/>
            </a:xfrm>
            <a:custGeom>
              <a:rect b="b" l="l" r="r" t="t"/>
              <a:pathLst>
                <a:path extrusionOk="0" h="120000" w="120000">
                  <a:moveTo>
                    <a:pt x="59947" y="0"/>
                  </a:moveTo>
                  <a:lnTo>
                    <a:pt x="60052" y="0"/>
                  </a:lnTo>
                  <a:lnTo>
                    <a:pt x="67624" y="492"/>
                  </a:lnTo>
                  <a:lnTo>
                    <a:pt x="74881" y="1405"/>
                  </a:lnTo>
                  <a:lnTo>
                    <a:pt x="81717" y="3022"/>
                  </a:lnTo>
                  <a:lnTo>
                    <a:pt x="88343" y="5061"/>
                  </a:lnTo>
                  <a:lnTo>
                    <a:pt x="94338" y="7662"/>
                  </a:lnTo>
                  <a:lnTo>
                    <a:pt x="99912" y="10685"/>
                  </a:lnTo>
                  <a:lnTo>
                    <a:pt x="104855" y="14130"/>
                  </a:lnTo>
                  <a:lnTo>
                    <a:pt x="109272" y="17996"/>
                  </a:lnTo>
                  <a:lnTo>
                    <a:pt x="112953" y="22073"/>
                  </a:lnTo>
                  <a:lnTo>
                    <a:pt x="116003" y="26432"/>
                  </a:lnTo>
                  <a:lnTo>
                    <a:pt x="118212" y="31142"/>
                  </a:lnTo>
                  <a:lnTo>
                    <a:pt x="119474" y="36133"/>
                  </a:lnTo>
                  <a:lnTo>
                    <a:pt x="120000" y="41124"/>
                  </a:lnTo>
                  <a:lnTo>
                    <a:pt x="119684" y="45694"/>
                  </a:lnTo>
                  <a:lnTo>
                    <a:pt x="118527" y="49982"/>
                  </a:lnTo>
                  <a:lnTo>
                    <a:pt x="116950" y="54130"/>
                  </a:lnTo>
                  <a:lnTo>
                    <a:pt x="114741" y="58137"/>
                  </a:lnTo>
                  <a:lnTo>
                    <a:pt x="112427" y="62987"/>
                  </a:lnTo>
                  <a:lnTo>
                    <a:pt x="111691" y="65307"/>
                  </a:lnTo>
                  <a:lnTo>
                    <a:pt x="111375" y="67697"/>
                  </a:lnTo>
                  <a:lnTo>
                    <a:pt x="111375" y="68400"/>
                  </a:lnTo>
                  <a:lnTo>
                    <a:pt x="111481" y="69173"/>
                  </a:lnTo>
                  <a:lnTo>
                    <a:pt x="112007" y="69947"/>
                  </a:lnTo>
                  <a:lnTo>
                    <a:pt x="112743" y="71001"/>
                  </a:lnTo>
                  <a:lnTo>
                    <a:pt x="113900" y="72196"/>
                  </a:lnTo>
                  <a:lnTo>
                    <a:pt x="114846" y="73462"/>
                  </a:lnTo>
                  <a:lnTo>
                    <a:pt x="116003" y="74657"/>
                  </a:lnTo>
                  <a:lnTo>
                    <a:pt x="116739" y="75500"/>
                  </a:lnTo>
                  <a:lnTo>
                    <a:pt x="117265" y="76063"/>
                  </a:lnTo>
                  <a:lnTo>
                    <a:pt x="113689" y="78312"/>
                  </a:lnTo>
                  <a:lnTo>
                    <a:pt x="110008" y="80000"/>
                  </a:lnTo>
                  <a:lnTo>
                    <a:pt x="106012" y="81335"/>
                  </a:lnTo>
                  <a:lnTo>
                    <a:pt x="101805" y="82390"/>
                  </a:lnTo>
                  <a:lnTo>
                    <a:pt x="97703" y="83163"/>
                  </a:lnTo>
                  <a:lnTo>
                    <a:pt x="93181" y="83866"/>
                  </a:lnTo>
                  <a:lnTo>
                    <a:pt x="88869" y="84569"/>
                  </a:lnTo>
                  <a:lnTo>
                    <a:pt x="84136" y="85061"/>
                  </a:lnTo>
                  <a:lnTo>
                    <a:pt x="79404" y="85483"/>
                  </a:lnTo>
                  <a:lnTo>
                    <a:pt x="76143" y="85834"/>
                  </a:lnTo>
                  <a:lnTo>
                    <a:pt x="81402" y="96028"/>
                  </a:lnTo>
                  <a:lnTo>
                    <a:pt x="81297" y="96379"/>
                  </a:lnTo>
                  <a:lnTo>
                    <a:pt x="81297" y="97223"/>
                  </a:lnTo>
                  <a:lnTo>
                    <a:pt x="81086" y="98488"/>
                  </a:lnTo>
                  <a:lnTo>
                    <a:pt x="80666" y="100246"/>
                  </a:lnTo>
                  <a:lnTo>
                    <a:pt x="79824" y="102284"/>
                  </a:lnTo>
                  <a:lnTo>
                    <a:pt x="78667" y="104604"/>
                  </a:lnTo>
                  <a:lnTo>
                    <a:pt x="77090" y="107065"/>
                  </a:lnTo>
                  <a:lnTo>
                    <a:pt x="75197" y="109806"/>
                  </a:lnTo>
                  <a:lnTo>
                    <a:pt x="72462" y="112337"/>
                  </a:lnTo>
                  <a:lnTo>
                    <a:pt x="69097" y="115008"/>
                  </a:lnTo>
                  <a:lnTo>
                    <a:pt x="64890" y="117609"/>
                  </a:lnTo>
                  <a:lnTo>
                    <a:pt x="60052" y="120000"/>
                  </a:lnTo>
                  <a:lnTo>
                    <a:pt x="59947" y="120000"/>
                  </a:lnTo>
                  <a:lnTo>
                    <a:pt x="54899" y="117609"/>
                  </a:lnTo>
                  <a:lnTo>
                    <a:pt x="50902" y="115008"/>
                  </a:lnTo>
                  <a:lnTo>
                    <a:pt x="47537" y="112337"/>
                  </a:lnTo>
                  <a:lnTo>
                    <a:pt x="44802" y="109806"/>
                  </a:lnTo>
                  <a:lnTo>
                    <a:pt x="42699" y="107065"/>
                  </a:lnTo>
                  <a:lnTo>
                    <a:pt x="41121" y="104604"/>
                  </a:lnTo>
                  <a:lnTo>
                    <a:pt x="39964" y="102284"/>
                  </a:lnTo>
                  <a:lnTo>
                    <a:pt x="39333" y="100246"/>
                  </a:lnTo>
                  <a:lnTo>
                    <a:pt x="38913" y="98488"/>
                  </a:lnTo>
                  <a:lnTo>
                    <a:pt x="38702" y="97223"/>
                  </a:lnTo>
                  <a:lnTo>
                    <a:pt x="38597" y="96379"/>
                  </a:lnTo>
                  <a:lnTo>
                    <a:pt x="38597" y="96028"/>
                  </a:lnTo>
                  <a:lnTo>
                    <a:pt x="43751" y="85834"/>
                  </a:lnTo>
                  <a:lnTo>
                    <a:pt x="40490" y="85483"/>
                  </a:lnTo>
                  <a:lnTo>
                    <a:pt x="35652" y="85061"/>
                  </a:lnTo>
                  <a:lnTo>
                    <a:pt x="31025" y="84569"/>
                  </a:lnTo>
                  <a:lnTo>
                    <a:pt x="26713" y="83866"/>
                  </a:lnTo>
                  <a:lnTo>
                    <a:pt x="22296" y="83163"/>
                  </a:lnTo>
                  <a:lnTo>
                    <a:pt x="17984" y="82390"/>
                  </a:lnTo>
                  <a:lnTo>
                    <a:pt x="13987" y="81335"/>
                  </a:lnTo>
                  <a:lnTo>
                    <a:pt x="9991" y="80000"/>
                  </a:lnTo>
                  <a:lnTo>
                    <a:pt x="6099" y="78312"/>
                  </a:lnTo>
                  <a:lnTo>
                    <a:pt x="2629" y="76063"/>
                  </a:lnTo>
                  <a:lnTo>
                    <a:pt x="3049" y="75500"/>
                  </a:lnTo>
                  <a:lnTo>
                    <a:pt x="3996" y="74657"/>
                  </a:lnTo>
                  <a:lnTo>
                    <a:pt x="4943" y="73462"/>
                  </a:lnTo>
                  <a:lnTo>
                    <a:pt x="6099" y="72196"/>
                  </a:lnTo>
                  <a:lnTo>
                    <a:pt x="7046" y="71001"/>
                  </a:lnTo>
                  <a:lnTo>
                    <a:pt x="7887" y="69947"/>
                  </a:lnTo>
                  <a:lnTo>
                    <a:pt x="8413" y="69173"/>
                  </a:lnTo>
                  <a:lnTo>
                    <a:pt x="8518" y="68400"/>
                  </a:lnTo>
                  <a:lnTo>
                    <a:pt x="8729" y="67697"/>
                  </a:lnTo>
                  <a:lnTo>
                    <a:pt x="8413" y="65307"/>
                  </a:lnTo>
                  <a:lnTo>
                    <a:pt x="7361" y="62987"/>
                  </a:lnTo>
                  <a:lnTo>
                    <a:pt x="5468" y="58137"/>
                  </a:lnTo>
                  <a:lnTo>
                    <a:pt x="3260" y="54130"/>
                  </a:lnTo>
                  <a:lnTo>
                    <a:pt x="1472" y="49982"/>
                  </a:lnTo>
                  <a:lnTo>
                    <a:pt x="525" y="45694"/>
                  </a:lnTo>
                  <a:lnTo>
                    <a:pt x="0" y="41124"/>
                  </a:lnTo>
                  <a:lnTo>
                    <a:pt x="525" y="36133"/>
                  </a:lnTo>
                  <a:lnTo>
                    <a:pt x="1893" y="31142"/>
                  </a:lnTo>
                  <a:lnTo>
                    <a:pt x="3996" y="26432"/>
                  </a:lnTo>
                  <a:lnTo>
                    <a:pt x="7046" y="22073"/>
                  </a:lnTo>
                  <a:lnTo>
                    <a:pt x="10727" y="17996"/>
                  </a:lnTo>
                  <a:lnTo>
                    <a:pt x="15144" y="14130"/>
                  </a:lnTo>
                  <a:lnTo>
                    <a:pt x="20087" y="10685"/>
                  </a:lnTo>
                  <a:lnTo>
                    <a:pt x="25661" y="7662"/>
                  </a:lnTo>
                  <a:lnTo>
                    <a:pt x="31866" y="5061"/>
                  </a:lnTo>
                  <a:lnTo>
                    <a:pt x="38282" y="3022"/>
                  </a:lnTo>
                  <a:lnTo>
                    <a:pt x="45118" y="1405"/>
                  </a:lnTo>
                  <a:lnTo>
                    <a:pt x="52375" y="492"/>
                  </a:lnTo>
                  <a:lnTo>
                    <a:pt x="59947"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236" name="Google Shape;236;p32"/>
          <p:cNvGrpSpPr/>
          <p:nvPr/>
        </p:nvGrpSpPr>
        <p:grpSpPr>
          <a:xfrm>
            <a:off x="7302125" y="3612409"/>
            <a:ext cx="552208" cy="264595"/>
            <a:chOff x="-534988" y="385763"/>
            <a:chExt cx="7991438" cy="3829162"/>
          </a:xfrm>
        </p:grpSpPr>
        <p:sp>
          <p:nvSpPr>
            <p:cNvPr id="237" name="Google Shape;237;p32"/>
            <p:cNvSpPr/>
            <p:nvPr/>
          </p:nvSpPr>
          <p:spPr>
            <a:xfrm>
              <a:off x="1703387" y="2752725"/>
              <a:ext cx="3519600" cy="1462200"/>
            </a:xfrm>
            <a:custGeom>
              <a:rect b="b" l="l" r="r" t="t"/>
              <a:pathLst>
                <a:path extrusionOk="0" h="120000" w="120000">
                  <a:moveTo>
                    <a:pt x="40920" y="0"/>
                  </a:moveTo>
                  <a:lnTo>
                    <a:pt x="41136" y="2214"/>
                  </a:lnTo>
                  <a:lnTo>
                    <a:pt x="41569" y="5342"/>
                  </a:lnTo>
                  <a:lnTo>
                    <a:pt x="42056" y="9511"/>
                  </a:lnTo>
                  <a:lnTo>
                    <a:pt x="42706" y="14332"/>
                  </a:lnTo>
                  <a:lnTo>
                    <a:pt x="43464" y="19934"/>
                  </a:lnTo>
                  <a:lnTo>
                    <a:pt x="44221" y="25667"/>
                  </a:lnTo>
                  <a:lnTo>
                    <a:pt x="45142" y="31791"/>
                  </a:lnTo>
                  <a:lnTo>
                    <a:pt x="46008" y="38175"/>
                  </a:lnTo>
                  <a:lnTo>
                    <a:pt x="46928" y="44690"/>
                  </a:lnTo>
                  <a:lnTo>
                    <a:pt x="47848" y="51074"/>
                  </a:lnTo>
                  <a:lnTo>
                    <a:pt x="48660" y="57328"/>
                  </a:lnTo>
                  <a:lnTo>
                    <a:pt x="49526" y="63061"/>
                  </a:lnTo>
                  <a:lnTo>
                    <a:pt x="50338" y="68403"/>
                  </a:lnTo>
                  <a:lnTo>
                    <a:pt x="50987" y="73224"/>
                  </a:lnTo>
                  <a:lnTo>
                    <a:pt x="51583" y="77133"/>
                  </a:lnTo>
                  <a:lnTo>
                    <a:pt x="52070" y="80130"/>
                  </a:lnTo>
                  <a:lnTo>
                    <a:pt x="52395" y="82345"/>
                  </a:lnTo>
                  <a:lnTo>
                    <a:pt x="53531" y="23061"/>
                  </a:lnTo>
                  <a:lnTo>
                    <a:pt x="53044" y="20846"/>
                  </a:lnTo>
                  <a:lnTo>
                    <a:pt x="52557" y="18501"/>
                  </a:lnTo>
                  <a:lnTo>
                    <a:pt x="48822" y="781"/>
                  </a:lnTo>
                  <a:lnTo>
                    <a:pt x="50663" y="3517"/>
                  </a:lnTo>
                  <a:lnTo>
                    <a:pt x="52665" y="5993"/>
                  </a:lnTo>
                  <a:lnTo>
                    <a:pt x="54884" y="7687"/>
                  </a:lnTo>
                  <a:lnTo>
                    <a:pt x="57266" y="8990"/>
                  </a:lnTo>
                  <a:lnTo>
                    <a:pt x="59810" y="9120"/>
                  </a:lnTo>
                  <a:lnTo>
                    <a:pt x="62462" y="8729"/>
                  </a:lnTo>
                  <a:lnTo>
                    <a:pt x="64952" y="7687"/>
                  </a:lnTo>
                  <a:lnTo>
                    <a:pt x="67280" y="5732"/>
                  </a:lnTo>
                  <a:lnTo>
                    <a:pt x="69282" y="3387"/>
                  </a:lnTo>
                  <a:lnTo>
                    <a:pt x="71069" y="390"/>
                  </a:lnTo>
                  <a:lnTo>
                    <a:pt x="67280" y="18501"/>
                  </a:lnTo>
                  <a:lnTo>
                    <a:pt x="66792" y="20846"/>
                  </a:lnTo>
                  <a:lnTo>
                    <a:pt x="66305" y="23061"/>
                  </a:lnTo>
                  <a:lnTo>
                    <a:pt x="67442" y="82345"/>
                  </a:lnTo>
                  <a:lnTo>
                    <a:pt x="67767" y="80390"/>
                  </a:lnTo>
                  <a:lnTo>
                    <a:pt x="68200" y="77133"/>
                  </a:lnTo>
                  <a:lnTo>
                    <a:pt x="68849" y="73224"/>
                  </a:lnTo>
                  <a:lnTo>
                    <a:pt x="69499" y="68403"/>
                  </a:lnTo>
                  <a:lnTo>
                    <a:pt x="70257" y="63061"/>
                  </a:lnTo>
                  <a:lnTo>
                    <a:pt x="71069" y="57328"/>
                  </a:lnTo>
                  <a:lnTo>
                    <a:pt x="71989" y="51074"/>
                  </a:lnTo>
                  <a:lnTo>
                    <a:pt x="72909" y="44690"/>
                  </a:lnTo>
                  <a:lnTo>
                    <a:pt x="73829" y="38175"/>
                  </a:lnTo>
                  <a:lnTo>
                    <a:pt x="74695" y="31791"/>
                  </a:lnTo>
                  <a:lnTo>
                    <a:pt x="75561" y="25667"/>
                  </a:lnTo>
                  <a:lnTo>
                    <a:pt x="76373" y="19934"/>
                  </a:lnTo>
                  <a:lnTo>
                    <a:pt x="77131" y="14332"/>
                  </a:lnTo>
                  <a:lnTo>
                    <a:pt x="77780" y="9511"/>
                  </a:lnTo>
                  <a:lnTo>
                    <a:pt x="78267" y="5602"/>
                  </a:lnTo>
                  <a:lnTo>
                    <a:pt x="78700" y="2345"/>
                  </a:lnTo>
                  <a:lnTo>
                    <a:pt x="78917" y="0"/>
                  </a:lnTo>
                  <a:lnTo>
                    <a:pt x="84276" y="4560"/>
                  </a:lnTo>
                  <a:lnTo>
                    <a:pt x="89526" y="9381"/>
                  </a:lnTo>
                  <a:lnTo>
                    <a:pt x="94614" y="14462"/>
                  </a:lnTo>
                  <a:lnTo>
                    <a:pt x="94884" y="14723"/>
                  </a:lnTo>
                  <a:lnTo>
                    <a:pt x="95480" y="15244"/>
                  </a:lnTo>
                  <a:lnTo>
                    <a:pt x="96292" y="16156"/>
                  </a:lnTo>
                  <a:lnTo>
                    <a:pt x="97428" y="17068"/>
                  </a:lnTo>
                  <a:lnTo>
                    <a:pt x="98782" y="18501"/>
                  </a:lnTo>
                  <a:lnTo>
                    <a:pt x="100189" y="19934"/>
                  </a:lnTo>
                  <a:lnTo>
                    <a:pt x="101650" y="21237"/>
                  </a:lnTo>
                  <a:lnTo>
                    <a:pt x="103166" y="22801"/>
                  </a:lnTo>
                  <a:lnTo>
                    <a:pt x="104627" y="24234"/>
                  </a:lnTo>
                  <a:lnTo>
                    <a:pt x="106035" y="25798"/>
                  </a:lnTo>
                  <a:lnTo>
                    <a:pt x="107225" y="27100"/>
                  </a:lnTo>
                  <a:lnTo>
                    <a:pt x="108092" y="28013"/>
                  </a:lnTo>
                  <a:lnTo>
                    <a:pt x="108200" y="28273"/>
                  </a:lnTo>
                  <a:lnTo>
                    <a:pt x="108362" y="28273"/>
                  </a:lnTo>
                  <a:lnTo>
                    <a:pt x="108525" y="28664"/>
                  </a:lnTo>
                  <a:lnTo>
                    <a:pt x="108795" y="28794"/>
                  </a:lnTo>
                  <a:lnTo>
                    <a:pt x="108958" y="29055"/>
                  </a:lnTo>
                  <a:lnTo>
                    <a:pt x="109012" y="29185"/>
                  </a:lnTo>
                  <a:lnTo>
                    <a:pt x="109120" y="29185"/>
                  </a:lnTo>
                  <a:lnTo>
                    <a:pt x="109769" y="30488"/>
                  </a:lnTo>
                  <a:lnTo>
                    <a:pt x="110419" y="31791"/>
                  </a:lnTo>
                  <a:lnTo>
                    <a:pt x="111014" y="33615"/>
                  </a:lnTo>
                  <a:lnTo>
                    <a:pt x="111664" y="35439"/>
                  </a:lnTo>
                  <a:lnTo>
                    <a:pt x="112151" y="37003"/>
                  </a:lnTo>
                  <a:lnTo>
                    <a:pt x="112584" y="38436"/>
                  </a:lnTo>
                  <a:lnTo>
                    <a:pt x="112801" y="39348"/>
                  </a:lnTo>
                  <a:lnTo>
                    <a:pt x="112963" y="39609"/>
                  </a:lnTo>
                  <a:lnTo>
                    <a:pt x="113396" y="42214"/>
                  </a:lnTo>
                  <a:lnTo>
                    <a:pt x="113667" y="44690"/>
                  </a:lnTo>
                  <a:lnTo>
                    <a:pt x="114208" y="48990"/>
                  </a:lnTo>
                  <a:lnTo>
                    <a:pt x="114966" y="54071"/>
                  </a:lnTo>
                  <a:lnTo>
                    <a:pt x="115723" y="59934"/>
                  </a:lnTo>
                  <a:lnTo>
                    <a:pt x="116535" y="66058"/>
                  </a:lnTo>
                  <a:lnTo>
                    <a:pt x="117347" y="72182"/>
                  </a:lnTo>
                  <a:lnTo>
                    <a:pt x="118105" y="78436"/>
                  </a:lnTo>
                  <a:lnTo>
                    <a:pt x="118755" y="83908"/>
                  </a:lnTo>
                  <a:lnTo>
                    <a:pt x="119350" y="88990"/>
                  </a:lnTo>
                  <a:lnTo>
                    <a:pt x="119783" y="92899"/>
                  </a:lnTo>
                  <a:lnTo>
                    <a:pt x="119837" y="94723"/>
                  </a:lnTo>
                  <a:lnTo>
                    <a:pt x="120000" y="96286"/>
                  </a:lnTo>
                  <a:lnTo>
                    <a:pt x="119837" y="101107"/>
                  </a:lnTo>
                  <a:lnTo>
                    <a:pt x="119296" y="105667"/>
                  </a:lnTo>
                  <a:lnTo>
                    <a:pt x="118376" y="109576"/>
                  </a:lnTo>
                  <a:lnTo>
                    <a:pt x="117131" y="112964"/>
                  </a:lnTo>
                  <a:lnTo>
                    <a:pt x="115723" y="115960"/>
                  </a:lnTo>
                  <a:lnTo>
                    <a:pt x="114046" y="118175"/>
                  </a:lnTo>
                  <a:lnTo>
                    <a:pt x="112151" y="119609"/>
                  </a:lnTo>
                  <a:lnTo>
                    <a:pt x="110202" y="120000"/>
                  </a:lnTo>
                  <a:lnTo>
                    <a:pt x="9797" y="120000"/>
                  </a:lnTo>
                  <a:lnTo>
                    <a:pt x="7848" y="119609"/>
                  </a:lnTo>
                  <a:lnTo>
                    <a:pt x="5953" y="118175"/>
                  </a:lnTo>
                  <a:lnTo>
                    <a:pt x="4276" y="115960"/>
                  </a:lnTo>
                  <a:lnTo>
                    <a:pt x="2868" y="112964"/>
                  </a:lnTo>
                  <a:lnTo>
                    <a:pt x="1623" y="109576"/>
                  </a:lnTo>
                  <a:lnTo>
                    <a:pt x="703" y="105667"/>
                  </a:lnTo>
                  <a:lnTo>
                    <a:pt x="162" y="101107"/>
                  </a:lnTo>
                  <a:lnTo>
                    <a:pt x="0" y="96286"/>
                  </a:lnTo>
                  <a:lnTo>
                    <a:pt x="54" y="92768"/>
                  </a:lnTo>
                  <a:lnTo>
                    <a:pt x="487" y="88990"/>
                  </a:lnTo>
                  <a:lnTo>
                    <a:pt x="1082" y="83778"/>
                  </a:lnTo>
                  <a:lnTo>
                    <a:pt x="1732" y="78175"/>
                  </a:lnTo>
                  <a:lnTo>
                    <a:pt x="2435" y="72052"/>
                  </a:lnTo>
                  <a:lnTo>
                    <a:pt x="3301" y="65798"/>
                  </a:lnTo>
                  <a:lnTo>
                    <a:pt x="4113" y="59674"/>
                  </a:lnTo>
                  <a:lnTo>
                    <a:pt x="4871" y="53941"/>
                  </a:lnTo>
                  <a:lnTo>
                    <a:pt x="5629" y="48729"/>
                  </a:lnTo>
                  <a:lnTo>
                    <a:pt x="6170" y="44560"/>
                  </a:lnTo>
                  <a:lnTo>
                    <a:pt x="6278" y="43387"/>
                  </a:lnTo>
                  <a:lnTo>
                    <a:pt x="6441" y="41954"/>
                  </a:lnTo>
                  <a:lnTo>
                    <a:pt x="6657" y="40781"/>
                  </a:lnTo>
                  <a:lnTo>
                    <a:pt x="6765" y="39739"/>
                  </a:lnTo>
                  <a:lnTo>
                    <a:pt x="6820" y="39609"/>
                  </a:lnTo>
                  <a:lnTo>
                    <a:pt x="7253" y="37785"/>
                  </a:lnTo>
                  <a:lnTo>
                    <a:pt x="7848" y="35960"/>
                  </a:lnTo>
                  <a:lnTo>
                    <a:pt x="8389" y="34397"/>
                  </a:lnTo>
                  <a:lnTo>
                    <a:pt x="9093" y="32833"/>
                  </a:lnTo>
                  <a:lnTo>
                    <a:pt x="9742" y="31270"/>
                  </a:lnTo>
                  <a:lnTo>
                    <a:pt x="10230" y="30228"/>
                  </a:lnTo>
                  <a:lnTo>
                    <a:pt x="10554" y="29446"/>
                  </a:lnTo>
                  <a:lnTo>
                    <a:pt x="10717" y="29185"/>
                  </a:lnTo>
                  <a:lnTo>
                    <a:pt x="10825" y="29055"/>
                  </a:lnTo>
                  <a:lnTo>
                    <a:pt x="10987" y="28794"/>
                  </a:lnTo>
                  <a:lnTo>
                    <a:pt x="11204" y="28664"/>
                  </a:lnTo>
                  <a:lnTo>
                    <a:pt x="11366" y="28273"/>
                  </a:lnTo>
                  <a:lnTo>
                    <a:pt x="11529" y="28013"/>
                  </a:lnTo>
                  <a:lnTo>
                    <a:pt x="11637" y="28013"/>
                  </a:lnTo>
                  <a:lnTo>
                    <a:pt x="12611" y="26840"/>
                  </a:lnTo>
                  <a:lnTo>
                    <a:pt x="13802" y="25667"/>
                  </a:lnTo>
                  <a:lnTo>
                    <a:pt x="15209" y="24234"/>
                  </a:lnTo>
                  <a:lnTo>
                    <a:pt x="16617" y="22801"/>
                  </a:lnTo>
                  <a:lnTo>
                    <a:pt x="18186" y="21237"/>
                  </a:lnTo>
                  <a:lnTo>
                    <a:pt x="19648" y="19674"/>
                  </a:lnTo>
                  <a:lnTo>
                    <a:pt x="21055" y="18241"/>
                  </a:lnTo>
                  <a:lnTo>
                    <a:pt x="22408" y="17068"/>
                  </a:lnTo>
                  <a:lnTo>
                    <a:pt x="23545" y="15895"/>
                  </a:lnTo>
                  <a:lnTo>
                    <a:pt x="24357" y="15114"/>
                  </a:lnTo>
                  <a:lnTo>
                    <a:pt x="24952" y="14462"/>
                  </a:lnTo>
                  <a:lnTo>
                    <a:pt x="25115" y="14332"/>
                  </a:lnTo>
                  <a:lnTo>
                    <a:pt x="30311" y="9381"/>
                  </a:lnTo>
                  <a:lnTo>
                    <a:pt x="35507" y="4560"/>
                  </a:lnTo>
                  <a:lnTo>
                    <a:pt x="40920"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38" name="Google Shape;238;p32"/>
            <p:cNvSpPr/>
            <p:nvPr/>
          </p:nvSpPr>
          <p:spPr>
            <a:xfrm>
              <a:off x="2540000" y="393700"/>
              <a:ext cx="1839900" cy="2227200"/>
            </a:xfrm>
            <a:custGeom>
              <a:rect b="b" l="l" r="r" t="t"/>
              <a:pathLst>
                <a:path extrusionOk="0" h="120000" w="120000">
                  <a:moveTo>
                    <a:pt x="58912" y="0"/>
                  </a:moveTo>
                  <a:lnTo>
                    <a:pt x="60983" y="0"/>
                  </a:lnTo>
                  <a:lnTo>
                    <a:pt x="67610" y="342"/>
                  </a:lnTo>
                  <a:lnTo>
                    <a:pt x="73925" y="1368"/>
                  </a:lnTo>
                  <a:lnTo>
                    <a:pt x="79930" y="3079"/>
                  </a:lnTo>
                  <a:lnTo>
                    <a:pt x="85625" y="5473"/>
                  </a:lnTo>
                  <a:lnTo>
                    <a:pt x="90698" y="8296"/>
                  </a:lnTo>
                  <a:lnTo>
                    <a:pt x="95461" y="11717"/>
                  </a:lnTo>
                  <a:lnTo>
                    <a:pt x="99603" y="15652"/>
                  </a:lnTo>
                  <a:lnTo>
                    <a:pt x="103019" y="19843"/>
                  </a:lnTo>
                  <a:lnTo>
                    <a:pt x="105918" y="24547"/>
                  </a:lnTo>
                  <a:lnTo>
                    <a:pt x="107989" y="29508"/>
                  </a:lnTo>
                  <a:lnTo>
                    <a:pt x="109232" y="34725"/>
                  </a:lnTo>
                  <a:lnTo>
                    <a:pt x="109749" y="40114"/>
                  </a:lnTo>
                  <a:lnTo>
                    <a:pt x="109749" y="41482"/>
                  </a:lnTo>
                  <a:lnTo>
                    <a:pt x="109542" y="43620"/>
                  </a:lnTo>
                  <a:lnTo>
                    <a:pt x="109335" y="46101"/>
                  </a:lnTo>
                  <a:lnTo>
                    <a:pt x="109232" y="48667"/>
                  </a:lnTo>
                  <a:lnTo>
                    <a:pt x="109232" y="51318"/>
                  </a:lnTo>
                  <a:lnTo>
                    <a:pt x="109025" y="53542"/>
                  </a:lnTo>
                  <a:lnTo>
                    <a:pt x="109025" y="55081"/>
                  </a:lnTo>
                  <a:lnTo>
                    <a:pt x="109542" y="55081"/>
                  </a:lnTo>
                  <a:lnTo>
                    <a:pt x="110371" y="54996"/>
                  </a:lnTo>
                  <a:lnTo>
                    <a:pt x="111406" y="54996"/>
                  </a:lnTo>
                  <a:lnTo>
                    <a:pt x="112752" y="54996"/>
                  </a:lnTo>
                  <a:lnTo>
                    <a:pt x="113994" y="55081"/>
                  </a:lnTo>
                  <a:lnTo>
                    <a:pt x="115340" y="55338"/>
                  </a:lnTo>
                  <a:lnTo>
                    <a:pt x="116686" y="55851"/>
                  </a:lnTo>
                  <a:lnTo>
                    <a:pt x="117929" y="56707"/>
                  </a:lnTo>
                  <a:lnTo>
                    <a:pt x="118861" y="57818"/>
                  </a:lnTo>
                  <a:lnTo>
                    <a:pt x="119689" y="59444"/>
                  </a:lnTo>
                  <a:lnTo>
                    <a:pt x="120000" y="61240"/>
                  </a:lnTo>
                  <a:lnTo>
                    <a:pt x="120000" y="63720"/>
                  </a:lnTo>
                  <a:lnTo>
                    <a:pt x="119378" y="68168"/>
                  </a:lnTo>
                  <a:lnTo>
                    <a:pt x="118446" y="71931"/>
                  </a:lnTo>
                  <a:lnTo>
                    <a:pt x="117411" y="74925"/>
                  </a:lnTo>
                  <a:lnTo>
                    <a:pt x="116376" y="77405"/>
                  </a:lnTo>
                  <a:lnTo>
                    <a:pt x="115030" y="79287"/>
                  </a:lnTo>
                  <a:lnTo>
                    <a:pt x="113787" y="80570"/>
                  </a:lnTo>
                  <a:lnTo>
                    <a:pt x="112545" y="81511"/>
                  </a:lnTo>
                  <a:lnTo>
                    <a:pt x="111302" y="82109"/>
                  </a:lnTo>
                  <a:lnTo>
                    <a:pt x="110060" y="82366"/>
                  </a:lnTo>
                  <a:lnTo>
                    <a:pt x="109025" y="82537"/>
                  </a:lnTo>
                  <a:lnTo>
                    <a:pt x="108093" y="82537"/>
                  </a:lnTo>
                  <a:lnTo>
                    <a:pt x="107368" y="82366"/>
                  </a:lnTo>
                  <a:lnTo>
                    <a:pt x="106850" y="82280"/>
                  </a:lnTo>
                  <a:lnTo>
                    <a:pt x="106643" y="82109"/>
                  </a:lnTo>
                  <a:lnTo>
                    <a:pt x="104158" y="87754"/>
                  </a:lnTo>
                  <a:lnTo>
                    <a:pt x="101466" y="92886"/>
                  </a:lnTo>
                  <a:lnTo>
                    <a:pt x="98671" y="97334"/>
                  </a:lnTo>
                  <a:lnTo>
                    <a:pt x="95461" y="101354"/>
                  </a:lnTo>
                  <a:lnTo>
                    <a:pt x="92148" y="104861"/>
                  </a:lnTo>
                  <a:lnTo>
                    <a:pt x="88835" y="107854"/>
                  </a:lnTo>
                  <a:lnTo>
                    <a:pt x="85314" y="110506"/>
                  </a:lnTo>
                  <a:lnTo>
                    <a:pt x="80759" y="113328"/>
                  </a:lnTo>
                  <a:lnTo>
                    <a:pt x="76514" y="115552"/>
                  </a:lnTo>
                  <a:lnTo>
                    <a:pt x="72372" y="117263"/>
                  </a:lnTo>
                  <a:lnTo>
                    <a:pt x="68748" y="118460"/>
                  </a:lnTo>
                  <a:lnTo>
                    <a:pt x="65539" y="119230"/>
                  </a:lnTo>
                  <a:lnTo>
                    <a:pt x="63157" y="119743"/>
                  </a:lnTo>
                  <a:lnTo>
                    <a:pt x="61604" y="119914"/>
                  </a:lnTo>
                  <a:lnTo>
                    <a:pt x="60983" y="120000"/>
                  </a:lnTo>
                  <a:lnTo>
                    <a:pt x="59119" y="120000"/>
                  </a:lnTo>
                  <a:lnTo>
                    <a:pt x="58498" y="119914"/>
                  </a:lnTo>
                  <a:lnTo>
                    <a:pt x="56842" y="119743"/>
                  </a:lnTo>
                  <a:lnTo>
                    <a:pt x="54460" y="119230"/>
                  </a:lnTo>
                  <a:lnTo>
                    <a:pt x="51354" y="118460"/>
                  </a:lnTo>
                  <a:lnTo>
                    <a:pt x="47730" y="117177"/>
                  </a:lnTo>
                  <a:lnTo>
                    <a:pt x="43589" y="115466"/>
                  </a:lnTo>
                  <a:lnTo>
                    <a:pt x="39137" y="113243"/>
                  </a:lnTo>
                  <a:lnTo>
                    <a:pt x="34581" y="110334"/>
                  </a:lnTo>
                  <a:lnTo>
                    <a:pt x="31061" y="107769"/>
                  </a:lnTo>
                  <a:lnTo>
                    <a:pt x="27748" y="104775"/>
                  </a:lnTo>
                  <a:lnTo>
                    <a:pt x="24641" y="101183"/>
                  </a:lnTo>
                  <a:lnTo>
                    <a:pt x="21432" y="97334"/>
                  </a:lnTo>
                  <a:lnTo>
                    <a:pt x="18429" y="92886"/>
                  </a:lnTo>
                  <a:lnTo>
                    <a:pt x="15737" y="87754"/>
                  </a:lnTo>
                  <a:lnTo>
                    <a:pt x="13356" y="82109"/>
                  </a:lnTo>
                  <a:lnTo>
                    <a:pt x="13252" y="82280"/>
                  </a:lnTo>
                  <a:lnTo>
                    <a:pt x="12735" y="82366"/>
                  </a:lnTo>
                  <a:lnTo>
                    <a:pt x="12010" y="82537"/>
                  </a:lnTo>
                  <a:lnTo>
                    <a:pt x="10974" y="82537"/>
                  </a:lnTo>
                  <a:lnTo>
                    <a:pt x="10043" y="82366"/>
                  </a:lnTo>
                  <a:lnTo>
                    <a:pt x="8800" y="82109"/>
                  </a:lnTo>
                  <a:lnTo>
                    <a:pt x="7558" y="81511"/>
                  </a:lnTo>
                  <a:lnTo>
                    <a:pt x="6315" y="80570"/>
                  </a:lnTo>
                  <a:lnTo>
                    <a:pt x="4969" y="79287"/>
                  </a:lnTo>
                  <a:lnTo>
                    <a:pt x="3727" y="77320"/>
                  </a:lnTo>
                  <a:lnTo>
                    <a:pt x="2691" y="74925"/>
                  </a:lnTo>
                  <a:lnTo>
                    <a:pt x="1553" y="71931"/>
                  </a:lnTo>
                  <a:lnTo>
                    <a:pt x="724" y="68168"/>
                  </a:lnTo>
                  <a:lnTo>
                    <a:pt x="103" y="63720"/>
                  </a:lnTo>
                  <a:lnTo>
                    <a:pt x="0" y="61240"/>
                  </a:lnTo>
                  <a:lnTo>
                    <a:pt x="414" y="59444"/>
                  </a:lnTo>
                  <a:lnTo>
                    <a:pt x="1035" y="57818"/>
                  </a:lnTo>
                  <a:lnTo>
                    <a:pt x="2174" y="56707"/>
                  </a:lnTo>
                  <a:lnTo>
                    <a:pt x="3313" y="55851"/>
                  </a:lnTo>
                  <a:lnTo>
                    <a:pt x="4659" y="55338"/>
                  </a:lnTo>
                  <a:lnTo>
                    <a:pt x="6005" y="55081"/>
                  </a:lnTo>
                  <a:lnTo>
                    <a:pt x="7351" y="54996"/>
                  </a:lnTo>
                  <a:lnTo>
                    <a:pt x="8697" y="54996"/>
                  </a:lnTo>
                  <a:lnTo>
                    <a:pt x="9628" y="54996"/>
                  </a:lnTo>
                  <a:lnTo>
                    <a:pt x="10560" y="55081"/>
                  </a:lnTo>
                  <a:lnTo>
                    <a:pt x="10974" y="55081"/>
                  </a:lnTo>
                  <a:lnTo>
                    <a:pt x="10871" y="53542"/>
                  </a:lnTo>
                  <a:lnTo>
                    <a:pt x="10871" y="51318"/>
                  </a:lnTo>
                  <a:lnTo>
                    <a:pt x="10664" y="48838"/>
                  </a:lnTo>
                  <a:lnTo>
                    <a:pt x="10560" y="46101"/>
                  </a:lnTo>
                  <a:lnTo>
                    <a:pt x="10353" y="43620"/>
                  </a:lnTo>
                  <a:lnTo>
                    <a:pt x="10353" y="41482"/>
                  </a:lnTo>
                  <a:lnTo>
                    <a:pt x="10250" y="40114"/>
                  </a:lnTo>
                  <a:lnTo>
                    <a:pt x="10664" y="34725"/>
                  </a:lnTo>
                  <a:lnTo>
                    <a:pt x="12010" y="29508"/>
                  </a:lnTo>
                  <a:lnTo>
                    <a:pt x="14184" y="24547"/>
                  </a:lnTo>
                  <a:lnTo>
                    <a:pt x="16876" y="19843"/>
                  </a:lnTo>
                  <a:lnTo>
                    <a:pt x="20500" y="15652"/>
                  </a:lnTo>
                  <a:lnTo>
                    <a:pt x="24641" y="11717"/>
                  </a:lnTo>
                  <a:lnTo>
                    <a:pt x="29197" y="8296"/>
                  </a:lnTo>
                  <a:lnTo>
                    <a:pt x="34477" y="5473"/>
                  </a:lnTo>
                  <a:lnTo>
                    <a:pt x="39965" y="3079"/>
                  </a:lnTo>
                  <a:lnTo>
                    <a:pt x="45970" y="1368"/>
                  </a:lnTo>
                  <a:lnTo>
                    <a:pt x="52286" y="342"/>
                  </a:lnTo>
                  <a:lnTo>
                    <a:pt x="58912"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39" name="Google Shape;239;p32"/>
            <p:cNvSpPr/>
            <p:nvPr/>
          </p:nvSpPr>
          <p:spPr>
            <a:xfrm>
              <a:off x="-534988" y="2446338"/>
              <a:ext cx="2786100" cy="1276200"/>
            </a:xfrm>
            <a:custGeom>
              <a:rect b="b" l="l" r="r" t="t"/>
              <a:pathLst>
                <a:path extrusionOk="0" h="120000" w="120000">
                  <a:moveTo>
                    <a:pt x="45128" y="0"/>
                  </a:moveTo>
                  <a:lnTo>
                    <a:pt x="45333" y="2388"/>
                  </a:lnTo>
                  <a:lnTo>
                    <a:pt x="45811" y="5970"/>
                  </a:lnTo>
                  <a:lnTo>
                    <a:pt x="46495" y="10298"/>
                  </a:lnTo>
                  <a:lnTo>
                    <a:pt x="47316" y="15820"/>
                  </a:lnTo>
                  <a:lnTo>
                    <a:pt x="48136" y="21492"/>
                  </a:lnTo>
                  <a:lnTo>
                    <a:pt x="49162" y="27910"/>
                  </a:lnTo>
                  <a:lnTo>
                    <a:pt x="50119" y="34776"/>
                  </a:lnTo>
                  <a:lnTo>
                    <a:pt x="51145" y="41492"/>
                  </a:lnTo>
                  <a:lnTo>
                    <a:pt x="52307" y="48208"/>
                  </a:lnTo>
                  <a:lnTo>
                    <a:pt x="53333" y="54925"/>
                  </a:lnTo>
                  <a:lnTo>
                    <a:pt x="54290" y="61194"/>
                  </a:lnTo>
                  <a:lnTo>
                    <a:pt x="55247" y="67014"/>
                  </a:lnTo>
                  <a:lnTo>
                    <a:pt x="56068" y="72388"/>
                  </a:lnTo>
                  <a:lnTo>
                    <a:pt x="56820" y="76716"/>
                  </a:lnTo>
                  <a:lnTo>
                    <a:pt x="57299" y="80000"/>
                  </a:lnTo>
                  <a:lnTo>
                    <a:pt x="57777" y="82388"/>
                  </a:lnTo>
                  <a:lnTo>
                    <a:pt x="59008" y="22835"/>
                  </a:lnTo>
                  <a:lnTo>
                    <a:pt x="58461" y="20746"/>
                  </a:lnTo>
                  <a:lnTo>
                    <a:pt x="57982" y="18507"/>
                  </a:lnTo>
                  <a:lnTo>
                    <a:pt x="53880" y="746"/>
                  </a:lnTo>
                  <a:lnTo>
                    <a:pt x="55794" y="3731"/>
                  </a:lnTo>
                  <a:lnTo>
                    <a:pt x="58051" y="5970"/>
                  </a:lnTo>
                  <a:lnTo>
                    <a:pt x="60444" y="7761"/>
                  </a:lnTo>
                  <a:lnTo>
                    <a:pt x="63179" y="8656"/>
                  </a:lnTo>
                  <a:lnTo>
                    <a:pt x="65982" y="9104"/>
                  </a:lnTo>
                  <a:lnTo>
                    <a:pt x="68923" y="8656"/>
                  </a:lnTo>
                  <a:lnTo>
                    <a:pt x="71658" y="7611"/>
                  </a:lnTo>
                  <a:lnTo>
                    <a:pt x="74119" y="5820"/>
                  </a:lnTo>
                  <a:lnTo>
                    <a:pt x="76307" y="3283"/>
                  </a:lnTo>
                  <a:lnTo>
                    <a:pt x="78290" y="298"/>
                  </a:lnTo>
                  <a:lnTo>
                    <a:pt x="74051" y="18507"/>
                  </a:lnTo>
                  <a:lnTo>
                    <a:pt x="73641" y="20746"/>
                  </a:lnTo>
                  <a:lnTo>
                    <a:pt x="73025" y="22835"/>
                  </a:lnTo>
                  <a:lnTo>
                    <a:pt x="74324" y="82388"/>
                  </a:lnTo>
                  <a:lnTo>
                    <a:pt x="74666" y="80000"/>
                  </a:lnTo>
                  <a:lnTo>
                    <a:pt x="75282" y="76716"/>
                  </a:lnTo>
                  <a:lnTo>
                    <a:pt x="75897" y="72089"/>
                  </a:lnTo>
                  <a:lnTo>
                    <a:pt x="76786" y="67014"/>
                  </a:lnTo>
                  <a:lnTo>
                    <a:pt x="77675" y="61194"/>
                  </a:lnTo>
                  <a:lnTo>
                    <a:pt x="78769" y="54776"/>
                  </a:lnTo>
                  <a:lnTo>
                    <a:pt x="79794" y="48208"/>
                  </a:lnTo>
                  <a:lnTo>
                    <a:pt x="80820" y="41343"/>
                  </a:lnTo>
                  <a:lnTo>
                    <a:pt x="81846" y="34776"/>
                  </a:lnTo>
                  <a:lnTo>
                    <a:pt x="82940" y="27910"/>
                  </a:lnTo>
                  <a:lnTo>
                    <a:pt x="83829" y="21492"/>
                  </a:lnTo>
                  <a:lnTo>
                    <a:pt x="84786" y="15820"/>
                  </a:lnTo>
                  <a:lnTo>
                    <a:pt x="85538" y="10298"/>
                  </a:lnTo>
                  <a:lnTo>
                    <a:pt x="86290" y="5970"/>
                  </a:lnTo>
                  <a:lnTo>
                    <a:pt x="86700" y="2388"/>
                  </a:lnTo>
                  <a:lnTo>
                    <a:pt x="86974" y="0"/>
                  </a:lnTo>
                  <a:lnTo>
                    <a:pt x="95794" y="6865"/>
                  </a:lnTo>
                  <a:lnTo>
                    <a:pt x="104341" y="14477"/>
                  </a:lnTo>
                  <a:lnTo>
                    <a:pt x="104615" y="14626"/>
                  </a:lnTo>
                  <a:lnTo>
                    <a:pt x="105367" y="15373"/>
                  </a:lnTo>
                  <a:lnTo>
                    <a:pt x="106393" y="16268"/>
                  </a:lnTo>
                  <a:lnTo>
                    <a:pt x="107897" y="17611"/>
                  </a:lnTo>
                  <a:lnTo>
                    <a:pt x="109538" y="18955"/>
                  </a:lnTo>
                  <a:lnTo>
                    <a:pt x="111316" y="20597"/>
                  </a:lnTo>
                  <a:lnTo>
                    <a:pt x="113094" y="22238"/>
                  </a:lnTo>
                  <a:lnTo>
                    <a:pt x="114871" y="24029"/>
                  </a:lnTo>
                  <a:lnTo>
                    <a:pt x="116512" y="25373"/>
                  </a:lnTo>
                  <a:lnTo>
                    <a:pt x="118017" y="26716"/>
                  </a:lnTo>
                  <a:lnTo>
                    <a:pt x="119179" y="28059"/>
                  </a:lnTo>
                  <a:lnTo>
                    <a:pt x="119384" y="28059"/>
                  </a:lnTo>
                  <a:lnTo>
                    <a:pt x="119589" y="28358"/>
                  </a:lnTo>
                  <a:lnTo>
                    <a:pt x="119794" y="28507"/>
                  </a:lnTo>
                  <a:lnTo>
                    <a:pt x="120000" y="28805"/>
                  </a:lnTo>
                  <a:lnTo>
                    <a:pt x="117675" y="30895"/>
                  </a:lnTo>
                  <a:lnTo>
                    <a:pt x="115282" y="33134"/>
                  </a:lnTo>
                  <a:lnTo>
                    <a:pt x="112888" y="35373"/>
                  </a:lnTo>
                  <a:lnTo>
                    <a:pt x="110495" y="37462"/>
                  </a:lnTo>
                  <a:lnTo>
                    <a:pt x="108376" y="39552"/>
                  </a:lnTo>
                  <a:lnTo>
                    <a:pt x="106735" y="41044"/>
                  </a:lnTo>
                  <a:lnTo>
                    <a:pt x="106188" y="41791"/>
                  </a:lnTo>
                  <a:lnTo>
                    <a:pt x="105367" y="42686"/>
                  </a:lnTo>
                  <a:lnTo>
                    <a:pt x="104547" y="43880"/>
                  </a:lnTo>
                  <a:lnTo>
                    <a:pt x="104410" y="43880"/>
                  </a:lnTo>
                  <a:lnTo>
                    <a:pt x="104341" y="44029"/>
                  </a:lnTo>
                  <a:lnTo>
                    <a:pt x="104205" y="44029"/>
                  </a:lnTo>
                  <a:lnTo>
                    <a:pt x="104000" y="44328"/>
                  </a:lnTo>
                  <a:lnTo>
                    <a:pt x="103042" y="45820"/>
                  </a:lnTo>
                  <a:lnTo>
                    <a:pt x="102153" y="47910"/>
                  </a:lnTo>
                  <a:lnTo>
                    <a:pt x="101264" y="49552"/>
                  </a:lnTo>
                  <a:lnTo>
                    <a:pt x="100649" y="50597"/>
                  </a:lnTo>
                  <a:lnTo>
                    <a:pt x="98598" y="55671"/>
                  </a:lnTo>
                  <a:lnTo>
                    <a:pt x="96888" y="60447"/>
                  </a:lnTo>
                  <a:lnTo>
                    <a:pt x="95794" y="65074"/>
                  </a:lnTo>
                  <a:lnTo>
                    <a:pt x="95658" y="65522"/>
                  </a:lnTo>
                  <a:lnTo>
                    <a:pt x="95521" y="66119"/>
                  </a:lnTo>
                  <a:lnTo>
                    <a:pt x="95111" y="68208"/>
                  </a:lnTo>
                  <a:lnTo>
                    <a:pt x="94700" y="70895"/>
                  </a:lnTo>
                  <a:lnTo>
                    <a:pt x="94427" y="73880"/>
                  </a:lnTo>
                  <a:lnTo>
                    <a:pt x="93333" y="80597"/>
                  </a:lnTo>
                  <a:lnTo>
                    <a:pt x="92307" y="88059"/>
                  </a:lnTo>
                  <a:lnTo>
                    <a:pt x="91076" y="95970"/>
                  </a:lnTo>
                  <a:lnTo>
                    <a:pt x="89914" y="104179"/>
                  </a:lnTo>
                  <a:lnTo>
                    <a:pt x="88752" y="112388"/>
                  </a:lnTo>
                  <a:lnTo>
                    <a:pt x="87794" y="120000"/>
                  </a:lnTo>
                  <a:lnTo>
                    <a:pt x="10871" y="120000"/>
                  </a:lnTo>
                  <a:lnTo>
                    <a:pt x="8341" y="119253"/>
                  </a:lnTo>
                  <a:lnTo>
                    <a:pt x="6085" y="117462"/>
                  </a:lnTo>
                  <a:lnTo>
                    <a:pt x="4102" y="114776"/>
                  </a:lnTo>
                  <a:lnTo>
                    <a:pt x="2393" y="111044"/>
                  </a:lnTo>
                  <a:lnTo>
                    <a:pt x="1162" y="106716"/>
                  </a:lnTo>
                  <a:lnTo>
                    <a:pt x="341" y="101791"/>
                  </a:lnTo>
                  <a:lnTo>
                    <a:pt x="0" y="96268"/>
                  </a:lnTo>
                  <a:lnTo>
                    <a:pt x="0" y="94477"/>
                  </a:lnTo>
                  <a:lnTo>
                    <a:pt x="136" y="92537"/>
                  </a:lnTo>
                  <a:lnTo>
                    <a:pt x="547" y="88805"/>
                  </a:lnTo>
                  <a:lnTo>
                    <a:pt x="1162" y="83731"/>
                  </a:lnTo>
                  <a:lnTo>
                    <a:pt x="1982" y="78059"/>
                  </a:lnTo>
                  <a:lnTo>
                    <a:pt x="2803" y="72089"/>
                  </a:lnTo>
                  <a:lnTo>
                    <a:pt x="3623" y="65671"/>
                  </a:lnTo>
                  <a:lnTo>
                    <a:pt x="4581" y="59850"/>
                  </a:lnTo>
                  <a:lnTo>
                    <a:pt x="5401" y="53880"/>
                  </a:lnTo>
                  <a:lnTo>
                    <a:pt x="6153" y="48805"/>
                  </a:lnTo>
                  <a:lnTo>
                    <a:pt x="6769" y="44477"/>
                  </a:lnTo>
                  <a:lnTo>
                    <a:pt x="7111" y="41940"/>
                  </a:lnTo>
                  <a:lnTo>
                    <a:pt x="7521" y="39552"/>
                  </a:lnTo>
                  <a:lnTo>
                    <a:pt x="7521" y="39552"/>
                  </a:lnTo>
                  <a:lnTo>
                    <a:pt x="8683" y="35373"/>
                  </a:lnTo>
                  <a:lnTo>
                    <a:pt x="10119" y="31940"/>
                  </a:lnTo>
                  <a:lnTo>
                    <a:pt x="11897" y="29253"/>
                  </a:lnTo>
                  <a:lnTo>
                    <a:pt x="12034" y="28955"/>
                  </a:lnTo>
                  <a:lnTo>
                    <a:pt x="12239" y="28805"/>
                  </a:lnTo>
                  <a:lnTo>
                    <a:pt x="12512" y="28358"/>
                  </a:lnTo>
                  <a:lnTo>
                    <a:pt x="12717" y="28059"/>
                  </a:lnTo>
                  <a:lnTo>
                    <a:pt x="12923" y="28059"/>
                  </a:lnTo>
                  <a:lnTo>
                    <a:pt x="14085" y="26716"/>
                  </a:lnTo>
                  <a:lnTo>
                    <a:pt x="15589" y="25373"/>
                  </a:lnTo>
                  <a:lnTo>
                    <a:pt x="17230" y="24029"/>
                  </a:lnTo>
                  <a:lnTo>
                    <a:pt x="19008" y="22238"/>
                  </a:lnTo>
                  <a:lnTo>
                    <a:pt x="20786" y="20597"/>
                  </a:lnTo>
                  <a:lnTo>
                    <a:pt x="22564" y="18955"/>
                  </a:lnTo>
                  <a:lnTo>
                    <a:pt x="24205" y="17611"/>
                  </a:lnTo>
                  <a:lnTo>
                    <a:pt x="25572" y="16268"/>
                  </a:lnTo>
                  <a:lnTo>
                    <a:pt x="26735" y="15373"/>
                  </a:lnTo>
                  <a:lnTo>
                    <a:pt x="27487" y="14626"/>
                  </a:lnTo>
                  <a:lnTo>
                    <a:pt x="27760" y="14477"/>
                  </a:lnTo>
                  <a:lnTo>
                    <a:pt x="33435" y="9402"/>
                  </a:lnTo>
                  <a:lnTo>
                    <a:pt x="39179" y="4626"/>
                  </a:lnTo>
                  <a:lnTo>
                    <a:pt x="45128"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40" name="Google Shape;240;p32"/>
            <p:cNvSpPr/>
            <p:nvPr/>
          </p:nvSpPr>
          <p:spPr>
            <a:xfrm>
              <a:off x="195262" y="385763"/>
              <a:ext cx="1601700" cy="1943100"/>
            </a:xfrm>
            <a:custGeom>
              <a:rect b="b" l="l" r="r" t="t"/>
              <a:pathLst>
                <a:path extrusionOk="0" h="120000" w="120000">
                  <a:moveTo>
                    <a:pt x="58989" y="0"/>
                  </a:moveTo>
                  <a:lnTo>
                    <a:pt x="61129" y="0"/>
                  </a:lnTo>
                  <a:lnTo>
                    <a:pt x="68265" y="490"/>
                  </a:lnTo>
                  <a:lnTo>
                    <a:pt x="75163" y="1666"/>
                  </a:lnTo>
                  <a:lnTo>
                    <a:pt x="81704" y="3725"/>
                  </a:lnTo>
                  <a:lnTo>
                    <a:pt x="87651" y="6470"/>
                  </a:lnTo>
                  <a:lnTo>
                    <a:pt x="93121" y="9901"/>
                  </a:lnTo>
                  <a:lnTo>
                    <a:pt x="97879" y="13823"/>
                  </a:lnTo>
                  <a:lnTo>
                    <a:pt x="102041" y="18235"/>
                  </a:lnTo>
                  <a:lnTo>
                    <a:pt x="105371" y="23235"/>
                  </a:lnTo>
                  <a:lnTo>
                    <a:pt x="107869" y="28627"/>
                  </a:lnTo>
                  <a:lnTo>
                    <a:pt x="109296" y="34313"/>
                  </a:lnTo>
                  <a:lnTo>
                    <a:pt x="109890" y="40098"/>
                  </a:lnTo>
                  <a:lnTo>
                    <a:pt x="109890" y="41470"/>
                  </a:lnTo>
                  <a:lnTo>
                    <a:pt x="109653" y="43627"/>
                  </a:lnTo>
                  <a:lnTo>
                    <a:pt x="109534" y="46078"/>
                  </a:lnTo>
                  <a:lnTo>
                    <a:pt x="109534" y="48823"/>
                  </a:lnTo>
                  <a:lnTo>
                    <a:pt x="109296" y="51372"/>
                  </a:lnTo>
                  <a:lnTo>
                    <a:pt x="109177" y="53431"/>
                  </a:lnTo>
                  <a:lnTo>
                    <a:pt x="109177" y="55098"/>
                  </a:lnTo>
                  <a:lnTo>
                    <a:pt x="109653" y="55098"/>
                  </a:lnTo>
                  <a:lnTo>
                    <a:pt x="110604" y="55000"/>
                  </a:lnTo>
                  <a:lnTo>
                    <a:pt x="111912" y="55000"/>
                  </a:lnTo>
                  <a:lnTo>
                    <a:pt x="113339" y="55000"/>
                  </a:lnTo>
                  <a:lnTo>
                    <a:pt x="114767" y="55294"/>
                  </a:lnTo>
                  <a:lnTo>
                    <a:pt x="116194" y="55686"/>
                  </a:lnTo>
                  <a:lnTo>
                    <a:pt x="117502" y="56470"/>
                  </a:lnTo>
                  <a:lnTo>
                    <a:pt x="118810" y="57549"/>
                  </a:lnTo>
                  <a:lnTo>
                    <a:pt x="119643" y="59019"/>
                  </a:lnTo>
                  <a:lnTo>
                    <a:pt x="120000" y="61078"/>
                  </a:lnTo>
                  <a:lnTo>
                    <a:pt x="120000" y="63823"/>
                  </a:lnTo>
                  <a:lnTo>
                    <a:pt x="119524" y="68333"/>
                  </a:lnTo>
                  <a:lnTo>
                    <a:pt x="118572" y="72058"/>
                  </a:lnTo>
                  <a:lnTo>
                    <a:pt x="117502" y="75000"/>
                  </a:lnTo>
                  <a:lnTo>
                    <a:pt x="116432" y="77450"/>
                  </a:lnTo>
                  <a:lnTo>
                    <a:pt x="115123" y="79215"/>
                  </a:lnTo>
                  <a:lnTo>
                    <a:pt x="113815" y="80588"/>
                  </a:lnTo>
                  <a:lnTo>
                    <a:pt x="112626" y="81470"/>
                  </a:lnTo>
                  <a:lnTo>
                    <a:pt x="111318" y="82058"/>
                  </a:lnTo>
                  <a:lnTo>
                    <a:pt x="110009" y="82352"/>
                  </a:lnTo>
                  <a:lnTo>
                    <a:pt x="108939" y="82549"/>
                  </a:lnTo>
                  <a:lnTo>
                    <a:pt x="107988" y="82352"/>
                  </a:lnTo>
                  <a:lnTo>
                    <a:pt x="107274" y="82352"/>
                  </a:lnTo>
                  <a:lnTo>
                    <a:pt x="106917" y="82254"/>
                  </a:lnTo>
                  <a:lnTo>
                    <a:pt x="106560" y="82058"/>
                  </a:lnTo>
                  <a:lnTo>
                    <a:pt x="104182" y="87745"/>
                  </a:lnTo>
                  <a:lnTo>
                    <a:pt x="101446" y="92843"/>
                  </a:lnTo>
                  <a:lnTo>
                    <a:pt x="98592" y="97352"/>
                  </a:lnTo>
                  <a:lnTo>
                    <a:pt x="95500" y="101274"/>
                  </a:lnTo>
                  <a:lnTo>
                    <a:pt x="92051" y="104803"/>
                  </a:lnTo>
                  <a:lnTo>
                    <a:pt x="88840" y="107843"/>
                  </a:lnTo>
                  <a:lnTo>
                    <a:pt x="85391" y="110392"/>
                  </a:lnTo>
                  <a:lnTo>
                    <a:pt x="80753" y="113235"/>
                  </a:lnTo>
                  <a:lnTo>
                    <a:pt x="76471" y="115490"/>
                  </a:lnTo>
                  <a:lnTo>
                    <a:pt x="72309" y="117254"/>
                  </a:lnTo>
                  <a:lnTo>
                    <a:pt x="68622" y="118333"/>
                  </a:lnTo>
                  <a:lnTo>
                    <a:pt x="65530" y="119215"/>
                  </a:lnTo>
                  <a:lnTo>
                    <a:pt x="63151" y="119607"/>
                  </a:lnTo>
                  <a:lnTo>
                    <a:pt x="61486" y="120000"/>
                  </a:lnTo>
                  <a:lnTo>
                    <a:pt x="61010" y="120000"/>
                  </a:lnTo>
                  <a:lnTo>
                    <a:pt x="58989" y="120000"/>
                  </a:lnTo>
                  <a:lnTo>
                    <a:pt x="58394" y="120000"/>
                  </a:lnTo>
                  <a:lnTo>
                    <a:pt x="56848" y="119607"/>
                  </a:lnTo>
                  <a:lnTo>
                    <a:pt x="54469" y="119215"/>
                  </a:lnTo>
                  <a:lnTo>
                    <a:pt x="51377" y="118333"/>
                  </a:lnTo>
                  <a:lnTo>
                    <a:pt x="47571" y="117254"/>
                  </a:lnTo>
                  <a:lnTo>
                    <a:pt x="43528" y="115490"/>
                  </a:lnTo>
                  <a:lnTo>
                    <a:pt x="39008" y="113235"/>
                  </a:lnTo>
                  <a:lnTo>
                    <a:pt x="34489" y="110392"/>
                  </a:lnTo>
                  <a:lnTo>
                    <a:pt x="31040" y="107647"/>
                  </a:lnTo>
                  <a:lnTo>
                    <a:pt x="27710" y="104705"/>
                  </a:lnTo>
                  <a:lnTo>
                    <a:pt x="24499" y="101274"/>
                  </a:lnTo>
                  <a:lnTo>
                    <a:pt x="21407" y="97352"/>
                  </a:lnTo>
                  <a:lnTo>
                    <a:pt x="18434" y="92843"/>
                  </a:lnTo>
                  <a:lnTo>
                    <a:pt x="15817" y="87745"/>
                  </a:lnTo>
                  <a:lnTo>
                    <a:pt x="13439" y="82254"/>
                  </a:lnTo>
                  <a:lnTo>
                    <a:pt x="13082" y="82254"/>
                  </a:lnTo>
                  <a:lnTo>
                    <a:pt x="12725" y="82352"/>
                  </a:lnTo>
                  <a:lnTo>
                    <a:pt x="12011" y="82549"/>
                  </a:lnTo>
                  <a:lnTo>
                    <a:pt x="11060" y="82549"/>
                  </a:lnTo>
                  <a:lnTo>
                    <a:pt x="9990" y="82549"/>
                  </a:lnTo>
                  <a:lnTo>
                    <a:pt x="8681" y="82254"/>
                  </a:lnTo>
                  <a:lnTo>
                    <a:pt x="7373" y="81568"/>
                  </a:lnTo>
                  <a:lnTo>
                    <a:pt x="6184" y="80588"/>
                  </a:lnTo>
                  <a:lnTo>
                    <a:pt x="4876" y="79215"/>
                  </a:lnTo>
                  <a:lnTo>
                    <a:pt x="3805" y="77450"/>
                  </a:lnTo>
                  <a:lnTo>
                    <a:pt x="2497" y="75000"/>
                  </a:lnTo>
                  <a:lnTo>
                    <a:pt x="1546" y="72058"/>
                  </a:lnTo>
                  <a:lnTo>
                    <a:pt x="713" y="68333"/>
                  </a:lnTo>
                  <a:lnTo>
                    <a:pt x="118" y="63823"/>
                  </a:lnTo>
                  <a:lnTo>
                    <a:pt x="0" y="61078"/>
                  </a:lnTo>
                  <a:lnTo>
                    <a:pt x="475" y="59019"/>
                  </a:lnTo>
                  <a:lnTo>
                    <a:pt x="1427" y="57549"/>
                  </a:lnTo>
                  <a:lnTo>
                    <a:pt x="2497" y="56470"/>
                  </a:lnTo>
                  <a:lnTo>
                    <a:pt x="3924" y="55686"/>
                  </a:lnTo>
                  <a:lnTo>
                    <a:pt x="5470" y="55294"/>
                  </a:lnTo>
                  <a:lnTo>
                    <a:pt x="6897" y="55000"/>
                  </a:lnTo>
                  <a:lnTo>
                    <a:pt x="8325" y="55000"/>
                  </a:lnTo>
                  <a:lnTo>
                    <a:pt x="9395" y="55000"/>
                  </a:lnTo>
                  <a:lnTo>
                    <a:pt x="10465" y="55098"/>
                  </a:lnTo>
                  <a:lnTo>
                    <a:pt x="11060" y="55098"/>
                  </a:lnTo>
                  <a:lnTo>
                    <a:pt x="10822" y="53431"/>
                  </a:lnTo>
                  <a:lnTo>
                    <a:pt x="10822" y="51372"/>
                  </a:lnTo>
                  <a:lnTo>
                    <a:pt x="10703" y="48823"/>
                  </a:lnTo>
                  <a:lnTo>
                    <a:pt x="10465" y="46078"/>
                  </a:lnTo>
                  <a:lnTo>
                    <a:pt x="10465" y="43627"/>
                  </a:lnTo>
                  <a:lnTo>
                    <a:pt x="10346" y="41470"/>
                  </a:lnTo>
                  <a:lnTo>
                    <a:pt x="10346" y="40098"/>
                  </a:lnTo>
                  <a:lnTo>
                    <a:pt x="10822" y="34313"/>
                  </a:lnTo>
                  <a:lnTo>
                    <a:pt x="12368" y="28627"/>
                  </a:lnTo>
                  <a:lnTo>
                    <a:pt x="14866" y="23235"/>
                  </a:lnTo>
                  <a:lnTo>
                    <a:pt x="18077" y="18235"/>
                  </a:lnTo>
                  <a:lnTo>
                    <a:pt x="22358" y="13823"/>
                  </a:lnTo>
                  <a:lnTo>
                    <a:pt x="26997" y="9901"/>
                  </a:lnTo>
                  <a:lnTo>
                    <a:pt x="32467" y="6470"/>
                  </a:lnTo>
                  <a:lnTo>
                    <a:pt x="38414" y="3725"/>
                  </a:lnTo>
                  <a:lnTo>
                    <a:pt x="44955" y="1666"/>
                  </a:lnTo>
                  <a:lnTo>
                    <a:pt x="51734" y="490"/>
                  </a:lnTo>
                  <a:lnTo>
                    <a:pt x="58989"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41" name="Google Shape;241;p32"/>
            <p:cNvSpPr/>
            <p:nvPr/>
          </p:nvSpPr>
          <p:spPr>
            <a:xfrm>
              <a:off x="4908550" y="2554288"/>
              <a:ext cx="2547900" cy="1168500"/>
            </a:xfrm>
            <a:custGeom>
              <a:rect b="b" l="l" r="r" t="t"/>
              <a:pathLst>
                <a:path extrusionOk="0" h="120000" w="120000">
                  <a:moveTo>
                    <a:pt x="30953" y="0"/>
                  </a:moveTo>
                  <a:lnTo>
                    <a:pt x="30579" y="4891"/>
                  </a:lnTo>
                  <a:lnTo>
                    <a:pt x="29757" y="6358"/>
                  </a:lnTo>
                  <a:lnTo>
                    <a:pt x="28859" y="8152"/>
                  </a:lnTo>
                  <a:lnTo>
                    <a:pt x="27738" y="10434"/>
                  </a:lnTo>
                  <a:lnTo>
                    <a:pt x="26616" y="13369"/>
                  </a:lnTo>
                  <a:lnTo>
                    <a:pt x="25420" y="16630"/>
                  </a:lnTo>
                  <a:lnTo>
                    <a:pt x="24448" y="20380"/>
                  </a:lnTo>
                  <a:lnTo>
                    <a:pt x="23476" y="24782"/>
                  </a:lnTo>
                  <a:lnTo>
                    <a:pt x="22803" y="29510"/>
                  </a:lnTo>
                  <a:lnTo>
                    <a:pt x="22355" y="35054"/>
                  </a:lnTo>
                  <a:lnTo>
                    <a:pt x="22280" y="41086"/>
                  </a:lnTo>
                  <a:lnTo>
                    <a:pt x="22504" y="47771"/>
                  </a:lnTo>
                  <a:lnTo>
                    <a:pt x="23177" y="54782"/>
                  </a:lnTo>
                  <a:lnTo>
                    <a:pt x="23401" y="54293"/>
                  </a:lnTo>
                  <a:lnTo>
                    <a:pt x="23850" y="53152"/>
                  </a:lnTo>
                  <a:lnTo>
                    <a:pt x="24672" y="51195"/>
                  </a:lnTo>
                  <a:lnTo>
                    <a:pt x="25644" y="48913"/>
                  </a:lnTo>
                  <a:lnTo>
                    <a:pt x="26915" y="46793"/>
                  </a:lnTo>
                  <a:lnTo>
                    <a:pt x="28411" y="44021"/>
                  </a:lnTo>
                  <a:lnTo>
                    <a:pt x="29981" y="41739"/>
                  </a:lnTo>
                  <a:lnTo>
                    <a:pt x="31700" y="39456"/>
                  </a:lnTo>
                  <a:lnTo>
                    <a:pt x="33570" y="37989"/>
                  </a:lnTo>
                  <a:lnTo>
                    <a:pt x="35364" y="37010"/>
                  </a:lnTo>
                  <a:lnTo>
                    <a:pt x="37308" y="44021"/>
                  </a:lnTo>
                  <a:lnTo>
                    <a:pt x="39401" y="51032"/>
                  </a:lnTo>
                  <a:lnTo>
                    <a:pt x="41570" y="57880"/>
                  </a:lnTo>
                  <a:lnTo>
                    <a:pt x="43962" y="64891"/>
                  </a:lnTo>
                  <a:lnTo>
                    <a:pt x="46205" y="71576"/>
                  </a:lnTo>
                  <a:lnTo>
                    <a:pt x="48598" y="77934"/>
                  </a:lnTo>
                  <a:lnTo>
                    <a:pt x="50766" y="83641"/>
                  </a:lnTo>
                  <a:lnTo>
                    <a:pt x="52934" y="88369"/>
                  </a:lnTo>
                  <a:lnTo>
                    <a:pt x="54878" y="92282"/>
                  </a:lnTo>
                  <a:lnTo>
                    <a:pt x="56747" y="95054"/>
                  </a:lnTo>
                  <a:lnTo>
                    <a:pt x="58467" y="92282"/>
                  </a:lnTo>
                  <a:lnTo>
                    <a:pt x="60411" y="88369"/>
                  </a:lnTo>
                  <a:lnTo>
                    <a:pt x="62579" y="83641"/>
                  </a:lnTo>
                  <a:lnTo>
                    <a:pt x="64822" y="77934"/>
                  </a:lnTo>
                  <a:lnTo>
                    <a:pt x="67140" y="71576"/>
                  </a:lnTo>
                  <a:lnTo>
                    <a:pt x="69532" y="64891"/>
                  </a:lnTo>
                  <a:lnTo>
                    <a:pt x="71775" y="57880"/>
                  </a:lnTo>
                  <a:lnTo>
                    <a:pt x="74093" y="51032"/>
                  </a:lnTo>
                  <a:lnTo>
                    <a:pt x="76112" y="43695"/>
                  </a:lnTo>
                  <a:lnTo>
                    <a:pt x="77981" y="37010"/>
                  </a:lnTo>
                  <a:lnTo>
                    <a:pt x="79775" y="37989"/>
                  </a:lnTo>
                  <a:lnTo>
                    <a:pt x="81644" y="39456"/>
                  </a:lnTo>
                  <a:lnTo>
                    <a:pt x="83364" y="41739"/>
                  </a:lnTo>
                  <a:lnTo>
                    <a:pt x="84934" y="44021"/>
                  </a:lnTo>
                  <a:lnTo>
                    <a:pt x="86429" y="46793"/>
                  </a:lnTo>
                  <a:lnTo>
                    <a:pt x="87700" y="48913"/>
                  </a:lnTo>
                  <a:lnTo>
                    <a:pt x="88822" y="51195"/>
                  </a:lnTo>
                  <a:lnTo>
                    <a:pt x="89644" y="53152"/>
                  </a:lnTo>
                  <a:lnTo>
                    <a:pt x="90093" y="54293"/>
                  </a:lnTo>
                  <a:lnTo>
                    <a:pt x="90317" y="54782"/>
                  </a:lnTo>
                  <a:lnTo>
                    <a:pt x="90990" y="47771"/>
                  </a:lnTo>
                  <a:lnTo>
                    <a:pt x="91214" y="41086"/>
                  </a:lnTo>
                  <a:lnTo>
                    <a:pt x="91065" y="35054"/>
                  </a:lnTo>
                  <a:lnTo>
                    <a:pt x="90616" y="29836"/>
                  </a:lnTo>
                  <a:lnTo>
                    <a:pt x="89943" y="24782"/>
                  </a:lnTo>
                  <a:lnTo>
                    <a:pt x="89046" y="20380"/>
                  </a:lnTo>
                  <a:lnTo>
                    <a:pt x="88000" y="16630"/>
                  </a:lnTo>
                  <a:lnTo>
                    <a:pt x="86878" y="13369"/>
                  </a:lnTo>
                  <a:lnTo>
                    <a:pt x="85757" y="10434"/>
                  </a:lnTo>
                  <a:lnTo>
                    <a:pt x="84560" y="8152"/>
                  </a:lnTo>
                  <a:lnTo>
                    <a:pt x="83588" y="6358"/>
                  </a:lnTo>
                  <a:lnTo>
                    <a:pt x="82766" y="4891"/>
                  </a:lnTo>
                  <a:lnTo>
                    <a:pt x="82542" y="0"/>
                  </a:lnTo>
                  <a:lnTo>
                    <a:pt x="82990" y="163"/>
                  </a:lnTo>
                  <a:lnTo>
                    <a:pt x="83887" y="978"/>
                  </a:lnTo>
                  <a:lnTo>
                    <a:pt x="85308" y="1956"/>
                  </a:lnTo>
                  <a:lnTo>
                    <a:pt x="87028" y="3097"/>
                  </a:lnTo>
                  <a:lnTo>
                    <a:pt x="89046" y="4728"/>
                  </a:lnTo>
                  <a:lnTo>
                    <a:pt x="91214" y="6195"/>
                  </a:lnTo>
                  <a:lnTo>
                    <a:pt x="93532" y="7826"/>
                  </a:lnTo>
                  <a:lnTo>
                    <a:pt x="95775" y="9456"/>
                  </a:lnTo>
                  <a:lnTo>
                    <a:pt x="97943" y="11086"/>
                  </a:lnTo>
                  <a:lnTo>
                    <a:pt x="100037" y="12554"/>
                  </a:lnTo>
                  <a:lnTo>
                    <a:pt x="101831" y="14184"/>
                  </a:lnTo>
                  <a:lnTo>
                    <a:pt x="103327" y="15163"/>
                  </a:lnTo>
                  <a:lnTo>
                    <a:pt x="104448" y="16141"/>
                  </a:lnTo>
                  <a:lnTo>
                    <a:pt x="105046" y="16630"/>
                  </a:lnTo>
                  <a:lnTo>
                    <a:pt x="108037" y="20380"/>
                  </a:lnTo>
                  <a:lnTo>
                    <a:pt x="110504" y="24619"/>
                  </a:lnTo>
                  <a:lnTo>
                    <a:pt x="112822" y="29021"/>
                  </a:lnTo>
                  <a:lnTo>
                    <a:pt x="114766" y="34076"/>
                  </a:lnTo>
                  <a:lnTo>
                    <a:pt x="116336" y="39293"/>
                  </a:lnTo>
                  <a:lnTo>
                    <a:pt x="117682" y="45326"/>
                  </a:lnTo>
                  <a:lnTo>
                    <a:pt x="118654" y="51684"/>
                  </a:lnTo>
                  <a:lnTo>
                    <a:pt x="118728" y="52989"/>
                  </a:lnTo>
                  <a:lnTo>
                    <a:pt x="118878" y="54782"/>
                  </a:lnTo>
                  <a:lnTo>
                    <a:pt x="118953" y="56739"/>
                  </a:lnTo>
                  <a:lnTo>
                    <a:pt x="119177" y="58695"/>
                  </a:lnTo>
                  <a:lnTo>
                    <a:pt x="119327" y="60163"/>
                  </a:lnTo>
                  <a:lnTo>
                    <a:pt x="119327" y="60652"/>
                  </a:lnTo>
                  <a:lnTo>
                    <a:pt x="119775" y="67989"/>
                  </a:lnTo>
                  <a:lnTo>
                    <a:pt x="119775" y="68641"/>
                  </a:lnTo>
                  <a:lnTo>
                    <a:pt x="119775" y="70597"/>
                  </a:lnTo>
                  <a:lnTo>
                    <a:pt x="119850" y="73206"/>
                  </a:lnTo>
                  <a:lnTo>
                    <a:pt x="119850" y="75652"/>
                  </a:lnTo>
                  <a:lnTo>
                    <a:pt x="119850" y="78097"/>
                  </a:lnTo>
                  <a:lnTo>
                    <a:pt x="120000" y="79891"/>
                  </a:lnTo>
                  <a:lnTo>
                    <a:pt x="120000" y="80543"/>
                  </a:lnTo>
                  <a:lnTo>
                    <a:pt x="120000" y="81358"/>
                  </a:lnTo>
                  <a:lnTo>
                    <a:pt x="120000" y="82826"/>
                  </a:lnTo>
                  <a:lnTo>
                    <a:pt x="119850" y="84782"/>
                  </a:lnTo>
                  <a:lnTo>
                    <a:pt x="119850" y="86576"/>
                  </a:lnTo>
                  <a:lnTo>
                    <a:pt x="119850" y="87880"/>
                  </a:lnTo>
                  <a:lnTo>
                    <a:pt x="119626" y="93750"/>
                  </a:lnTo>
                  <a:lnTo>
                    <a:pt x="118953" y="98967"/>
                  </a:lnTo>
                  <a:lnTo>
                    <a:pt x="117906" y="104347"/>
                  </a:lnTo>
                  <a:lnTo>
                    <a:pt x="116336" y="109076"/>
                  </a:lnTo>
                  <a:lnTo>
                    <a:pt x="114317" y="113315"/>
                  </a:lnTo>
                  <a:lnTo>
                    <a:pt x="112000" y="116250"/>
                  </a:lnTo>
                  <a:lnTo>
                    <a:pt x="109607" y="118206"/>
                  </a:lnTo>
                  <a:lnTo>
                    <a:pt x="106990" y="119510"/>
                  </a:lnTo>
                  <a:lnTo>
                    <a:pt x="104224" y="120000"/>
                  </a:lnTo>
                  <a:lnTo>
                    <a:pt x="23925" y="120000"/>
                  </a:lnTo>
                  <a:lnTo>
                    <a:pt x="22803" y="111684"/>
                  </a:lnTo>
                  <a:lnTo>
                    <a:pt x="21682" y="103043"/>
                  </a:lnTo>
                  <a:lnTo>
                    <a:pt x="20336" y="94076"/>
                  </a:lnTo>
                  <a:lnTo>
                    <a:pt x="19065" y="85108"/>
                  </a:lnTo>
                  <a:lnTo>
                    <a:pt x="17794" y="76956"/>
                  </a:lnTo>
                  <a:lnTo>
                    <a:pt x="16747" y="69945"/>
                  </a:lnTo>
                  <a:lnTo>
                    <a:pt x="16224" y="65217"/>
                  </a:lnTo>
                  <a:lnTo>
                    <a:pt x="15401" y="60978"/>
                  </a:lnTo>
                  <a:lnTo>
                    <a:pt x="15028" y="59673"/>
                  </a:lnTo>
                  <a:lnTo>
                    <a:pt x="14579" y="57880"/>
                  </a:lnTo>
                  <a:lnTo>
                    <a:pt x="14056" y="55760"/>
                  </a:lnTo>
                  <a:lnTo>
                    <a:pt x="13084" y="52989"/>
                  </a:lnTo>
                  <a:lnTo>
                    <a:pt x="11962" y="49565"/>
                  </a:lnTo>
                  <a:lnTo>
                    <a:pt x="9719" y="44021"/>
                  </a:lnTo>
                  <a:lnTo>
                    <a:pt x="7551" y="39456"/>
                  </a:lnTo>
                  <a:lnTo>
                    <a:pt x="5383" y="36358"/>
                  </a:lnTo>
                  <a:lnTo>
                    <a:pt x="4411" y="35054"/>
                  </a:lnTo>
                  <a:lnTo>
                    <a:pt x="3663" y="34076"/>
                  </a:lnTo>
                  <a:lnTo>
                    <a:pt x="3065" y="33586"/>
                  </a:lnTo>
                  <a:lnTo>
                    <a:pt x="1719" y="32282"/>
                  </a:lnTo>
                  <a:lnTo>
                    <a:pt x="0" y="30489"/>
                  </a:lnTo>
                  <a:lnTo>
                    <a:pt x="2467" y="25271"/>
                  </a:lnTo>
                  <a:lnTo>
                    <a:pt x="5457" y="20380"/>
                  </a:lnTo>
                  <a:lnTo>
                    <a:pt x="8448" y="16630"/>
                  </a:lnTo>
                  <a:lnTo>
                    <a:pt x="8971" y="16141"/>
                  </a:lnTo>
                  <a:lnTo>
                    <a:pt x="10018" y="15163"/>
                  </a:lnTo>
                  <a:lnTo>
                    <a:pt x="11514" y="14184"/>
                  </a:lnTo>
                  <a:lnTo>
                    <a:pt x="13308" y="12554"/>
                  </a:lnTo>
                  <a:lnTo>
                    <a:pt x="15401" y="11086"/>
                  </a:lnTo>
                  <a:lnTo>
                    <a:pt x="17644" y="9456"/>
                  </a:lnTo>
                  <a:lnTo>
                    <a:pt x="19962" y="7826"/>
                  </a:lnTo>
                  <a:lnTo>
                    <a:pt x="22280" y="6195"/>
                  </a:lnTo>
                  <a:lnTo>
                    <a:pt x="24448" y="4728"/>
                  </a:lnTo>
                  <a:lnTo>
                    <a:pt x="26467" y="3097"/>
                  </a:lnTo>
                  <a:lnTo>
                    <a:pt x="28186" y="1956"/>
                  </a:lnTo>
                  <a:lnTo>
                    <a:pt x="29532" y="978"/>
                  </a:lnTo>
                  <a:lnTo>
                    <a:pt x="30504" y="163"/>
                  </a:lnTo>
                  <a:lnTo>
                    <a:pt x="30953"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42" name="Google Shape;242;p32"/>
            <p:cNvSpPr/>
            <p:nvPr/>
          </p:nvSpPr>
          <p:spPr>
            <a:xfrm>
              <a:off x="5208588" y="423863"/>
              <a:ext cx="1811400" cy="2709900"/>
            </a:xfrm>
            <a:custGeom>
              <a:rect b="b" l="l" r="r" t="t"/>
              <a:pathLst>
                <a:path extrusionOk="0" h="120000" w="120000">
                  <a:moveTo>
                    <a:pt x="59947" y="0"/>
                  </a:moveTo>
                  <a:lnTo>
                    <a:pt x="60052" y="0"/>
                  </a:lnTo>
                  <a:lnTo>
                    <a:pt x="67624" y="492"/>
                  </a:lnTo>
                  <a:lnTo>
                    <a:pt x="74881" y="1405"/>
                  </a:lnTo>
                  <a:lnTo>
                    <a:pt x="81717" y="3022"/>
                  </a:lnTo>
                  <a:lnTo>
                    <a:pt x="88343" y="5061"/>
                  </a:lnTo>
                  <a:lnTo>
                    <a:pt x="94338" y="7662"/>
                  </a:lnTo>
                  <a:lnTo>
                    <a:pt x="99912" y="10685"/>
                  </a:lnTo>
                  <a:lnTo>
                    <a:pt x="104855" y="14130"/>
                  </a:lnTo>
                  <a:lnTo>
                    <a:pt x="109272" y="17996"/>
                  </a:lnTo>
                  <a:lnTo>
                    <a:pt x="112953" y="22073"/>
                  </a:lnTo>
                  <a:lnTo>
                    <a:pt x="116003" y="26432"/>
                  </a:lnTo>
                  <a:lnTo>
                    <a:pt x="118212" y="31142"/>
                  </a:lnTo>
                  <a:lnTo>
                    <a:pt x="119474" y="36133"/>
                  </a:lnTo>
                  <a:lnTo>
                    <a:pt x="120000" y="41124"/>
                  </a:lnTo>
                  <a:lnTo>
                    <a:pt x="119684" y="45694"/>
                  </a:lnTo>
                  <a:lnTo>
                    <a:pt x="118527" y="49982"/>
                  </a:lnTo>
                  <a:lnTo>
                    <a:pt x="116950" y="54130"/>
                  </a:lnTo>
                  <a:lnTo>
                    <a:pt x="114741" y="58137"/>
                  </a:lnTo>
                  <a:lnTo>
                    <a:pt x="112427" y="62987"/>
                  </a:lnTo>
                  <a:lnTo>
                    <a:pt x="111691" y="65307"/>
                  </a:lnTo>
                  <a:lnTo>
                    <a:pt x="111375" y="67697"/>
                  </a:lnTo>
                  <a:lnTo>
                    <a:pt x="111375" y="68400"/>
                  </a:lnTo>
                  <a:lnTo>
                    <a:pt x="111481" y="69173"/>
                  </a:lnTo>
                  <a:lnTo>
                    <a:pt x="112007" y="69947"/>
                  </a:lnTo>
                  <a:lnTo>
                    <a:pt x="112743" y="71001"/>
                  </a:lnTo>
                  <a:lnTo>
                    <a:pt x="113900" y="72196"/>
                  </a:lnTo>
                  <a:lnTo>
                    <a:pt x="114846" y="73462"/>
                  </a:lnTo>
                  <a:lnTo>
                    <a:pt x="116003" y="74657"/>
                  </a:lnTo>
                  <a:lnTo>
                    <a:pt x="116739" y="75500"/>
                  </a:lnTo>
                  <a:lnTo>
                    <a:pt x="117265" y="76063"/>
                  </a:lnTo>
                  <a:lnTo>
                    <a:pt x="113689" y="78312"/>
                  </a:lnTo>
                  <a:lnTo>
                    <a:pt x="110008" y="80000"/>
                  </a:lnTo>
                  <a:lnTo>
                    <a:pt x="106012" y="81335"/>
                  </a:lnTo>
                  <a:lnTo>
                    <a:pt x="101805" y="82390"/>
                  </a:lnTo>
                  <a:lnTo>
                    <a:pt x="97703" y="83163"/>
                  </a:lnTo>
                  <a:lnTo>
                    <a:pt x="93181" y="83866"/>
                  </a:lnTo>
                  <a:lnTo>
                    <a:pt x="88869" y="84569"/>
                  </a:lnTo>
                  <a:lnTo>
                    <a:pt x="84136" y="85061"/>
                  </a:lnTo>
                  <a:lnTo>
                    <a:pt x="79404" y="85483"/>
                  </a:lnTo>
                  <a:lnTo>
                    <a:pt x="76143" y="85834"/>
                  </a:lnTo>
                  <a:lnTo>
                    <a:pt x="81402" y="96028"/>
                  </a:lnTo>
                  <a:lnTo>
                    <a:pt x="81297" y="96379"/>
                  </a:lnTo>
                  <a:lnTo>
                    <a:pt x="81297" y="97223"/>
                  </a:lnTo>
                  <a:lnTo>
                    <a:pt x="81086" y="98488"/>
                  </a:lnTo>
                  <a:lnTo>
                    <a:pt x="80666" y="100246"/>
                  </a:lnTo>
                  <a:lnTo>
                    <a:pt x="79824" y="102284"/>
                  </a:lnTo>
                  <a:lnTo>
                    <a:pt x="78667" y="104604"/>
                  </a:lnTo>
                  <a:lnTo>
                    <a:pt x="77090" y="107065"/>
                  </a:lnTo>
                  <a:lnTo>
                    <a:pt x="75197" y="109806"/>
                  </a:lnTo>
                  <a:lnTo>
                    <a:pt x="72462" y="112337"/>
                  </a:lnTo>
                  <a:lnTo>
                    <a:pt x="69097" y="115008"/>
                  </a:lnTo>
                  <a:lnTo>
                    <a:pt x="64890" y="117609"/>
                  </a:lnTo>
                  <a:lnTo>
                    <a:pt x="60052" y="120000"/>
                  </a:lnTo>
                  <a:lnTo>
                    <a:pt x="59947" y="120000"/>
                  </a:lnTo>
                  <a:lnTo>
                    <a:pt x="54899" y="117609"/>
                  </a:lnTo>
                  <a:lnTo>
                    <a:pt x="50902" y="115008"/>
                  </a:lnTo>
                  <a:lnTo>
                    <a:pt x="47537" y="112337"/>
                  </a:lnTo>
                  <a:lnTo>
                    <a:pt x="44802" y="109806"/>
                  </a:lnTo>
                  <a:lnTo>
                    <a:pt x="42699" y="107065"/>
                  </a:lnTo>
                  <a:lnTo>
                    <a:pt x="41121" y="104604"/>
                  </a:lnTo>
                  <a:lnTo>
                    <a:pt x="39964" y="102284"/>
                  </a:lnTo>
                  <a:lnTo>
                    <a:pt x="39333" y="100246"/>
                  </a:lnTo>
                  <a:lnTo>
                    <a:pt x="38913" y="98488"/>
                  </a:lnTo>
                  <a:lnTo>
                    <a:pt x="38702" y="97223"/>
                  </a:lnTo>
                  <a:lnTo>
                    <a:pt x="38597" y="96379"/>
                  </a:lnTo>
                  <a:lnTo>
                    <a:pt x="38597" y="96028"/>
                  </a:lnTo>
                  <a:lnTo>
                    <a:pt x="43751" y="85834"/>
                  </a:lnTo>
                  <a:lnTo>
                    <a:pt x="40490" y="85483"/>
                  </a:lnTo>
                  <a:lnTo>
                    <a:pt x="35652" y="85061"/>
                  </a:lnTo>
                  <a:lnTo>
                    <a:pt x="31025" y="84569"/>
                  </a:lnTo>
                  <a:lnTo>
                    <a:pt x="26713" y="83866"/>
                  </a:lnTo>
                  <a:lnTo>
                    <a:pt x="22296" y="83163"/>
                  </a:lnTo>
                  <a:lnTo>
                    <a:pt x="17984" y="82390"/>
                  </a:lnTo>
                  <a:lnTo>
                    <a:pt x="13987" y="81335"/>
                  </a:lnTo>
                  <a:lnTo>
                    <a:pt x="9991" y="80000"/>
                  </a:lnTo>
                  <a:lnTo>
                    <a:pt x="6099" y="78312"/>
                  </a:lnTo>
                  <a:lnTo>
                    <a:pt x="2629" y="76063"/>
                  </a:lnTo>
                  <a:lnTo>
                    <a:pt x="3049" y="75500"/>
                  </a:lnTo>
                  <a:lnTo>
                    <a:pt x="3996" y="74657"/>
                  </a:lnTo>
                  <a:lnTo>
                    <a:pt x="4943" y="73462"/>
                  </a:lnTo>
                  <a:lnTo>
                    <a:pt x="6099" y="72196"/>
                  </a:lnTo>
                  <a:lnTo>
                    <a:pt x="7046" y="71001"/>
                  </a:lnTo>
                  <a:lnTo>
                    <a:pt x="7887" y="69947"/>
                  </a:lnTo>
                  <a:lnTo>
                    <a:pt x="8413" y="69173"/>
                  </a:lnTo>
                  <a:lnTo>
                    <a:pt x="8518" y="68400"/>
                  </a:lnTo>
                  <a:lnTo>
                    <a:pt x="8729" y="67697"/>
                  </a:lnTo>
                  <a:lnTo>
                    <a:pt x="8413" y="65307"/>
                  </a:lnTo>
                  <a:lnTo>
                    <a:pt x="7361" y="62987"/>
                  </a:lnTo>
                  <a:lnTo>
                    <a:pt x="5468" y="58137"/>
                  </a:lnTo>
                  <a:lnTo>
                    <a:pt x="3260" y="54130"/>
                  </a:lnTo>
                  <a:lnTo>
                    <a:pt x="1472" y="49982"/>
                  </a:lnTo>
                  <a:lnTo>
                    <a:pt x="525" y="45694"/>
                  </a:lnTo>
                  <a:lnTo>
                    <a:pt x="0" y="41124"/>
                  </a:lnTo>
                  <a:lnTo>
                    <a:pt x="525" y="36133"/>
                  </a:lnTo>
                  <a:lnTo>
                    <a:pt x="1893" y="31142"/>
                  </a:lnTo>
                  <a:lnTo>
                    <a:pt x="3996" y="26432"/>
                  </a:lnTo>
                  <a:lnTo>
                    <a:pt x="7046" y="22073"/>
                  </a:lnTo>
                  <a:lnTo>
                    <a:pt x="10727" y="17996"/>
                  </a:lnTo>
                  <a:lnTo>
                    <a:pt x="15144" y="14130"/>
                  </a:lnTo>
                  <a:lnTo>
                    <a:pt x="20087" y="10685"/>
                  </a:lnTo>
                  <a:lnTo>
                    <a:pt x="25661" y="7662"/>
                  </a:lnTo>
                  <a:lnTo>
                    <a:pt x="31866" y="5061"/>
                  </a:lnTo>
                  <a:lnTo>
                    <a:pt x="38282" y="3022"/>
                  </a:lnTo>
                  <a:lnTo>
                    <a:pt x="45118" y="1405"/>
                  </a:lnTo>
                  <a:lnTo>
                    <a:pt x="52375" y="492"/>
                  </a:lnTo>
                  <a:lnTo>
                    <a:pt x="59947" y="0"/>
                  </a:lnTo>
                  <a:close/>
                </a:path>
              </a:pathLst>
            </a:custGeom>
            <a:solidFill>
              <a:srgbClr val="C6C5C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243" name="Google Shape;243;p32"/>
          <p:cNvSpPr txBox="1"/>
          <p:nvPr/>
        </p:nvSpPr>
        <p:spPr>
          <a:xfrm>
            <a:off x="2468075" y="2755200"/>
            <a:ext cx="1199700" cy="2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rgbClr val="434343"/>
                </a:solidFill>
              </a:rPr>
              <a:t>Team Leader</a:t>
            </a:r>
            <a:endParaRPr sz="1100">
              <a:solidFill>
                <a:srgbClr val="434343"/>
              </a:solidFill>
            </a:endParaRPr>
          </a:p>
        </p:txBody>
      </p:sp>
      <p:sp>
        <p:nvSpPr>
          <p:cNvPr id="244" name="Google Shape;244;p32"/>
          <p:cNvSpPr txBox="1"/>
          <p:nvPr/>
        </p:nvSpPr>
        <p:spPr>
          <a:xfrm>
            <a:off x="5229787" y="2755200"/>
            <a:ext cx="1199700" cy="2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rgbClr val="434343"/>
                </a:solidFill>
              </a:rPr>
              <a:t>Team Leader</a:t>
            </a:r>
            <a:endParaRPr sz="1100">
              <a:solidFill>
                <a:srgbClr val="434343"/>
              </a:solidFill>
            </a:endParaRPr>
          </a:p>
        </p:txBody>
      </p:sp>
      <p:sp>
        <p:nvSpPr>
          <p:cNvPr id="245" name="Google Shape;245;p32"/>
          <p:cNvSpPr txBox="1"/>
          <p:nvPr/>
        </p:nvSpPr>
        <p:spPr>
          <a:xfrm>
            <a:off x="3927775" y="1670433"/>
            <a:ext cx="1030200" cy="2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434343"/>
                </a:solidFill>
              </a:rPr>
              <a:t>Manager</a:t>
            </a:r>
            <a:endParaRPr sz="1200">
              <a:solidFill>
                <a:srgbClr val="434343"/>
              </a:solidFill>
            </a:endParaRPr>
          </a:p>
        </p:txBody>
      </p:sp>
      <p:sp>
        <p:nvSpPr>
          <p:cNvPr id="246" name="Google Shape;246;p32"/>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Marketing </a:t>
            </a:r>
            <a:r>
              <a:rPr b="1" lang="en-GB">
                <a:solidFill>
                  <a:srgbClr val="EE795B"/>
                </a:solidFill>
              </a:rPr>
              <a:t>Strategy</a:t>
            </a:r>
            <a:endParaRPr b="1">
              <a:solidFill>
                <a:srgbClr val="EE795B"/>
              </a:solidFill>
              <a:latin typeface="Trebuchet MS"/>
              <a:ea typeface="Trebuchet MS"/>
              <a:cs typeface="Trebuchet MS"/>
              <a:sym typeface="Trebuchet MS"/>
            </a:endParaRPr>
          </a:p>
        </p:txBody>
      </p:sp>
      <p:sp>
        <p:nvSpPr>
          <p:cNvPr id="252" name="Google Shape;252;p33"/>
          <p:cNvSpPr txBox="1"/>
          <p:nvPr/>
        </p:nvSpPr>
        <p:spPr>
          <a:xfrm>
            <a:off x="1523988" y="3599126"/>
            <a:ext cx="2387106" cy="762600"/>
          </a:xfrm>
          <a:prstGeom prst="rect">
            <a:avLst/>
          </a:prstGeom>
          <a:noFill/>
          <a:ln>
            <a:noFill/>
          </a:ln>
        </p:spPr>
        <p:txBody>
          <a:bodyPr anchorCtr="0" anchor="t" bIns="91425" lIns="91425" spcFirstLastPara="1" rIns="91425" wrap="square" tIns="91425">
            <a:noAutofit/>
          </a:bodyPr>
          <a:lstStyle/>
          <a:p>
            <a:pPr indent="-292100" lvl="0" marL="457200" rtl="0" algn="l">
              <a:lnSpc>
                <a:spcPct val="130000"/>
              </a:lnSpc>
              <a:spcBef>
                <a:spcPts val="0"/>
              </a:spcBef>
              <a:spcAft>
                <a:spcPts val="0"/>
              </a:spcAft>
              <a:buClr>
                <a:srgbClr val="999999"/>
              </a:buClr>
              <a:buSzPts val="1000"/>
              <a:buChar char="➜"/>
            </a:pPr>
            <a:r>
              <a:rPr lang="en-GB" sz="1000">
                <a:solidFill>
                  <a:srgbClr val="999999"/>
                </a:solidFill>
              </a:rPr>
              <a:t>This is a sample text.</a:t>
            </a:r>
            <a:endParaRPr sz="1000">
              <a:solidFill>
                <a:srgbClr val="999999"/>
              </a:solidFill>
            </a:endParaRPr>
          </a:p>
          <a:p>
            <a:pPr indent="-292100" lvl="0" marL="457200" rtl="0" algn="l">
              <a:lnSpc>
                <a:spcPct val="130000"/>
              </a:lnSpc>
              <a:spcBef>
                <a:spcPts val="0"/>
              </a:spcBef>
              <a:spcAft>
                <a:spcPts val="0"/>
              </a:spcAft>
              <a:buClr>
                <a:srgbClr val="999999"/>
              </a:buClr>
              <a:buSzPts val="1000"/>
              <a:buChar char="➜"/>
            </a:pPr>
            <a:r>
              <a:rPr lang="en-GB" sz="1000">
                <a:solidFill>
                  <a:srgbClr val="999999"/>
                </a:solidFill>
              </a:rPr>
              <a:t>Insert your desired text here. </a:t>
            </a:r>
            <a:endParaRPr sz="1000">
              <a:solidFill>
                <a:srgbClr val="999999"/>
              </a:solidFill>
            </a:endParaRPr>
          </a:p>
          <a:p>
            <a:pPr indent="-292100" lvl="0" marL="457200" rtl="0" algn="l">
              <a:lnSpc>
                <a:spcPct val="130000"/>
              </a:lnSpc>
              <a:spcBef>
                <a:spcPts val="0"/>
              </a:spcBef>
              <a:spcAft>
                <a:spcPts val="0"/>
              </a:spcAft>
              <a:buClr>
                <a:srgbClr val="999999"/>
              </a:buClr>
              <a:buSzPts val="1000"/>
              <a:buChar char="➜"/>
            </a:pPr>
            <a:r>
              <a:rPr lang="en-GB" sz="1000">
                <a:solidFill>
                  <a:srgbClr val="999999"/>
                </a:solidFill>
              </a:rPr>
              <a:t>This is a sample text.</a:t>
            </a:r>
            <a:endParaRPr sz="1000">
              <a:solidFill>
                <a:srgbClr val="999999"/>
              </a:solidFill>
            </a:endParaRPr>
          </a:p>
        </p:txBody>
      </p:sp>
      <p:sp>
        <p:nvSpPr>
          <p:cNvPr id="253" name="Google Shape;253;p33"/>
          <p:cNvSpPr txBox="1"/>
          <p:nvPr/>
        </p:nvSpPr>
        <p:spPr>
          <a:xfrm>
            <a:off x="5240098" y="3599126"/>
            <a:ext cx="2387106" cy="762600"/>
          </a:xfrm>
          <a:prstGeom prst="rect">
            <a:avLst/>
          </a:prstGeom>
          <a:noFill/>
          <a:ln>
            <a:noFill/>
          </a:ln>
        </p:spPr>
        <p:txBody>
          <a:bodyPr anchorCtr="0" anchor="t" bIns="91425" lIns="91425" spcFirstLastPara="1" rIns="91425" wrap="square" tIns="91425">
            <a:noAutofit/>
          </a:bodyPr>
          <a:lstStyle/>
          <a:p>
            <a:pPr indent="-292100" lvl="0" marL="457200" rtl="0" algn="l">
              <a:lnSpc>
                <a:spcPct val="130000"/>
              </a:lnSpc>
              <a:spcBef>
                <a:spcPts val="0"/>
              </a:spcBef>
              <a:spcAft>
                <a:spcPts val="0"/>
              </a:spcAft>
              <a:buClr>
                <a:srgbClr val="999999"/>
              </a:buClr>
              <a:buSzPts val="1000"/>
              <a:buChar char="➜"/>
            </a:pPr>
            <a:r>
              <a:rPr lang="en-GB" sz="1000">
                <a:solidFill>
                  <a:srgbClr val="999999"/>
                </a:solidFill>
              </a:rPr>
              <a:t>This is a sample text.</a:t>
            </a:r>
            <a:endParaRPr sz="1000">
              <a:solidFill>
                <a:srgbClr val="999999"/>
              </a:solidFill>
            </a:endParaRPr>
          </a:p>
          <a:p>
            <a:pPr indent="-292100" lvl="0" marL="457200" rtl="0" algn="l">
              <a:lnSpc>
                <a:spcPct val="130000"/>
              </a:lnSpc>
              <a:spcBef>
                <a:spcPts val="0"/>
              </a:spcBef>
              <a:spcAft>
                <a:spcPts val="0"/>
              </a:spcAft>
              <a:buClr>
                <a:srgbClr val="999999"/>
              </a:buClr>
              <a:buSzPts val="1000"/>
              <a:buChar char="➜"/>
            </a:pPr>
            <a:r>
              <a:rPr lang="en-GB" sz="1000">
                <a:solidFill>
                  <a:srgbClr val="999999"/>
                </a:solidFill>
              </a:rPr>
              <a:t>Insert your desired text here. </a:t>
            </a:r>
            <a:endParaRPr sz="1000">
              <a:solidFill>
                <a:srgbClr val="999999"/>
              </a:solidFill>
            </a:endParaRPr>
          </a:p>
          <a:p>
            <a:pPr indent="-292100" lvl="0" marL="457200" rtl="0" algn="l">
              <a:lnSpc>
                <a:spcPct val="130000"/>
              </a:lnSpc>
              <a:spcBef>
                <a:spcPts val="0"/>
              </a:spcBef>
              <a:spcAft>
                <a:spcPts val="0"/>
              </a:spcAft>
              <a:buClr>
                <a:srgbClr val="999999"/>
              </a:buClr>
              <a:buSzPts val="1000"/>
              <a:buChar char="➜"/>
            </a:pPr>
            <a:r>
              <a:rPr lang="en-GB" sz="1000">
                <a:solidFill>
                  <a:srgbClr val="999999"/>
                </a:solidFill>
              </a:rPr>
              <a:t>This is a sample text.</a:t>
            </a:r>
            <a:endParaRPr sz="1000">
              <a:solidFill>
                <a:srgbClr val="999999"/>
              </a:solidFill>
            </a:endParaRPr>
          </a:p>
        </p:txBody>
      </p:sp>
      <p:sp>
        <p:nvSpPr>
          <p:cNvPr id="254" name="Google Shape;254;p33"/>
          <p:cNvSpPr/>
          <p:nvPr/>
        </p:nvSpPr>
        <p:spPr>
          <a:xfrm>
            <a:off x="3376191" y="1185640"/>
            <a:ext cx="2391600" cy="2391600"/>
          </a:xfrm>
          <a:prstGeom prst="ellipse">
            <a:avLst/>
          </a:prstGeom>
          <a:noFill/>
          <a:ln cap="flat" cmpd="sng" w="9525">
            <a:solidFill>
              <a:srgbClr val="C6C5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3763891" y="1185615"/>
            <a:ext cx="1616100" cy="303000"/>
          </a:xfrm>
          <a:prstGeom prst="roundRect">
            <a:avLst>
              <a:gd fmla="val 50000" name="adj"/>
            </a:avLst>
          </a:prstGeom>
          <a:solidFill>
            <a:srgbClr val="EE79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Trebuchet MS"/>
                <a:ea typeface="Trebuchet MS"/>
                <a:cs typeface="Trebuchet MS"/>
                <a:sym typeface="Trebuchet MS"/>
              </a:rPr>
              <a:t>Sample Text</a:t>
            </a:r>
            <a:endParaRPr sz="1300">
              <a:solidFill>
                <a:srgbClr val="FFFFFF"/>
              </a:solidFill>
              <a:latin typeface="Trebuchet MS"/>
              <a:ea typeface="Trebuchet MS"/>
              <a:cs typeface="Trebuchet MS"/>
              <a:sym typeface="Trebuchet MS"/>
            </a:endParaRPr>
          </a:p>
        </p:txBody>
      </p:sp>
      <p:sp>
        <p:nvSpPr>
          <p:cNvPr id="256" name="Google Shape;256;p33"/>
          <p:cNvSpPr/>
          <p:nvPr/>
        </p:nvSpPr>
        <p:spPr>
          <a:xfrm>
            <a:off x="4073391" y="1882971"/>
            <a:ext cx="997200" cy="997200"/>
          </a:xfrm>
          <a:prstGeom prst="ellipse">
            <a:avLst/>
          </a:prstGeom>
          <a:noFill/>
          <a:ln cap="flat" cmpd="sng" w="38100">
            <a:solidFill>
              <a:srgbClr val="EE795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5402857" y="1721394"/>
            <a:ext cx="1616200" cy="302898"/>
          </a:xfrm>
          <a:prstGeom prst="roundRect">
            <a:avLst>
              <a:gd fmla="val 50000" name="adj"/>
            </a:avLst>
          </a:prstGeom>
          <a:solidFill>
            <a:srgbClr val="EE79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Trebuchet MS"/>
                <a:ea typeface="Trebuchet MS"/>
                <a:cs typeface="Trebuchet MS"/>
                <a:sym typeface="Trebuchet MS"/>
              </a:rPr>
              <a:t>Sample Text</a:t>
            </a:r>
            <a:endParaRPr sz="1300"/>
          </a:p>
        </p:txBody>
      </p:sp>
      <p:sp>
        <p:nvSpPr>
          <p:cNvPr id="258" name="Google Shape;258;p33"/>
          <p:cNvSpPr/>
          <p:nvPr/>
        </p:nvSpPr>
        <p:spPr>
          <a:xfrm>
            <a:off x="5402857" y="2754117"/>
            <a:ext cx="1616200" cy="302898"/>
          </a:xfrm>
          <a:prstGeom prst="roundRect">
            <a:avLst>
              <a:gd fmla="val 50000" name="adj"/>
            </a:avLst>
          </a:prstGeom>
          <a:solidFill>
            <a:srgbClr val="EE795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Trebuchet MS"/>
                <a:ea typeface="Trebuchet MS"/>
                <a:cs typeface="Trebuchet MS"/>
                <a:sym typeface="Trebuchet MS"/>
              </a:rPr>
              <a:t>Sample Text</a:t>
            </a:r>
            <a:endParaRPr sz="1300"/>
          </a:p>
        </p:txBody>
      </p:sp>
      <p:sp>
        <p:nvSpPr>
          <p:cNvPr id="259" name="Google Shape;259;p33"/>
          <p:cNvSpPr/>
          <p:nvPr/>
        </p:nvSpPr>
        <p:spPr>
          <a:xfrm>
            <a:off x="5565917" y="2241634"/>
            <a:ext cx="1616200" cy="302898"/>
          </a:xfrm>
          <a:prstGeom prst="roundRect">
            <a:avLst>
              <a:gd fmla="val 50000" name="adj"/>
            </a:avLst>
          </a:prstGeom>
          <a:solidFill>
            <a:srgbClr val="C6C5C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Trebuchet MS"/>
                <a:ea typeface="Trebuchet MS"/>
                <a:cs typeface="Trebuchet MS"/>
                <a:sym typeface="Trebuchet MS"/>
              </a:rPr>
              <a:t>Sample Text</a:t>
            </a:r>
            <a:endParaRPr sz="1300"/>
          </a:p>
        </p:txBody>
      </p:sp>
      <p:sp>
        <p:nvSpPr>
          <p:cNvPr id="260" name="Google Shape;260;p33"/>
          <p:cNvSpPr/>
          <p:nvPr/>
        </p:nvSpPr>
        <p:spPr>
          <a:xfrm>
            <a:off x="2117184" y="1721394"/>
            <a:ext cx="1616200" cy="302898"/>
          </a:xfrm>
          <a:prstGeom prst="roundRect">
            <a:avLst>
              <a:gd fmla="val 50000" name="adj"/>
            </a:avLst>
          </a:prstGeom>
          <a:solidFill>
            <a:srgbClr val="5665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Trebuchet MS"/>
                <a:ea typeface="Trebuchet MS"/>
                <a:cs typeface="Trebuchet MS"/>
                <a:sym typeface="Trebuchet MS"/>
              </a:rPr>
              <a:t>Sample Text</a:t>
            </a:r>
            <a:endParaRPr/>
          </a:p>
        </p:txBody>
      </p:sp>
      <p:sp>
        <p:nvSpPr>
          <p:cNvPr id="261" name="Google Shape;261;p33"/>
          <p:cNvSpPr/>
          <p:nvPr/>
        </p:nvSpPr>
        <p:spPr>
          <a:xfrm>
            <a:off x="2117184" y="2754117"/>
            <a:ext cx="1616200" cy="302898"/>
          </a:xfrm>
          <a:prstGeom prst="roundRect">
            <a:avLst>
              <a:gd fmla="val 50000" name="adj"/>
            </a:avLst>
          </a:prstGeom>
          <a:solidFill>
            <a:srgbClr val="5665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Trebuchet MS"/>
                <a:ea typeface="Trebuchet MS"/>
                <a:cs typeface="Trebuchet MS"/>
                <a:sym typeface="Trebuchet MS"/>
              </a:rPr>
              <a:t>Sample Text</a:t>
            </a:r>
            <a:endParaRPr/>
          </a:p>
        </p:txBody>
      </p:sp>
      <p:sp>
        <p:nvSpPr>
          <p:cNvPr id="262" name="Google Shape;262;p33"/>
          <p:cNvSpPr/>
          <p:nvPr/>
        </p:nvSpPr>
        <p:spPr>
          <a:xfrm>
            <a:off x="1961883" y="2241634"/>
            <a:ext cx="1616200" cy="302898"/>
          </a:xfrm>
          <a:prstGeom prst="roundRect">
            <a:avLst>
              <a:gd fmla="val 50000" name="adj"/>
            </a:avLst>
          </a:prstGeom>
          <a:solidFill>
            <a:srgbClr val="5665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Trebuchet MS"/>
                <a:ea typeface="Trebuchet MS"/>
                <a:cs typeface="Trebuchet MS"/>
                <a:sym typeface="Trebuchet MS"/>
              </a:rPr>
              <a:t>Sample Text</a:t>
            </a:r>
            <a:endParaRPr/>
          </a:p>
        </p:txBody>
      </p:sp>
      <p:sp>
        <p:nvSpPr>
          <p:cNvPr id="263" name="Google Shape;263;p33"/>
          <p:cNvSpPr txBox="1"/>
          <p:nvPr/>
        </p:nvSpPr>
        <p:spPr>
          <a:xfrm>
            <a:off x="4073391" y="2102310"/>
            <a:ext cx="9972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rgbClr val="566579"/>
                </a:solidFill>
                <a:latin typeface="Trebuchet MS"/>
                <a:ea typeface="Trebuchet MS"/>
                <a:cs typeface="Trebuchet MS"/>
                <a:sym typeface="Trebuchet MS"/>
              </a:rPr>
              <a:t>Marketing Strategy </a:t>
            </a:r>
            <a:endParaRPr sz="1300">
              <a:solidFill>
                <a:srgbClr val="566579"/>
              </a:solidFill>
              <a:latin typeface="Trebuchet MS"/>
              <a:ea typeface="Trebuchet MS"/>
              <a:cs typeface="Trebuchet MS"/>
              <a:sym typeface="Trebuchet MS"/>
            </a:endParaRPr>
          </a:p>
        </p:txBody>
      </p:sp>
      <p:grpSp>
        <p:nvGrpSpPr>
          <p:cNvPr id="264" name="Google Shape;264;p33"/>
          <p:cNvGrpSpPr/>
          <p:nvPr/>
        </p:nvGrpSpPr>
        <p:grpSpPr>
          <a:xfrm>
            <a:off x="3771991" y="2294134"/>
            <a:ext cx="1600000" cy="174600"/>
            <a:chOff x="3799175" y="2418338"/>
            <a:chExt cx="1600000" cy="174600"/>
          </a:xfrm>
        </p:grpSpPr>
        <p:sp>
          <p:nvSpPr>
            <p:cNvPr id="265" name="Google Shape;265;p33"/>
            <p:cNvSpPr/>
            <p:nvPr/>
          </p:nvSpPr>
          <p:spPr>
            <a:xfrm rot="10800000">
              <a:off x="3799175" y="2418338"/>
              <a:ext cx="168000" cy="174600"/>
            </a:xfrm>
            <a:prstGeom prst="stripedRightArrow">
              <a:avLst>
                <a:gd fmla="val 50000" name="adj1"/>
                <a:gd fmla="val 50000" name="adj2"/>
              </a:avLst>
            </a:prstGeom>
            <a:solidFill>
              <a:srgbClr val="56657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5231175" y="2418338"/>
              <a:ext cx="168000" cy="174600"/>
            </a:xfrm>
            <a:prstGeom prst="stripedRightArrow">
              <a:avLst>
                <a:gd fmla="val 50000" name="adj1"/>
                <a:gd fmla="val 50000" name="adj2"/>
              </a:avLst>
            </a:prstGeom>
            <a:solidFill>
              <a:srgbClr val="C6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3"/>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268" name="Google Shape;268;p33"/>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4"/>
          <p:cNvSpPr/>
          <p:nvPr/>
        </p:nvSpPr>
        <p:spPr>
          <a:xfrm>
            <a:off x="0" y="0"/>
            <a:ext cx="9144000" cy="5143500"/>
          </a:xfrm>
          <a:prstGeom prst="rect">
            <a:avLst/>
          </a:prstGeom>
          <a:solidFill>
            <a:srgbClr val="566579">
              <a:alpha val="857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4"/>
          <p:cNvSpPr txBox="1"/>
          <p:nvPr/>
        </p:nvSpPr>
        <p:spPr>
          <a:xfrm>
            <a:off x="2563800" y="2301450"/>
            <a:ext cx="4016400" cy="54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50">
                <a:solidFill>
                  <a:srgbClr val="FFFFFF"/>
                </a:solidFill>
              </a:rPr>
              <a:t>It is a long established fact that a reader will be distracted by the readable content of a page when looking at its layout.</a:t>
            </a:r>
            <a:endParaRPr sz="1050">
              <a:solidFill>
                <a:srgbClr val="FFFFFF"/>
              </a:solidFill>
            </a:endParaRPr>
          </a:p>
        </p:txBody>
      </p:sp>
      <p:sp>
        <p:nvSpPr>
          <p:cNvPr id="275" name="Google Shape;275;p34"/>
          <p:cNvSpPr txBox="1"/>
          <p:nvPr/>
        </p:nvSpPr>
        <p:spPr>
          <a:xfrm>
            <a:off x="1759200" y="1052075"/>
            <a:ext cx="5625600" cy="12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350">
                <a:solidFill>
                  <a:srgbClr val="FFFFFF"/>
                </a:solidFill>
                <a:latin typeface="Trebuchet MS"/>
                <a:ea typeface="Trebuchet MS"/>
                <a:cs typeface="Trebuchet MS"/>
                <a:sym typeface="Trebuchet MS"/>
              </a:rPr>
              <a:t>LOREM IPSUM IS SIMPLY DUMMY TEXT</a:t>
            </a:r>
            <a:endParaRPr b="1" sz="3350">
              <a:solidFill>
                <a:srgbClr val="FFFFFF"/>
              </a:solidFill>
              <a:latin typeface="Trebuchet MS"/>
              <a:ea typeface="Trebuchet MS"/>
              <a:cs typeface="Trebuchet MS"/>
              <a:sym typeface="Trebuchet MS"/>
            </a:endParaRPr>
          </a:p>
        </p:txBody>
      </p:sp>
      <p:sp>
        <p:nvSpPr>
          <p:cNvPr id="276" name="Google Shape;276;p34"/>
          <p:cNvSpPr/>
          <p:nvPr/>
        </p:nvSpPr>
        <p:spPr>
          <a:xfrm>
            <a:off x="4100700" y="3112387"/>
            <a:ext cx="942600" cy="9426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p:nvPr/>
        </p:nvSpPr>
        <p:spPr>
          <a:xfrm>
            <a:off x="1978275" y="3112387"/>
            <a:ext cx="942600" cy="9426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6223125" y="3112387"/>
            <a:ext cx="942600" cy="9426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3324275" y="3455875"/>
            <a:ext cx="314100" cy="255600"/>
          </a:xfrm>
          <a:prstGeom prst="rightArrow">
            <a:avLst>
              <a:gd fmla="val 50000" name="adj1"/>
              <a:gd fmla="val 50000"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p:nvPr/>
        </p:nvSpPr>
        <p:spPr>
          <a:xfrm>
            <a:off x="5486875" y="3455875"/>
            <a:ext cx="314100" cy="255600"/>
          </a:xfrm>
          <a:prstGeom prst="rightArrow">
            <a:avLst>
              <a:gd fmla="val 50000" name="adj1"/>
              <a:gd fmla="val 50000"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34"/>
          <p:cNvGrpSpPr/>
          <p:nvPr/>
        </p:nvGrpSpPr>
        <p:grpSpPr>
          <a:xfrm>
            <a:off x="6551653" y="3440213"/>
            <a:ext cx="285543" cy="286947"/>
            <a:chOff x="1443038" y="4081463"/>
            <a:chExt cx="3911550" cy="3930787"/>
          </a:xfrm>
        </p:grpSpPr>
        <p:sp>
          <p:nvSpPr>
            <p:cNvPr id="282" name="Google Shape;282;p34"/>
            <p:cNvSpPr/>
            <p:nvPr/>
          </p:nvSpPr>
          <p:spPr>
            <a:xfrm>
              <a:off x="1443038" y="4476750"/>
              <a:ext cx="3532200" cy="3535500"/>
            </a:xfrm>
            <a:custGeom>
              <a:rect b="b" l="l" r="r" t="t"/>
              <a:pathLst>
                <a:path extrusionOk="0" h="120000" w="120000">
                  <a:moveTo>
                    <a:pt x="59999" y="0"/>
                  </a:moveTo>
                  <a:lnTo>
                    <a:pt x="63694" y="134"/>
                  </a:lnTo>
                  <a:lnTo>
                    <a:pt x="67334" y="458"/>
                  </a:lnTo>
                  <a:lnTo>
                    <a:pt x="70894" y="969"/>
                  </a:lnTo>
                  <a:lnTo>
                    <a:pt x="74400" y="1751"/>
                  </a:lnTo>
                  <a:lnTo>
                    <a:pt x="77824" y="2721"/>
                  </a:lnTo>
                  <a:lnTo>
                    <a:pt x="81168" y="3852"/>
                  </a:lnTo>
                  <a:lnTo>
                    <a:pt x="84404" y="5199"/>
                  </a:lnTo>
                  <a:lnTo>
                    <a:pt x="87559" y="6708"/>
                  </a:lnTo>
                  <a:lnTo>
                    <a:pt x="87478" y="7759"/>
                  </a:lnTo>
                  <a:lnTo>
                    <a:pt x="87532" y="8810"/>
                  </a:lnTo>
                  <a:lnTo>
                    <a:pt x="88206" y="17566"/>
                  </a:lnTo>
                  <a:lnTo>
                    <a:pt x="83217" y="22496"/>
                  </a:lnTo>
                  <a:lnTo>
                    <a:pt x="80629" y="21041"/>
                  </a:lnTo>
                  <a:lnTo>
                    <a:pt x="77959" y="19694"/>
                  </a:lnTo>
                  <a:lnTo>
                    <a:pt x="75155" y="18563"/>
                  </a:lnTo>
                  <a:lnTo>
                    <a:pt x="72269" y="17647"/>
                  </a:lnTo>
                  <a:lnTo>
                    <a:pt x="69330" y="16919"/>
                  </a:lnTo>
                  <a:lnTo>
                    <a:pt x="66283" y="16353"/>
                  </a:lnTo>
                  <a:lnTo>
                    <a:pt x="63155" y="16003"/>
                  </a:lnTo>
                  <a:lnTo>
                    <a:pt x="59999" y="15895"/>
                  </a:lnTo>
                  <a:lnTo>
                    <a:pt x="56710" y="16003"/>
                  </a:lnTo>
                  <a:lnTo>
                    <a:pt x="53474" y="16380"/>
                  </a:lnTo>
                  <a:lnTo>
                    <a:pt x="50346" y="16946"/>
                  </a:lnTo>
                  <a:lnTo>
                    <a:pt x="47271" y="17754"/>
                  </a:lnTo>
                  <a:lnTo>
                    <a:pt x="44278" y="18778"/>
                  </a:lnTo>
                  <a:lnTo>
                    <a:pt x="41393" y="19991"/>
                  </a:lnTo>
                  <a:lnTo>
                    <a:pt x="38642" y="21418"/>
                  </a:lnTo>
                  <a:lnTo>
                    <a:pt x="36000" y="23035"/>
                  </a:lnTo>
                  <a:lnTo>
                    <a:pt x="33438" y="24759"/>
                  </a:lnTo>
                  <a:lnTo>
                    <a:pt x="31065" y="26726"/>
                  </a:lnTo>
                  <a:lnTo>
                    <a:pt x="28826" y="28828"/>
                  </a:lnTo>
                  <a:lnTo>
                    <a:pt x="26723" y="31064"/>
                  </a:lnTo>
                  <a:lnTo>
                    <a:pt x="24782" y="33488"/>
                  </a:lnTo>
                  <a:lnTo>
                    <a:pt x="22975" y="35994"/>
                  </a:lnTo>
                  <a:lnTo>
                    <a:pt x="21411" y="38634"/>
                  </a:lnTo>
                  <a:lnTo>
                    <a:pt x="19982" y="41436"/>
                  </a:lnTo>
                  <a:lnTo>
                    <a:pt x="18768" y="44292"/>
                  </a:lnTo>
                  <a:lnTo>
                    <a:pt x="17743" y="47256"/>
                  </a:lnTo>
                  <a:lnTo>
                    <a:pt x="16934" y="50327"/>
                  </a:lnTo>
                  <a:lnTo>
                    <a:pt x="16368" y="53506"/>
                  </a:lnTo>
                  <a:lnTo>
                    <a:pt x="16017" y="56713"/>
                  </a:lnTo>
                  <a:lnTo>
                    <a:pt x="15883" y="59973"/>
                  </a:lnTo>
                  <a:lnTo>
                    <a:pt x="16017" y="63313"/>
                  </a:lnTo>
                  <a:lnTo>
                    <a:pt x="16368" y="66519"/>
                  </a:lnTo>
                  <a:lnTo>
                    <a:pt x="16934" y="69672"/>
                  </a:lnTo>
                  <a:lnTo>
                    <a:pt x="17743" y="72743"/>
                  </a:lnTo>
                  <a:lnTo>
                    <a:pt x="18768" y="75707"/>
                  </a:lnTo>
                  <a:lnTo>
                    <a:pt x="19982" y="78590"/>
                  </a:lnTo>
                  <a:lnTo>
                    <a:pt x="21411" y="81338"/>
                  </a:lnTo>
                  <a:lnTo>
                    <a:pt x="22975" y="84005"/>
                  </a:lnTo>
                  <a:lnTo>
                    <a:pt x="24782" y="86537"/>
                  </a:lnTo>
                  <a:lnTo>
                    <a:pt x="26723" y="88908"/>
                  </a:lnTo>
                  <a:lnTo>
                    <a:pt x="28826" y="91198"/>
                  </a:lnTo>
                  <a:lnTo>
                    <a:pt x="31065" y="93300"/>
                  </a:lnTo>
                  <a:lnTo>
                    <a:pt x="33492" y="95186"/>
                  </a:lnTo>
                  <a:lnTo>
                    <a:pt x="36000" y="96991"/>
                  </a:lnTo>
                  <a:lnTo>
                    <a:pt x="38642" y="98607"/>
                  </a:lnTo>
                  <a:lnTo>
                    <a:pt x="41420" y="99982"/>
                  </a:lnTo>
                  <a:lnTo>
                    <a:pt x="44305" y="101194"/>
                  </a:lnTo>
                  <a:lnTo>
                    <a:pt x="47271" y="102218"/>
                  </a:lnTo>
                  <a:lnTo>
                    <a:pt x="50346" y="103026"/>
                  </a:lnTo>
                  <a:lnTo>
                    <a:pt x="53501" y="103619"/>
                  </a:lnTo>
                  <a:lnTo>
                    <a:pt x="56710" y="103996"/>
                  </a:lnTo>
                  <a:lnTo>
                    <a:pt x="59999" y="104077"/>
                  </a:lnTo>
                  <a:lnTo>
                    <a:pt x="63316" y="103996"/>
                  </a:lnTo>
                  <a:lnTo>
                    <a:pt x="66525" y="103619"/>
                  </a:lnTo>
                  <a:lnTo>
                    <a:pt x="69680" y="103026"/>
                  </a:lnTo>
                  <a:lnTo>
                    <a:pt x="72782" y="102218"/>
                  </a:lnTo>
                  <a:lnTo>
                    <a:pt x="75721" y="101194"/>
                  </a:lnTo>
                  <a:lnTo>
                    <a:pt x="78606" y="99982"/>
                  </a:lnTo>
                  <a:lnTo>
                    <a:pt x="81411" y="98607"/>
                  </a:lnTo>
                  <a:lnTo>
                    <a:pt x="84026" y="96991"/>
                  </a:lnTo>
                  <a:lnTo>
                    <a:pt x="86561" y="95186"/>
                  </a:lnTo>
                  <a:lnTo>
                    <a:pt x="88934" y="93300"/>
                  </a:lnTo>
                  <a:lnTo>
                    <a:pt x="91226" y="91198"/>
                  </a:lnTo>
                  <a:lnTo>
                    <a:pt x="93330" y="88908"/>
                  </a:lnTo>
                  <a:lnTo>
                    <a:pt x="95271" y="86537"/>
                  </a:lnTo>
                  <a:lnTo>
                    <a:pt x="97024" y="84005"/>
                  </a:lnTo>
                  <a:lnTo>
                    <a:pt x="98642" y="81338"/>
                  </a:lnTo>
                  <a:lnTo>
                    <a:pt x="100017" y="78590"/>
                  </a:lnTo>
                  <a:lnTo>
                    <a:pt x="101231" y="75707"/>
                  </a:lnTo>
                  <a:lnTo>
                    <a:pt x="102283" y="72743"/>
                  </a:lnTo>
                  <a:lnTo>
                    <a:pt x="103065" y="69672"/>
                  </a:lnTo>
                  <a:lnTo>
                    <a:pt x="103658" y="66519"/>
                  </a:lnTo>
                  <a:lnTo>
                    <a:pt x="104035" y="63313"/>
                  </a:lnTo>
                  <a:lnTo>
                    <a:pt x="104143" y="59973"/>
                  </a:lnTo>
                  <a:lnTo>
                    <a:pt x="104035" y="56820"/>
                  </a:lnTo>
                  <a:lnTo>
                    <a:pt x="103712" y="53749"/>
                  </a:lnTo>
                  <a:lnTo>
                    <a:pt x="103146" y="50704"/>
                  </a:lnTo>
                  <a:lnTo>
                    <a:pt x="102391" y="47741"/>
                  </a:lnTo>
                  <a:lnTo>
                    <a:pt x="101474" y="44831"/>
                  </a:lnTo>
                  <a:lnTo>
                    <a:pt x="100341" y="42083"/>
                  </a:lnTo>
                  <a:lnTo>
                    <a:pt x="98993" y="39362"/>
                  </a:lnTo>
                  <a:lnTo>
                    <a:pt x="97537" y="36775"/>
                  </a:lnTo>
                  <a:lnTo>
                    <a:pt x="103011" y="31306"/>
                  </a:lnTo>
                  <a:lnTo>
                    <a:pt x="110642" y="31872"/>
                  </a:lnTo>
                  <a:lnTo>
                    <a:pt x="111532" y="31899"/>
                  </a:lnTo>
                  <a:lnTo>
                    <a:pt x="112260" y="31899"/>
                  </a:lnTo>
                  <a:lnTo>
                    <a:pt x="112988" y="31818"/>
                  </a:lnTo>
                  <a:lnTo>
                    <a:pt x="114606" y="35024"/>
                  </a:lnTo>
                  <a:lnTo>
                    <a:pt x="115982" y="38338"/>
                  </a:lnTo>
                  <a:lnTo>
                    <a:pt x="117195" y="41760"/>
                  </a:lnTo>
                  <a:lnTo>
                    <a:pt x="118166" y="45235"/>
                  </a:lnTo>
                  <a:lnTo>
                    <a:pt x="118975" y="48792"/>
                  </a:lnTo>
                  <a:lnTo>
                    <a:pt x="119541" y="52483"/>
                  </a:lnTo>
                  <a:lnTo>
                    <a:pt x="119919" y="56228"/>
                  </a:lnTo>
                  <a:lnTo>
                    <a:pt x="119999" y="59973"/>
                  </a:lnTo>
                  <a:lnTo>
                    <a:pt x="119865" y="63960"/>
                  </a:lnTo>
                  <a:lnTo>
                    <a:pt x="119514" y="67813"/>
                  </a:lnTo>
                  <a:lnTo>
                    <a:pt x="118894" y="71612"/>
                  </a:lnTo>
                  <a:lnTo>
                    <a:pt x="118058" y="75330"/>
                  </a:lnTo>
                  <a:lnTo>
                    <a:pt x="116952" y="78940"/>
                  </a:lnTo>
                  <a:lnTo>
                    <a:pt x="115658" y="82469"/>
                  </a:lnTo>
                  <a:lnTo>
                    <a:pt x="114148" y="85918"/>
                  </a:lnTo>
                  <a:lnTo>
                    <a:pt x="112449" y="89205"/>
                  </a:lnTo>
                  <a:lnTo>
                    <a:pt x="110507" y="92357"/>
                  </a:lnTo>
                  <a:lnTo>
                    <a:pt x="108431" y="95455"/>
                  </a:lnTo>
                  <a:lnTo>
                    <a:pt x="106166" y="98311"/>
                  </a:lnTo>
                  <a:lnTo>
                    <a:pt x="103739" y="101086"/>
                  </a:lnTo>
                  <a:lnTo>
                    <a:pt x="101096" y="103700"/>
                  </a:lnTo>
                  <a:lnTo>
                    <a:pt x="98346" y="106151"/>
                  </a:lnTo>
                  <a:lnTo>
                    <a:pt x="95433" y="108414"/>
                  </a:lnTo>
                  <a:lnTo>
                    <a:pt x="92386" y="110516"/>
                  </a:lnTo>
                  <a:lnTo>
                    <a:pt x="89231" y="112429"/>
                  </a:lnTo>
                  <a:lnTo>
                    <a:pt x="85914" y="114126"/>
                  </a:lnTo>
                  <a:lnTo>
                    <a:pt x="82489" y="115635"/>
                  </a:lnTo>
                  <a:lnTo>
                    <a:pt x="78984" y="116928"/>
                  </a:lnTo>
                  <a:lnTo>
                    <a:pt x="75370" y="118006"/>
                  </a:lnTo>
                  <a:lnTo>
                    <a:pt x="71622" y="118868"/>
                  </a:lnTo>
                  <a:lnTo>
                    <a:pt x="67820" y="119461"/>
                  </a:lnTo>
                  <a:lnTo>
                    <a:pt x="63937" y="119865"/>
                  </a:lnTo>
                  <a:lnTo>
                    <a:pt x="59999" y="120000"/>
                  </a:lnTo>
                  <a:lnTo>
                    <a:pt x="56062" y="119865"/>
                  </a:lnTo>
                  <a:lnTo>
                    <a:pt x="52179" y="119461"/>
                  </a:lnTo>
                  <a:lnTo>
                    <a:pt x="48377" y="118868"/>
                  </a:lnTo>
                  <a:lnTo>
                    <a:pt x="44683" y="118006"/>
                  </a:lnTo>
                  <a:lnTo>
                    <a:pt x="41015" y="116928"/>
                  </a:lnTo>
                  <a:lnTo>
                    <a:pt x="37510" y="115635"/>
                  </a:lnTo>
                  <a:lnTo>
                    <a:pt x="34085" y="114126"/>
                  </a:lnTo>
                  <a:lnTo>
                    <a:pt x="30768" y="112429"/>
                  </a:lnTo>
                  <a:lnTo>
                    <a:pt x="27613" y="110516"/>
                  </a:lnTo>
                  <a:lnTo>
                    <a:pt x="24566" y="108414"/>
                  </a:lnTo>
                  <a:lnTo>
                    <a:pt x="21653" y="106151"/>
                  </a:lnTo>
                  <a:lnTo>
                    <a:pt x="18903" y="103700"/>
                  </a:lnTo>
                  <a:lnTo>
                    <a:pt x="16287" y="101086"/>
                  </a:lnTo>
                  <a:lnTo>
                    <a:pt x="13833" y="98311"/>
                  </a:lnTo>
                  <a:lnTo>
                    <a:pt x="11541" y="95455"/>
                  </a:lnTo>
                  <a:lnTo>
                    <a:pt x="9492" y="92357"/>
                  </a:lnTo>
                  <a:lnTo>
                    <a:pt x="7577" y="89205"/>
                  </a:lnTo>
                  <a:lnTo>
                    <a:pt x="5878" y="85918"/>
                  </a:lnTo>
                  <a:lnTo>
                    <a:pt x="4341" y="82469"/>
                  </a:lnTo>
                  <a:lnTo>
                    <a:pt x="3047" y="78940"/>
                  </a:lnTo>
                  <a:lnTo>
                    <a:pt x="1995" y="75330"/>
                  </a:lnTo>
                  <a:lnTo>
                    <a:pt x="1132" y="71612"/>
                  </a:lnTo>
                  <a:lnTo>
                    <a:pt x="485" y="67813"/>
                  </a:lnTo>
                  <a:lnTo>
                    <a:pt x="134" y="63960"/>
                  </a:lnTo>
                  <a:lnTo>
                    <a:pt x="0" y="59973"/>
                  </a:lnTo>
                  <a:lnTo>
                    <a:pt x="134" y="56066"/>
                  </a:lnTo>
                  <a:lnTo>
                    <a:pt x="485" y="52159"/>
                  </a:lnTo>
                  <a:lnTo>
                    <a:pt x="1132" y="48387"/>
                  </a:lnTo>
                  <a:lnTo>
                    <a:pt x="1995" y="44669"/>
                  </a:lnTo>
                  <a:lnTo>
                    <a:pt x="3047" y="41032"/>
                  </a:lnTo>
                  <a:lnTo>
                    <a:pt x="4341" y="37503"/>
                  </a:lnTo>
                  <a:lnTo>
                    <a:pt x="5878" y="34081"/>
                  </a:lnTo>
                  <a:lnTo>
                    <a:pt x="7577" y="30794"/>
                  </a:lnTo>
                  <a:lnTo>
                    <a:pt x="9492" y="27615"/>
                  </a:lnTo>
                  <a:lnTo>
                    <a:pt x="11541" y="24571"/>
                  </a:lnTo>
                  <a:lnTo>
                    <a:pt x="13833" y="21661"/>
                  </a:lnTo>
                  <a:lnTo>
                    <a:pt x="16287" y="18886"/>
                  </a:lnTo>
                  <a:lnTo>
                    <a:pt x="18903" y="16299"/>
                  </a:lnTo>
                  <a:lnTo>
                    <a:pt x="21653" y="13875"/>
                  </a:lnTo>
                  <a:lnTo>
                    <a:pt x="24566" y="11612"/>
                  </a:lnTo>
                  <a:lnTo>
                    <a:pt x="27613" y="9483"/>
                  </a:lnTo>
                  <a:lnTo>
                    <a:pt x="30768" y="7597"/>
                  </a:lnTo>
                  <a:lnTo>
                    <a:pt x="34085" y="5873"/>
                  </a:lnTo>
                  <a:lnTo>
                    <a:pt x="37510" y="4391"/>
                  </a:lnTo>
                  <a:lnTo>
                    <a:pt x="41015" y="3044"/>
                  </a:lnTo>
                  <a:lnTo>
                    <a:pt x="44629" y="1993"/>
                  </a:lnTo>
                  <a:lnTo>
                    <a:pt x="48377" y="1131"/>
                  </a:lnTo>
                  <a:lnTo>
                    <a:pt x="52179" y="484"/>
                  </a:lnTo>
                  <a:lnTo>
                    <a:pt x="56035" y="134"/>
                  </a:lnTo>
                  <a:lnTo>
                    <a:pt x="5999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83" name="Google Shape;283;p34"/>
            <p:cNvSpPr/>
            <p:nvPr/>
          </p:nvSpPr>
          <p:spPr>
            <a:xfrm>
              <a:off x="2339976" y="5373688"/>
              <a:ext cx="1738200" cy="1740000"/>
            </a:xfrm>
            <a:custGeom>
              <a:rect b="b" l="l" r="r" t="t"/>
              <a:pathLst>
                <a:path extrusionOk="0" h="120000" w="120000">
                  <a:moveTo>
                    <a:pt x="60000" y="0"/>
                  </a:moveTo>
                  <a:lnTo>
                    <a:pt x="65419" y="218"/>
                  </a:lnTo>
                  <a:lnTo>
                    <a:pt x="70620" y="984"/>
                  </a:lnTo>
                  <a:lnTo>
                    <a:pt x="75711" y="2134"/>
                  </a:lnTo>
                  <a:lnTo>
                    <a:pt x="80638" y="3720"/>
                  </a:lnTo>
                  <a:lnTo>
                    <a:pt x="85346" y="5690"/>
                  </a:lnTo>
                  <a:lnTo>
                    <a:pt x="84854" y="6183"/>
                  </a:lnTo>
                  <a:lnTo>
                    <a:pt x="62408" y="28618"/>
                  </a:lnTo>
                  <a:lnTo>
                    <a:pt x="60000" y="28563"/>
                  </a:lnTo>
                  <a:lnTo>
                    <a:pt x="56058" y="28782"/>
                  </a:lnTo>
                  <a:lnTo>
                    <a:pt x="52281" y="29548"/>
                  </a:lnTo>
                  <a:lnTo>
                    <a:pt x="48667" y="30697"/>
                  </a:lnTo>
                  <a:lnTo>
                    <a:pt x="45164" y="32284"/>
                  </a:lnTo>
                  <a:lnTo>
                    <a:pt x="42043" y="34145"/>
                  </a:lnTo>
                  <a:lnTo>
                    <a:pt x="39087" y="36443"/>
                  </a:lnTo>
                  <a:lnTo>
                    <a:pt x="36459" y="39069"/>
                  </a:lnTo>
                  <a:lnTo>
                    <a:pt x="34160" y="42079"/>
                  </a:lnTo>
                  <a:lnTo>
                    <a:pt x="32189" y="45253"/>
                  </a:lnTo>
                  <a:lnTo>
                    <a:pt x="30602" y="48645"/>
                  </a:lnTo>
                  <a:lnTo>
                    <a:pt x="29452" y="52257"/>
                  </a:lnTo>
                  <a:lnTo>
                    <a:pt x="28795" y="56032"/>
                  </a:lnTo>
                  <a:lnTo>
                    <a:pt x="28576" y="59972"/>
                  </a:lnTo>
                  <a:lnTo>
                    <a:pt x="28795" y="63967"/>
                  </a:lnTo>
                  <a:lnTo>
                    <a:pt x="29452" y="67742"/>
                  </a:lnTo>
                  <a:lnTo>
                    <a:pt x="30602" y="71409"/>
                  </a:lnTo>
                  <a:lnTo>
                    <a:pt x="32189" y="74801"/>
                  </a:lnTo>
                  <a:lnTo>
                    <a:pt x="34160" y="78030"/>
                  </a:lnTo>
                  <a:lnTo>
                    <a:pt x="36459" y="80875"/>
                  </a:lnTo>
                  <a:lnTo>
                    <a:pt x="39087" y="83556"/>
                  </a:lnTo>
                  <a:lnTo>
                    <a:pt x="41989" y="85854"/>
                  </a:lnTo>
                  <a:lnTo>
                    <a:pt x="45164" y="87824"/>
                  </a:lnTo>
                  <a:lnTo>
                    <a:pt x="48558" y="89357"/>
                  </a:lnTo>
                  <a:lnTo>
                    <a:pt x="52281" y="90506"/>
                  </a:lnTo>
                  <a:lnTo>
                    <a:pt x="56058" y="91272"/>
                  </a:lnTo>
                  <a:lnTo>
                    <a:pt x="60000" y="91491"/>
                  </a:lnTo>
                  <a:lnTo>
                    <a:pt x="63941" y="91272"/>
                  </a:lnTo>
                  <a:lnTo>
                    <a:pt x="67718" y="90506"/>
                  </a:lnTo>
                  <a:lnTo>
                    <a:pt x="71332" y="89357"/>
                  </a:lnTo>
                  <a:lnTo>
                    <a:pt x="74835" y="87824"/>
                  </a:lnTo>
                  <a:lnTo>
                    <a:pt x="77956" y="85854"/>
                  </a:lnTo>
                  <a:lnTo>
                    <a:pt x="80912" y="83556"/>
                  </a:lnTo>
                  <a:lnTo>
                    <a:pt x="83540" y="80875"/>
                  </a:lnTo>
                  <a:lnTo>
                    <a:pt x="85839" y="78030"/>
                  </a:lnTo>
                  <a:lnTo>
                    <a:pt x="87810" y="74801"/>
                  </a:lnTo>
                  <a:lnTo>
                    <a:pt x="89397" y="71409"/>
                  </a:lnTo>
                  <a:lnTo>
                    <a:pt x="90547" y="67742"/>
                  </a:lnTo>
                  <a:lnTo>
                    <a:pt x="91204" y="63967"/>
                  </a:lnTo>
                  <a:lnTo>
                    <a:pt x="91423" y="59972"/>
                  </a:lnTo>
                  <a:lnTo>
                    <a:pt x="91368" y="57619"/>
                  </a:lnTo>
                  <a:lnTo>
                    <a:pt x="113923" y="35129"/>
                  </a:lnTo>
                  <a:lnTo>
                    <a:pt x="114306" y="34637"/>
                  </a:lnTo>
                  <a:lnTo>
                    <a:pt x="116277" y="39398"/>
                  </a:lnTo>
                  <a:lnTo>
                    <a:pt x="117919" y="44268"/>
                  </a:lnTo>
                  <a:lnTo>
                    <a:pt x="119014" y="49357"/>
                  </a:lnTo>
                  <a:lnTo>
                    <a:pt x="119726" y="54664"/>
                  </a:lnTo>
                  <a:lnTo>
                    <a:pt x="120000" y="59972"/>
                  </a:lnTo>
                  <a:lnTo>
                    <a:pt x="119726" y="65499"/>
                  </a:lnTo>
                  <a:lnTo>
                    <a:pt x="119014" y="70752"/>
                  </a:lnTo>
                  <a:lnTo>
                    <a:pt x="117864" y="75950"/>
                  </a:lnTo>
                  <a:lnTo>
                    <a:pt x="116222" y="80984"/>
                  </a:lnTo>
                  <a:lnTo>
                    <a:pt x="114251" y="85745"/>
                  </a:lnTo>
                  <a:lnTo>
                    <a:pt x="111788" y="90287"/>
                  </a:lnTo>
                  <a:lnTo>
                    <a:pt x="109051" y="94664"/>
                  </a:lnTo>
                  <a:lnTo>
                    <a:pt x="105930" y="98659"/>
                  </a:lnTo>
                  <a:lnTo>
                    <a:pt x="102372" y="102489"/>
                  </a:lnTo>
                  <a:lnTo>
                    <a:pt x="98704" y="105937"/>
                  </a:lnTo>
                  <a:lnTo>
                    <a:pt x="94543" y="109056"/>
                  </a:lnTo>
                  <a:lnTo>
                    <a:pt x="90273" y="111846"/>
                  </a:lnTo>
                  <a:lnTo>
                    <a:pt x="85784" y="114254"/>
                  </a:lnTo>
                  <a:lnTo>
                    <a:pt x="80912" y="116279"/>
                  </a:lnTo>
                  <a:lnTo>
                    <a:pt x="75985" y="117865"/>
                  </a:lnTo>
                  <a:lnTo>
                    <a:pt x="70784" y="119015"/>
                  </a:lnTo>
                  <a:lnTo>
                    <a:pt x="65419" y="119726"/>
                  </a:lnTo>
                  <a:lnTo>
                    <a:pt x="60000" y="120000"/>
                  </a:lnTo>
                  <a:lnTo>
                    <a:pt x="54580" y="119726"/>
                  </a:lnTo>
                  <a:lnTo>
                    <a:pt x="49215" y="119015"/>
                  </a:lnTo>
                  <a:lnTo>
                    <a:pt x="44014" y="117865"/>
                  </a:lnTo>
                  <a:lnTo>
                    <a:pt x="39087" y="116224"/>
                  </a:lnTo>
                  <a:lnTo>
                    <a:pt x="34324" y="114254"/>
                  </a:lnTo>
                  <a:lnTo>
                    <a:pt x="29726" y="111846"/>
                  </a:lnTo>
                  <a:lnTo>
                    <a:pt x="25456" y="109056"/>
                  </a:lnTo>
                  <a:lnTo>
                    <a:pt x="21405" y="105937"/>
                  </a:lnTo>
                  <a:lnTo>
                    <a:pt x="17627" y="102489"/>
                  </a:lnTo>
                  <a:lnTo>
                    <a:pt x="14178" y="98659"/>
                  </a:lnTo>
                  <a:lnTo>
                    <a:pt x="11003" y="94555"/>
                  </a:lnTo>
                  <a:lnTo>
                    <a:pt x="8211" y="90287"/>
                  </a:lnTo>
                  <a:lnTo>
                    <a:pt x="5857" y="85745"/>
                  </a:lnTo>
                  <a:lnTo>
                    <a:pt x="3777" y="80875"/>
                  </a:lnTo>
                  <a:lnTo>
                    <a:pt x="2135" y="75950"/>
                  </a:lnTo>
                  <a:lnTo>
                    <a:pt x="985" y="70752"/>
                  </a:lnTo>
                  <a:lnTo>
                    <a:pt x="273" y="65444"/>
                  </a:lnTo>
                  <a:lnTo>
                    <a:pt x="0" y="59972"/>
                  </a:lnTo>
                  <a:lnTo>
                    <a:pt x="273" y="54555"/>
                  </a:lnTo>
                  <a:lnTo>
                    <a:pt x="985" y="49192"/>
                  </a:lnTo>
                  <a:lnTo>
                    <a:pt x="2135" y="44049"/>
                  </a:lnTo>
                  <a:lnTo>
                    <a:pt x="3777" y="39069"/>
                  </a:lnTo>
                  <a:lnTo>
                    <a:pt x="5857" y="34309"/>
                  </a:lnTo>
                  <a:lnTo>
                    <a:pt x="8211" y="29712"/>
                  </a:lnTo>
                  <a:lnTo>
                    <a:pt x="11003" y="25444"/>
                  </a:lnTo>
                  <a:lnTo>
                    <a:pt x="14178" y="21285"/>
                  </a:lnTo>
                  <a:lnTo>
                    <a:pt x="17627" y="17619"/>
                  </a:lnTo>
                  <a:lnTo>
                    <a:pt x="21405" y="14172"/>
                  </a:lnTo>
                  <a:lnTo>
                    <a:pt x="25456" y="10998"/>
                  </a:lnTo>
                  <a:lnTo>
                    <a:pt x="29726" y="8207"/>
                  </a:lnTo>
                  <a:lnTo>
                    <a:pt x="34324" y="5745"/>
                  </a:lnTo>
                  <a:lnTo>
                    <a:pt x="39087" y="3775"/>
                  </a:lnTo>
                  <a:lnTo>
                    <a:pt x="44014" y="2134"/>
                  </a:lnTo>
                  <a:lnTo>
                    <a:pt x="49215" y="984"/>
                  </a:lnTo>
                  <a:lnTo>
                    <a:pt x="54580" y="218"/>
                  </a:lnTo>
                  <a:lnTo>
                    <a:pt x="60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84" name="Google Shape;284;p34"/>
            <p:cNvSpPr/>
            <p:nvPr/>
          </p:nvSpPr>
          <p:spPr>
            <a:xfrm>
              <a:off x="3214688" y="4081463"/>
              <a:ext cx="2139900" cy="2152500"/>
            </a:xfrm>
            <a:custGeom>
              <a:rect b="b" l="l" r="r" t="t"/>
              <a:pathLst>
                <a:path extrusionOk="0" h="120000" w="120000">
                  <a:moveTo>
                    <a:pt x="83456" y="0"/>
                  </a:moveTo>
                  <a:lnTo>
                    <a:pt x="84124" y="88"/>
                  </a:lnTo>
                  <a:lnTo>
                    <a:pt x="84747" y="353"/>
                  </a:lnTo>
                  <a:lnTo>
                    <a:pt x="85281" y="796"/>
                  </a:lnTo>
                  <a:lnTo>
                    <a:pt x="85593" y="1415"/>
                  </a:lnTo>
                  <a:lnTo>
                    <a:pt x="85816" y="2078"/>
                  </a:lnTo>
                  <a:lnTo>
                    <a:pt x="87195" y="19904"/>
                  </a:lnTo>
                  <a:lnTo>
                    <a:pt x="93916" y="13225"/>
                  </a:lnTo>
                  <a:lnTo>
                    <a:pt x="94985" y="12296"/>
                  </a:lnTo>
                  <a:lnTo>
                    <a:pt x="96186" y="11721"/>
                  </a:lnTo>
                  <a:lnTo>
                    <a:pt x="97433" y="11323"/>
                  </a:lnTo>
                  <a:lnTo>
                    <a:pt x="98724" y="11234"/>
                  </a:lnTo>
                  <a:lnTo>
                    <a:pt x="100059" y="11323"/>
                  </a:lnTo>
                  <a:lnTo>
                    <a:pt x="101350" y="11721"/>
                  </a:lnTo>
                  <a:lnTo>
                    <a:pt x="102551" y="12296"/>
                  </a:lnTo>
                  <a:lnTo>
                    <a:pt x="103620" y="13225"/>
                  </a:lnTo>
                  <a:lnTo>
                    <a:pt x="107626" y="17294"/>
                  </a:lnTo>
                  <a:lnTo>
                    <a:pt x="108605" y="18488"/>
                  </a:lnTo>
                  <a:lnTo>
                    <a:pt x="109272" y="19904"/>
                  </a:lnTo>
                  <a:lnTo>
                    <a:pt x="109629" y="21363"/>
                  </a:lnTo>
                  <a:lnTo>
                    <a:pt x="109629" y="22823"/>
                  </a:lnTo>
                  <a:lnTo>
                    <a:pt x="109272" y="24283"/>
                  </a:lnTo>
                  <a:lnTo>
                    <a:pt x="108605" y="25698"/>
                  </a:lnTo>
                  <a:lnTo>
                    <a:pt x="107626" y="26936"/>
                  </a:lnTo>
                  <a:lnTo>
                    <a:pt x="101795" y="32731"/>
                  </a:lnTo>
                  <a:lnTo>
                    <a:pt x="117863" y="34014"/>
                  </a:lnTo>
                  <a:lnTo>
                    <a:pt x="118575" y="34190"/>
                  </a:lnTo>
                  <a:lnTo>
                    <a:pt x="119243" y="34589"/>
                  </a:lnTo>
                  <a:lnTo>
                    <a:pt x="119643" y="35119"/>
                  </a:lnTo>
                  <a:lnTo>
                    <a:pt x="119910" y="35871"/>
                  </a:lnTo>
                  <a:lnTo>
                    <a:pt x="120000" y="36535"/>
                  </a:lnTo>
                  <a:lnTo>
                    <a:pt x="119777" y="37242"/>
                  </a:lnTo>
                  <a:lnTo>
                    <a:pt x="119332" y="37906"/>
                  </a:lnTo>
                  <a:lnTo>
                    <a:pt x="92848" y="64179"/>
                  </a:lnTo>
                  <a:lnTo>
                    <a:pt x="91424" y="65418"/>
                  </a:lnTo>
                  <a:lnTo>
                    <a:pt x="89866" y="66347"/>
                  </a:lnTo>
                  <a:lnTo>
                    <a:pt x="88219" y="67010"/>
                  </a:lnTo>
                  <a:lnTo>
                    <a:pt x="86483" y="67408"/>
                  </a:lnTo>
                  <a:lnTo>
                    <a:pt x="84658" y="67585"/>
                  </a:lnTo>
                  <a:lnTo>
                    <a:pt x="84258" y="67541"/>
                  </a:lnTo>
                  <a:lnTo>
                    <a:pt x="83813" y="67541"/>
                  </a:lnTo>
                  <a:lnTo>
                    <a:pt x="83145" y="67453"/>
                  </a:lnTo>
                  <a:lnTo>
                    <a:pt x="68011" y="66347"/>
                  </a:lnTo>
                  <a:lnTo>
                    <a:pt x="15934" y="118098"/>
                  </a:lnTo>
                  <a:lnTo>
                    <a:pt x="14866" y="118938"/>
                  </a:lnTo>
                  <a:lnTo>
                    <a:pt x="13620" y="119469"/>
                  </a:lnTo>
                  <a:lnTo>
                    <a:pt x="12195" y="119734"/>
                  </a:lnTo>
                  <a:lnTo>
                    <a:pt x="6053" y="120000"/>
                  </a:lnTo>
                  <a:lnTo>
                    <a:pt x="5786" y="120000"/>
                  </a:lnTo>
                  <a:lnTo>
                    <a:pt x="4362" y="119867"/>
                  </a:lnTo>
                  <a:lnTo>
                    <a:pt x="3115" y="119424"/>
                  </a:lnTo>
                  <a:lnTo>
                    <a:pt x="1958" y="118673"/>
                  </a:lnTo>
                  <a:lnTo>
                    <a:pt x="1112" y="117699"/>
                  </a:lnTo>
                  <a:lnTo>
                    <a:pt x="445" y="116549"/>
                  </a:lnTo>
                  <a:lnTo>
                    <a:pt x="0" y="115223"/>
                  </a:lnTo>
                  <a:lnTo>
                    <a:pt x="0" y="113851"/>
                  </a:lnTo>
                  <a:lnTo>
                    <a:pt x="489" y="108057"/>
                  </a:lnTo>
                  <a:lnTo>
                    <a:pt x="712" y="106730"/>
                  </a:lnTo>
                  <a:lnTo>
                    <a:pt x="1290" y="105492"/>
                  </a:lnTo>
                  <a:lnTo>
                    <a:pt x="2091" y="104430"/>
                  </a:lnTo>
                  <a:lnTo>
                    <a:pt x="9525" y="97132"/>
                  </a:lnTo>
                  <a:lnTo>
                    <a:pt x="26172" y="80501"/>
                  </a:lnTo>
                  <a:lnTo>
                    <a:pt x="26572" y="80147"/>
                  </a:lnTo>
                  <a:lnTo>
                    <a:pt x="43798" y="62985"/>
                  </a:lnTo>
                  <a:lnTo>
                    <a:pt x="53367" y="53475"/>
                  </a:lnTo>
                  <a:lnTo>
                    <a:pt x="52077" y="36977"/>
                  </a:lnTo>
                  <a:lnTo>
                    <a:pt x="52032" y="36004"/>
                  </a:lnTo>
                  <a:lnTo>
                    <a:pt x="52077" y="34014"/>
                  </a:lnTo>
                  <a:lnTo>
                    <a:pt x="52433" y="32067"/>
                  </a:lnTo>
                  <a:lnTo>
                    <a:pt x="53100" y="30210"/>
                  </a:lnTo>
                  <a:lnTo>
                    <a:pt x="54080" y="28485"/>
                  </a:lnTo>
                  <a:lnTo>
                    <a:pt x="55415" y="26936"/>
                  </a:lnTo>
                  <a:lnTo>
                    <a:pt x="81854" y="663"/>
                  </a:lnTo>
                  <a:lnTo>
                    <a:pt x="82388" y="265"/>
                  </a:lnTo>
                  <a:lnTo>
                    <a:pt x="82922" y="88"/>
                  </a:lnTo>
                  <a:lnTo>
                    <a:pt x="8345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285" name="Google Shape;285;p34"/>
          <p:cNvGrpSpPr/>
          <p:nvPr/>
        </p:nvGrpSpPr>
        <p:grpSpPr>
          <a:xfrm>
            <a:off x="2297539" y="3454342"/>
            <a:ext cx="304072" cy="258690"/>
            <a:chOff x="774343" y="3179731"/>
            <a:chExt cx="2863200" cy="2435878"/>
          </a:xfrm>
        </p:grpSpPr>
        <p:sp>
          <p:nvSpPr>
            <p:cNvPr id="286" name="Google Shape;286;p34"/>
            <p:cNvSpPr/>
            <p:nvPr/>
          </p:nvSpPr>
          <p:spPr>
            <a:xfrm>
              <a:off x="2487834" y="3179731"/>
              <a:ext cx="506100" cy="297900"/>
            </a:xfrm>
            <a:custGeom>
              <a:rect b="b" l="l" r="r" t="t"/>
              <a:pathLst>
                <a:path extrusionOk="0" h="120000" w="120000">
                  <a:moveTo>
                    <a:pt x="61140" y="0"/>
                  </a:moveTo>
                  <a:lnTo>
                    <a:pt x="69176" y="738"/>
                  </a:lnTo>
                  <a:lnTo>
                    <a:pt x="76995" y="2953"/>
                  </a:lnTo>
                  <a:lnTo>
                    <a:pt x="84380" y="6461"/>
                  </a:lnTo>
                  <a:lnTo>
                    <a:pt x="91438" y="10892"/>
                  </a:lnTo>
                  <a:lnTo>
                    <a:pt x="97737" y="16615"/>
                  </a:lnTo>
                  <a:lnTo>
                    <a:pt x="103384" y="23446"/>
                  </a:lnTo>
                  <a:lnTo>
                    <a:pt x="108271" y="30830"/>
                  </a:lnTo>
                  <a:lnTo>
                    <a:pt x="112180" y="39323"/>
                  </a:lnTo>
                  <a:lnTo>
                    <a:pt x="115221" y="48369"/>
                  </a:lnTo>
                  <a:lnTo>
                    <a:pt x="117285" y="58153"/>
                  </a:lnTo>
                  <a:lnTo>
                    <a:pt x="118371" y="68307"/>
                  </a:lnTo>
                  <a:lnTo>
                    <a:pt x="120000" y="91015"/>
                  </a:lnTo>
                  <a:lnTo>
                    <a:pt x="119782" y="95630"/>
                  </a:lnTo>
                  <a:lnTo>
                    <a:pt x="118805" y="99507"/>
                  </a:lnTo>
                  <a:lnTo>
                    <a:pt x="116742" y="102276"/>
                  </a:lnTo>
                  <a:lnTo>
                    <a:pt x="114461" y="103938"/>
                  </a:lnTo>
                  <a:lnTo>
                    <a:pt x="111529" y="103569"/>
                  </a:lnTo>
                  <a:lnTo>
                    <a:pt x="99800" y="99507"/>
                  </a:lnTo>
                  <a:lnTo>
                    <a:pt x="87638" y="96923"/>
                  </a:lnTo>
                  <a:lnTo>
                    <a:pt x="75149" y="96000"/>
                  </a:lnTo>
                  <a:lnTo>
                    <a:pt x="61791" y="96923"/>
                  </a:lnTo>
                  <a:lnTo>
                    <a:pt x="48542" y="99876"/>
                  </a:lnTo>
                  <a:lnTo>
                    <a:pt x="35619" y="104676"/>
                  </a:lnTo>
                  <a:lnTo>
                    <a:pt x="23022" y="110953"/>
                  </a:lnTo>
                  <a:lnTo>
                    <a:pt x="10968" y="119446"/>
                  </a:lnTo>
                  <a:lnTo>
                    <a:pt x="8253" y="120000"/>
                  </a:lnTo>
                  <a:lnTo>
                    <a:pt x="5755" y="119446"/>
                  </a:lnTo>
                  <a:lnTo>
                    <a:pt x="3692" y="117230"/>
                  </a:lnTo>
                  <a:lnTo>
                    <a:pt x="2063" y="113723"/>
                  </a:lnTo>
                  <a:lnTo>
                    <a:pt x="1303" y="109292"/>
                  </a:lnTo>
                  <a:lnTo>
                    <a:pt x="0" y="71446"/>
                  </a:lnTo>
                  <a:lnTo>
                    <a:pt x="651" y="61661"/>
                  </a:lnTo>
                  <a:lnTo>
                    <a:pt x="2280" y="52246"/>
                  </a:lnTo>
                  <a:lnTo>
                    <a:pt x="5212" y="43384"/>
                  </a:lnTo>
                  <a:lnTo>
                    <a:pt x="8904" y="35446"/>
                  </a:lnTo>
                  <a:lnTo>
                    <a:pt x="13357" y="27692"/>
                  </a:lnTo>
                  <a:lnTo>
                    <a:pt x="18787" y="20676"/>
                  </a:lnTo>
                  <a:lnTo>
                    <a:pt x="24760" y="14769"/>
                  </a:lnTo>
                  <a:lnTo>
                    <a:pt x="31276" y="9600"/>
                  </a:lnTo>
                  <a:lnTo>
                    <a:pt x="38334" y="5723"/>
                  </a:lnTo>
                  <a:lnTo>
                    <a:pt x="45719" y="2584"/>
                  </a:lnTo>
                  <a:lnTo>
                    <a:pt x="53321" y="369"/>
                  </a:lnTo>
                  <a:lnTo>
                    <a:pt x="6114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87" name="Google Shape;287;p34"/>
            <p:cNvSpPr/>
            <p:nvPr/>
          </p:nvSpPr>
          <p:spPr>
            <a:xfrm>
              <a:off x="774343" y="3500609"/>
              <a:ext cx="2863200" cy="2115000"/>
            </a:xfrm>
            <a:custGeom>
              <a:rect b="b" l="l" r="r" t="t"/>
              <a:pathLst>
                <a:path extrusionOk="0" h="120000" w="120000">
                  <a:moveTo>
                    <a:pt x="94332" y="75890"/>
                  </a:moveTo>
                  <a:lnTo>
                    <a:pt x="92372" y="75994"/>
                  </a:lnTo>
                  <a:lnTo>
                    <a:pt x="90432" y="76332"/>
                  </a:lnTo>
                  <a:lnTo>
                    <a:pt x="88587" y="76775"/>
                  </a:lnTo>
                  <a:lnTo>
                    <a:pt x="86801" y="77451"/>
                  </a:lnTo>
                  <a:lnTo>
                    <a:pt x="85129" y="78309"/>
                  </a:lnTo>
                  <a:lnTo>
                    <a:pt x="83515" y="79297"/>
                  </a:lnTo>
                  <a:lnTo>
                    <a:pt x="82074" y="80364"/>
                  </a:lnTo>
                  <a:lnTo>
                    <a:pt x="80710" y="81664"/>
                  </a:lnTo>
                  <a:lnTo>
                    <a:pt x="79519" y="83042"/>
                  </a:lnTo>
                  <a:lnTo>
                    <a:pt x="78463" y="84499"/>
                  </a:lnTo>
                  <a:lnTo>
                    <a:pt x="77560" y="86085"/>
                  </a:lnTo>
                  <a:lnTo>
                    <a:pt x="76868" y="87724"/>
                  </a:lnTo>
                  <a:lnTo>
                    <a:pt x="76311" y="89492"/>
                  </a:lnTo>
                  <a:lnTo>
                    <a:pt x="75984" y="91261"/>
                  </a:lnTo>
                  <a:lnTo>
                    <a:pt x="75869" y="93081"/>
                  </a:lnTo>
                  <a:lnTo>
                    <a:pt x="76023" y="95110"/>
                  </a:lnTo>
                  <a:lnTo>
                    <a:pt x="76388" y="96983"/>
                  </a:lnTo>
                  <a:lnTo>
                    <a:pt x="76964" y="98855"/>
                  </a:lnTo>
                  <a:lnTo>
                    <a:pt x="77809" y="100572"/>
                  </a:lnTo>
                  <a:lnTo>
                    <a:pt x="78828" y="102262"/>
                  </a:lnTo>
                  <a:lnTo>
                    <a:pt x="80000" y="103771"/>
                  </a:lnTo>
                  <a:lnTo>
                    <a:pt x="81383" y="105201"/>
                  </a:lnTo>
                  <a:lnTo>
                    <a:pt x="82862" y="106501"/>
                  </a:lnTo>
                  <a:lnTo>
                    <a:pt x="84534" y="107568"/>
                  </a:lnTo>
                  <a:lnTo>
                    <a:pt x="86320" y="108504"/>
                  </a:lnTo>
                  <a:lnTo>
                    <a:pt x="88184" y="109310"/>
                  </a:lnTo>
                  <a:lnTo>
                    <a:pt x="90182" y="109830"/>
                  </a:lnTo>
                  <a:lnTo>
                    <a:pt x="92219" y="110195"/>
                  </a:lnTo>
                  <a:lnTo>
                    <a:pt x="94332" y="110325"/>
                  </a:lnTo>
                  <a:lnTo>
                    <a:pt x="96484" y="110195"/>
                  </a:lnTo>
                  <a:lnTo>
                    <a:pt x="98520" y="109830"/>
                  </a:lnTo>
                  <a:lnTo>
                    <a:pt x="100499" y="109310"/>
                  </a:lnTo>
                  <a:lnTo>
                    <a:pt x="102382" y="108504"/>
                  </a:lnTo>
                  <a:lnTo>
                    <a:pt x="104169" y="107568"/>
                  </a:lnTo>
                  <a:lnTo>
                    <a:pt x="105802" y="106501"/>
                  </a:lnTo>
                  <a:lnTo>
                    <a:pt x="107339" y="105201"/>
                  </a:lnTo>
                  <a:lnTo>
                    <a:pt x="108683" y="103771"/>
                  </a:lnTo>
                  <a:lnTo>
                    <a:pt x="109875" y="102262"/>
                  </a:lnTo>
                  <a:lnTo>
                    <a:pt x="110912" y="100572"/>
                  </a:lnTo>
                  <a:lnTo>
                    <a:pt x="111700" y="98855"/>
                  </a:lnTo>
                  <a:lnTo>
                    <a:pt x="112315" y="96983"/>
                  </a:lnTo>
                  <a:lnTo>
                    <a:pt x="112680" y="95110"/>
                  </a:lnTo>
                  <a:lnTo>
                    <a:pt x="112795" y="93081"/>
                  </a:lnTo>
                  <a:lnTo>
                    <a:pt x="112680" y="91105"/>
                  </a:lnTo>
                  <a:lnTo>
                    <a:pt x="112315" y="89232"/>
                  </a:lnTo>
                  <a:lnTo>
                    <a:pt x="111700" y="87360"/>
                  </a:lnTo>
                  <a:lnTo>
                    <a:pt x="110912" y="85643"/>
                  </a:lnTo>
                  <a:lnTo>
                    <a:pt x="109875" y="83979"/>
                  </a:lnTo>
                  <a:lnTo>
                    <a:pt x="108683" y="82444"/>
                  </a:lnTo>
                  <a:lnTo>
                    <a:pt x="107339" y="81014"/>
                  </a:lnTo>
                  <a:lnTo>
                    <a:pt x="105802" y="79739"/>
                  </a:lnTo>
                  <a:lnTo>
                    <a:pt x="104169" y="78647"/>
                  </a:lnTo>
                  <a:lnTo>
                    <a:pt x="102382" y="77711"/>
                  </a:lnTo>
                  <a:lnTo>
                    <a:pt x="100499" y="76931"/>
                  </a:lnTo>
                  <a:lnTo>
                    <a:pt x="98520" y="76384"/>
                  </a:lnTo>
                  <a:lnTo>
                    <a:pt x="96484" y="76046"/>
                  </a:lnTo>
                  <a:lnTo>
                    <a:pt x="94332" y="75890"/>
                  </a:lnTo>
                  <a:close/>
                  <a:moveTo>
                    <a:pt x="25629" y="75890"/>
                  </a:moveTo>
                  <a:lnTo>
                    <a:pt x="23631" y="75994"/>
                  </a:lnTo>
                  <a:lnTo>
                    <a:pt x="21690" y="76332"/>
                  </a:lnTo>
                  <a:lnTo>
                    <a:pt x="19846" y="76775"/>
                  </a:lnTo>
                  <a:lnTo>
                    <a:pt x="18059" y="77451"/>
                  </a:lnTo>
                  <a:lnTo>
                    <a:pt x="16388" y="78309"/>
                  </a:lnTo>
                  <a:lnTo>
                    <a:pt x="14774" y="79297"/>
                  </a:lnTo>
                  <a:lnTo>
                    <a:pt x="13333" y="80364"/>
                  </a:lnTo>
                  <a:lnTo>
                    <a:pt x="11969" y="81664"/>
                  </a:lnTo>
                  <a:lnTo>
                    <a:pt x="10778" y="83042"/>
                  </a:lnTo>
                  <a:lnTo>
                    <a:pt x="9721" y="84499"/>
                  </a:lnTo>
                  <a:lnTo>
                    <a:pt x="8818" y="86085"/>
                  </a:lnTo>
                  <a:lnTo>
                    <a:pt x="8126" y="87724"/>
                  </a:lnTo>
                  <a:lnTo>
                    <a:pt x="7569" y="89492"/>
                  </a:lnTo>
                  <a:lnTo>
                    <a:pt x="7281" y="91261"/>
                  </a:lnTo>
                  <a:lnTo>
                    <a:pt x="7127" y="93081"/>
                  </a:lnTo>
                  <a:lnTo>
                    <a:pt x="7281" y="95110"/>
                  </a:lnTo>
                  <a:lnTo>
                    <a:pt x="7646" y="96983"/>
                  </a:lnTo>
                  <a:lnTo>
                    <a:pt x="8261" y="98855"/>
                  </a:lnTo>
                  <a:lnTo>
                    <a:pt x="9068" y="100572"/>
                  </a:lnTo>
                  <a:lnTo>
                    <a:pt x="10086" y="102262"/>
                  </a:lnTo>
                  <a:lnTo>
                    <a:pt x="11277" y="103771"/>
                  </a:lnTo>
                  <a:lnTo>
                    <a:pt x="12641" y="105201"/>
                  </a:lnTo>
                  <a:lnTo>
                    <a:pt x="14159" y="106501"/>
                  </a:lnTo>
                  <a:lnTo>
                    <a:pt x="15792" y="107568"/>
                  </a:lnTo>
                  <a:lnTo>
                    <a:pt x="17579" y="108504"/>
                  </a:lnTo>
                  <a:lnTo>
                    <a:pt x="19481" y="109310"/>
                  </a:lnTo>
                  <a:lnTo>
                    <a:pt x="21440" y="109830"/>
                  </a:lnTo>
                  <a:lnTo>
                    <a:pt x="23477" y="110195"/>
                  </a:lnTo>
                  <a:lnTo>
                    <a:pt x="25629" y="110325"/>
                  </a:lnTo>
                  <a:lnTo>
                    <a:pt x="27742" y="110195"/>
                  </a:lnTo>
                  <a:lnTo>
                    <a:pt x="29779" y="109830"/>
                  </a:lnTo>
                  <a:lnTo>
                    <a:pt x="31757" y="109310"/>
                  </a:lnTo>
                  <a:lnTo>
                    <a:pt x="33640" y="108504"/>
                  </a:lnTo>
                  <a:lnTo>
                    <a:pt x="35427" y="107568"/>
                  </a:lnTo>
                  <a:lnTo>
                    <a:pt x="37098" y="106501"/>
                  </a:lnTo>
                  <a:lnTo>
                    <a:pt x="38597" y="105201"/>
                  </a:lnTo>
                  <a:lnTo>
                    <a:pt x="39980" y="103771"/>
                  </a:lnTo>
                  <a:lnTo>
                    <a:pt x="41133" y="102262"/>
                  </a:lnTo>
                  <a:lnTo>
                    <a:pt x="42170" y="100572"/>
                  </a:lnTo>
                  <a:lnTo>
                    <a:pt x="42958" y="98855"/>
                  </a:lnTo>
                  <a:lnTo>
                    <a:pt x="43573" y="96983"/>
                  </a:lnTo>
                  <a:lnTo>
                    <a:pt x="43938" y="95110"/>
                  </a:lnTo>
                  <a:lnTo>
                    <a:pt x="44092" y="93081"/>
                  </a:lnTo>
                  <a:lnTo>
                    <a:pt x="43938" y="91105"/>
                  </a:lnTo>
                  <a:lnTo>
                    <a:pt x="43573" y="89232"/>
                  </a:lnTo>
                  <a:lnTo>
                    <a:pt x="42958" y="87360"/>
                  </a:lnTo>
                  <a:lnTo>
                    <a:pt x="42170" y="85643"/>
                  </a:lnTo>
                  <a:lnTo>
                    <a:pt x="41133" y="83979"/>
                  </a:lnTo>
                  <a:lnTo>
                    <a:pt x="39980" y="82444"/>
                  </a:lnTo>
                  <a:lnTo>
                    <a:pt x="38597" y="81014"/>
                  </a:lnTo>
                  <a:lnTo>
                    <a:pt x="37098" y="79739"/>
                  </a:lnTo>
                  <a:lnTo>
                    <a:pt x="35427" y="78647"/>
                  </a:lnTo>
                  <a:lnTo>
                    <a:pt x="33640" y="77711"/>
                  </a:lnTo>
                  <a:lnTo>
                    <a:pt x="31757" y="76931"/>
                  </a:lnTo>
                  <a:lnTo>
                    <a:pt x="29779" y="76384"/>
                  </a:lnTo>
                  <a:lnTo>
                    <a:pt x="27742" y="76046"/>
                  </a:lnTo>
                  <a:lnTo>
                    <a:pt x="25629" y="75890"/>
                  </a:lnTo>
                  <a:close/>
                  <a:moveTo>
                    <a:pt x="60000" y="60416"/>
                  </a:moveTo>
                  <a:lnTo>
                    <a:pt x="58770" y="60520"/>
                  </a:lnTo>
                  <a:lnTo>
                    <a:pt x="57598" y="60754"/>
                  </a:lnTo>
                  <a:lnTo>
                    <a:pt x="56503" y="61196"/>
                  </a:lnTo>
                  <a:lnTo>
                    <a:pt x="55523" y="61794"/>
                  </a:lnTo>
                  <a:lnTo>
                    <a:pt x="54620" y="62522"/>
                  </a:lnTo>
                  <a:lnTo>
                    <a:pt x="53852" y="63381"/>
                  </a:lnTo>
                  <a:lnTo>
                    <a:pt x="53237" y="64317"/>
                  </a:lnTo>
                  <a:lnTo>
                    <a:pt x="52795" y="65331"/>
                  </a:lnTo>
                  <a:lnTo>
                    <a:pt x="52507" y="66423"/>
                  </a:lnTo>
                  <a:lnTo>
                    <a:pt x="52391" y="67594"/>
                  </a:lnTo>
                  <a:lnTo>
                    <a:pt x="52507" y="68738"/>
                  </a:lnTo>
                  <a:lnTo>
                    <a:pt x="52795" y="69882"/>
                  </a:lnTo>
                  <a:lnTo>
                    <a:pt x="53237" y="70897"/>
                  </a:lnTo>
                  <a:lnTo>
                    <a:pt x="53852" y="71833"/>
                  </a:lnTo>
                  <a:lnTo>
                    <a:pt x="54620" y="72691"/>
                  </a:lnTo>
                  <a:lnTo>
                    <a:pt x="55523" y="73368"/>
                  </a:lnTo>
                  <a:lnTo>
                    <a:pt x="56503" y="73966"/>
                  </a:lnTo>
                  <a:lnTo>
                    <a:pt x="57598" y="74408"/>
                  </a:lnTo>
                  <a:lnTo>
                    <a:pt x="58770" y="74694"/>
                  </a:lnTo>
                  <a:lnTo>
                    <a:pt x="60000" y="74746"/>
                  </a:lnTo>
                  <a:lnTo>
                    <a:pt x="61248" y="74694"/>
                  </a:lnTo>
                  <a:lnTo>
                    <a:pt x="62401" y="74408"/>
                  </a:lnTo>
                  <a:lnTo>
                    <a:pt x="63496" y="73966"/>
                  </a:lnTo>
                  <a:lnTo>
                    <a:pt x="64514" y="73368"/>
                  </a:lnTo>
                  <a:lnTo>
                    <a:pt x="65398" y="72691"/>
                  </a:lnTo>
                  <a:lnTo>
                    <a:pt x="66147" y="71833"/>
                  </a:lnTo>
                  <a:lnTo>
                    <a:pt x="66781" y="70897"/>
                  </a:lnTo>
                  <a:lnTo>
                    <a:pt x="67243" y="69882"/>
                  </a:lnTo>
                  <a:lnTo>
                    <a:pt x="67531" y="68738"/>
                  </a:lnTo>
                  <a:lnTo>
                    <a:pt x="67608" y="67594"/>
                  </a:lnTo>
                  <a:lnTo>
                    <a:pt x="67531" y="66423"/>
                  </a:lnTo>
                  <a:lnTo>
                    <a:pt x="67243" y="65331"/>
                  </a:lnTo>
                  <a:lnTo>
                    <a:pt x="66781" y="64317"/>
                  </a:lnTo>
                  <a:lnTo>
                    <a:pt x="66147" y="63381"/>
                  </a:lnTo>
                  <a:lnTo>
                    <a:pt x="65398" y="62522"/>
                  </a:lnTo>
                  <a:lnTo>
                    <a:pt x="64514" y="61794"/>
                  </a:lnTo>
                  <a:lnTo>
                    <a:pt x="63496" y="61196"/>
                  </a:lnTo>
                  <a:lnTo>
                    <a:pt x="62401" y="60754"/>
                  </a:lnTo>
                  <a:lnTo>
                    <a:pt x="61248" y="60520"/>
                  </a:lnTo>
                  <a:lnTo>
                    <a:pt x="60000" y="60416"/>
                  </a:lnTo>
                  <a:close/>
                  <a:moveTo>
                    <a:pt x="34889" y="0"/>
                  </a:moveTo>
                  <a:lnTo>
                    <a:pt x="36810" y="78"/>
                  </a:lnTo>
                  <a:lnTo>
                    <a:pt x="38712" y="390"/>
                  </a:lnTo>
                  <a:lnTo>
                    <a:pt x="40557" y="884"/>
                  </a:lnTo>
                  <a:lnTo>
                    <a:pt x="42343" y="1508"/>
                  </a:lnTo>
                  <a:lnTo>
                    <a:pt x="44053" y="2366"/>
                  </a:lnTo>
                  <a:lnTo>
                    <a:pt x="45686" y="3328"/>
                  </a:lnTo>
                  <a:lnTo>
                    <a:pt x="47223" y="4473"/>
                  </a:lnTo>
                  <a:lnTo>
                    <a:pt x="48607" y="5747"/>
                  </a:lnTo>
                  <a:lnTo>
                    <a:pt x="49875" y="7126"/>
                  </a:lnTo>
                  <a:lnTo>
                    <a:pt x="51008" y="8660"/>
                  </a:lnTo>
                  <a:lnTo>
                    <a:pt x="51950" y="10247"/>
                  </a:lnTo>
                  <a:lnTo>
                    <a:pt x="52718" y="11963"/>
                  </a:lnTo>
                  <a:lnTo>
                    <a:pt x="53275" y="13732"/>
                  </a:lnTo>
                  <a:lnTo>
                    <a:pt x="53640" y="15552"/>
                  </a:lnTo>
                  <a:lnTo>
                    <a:pt x="53736" y="17477"/>
                  </a:lnTo>
                  <a:lnTo>
                    <a:pt x="53698" y="18231"/>
                  </a:lnTo>
                  <a:lnTo>
                    <a:pt x="53659" y="18907"/>
                  </a:lnTo>
                  <a:lnTo>
                    <a:pt x="53563" y="21378"/>
                  </a:lnTo>
                  <a:lnTo>
                    <a:pt x="55043" y="20728"/>
                  </a:lnTo>
                  <a:lnTo>
                    <a:pt x="56618" y="20286"/>
                  </a:lnTo>
                  <a:lnTo>
                    <a:pt x="58290" y="20000"/>
                  </a:lnTo>
                  <a:lnTo>
                    <a:pt x="60000" y="19895"/>
                  </a:lnTo>
                  <a:lnTo>
                    <a:pt x="61709" y="20000"/>
                  </a:lnTo>
                  <a:lnTo>
                    <a:pt x="63362" y="20286"/>
                  </a:lnTo>
                  <a:lnTo>
                    <a:pt x="64956" y="20728"/>
                  </a:lnTo>
                  <a:lnTo>
                    <a:pt x="66416" y="21378"/>
                  </a:lnTo>
                  <a:lnTo>
                    <a:pt x="66301" y="18907"/>
                  </a:lnTo>
                  <a:lnTo>
                    <a:pt x="66224" y="18179"/>
                  </a:lnTo>
                  <a:lnTo>
                    <a:pt x="66224" y="17477"/>
                  </a:lnTo>
                  <a:lnTo>
                    <a:pt x="66340" y="15552"/>
                  </a:lnTo>
                  <a:lnTo>
                    <a:pt x="66705" y="13680"/>
                  </a:lnTo>
                  <a:lnTo>
                    <a:pt x="67243" y="11911"/>
                  </a:lnTo>
                  <a:lnTo>
                    <a:pt x="68011" y="10247"/>
                  </a:lnTo>
                  <a:lnTo>
                    <a:pt x="68952" y="8608"/>
                  </a:lnTo>
                  <a:lnTo>
                    <a:pt x="70086" y="7126"/>
                  </a:lnTo>
                  <a:lnTo>
                    <a:pt x="71354" y="5747"/>
                  </a:lnTo>
                  <a:lnTo>
                    <a:pt x="72737" y="4473"/>
                  </a:lnTo>
                  <a:lnTo>
                    <a:pt x="74274" y="3328"/>
                  </a:lnTo>
                  <a:lnTo>
                    <a:pt x="75907" y="2366"/>
                  </a:lnTo>
                  <a:lnTo>
                    <a:pt x="77617" y="1508"/>
                  </a:lnTo>
                  <a:lnTo>
                    <a:pt x="79404" y="884"/>
                  </a:lnTo>
                  <a:lnTo>
                    <a:pt x="81268" y="390"/>
                  </a:lnTo>
                  <a:lnTo>
                    <a:pt x="83150" y="78"/>
                  </a:lnTo>
                  <a:lnTo>
                    <a:pt x="85091" y="0"/>
                  </a:lnTo>
                  <a:lnTo>
                    <a:pt x="87127" y="78"/>
                  </a:lnTo>
                  <a:lnTo>
                    <a:pt x="89087" y="442"/>
                  </a:lnTo>
                  <a:lnTo>
                    <a:pt x="91027" y="988"/>
                  </a:lnTo>
                  <a:lnTo>
                    <a:pt x="92814" y="1768"/>
                  </a:lnTo>
                  <a:lnTo>
                    <a:pt x="94524" y="2704"/>
                  </a:lnTo>
                  <a:lnTo>
                    <a:pt x="96119" y="3823"/>
                  </a:lnTo>
                  <a:lnTo>
                    <a:pt x="97579" y="5123"/>
                  </a:lnTo>
                  <a:lnTo>
                    <a:pt x="98885" y="6553"/>
                  </a:lnTo>
                  <a:lnTo>
                    <a:pt x="100019" y="8114"/>
                  </a:lnTo>
                  <a:lnTo>
                    <a:pt x="100999" y="9804"/>
                  </a:lnTo>
                  <a:lnTo>
                    <a:pt x="101767" y="11625"/>
                  </a:lnTo>
                  <a:lnTo>
                    <a:pt x="102343" y="13498"/>
                  </a:lnTo>
                  <a:lnTo>
                    <a:pt x="102670" y="15474"/>
                  </a:lnTo>
                  <a:lnTo>
                    <a:pt x="102824" y="17477"/>
                  </a:lnTo>
                  <a:lnTo>
                    <a:pt x="104975" y="40260"/>
                  </a:lnTo>
                  <a:lnTo>
                    <a:pt x="106609" y="41482"/>
                  </a:lnTo>
                  <a:lnTo>
                    <a:pt x="108146" y="42860"/>
                  </a:lnTo>
                  <a:lnTo>
                    <a:pt x="109548" y="44343"/>
                  </a:lnTo>
                  <a:lnTo>
                    <a:pt x="110797" y="45981"/>
                  </a:lnTo>
                  <a:lnTo>
                    <a:pt x="111930" y="47698"/>
                  </a:lnTo>
                  <a:lnTo>
                    <a:pt x="112910" y="49518"/>
                  </a:lnTo>
                  <a:lnTo>
                    <a:pt x="113698" y="51443"/>
                  </a:lnTo>
                  <a:lnTo>
                    <a:pt x="114370" y="53420"/>
                  </a:lnTo>
                  <a:lnTo>
                    <a:pt x="114831" y="55474"/>
                  </a:lnTo>
                  <a:lnTo>
                    <a:pt x="115081" y="57659"/>
                  </a:lnTo>
                  <a:lnTo>
                    <a:pt x="119634" y="88894"/>
                  </a:lnTo>
                  <a:lnTo>
                    <a:pt x="119634" y="88998"/>
                  </a:lnTo>
                  <a:lnTo>
                    <a:pt x="119673" y="89102"/>
                  </a:lnTo>
                  <a:lnTo>
                    <a:pt x="119788" y="90091"/>
                  </a:lnTo>
                  <a:lnTo>
                    <a:pt x="119942" y="91547"/>
                  </a:lnTo>
                  <a:lnTo>
                    <a:pt x="120000" y="93081"/>
                  </a:lnTo>
                  <a:lnTo>
                    <a:pt x="119865" y="95708"/>
                  </a:lnTo>
                  <a:lnTo>
                    <a:pt x="119538" y="98205"/>
                  </a:lnTo>
                  <a:lnTo>
                    <a:pt x="118943" y="100676"/>
                  </a:lnTo>
                  <a:lnTo>
                    <a:pt x="118194" y="102990"/>
                  </a:lnTo>
                  <a:lnTo>
                    <a:pt x="117233" y="105253"/>
                  </a:lnTo>
                  <a:lnTo>
                    <a:pt x="116080" y="107386"/>
                  </a:lnTo>
                  <a:lnTo>
                    <a:pt x="114755" y="109388"/>
                  </a:lnTo>
                  <a:lnTo>
                    <a:pt x="113275" y="111235"/>
                  </a:lnTo>
                  <a:lnTo>
                    <a:pt x="111623" y="112951"/>
                  </a:lnTo>
                  <a:lnTo>
                    <a:pt x="109855" y="114512"/>
                  </a:lnTo>
                  <a:lnTo>
                    <a:pt x="107953" y="115916"/>
                  </a:lnTo>
                  <a:lnTo>
                    <a:pt x="105917" y="117087"/>
                  </a:lnTo>
                  <a:lnTo>
                    <a:pt x="103804" y="118127"/>
                  </a:lnTo>
                  <a:lnTo>
                    <a:pt x="101536" y="118907"/>
                  </a:lnTo>
                  <a:lnTo>
                    <a:pt x="99212" y="119505"/>
                  </a:lnTo>
                  <a:lnTo>
                    <a:pt x="96849" y="119895"/>
                  </a:lnTo>
                  <a:lnTo>
                    <a:pt x="94370" y="120000"/>
                  </a:lnTo>
                  <a:lnTo>
                    <a:pt x="91892" y="119895"/>
                  </a:lnTo>
                  <a:lnTo>
                    <a:pt x="89490" y="119505"/>
                  </a:lnTo>
                  <a:lnTo>
                    <a:pt x="87204" y="118907"/>
                  </a:lnTo>
                  <a:lnTo>
                    <a:pt x="84937" y="118127"/>
                  </a:lnTo>
                  <a:lnTo>
                    <a:pt x="82824" y="117087"/>
                  </a:lnTo>
                  <a:lnTo>
                    <a:pt x="80787" y="115916"/>
                  </a:lnTo>
                  <a:lnTo>
                    <a:pt x="78904" y="114512"/>
                  </a:lnTo>
                  <a:lnTo>
                    <a:pt x="77118" y="112951"/>
                  </a:lnTo>
                  <a:lnTo>
                    <a:pt x="75485" y="111235"/>
                  </a:lnTo>
                  <a:lnTo>
                    <a:pt x="73986" y="109388"/>
                  </a:lnTo>
                  <a:lnTo>
                    <a:pt x="72680" y="107386"/>
                  </a:lnTo>
                  <a:lnTo>
                    <a:pt x="71508" y="105253"/>
                  </a:lnTo>
                  <a:lnTo>
                    <a:pt x="70566" y="102990"/>
                  </a:lnTo>
                  <a:lnTo>
                    <a:pt x="69798" y="100676"/>
                  </a:lnTo>
                  <a:lnTo>
                    <a:pt x="69221" y="98205"/>
                  </a:lnTo>
                  <a:lnTo>
                    <a:pt x="68895" y="95708"/>
                  </a:lnTo>
                  <a:lnTo>
                    <a:pt x="68780" y="93081"/>
                  </a:lnTo>
                  <a:lnTo>
                    <a:pt x="68780" y="80806"/>
                  </a:lnTo>
                  <a:lnTo>
                    <a:pt x="67166" y="81690"/>
                  </a:lnTo>
                  <a:lnTo>
                    <a:pt x="65494" y="82392"/>
                  </a:lnTo>
                  <a:lnTo>
                    <a:pt x="63746" y="82886"/>
                  </a:lnTo>
                  <a:lnTo>
                    <a:pt x="61902" y="83172"/>
                  </a:lnTo>
                  <a:lnTo>
                    <a:pt x="60000" y="83276"/>
                  </a:lnTo>
                  <a:lnTo>
                    <a:pt x="58117" y="83172"/>
                  </a:lnTo>
                  <a:lnTo>
                    <a:pt x="56253" y="82886"/>
                  </a:lnTo>
                  <a:lnTo>
                    <a:pt x="54505" y="82340"/>
                  </a:lnTo>
                  <a:lnTo>
                    <a:pt x="52795" y="81664"/>
                  </a:lnTo>
                  <a:lnTo>
                    <a:pt x="51219" y="80806"/>
                  </a:lnTo>
                  <a:lnTo>
                    <a:pt x="51219" y="93081"/>
                  </a:lnTo>
                  <a:lnTo>
                    <a:pt x="51123" y="95708"/>
                  </a:lnTo>
                  <a:lnTo>
                    <a:pt x="50758" y="98205"/>
                  </a:lnTo>
                  <a:lnTo>
                    <a:pt x="50201" y="100676"/>
                  </a:lnTo>
                  <a:lnTo>
                    <a:pt x="49452" y="102990"/>
                  </a:lnTo>
                  <a:lnTo>
                    <a:pt x="48453" y="105253"/>
                  </a:lnTo>
                  <a:lnTo>
                    <a:pt x="47339" y="107386"/>
                  </a:lnTo>
                  <a:lnTo>
                    <a:pt x="46013" y="109388"/>
                  </a:lnTo>
                  <a:lnTo>
                    <a:pt x="44534" y="111235"/>
                  </a:lnTo>
                  <a:lnTo>
                    <a:pt x="42881" y="112951"/>
                  </a:lnTo>
                  <a:lnTo>
                    <a:pt x="41114" y="114512"/>
                  </a:lnTo>
                  <a:lnTo>
                    <a:pt x="39212" y="115916"/>
                  </a:lnTo>
                  <a:lnTo>
                    <a:pt x="37175" y="117087"/>
                  </a:lnTo>
                  <a:lnTo>
                    <a:pt x="35024" y="118127"/>
                  </a:lnTo>
                  <a:lnTo>
                    <a:pt x="32814" y="118907"/>
                  </a:lnTo>
                  <a:lnTo>
                    <a:pt x="30470" y="119505"/>
                  </a:lnTo>
                  <a:lnTo>
                    <a:pt x="28069" y="119895"/>
                  </a:lnTo>
                  <a:lnTo>
                    <a:pt x="25629" y="120000"/>
                  </a:lnTo>
                  <a:lnTo>
                    <a:pt x="23150" y="119895"/>
                  </a:lnTo>
                  <a:lnTo>
                    <a:pt x="20749" y="119505"/>
                  </a:lnTo>
                  <a:lnTo>
                    <a:pt x="18424" y="118907"/>
                  </a:lnTo>
                  <a:lnTo>
                    <a:pt x="16195" y="118127"/>
                  </a:lnTo>
                  <a:lnTo>
                    <a:pt x="14063" y="117087"/>
                  </a:lnTo>
                  <a:lnTo>
                    <a:pt x="12007" y="115916"/>
                  </a:lnTo>
                  <a:lnTo>
                    <a:pt x="10124" y="114512"/>
                  </a:lnTo>
                  <a:lnTo>
                    <a:pt x="8338" y="112951"/>
                  </a:lnTo>
                  <a:lnTo>
                    <a:pt x="6705" y="111235"/>
                  </a:lnTo>
                  <a:lnTo>
                    <a:pt x="5206" y="109388"/>
                  </a:lnTo>
                  <a:lnTo>
                    <a:pt x="3900" y="107386"/>
                  </a:lnTo>
                  <a:lnTo>
                    <a:pt x="2766" y="105253"/>
                  </a:lnTo>
                  <a:lnTo>
                    <a:pt x="1786" y="102990"/>
                  </a:lnTo>
                  <a:lnTo>
                    <a:pt x="1018" y="100676"/>
                  </a:lnTo>
                  <a:lnTo>
                    <a:pt x="480" y="98205"/>
                  </a:lnTo>
                  <a:lnTo>
                    <a:pt x="115" y="95708"/>
                  </a:lnTo>
                  <a:lnTo>
                    <a:pt x="0" y="93081"/>
                  </a:lnTo>
                  <a:lnTo>
                    <a:pt x="38" y="91547"/>
                  </a:lnTo>
                  <a:lnTo>
                    <a:pt x="172" y="90091"/>
                  </a:lnTo>
                  <a:lnTo>
                    <a:pt x="288" y="89102"/>
                  </a:lnTo>
                  <a:lnTo>
                    <a:pt x="288" y="88998"/>
                  </a:lnTo>
                  <a:lnTo>
                    <a:pt x="326" y="88894"/>
                  </a:lnTo>
                  <a:lnTo>
                    <a:pt x="4879" y="57659"/>
                  </a:lnTo>
                  <a:lnTo>
                    <a:pt x="5129" y="55474"/>
                  </a:lnTo>
                  <a:lnTo>
                    <a:pt x="5609" y="53420"/>
                  </a:lnTo>
                  <a:lnTo>
                    <a:pt x="6263" y="51443"/>
                  </a:lnTo>
                  <a:lnTo>
                    <a:pt x="7070" y="49518"/>
                  </a:lnTo>
                  <a:lnTo>
                    <a:pt x="8049" y="47698"/>
                  </a:lnTo>
                  <a:lnTo>
                    <a:pt x="9183" y="45981"/>
                  </a:lnTo>
                  <a:lnTo>
                    <a:pt x="10413" y="44343"/>
                  </a:lnTo>
                  <a:lnTo>
                    <a:pt x="11834" y="42808"/>
                  </a:lnTo>
                  <a:lnTo>
                    <a:pt x="13371" y="41482"/>
                  </a:lnTo>
                  <a:lnTo>
                    <a:pt x="15004" y="40260"/>
                  </a:lnTo>
                  <a:lnTo>
                    <a:pt x="17156" y="17477"/>
                  </a:lnTo>
                  <a:lnTo>
                    <a:pt x="17291" y="15474"/>
                  </a:lnTo>
                  <a:lnTo>
                    <a:pt x="17617" y="13498"/>
                  </a:lnTo>
                  <a:lnTo>
                    <a:pt x="18213" y="11625"/>
                  </a:lnTo>
                  <a:lnTo>
                    <a:pt x="18962" y="9804"/>
                  </a:lnTo>
                  <a:lnTo>
                    <a:pt x="19961" y="8114"/>
                  </a:lnTo>
                  <a:lnTo>
                    <a:pt x="21075" y="6553"/>
                  </a:lnTo>
                  <a:lnTo>
                    <a:pt x="22382" y="5123"/>
                  </a:lnTo>
                  <a:lnTo>
                    <a:pt x="23842" y="3823"/>
                  </a:lnTo>
                  <a:lnTo>
                    <a:pt x="25456" y="2704"/>
                  </a:lnTo>
                  <a:lnTo>
                    <a:pt x="27166" y="1768"/>
                  </a:lnTo>
                  <a:lnTo>
                    <a:pt x="28952" y="988"/>
                  </a:lnTo>
                  <a:lnTo>
                    <a:pt x="30874" y="442"/>
                  </a:lnTo>
                  <a:lnTo>
                    <a:pt x="32833" y="78"/>
                  </a:lnTo>
                  <a:lnTo>
                    <a:pt x="3488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88" name="Google Shape;288;p34"/>
            <p:cNvSpPr/>
            <p:nvPr/>
          </p:nvSpPr>
          <p:spPr>
            <a:xfrm>
              <a:off x="1416100" y="3179731"/>
              <a:ext cx="507000" cy="297900"/>
            </a:xfrm>
            <a:custGeom>
              <a:rect b="b" l="l" r="r" t="t"/>
              <a:pathLst>
                <a:path extrusionOk="0" h="120000" w="120000">
                  <a:moveTo>
                    <a:pt x="58859" y="0"/>
                  </a:moveTo>
                  <a:lnTo>
                    <a:pt x="66787" y="738"/>
                  </a:lnTo>
                  <a:lnTo>
                    <a:pt x="74389" y="2953"/>
                  </a:lnTo>
                  <a:lnTo>
                    <a:pt x="81556" y="5723"/>
                  </a:lnTo>
                  <a:lnTo>
                    <a:pt x="88506" y="9969"/>
                  </a:lnTo>
                  <a:lnTo>
                    <a:pt x="95131" y="15138"/>
                  </a:lnTo>
                  <a:lnTo>
                    <a:pt x="101104" y="21046"/>
                  </a:lnTo>
                  <a:lnTo>
                    <a:pt x="106425" y="28061"/>
                  </a:lnTo>
                  <a:lnTo>
                    <a:pt x="111203" y="35446"/>
                  </a:lnTo>
                  <a:lnTo>
                    <a:pt x="114895" y="43753"/>
                  </a:lnTo>
                  <a:lnTo>
                    <a:pt x="117828" y="52615"/>
                  </a:lnTo>
                  <a:lnTo>
                    <a:pt x="119457" y="61661"/>
                  </a:lnTo>
                  <a:lnTo>
                    <a:pt x="120000" y="71446"/>
                  </a:lnTo>
                  <a:lnTo>
                    <a:pt x="118588" y="109292"/>
                  </a:lnTo>
                  <a:lnTo>
                    <a:pt x="117936" y="113723"/>
                  </a:lnTo>
                  <a:lnTo>
                    <a:pt x="116524" y="117230"/>
                  </a:lnTo>
                  <a:lnTo>
                    <a:pt x="114244" y="119446"/>
                  </a:lnTo>
                  <a:lnTo>
                    <a:pt x="111855" y="120000"/>
                  </a:lnTo>
                  <a:lnTo>
                    <a:pt x="109140" y="119446"/>
                  </a:lnTo>
                  <a:lnTo>
                    <a:pt x="97194" y="110953"/>
                  </a:lnTo>
                  <a:lnTo>
                    <a:pt x="84380" y="104676"/>
                  </a:lnTo>
                  <a:lnTo>
                    <a:pt x="71457" y="99876"/>
                  </a:lnTo>
                  <a:lnTo>
                    <a:pt x="58316" y="96923"/>
                  </a:lnTo>
                  <a:lnTo>
                    <a:pt x="44959" y="96000"/>
                  </a:lnTo>
                  <a:lnTo>
                    <a:pt x="32579" y="96923"/>
                  </a:lnTo>
                  <a:lnTo>
                    <a:pt x="20199" y="99507"/>
                  </a:lnTo>
                  <a:lnTo>
                    <a:pt x="8470" y="103569"/>
                  </a:lnTo>
                  <a:lnTo>
                    <a:pt x="5647" y="103938"/>
                  </a:lnTo>
                  <a:lnTo>
                    <a:pt x="3366" y="102276"/>
                  </a:lnTo>
                  <a:lnTo>
                    <a:pt x="1303" y="99507"/>
                  </a:lnTo>
                  <a:lnTo>
                    <a:pt x="217" y="95630"/>
                  </a:lnTo>
                  <a:lnTo>
                    <a:pt x="0" y="91015"/>
                  </a:lnTo>
                  <a:lnTo>
                    <a:pt x="1737" y="68307"/>
                  </a:lnTo>
                  <a:lnTo>
                    <a:pt x="2714" y="58523"/>
                  </a:lnTo>
                  <a:lnTo>
                    <a:pt x="4778" y="48738"/>
                  </a:lnTo>
                  <a:lnTo>
                    <a:pt x="7927" y="39692"/>
                  </a:lnTo>
                  <a:lnTo>
                    <a:pt x="11837" y="31200"/>
                  </a:lnTo>
                  <a:lnTo>
                    <a:pt x="16723" y="23446"/>
                  </a:lnTo>
                  <a:lnTo>
                    <a:pt x="22262" y="16800"/>
                  </a:lnTo>
                  <a:lnTo>
                    <a:pt x="28669" y="11261"/>
                  </a:lnTo>
                  <a:lnTo>
                    <a:pt x="35402" y="6461"/>
                  </a:lnTo>
                  <a:lnTo>
                    <a:pt x="42895" y="2953"/>
                  </a:lnTo>
                  <a:lnTo>
                    <a:pt x="50714" y="738"/>
                  </a:lnTo>
                  <a:lnTo>
                    <a:pt x="588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289" name="Google Shape;289;p34"/>
          <p:cNvGrpSpPr/>
          <p:nvPr/>
        </p:nvGrpSpPr>
        <p:grpSpPr>
          <a:xfrm>
            <a:off x="4473120" y="3447137"/>
            <a:ext cx="197759" cy="273098"/>
            <a:chOff x="5289550" y="2900363"/>
            <a:chExt cx="2187600" cy="3021000"/>
          </a:xfrm>
        </p:grpSpPr>
        <p:sp>
          <p:nvSpPr>
            <p:cNvPr id="290" name="Google Shape;290;p34"/>
            <p:cNvSpPr/>
            <p:nvPr/>
          </p:nvSpPr>
          <p:spPr>
            <a:xfrm>
              <a:off x="5289550" y="2900363"/>
              <a:ext cx="2187600" cy="3021000"/>
            </a:xfrm>
            <a:custGeom>
              <a:rect b="b" l="l" r="r" t="t"/>
              <a:pathLst>
                <a:path extrusionOk="0" h="120000" w="120000">
                  <a:moveTo>
                    <a:pt x="14145" y="104172"/>
                  </a:moveTo>
                  <a:lnTo>
                    <a:pt x="12187" y="111928"/>
                  </a:lnTo>
                  <a:lnTo>
                    <a:pt x="96757" y="111928"/>
                  </a:lnTo>
                  <a:lnTo>
                    <a:pt x="92927" y="104172"/>
                  </a:lnTo>
                  <a:lnTo>
                    <a:pt x="14145" y="104172"/>
                  </a:lnTo>
                  <a:close/>
                  <a:moveTo>
                    <a:pt x="82350" y="10026"/>
                  </a:moveTo>
                  <a:lnTo>
                    <a:pt x="65897" y="13431"/>
                  </a:lnTo>
                  <a:lnTo>
                    <a:pt x="64983" y="13526"/>
                  </a:lnTo>
                  <a:lnTo>
                    <a:pt x="64026" y="13526"/>
                  </a:lnTo>
                  <a:lnTo>
                    <a:pt x="63808" y="13526"/>
                  </a:lnTo>
                  <a:lnTo>
                    <a:pt x="63416" y="13526"/>
                  </a:lnTo>
                  <a:lnTo>
                    <a:pt x="62850" y="13526"/>
                  </a:lnTo>
                  <a:lnTo>
                    <a:pt x="62110" y="13557"/>
                  </a:lnTo>
                  <a:lnTo>
                    <a:pt x="61240" y="13557"/>
                  </a:lnTo>
                  <a:lnTo>
                    <a:pt x="60239" y="13652"/>
                  </a:lnTo>
                  <a:lnTo>
                    <a:pt x="59107" y="13715"/>
                  </a:lnTo>
                  <a:lnTo>
                    <a:pt x="57845" y="13809"/>
                  </a:lnTo>
                  <a:lnTo>
                    <a:pt x="56496" y="13967"/>
                  </a:lnTo>
                  <a:lnTo>
                    <a:pt x="55016" y="14156"/>
                  </a:lnTo>
                  <a:lnTo>
                    <a:pt x="53449" y="14408"/>
                  </a:lnTo>
                  <a:lnTo>
                    <a:pt x="51838" y="14692"/>
                  </a:lnTo>
                  <a:lnTo>
                    <a:pt x="50184" y="15070"/>
                  </a:lnTo>
                  <a:lnTo>
                    <a:pt x="48443" y="15480"/>
                  </a:lnTo>
                  <a:lnTo>
                    <a:pt x="46615" y="15985"/>
                  </a:lnTo>
                  <a:lnTo>
                    <a:pt x="44831" y="16521"/>
                  </a:lnTo>
                  <a:lnTo>
                    <a:pt x="42959" y="17183"/>
                  </a:lnTo>
                  <a:lnTo>
                    <a:pt x="41088" y="17908"/>
                  </a:lnTo>
                  <a:lnTo>
                    <a:pt x="39216" y="18759"/>
                  </a:lnTo>
                  <a:lnTo>
                    <a:pt x="37344" y="19674"/>
                  </a:lnTo>
                  <a:lnTo>
                    <a:pt x="35516" y="20714"/>
                  </a:lnTo>
                  <a:lnTo>
                    <a:pt x="33645" y="21849"/>
                  </a:lnTo>
                  <a:lnTo>
                    <a:pt x="31860" y="23110"/>
                  </a:lnTo>
                  <a:lnTo>
                    <a:pt x="30119" y="24466"/>
                  </a:lnTo>
                  <a:lnTo>
                    <a:pt x="28378" y="25980"/>
                  </a:lnTo>
                  <a:lnTo>
                    <a:pt x="26768" y="27588"/>
                  </a:lnTo>
                  <a:lnTo>
                    <a:pt x="25201" y="29322"/>
                  </a:lnTo>
                  <a:lnTo>
                    <a:pt x="23764" y="31245"/>
                  </a:lnTo>
                  <a:lnTo>
                    <a:pt x="22372" y="33294"/>
                  </a:lnTo>
                  <a:lnTo>
                    <a:pt x="21066" y="35470"/>
                  </a:lnTo>
                  <a:lnTo>
                    <a:pt x="19891" y="37866"/>
                  </a:lnTo>
                  <a:lnTo>
                    <a:pt x="18890" y="40388"/>
                  </a:lnTo>
                  <a:lnTo>
                    <a:pt x="17976" y="43068"/>
                  </a:lnTo>
                  <a:lnTo>
                    <a:pt x="16887" y="47009"/>
                  </a:lnTo>
                  <a:lnTo>
                    <a:pt x="16060" y="50856"/>
                  </a:lnTo>
                  <a:lnTo>
                    <a:pt x="15451" y="54576"/>
                  </a:lnTo>
                  <a:lnTo>
                    <a:pt x="15103" y="58202"/>
                  </a:lnTo>
                  <a:lnTo>
                    <a:pt x="14885" y="61702"/>
                  </a:lnTo>
                  <a:lnTo>
                    <a:pt x="14885" y="65076"/>
                  </a:lnTo>
                  <a:lnTo>
                    <a:pt x="15016" y="68323"/>
                  </a:lnTo>
                  <a:lnTo>
                    <a:pt x="15321" y="71445"/>
                  </a:lnTo>
                  <a:lnTo>
                    <a:pt x="15712" y="74408"/>
                  </a:lnTo>
                  <a:lnTo>
                    <a:pt x="16278" y="77214"/>
                  </a:lnTo>
                  <a:lnTo>
                    <a:pt x="16887" y="79894"/>
                  </a:lnTo>
                  <a:lnTo>
                    <a:pt x="17540" y="82417"/>
                  </a:lnTo>
                  <a:lnTo>
                    <a:pt x="18237" y="84750"/>
                  </a:lnTo>
                  <a:lnTo>
                    <a:pt x="19064" y="86925"/>
                  </a:lnTo>
                  <a:lnTo>
                    <a:pt x="19804" y="88943"/>
                  </a:lnTo>
                  <a:lnTo>
                    <a:pt x="20631" y="90772"/>
                  </a:lnTo>
                  <a:lnTo>
                    <a:pt x="21371" y="92380"/>
                  </a:lnTo>
                  <a:lnTo>
                    <a:pt x="22067" y="93830"/>
                  </a:lnTo>
                  <a:lnTo>
                    <a:pt x="22720" y="95091"/>
                  </a:lnTo>
                  <a:lnTo>
                    <a:pt x="23329" y="96132"/>
                  </a:lnTo>
                  <a:lnTo>
                    <a:pt x="75734" y="96132"/>
                  </a:lnTo>
                  <a:lnTo>
                    <a:pt x="85527" y="89038"/>
                  </a:lnTo>
                  <a:lnTo>
                    <a:pt x="84526" y="87903"/>
                  </a:lnTo>
                  <a:lnTo>
                    <a:pt x="83482" y="86642"/>
                  </a:lnTo>
                  <a:lnTo>
                    <a:pt x="82263" y="85191"/>
                  </a:lnTo>
                  <a:lnTo>
                    <a:pt x="80957" y="83615"/>
                  </a:lnTo>
                  <a:lnTo>
                    <a:pt x="79564" y="81975"/>
                  </a:lnTo>
                  <a:lnTo>
                    <a:pt x="78128" y="80178"/>
                  </a:lnTo>
                  <a:lnTo>
                    <a:pt x="76648" y="78349"/>
                  </a:lnTo>
                  <a:lnTo>
                    <a:pt x="75125" y="76426"/>
                  </a:lnTo>
                  <a:lnTo>
                    <a:pt x="73558" y="74440"/>
                  </a:lnTo>
                  <a:lnTo>
                    <a:pt x="72034" y="72422"/>
                  </a:lnTo>
                  <a:lnTo>
                    <a:pt x="70511" y="70373"/>
                  </a:lnTo>
                  <a:lnTo>
                    <a:pt x="69031" y="68292"/>
                  </a:lnTo>
                  <a:lnTo>
                    <a:pt x="67551" y="66211"/>
                  </a:lnTo>
                  <a:lnTo>
                    <a:pt x="66071" y="64161"/>
                  </a:lnTo>
                  <a:lnTo>
                    <a:pt x="64766" y="62080"/>
                  </a:lnTo>
                  <a:lnTo>
                    <a:pt x="63460" y="60063"/>
                  </a:lnTo>
                  <a:lnTo>
                    <a:pt x="62285" y="58076"/>
                  </a:lnTo>
                  <a:lnTo>
                    <a:pt x="61240" y="56184"/>
                  </a:lnTo>
                  <a:lnTo>
                    <a:pt x="60282" y="54324"/>
                  </a:lnTo>
                  <a:lnTo>
                    <a:pt x="59455" y="52559"/>
                  </a:lnTo>
                  <a:lnTo>
                    <a:pt x="58803" y="50919"/>
                  </a:lnTo>
                  <a:lnTo>
                    <a:pt x="58324" y="49374"/>
                  </a:lnTo>
                  <a:lnTo>
                    <a:pt x="57932" y="47955"/>
                  </a:lnTo>
                  <a:lnTo>
                    <a:pt x="57932" y="47104"/>
                  </a:lnTo>
                  <a:lnTo>
                    <a:pt x="58150" y="46316"/>
                  </a:lnTo>
                  <a:lnTo>
                    <a:pt x="58541" y="45591"/>
                  </a:lnTo>
                  <a:lnTo>
                    <a:pt x="59194" y="44929"/>
                  </a:lnTo>
                  <a:lnTo>
                    <a:pt x="59978" y="44330"/>
                  </a:lnTo>
                  <a:lnTo>
                    <a:pt x="60935" y="43888"/>
                  </a:lnTo>
                  <a:lnTo>
                    <a:pt x="61980" y="43604"/>
                  </a:lnTo>
                  <a:lnTo>
                    <a:pt x="63112" y="43447"/>
                  </a:lnTo>
                  <a:lnTo>
                    <a:pt x="64200" y="43447"/>
                  </a:lnTo>
                  <a:lnTo>
                    <a:pt x="65288" y="43667"/>
                  </a:lnTo>
                  <a:lnTo>
                    <a:pt x="66289" y="44014"/>
                  </a:lnTo>
                  <a:lnTo>
                    <a:pt x="67247" y="44487"/>
                  </a:lnTo>
                  <a:lnTo>
                    <a:pt x="67290" y="44550"/>
                  </a:lnTo>
                  <a:lnTo>
                    <a:pt x="67551" y="44708"/>
                  </a:lnTo>
                  <a:lnTo>
                    <a:pt x="67943" y="44929"/>
                  </a:lnTo>
                  <a:lnTo>
                    <a:pt x="68509" y="45181"/>
                  </a:lnTo>
                  <a:lnTo>
                    <a:pt x="69118" y="45465"/>
                  </a:lnTo>
                  <a:lnTo>
                    <a:pt x="69945" y="45811"/>
                  </a:lnTo>
                  <a:lnTo>
                    <a:pt x="70729" y="46127"/>
                  </a:lnTo>
                  <a:lnTo>
                    <a:pt x="71686" y="46410"/>
                  </a:lnTo>
                  <a:lnTo>
                    <a:pt x="72687" y="46663"/>
                  </a:lnTo>
                  <a:lnTo>
                    <a:pt x="74080" y="46883"/>
                  </a:lnTo>
                  <a:lnTo>
                    <a:pt x="75429" y="46978"/>
                  </a:lnTo>
                  <a:lnTo>
                    <a:pt x="76648" y="46852"/>
                  </a:lnTo>
                  <a:lnTo>
                    <a:pt x="77867" y="46600"/>
                  </a:lnTo>
                  <a:lnTo>
                    <a:pt x="78955" y="46158"/>
                  </a:lnTo>
                  <a:lnTo>
                    <a:pt x="80087" y="45591"/>
                  </a:lnTo>
                  <a:lnTo>
                    <a:pt x="81175" y="44771"/>
                  </a:lnTo>
                  <a:lnTo>
                    <a:pt x="82045" y="44235"/>
                  </a:lnTo>
                  <a:lnTo>
                    <a:pt x="83003" y="43825"/>
                  </a:lnTo>
                  <a:lnTo>
                    <a:pt x="84091" y="43541"/>
                  </a:lnTo>
                  <a:lnTo>
                    <a:pt x="85179" y="43447"/>
                  </a:lnTo>
                  <a:lnTo>
                    <a:pt x="86311" y="43478"/>
                  </a:lnTo>
                  <a:lnTo>
                    <a:pt x="87355" y="43699"/>
                  </a:lnTo>
                  <a:lnTo>
                    <a:pt x="88400" y="44109"/>
                  </a:lnTo>
                  <a:lnTo>
                    <a:pt x="101153" y="50257"/>
                  </a:lnTo>
                  <a:lnTo>
                    <a:pt x="101893" y="50541"/>
                  </a:lnTo>
                  <a:lnTo>
                    <a:pt x="102676" y="50698"/>
                  </a:lnTo>
                  <a:lnTo>
                    <a:pt x="103373" y="50761"/>
                  </a:lnTo>
                  <a:lnTo>
                    <a:pt x="103982" y="50730"/>
                  </a:lnTo>
                  <a:lnTo>
                    <a:pt x="104504" y="50667"/>
                  </a:lnTo>
                  <a:lnTo>
                    <a:pt x="104940" y="50541"/>
                  </a:lnTo>
                  <a:lnTo>
                    <a:pt x="105462" y="50383"/>
                  </a:lnTo>
                  <a:lnTo>
                    <a:pt x="106071" y="50068"/>
                  </a:lnTo>
                  <a:lnTo>
                    <a:pt x="106594" y="49689"/>
                  </a:lnTo>
                  <a:lnTo>
                    <a:pt x="107116" y="49122"/>
                  </a:lnTo>
                  <a:lnTo>
                    <a:pt x="108030" y="47735"/>
                  </a:lnTo>
                  <a:lnTo>
                    <a:pt x="80696" y="18066"/>
                  </a:lnTo>
                  <a:lnTo>
                    <a:pt x="80174" y="17404"/>
                  </a:lnTo>
                  <a:lnTo>
                    <a:pt x="79869" y="16678"/>
                  </a:lnTo>
                  <a:lnTo>
                    <a:pt x="79782" y="15953"/>
                  </a:lnTo>
                  <a:lnTo>
                    <a:pt x="79825" y="15165"/>
                  </a:lnTo>
                  <a:lnTo>
                    <a:pt x="80130" y="14440"/>
                  </a:lnTo>
                  <a:lnTo>
                    <a:pt x="82350" y="10026"/>
                  </a:lnTo>
                  <a:close/>
                  <a:moveTo>
                    <a:pt x="91099" y="0"/>
                  </a:moveTo>
                  <a:lnTo>
                    <a:pt x="92317" y="31"/>
                  </a:lnTo>
                  <a:lnTo>
                    <a:pt x="93449" y="283"/>
                  </a:lnTo>
                  <a:lnTo>
                    <a:pt x="94537" y="693"/>
                  </a:lnTo>
                  <a:lnTo>
                    <a:pt x="95451" y="1261"/>
                  </a:lnTo>
                  <a:lnTo>
                    <a:pt x="96191" y="2017"/>
                  </a:lnTo>
                  <a:lnTo>
                    <a:pt x="96670" y="2774"/>
                  </a:lnTo>
                  <a:lnTo>
                    <a:pt x="96887" y="3657"/>
                  </a:lnTo>
                  <a:lnTo>
                    <a:pt x="96887" y="4540"/>
                  </a:lnTo>
                  <a:lnTo>
                    <a:pt x="96583" y="5423"/>
                  </a:lnTo>
                  <a:lnTo>
                    <a:pt x="91490" y="15323"/>
                  </a:lnTo>
                  <a:lnTo>
                    <a:pt x="119042" y="45244"/>
                  </a:lnTo>
                  <a:lnTo>
                    <a:pt x="119608" y="45969"/>
                  </a:lnTo>
                  <a:lnTo>
                    <a:pt x="119912" y="46789"/>
                  </a:lnTo>
                  <a:lnTo>
                    <a:pt x="119999" y="47640"/>
                  </a:lnTo>
                  <a:lnTo>
                    <a:pt x="119825" y="48460"/>
                  </a:lnTo>
                  <a:lnTo>
                    <a:pt x="119390" y="49280"/>
                  </a:lnTo>
                  <a:lnTo>
                    <a:pt x="116996" y="52716"/>
                  </a:lnTo>
                  <a:lnTo>
                    <a:pt x="116126" y="53883"/>
                  </a:lnTo>
                  <a:lnTo>
                    <a:pt x="114994" y="54955"/>
                  </a:lnTo>
                  <a:lnTo>
                    <a:pt x="113732" y="55901"/>
                  </a:lnTo>
                  <a:lnTo>
                    <a:pt x="112295" y="56752"/>
                  </a:lnTo>
                  <a:lnTo>
                    <a:pt x="110729" y="57446"/>
                  </a:lnTo>
                  <a:lnTo>
                    <a:pt x="109075" y="58013"/>
                  </a:lnTo>
                  <a:lnTo>
                    <a:pt x="107334" y="58423"/>
                  </a:lnTo>
                  <a:lnTo>
                    <a:pt x="105505" y="58707"/>
                  </a:lnTo>
                  <a:lnTo>
                    <a:pt x="103677" y="58770"/>
                  </a:lnTo>
                  <a:lnTo>
                    <a:pt x="101806" y="58738"/>
                  </a:lnTo>
                  <a:lnTo>
                    <a:pt x="100021" y="58518"/>
                  </a:lnTo>
                  <a:lnTo>
                    <a:pt x="98280" y="58171"/>
                  </a:lnTo>
                  <a:lnTo>
                    <a:pt x="96539" y="57603"/>
                  </a:lnTo>
                  <a:lnTo>
                    <a:pt x="94972" y="56941"/>
                  </a:lnTo>
                  <a:lnTo>
                    <a:pt x="85788" y="52527"/>
                  </a:lnTo>
                  <a:lnTo>
                    <a:pt x="84004" y="53347"/>
                  </a:lnTo>
                  <a:lnTo>
                    <a:pt x="82219" y="53977"/>
                  </a:lnTo>
                  <a:lnTo>
                    <a:pt x="80304" y="54513"/>
                  </a:lnTo>
                  <a:lnTo>
                    <a:pt x="78302" y="54829"/>
                  </a:lnTo>
                  <a:lnTo>
                    <a:pt x="76300" y="54986"/>
                  </a:lnTo>
                  <a:lnTo>
                    <a:pt x="74341" y="54986"/>
                  </a:lnTo>
                  <a:lnTo>
                    <a:pt x="72383" y="54860"/>
                  </a:lnTo>
                  <a:lnTo>
                    <a:pt x="73514" y="56657"/>
                  </a:lnTo>
                  <a:lnTo>
                    <a:pt x="74733" y="58581"/>
                  </a:lnTo>
                  <a:lnTo>
                    <a:pt x="76039" y="60535"/>
                  </a:lnTo>
                  <a:lnTo>
                    <a:pt x="77388" y="62553"/>
                  </a:lnTo>
                  <a:lnTo>
                    <a:pt x="78868" y="64603"/>
                  </a:lnTo>
                  <a:lnTo>
                    <a:pt x="80391" y="66652"/>
                  </a:lnTo>
                  <a:lnTo>
                    <a:pt x="81915" y="68702"/>
                  </a:lnTo>
                  <a:lnTo>
                    <a:pt x="83482" y="70751"/>
                  </a:lnTo>
                  <a:lnTo>
                    <a:pt x="85048" y="72769"/>
                  </a:lnTo>
                  <a:lnTo>
                    <a:pt x="86615" y="74724"/>
                  </a:lnTo>
                  <a:lnTo>
                    <a:pt x="88182" y="76678"/>
                  </a:lnTo>
                  <a:lnTo>
                    <a:pt x="89662" y="78539"/>
                  </a:lnTo>
                  <a:lnTo>
                    <a:pt x="91142" y="80304"/>
                  </a:lnTo>
                  <a:lnTo>
                    <a:pt x="92578" y="81975"/>
                  </a:lnTo>
                  <a:lnTo>
                    <a:pt x="93884" y="83552"/>
                  </a:lnTo>
                  <a:lnTo>
                    <a:pt x="95146" y="84971"/>
                  </a:lnTo>
                  <a:lnTo>
                    <a:pt x="96235" y="86295"/>
                  </a:lnTo>
                  <a:lnTo>
                    <a:pt x="97279" y="87430"/>
                  </a:lnTo>
                  <a:lnTo>
                    <a:pt x="97758" y="88155"/>
                  </a:lnTo>
                  <a:lnTo>
                    <a:pt x="98063" y="88880"/>
                  </a:lnTo>
                  <a:lnTo>
                    <a:pt x="98150" y="89668"/>
                  </a:lnTo>
                  <a:lnTo>
                    <a:pt x="98063" y="90425"/>
                  </a:lnTo>
                  <a:lnTo>
                    <a:pt x="97714" y="91150"/>
                  </a:lnTo>
                  <a:lnTo>
                    <a:pt x="97192" y="91844"/>
                  </a:lnTo>
                  <a:lnTo>
                    <a:pt x="96539" y="92475"/>
                  </a:lnTo>
                  <a:lnTo>
                    <a:pt x="91447" y="96132"/>
                  </a:lnTo>
                  <a:lnTo>
                    <a:pt x="96844" y="96132"/>
                  </a:lnTo>
                  <a:lnTo>
                    <a:pt x="97976" y="96227"/>
                  </a:lnTo>
                  <a:lnTo>
                    <a:pt x="99064" y="96479"/>
                  </a:lnTo>
                  <a:lnTo>
                    <a:pt x="100021" y="96857"/>
                  </a:lnTo>
                  <a:lnTo>
                    <a:pt x="100892" y="97425"/>
                  </a:lnTo>
                  <a:lnTo>
                    <a:pt x="101545" y="98087"/>
                  </a:lnTo>
                  <a:lnTo>
                    <a:pt x="102067" y="98812"/>
                  </a:lnTo>
                  <a:lnTo>
                    <a:pt x="109858" y="114608"/>
                  </a:lnTo>
                  <a:lnTo>
                    <a:pt x="110076" y="115396"/>
                  </a:lnTo>
                  <a:lnTo>
                    <a:pt x="110163" y="116153"/>
                  </a:lnTo>
                  <a:lnTo>
                    <a:pt x="110032" y="116878"/>
                  </a:lnTo>
                  <a:lnTo>
                    <a:pt x="109684" y="117603"/>
                  </a:lnTo>
                  <a:lnTo>
                    <a:pt x="109118" y="118297"/>
                  </a:lnTo>
                  <a:lnTo>
                    <a:pt x="108465" y="118896"/>
                  </a:lnTo>
                  <a:lnTo>
                    <a:pt x="107638" y="119369"/>
                  </a:lnTo>
                  <a:lnTo>
                    <a:pt x="106724" y="119684"/>
                  </a:lnTo>
                  <a:lnTo>
                    <a:pt x="105680" y="119905"/>
                  </a:lnTo>
                  <a:lnTo>
                    <a:pt x="104635" y="120000"/>
                  </a:lnTo>
                  <a:lnTo>
                    <a:pt x="5571" y="120000"/>
                  </a:lnTo>
                  <a:lnTo>
                    <a:pt x="4352" y="119905"/>
                  </a:lnTo>
                  <a:lnTo>
                    <a:pt x="3177" y="119621"/>
                  </a:lnTo>
                  <a:lnTo>
                    <a:pt x="2176" y="119148"/>
                  </a:lnTo>
                  <a:lnTo>
                    <a:pt x="1262" y="118581"/>
                  </a:lnTo>
                  <a:lnTo>
                    <a:pt x="609" y="117824"/>
                  </a:lnTo>
                  <a:lnTo>
                    <a:pt x="130" y="117004"/>
                  </a:lnTo>
                  <a:lnTo>
                    <a:pt x="0" y="116153"/>
                  </a:lnTo>
                  <a:lnTo>
                    <a:pt x="43" y="115270"/>
                  </a:lnTo>
                  <a:lnTo>
                    <a:pt x="4047" y="99442"/>
                  </a:lnTo>
                  <a:lnTo>
                    <a:pt x="4352" y="98654"/>
                  </a:lnTo>
                  <a:lnTo>
                    <a:pt x="4831" y="97961"/>
                  </a:lnTo>
                  <a:lnTo>
                    <a:pt x="5571" y="97330"/>
                  </a:lnTo>
                  <a:lnTo>
                    <a:pt x="6354" y="96826"/>
                  </a:lnTo>
                  <a:lnTo>
                    <a:pt x="7312" y="96479"/>
                  </a:lnTo>
                  <a:lnTo>
                    <a:pt x="8400" y="96227"/>
                  </a:lnTo>
                  <a:lnTo>
                    <a:pt x="9488" y="96132"/>
                  </a:lnTo>
                  <a:lnTo>
                    <a:pt x="11360" y="96132"/>
                  </a:lnTo>
                  <a:lnTo>
                    <a:pt x="10576" y="94555"/>
                  </a:lnTo>
                  <a:lnTo>
                    <a:pt x="9793" y="92853"/>
                  </a:lnTo>
                  <a:lnTo>
                    <a:pt x="9009" y="90930"/>
                  </a:lnTo>
                  <a:lnTo>
                    <a:pt x="8182" y="88849"/>
                  </a:lnTo>
                  <a:lnTo>
                    <a:pt x="7355" y="86673"/>
                  </a:lnTo>
                  <a:lnTo>
                    <a:pt x="6615" y="84277"/>
                  </a:lnTo>
                  <a:lnTo>
                    <a:pt x="5963" y="81755"/>
                  </a:lnTo>
                  <a:lnTo>
                    <a:pt x="5310" y="79075"/>
                  </a:lnTo>
                  <a:lnTo>
                    <a:pt x="4744" y="76269"/>
                  </a:lnTo>
                  <a:lnTo>
                    <a:pt x="4309" y="73336"/>
                  </a:lnTo>
                  <a:lnTo>
                    <a:pt x="4004" y="70278"/>
                  </a:lnTo>
                  <a:lnTo>
                    <a:pt x="3786" y="67062"/>
                  </a:lnTo>
                  <a:lnTo>
                    <a:pt x="3699" y="63720"/>
                  </a:lnTo>
                  <a:lnTo>
                    <a:pt x="3786" y="60283"/>
                  </a:lnTo>
                  <a:lnTo>
                    <a:pt x="4047" y="56689"/>
                  </a:lnTo>
                  <a:lnTo>
                    <a:pt x="4483" y="53000"/>
                  </a:lnTo>
                  <a:lnTo>
                    <a:pt x="5136" y="49248"/>
                  </a:lnTo>
                  <a:lnTo>
                    <a:pt x="6006" y="45307"/>
                  </a:lnTo>
                  <a:lnTo>
                    <a:pt x="7138" y="41334"/>
                  </a:lnTo>
                  <a:lnTo>
                    <a:pt x="8139" y="38370"/>
                  </a:lnTo>
                  <a:lnTo>
                    <a:pt x="9227" y="35564"/>
                  </a:lnTo>
                  <a:lnTo>
                    <a:pt x="10576" y="32916"/>
                  </a:lnTo>
                  <a:lnTo>
                    <a:pt x="11926" y="30457"/>
                  </a:lnTo>
                  <a:lnTo>
                    <a:pt x="13449" y="28124"/>
                  </a:lnTo>
                  <a:lnTo>
                    <a:pt x="15059" y="25980"/>
                  </a:lnTo>
                  <a:lnTo>
                    <a:pt x="16757" y="23962"/>
                  </a:lnTo>
                  <a:lnTo>
                    <a:pt x="18541" y="22101"/>
                  </a:lnTo>
                  <a:lnTo>
                    <a:pt x="20413" y="20336"/>
                  </a:lnTo>
                  <a:lnTo>
                    <a:pt x="22285" y="18728"/>
                  </a:lnTo>
                  <a:lnTo>
                    <a:pt x="24243" y="17246"/>
                  </a:lnTo>
                  <a:lnTo>
                    <a:pt x="26202" y="15859"/>
                  </a:lnTo>
                  <a:lnTo>
                    <a:pt x="28248" y="14629"/>
                  </a:lnTo>
                  <a:lnTo>
                    <a:pt x="30206" y="13494"/>
                  </a:lnTo>
                  <a:lnTo>
                    <a:pt x="32252" y="12454"/>
                  </a:lnTo>
                  <a:lnTo>
                    <a:pt x="34211" y="11539"/>
                  </a:lnTo>
                  <a:lnTo>
                    <a:pt x="36169" y="10719"/>
                  </a:lnTo>
                  <a:lnTo>
                    <a:pt x="38128" y="9994"/>
                  </a:lnTo>
                  <a:lnTo>
                    <a:pt x="40000" y="9332"/>
                  </a:lnTo>
                  <a:lnTo>
                    <a:pt x="42916" y="8418"/>
                  </a:lnTo>
                  <a:lnTo>
                    <a:pt x="45745" y="7661"/>
                  </a:lnTo>
                  <a:lnTo>
                    <a:pt x="48443" y="7062"/>
                  </a:lnTo>
                  <a:lnTo>
                    <a:pt x="51099" y="6589"/>
                  </a:lnTo>
                  <a:lnTo>
                    <a:pt x="53492" y="6211"/>
                  </a:lnTo>
                  <a:lnTo>
                    <a:pt x="55799" y="5927"/>
                  </a:lnTo>
                  <a:lnTo>
                    <a:pt x="57845" y="5738"/>
                  </a:lnTo>
                  <a:lnTo>
                    <a:pt x="59717" y="5580"/>
                  </a:lnTo>
                  <a:lnTo>
                    <a:pt x="61327" y="5517"/>
                  </a:lnTo>
                  <a:lnTo>
                    <a:pt x="62633" y="5517"/>
                  </a:lnTo>
                  <a:lnTo>
                    <a:pt x="63677" y="5486"/>
                  </a:lnTo>
                  <a:lnTo>
                    <a:pt x="89880" y="126"/>
                  </a:lnTo>
                  <a:lnTo>
                    <a:pt x="9109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291" name="Google Shape;291;p34"/>
            <p:cNvSpPr/>
            <p:nvPr/>
          </p:nvSpPr>
          <p:spPr>
            <a:xfrm>
              <a:off x="6521450" y="3462338"/>
              <a:ext cx="293700" cy="203100"/>
            </a:xfrm>
            <a:custGeom>
              <a:rect b="b" l="l" r="r" t="t"/>
              <a:pathLst>
                <a:path extrusionOk="0" h="120000" w="120000">
                  <a:moveTo>
                    <a:pt x="41626" y="0"/>
                  </a:moveTo>
                  <a:lnTo>
                    <a:pt x="78373" y="0"/>
                  </a:lnTo>
                  <a:lnTo>
                    <a:pt x="87804" y="1411"/>
                  </a:lnTo>
                  <a:lnTo>
                    <a:pt x="96585" y="6588"/>
                  </a:lnTo>
                  <a:lnTo>
                    <a:pt x="104715" y="13647"/>
                  </a:lnTo>
                  <a:lnTo>
                    <a:pt x="110894" y="23058"/>
                  </a:lnTo>
                  <a:lnTo>
                    <a:pt x="115772" y="33882"/>
                  </a:lnTo>
                  <a:lnTo>
                    <a:pt x="119024" y="46117"/>
                  </a:lnTo>
                  <a:lnTo>
                    <a:pt x="120000" y="59764"/>
                  </a:lnTo>
                  <a:lnTo>
                    <a:pt x="119024" y="74352"/>
                  </a:lnTo>
                  <a:lnTo>
                    <a:pt x="115772" y="86588"/>
                  </a:lnTo>
                  <a:lnTo>
                    <a:pt x="110894" y="97411"/>
                  </a:lnTo>
                  <a:lnTo>
                    <a:pt x="104715" y="106823"/>
                  </a:lnTo>
                  <a:lnTo>
                    <a:pt x="96585" y="113882"/>
                  </a:lnTo>
                  <a:lnTo>
                    <a:pt x="87804" y="118588"/>
                  </a:lnTo>
                  <a:lnTo>
                    <a:pt x="78373" y="120000"/>
                  </a:lnTo>
                  <a:lnTo>
                    <a:pt x="41626" y="120000"/>
                  </a:lnTo>
                  <a:lnTo>
                    <a:pt x="31869" y="118588"/>
                  </a:lnTo>
                  <a:lnTo>
                    <a:pt x="23089" y="113882"/>
                  </a:lnTo>
                  <a:lnTo>
                    <a:pt x="15609" y="106823"/>
                  </a:lnTo>
                  <a:lnTo>
                    <a:pt x="9105" y="97411"/>
                  </a:lnTo>
                  <a:lnTo>
                    <a:pt x="4227" y="86588"/>
                  </a:lnTo>
                  <a:lnTo>
                    <a:pt x="975" y="74352"/>
                  </a:lnTo>
                  <a:lnTo>
                    <a:pt x="0" y="59764"/>
                  </a:lnTo>
                  <a:lnTo>
                    <a:pt x="975" y="46117"/>
                  </a:lnTo>
                  <a:lnTo>
                    <a:pt x="4227" y="33882"/>
                  </a:lnTo>
                  <a:lnTo>
                    <a:pt x="9105" y="23058"/>
                  </a:lnTo>
                  <a:lnTo>
                    <a:pt x="15609" y="13647"/>
                  </a:lnTo>
                  <a:lnTo>
                    <a:pt x="23089" y="6588"/>
                  </a:lnTo>
                  <a:lnTo>
                    <a:pt x="31869" y="1411"/>
                  </a:lnTo>
                  <a:lnTo>
                    <a:pt x="4162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Best </a:t>
            </a:r>
            <a:r>
              <a:rPr b="1" lang="en-GB">
                <a:solidFill>
                  <a:srgbClr val="EE795B"/>
                </a:solidFill>
              </a:rPr>
              <a:t>Countries Market</a:t>
            </a:r>
            <a:r>
              <a:rPr lang="en-GB"/>
              <a:t> in 2017</a:t>
            </a:r>
            <a:endParaRPr b="1">
              <a:solidFill>
                <a:srgbClr val="EE795B"/>
              </a:solidFill>
              <a:latin typeface="Trebuchet MS"/>
              <a:ea typeface="Trebuchet MS"/>
              <a:cs typeface="Trebuchet MS"/>
              <a:sym typeface="Trebuchet MS"/>
            </a:endParaRPr>
          </a:p>
        </p:txBody>
      </p:sp>
      <p:sp>
        <p:nvSpPr>
          <p:cNvPr id="297" name="Google Shape;297;p35"/>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grpSp>
        <p:nvGrpSpPr>
          <p:cNvPr id="298" name="Google Shape;298;p35"/>
          <p:cNvGrpSpPr/>
          <p:nvPr/>
        </p:nvGrpSpPr>
        <p:grpSpPr>
          <a:xfrm>
            <a:off x="919721" y="2028857"/>
            <a:ext cx="7304559" cy="1927681"/>
            <a:chOff x="996846" y="1765837"/>
            <a:chExt cx="7304559" cy="1927681"/>
          </a:xfrm>
        </p:grpSpPr>
        <p:sp>
          <p:nvSpPr>
            <p:cNvPr id="299" name="Google Shape;299;p35"/>
            <p:cNvSpPr/>
            <p:nvPr/>
          </p:nvSpPr>
          <p:spPr>
            <a:xfrm>
              <a:off x="3251778" y="2289983"/>
              <a:ext cx="2433300" cy="249600"/>
            </a:xfrm>
            <a:prstGeom prst="roundRect">
              <a:avLst>
                <a:gd fmla="val 50000" name="adj"/>
              </a:avLst>
            </a:prstGeom>
            <a:solidFill>
              <a:srgbClr val="566579">
                <a:alpha val="9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5430581" y="2289983"/>
              <a:ext cx="2812200" cy="249600"/>
            </a:xfrm>
            <a:prstGeom prst="roundRect">
              <a:avLst>
                <a:gd fmla="val 50000" name="adj"/>
              </a:avLst>
            </a:prstGeom>
            <a:solidFill>
              <a:srgbClr val="C6C5C5">
                <a:alpha val="7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rot="2304478">
              <a:off x="7320562" y="2053372"/>
              <a:ext cx="1012625" cy="249630"/>
            </a:xfrm>
            <a:prstGeom prst="roundRect">
              <a:avLst>
                <a:gd fmla="val 50000" name="adj"/>
              </a:avLst>
            </a:prstGeom>
            <a:solidFill>
              <a:srgbClr val="C6C5C5">
                <a:alpha val="7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35"/>
            <p:cNvGrpSpPr/>
            <p:nvPr/>
          </p:nvGrpSpPr>
          <p:grpSpPr>
            <a:xfrm>
              <a:off x="996846" y="2237901"/>
              <a:ext cx="2551755" cy="1455618"/>
              <a:chOff x="763050" y="2215982"/>
              <a:chExt cx="2551755" cy="1455618"/>
            </a:xfrm>
          </p:grpSpPr>
          <p:sp>
            <p:nvSpPr>
              <p:cNvPr id="303" name="Google Shape;303;p35"/>
              <p:cNvSpPr/>
              <p:nvPr/>
            </p:nvSpPr>
            <p:spPr>
              <a:xfrm rot="2698790">
                <a:off x="586638" y="2819517"/>
                <a:ext cx="1808426" cy="249467"/>
              </a:xfrm>
              <a:prstGeom prst="roundRect">
                <a:avLst>
                  <a:gd fmla="val 50000" name="adj"/>
                </a:avLst>
              </a:prstGeom>
              <a:solidFill>
                <a:srgbClr val="EE795B">
                  <a:alpha val="8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rot="-2695968">
                <a:off x="1681936" y="2818087"/>
                <a:ext cx="1808639" cy="249892"/>
              </a:xfrm>
              <a:prstGeom prst="roundRect">
                <a:avLst>
                  <a:gd fmla="val 50000" name="adj"/>
                </a:avLst>
              </a:prstGeom>
              <a:solidFill>
                <a:srgbClr val="EE795B">
                  <a:alpha val="88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35"/>
            <p:cNvSpPr/>
            <p:nvPr/>
          </p:nvSpPr>
          <p:spPr>
            <a:xfrm rot="-2700000">
              <a:off x="7348645" y="2572702"/>
              <a:ext cx="1012718" cy="249892"/>
            </a:xfrm>
            <a:prstGeom prst="roundRect">
              <a:avLst>
                <a:gd fmla="val 50000" name="adj"/>
              </a:avLst>
            </a:prstGeom>
            <a:solidFill>
              <a:srgbClr val="C6C5C5">
                <a:alpha val="7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35"/>
          <p:cNvSpPr/>
          <p:nvPr/>
        </p:nvSpPr>
        <p:spPr>
          <a:xfrm>
            <a:off x="3991075" y="3155819"/>
            <a:ext cx="1067700" cy="1125600"/>
          </a:xfrm>
          <a:custGeom>
            <a:rect b="b" l="l" r="r" t="t"/>
            <a:pathLst>
              <a:path extrusionOk="0" h="120000" w="120000">
                <a:moveTo>
                  <a:pt x="41186" y="0"/>
                </a:moveTo>
                <a:lnTo>
                  <a:pt x="41348" y="153"/>
                </a:lnTo>
                <a:lnTo>
                  <a:pt x="41510" y="307"/>
                </a:lnTo>
                <a:lnTo>
                  <a:pt x="41834" y="460"/>
                </a:lnTo>
                <a:lnTo>
                  <a:pt x="42157" y="690"/>
                </a:lnTo>
                <a:lnTo>
                  <a:pt x="42481" y="1151"/>
                </a:lnTo>
                <a:lnTo>
                  <a:pt x="42805" y="1458"/>
                </a:lnTo>
                <a:lnTo>
                  <a:pt x="42886" y="2072"/>
                </a:lnTo>
                <a:lnTo>
                  <a:pt x="43533" y="3071"/>
                </a:lnTo>
                <a:lnTo>
                  <a:pt x="44504" y="3992"/>
                </a:lnTo>
                <a:lnTo>
                  <a:pt x="45556" y="4683"/>
                </a:lnTo>
                <a:lnTo>
                  <a:pt x="46041" y="5297"/>
                </a:lnTo>
                <a:lnTo>
                  <a:pt x="46041" y="6142"/>
                </a:lnTo>
                <a:lnTo>
                  <a:pt x="46041" y="7063"/>
                </a:lnTo>
                <a:lnTo>
                  <a:pt x="45718" y="7907"/>
                </a:lnTo>
                <a:lnTo>
                  <a:pt x="45718" y="8675"/>
                </a:lnTo>
                <a:lnTo>
                  <a:pt x="45879" y="9289"/>
                </a:lnTo>
                <a:lnTo>
                  <a:pt x="46527" y="10134"/>
                </a:lnTo>
                <a:lnTo>
                  <a:pt x="47255" y="11209"/>
                </a:lnTo>
                <a:lnTo>
                  <a:pt x="48064" y="12207"/>
                </a:lnTo>
                <a:lnTo>
                  <a:pt x="48226" y="12975"/>
                </a:lnTo>
                <a:lnTo>
                  <a:pt x="47902" y="13512"/>
                </a:lnTo>
                <a:lnTo>
                  <a:pt x="47093" y="13973"/>
                </a:lnTo>
                <a:lnTo>
                  <a:pt x="46365" y="13973"/>
                </a:lnTo>
                <a:lnTo>
                  <a:pt x="45556" y="13666"/>
                </a:lnTo>
                <a:lnTo>
                  <a:pt x="45070" y="13435"/>
                </a:lnTo>
                <a:lnTo>
                  <a:pt x="44747" y="13435"/>
                </a:lnTo>
                <a:lnTo>
                  <a:pt x="44666" y="13512"/>
                </a:lnTo>
                <a:lnTo>
                  <a:pt x="44342" y="13666"/>
                </a:lnTo>
                <a:lnTo>
                  <a:pt x="44342" y="13973"/>
                </a:lnTo>
                <a:lnTo>
                  <a:pt x="44180" y="14433"/>
                </a:lnTo>
                <a:lnTo>
                  <a:pt x="44180" y="14740"/>
                </a:lnTo>
                <a:lnTo>
                  <a:pt x="44342" y="15201"/>
                </a:lnTo>
                <a:lnTo>
                  <a:pt x="44504" y="15431"/>
                </a:lnTo>
                <a:lnTo>
                  <a:pt x="44747" y="16046"/>
                </a:lnTo>
                <a:lnTo>
                  <a:pt x="44908" y="16813"/>
                </a:lnTo>
                <a:lnTo>
                  <a:pt x="45232" y="17658"/>
                </a:lnTo>
                <a:lnTo>
                  <a:pt x="45394" y="18272"/>
                </a:lnTo>
                <a:lnTo>
                  <a:pt x="46041" y="18733"/>
                </a:lnTo>
                <a:lnTo>
                  <a:pt x="46931" y="19117"/>
                </a:lnTo>
                <a:lnTo>
                  <a:pt x="47741" y="19884"/>
                </a:lnTo>
                <a:lnTo>
                  <a:pt x="48631" y="20806"/>
                </a:lnTo>
                <a:lnTo>
                  <a:pt x="49602" y="21036"/>
                </a:lnTo>
                <a:lnTo>
                  <a:pt x="50411" y="21190"/>
                </a:lnTo>
                <a:lnTo>
                  <a:pt x="51139" y="21804"/>
                </a:lnTo>
                <a:lnTo>
                  <a:pt x="51625" y="22418"/>
                </a:lnTo>
                <a:lnTo>
                  <a:pt x="52110" y="22955"/>
                </a:lnTo>
                <a:lnTo>
                  <a:pt x="52272" y="23109"/>
                </a:lnTo>
                <a:lnTo>
                  <a:pt x="52272" y="23262"/>
                </a:lnTo>
                <a:lnTo>
                  <a:pt x="52434" y="23416"/>
                </a:lnTo>
                <a:lnTo>
                  <a:pt x="52677" y="23570"/>
                </a:lnTo>
                <a:lnTo>
                  <a:pt x="53162" y="23877"/>
                </a:lnTo>
                <a:lnTo>
                  <a:pt x="53486" y="24184"/>
                </a:lnTo>
                <a:lnTo>
                  <a:pt x="53809" y="24491"/>
                </a:lnTo>
                <a:lnTo>
                  <a:pt x="53971" y="24721"/>
                </a:lnTo>
                <a:lnTo>
                  <a:pt x="54133" y="24875"/>
                </a:lnTo>
                <a:lnTo>
                  <a:pt x="53809" y="25489"/>
                </a:lnTo>
                <a:lnTo>
                  <a:pt x="53000" y="26103"/>
                </a:lnTo>
                <a:lnTo>
                  <a:pt x="52434" y="26794"/>
                </a:lnTo>
                <a:lnTo>
                  <a:pt x="51948" y="27562"/>
                </a:lnTo>
                <a:lnTo>
                  <a:pt x="51786" y="28560"/>
                </a:lnTo>
                <a:lnTo>
                  <a:pt x="51463" y="29635"/>
                </a:lnTo>
                <a:lnTo>
                  <a:pt x="51301" y="30633"/>
                </a:lnTo>
                <a:lnTo>
                  <a:pt x="51463" y="30940"/>
                </a:lnTo>
                <a:lnTo>
                  <a:pt x="51625" y="31247"/>
                </a:lnTo>
                <a:lnTo>
                  <a:pt x="52110" y="31401"/>
                </a:lnTo>
                <a:lnTo>
                  <a:pt x="52434" y="31554"/>
                </a:lnTo>
                <a:lnTo>
                  <a:pt x="52838" y="31861"/>
                </a:lnTo>
                <a:lnTo>
                  <a:pt x="53162" y="32015"/>
                </a:lnTo>
                <a:lnTo>
                  <a:pt x="53486" y="32245"/>
                </a:lnTo>
                <a:lnTo>
                  <a:pt x="54295" y="32706"/>
                </a:lnTo>
                <a:lnTo>
                  <a:pt x="55347" y="33013"/>
                </a:lnTo>
                <a:lnTo>
                  <a:pt x="56480" y="33474"/>
                </a:lnTo>
                <a:lnTo>
                  <a:pt x="56884" y="33857"/>
                </a:lnTo>
                <a:lnTo>
                  <a:pt x="57370" y="34318"/>
                </a:lnTo>
                <a:lnTo>
                  <a:pt x="58179" y="34779"/>
                </a:lnTo>
                <a:lnTo>
                  <a:pt x="59231" y="35239"/>
                </a:lnTo>
                <a:lnTo>
                  <a:pt x="60202" y="35547"/>
                </a:lnTo>
                <a:lnTo>
                  <a:pt x="61092" y="35777"/>
                </a:lnTo>
                <a:lnTo>
                  <a:pt x="62225" y="36238"/>
                </a:lnTo>
                <a:lnTo>
                  <a:pt x="63115" y="37005"/>
                </a:lnTo>
                <a:lnTo>
                  <a:pt x="63762" y="37466"/>
                </a:lnTo>
                <a:lnTo>
                  <a:pt x="64329" y="37543"/>
                </a:lnTo>
                <a:lnTo>
                  <a:pt x="65300" y="37466"/>
                </a:lnTo>
                <a:lnTo>
                  <a:pt x="66271" y="37159"/>
                </a:lnTo>
                <a:lnTo>
                  <a:pt x="67161" y="36852"/>
                </a:lnTo>
                <a:lnTo>
                  <a:pt x="67808" y="36698"/>
                </a:lnTo>
                <a:lnTo>
                  <a:pt x="68213" y="36852"/>
                </a:lnTo>
                <a:lnTo>
                  <a:pt x="68698" y="37159"/>
                </a:lnTo>
                <a:lnTo>
                  <a:pt x="69022" y="37466"/>
                </a:lnTo>
                <a:lnTo>
                  <a:pt x="69507" y="37696"/>
                </a:lnTo>
                <a:lnTo>
                  <a:pt x="69831" y="38157"/>
                </a:lnTo>
                <a:lnTo>
                  <a:pt x="70155" y="38618"/>
                </a:lnTo>
                <a:lnTo>
                  <a:pt x="70236" y="39078"/>
                </a:lnTo>
                <a:lnTo>
                  <a:pt x="70721" y="39462"/>
                </a:lnTo>
                <a:lnTo>
                  <a:pt x="72016" y="39923"/>
                </a:lnTo>
                <a:lnTo>
                  <a:pt x="73553" y="40230"/>
                </a:lnTo>
                <a:lnTo>
                  <a:pt x="74929" y="40690"/>
                </a:lnTo>
                <a:lnTo>
                  <a:pt x="75900" y="41151"/>
                </a:lnTo>
                <a:lnTo>
                  <a:pt x="76628" y="41381"/>
                </a:lnTo>
                <a:lnTo>
                  <a:pt x="78004" y="41535"/>
                </a:lnTo>
                <a:lnTo>
                  <a:pt x="79622" y="41381"/>
                </a:lnTo>
                <a:lnTo>
                  <a:pt x="81159" y="41228"/>
                </a:lnTo>
                <a:lnTo>
                  <a:pt x="82535" y="40998"/>
                </a:lnTo>
                <a:lnTo>
                  <a:pt x="83344" y="40537"/>
                </a:lnTo>
                <a:lnTo>
                  <a:pt x="83830" y="39616"/>
                </a:lnTo>
                <a:lnTo>
                  <a:pt x="83830" y="38618"/>
                </a:lnTo>
                <a:lnTo>
                  <a:pt x="83668" y="37466"/>
                </a:lnTo>
                <a:lnTo>
                  <a:pt x="83506" y="36238"/>
                </a:lnTo>
                <a:lnTo>
                  <a:pt x="83668" y="35777"/>
                </a:lnTo>
                <a:lnTo>
                  <a:pt x="83830" y="35547"/>
                </a:lnTo>
                <a:lnTo>
                  <a:pt x="83910" y="35239"/>
                </a:lnTo>
                <a:lnTo>
                  <a:pt x="84072" y="35086"/>
                </a:lnTo>
                <a:lnTo>
                  <a:pt x="84396" y="34932"/>
                </a:lnTo>
                <a:lnTo>
                  <a:pt x="84720" y="34779"/>
                </a:lnTo>
                <a:lnTo>
                  <a:pt x="85043" y="34625"/>
                </a:lnTo>
                <a:lnTo>
                  <a:pt x="85205" y="34318"/>
                </a:lnTo>
                <a:lnTo>
                  <a:pt x="85529" y="34011"/>
                </a:lnTo>
                <a:lnTo>
                  <a:pt x="85853" y="34011"/>
                </a:lnTo>
                <a:lnTo>
                  <a:pt x="86095" y="34165"/>
                </a:lnTo>
                <a:lnTo>
                  <a:pt x="86257" y="34472"/>
                </a:lnTo>
                <a:lnTo>
                  <a:pt x="86419" y="34932"/>
                </a:lnTo>
                <a:lnTo>
                  <a:pt x="86581" y="35393"/>
                </a:lnTo>
                <a:lnTo>
                  <a:pt x="86743" y="35930"/>
                </a:lnTo>
                <a:lnTo>
                  <a:pt x="86581" y="36391"/>
                </a:lnTo>
                <a:lnTo>
                  <a:pt x="86581" y="37466"/>
                </a:lnTo>
                <a:lnTo>
                  <a:pt x="86904" y="38310"/>
                </a:lnTo>
                <a:lnTo>
                  <a:pt x="87390" y="39078"/>
                </a:lnTo>
                <a:lnTo>
                  <a:pt x="87956" y="39232"/>
                </a:lnTo>
                <a:lnTo>
                  <a:pt x="88442" y="39232"/>
                </a:lnTo>
                <a:lnTo>
                  <a:pt x="89251" y="39462"/>
                </a:lnTo>
                <a:lnTo>
                  <a:pt x="89979" y="39769"/>
                </a:lnTo>
                <a:lnTo>
                  <a:pt x="90950" y="39769"/>
                </a:lnTo>
                <a:lnTo>
                  <a:pt x="91840" y="39769"/>
                </a:lnTo>
                <a:lnTo>
                  <a:pt x="92650" y="40076"/>
                </a:lnTo>
                <a:lnTo>
                  <a:pt x="93701" y="40230"/>
                </a:lnTo>
                <a:lnTo>
                  <a:pt x="94996" y="40076"/>
                </a:lnTo>
                <a:lnTo>
                  <a:pt x="96048" y="40076"/>
                </a:lnTo>
                <a:lnTo>
                  <a:pt x="97019" y="40076"/>
                </a:lnTo>
                <a:lnTo>
                  <a:pt x="97909" y="40230"/>
                </a:lnTo>
                <a:lnTo>
                  <a:pt x="98718" y="40076"/>
                </a:lnTo>
                <a:lnTo>
                  <a:pt x="99204" y="39616"/>
                </a:lnTo>
                <a:lnTo>
                  <a:pt x="99527" y="38925"/>
                </a:lnTo>
                <a:lnTo>
                  <a:pt x="99366" y="37850"/>
                </a:lnTo>
                <a:lnTo>
                  <a:pt x="99042" y="37005"/>
                </a:lnTo>
                <a:lnTo>
                  <a:pt x="98880" y="36391"/>
                </a:lnTo>
                <a:lnTo>
                  <a:pt x="98718" y="36084"/>
                </a:lnTo>
                <a:lnTo>
                  <a:pt x="98880" y="36084"/>
                </a:lnTo>
                <a:lnTo>
                  <a:pt x="99042" y="35930"/>
                </a:lnTo>
                <a:lnTo>
                  <a:pt x="99366" y="35777"/>
                </a:lnTo>
                <a:lnTo>
                  <a:pt x="99608" y="35700"/>
                </a:lnTo>
                <a:lnTo>
                  <a:pt x="99932" y="35547"/>
                </a:lnTo>
                <a:lnTo>
                  <a:pt x="100418" y="35393"/>
                </a:lnTo>
                <a:lnTo>
                  <a:pt x="100741" y="35393"/>
                </a:lnTo>
                <a:lnTo>
                  <a:pt x="100903" y="35393"/>
                </a:lnTo>
                <a:lnTo>
                  <a:pt x="101227" y="35239"/>
                </a:lnTo>
                <a:lnTo>
                  <a:pt x="101631" y="34932"/>
                </a:lnTo>
                <a:lnTo>
                  <a:pt x="101955" y="34472"/>
                </a:lnTo>
                <a:lnTo>
                  <a:pt x="102440" y="34011"/>
                </a:lnTo>
                <a:lnTo>
                  <a:pt x="102926" y="33474"/>
                </a:lnTo>
                <a:lnTo>
                  <a:pt x="103250" y="33166"/>
                </a:lnTo>
                <a:lnTo>
                  <a:pt x="103492" y="32859"/>
                </a:lnTo>
                <a:lnTo>
                  <a:pt x="103654" y="32552"/>
                </a:lnTo>
                <a:lnTo>
                  <a:pt x="103816" y="32245"/>
                </a:lnTo>
                <a:lnTo>
                  <a:pt x="103978" y="32015"/>
                </a:lnTo>
                <a:lnTo>
                  <a:pt x="104302" y="31861"/>
                </a:lnTo>
                <a:lnTo>
                  <a:pt x="104625" y="32015"/>
                </a:lnTo>
                <a:lnTo>
                  <a:pt x="105434" y="31861"/>
                </a:lnTo>
                <a:lnTo>
                  <a:pt x="106163" y="31247"/>
                </a:lnTo>
                <a:lnTo>
                  <a:pt x="107134" y="30479"/>
                </a:lnTo>
                <a:lnTo>
                  <a:pt x="108509" y="29635"/>
                </a:lnTo>
                <a:lnTo>
                  <a:pt x="109723" y="29328"/>
                </a:lnTo>
                <a:lnTo>
                  <a:pt x="110856" y="29328"/>
                </a:lnTo>
                <a:lnTo>
                  <a:pt x="111908" y="29635"/>
                </a:lnTo>
                <a:lnTo>
                  <a:pt x="112879" y="29788"/>
                </a:lnTo>
                <a:lnTo>
                  <a:pt x="113445" y="29481"/>
                </a:lnTo>
                <a:lnTo>
                  <a:pt x="113931" y="29174"/>
                </a:lnTo>
                <a:lnTo>
                  <a:pt x="114416" y="28867"/>
                </a:lnTo>
                <a:lnTo>
                  <a:pt x="114902" y="28714"/>
                </a:lnTo>
                <a:lnTo>
                  <a:pt x="115225" y="28714"/>
                </a:lnTo>
                <a:lnTo>
                  <a:pt x="115468" y="28714"/>
                </a:lnTo>
                <a:lnTo>
                  <a:pt x="115630" y="28867"/>
                </a:lnTo>
                <a:lnTo>
                  <a:pt x="115792" y="29174"/>
                </a:lnTo>
                <a:lnTo>
                  <a:pt x="116115" y="30095"/>
                </a:lnTo>
                <a:lnTo>
                  <a:pt x="116925" y="30940"/>
                </a:lnTo>
                <a:lnTo>
                  <a:pt x="117491" y="32015"/>
                </a:lnTo>
                <a:lnTo>
                  <a:pt x="117977" y="32552"/>
                </a:lnTo>
                <a:lnTo>
                  <a:pt x="118948" y="32859"/>
                </a:lnTo>
                <a:lnTo>
                  <a:pt x="119676" y="33166"/>
                </a:lnTo>
                <a:lnTo>
                  <a:pt x="120000" y="33166"/>
                </a:lnTo>
                <a:lnTo>
                  <a:pt x="120000" y="33320"/>
                </a:lnTo>
                <a:lnTo>
                  <a:pt x="120000" y="33627"/>
                </a:lnTo>
                <a:lnTo>
                  <a:pt x="119838" y="33857"/>
                </a:lnTo>
                <a:lnTo>
                  <a:pt x="119676" y="34165"/>
                </a:lnTo>
                <a:lnTo>
                  <a:pt x="119514" y="34625"/>
                </a:lnTo>
                <a:lnTo>
                  <a:pt x="119190" y="34932"/>
                </a:lnTo>
                <a:lnTo>
                  <a:pt x="119109" y="35086"/>
                </a:lnTo>
                <a:lnTo>
                  <a:pt x="118624" y="35700"/>
                </a:lnTo>
                <a:lnTo>
                  <a:pt x="118624" y="36545"/>
                </a:lnTo>
                <a:lnTo>
                  <a:pt x="119352" y="37850"/>
                </a:lnTo>
                <a:lnTo>
                  <a:pt x="119514" y="38157"/>
                </a:lnTo>
                <a:lnTo>
                  <a:pt x="119514" y="38464"/>
                </a:lnTo>
                <a:lnTo>
                  <a:pt x="119514" y="38618"/>
                </a:lnTo>
                <a:lnTo>
                  <a:pt x="119352" y="38771"/>
                </a:lnTo>
                <a:lnTo>
                  <a:pt x="119109" y="38771"/>
                </a:lnTo>
                <a:lnTo>
                  <a:pt x="118786" y="38771"/>
                </a:lnTo>
                <a:lnTo>
                  <a:pt x="118462" y="38618"/>
                </a:lnTo>
                <a:lnTo>
                  <a:pt x="118138" y="38464"/>
                </a:lnTo>
                <a:lnTo>
                  <a:pt x="117815" y="38310"/>
                </a:lnTo>
                <a:lnTo>
                  <a:pt x="117653" y="38157"/>
                </a:lnTo>
                <a:lnTo>
                  <a:pt x="117491" y="37850"/>
                </a:lnTo>
                <a:lnTo>
                  <a:pt x="117086" y="37543"/>
                </a:lnTo>
                <a:lnTo>
                  <a:pt x="116439" y="37696"/>
                </a:lnTo>
                <a:lnTo>
                  <a:pt x="115468" y="38157"/>
                </a:lnTo>
                <a:lnTo>
                  <a:pt x="114740" y="38771"/>
                </a:lnTo>
                <a:lnTo>
                  <a:pt x="113931" y="39385"/>
                </a:lnTo>
                <a:lnTo>
                  <a:pt x="113041" y="39923"/>
                </a:lnTo>
                <a:lnTo>
                  <a:pt x="111908" y="40690"/>
                </a:lnTo>
                <a:lnTo>
                  <a:pt x="111260" y="41381"/>
                </a:lnTo>
                <a:lnTo>
                  <a:pt x="111018" y="42610"/>
                </a:lnTo>
                <a:lnTo>
                  <a:pt x="110856" y="43915"/>
                </a:lnTo>
                <a:lnTo>
                  <a:pt x="110209" y="45220"/>
                </a:lnTo>
                <a:lnTo>
                  <a:pt x="109885" y="46449"/>
                </a:lnTo>
                <a:lnTo>
                  <a:pt x="109723" y="47600"/>
                </a:lnTo>
                <a:lnTo>
                  <a:pt x="109723" y="48675"/>
                </a:lnTo>
                <a:lnTo>
                  <a:pt x="109318" y="49827"/>
                </a:lnTo>
                <a:lnTo>
                  <a:pt x="108833" y="50825"/>
                </a:lnTo>
                <a:lnTo>
                  <a:pt x="108347" y="51900"/>
                </a:lnTo>
                <a:lnTo>
                  <a:pt x="108186" y="52591"/>
                </a:lnTo>
                <a:lnTo>
                  <a:pt x="108024" y="52898"/>
                </a:lnTo>
                <a:lnTo>
                  <a:pt x="107296" y="52898"/>
                </a:lnTo>
                <a:lnTo>
                  <a:pt x="106325" y="52744"/>
                </a:lnTo>
                <a:lnTo>
                  <a:pt x="105434" y="52437"/>
                </a:lnTo>
                <a:lnTo>
                  <a:pt x="104949" y="52437"/>
                </a:lnTo>
                <a:lnTo>
                  <a:pt x="104625" y="52744"/>
                </a:lnTo>
                <a:lnTo>
                  <a:pt x="104463" y="53666"/>
                </a:lnTo>
                <a:lnTo>
                  <a:pt x="104463" y="54664"/>
                </a:lnTo>
                <a:lnTo>
                  <a:pt x="104302" y="55738"/>
                </a:lnTo>
                <a:lnTo>
                  <a:pt x="103978" y="56429"/>
                </a:lnTo>
                <a:lnTo>
                  <a:pt x="103654" y="57351"/>
                </a:lnTo>
                <a:lnTo>
                  <a:pt x="103492" y="58502"/>
                </a:lnTo>
                <a:lnTo>
                  <a:pt x="103492" y="59577"/>
                </a:lnTo>
                <a:lnTo>
                  <a:pt x="103250" y="60422"/>
                </a:lnTo>
                <a:lnTo>
                  <a:pt x="102764" y="60882"/>
                </a:lnTo>
                <a:lnTo>
                  <a:pt x="102440" y="61036"/>
                </a:lnTo>
                <a:lnTo>
                  <a:pt x="102117" y="61190"/>
                </a:lnTo>
                <a:lnTo>
                  <a:pt x="101793" y="58809"/>
                </a:lnTo>
                <a:lnTo>
                  <a:pt x="101389" y="56737"/>
                </a:lnTo>
                <a:lnTo>
                  <a:pt x="101065" y="54971"/>
                </a:lnTo>
                <a:lnTo>
                  <a:pt x="100741" y="53819"/>
                </a:lnTo>
                <a:lnTo>
                  <a:pt x="100418" y="53358"/>
                </a:lnTo>
                <a:lnTo>
                  <a:pt x="99932" y="53666"/>
                </a:lnTo>
                <a:lnTo>
                  <a:pt x="99366" y="54510"/>
                </a:lnTo>
                <a:lnTo>
                  <a:pt x="98718" y="55585"/>
                </a:lnTo>
                <a:lnTo>
                  <a:pt x="98071" y="56276"/>
                </a:lnTo>
                <a:lnTo>
                  <a:pt x="97343" y="56429"/>
                </a:lnTo>
                <a:lnTo>
                  <a:pt x="96857" y="56122"/>
                </a:lnTo>
                <a:lnTo>
                  <a:pt x="96534" y="55278"/>
                </a:lnTo>
                <a:lnTo>
                  <a:pt x="96372" y="54203"/>
                </a:lnTo>
                <a:lnTo>
                  <a:pt x="96534" y="53205"/>
                </a:lnTo>
                <a:lnTo>
                  <a:pt x="97019" y="52437"/>
                </a:lnTo>
                <a:lnTo>
                  <a:pt x="97585" y="52207"/>
                </a:lnTo>
                <a:lnTo>
                  <a:pt x="98556" y="51746"/>
                </a:lnTo>
                <a:lnTo>
                  <a:pt x="99527" y="50825"/>
                </a:lnTo>
                <a:lnTo>
                  <a:pt x="100256" y="49827"/>
                </a:lnTo>
                <a:lnTo>
                  <a:pt x="100741" y="48752"/>
                </a:lnTo>
                <a:lnTo>
                  <a:pt x="100903" y="47907"/>
                </a:lnTo>
                <a:lnTo>
                  <a:pt x="100741" y="47293"/>
                </a:lnTo>
                <a:lnTo>
                  <a:pt x="99932" y="46986"/>
                </a:lnTo>
                <a:lnTo>
                  <a:pt x="99042" y="46986"/>
                </a:lnTo>
                <a:lnTo>
                  <a:pt x="97747" y="46986"/>
                </a:lnTo>
                <a:lnTo>
                  <a:pt x="96695" y="46986"/>
                </a:lnTo>
                <a:lnTo>
                  <a:pt x="95482" y="46986"/>
                </a:lnTo>
                <a:lnTo>
                  <a:pt x="94187" y="47140"/>
                </a:lnTo>
                <a:lnTo>
                  <a:pt x="93297" y="47140"/>
                </a:lnTo>
                <a:lnTo>
                  <a:pt x="92973" y="47140"/>
                </a:lnTo>
                <a:lnTo>
                  <a:pt x="92811" y="47140"/>
                </a:lnTo>
                <a:lnTo>
                  <a:pt x="92650" y="46986"/>
                </a:lnTo>
                <a:lnTo>
                  <a:pt x="92326" y="46833"/>
                </a:lnTo>
                <a:lnTo>
                  <a:pt x="91840" y="46756"/>
                </a:lnTo>
                <a:lnTo>
                  <a:pt x="91598" y="46449"/>
                </a:lnTo>
                <a:lnTo>
                  <a:pt x="91274" y="46142"/>
                </a:lnTo>
                <a:lnTo>
                  <a:pt x="90950" y="45681"/>
                </a:lnTo>
                <a:lnTo>
                  <a:pt x="90788" y="45220"/>
                </a:lnTo>
                <a:lnTo>
                  <a:pt x="90627" y="44376"/>
                </a:lnTo>
                <a:lnTo>
                  <a:pt x="90141" y="43608"/>
                </a:lnTo>
                <a:lnTo>
                  <a:pt x="89413" y="43147"/>
                </a:lnTo>
                <a:lnTo>
                  <a:pt x="87956" y="43071"/>
                </a:lnTo>
                <a:lnTo>
                  <a:pt x="87066" y="42917"/>
                </a:lnTo>
                <a:lnTo>
                  <a:pt x="86419" y="42610"/>
                </a:lnTo>
                <a:lnTo>
                  <a:pt x="85933" y="42303"/>
                </a:lnTo>
                <a:lnTo>
                  <a:pt x="85529" y="42149"/>
                </a:lnTo>
                <a:lnTo>
                  <a:pt x="85043" y="42303"/>
                </a:lnTo>
                <a:lnTo>
                  <a:pt x="84396" y="43071"/>
                </a:lnTo>
                <a:lnTo>
                  <a:pt x="84072" y="43761"/>
                </a:lnTo>
                <a:lnTo>
                  <a:pt x="84396" y="44376"/>
                </a:lnTo>
                <a:lnTo>
                  <a:pt x="85043" y="44836"/>
                </a:lnTo>
                <a:lnTo>
                  <a:pt x="85853" y="45067"/>
                </a:lnTo>
                <a:lnTo>
                  <a:pt x="86581" y="45527"/>
                </a:lnTo>
                <a:lnTo>
                  <a:pt x="87228" y="45988"/>
                </a:lnTo>
                <a:lnTo>
                  <a:pt x="87228" y="46449"/>
                </a:lnTo>
                <a:lnTo>
                  <a:pt x="87066" y="46833"/>
                </a:lnTo>
                <a:lnTo>
                  <a:pt x="86743" y="47140"/>
                </a:lnTo>
                <a:lnTo>
                  <a:pt x="86419" y="47293"/>
                </a:lnTo>
                <a:lnTo>
                  <a:pt x="86095" y="47293"/>
                </a:lnTo>
                <a:lnTo>
                  <a:pt x="85853" y="47447"/>
                </a:lnTo>
                <a:lnTo>
                  <a:pt x="85529" y="47447"/>
                </a:lnTo>
                <a:lnTo>
                  <a:pt x="85205" y="47600"/>
                </a:lnTo>
                <a:lnTo>
                  <a:pt x="85043" y="47907"/>
                </a:lnTo>
                <a:lnTo>
                  <a:pt x="84881" y="48214"/>
                </a:lnTo>
                <a:lnTo>
                  <a:pt x="84881" y="49366"/>
                </a:lnTo>
                <a:lnTo>
                  <a:pt x="85043" y="50978"/>
                </a:lnTo>
                <a:lnTo>
                  <a:pt x="85367" y="52744"/>
                </a:lnTo>
                <a:lnTo>
                  <a:pt x="85933" y="54357"/>
                </a:lnTo>
                <a:lnTo>
                  <a:pt x="86419" y="55738"/>
                </a:lnTo>
                <a:lnTo>
                  <a:pt x="86904" y="57504"/>
                </a:lnTo>
                <a:lnTo>
                  <a:pt x="87390" y="59731"/>
                </a:lnTo>
                <a:lnTo>
                  <a:pt x="87552" y="61727"/>
                </a:lnTo>
                <a:lnTo>
                  <a:pt x="86904" y="61880"/>
                </a:lnTo>
                <a:lnTo>
                  <a:pt x="86419" y="61880"/>
                </a:lnTo>
                <a:lnTo>
                  <a:pt x="85205" y="61880"/>
                </a:lnTo>
                <a:lnTo>
                  <a:pt x="83506" y="62188"/>
                </a:lnTo>
                <a:lnTo>
                  <a:pt x="81968" y="62495"/>
                </a:lnTo>
                <a:lnTo>
                  <a:pt x="80350" y="62955"/>
                </a:lnTo>
                <a:lnTo>
                  <a:pt x="79298" y="63493"/>
                </a:lnTo>
                <a:lnTo>
                  <a:pt x="78651" y="64414"/>
                </a:lnTo>
                <a:lnTo>
                  <a:pt x="78489" y="65566"/>
                </a:lnTo>
                <a:lnTo>
                  <a:pt x="78489" y="66641"/>
                </a:lnTo>
                <a:lnTo>
                  <a:pt x="78165" y="67485"/>
                </a:lnTo>
                <a:lnTo>
                  <a:pt x="77275" y="68714"/>
                </a:lnTo>
                <a:lnTo>
                  <a:pt x="76142" y="69558"/>
                </a:lnTo>
                <a:lnTo>
                  <a:pt x="74605" y="70326"/>
                </a:lnTo>
                <a:lnTo>
                  <a:pt x="73068" y="71017"/>
                </a:lnTo>
                <a:lnTo>
                  <a:pt x="71854" y="71938"/>
                </a:lnTo>
                <a:lnTo>
                  <a:pt x="70721" y="72936"/>
                </a:lnTo>
                <a:lnTo>
                  <a:pt x="69993" y="74011"/>
                </a:lnTo>
                <a:lnTo>
                  <a:pt x="68698" y="75316"/>
                </a:lnTo>
                <a:lnTo>
                  <a:pt x="67322" y="76621"/>
                </a:lnTo>
                <a:lnTo>
                  <a:pt x="65947" y="77850"/>
                </a:lnTo>
                <a:lnTo>
                  <a:pt x="64652" y="78848"/>
                </a:lnTo>
                <a:lnTo>
                  <a:pt x="63762" y="79616"/>
                </a:lnTo>
                <a:lnTo>
                  <a:pt x="62629" y="80307"/>
                </a:lnTo>
                <a:lnTo>
                  <a:pt x="61254" y="81381"/>
                </a:lnTo>
                <a:lnTo>
                  <a:pt x="59716" y="82380"/>
                </a:lnTo>
                <a:lnTo>
                  <a:pt x="58341" y="83608"/>
                </a:lnTo>
                <a:lnTo>
                  <a:pt x="57208" y="84606"/>
                </a:lnTo>
                <a:lnTo>
                  <a:pt x="55832" y="85911"/>
                </a:lnTo>
                <a:lnTo>
                  <a:pt x="54295" y="86986"/>
                </a:lnTo>
                <a:lnTo>
                  <a:pt x="52838" y="87447"/>
                </a:lnTo>
                <a:lnTo>
                  <a:pt x="52272" y="87677"/>
                </a:lnTo>
                <a:lnTo>
                  <a:pt x="51948" y="88445"/>
                </a:lnTo>
                <a:lnTo>
                  <a:pt x="51625" y="89596"/>
                </a:lnTo>
                <a:lnTo>
                  <a:pt x="51301" y="90825"/>
                </a:lnTo>
                <a:lnTo>
                  <a:pt x="50815" y="92437"/>
                </a:lnTo>
                <a:lnTo>
                  <a:pt x="50654" y="94203"/>
                </a:lnTo>
                <a:lnTo>
                  <a:pt x="50977" y="95815"/>
                </a:lnTo>
                <a:lnTo>
                  <a:pt x="51301" y="96967"/>
                </a:lnTo>
                <a:lnTo>
                  <a:pt x="51463" y="98502"/>
                </a:lnTo>
                <a:lnTo>
                  <a:pt x="51301" y="100115"/>
                </a:lnTo>
                <a:lnTo>
                  <a:pt x="50977" y="101420"/>
                </a:lnTo>
                <a:lnTo>
                  <a:pt x="50411" y="102571"/>
                </a:lnTo>
                <a:lnTo>
                  <a:pt x="49763" y="103800"/>
                </a:lnTo>
                <a:lnTo>
                  <a:pt x="49278" y="105105"/>
                </a:lnTo>
                <a:lnTo>
                  <a:pt x="49116" y="106410"/>
                </a:lnTo>
                <a:lnTo>
                  <a:pt x="49116" y="107792"/>
                </a:lnTo>
                <a:lnTo>
                  <a:pt x="49116" y="108790"/>
                </a:lnTo>
                <a:lnTo>
                  <a:pt x="48954" y="109712"/>
                </a:lnTo>
                <a:lnTo>
                  <a:pt x="48631" y="110403"/>
                </a:lnTo>
                <a:lnTo>
                  <a:pt x="47902" y="110710"/>
                </a:lnTo>
                <a:lnTo>
                  <a:pt x="47093" y="111170"/>
                </a:lnTo>
                <a:lnTo>
                  <a:pt x="46527" y="112168"/>
                </a:lnTo>
                <a:lnTo>
                  <a:pt x="46365" y="113550"/>
                </a:lnTo>
                <a:lnTo>
                  <a:pt x="45879" y="114241"/>
                </a:lnTo>
                <a:lnTo>
                  <a:pt x="44908" y="115009"/>
                </a:lnTo>
                <a:lnTo>
                  <a:pt x="43857" y="115547"/>
                </a:lnTo>
                <a:lnTo>
                  <a:pt x="42886" y="116314"/>
                </a:lnTo>
                <a:lnTo>
                  <a:pt x="42319" y="117236"/>
                </a:lnTo>
                <a:lnTo>
                  <a:pt x="41672" y="118234"/>
                </a:lnTo>
                <a:lnTo>
                  <a:pt x="40863" y="119078"/>
                </a:lnTo>
                <a:lnTo>
                  <a:pt x="39973" y="119692"/>
                </a:lnTo>
                <a:lnTo>
                  <a:pt x="39002" y="120000"/>
                </a:lnTo>
                <a:lnTo>
                  <a:pt x="38273" y="119846"/>
                </a:lnTo>
                <a:lnTo>
                  <a:pt x="37626" y="119232"/>
                </a:lnTo>
                <a:lnTo>
                  <a:pt x="36736" y="118234"/>
                </a:lnTo>
                <a:lnTo>
                  <a:pt x="35765" y="116928"/>
                </a:lnTo>
                <a:lnTo>
                  <a:pt x="34875" y="115393"/>
                </a:lnTo>
                <a:lnTo>
                  <a:pt x="34227" y="113934"/>
                </a:lnTo>
                <a:lnTo>
                  <a:pt x="34066" y="112476"/>
                </a:lnTo>
                <a:lnTo>
                  <a:pt x="33742" y="110710"/>
                </a:lnTo>
                <a:lnTo>
                  <a:pt x="33014" y="108790"/>
                </a:lnTo>
                <a:lnTo>
                  <a:pt x="31881" y="106871"/>
                </a:lnTo>
                <a:lnTo>
                  <a:pt x="30829" y="105105"/>
                </a:lnTo>
                <a:lnTo>
                  <a:pt x="30020" y="103953"/>
                </a:lnTo>
                <a:lnTo>
                  <a:pt x="29211" y="102571"/>
                </a:lnTo>
                <a:lnTo>
                  <a:pt x="28482" y="100575"/>
                </a:lnTo>
                <a:lnTo>
                  <a:pt x="27673" y="98042"/>
                </a:lnTo>
                <a:lnTo>
                  <a:pt x="26783" y="95508"/>
                </a:lnTo>
                <a:lnTo>
                  <a:pt x="25812" y="93282"/>
                </a:lnTo>
                <a:lnTo>
                  <a:pt x="24760" y="91285"/>
                </a:lnTo>
                <a:lnTo>
                  <a:pt x="23627" y="88905"/>
                </a:lnTo>
                <a:lnTo>
                  <a:pt x="22899" y="86525"/>
                </a:lnTo>
                <a:lnTo>
                  <a:pt x="22090" y="84299"/>
                </a:lnTo>
                <a:lnTo>
                  <a:pt x="21766" y="82380"/>
                </a:lnTo>
                <a:lnTo>
                  <a:pt x="21281" y="80307"/>
                </a:lnTo>
                <a:lnTo>
                  <a:pt x="20714" y="78310"/>
                </a:lnTo>
                <a:lnTo>
                  <a:pt x="20067" y="76468"/>
                </a:lnTo>
                <a:lnTo>
                  <a:pt x="19743" y="75009"/>
                </a:lnTo>
                <a:lnTo>
                  <a:pt x="19420" y="73704"/>
                </a:lnTo>
                <a:lnTo>
                  <a:pt x="19177" y="72245"/>
                </a:lnTo>
                <a:lnTo>
                  <a:pt x="18853" y="70786"/>
                </a:lnTo>
                <a:lnTo>
                  <a:pt x="18691" y="69251"/>
                </a:lnTo>
                <a:lnTo>
                  <a:pt x="19015" y="68099"/>
                </a:lnTo>
                <a:lnTo>
                  <a:pt x="19339" y="66948"/>
                </a:lnTo>
                <a:lnTo>
                  <a:pt x="19420" y="65873"/>
                </a:lnTo>
                <a:lnTo>
                  <a:pt x="19420" y="65028"/>
                </a:lnTo>
                <a:lnTo>
                  <a:pt x="19015" y="64261"/>
                </a:lnTo>
                <a:lnTo>
                  <a:pt x="18530" y="63646"/>
                </a:lnTo>
                <a:lnTo>
                  <a:pt x="18368" y="62648"/>
                </a:lnTo>
                <a:lnTo>
                  <a:pt x="18368" y="61497"/>
                </a:lnTo>
                <a:lnTo>
                  <a:pt x="18206" y="60575"/>
                </a:lnTo>
                <a:lnTo>
                  <a:pt x="17882" y="60115"/>
                </a:lnTo>
                <a:lnTo>
                  <a:pt x="17559" y="59961"/>
                </a:lnTo>
                <a:lnTo>
                  <a:pt x="17316" y="60115"/>
                </a:lnTo>
                <a:lnTo>
                  <a:pt x="16992" y="60422"/>
                </a:lnTo>
                <a:lnTo>
                  <a:pt x="16668" y="60729"/>
                </a:lnTo>
                <a:lnTo>
                  <a:pt x="16345" y="61036"/>
                </a:lnTo>
                <a:lnTo>
                  <a:pt x="16183" y="61343"/>
                </a:lnTo>
                <a:lnTo>
                  <a:pt x="16183" y="61727"/>
                </a:lnTo>
                <a:lnTo>
                  <a:pt x="16345" y="62034"/>
                </a:lnTo>
                <a:lnTo>
                  <a:pt x="16507" y="62188"/>
                </a:lnTo>
                <a:lnTo>
                  <a:pt x="16668" y="62648"/>
                </a:lnTo>
                <a:lnTo>
                  <a:pt x="16345" y="63416"/>
                </a:lnTo>
                <a:lnTo>
                  <a:pt x="15697" y="64261"/>
                </a:lnTo>
                <a:lnTo>
                  <a:pt x="14807" y="65182"/>
                </a:lnTo>
                <a:lnTo>
                  <a:pt x="13432" y="66026"/>
                </a:lnTo>
                <a:lnTo>
                  <a:pt x="11975" y="66487"/>
                </a:lnTo>
                <a:lnTo>
                  <a:pt x="10600" y="66333"/>
                </a:lnTo>
                <a:lnTo>
                  <a:pt x="9224" y="65566"/>
                </a:lnTo>
                <a:lnTo>
                  <a:pt x="7606" y="64568"/>
                </a:lnTo>
                <a:lnTo>
                  <a:pt x="6068" y="63416"/>
                </a:lnTo>
                <a:lnTo>
                  <a:pt x="4855" y="62034"/>
                </a:lnTo>
                <a:lnTo>
                  <a:pt x="3722" y="60729"/>
                </a:lnTo>
                <a:lnTo>
                  <a:pt x="2993" y="59808"/>
                </a:lnTo>
                <a:lnTo>
                  <a:pt x="2832" y="59424"/>
                </a:lnTo>
                <a:lnTo>
                  <a:pt x="3155" y="59117"/>
                </a:lnTo>
                <a:lnTo>
                  <a:pt x="4045" y="59117"/>
                </a:lnTo>
                <a:lnTo>
                  <a:pt x="5178" y="58963"/>
                </a:lnTo>
                <a:lnTo>
                  <a:pt x="6392" y="58809"/>
                </a:lnTo>
                <a:lnTo>
                  <a:pt x="7606" y="58502"/>
                </a:lnTo>
                <a:lnTo>
                  <a:pt x="8415" y="58042"/>
                </a:lnTo>
                <a:lnTo>
                  <a:pt x="8739" y="57504"/>
                </a:lnTo>
                <a:lnTo>
                  <a:pt x="8577" y="56890"/>
                </a:lnTo>
                <a:lnTo>
                  <a:pt x="8091" y="56737"/>
                </a:lnTo>
                <a:lnTo>
                  <a:pt x="7363" y="57044"/>
                </a:lnTo>
                <a:lnTo>
                  <a:pt x="6392" y="57197"/>
                </a:lnTo>
                <a:lnTo>
                  <a:pt x="5340" y="57351"/>
                </a:lnTo>
                <a:lnTo>
                  <a:pt x="4045" y="57197"/>
                </a:lnTo>
                <a:lnTo>
                  <a:pt x="2670" y="56429"/>
                </a:lnTo>
                <a:lnTo>
                  <a:pt x="1699" y="55585"/>
                </a:lnTo>
                <a:lnTo>
                  <a:pt x="971" y="54510"/>
                </a:lnTo>
                <a:lnTo>
                  <a:pt x="0" y="53666"/>
                </a:lnTo>
                <a:lnTo>
                  <a:pt x="161" y="53512"/>
                </a:lnTo>
                <a:lnTo>
                  <a:pt x="323" y="53358"/>
                </a:lnTo>
                <a:lnTo>
                  <a:pt x="971" y="52591"/>
                </a:lnTo>
                <a:lnTo>
                  <a:pt x="1456" y="51900"/>
                </a:lnTo>
                <a:lnTo>
                  <a:pt x="2022" y="51132"/>
                </a:lnTo>
                <a:lnTo>
                  <a:pt x="2993" y="50825"/>
                </a:lnTo>
                <a:lnTo>
                  <a:pt x="4207" y="50825"/>
                </a:lnTo>
                <a:lnTo>
                  <a:pt x="5583" y="50978"/>
                </a:lnTo>
                <a:lnTo>
                  <a:pt x="6392" y="50825"/>
                </a:lnTo>
                <a:lnTo>
                  <a:pt x="7039" y="50671"/>
                </a:lnTo>
                <a:lnTo>
                  <a:pt x="7606" y="50518"/>
                </a:lnTo>
                <a:lnTo>
                  <a:pt x="8415" y="50671"/>
                </a:lnTo>
                <a:lnTo>
                  <a:pt x="9629" y="50825"/>
                </a:lnTo>
                <a:lnTo>
                  <a:pt x="10761" y="50518"/>
                </a:lnTo>
                <a:lnTo>
                  <a:pt x="11490" y="49827"/>
                </a:lnTo>
                <a:lnTo>
                  <a:pt x="11813" y="48905"/>
                </a:lnTo>
                <a:lnTo>
                  <a:pt x="11409" y="47907"/>
                </a:lnTo>
                <a:lnTo>
                  <a:pt x="10761" y="46833"/>
                </a:lnTo>
                <a:lnTo>
                  <a:pt x="10114" y="46142"/>
                </a:lnTo>
                <a:lnTo>
                  <a:pt x="9224" y="45067"/>
                </a:lnTo>
                <a:lnTo>
                  <a:pt x="8415" y="43608"/>
                </a:lnTo>
                <a:lnTo>
                  <a:pt x="8253" y="41996"/>
                </a:lnTo>
                <a:lnTo>
                  <a:pt x="7929" y="41151"/>
                </a:lnTo>
                <a:lnTo>
                  <a:pt x="7363" y="40537"/>
                </a:lnTo>
                <a:lnTo>
                  <a:pt x="6392" y="40076"/>
                </a:lnTo>
                <a:lnTo>
                  <a:pt x="5745" y="39616"/>
                </a:lnTo>
                <a:lnTo>
                  <a:pt x="5502" y="39078"/>
                </a:lnTo>
                <a:lnTo>
                  <a:pt x="5745" y="38157"/>
                </a:lnTo>
                <a:lnTo>
                  <a:pt x="6392" y="37312"/>
                </a:lnTo>
                <a:lnTo>
                  <a:pt x="7363" y="36391"/>
                </a:lnTo>
                <a:lnTo>
                  <a:pt x="8091" y="35700"/>
                </a:lnTo>
                <a:lnTo>
                  <a:pt x="8739" y="35086"/>
                </a:lnTo>
                <a:lnTo>
                  <a:pt x="9224" y="35086"/>
                </a:lnTo>
                <a:lnTo>
                  <a:pt x="9952" y="35393"/>
                </a:lnTo>
                <a:lnTo>
                  <a:pt x="10761" y="35700"/>
                </a:lnTo>
                <a:lnTo>
                  <a:pt x="11490" y="35777"/>
                </a:lnTo>
                <a:lnTo>
                  <a:pt x="11975" y="35547"/>
                </a:lnTo>
                <a:lnTo>
                  <a:pt x="12461" y="35086"/>
                </a:lnTo>
                <a:lnTo>
                  <a:pt x="13270" y="34932"/>
                </a:lnTo>
                <a:lnTo>
                  <a:pt x="14160" y="35086"/>
                </a:lnTo>
                <a:lnTo>
                  <a:pt x="14807" y="35393"/>
                </a:lnTo>
                <a:lnTo>
                  <a:pt x="15536" y="35086"/>
                </a:lnTo>
                <a:lnTo>
                  <a:pt x="16345" y="34318"/>
                </a:lnTo>
                <a:lnTo>
                  <a:pt x="16992" y="33320"/>
                </a:lnTo>
                <a:lnTo>
                  <a:pt x="17316" y="32245"/>
                </a:lnTo>
                <a:lnTo>
                  <a:pt x="17559" y="31554"/>
                </a:lnTo>
                <a:lnTo>
                  <a:pt x="18368" y="30940"/>
                </a:lnTo>
                <a:lnTo>
                  <a:pt x="19339" y="30633"/>
                </a:lnTo>
                <a:lnTo>
                  <a:pt x="20229" y="30326"/>
                </a:lnTo>
                <a:lnTo>
                  <a:pt x="20876" y="30095"/>
                </a:lnTo>
                <a:lnTo>
                  <a:pt x="21200" y="29328"/>
                </a:lnTo>
                <a:lnTo>
                  <a:pt x="21766" y="28023"/>
                </a:lnTo>
                <a:lnTo>
                  <a:pt x="22090" y="26641"/>
                </a:lnTo>
                <a:lnTo>
                  <a:pt x="22575" y="25796"/>
                </a:lnTo>
                <a:lnTo>
                  <a:pt x="22899" y="25489"/>
                </a:lnTo>
                <a:lnTo>
                  <a:pt x="23465" y="25335"/>
                </a:lnTo>
                <a:lnTo>
                  <a:pt x="24275" y="25028"/>
                </a:lnTo>
                <a:lnTo>
                  <a:pt x="24922" y="24568"/>
                </a:lnTo>
                <a:lnTo>
                  <a:pt x="25084" y="23877"/>
                </a:lnTo>
                <a:lnTo>
                  <a:pt x="25084" y="23262"/>
                </a:lnTo>
                <a:lnTo>
                  <a:pt x="25165" y="22725"/>
                </a:lnTo>
                <a:lnTo>
                  <a:pt x="25488" y="22418"/>
                </a:lnTo>
                <a:lnTo>
                  <a:pt x="25650" y="22111"/>
                </a:lnTo>
                <a:lnTo>
                  <a:pt x="25974" y="21804"/>
                </a:lnTo>
                <a:lnTo>
                  <a:pt x="26298" y="21650"/>
                </a:lnTo>
                <a:lnTo>
                  <a:pt x="26783" y="21650"/>
                </a:lnTo>
                <a:lnTo>
                  <a:pt x="27107" y="21497"/>
                </a:lnTo>
                <a:lnTo>
                  <a:pt x="27673" y="21190"/>
                </a:lnTo>
                <a:lnTo>
                  <a:pt x="27835" y="20499"/>
                </a:lnTo>
                <a:lnTo>
                  <a:pt x="27835" y="19424"/>
                </a:lnTo>
                <a:lnTo>
                  <a:pt x="27997" y="18426"/>
                </a:lnTo>
                <a:lnTo>
                  <a:pt x="28159" y="17504"/>
                </a:lnTo>
                <a:lnTo>
                  <a:pt x="28644" y="16660"/>
                </a:lnTo>
                <a:lnTo>
                  <a:pt x="29211" y="15892"/>
                </a:lnTo>
                <a:lnTo>
                  <a:pt x="30182" y="15431"/>
                </a:lnTo>
                <a:lnTo>
                  <a:pt x="30505" y="15355"/>
                </a:lnTo>
                <a:lnTo>
                  <a:pt x="30667" y="15047"/>
                </a:lnTo>
                <a:lnTo>
                  <a:pt x="30667" y="14894"/>
                </a:lnTo>
                <a:lnTo>
                  <a:pt x="30505" y="14587"/>
                </a:lnTo>
                <a:lnTo>
                  <a:pt x="30182" y="14280"/>
                </a:lnTo>
                <a:lnTo>
                  <a:pt x="29858" y="13973"/>
                </a:lnTo>
                <a:lnTo>
                  <a:pt x="29534" y="13819"/>
                </a:lnTo>
                <a:lnTo>
                  <a:pt x="29130" y="13666"/>
                </a:lnTo>
                <a:lnTo>
                  <a:pt x="28644" y="13512"/>
                </a:lnTo>
                <a:lnTo>
                  <a:pt x="28159" y="13666"/>
                </a:lnTo>
                <a:lnTo>
                  <a:pt x="27349" y="13435"/>
                </a:lnTo>
                <a:lnTo>
                  <a:pt x="26783" y="12821"/>
                </a:lnTo>
                <a:lnTo>
                  <a:pt x="26298" y="11746"/>
                </a:lnTo>
                <a:lnTo>
                  <a:pt x="25812" y="10902"/>
                </a:lnTo>
                <a:lnTo>
                  <a:pt x="25650" y="9980"/>
                </a:lnTo>
                <a:lnTo>
                  <a:pt x="25488" y="9750"/>
                </a:lnTo>
                <a:lnTo>
                  <a:pt x="25488" y="9443"/>
                </a:lnTo>
                <a:lnTo>
                  <a:pt x="25488" y="8522"/>
                </a:lnTo>
                <a:lnTo>
                  <a:pt x="25488" y="7523"/>
                </a:lnTo>
                <a:lnTo>
                  <a:pt x="25327" y="6449"/>
                </a:lnTo>
                <a:lnTo>
                  <a:pt x="24922" y="5911"/>
                </a:lnTo>
                <a:lnTo>
                  <a:pt x="24760" y="5758"/>
                </a:lnTo>
                <a:lnTo>
                  <a:pt x="24598" y="5451"/>
                </a:lnTo>
                <a:lnTo>
                  <a:pt x="24760" y="4990"/>
                </a:lnTo>
                <a:lnTo>
                  <a:pt x="24922" y="4683"/>
                </a:lnTo>
                <a:lnTo>
                  <a:pt x="25165" y="4376"/>
                </a:lnTo>
                <a:lnTo>
                  <a:pt x="25488" y="4145"/>
                </a:lnTo>
                <a:lnTo>
                  <a:pt x="25974" y="3838"/>
                </a:lnTo>
                <a:lnTo>
                  <a:pt x="26459" y="3685"/>
                </a:lnTo>
                <a:lnTo>
                  <a:pt x="27107" y="3685"/>
                </a:lnTo>
                <a:lnTo>
                  <a:pt x="28482" y="3838"/>
                </a:lnTo>
                <a:lnTo>
                  <a:pt x="29858" y="4222"/>
                </a:lnTo>
                <a:lnTo>
                  <a:pt x="31233" y="4683"/>
                </a:lnTo>
                <a:lnTo>
                  <a:pt x="32690" y="4990"/>
                </a:lnTo>
                <a:lnTo>
                  <a:pt x="33580" y="4683"/>
                </a:lnTo>
                <a:lnTo>
                  <a:pt x="34713" y="4145"/>
                </a:lnTo>
                <a:lnTo>
                  <a:pt x="35927" y="3685"/>
                </a:lnTo>
                <a:lnTo>
                  <a:pt x="36979" y="3378"/>
                </a:lnTo>
                <a:lnTo>
                  <a:pt x="37788" y="3071"/>
                </a:lnTo>
                <a:lnTo>
                  <a:pt x="38273" y="2610"/>
                </a:lnTo>
                <a:lnTo>
                  <a:pt x="38759" y="1919"/>
                </a:lnTo>
                <a:lnTo>
                  <a:pt x="39163" y="1151"/>
                </a:lnTo>
                <a:lnTo>
                  <a:pt x="39487" y="460"/>
                </a:lnTo>
                <a:lnTo>
                  <a:pt x="39487" y="153"/>
                </a:lnTo>
                <a:lnTo>
                  <a:pt x="41186" y="0"/>
                </a:lnTo>
                <a:close/>
              </a:path>
            </a:pathLst>
          </a:custGeom>
          <a:solidFill>
            <a:srgbClr val="5665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07" name="Google Shape;307;p35"/>
          <p:cNvSpPr/>
          <p:nvPr/>
        </p:nvSpPr>
        <p:spPr>
          <a:xfrm>
            <a:off x="6011675" y="1350351"/>
            <a:ext cx="1070400" cy="952200"/>
          </a:xfrm>
          <a:custGeom>
            <a:rect b="b" l="l" r="r" t="t"/>
            <a:pathLst>
              <a:path extrusionOk="0" h="120000" w="120000">
                <a:moveTo>
                  <a:pt x="93553" y="108235"/>
                </a:moveTo>
                <a:lnTo>
                  <a:pt x="94104" y="108359"/>
                </a:lnTo>
                <a:lnTo>
                  <a:pt x="94820" y="108606"/>
                </a:lnTo>
                <a:lnTo>
                  <a:pt x="95647" y="109040"/>
                </a:lnTo>
                <a:lnTo>
                  <a:pt x="96639" y="109411"/>
                </a:lnTo>
                <a:lnTo>
                  <a:pt x="97685" y="109783"/>
                </a:lnTo>
                <a:lnTo>
                  <a:pt x="98622" y="109907"/>
                </a:lnTo>
                <a:lnTo>
                  <a:pt x="99449" y="109659"/>
                </a:lnTo>
                <a:lnTo>
                  <a:pt x="100330" y="109287"/>
                </a:lnTo>
                <a:lnTo>
                  <a:pt x="101157" y="108978"/>
                </a:lnTo>
                <a:lnTo>
                  <a:pt x="102038" y="108606"/>
                </a:lnTo>
                <a:lnTo>
                  <a:pt x="102754" y="108359"/>
                </a:lnTo>
                <a:lnTo>
                  <a:pt x="103305" y="108359"/>
                </a:lnTo>
                <a:lnTo>
                  <a:pt x="103581" y="108730"/>
                </a:lnTo>
                <a:lnTo>
                  <a:pt x="103691" y="109287"/>
                </a:lnTo>
                <a:lnTo>
                  <a:pt x="103911" y="110278"/>
                </a:lnTo>
                <a:lnTo>
                  <a:pt x="104132" y="111207"/>
                </a:lnTo>
                <a:lnTo>
                  <a:pt x="104242" y="112136"/>
                </a:lnTo>
                <a:lnTo>
                  <a:pt x="104242" y="113003"/>
                </a:lnTo>
                <a:lnTo>
                  <a:pt x="104022" y="113498"/>
                </a:lnTo>
                <a:lnTo>
                  <a:pt x="103691" y="113684"/>
                </a:lnTo>
                <a:lnTo>
                  <a:pt x="103305" y="113931"/>
                </a:lnTo>
                <a:lnTo>
                  <a:pt x="103195" y="114551"/>
                </a:lnTo>
                <a:lnTo>
                  <a:pt x="103195" y="115356"/>
                </a:lnTo>
                <a:lnTo>
                  <a:pt x="103195" y="116222"/>
                </a:lnTo>
                <a:lnTo>
                  <a:pt x="103085" y="116904"/>
                </a:lnTo>
                <a:lnTo>
                  <a:pt x="102865" y="117275"/>
                </a:lnTo>
                <a:lnTo>
                  <a:pt x="102424" y="117399"/>
                </a:lnTo>
                <a:lnTo>
                  <a:pt x="102038" y="117151"/>
                </a:lnTo>
                <a:lnTo>
                  <a:pt x="101597" y="116904"/>
                </a:lnTo>
                <a:lnTo>
                  <a:pt x="101267" y="116780"/>
                </a:lnTo>
                <a:lnTo>
                  <a:pt x="101157" y="116904"/>
                </a:lnTo>
                <a:lnTo>
                  <a:pt x="101157" y="117275"/>
                </a:lnTo>
                <a:lnTo>
                  <a:pt x="101157" y="117523"/>
                </a:lnTo>
                <a:lnTo>
                  <a:pt x="101157" y="117894"/>
                </a:lnTo>
                <a:lnTo>
                  <a:pt x="101046" y="118080"/>
                </a:lnTo>
                <a:lnTo>
                  <a:pt x="101046" y="118328"/>
                </a:lnTo>
                <a:lnTo>
                  <a:pt x="100936" y="118452"/>
                </a:lnTo>
                <a:lnTo>
                  <a:pt x="100771" y="118575"/>
                </a:lnTo>
                <a:lnTo>
                  <a:pt x="100550" y="118575"/>
                </a:lnTo>
                <a:lnTo>
                  <a:pt x="100330" y="118699"/>
                </a:lnTo>
                <a:lnTo>
                  <a:pt x="100110" y="118823"/>
                </a:lnTo>
                <a:lnTo>
                  <a:pt x="100000" y="118947"/>
                </a:lnTo>
                <a:lnTo>
                  <a:pt x="99889" y="119195"/>
                </a:lnTo>
                <a:lnTo>
                  <a:pt x="99779" y="119318"/>
                </a:lnTo>
                <a:lnTo>
                  <a:pt x="99669" y="119504"/>
                </a:lnTo>
                <a:lnTo>
                  <a:pt x="99559" y="119752"/>
                </a:lnTo>
                <a:lnTo>
                  <a:pt x="99449" y="119876"/>
                </a:lnTo>
                <a:lnTo>
                  <a:pt x="99173" y="120000"/>
                </a:lnTo>
                <a:lnTo>
                  <a:pt x="98842" y="120000"/>
                </a:lnTo>
                <a:lnTo>
                  <a:pt x="98181" y="119628"/>
                </a:lnTo>
                <a:lnTo>
                  <a:pt x="97355" y="119071"/>
                </a:lnTo>
                <a:lnTo>
                  <a:pt x="96528" y="118204"/>
                </a:lnTo>
                <a:lnTo>
                  <a:pt x="95757" y="117275"/>
                </a:lnTo>
                <a:lnTo>
                  <a:pt x="95151" y="116470"/>
                </a:lnTo>
                <a:lnTo>
                  <a:pt x="94820" y="115479"/>
                </a:lnTo>
                <a:lnTo>
                  <a:pt x="94931" y="114798"/>
                </a:lnTo>
                <a:lnTo>
                  <a:pt x="95151" y="114179"/>
                </a:lnTo>
                <a:lnTo>
                  <a:pt x="95041" y="113250"/>
                </a:lnTo>
                <a:lnTo>
                  <a:pt x="94710" y="112260"/>
                </a:lnTo>
                <a:lnTo>
                  <a:pt x="94380" y="111083"/>
                </a:lnTo>
                <a:lnTo>
                  <a:pt x="93994" y="110030"/>
                </a:lnTo>
                <a:lnTo>
                  <a:pt x="93663" y="109164"/>
                </a:lnTo>
                <a:lnTo>
                  <a:pt x="93443" y="108482"/>
                </a:lnTo>
                <a:lnTo>
                  <a:pt x="93553" y="108235"/>
                </a:lnTo>
                <a:close/>
                <a:moveTo>
                  <a:pt x="72066" y="88482"/>
                </a:moveTo>
                <a:lnTo>
                  <a:pt x="72617" y="88606"/>
                </a:lnTo>
                <a:lnTo>
                  <a:pt x="72727" y="88978"/>
                </a:lnTo>
                <a:lnTo>
                  <a:pt x="72176" y="89473"/>
                </a:lnTo>
                <a:lnTo>
                  <a:pt x="71460" y="89783"/>
                </a:lnTo>
                <a:lnTo>
                  <a:pt x="70578" y="89907"/>
                </a:lnTo>
                <a:lnTo>
                  <a:pt x="69752" y="89783"/>
                </a:lnTo>
                <a:lnTo>
                  <a:pt x="69090" y="89473"/>
                </a:lnTo>
                <a:lnTo>
                  <a:pt x="69090" y="89226"/>
                </a:lnTo>
                <a:lnTo>
                  <a:pt x="69641" y="88854"/>
                </a:lnTo>
                <a:lnTo>
                  <a:pt x="70358" y="88730"/>
                </a:lnTo>
                <a:lnTo>
                  <a:pt x="71239" y="88482"/>
                </a:lnTo>
                <a:lnTo>
                  <a:pt x="72066" y="88482"/>
                </a:lnTo>
                <a:close/>
                <a:moveTo>
                  <a:pt x="53443" y="2414"/>
                </a:moveTo>
                <a:lnTo>
                  <a:pt x="54159" y="2414"/>
                </a:lnTo>
                <a:lnTo>
                  <a:pt x="54490" y="2786"/>
                </a:lnTo>
                <a:lnTo>
                  <a:pt x="54269" y="3095"/>
                </a:lnTo>
                <a:lnTo>
                  <a:pt x="53663" y="3467"/>
                </a:lnTo>
                <a:lnTo>
                  <a:pt x="52892" y="3839"/>
                </a:lnTo>
                <a:lnTo>
                  <a:pt x="51955" y="3962"/>
                </a:lnTo>
                <a:lnTo>
                  <a:pt x="51239" y="3962"/>
                </a:lnTo>
                <a:lnTo>
                  <a:pt x="50688" y="3715"/>
                </a:lnTo>
                <a:lnTo>
                  <a:pt x="50578" y="3343"/>
                </a:lnTo>
                <a:lnTo>
                  <a:pt x="51019" y="2972"/>
                </a:lnTo>
                <a:lnTo>
                  <a:pt x="51735" y="2662"/>
                </a:lnTo>
                <a:lnTo>
                  <a:pt x="52617" y="2538"/>
                </a:lnTo>
                <a:lnTo>
                  <a:pt x="53443" y="2414"/>
                </a:lnTo>
                <a:close/>
                <a:moveTo>
                  <a:pt x="87217" y="0"/>
                </a:moveTo>
                <a:lnTo>
                  <a:pt x="87493" y="0"/>
                </a:lnTo>
                <a:lnTo>
                  <a:pt x="87713" y="495"/>
                </a:lnTo>
                <a:lnTo>
                  <a:pt x="87933" y="1362"/>
                </a:lnTo>
                <a:lnTo>
                  <a:pt x="88154" y="2414"/>
                </a:lnTo>
                <a:lnTo>
                  <a:pt x="88484" y="3343"/>
                </a:lnTo>
                <a:lnTo>
                  <a:pt x="88980" y="4086"/>
                </a:lnTo>
                <a:lnTo>
                  <a:pt x="89641" y="5015"/>
                </a:lnTo>
                <a:lnTo>
                  <a:pt x="90082" y="6315"/>
                </a:lnTo>
                <a:lnTo>
                  <a:pt x="90247" y="7863"/>
                </a:lnTo>
                <a:lnTo>
                  <a:pt x="90358" y="9287"/>
                </a:lnTo>
                <a:lnTo>
                  <a:pt x="90247" y="10402"/>
                </a:lnTo>
                <a:lnTo>
                  <a:pt x="90247" y="11207"/>
                </a:lnTo>
                <a:lnTo>
                  <a:pt x="90358" y="12012"/>
                </a:lnTo>
                <a:lnTo>
                  <a:pt x="90688" y="12507"/>
                </a:lnTo>
                <a:lnTo>
                  <a:pt x="91239" y="12631"/>
                </a:lnTo>
                <a:lnTo>
                  <a:pt x="91845" y="12507"/>
                </a:lnTo>
                <a:lnTo>
                  <a:pt x="92506" y="12260"/>
                </a:lnTo>
                <a:lnTo>
                  <a:pt x="93002" y="12136"/>
                </a:lnTo>
                <a:lnTo>
                  <a:pt x="93333" y="12260"/>
                </a:lnTo>
                <a:lnTo>
                  <a:pt x="93553" y="12507"/>
                </a:lnTo>
                <a:lnTo>
                  <a:pt x="93774" y="13003"/>
                </a:lnTo>
                <a:lnTo>
                  <a:pt x="94269" y="13374"/>
                </a:lnTo>
                <a:lnTo>
                  <a:pt x="94820" y="13808"/>
                </a:lnTo>
                <a:lnTo>
                  <a:pt x="95371" y="14427"/>
                </a:lnTo>
                <a:lnTo>
                  <a:pt x="95482" y="15108"/>
                </a:lnTo>
                <a:lnTo>
                  <a:pt x="95537" y="16532"/>
                </a:lnTo>
                <a:lnTo>
                  <a:pt x="95757" y="17832"/>
                </a:lnTo>
                <a:lnTo>
                  <a:pt x="95867" y="19195"/>
                </a:lnTo>
                <a:lnTo>
                  <a:pt x="95977" y="19876"/>
                </a:lnTo>
                <a:lnTo>
                  <a:pt x="96528" y="20495"/>
                </a:lnTo>
                <a:lnTo>
                  <a:pt x="97024" y="21052"/>
                </a:lnTo>
                <a:lnTo>
                  <a:pt x="97465" y="21795"/>
                </a:lnTo>
                <a:lnTo>
                  <a:pt x="97685" y="22600"/>
                </a:lnTo>
                <a:lnTo>
                  <a:pt x="97685" y="23900"/>
                </a:lnTo>
                <a:lnTo>
                  <a:pt x="97796" y="25139"/>
                </a:lnTo>
                <a:lnTo>
                  <a:pt x="98016" y="26068"/>
                </a:lnTo>
                <a:lnTo>
                  <a:pt x="98292" y="26687"/>
                </a:lnTo>
                <a:lnTo>
                  <a:pt x="98512" y="27120"/>
                </a:lnTo>
                <a:lnTo>
                  <a:pt x="98512" y="27616"/>
                </a:lnTo>
                <a:lnTo>
                  <a:pt x="98402" y="28235"/>
                </a:lnTo>
                <a:lnTo>
                  <a:pt x="98512" y="28668"/>
                </a:lnTo>
                <a:lnTo>
                  <a:pt x="99063" y="28916"/>
                </a:lnTo>
                <a:lnTo>
                  <a:pt x="99669" y="29164"/>
                </a:lnTo>
                <a:lnTo>
                  <a:pt x="100661" y="29659"/>
                </a:lnTo>
                <a:lnTo>
                  <a:pt x="101818" y="30216"/>
                </a:lnTo>
                <a:lnTo>
                  <a:pt x="102975" y="30959"/>
                </a:lnTo>
                <a:lnTo>
                  <a:pt x="104022" y="31640"/>
                </a:lnTo>
                <a:lnTo>
                  <a:pt x="104958" y="32383"/>
                </a:lnTo>
                <a:lnTo>
                  <a:pt x="105619" y="32941"/>
                </a:lnTo>
                <a:lnTo>
                  <a:pt x="105840" y="33436"/>
                </a:lnTo>
                <a:lnTo>
                  <a:pt x="105840" y="34303"/>
                </a:lnTo>
                <a:lnTo>
                  <a:pt x="106115" y="35108"/>
                </a:lnTo>
                <a:lnTo>
                  <a:pt x="106887" y="35789"/>
                </a:lnTo>
                <a:lnTo>
                  <a:pt x="107603" y="36656"/>
                </a:lnTo>
                <a:lnTo>
                  <a:pt x="107933" y="37461"/>
                </a:lnTo>
                <a:lnTo>
                  <a:pt x="107933" y="38328"/>
                </a:lnTo>
                <a:lnTo>
                  <a:pt x="107823" y="38761"/>
                </a:lnTo>
                <a:lnTo>
                  <a:pt x="107933" y="39504"/>
                </a:lnTo>
                <a:lnTo>
                  <a:pt x="108044" y="40123"/>
                </a:lnTo>
                <a:lnTo>
                  <a:pt x="108264" y="40433"/>
                </a:lnTo>
                <a:lnTo>
                  <a:pt x="108705" y="40557"/>
                </a:lnTo>
                <a:lnTo>
                  <a:pt x="109311" y="40247"/>
                </a:lnTo>
                <a:lnTo>
                  <a:pt x="109862" y="40000"/>
                </a:lnTo>
                <a:lnTo>
                  <a:pt x="110358" y="40309"/>
                </a:lnTo>
                <a:lnTo>
                  <a:pt x="110468" y="40557"/>
                </a:lnTo>
                <a:lnTo>
                  <a:pt x="110578" y="40557"/>
                </a:lnTo>
                <a:lnTo>
                  <a:pt x="110798" y="40557"/>
                </a:lnTo>
                <a:lnTo>
                  <a:pt x="110909" y="40557"/>
                </a:lnTo>
                <a:lnTo>
                  <a:pt x="111129" y="40557"/>
                </a:lnTo>
                <a:lnTo>
                  <a:pt x="111239" y="40557"/>
                </a:lnTo>
                <a:lnTo>
                  <a:pt x="111349" y="40557"/>
                </a:lnTo>
                <a:lnTo>
                  <a:pt x="111460" y="40681"/>
                </a:lnTo>
                <a:lnTo>
                  <a:pt x="111515" y="40804"/>
                </a:lnTo>
                <a:lnTo>
                  <a:pt x="111515" y="41052"/>
                </a:lnTo>
                <a:lnTo>
                  <a:pt x="111515" y="41547"/>
                </a:lnTo>
                <a:lnTo>
                  <a:pt x="111460" y="42600"/>
                </a:lnTo>
                <a:lnTo>
                  <a:pt x="111515" y="43529"/>
                </a:lnTo>
                <a:lnTo>
                  <a:pt x="111625" y="44272"/>
                </a:lnTo>
                <a:lnTo>
                  <a:pt x="112066" y="44829"/>
                </a:lnTo>
                <a:lnTo>
                  <a:pt x="112617" y="44953"/>
                </a:lnTo>
                <a:lnTo>
                  <a:pt x="112782" y="44953"/>
                </a:lnTo>
                <a:lnTo>
                  <a:pt x="113002" y="44953"/>
                </a:lnTo>
                <a:lnTo>
                  <a:pt x="113112" y="45201"/>
                </a:lnTo>
                <a:lnTo>
                  <a:pt x="113223" y="45325"/>
                </a:lnTo>
                <a:lnTo>
                  <a:pt x="113223" y="45572"/>
                </a:lnTo>
                <a:lnTo>
                  <a:pt x="113333" y="45820"/>
                </a:lnTo>
                <a:lnTo>
                  <a:pt x="113333" y="46068"/>
                </a:lnTo>
                <a:lnTo>
                  <a:pt x="113443" y="46253"/>
                </a:lnTo>
                <a:lnTo>
                  <a:pt x="113553" y="46377"/>
                </a:lnTo>
                <a:lnTo>
                  <a:pt x="113774" y="46501"/>
                </a:lnTo>
                <a:lnTo>
                  <a:pt x="113994" y="46501"/>
                </a:lnTo>
                <a:lnTo>
                  <a:pt x="114820" y="46625"/>
                </a:lnTo>
                <a:lnTo>
                  <a:pt x="115426" y="47368"/>
                </a:lnTo>
                <a:lnTo>
                  <a:pt x="115977" y="48173"/>
                </a:lnTo>
                <a:lnTo>
                  <a:pt x="116308" y="48916"/>
                </a:lnTo>
                <a:lnTo>
                  <a:pt x="116528" y="49597"/>
                </a:lnTo>
                <a:lnTo>
                  <a:pt x="116804" y="50464"/>
                </a:lnTo>
                <a:lnTo>
                  <a:pt x="117245" y="51269"/>
                </a:lnTo>
                <a:lnTo>
                  <a:pt x="117796" y="51640"/>
                </a:lnTo>
                <a:lnTo>
                  <a:pt x="118181" y="51517"/>
                </a:lnTo>
                <a:lnTo>
                  <a:pt x="118512" y="51269"/>
                </a:lnTo>
                <a:lnTo>
                  <a:pt x="118732" y="51021"/>
                </a:lnTo>
                <a:lnTo>
                  <a:pt x="118842" y="50897"/>
                </a:lnTo>
                <a:lnTo>
                  <a:pt x="118953" y="50773"/>
                </a:lnTo>
                <a:lnTo>
                  <a:pt x="119063" y="50773"/>
                </a:lnTo>
                <a:lnTo>
                  <a:pt x="119173" y="51021"/>
                </a:lnTo>
                <a:lnTo>
                  <a:pt x="119063" y="51269"/>
                </a:lnTo>
                <a:lnTo>
                  <a:pt x="119063" y="51640"/>
                </a:lnTo>
                <a:lnTo>
                  <a:pt x="118953" y="52198"/>
                </a:lnTo>
                <a:lnTo>
                  <a:pt x="118842" y="53312"/>
                </a:lnTo>
                <a:lnTo>
                  <a:pt x="118732" y="54489"/>
                </a:lnTo>
                <a:lnTo>
                  <a:pt x="118732" y="55789"/>
                </a:lnTo>
                <a:lnTo>
                  <a:pt x="118732" y="56842"/>
                </a:lnTo>
                <a:lnTo>
                  <a:pt x="118953" y="57585"/>
                </a:lnTo>
                <a:lnTo>
                  <a:pt x="119063" y="57708"/>
                </a:lnTo>
                <a:lnTo>
                  <a:pt x="119393" y="57708"/>
                </a:lnTo>
                <a:lnTo>
                  <a:pt x="119669" y="58266"/>
                </a:lnTo>
                <a:lnTo>
                  <a:pt x="119889" y="59009"/>
                </a:lnTo>
                <a:lnTo>
                  <a:pt x="120000" y="59628"/>
                </a:lnTo>
                <a:lnTo>
                  <a:pt x="119779" y="60061"/>
                </a:lnTo>
                <a:lnTo>
                  <a:pt x="119669" y="60433"/>
                </a:lnTo>
                <a:lnTo>
                  <a:pt x="119779" y="61052"/>
                </a:lnTo>
                <a:lnTo>
                  <a:pt x="120000" y="61609"/>
                </a:lnTo>
                <a:lnTo>
                  <a:pt x="120000" y="62352"/>
                </a:lnTo>
                <a:lnTo>
                  <a:pt x="119669" y="63034"/>
                </a:lnTo>
                <a:lnTo>
                  <a:pt x="119173" y="64024"/>
                </a:lnTo>
                <a:lnTo>
                  <a:pt x="119063" y="64953"/>
                </a:lnTo>
                <a:lnTo>
                  <a:pt x="119173" y="65758"/>
                </a:lnTo>
                <a:lnTo>
                  <a:pt x="119393" y="66377"/>
                </a:lnTo>
                <a:lnTo>
                  <a:pt x="119393" y="66873"/>
                </a:lnTo>
                <a:lnTo>
                  <a:pt x="119173" y="67554"/>
                </a:lnTo>
                <a:lnTo>
                  <a:pt x="118953" y="68544"/>
                </a:lnTo>
                <a:lnTo>
                  <a:pt x="118732" y="69597"/>
                </a:lnTo>
                <a:lnTo>
                  <a:pt x="118622" y="70526"/>
                </a:lnTo>
                <a:lnTo>
                  <a:pt x="118402" y="71826"/>
                </a:lnTo>
                <a:lnTo>
                  <a:pt x="117906" y="73065"/>
                </a:lnTo>
                <a:lnTo>
                  <a:pt x="117355" y="74117"/>
                </a:lnTo>
                <a:lnTo>
                  <a:pt x="117024" y="75170"/>
                </a:lnTo>
                <a:lnTo>
                  <a:pt x="116804" y="76099"/>
                </a:lnTo>
                <a:lnTo>
                  <a:pt x="116418" y="76718"/>
                </a:lnTo>
                <a:lnTo>
                  <a:pt x="115757" y="77213"/>
                </a:lnTo>
                <a:lnTo>
                  <a:pt x="115371" y="77461"/>
                </a:lnTo>
                <a:lnTo>
                  <a:pt x="114931" y="77770"/>
                </a:lnTo>
                <a:lnTo>
                  <a:pt x="114490" y="78513"/>
                </a:lnTo>
                <a:lnTo>
                  <a:pt x="113884" y="79566"/>
                </a:lnTo>
                <a:lnTo>
                  <a:pt x="113333" y="80743"/>
                </a:lnTo>
                <a:lnTo>
                  <a:pt x="112782" y="82167"/>
                </a:lnTo>
                <a:lnTo>
                  <a:pt x="112396" y="83405"/>
                </a:lnTo>
                <a:lnTo>
                  <a:pt x="112176" y="84582"/>
                </a:lnTo>
                <a:lnTo>
                  <a:pt x="111845" y="85758"/>
                </a:lnTo>
                <a:lnTo>
                  <a:pt x="111349" y="86687"/>
                </a:lnTo>
                <a:lnTo>
                  <a:pt x="110798" y="87554"/>
                </a:lnTo>
                <a:lnTo>
                  <a:pt x="110247" y="88482"/>
                </a:lnTo>
                <a:lnTo>
                  <a:pt x="109972" y="89597"/>
                </a:lnTo>
                <a:lnTo>
                  <a:pt x="109862" y="90897"/>
                </a:lnTo>
                <a:lnTo>
                  <a:pt x="109752" y="92321"/>
                </a:lnTo>
                <a:lnTo>
                  <a:pt x="109531" y="93869"/>
                </a:lnTo>
                <a:lnTo>
                  <a:pt x="109421" y="95046"/>
                </a:lnTo>
                <a:lnTo>
                  <a:pt x="109201" y="95975"/>
                </a:lnTo>
                <a:lnTo>
                  <a:pt x="108980" y="96346"/>
                </a:lnTo>
                <a:lnTo>
                  <a:pt x="108484" y="96346"/>
                </a:lnTo>
                <a:lnTo>
                  <a:pt x="107438" y="96346"/>
                </a:lnTo>
                <a:lnTo>
                  <a:pt x="106115" y="96594"/>
                </a:lnTo>
                <a:lnTo>
                  <a:pt x="104848" y="96718"/>
                </a:lnTo>
                <a:lnTo>
                  <a:pt x="103691" y="97027"/>
                </a:lnTo>
                <a:lnTo>
                  <a:pt x="102865" y="97523"/>
                </a:lnTo>
                <a:lnTo>
                  <a:pt x="101928" y="98513"/>
                </a:lnTo>
                <a:lnTo>
                  <a:pt x="100936" y="99195"/>
                </a:lnTo>
                <a:lnTo>
                  <a:pt x="100000" y="99814"/>
                </a:lnTo>
                <a:lnTo>
                  <a:pt x="99559" y="100000"/>
                </a:lnTo>
                <a:lnTo>
                  <a:pt x="99283" y="100247"/>
                </a:lnTo>
                <a:lnTo>
                  <a:pt x="99063" y="100619"/>
                </a:lnTo>
                <a:lnTo>
                  <a:pt x="98842" y="100990"/>
                </a:lnTo>
                <a:lnTo>
                  <a:pt x="98732" y="101362"/>
                </a:lnTo>
                <a:lnTo>
                  <a:pt x="98732" y="101671"/>
                </a:lnTo>
                <a:lnTo>
                  <a:pt x="98732" y="101795"/>
                </a:lnTo>
                <a:lnTo>
                  <a:pt x="98622" y="101919"/>
                </a:lnTo>
                <a:lnTo>
                  <a:pt x="98512" y="101919"/>
                </a:lnTo>
                <a:lnTo>
                  <a:pt x="98402" y="101795"/>
                </a:lnTo>
                <a:lnTo>
                  <a:pt x="98292" y="101671"/>
                </a:lnTo>
                <a:lnTo>
                  <a:pt x="98126" y="101486"/>
                </a:lnTo>
                <a:lnTo>
                  <a:pt x="97906" y="101114"/>
                </a:lnTo>
                <a:lnTo>
                  <a:pt x="97796" y="100866"/>
                </a:lnTo>
                <a:lnTo>
                  <a:pt x="97355" y="100247"/>
                </a:lnTo>
                <a:lnTo>
                  <a:pt x="96749" y="99938"/>
                </a:lnTo>
                <a:lnTo>
                  <a:pt x="96198" y="99566"/>
                </a:lnTo>
                <a:lnTo>
                  <a:pt x="95757" y="98823"/>
                </a:lnTo>
                <a:lnTo>
                  <a:pt x="95647" y="98513"/>
                </a:lnTo>
                <a:lnTo>
                  <a:pt x="95537" y="98390"/>
                </a:lnTo>
                <a:lnTo>
                  <a:pt x="95482" y="98390"/>
                </a:lnTo>
                <a:lnTo>
                  <a:pt x="95371" y="98390"/>
                </a:lnTo>
                <a:lnTo>
                  <a:pt x="95261" y="98575"/>
                </a:lnTo>
                <a:lnTo>
                  <a:pt x="95151" y="98823"/>
                </a:lnTo>
                <a:lnTo>
                  <a:pt x="95041" y="99195"/>
                </a:lnTo>
                <a:lnTo>
                  <a:pt x="95041" y="99566"/>
                </a:lnTo>
                <a:lnTo>
                  <a:pt x="94931" y="99690"/>
                </a:lnTo>
                <a:lnTo>
                  <a:pt x="94820" y="99814"/>
                </a:lnTo>
                <a:lnTo>
                  <a:pt x="94710" y="99814"/>
                </a:lnTo>
                <a:lnTo>
                  <a:pt x="94490" y="99690"/>
                </a:lnTo>
                <a:lnTo>
                  <a:pt x="94380" y="99566"/>
                </a:lnTo>
                <a:lnTo>
                  <a:pt x="94269" y="99318"/>
                </a:lnTo>
                <a:lnTo>
                  <a:pt x="94159" y="99195"/>
                </a:lnTo>
                <a:lnTo>
                  <a:pt x="94159" y="98947"/>
                </a:lnTo>
                <a:lnTo>
                  <a:pt x="94269" y="98699"/>
                </a:lnTo>
                <a:lnTo>
                  <a:pt x="94490" y="98513"/>
                </a:lnTo>
                <a:lnTo>
                  <a:pt x="94710" y="98390"/>
                </a:lnTo>
                <a:lnTo>
                  <a:pt x="94710" y="98142"/>
                </a:lnTo>
                <a:lnTo>
                  <a:pt x="94710" y="97894"/>
                </a:lnTo>
                <a:lnTo>
                  <a:pt x="94710" y="97647"/>
                </a:lnTo>
                <a:lnTo>
                  <a:pt x="94600" y="97523"/>
                </a:lnTo>
                <a:lnTo>
                  <a:pt x="94380" y="97275"/>
                </a:lnTo>
                <a:lnTo>
                  <a:pt x="94159" y="97275"/>
                </a:lnTo>
                <a:lnTo>
                  <a:pt x="93994" y="97151"/>
                </a:lnTo>
                <a:lnTo>
                  <a:pt x="93774" y="97151"/>
                </a:lnTo>
                <a:lnTo>
                  <a:pt x="93553" y="97399"/>
                </a:lnTo>
                <a:lnTo>
                  <a:pt x="93443" y="97647"/>
                </a:lnTo>
                <a:lnTo>
                  <a:pt x="93223" y="98018"/>
                </a:lnTo>
                <a:lnTo>
                  <a:pt x="92892" y="98823"/>
                </a:lnTo>
                <a:lnTo>
                  <a:pt x="92286" y="99566"/>
                </a:lnTo>
                <a:lnTo>
                  <a:pt x="91515" y="100123"/>
                </a:lnTo>
                <a:lnTo>
                  <a:pt x="90798" y="100495"/>
                </a:lnTo>
                <a:lnTo>
                  <a:pt x="90137" y="100619"/>
                </a:lnTo>
                <a:lnTo>
                  <a:pt x="89531" y="100371"/>
                </a:lnTo>
                <a:lnTo>
                  <a:pt x="88815" y="99814"/>
                </a:lnTo>
                <a:lnTo>
                  <a:pt x="87493" y="99195"/>
                </a:lnTo>
                <a:lnTo>
                  <a:pt x="86115" y="98575"/>
                </a:lnTo>
                <a:lnTo>
                  <a:pt x="84793" y="98266"/>
                </a:lnTo>
                <a:lnTo>
                  <a:pt x="83581" y="98018"/>
                </a:lnTo>
                <a:lnTo>
                  <a:pt x="82975" y="98018"/>
                </a:lnTo>
                <a:lnTo>
                  <a:pt x="82644" y="97894"/>
                </a:lnTo>
                <a:lnTo>
                  <a:pt x="82314" y="97770"/>
                </a:lnTo>
                <a:lnTo>
                  <a:pt x="82038" y="97523"/>
                </a:lnTo>
                <a:lnTo>
                  <a:pt x="81487" y="97151"/>
                </a:lnTo>
                <a:lnTo>
                  <a:pt x="80661" y="96594"/>
                </a:lnTo>
                <a:lnTo>
                  <a:pt x="79559" y="95851"/>
                </a:lnTo>
                <a:lnTo>
                  <a:pt x="79063" y="95046"/>
                </a:lnTo>
                <a:lnTo>
                  <a:pt x="78842" y="94055"/>
                </a:lnTo>
                <a:lnTo>
                  <a:pt x="78953" y="93250"/>
                </a:lnTo>
                <a:lnTo>
                  <a:pt x="79063" y="92321"/>
                </a:lnTo>
                <a:lnTo>
                  <a:pt x="79063" y="91207"/>
                </a:lnTo>
                <a:lnTo>
                  <a:pt x="78622" y="90154"/>
                </a:lnTo>
                <a:lnTo>
                  <a:pt x="78016" y="88978"/>
                </a:lnTo>
                <a:lnTo>
                  <a:pt x="77245" y="88111"/>
                </a:lnTo>
                <a:lnTo>
                  <a:pt x="76639" y="87801"/>
                </a:lnTo>
                <a:lnTo>
                  <a:pt x="76088" y="87925"/>
                </a:lnTo>
                <a:lnTo>
                  <a:pt x="75537" y="88049"/>
                </a:lnTo>
                <a:lnTo>
                  <a:pt x="75151" y="88111"/>
                </a:lnTo>
                <a:lnTo>
                  <a:pt x="74710" y="88111"/>
                </a:lnTo>
                <a:lnTo>
                  <a:pt x="74380" y="87925"/>
                </a:lnTo>
                <a:lnTo>
                  <a:pt x="74490" y="87430"/>
                </a:lnTo>
                <a:lnTo>
                  <a:pt x="74820" y="86811"/>
                </a:lnTo>
                <a:lnTo>
                  <a:pt x="75041" y="86006"/>
                </a:lnTo>
                <a:lnTo>
                  <a:pt x="75151" y="85139"/>
                </a:lnTo>
                <a:lnTo>
                  <a:pt x="74820" y="84210"/>
                </a:lnTo>
                <a:lnTo>
                  <a:pt x="74490" y="83839"/>
                </a:lnTo>
                <a:lnTo>
                  <a:pt x="74159" y="83529"/>
                </a:lnTo>
                <a:lnTo>
                  <a:pt x="73884" y="83405"/>
                </a:lnTo>
                <a:lnTo>
                  <a:pt x="73663" y="83405"/>
                </a:lnTo>
                <a:lnTo>
                  <a:pt x="73553" y="83591"/>
                </a:lnTo>
                <a:lnTo>
                  <a:pt x="73333" y="83839"/>
                </a:lnTo>
                <a:lnTo>
                  <a:pt x="73223" y="84210"/>
                </a:lnTo>
                <a:lnTo>
                  <a:pt x="73223" y="84705"/>
                </a:lnTo>
                <a:lnTo>
                  <a:pt x="73223" y="85139"/>
                </a:lnTo>
                <a:lnTo>
                  <a:pt x="73002" y="85882"/>
                </a:lnTo>
                <a:lnTo>
                  <a:pt x="72396" y="86253"/>
                </a:lnTo>
                <a:lnTo>
                  <a:pt x="71735" y="86377"/>
                </a:lnTo>
                <a:lnTo>
                  <a:pt x="71129" y="86253"/>
                </a:lnTo>
                <a:lnTo>
                  <a:pt x="70578" y="86006"/>
                </a:lnTo>
                <a:lnTo>
                  <a:pt x="70468" y="85510"/>
                </a:lnTo>
                <a:lnTo>
                  <a:pt x="70578" y="85263"/>
                </a:lnTo>
                <a:lnTo>
                  <a:pt x="70909" y="85139"/>
                </a:lnTo>
                <a:lnTo>
                  <a:pt x="71239" y="85139"/>
                </a:lnTo>
                <a:lnTo>
                  <a:pt x="71515" y="84953"/>
                </a:lnTo>
                <a:lnTo>
                  <a:pt x="71955" y="84210"/>
                </a:lnTo>
                <a:lnTo>
                  <a:pt x="72286" y="82910"/>
                </a:lnTo>
                <a:lnTo>
                  <a:pt x="72617" y="81486"/>
                </a:lnTo>
                <a:lnTo>
                  <a:pt x="73002" y="80433"/>
                </a:lnTo>
                <a:lnTo>
                  <a:pt x="73443" y="79690"/>
                </a:lnTo>
                <a:lnTo>
                  <a:pt x="73774" y="79133"/>
                </a:lnTo>
                <a:lnTo>
                  <a:pt x="73774" y="78637"/>
                </a:lnTo>
                <a:lnTo>
                  <a:pt x="73553" y="78266"/>
                </a:lnTo>
                <a:lnTo>
                  <a:pt x="72892" y="78018"/>
                </a:lnTo>
                <a:lnTo>
                  <a:pt x="72286" y="78390"/>
                </a:lnTo>
                <a:lnTo>
                  <a:pt x="71735" y="79133"/>
                </a:lnTo>
                <a:lnTo>
                  <a:pt x="71349" y="80185"/>
                </a:lnTo>
                <a:lnTo>
                  <a:pt x="71019" y="81238"/>
                </a:lnTo>
                <a:lnTo>
                  <a:pt x="70798" y="81857"/>
                </a:lnTo>
                <a:lnTo>
                  <a:pt x="70468" y="82167"/>
                </a:lnTo>
                <a:lnTo>
                  <a:pt x="69972" y="82291"/>
                </a:lnTo>
                <a:lnTo>
                  <a:pt x="69421" y="82538"/>
                </a:lnTo>
                <a:lnTo>
                  <a:pt x="68815" y="82910"/>
                </a:lnTo>
                <a:lnTo>
                  <a:pt x="68154" y="83715"/>
                </a:lnTo>
                <a:lnTo>
                  <a:pt x="67438" y="84705"/>
                </a:lnTo>
                <a:lnTo>
                  <a:pt x="66887" y="85263"/>
                </a:lnTo>
                <a:lnTo>
                  <a:pt x="66446" y="85510"/>
                </a:lnTo>
                <a:lnTo>
                  <a:pt x="66060" y="85263"/>
                </a:lnTo>
                <a:lnTo>
                  <a:pt x="65730" y="84705"/>
                </a:lnTo>
                <a:lnTo>
                  <a:pt x="65509" y="83962"/>
                </a:lnTo>
                <a:lnTo>
                  <a:pt x="65509" y="83529"/>
                </a:lnTo>
                <a:lnTo>
                  <a:pt x="65509" y="83034"/>
                </a:lnTo>
                <a:lnTo>
                  <a:pt x="65619" y="82414"/>
                </a:lnTo>
                <a:lnTo>
                  <a:pt x="65399" y="81857"/>
                </a:lnTo>
                <a:lnTo>
                  <a:pt x="64958" y="80990"/>
                </a:lnTo>
                <a:lnTo>
                  <a:pt x="64132" y="80061"/>
                </a:lnTo>
                <a:lnTo>
                  <a:pt x="63415" y="79442"/>
                </a:lnTo>
                <a:lnTo>
                  <a:pt x="62644" y="79009"/>
                </a:lnTo>
                <a:lnTo>
                  <a:pt x="62314" y="78637"/>
                </a:lnTo>
                <a:lnTo>
                  <a:pt x="62314" y="78142"/>
                </a:lnTo>
                <a:lnTo>
                  <a:pt x="62754" y="77585"/>
                </a:lnTo>
                <a:lnTo>
                  <a:pt x="62865" y="76842"/>
                </a:lnTo>
                <a:lnTo>
                  <a:pt x="62644" y="76346"/>
                </a:lnTo>
                <a:lnTo>
                  <a:pt x="62148" y="76099"/>
                </a:lnTo>
                <a:lnTo>
                  <a:pt x="61707" y="75913"/>
                </a:lnTo>
                <a:lnTo>
                  <a:pt x="61267" y="75541"/>
                </a:lnTo>
                <a:lnTo>
                  <a:pt x="60936" y="75294"/>
                </a:lnTo>
                <a:lnTo>
                  <a:pt x="60440" y="75170"/>
                </a:lnTo>
                <a:lnTo>
                  <a:pt x="59779" y="75046"/>
                </a:lnTo>
                <a:lnTo>
                  <a:pt x="59063" y="74798"/>
                </a:lnTo>
                <a:lnTo>
                  <a:pt x="58181" y="74674"/>
                </a:lnTo>
                <a:lnTo>
                  <a:pt x="57024" y="74674"/>
                </a:lnTo>
                <a:lnTo>
                  <a:pt x="56198" y="74613"/>
                </a:lnTo>
                <a:lnTo>
                  <a:pt x="55647" y="74117"/>
                </a:lnTo>
                <a:lnTo>
                  <a:pt x="55151" y="73622"/>
                </a:lnTo>
                <a:lnTo>
                  <a:pt x="54710" y="73065"/>
                </a:lnTo>
                <a:lnTo>
                  <a:pt x="54104" y="72693"/>
                </a:lnTo>
                <a:lnTo>
                  <a:pt x="53443" y="72693"/>
                </a:lnTo>
                <a:lnTo>
                  <a:pt x="52396" y="72941"/>
                </a:lnTo>
                <a:lnTo>
                  <a:pt x="51019" y="73065"/>
                </a:lnTo>
                <a:lnTo>
                  <a:pt x="49641" y="73065"/>
                </a:lnTo>
                <a:lnTo>
                  <a:pt x="48374" y="73250"/>
                </a:lnTo>
                <a:lnTo>
                  <a:pt x="47217" y="73622"/>
                </a:lnTo>
                <a:lnTo>
                  <a:pt x="45950" y="74241"/>
                </a:lnTo>
                <a:lnTo>
                  <a:pt x="44352" y="74922"/>
                </a:lnTo>
                <a:lnTo>
                  <a:pt x="42534" y="75541"/>
                </a:lnTo>
                <a:lnTo>
                  <a:pt x="40771" y="75665"/>
                </a:lnTo>
                <a:lnTo>
                  <a:pt x="39063" y="75665"/>
                </a:lnTo>
                <a:lnTo>
                  <a:pt x="38016" y="75789"/>
                </a:lnTo>
                <a:lnTo>
                  <a:pt x="37024" y="76037"/>
                </a:lnTo>
                <a:lnTo>
                  <a:pt x="36308" y="76594"/>
                </a:lnTo>
                <a:lnTo>
                  <a:pt x="35537" y="77213"/>
                </a:lnTo>
                <a:lnTo>
                  <a:pt x="34710" y="77585"/>
                </a:lnTo>
                <a:lnTo>
                  <a:pt x="33774" y="77894"/>
                </a:lnTo>
                <a:lnTo>
                  <a:pt x="32892" y="78513"/>
                </a:lnTo>
                <a:lnTo>
                  <a:pt x="32396" y="79133"/>
                </a:lnTo>
                <a:lnTo>
                  <a:pt x="31955" y="80061"/>
                </a:lnTo>
                <a:lnTo>
                  <a:pt x="31349" y="80743"/>
                </a:lnTo>
                <a:lnTo>
                  <a:pt x="30247" y="81362"/>
                </a:lnTo>
                <a:lnTo>
                  <a:pt x="28815" y="81733"/>
                </a:lnTo>
                <a:lnTo>
                  <a:pt x="26997" y="81733"/>
                </a:lnTo>
                <a:lnTo>
                  <a:pt x="25289" y="81609"/>
                </a:lnTo>
                <a:lnTo>
                  <a:pt x="23581" y="81486"/>
                </a:lnTo>
                <a:lnTo>
                  <a:pt x="22148" y="81486"/>
                </a:lnTo>
                <a:lnTo>
                  <a:pt x="20936" y="81609"/>
                </a:lnTo>
                <a:lnTo>
                  <a:pt x="20000" y="81857"/>
                </a:lnTo>
                <a:lnTo>
                  <a:pt x="19393" y="82167"/>
                </a:lnTo>
                <a:lnTo>
                  <a:pt x="18953" y="82910"/>
                </a:lnTo>
                <a:lnTo>
                  <a:pt x="18622" y="83405"/>
                </a:lnTo>
                <a:lnTo>
                  <a:pt x="18181" y="83715"/>
                </a:lnTo>
                <a:lnTo>
                  <a:pt x="17355" y="83839"/>
                </a:lnTo>
                <a:lnTo>
                  <a:pt x="16528" y="84086"/>
                </a:lnTo>
                <a:lnTo>
                  <a:pt x="15977" y="84582"/>
                </a:lnTo>
                <a:lnTo>
                  <a:pt x="15482" y="85139"/>
                </a:lnTo>
                <a:lnTo>
                  <a:pt x="14931" y="85634"/>
                </a:lnTo>
                <a:lnTo>
                  <a:pt x="14380" y="85758"/>
                </a:lnTo>
                <a:lnTo>
                  <a:pt x="13443" y="85882"/>
                </a:lnTo>
                <a:lnTo>
                  <a:pt x="12286" y="85882"/>
                </a:lnTo>
                <a:lnTo>
                  <a:pt x="10909" y="85882"/>
                </a:lnTo>
                <a:lnTo>
                  <a:pt x="9641" y="85634"/>
                </a:lnTo>
                <a:lnTo>
                  <a:pt x="8705" y="85139"/>
                </a:lnTo>
                <a:lnTo>
                  <a:pt x="8044" y="84582"/>
                </a:lnTo>
                <a:lnTo>
                  <a:pt x="7603" y="83962"/>
                </a:lnTo>
                <a:lnTo>
                  <a:pt x="7438" y="83529"/>
                </a:lnTo>
                <a:lnTo>
                  <a:pt x="7107" y="83281"/>
                </a:lnTo>
                <a:lnTo>
                  <a:pt x="6446" y="83034"/>
                </a:lnTo>
                <a:lnTo>
                  <a:pt x="5950" y="82786"/>
                </a:lnTo>
                <a:lnTo>
                  <a:pt x="5509" y="82414"/>
                </a:lnTo>
                <a:lnTo>
                  <a:pt x="5179" y="81857"/>
                </a:lnTo>
                <a:lnTo>
                  <a:pt x="5068" y="81362"/>
                </a:lnTo>
                <a:lnTo>
                  <a:pt x="5289" y="80990"/>
                </a:lnTo>
                <a:lnTo>
                  <a:pt x="5730" y="80866"/>
                </a:lnTo>
                <a:lnTo>
                  <a:pt x="6446" y="80619"/>
                </a:lnTo>
                <a:lnTo>
                  <a:pt x="7107" y="80185"/>
                </a:lnTo>
                <a:lnTo>
                  <a:pt x="7438" y="79318"/>
                </a:lnTo>
                <a:lnTo>
                  <a:pt x="7438" y="78142"/>
                </a:lnTo>
                <a:lnTo>
                  <a:pt x="7438" y="76965"/>
                </a:lnTo>
                <a:lnTo>
                  <a:pt x="7603" y="75913"/>
                </a:lnTo>
                <a:lnTo>
                  <a:pt x="7933" y="74922"/>
                </a:lnTo>
                <a:lnTo>
                  <a:pt x="8154" y="74241"/>
                </a:lnTo>
                <a:lnTo>
                  <a:pt x="8044" y="73746"/>
                </a:lnTo>
                <a:lnTo>
                  <a:pt x="7713" y="73250"/>
                </a:lnTo>
                <a:lnTo>
                  <a:pt x="7327" y="72445"/>
                </a:lnTo>
                <a:lnTo>
                  <a:pt x="6776" y="71269"/>
                </a:lnTo>
                <a:lnTo>
                  <a:pt x="6225" y="70092"/>
                </a:lnTo>
                <a:lnTo>
                  <a:pt x="5840" y="68730"/>
                </a:lnTo>
                <a:lnTo>
                  <a:pt x="5509" y="67430"/>
                </a:lnTo>
                <a:lnTo>
                  <a:pt x="5399" y="66130"/>
                </a:lnTo>
                <a:lnTo>
                  <a:pt x="5179" y="64705"/>
                </a:lnTo>
                <a:lnTo>
                  <a:pt x="4683" y="63405"/>
                </a:lnTo>
                <a:lnTo>
                  <a:pt x="3911" y="62229"/>
                </a:lnTo>
                <a:lnTo>
                  <a:pt x="3305" y="61052"/>
                </a:lnTo>
                <a:lnTo>
                  <a:pt x="2975" y="59938"/>
                </a:lnTo>
                <a:lnTo>
                  <a:pt x="2754" y="59133"/>
                </a:lnTo>
                <a:lnTo>
                  <a:pt x="2424" y="58080"/>
                </a:lnTo>
                <a:lnTo>
                  <a:pt x="1928" y="56965"/>
                </a:lnTo>
                <a:lnTo>
                  <a:pt x="1377" y="55789"/>
                </a:lnTo>
                <a:lnTo>
                  <a:pt x="771" y="54613"/>
                </a:lnTo>
                <a:lnTo>
                  <a:pt x="330" y="53684"/>
                </a:lnTo>
                <a:lnTo>
                  <a:pt x="0" y="52941"/>
                </a:lnTo>
                <a:lnTo>
                  <a:pt x="0" y="52445"/>
                </a:lnTo>
                <a:lnTo>
                  <a:pt x="220" y="52321"/>
                </a:lnTo>
                <a:lnTo>
                  <a:pt x="550" y="52693"/>
                </a:lnTo>
                <a:lnTo>
                  <a:pt x="936" y="53312"/>
                </a:lnTo>
                <a:lnTo>
                  <a:pt x="1377" y="53869"/>
                </a:lnTo>
                <a:lnTo>
                  <a:pt x="1818" y="54241"/>
                </a:lnTo>
                <a:lnTo>
                  <a:pt x="2038" y="54241"/>
                </a:lnTo>
                <a:lnTo>
                  <a:pt x="2148" y="53746"/>
                </a:lnTo>
                <a:lnTo>
                  <a:pt x="1818" y="53188"/>
                </a:lnTo>
                <a:lnTo>
                  <a:pt x="1487" y="52693"/>
                </a:lnTo>
                <a:lnTo>
                  <a:pt x="1157" y="52198"/>
                </a:lnTo>
                <a:lnTo>
                  <a:pt x="1157" y="51888"/>
                </a:lnTo>
                <a:lnTo>
                  <a:pt x="1377" y="52012"/>
                </a:lnTo>
                <a:lnTo>
                  <a:pt x="1707" y="52321"/>
                </a:lnTo>
                <a:lnTo>
                  <a:pt x="2038" y="52941"/>
                </a:lnTo>
                <a:lnTo>
                  <a:pt x="2314" y="53560"/>
                </a:lnTo>
                <a:lnTo>
                  <a:pt x="2644" y="53746"/>
                </a:lnTo>
                <a:lnTo>
                  <a:pt x="2975" y="53560"/>
                </a:lnTo>
                <a:lnTo>
                  <a:pt x="3085" y="52693"/>
                </a:lnTo>
                <a:lnTo>
                  <a:pt x="2754" y="51764"/>
                </a:lnTo>
                <a:lnTo>
                  <a:pt x="2203" y="50588"/>
                </a:lnTo>
                <a:lnTo>
                  <a:pt x="1267" y="49164"/>
                </a:lnTo>
                <a:lnTo>
                  <a:pt x="771" y="47925"/>
                </a:lnTo>
                <a:lnTo>
                  <a:pt x="550" y="46873"/>
                </a:lnTo>
                <a:lnTo>
                  <a:pt x="771" y="45820"/>
                </a:lnTo>
                <a:lnTo>
                  <a:pt x="1267" y="44829"/>
                </a:lnTo>
                <a:lnTo>
                  <a:pt x="1818" y="43900"/>
                </a:lnTo>
                <a:lnTo>
                  <a:pt x="2148" y="43095"/>
                </a:lnTo>
                <a:lnTo>
                  <a:pt x="2038" y="42352"/>
                </a:lnTo>
                <a:lnTo>
                  <a:pt x="1818" y="41671"/>
                </a:lnTo>
                <a:lnTo>
                  <a:pt x="1597" y="40928"/>
                </a:lnTo>
                <a:lnTo>
                  <a:pt x="1707" y="40247"/>
                </a:lnTo>
                <a:lnTo>
                  <a:pt x="2038" y="39256"/>
                </a:lnTo>
                <a:lnTo>
                  <a:pt x="2314" y="38575"/>
                </a:lnTo>
                <a:lnTo>
                  <a:pt x="2754" y="37956"/>
                </a:lnTo>
                <a:lnTo>
                  <a:pt x="3085" y="37585"/>
                </a:lnTo>
                <a:lnTo>
                  <a:pt x="3195" y="37708"/>
                </a:lnTo>
                <a:lnTo>
                  <a:pt x="3195" y="38204"/>
                </a:lnTo>
                <a:lnTo>
                  <a:pt x="3195" y="38761"/>
                </a:lnTo>
                <a:lnTo>
                  <a:pt x="3195" y="39380"/>
                </a:lnTo>
                <a:lnTo>
                  <a:pt x="3305" y="39876"/>
                </a:lnTo>
                <a:lnTo>
                  <a:pt x="3526" y="39752"/>
                </a:lnTo>
                <a:lnTo>
                  <a:pt x="3691" y="39380"/>
                </a:lnTo>
                <a:lnTo>
                  <a:pt x="3911" y="38761"/>
                </a:lnTo>
                <a:lnTo>
                  <a:pt x="4132" y="38204"/>
                </a:lnTo>
                <a:lnTo>
                  <a:pt x="4573" y="37585"/>
                </a:lnTo>
                <a:lnTo>
                  <a:pt x="5068" y="37337"/>
                </a:lnTo>
                <a:lnTo>
                  <a:pt x="5950" y="37151"/>
                </a:lnTo>
                <a:lnTo>
                  <a:pt x="6887" y="36656"/>
                </a:lnTo>
                <a:lnTo>
                  <a:pt x="7823" y="35913"/>
                </a:lnTo>
                <a:lnTo>
                  <a:pt x="8705" y="35108"/>
                </a:lnTo>
                <a:lnTo>
                  <a:pt x="9311" y="34489"/>
                </a:lnTo>
                <a:lnTo>
                  <a:pt x="9972" y="34179"/>
                </a:lnTo>
                <a:lnTo>
                  <a:pt x="10798" y="33808"/>
                </a:lnTo>
                <a:lnTo>
                  <a:pt x="11460" y="33684"/>
                </a:lnTo>
                <a:lnTo>
                  <a:pt x="11955" y="33808"/>
                </a:lnTo>
                <a:lnTo>
                  <a:pt x="12176" y="34179"/>
                </a:lnTo>
                <a:lnTo>
                  <a:pt x="12396" y="34365"/>
                </a:lnTo>
                <a:lnTo>
                  <a:pt x="12837" y="34365"/>
                </a:lnTo>
                <a:lnTo>
                  <a:pt x="13333" y="34179"/>
                </a:lnTo>
                <a:lnTo>
                  <a:pt x="13994" y="33684"/>
                </a:lnTo>
                <a:lnTo>
                  <a:pt x="14490" y="33188"/>
                </a:lnTo>
                <a:lnTo>
                  <a:pt x="15041" y="32755"/>
                </a:lnTo>
                <a:lnTo>
                  <a:pt x="15757" y="32383"/>
                </a:lnTo>
                <a:lnTo>
                  <a:pt x="16418" y="32260"/>
                </a:lnTo>
                <a:lnTo>
                  <a:pt x="17134" y="32136"/>
                </a:lnTo>
                <a:lnTo>
                  <a:pt x="17796" y="31764"/>
                </a:lnTo>
                <a:lnTo>
                  <a:pt x="18402" y="31393"/>
                </a:lnTo>
                <a:lnTo>
                  <a:pt x="19283" y="31269"/>
                </a:lnTo>
                <a:lnTo>
                  <a:pt x="20220" y="31269"/>
                </a:lnTo>
                <a:lnTo>
                  <a:pt x="21267" y="31207"/>
                </a:lnTo>
                <a:lnTo>
                  <a:pt x="22203" y="30835"/>
                </a:lnTo>
                <a:lnTo>
                  <a:pt x="23085" y="30092"/>
                </a:lnTo>
                <a:lnTo>
                  <a:pt x="23801" y="29164"/>
                </a:lnTo>
                <a:lnTo>
                  <a:pt x="24683" y="28235"/>
                </a:lnTo>
                <a:lnTo>
                  <a:pt x="25509" y="27244"/>
                </a:lnTo>
                <a:lnTo>
                  <a:pt x="26225" y="26439"/>
                </a:lnTo>
                <a:lnTo>
                  <a:pt x="26887" y="25820"/>
                </a:lnTo>
                <a:lnTo>
                  <a:pt x="27327" y="25448"/>
                </a:lnTo>
                <a:lnTo>
                  <a:pt x="27438" y="25139"/>
                </a:lnTo>
                <a:lnTo>
                  <a:pt x="27327" y="24520"/>
                </a:lnTo>
                <a:lnTo>
                  <a:pt x="27107" y="23900"/>
                </a:lnTo>
                <a:lnTo>
                  <a:pt x="26997" y="23095"/>
                </a:lnTo>
                <a:lnTo>
                  <a:pt x="26997" y="22291"/>
                </a:lnTo>
                <a:lnTo>
                  <a:pt x="27438" y="21547"/>
                </a:lnTo>
                <a:lnTo>
                  <a:pt x="28154" y="20866"/>
                </a:lnTo>
                <a:lnTo>
                  <a:pt x="28705" y="20123"/>
                </a:lnTo>
                <a:lnTo>
                  <a:pt x="29201" y="19752"/>
                </a:lnTo>
                <a:lnTo>
                  <a:pt x="29531" y="19752"/>
                </a:lnTo>
                <a:lnTo>
                  <a:pt x="29752" y="20247"/>
                </a:lnTo>
                <a:lnTo>
                  <a:pt x="29752" y="20928"/>
                </a:lnTo>
                <a:lnTo>
                  <a:pt x="29972" y="21795"/>
                </a:lnTo>
                <a:lnTo>
                  <a:pt x="30247" y="22352"/>
                </a:lnTo>
                <a:lnTo>
                  <a:pt x="30578" y="22724"/>
                </a:lnTo>
                <a:lnTo>
                  <a:pt x="30909" y="22724"/>
                </a:lnTo>
                <a:lnTo>
                  <a:pt x="31019" y="22476"/>
                </a:lnTo>
                <a:lnTo>
                  <a:pt x="31239" y="22352"/>
                </a:lnTo>
                <a:lnTo>
                  <a:pt x="31460" y="22291"/>
                </a:lnTo>
                <a:lnTo>
                  <a:pt x="31625" y="22167"/>
                </a:lnTo>
                <a:lnTo>
                  <a:pt x="31735" y="22043"/>
                </a:lnTo>
                <a:lnTo>
                  <a:pt x="31845" y="21795"/>
                </a:lnTo>
                <a:lnTo>
                  <a:pt x="31845" y="21424"/>
                </a:lnTo>
                <a:lnTo>
                  <a:pt x="31735" y="21052"/>
                </a:lnTo>
                <a:lnTo>
                  <a:pt x="31515" y="20371"/>
                </a:lnTo>
                <a:lnTo>
                  <a:pt x="31239" y="19752"/>
                </a:lnTo>
                <a:lnTo>
                  <a:pt x="31019" y="19195"/>
                </a:lnTo>
                <a:lnTo>
                  <a:pt x="31019" y="18823"/>
                </a:lnTo>
                <a:lnTo>
                  <a:pt x="31349" y="18575"/>
                </a:lnTo>
                <a:lnTo>
                  <a:pt x="31735" y="18575"/>
                </a:lnTo>
                <a:lnTo>
                  <a:pt x="32286" y="18699"/>
                </a:lnTo>
                <a:lnTo>
                  <a:pt x="32837" y="18947"/>
                </a:lnTo>
                <a:lnTo>
                  <a:pt x="33112" y="19195"/>
                </a:lnTo>
                <a:lnTo>
                  <a:pt x="33443" y="19195"/>
                </a:lnTo>
                <a:lnTo>
                  <a:pt x="33443" y="18823"/>
                </a:lnTo>
                <a:lnTo>
                  <a:pt x="33443" y="17956"/>
                </a:lnTo>
                <a:lnTo>
                  <a:pt x="33333" y="17151"/>
                </a:lnTo>
                <a:lnTo>
                  <a:pt x="33443" y="16346"/>
                </a:lnTo>
                <a:lnTo>
                  <a:pt x="33663" y="15727"/>
                </a:lnTo>
                <a:lnTo>
                  <a:pt x="34104" y="15603"/>
                </a:lnTo>
                <a:lnTo>
                  <a:pt x="34380" y="15479"/>
                </a:lnTo>
                <a:lnTo>
                  <a:pt x="34600" y="15356"/>
                </a:lnTo>
                <a:lnTo>
                  <a:pt x="34710" y="15232"/>
                </a:lnTo>
                <a:lnTo>
                  <a:pt x="34820" y="14984"/>
                </a:lnTo>
                <a:lnTo>
                  <a:pt x="35041" y="14798"/>
                </a:lnTo>
                <a:lnTo>
                  <a:pt x="35151" y="14674"/>
                </a:lnTo>
                <a:lnTo>
                  <a:pt x="35261" y="14551"/>
                </a:lnTo>
                <a:lnTo>
                  <a:pt x="35482" y="14427"/>
                </a:lnTo>
                <a:lnTo>
                  <a:pt x="35537" y="14427"/>
                </a:lnTo>
                <a:lnTo>
                  <a:pt x="35537" y="14303"/>
                </a:lnTo>
                <a:lnTo>
                  <a:pt x="35537" y="14179"/>
                </a:lnTo>
                <a:lnTo>
                  <a:pt x="35537" y="13931"/>
                </a:lnTo>
                <a:lnTo>
                  <a:pt x="35537" y="13684"/>
                </a:lnTo>
                <a:lnTo>
                  <a:pt x="35482" y="13560"/>
                </a:lnTo>
                <a:lnTo>
                  <a:pt x="35537" y="13374"/>
                </a:lnTo>
                <a:lnTo>
                  <a:pt x="35537" y="13250"/>
                </a:lnTo>
                <a:lnTo>
                  <a:pt x="35647" y="13126"/>
                </a:lnTo>
                <a:lnTo>
                  <a:pt x="35977" y="13003"/>
                </a:lnTo>
                <a:lnTo>
                  <a:pt x="36639" y="13003"/>
                </a:lnTo>
                <a:lnTo>
                  <a:pt x="37245" y="13250"/>
                </a:lnTo>
                <a:lnTo>
                  <a:pt x="37796" y="13374"/>
                </a:lnTo>
                <a:lnTo>
                  <a:pt x="38126" y="13374"/>
                </a:lnTo>
                <a:lnTo>
                  <a:pt x="38181" y="12879"/>
                </a:lnTo>
                <a:lnTo>
                  <a:pt x="38181" y="12383"/>
                </a:lnTo>
                <a:lnTo>
                  <a:pt x="38181" y="12012"/>
                </a:lnTo>
                <a:lnTo>
                  <a:pt x="38292" y="11826"/>
                </a:lnTo>
                <a:lnTo>
                  <a:pt x="38512" y="11578"/>
                </a:lnTo>
                <a:lnTo>
                  <a:pt x="38732" y="11455"/>
                </a:lnTo>
                <a:lnTo>
                  <a:pt x="39173" y="11331"/>
                </a:lnTo>
                <a:lnTo>
                  <a:pt x="39669" y="11207"/>
                </a:lnTo>
                <a:lnTo>
                  <a:pt x="40000" y="10835"/>
                </a:lnTo>
                <a:lnTo>
                  <a:pt x="40330" y="10464"/>
                </a:lnTo>
                <a:lnTo>
                  <a:pt x="40826" y="10278"/>
                </a:lnTo>
                <a:lnTo>
                  <a:pt x="41597" y="10464"/>
                </a:lnTo>
                <a:lnTo>
                  <a:pt x="42314" y="10959"/>
                </a:lnTo>
                <a:lnTo>
                  <a:pt x="42975" y="11702"/>
                </a:lnTo>
                <a:lnTo>
                  <a:pt x="43305" y="12260"/>
                </a:lnTo>
                <a:lnTo>
                  <a:pt x="43415" y="12507"/>
                </a:lnTo>
                <a:lnTo>
                  <a:pt x="43581" y="12631"/>
                </a:lnTo>
                <a:lnTo>
                  <a:pt x="43801" y="12755"/>
                </a:lnTo>
                <a:lnTo>
                  <a:pt x="44022" y="12755"/>
                </a:lnTo>
                <a:lnTo>
                  <a:pt x="44242" y="12879"/>
                </a:lnTo>
                <a:lnTo>
                  <a:pt x="44462" y="12879"/>
                </a:lnTo>
                <a:lnTo>
                  <a:pt x="44683" y="13003"/>
                </a:lnTo>
                <a:lnTo>
                  <a:pt x="44793" y="13126"/>
                </a:lnTo>
                <a:lnTo>
                  <a:pt x="44848" y="13374"/>
                </a:lnTo>
                <a:lnTo>
                  <a:pt x="44958" y="13560"/>
                </a:lnTo>
                <a:lnTo>
                  <a:pt x="44958" y="13808"/>
                </a:lnTo>
                <a:lnTo>
                  <a:pt x="44958" y="14303"/>
                </a:lnTo>
                <a:lnTo>
                  <a:pt x="44958" y="14674"/>
                </a:lnTo>
                <a:lnTo>
                  <a:pt x="45068" y="14860"/>
                </a:lnTo>
                <a:lnTo>
                  <a:pt x="45179" y="15108"/>
                </a:lnTo>
                <a:lnTo>
                  <a:pt x="45399" y="15232"/>
                </a:lnTo>
                <a:lnTo>
                  <a:pt x="45509" y="15232"/>
                </a:lnTo>
                <a:lnTo>
                  <a:pt x="45730" y="15232"/>
                </a:lnTo>
                <a:lnTo>
                  <a:pt x="45840" y="15108"/>
                </a:lnTo>
                <a:lnTo>
                  <a:pt x="45950" y="14860"/>
                </a:lnTo>
                <a:lnTo>
                  <a:pt x="45950" y="14674"/>
                </a:lnTo>
                <a:lnTo>
                  <a:pt x="46060" y="13931"/>
                </a:lnTo>
                <a:lnTo>
                  <a:pt x="46446" y="13684"/>
                </a:lnTo>
                <a:lnTo>
                  <a:pt x="47107" y="13808"/>
                </a:lnTo>
                <a:lnTo>
                  <a:pt x="47823" y="14427"/>
                </a:lnTo>
                <a:lnTo>
                  <a:pt x="48154" y="14798"/>
                </a:lnTo>
                <a:lnTo>
                  <a:pt x="48374" y="14860"/>
                </a:lnTo>
                <a:lnTo>
                  <a:pt x="48705" y="15108"/>
                </a:lnTo>
                <a:lnTo>
                  <a:pt x="48980" y="15108"/>
                </a:lnTo>
                <a:lnTo>
                  <a:pt x="49201" y="15232"/>
                </a:lnTo>
                <a:lnTo>
                  <a:pt x="49421" y="15108"/>
                </a:lnTo>
                <a:lnTo>
                  <a:pt x="49641" y="15108"/>
                </a:lnTo>
                <a:lnTo>
                  <a:pt x="49641" y="14860"/>
                </a:lnTo>
                <a:lnTo>
                  <a:pt x="49641" y="14674"/>
                </a:lnTo>
                <a:lnTo>
                  <a:pt x="49531" y="14427"/>
                </a:lnTo>
                <a:lnTo>
                  <a:pt x="49311" y="14055"/>
                </a:lnTo>
                <a:lnTo>
                  <a:pt x="48705" y="13126"/>
                </a:lnTo>
                <a:lnTo>
                  <a:pt x="48484" y="12383"/>
                </a:lnTo>
                <a:lnTo>
                  <a:pt x="48705" y="11826"/>
                </a:lnTo>
                <a:lnTo>
                  <a:pt x="49201" y="11331"/>
                </a:lnTo>
                <a:lnTo>
                  <a:pt x="49641" y="10712"/>
                </a:lnTo>
                <a:lnTo>
                  <a:pt x="49862" y="10278"/>
                </a:lnTo>
                <a:lnTo>
                  <a:pt x="49972" y="9535"/>
                </a:lnTo>
                <a:lnTo>
                  <a:pt x="50358" y="8854"/>
                </a:lnTo>
                <a:lnTo>
                  <a:pt x="50798" y="8111"/>
                </a:lnTo>
                <a:lnTo>
                  <a:pt x="51129" y="7368"/>
                </a:lnTo>
                <a:lnTo>
                  <a:pt x="51515" y="6563"/>
                </a:lnTo>
                <a:lnTo>
                  <a:pt x="51955" y="6068"/>
                </a:lnTo>
                <a:lnTo>
                  <a:pt x="52506" y="5882"/>
                </a:lnTo>
                <a:lnTo>
                  <a:pt x="52727" y="5882"/>
                </a:lnTo>
                <a:lnTo>
                  <a:pt x="52837" y="5882"/>
                </a:lnTo>
                <a:lnTo>
                  <a:pt x="52837" y="5758"/>
                </a:lnTo>
                <a:lnTo>
                  <a:pt x="52837" y="5634"/>
                </a:lnTo>
                <a:lnTo>
                  <a:pt x="52837" y="5386"/>
                </a:lnTo>
                <a:lnTo>
                  <a:pt x="52837" y="5263"/>
                </a:lnTo>
                <a:lnTo>
                  <a:pt x="52837" y="5139"/>
                </a:lnTo>
                <a:lnTo>
                  <a:pt x="52837" y="5015"/>
                </a:lnTo>
                <a:lnTo>
                  <a:pt x="52837" y="4891"/>
                </a:lnTo>
                <a:lnTo>
                  <a:pt x="52892" y="4891"/>
                </a:lnTo>
                <a:lnTo>
                  <a:pt x="53002" y="4891"/>
                </a:lnTo>
                <a:lnTo>
                  <a:pt x="53333" y="4891"/>
                </a:lnTo>
                <a:lnTo>
                  <a:pt x="53994" y="5015"/>
                </a:lnTo>
                <a:lnTo>
                  <a:pt x="54931" y="5015"/>
                </a:lnTo>
                <a:lnTo>
                  <a:pt x="55867" y="4891"/>
                </a:lnTo>
                <a:lnTo>
                  <a:pt x="56804" y="4643"/>
                </a:lnTo>
                <a:lnTo>
                  <a:pt x="57575" y="4334"/>
                </a:lnTo>
                <a:lnTo>
                  <a:pt x="57906" y="3839"/>
                </a:lnTo>
                <a:lnTo>
                  <a:pt x="57796" y="3343"/>
                </a:lnTo>
                <a:lnTo>
                  <a:pt x="57024" y="2662"/>
                </a:lnTo>
                <a:lnTo>
                  <a:pt x="56528" y="1919"/>
                </a:lnTo>
                <a:lnTo>
                  <a:pt x="56418" y="1547"/>
                </a:lnTo>
                <a:lnTo>
                  <a:pt x="56749" y="1238"/>
                </a:lnTo>
                <a:lnTo>
                  <a:pt x="57134" y="1238"/>
                </a:lnTo>
                <a:lnTo>
                  <a:pt x="57575" y="1671"/>
                </a:lnTo>
                <a:lnTo>
                  <a:pt x="58126" y="2167"/>
                </a:lnTo>
                <a:lnTo>
                  <a:pt x="58622" y="2786"/>
                </a:lnTo>
                <a:lnTo>
                  <a:pt x="59504" y="3095"/>
                </a:lnTo>
                <a:lnTo>
                  <a:pt x="60550" y="3219"/>
                </a:lnTo>
                <a:lnTo>
                  <a:pt x="61928" y="3591"/>
                </a:lnTo>
                <a:lnTo>
                  <a:pt x="63305" y="4086"/>
                </a:lnTo>
                <a:lnTo>
                  <a:pt x="64462" y="4520"/>
                </a:lnTo>
                <a:lnTo>
                  <a:pt x="65179" y="5015"/>
                </a:lnTo>
                <a:lnTo>
                  <a:pt x="65619" y="5386"/>
                </a:lnTo>
                <a:lnTo>
                  <a:pt x="66170" y="5139"/>
                </a:lnTo>
                <a:lnTo>
                  <a:pt x="66666" y="4643"/>
                </a:lnTo>
                <a:lnTo>
                  <a:pt x="67107" y="4334"/>
                </a:lnTo>
                <a:lnTo>
                  <a:pt x="67438" y="4086"/>
                </a:lnTo>
                <a:lnTo>
                  <a:pt x="67493" y="4086"/>
                </a:lnTo>
                <a:lnTo>
                  <a:pt x="67603" y="4334"/>
                </a:lnTo>
                <a:lnTo>
                  <a:pt x="67713" y="4643"/>
                </a:lnTo>
                <a:lnTo>
                  <a:pt x="67933" y="4891"/>
                </a:lnTo>
                <a:lnTo>
                  <a:pt x="68044" y="5263"/>
                </a:lnTo>
                <a:lnTo>
                  <a:pt x="68154" y="5634"/>
                </a:lnTo>
                <a:lnTo>
                  <a:pt x="68374" y="5758"/>
                </a:lnTo>
                <a:lnTo>
                  <a:pt x="68484" y="5882"/>
                </a:lnTo>
                <a:lnTo>
                  <a:pt x="68595" y="5758"/>
                </a:lnTo>
                <a:lnTo>
                  <a:pt x="68705" y="5510"/>
                </a:lnTo>
                <a:lnTo>
                  <a:pt x="68705" y="5386"/>
                </a:lnTo>
                <a:lnTo>
                  <a:pt x="68815" y="5139"/>
                </a:lnTo>
                <a:lnTo>
                  <a:pt x="68815" y="4891"/>
                </a:lnTo>
                <a:lnTo>
                  <a:pt x="68870" y="4643"/>
                </a:lnTo>
                <a:lnTo>
                  <a:pt x="69090" y="4520"/>
                </a:lnTo>
                <a:lnTo>
                  <a:pt x="69311" y="4396"/>
                </a:lnTo>
                <a:lnTo>
                  <a:pt x="69641" y="4396"/>
                </a:lnTo>
                <a:lnTo>
                  <a:pt x="69972" y="4520"/>
                </a:lnTo>
                <a:lnTo>
                  <a:pt x="70247" y="4767"/>
                </a:lnTo>
                <a:lnTo>
                  <a:pt x="70468" y="5015"/>
                </a:lnTo>
                <a:lnTo>
                  <a:pt x="70688" y="5263"/>
                </a:lnTo>
                <a:lnTo>
                  <a:pt x="70798" y="5510"/>
                </a:lnTo>
                <a:lnTo>
                  <a:pt x="70688" y="5758"/>
                </a:lnTo>
                <a:lnTo>
                  <a:pt x="70578" y="5882"/>
                </a:lnTo>
                <a:lnTo>
                  <a:pt x="70247" y="6068"/>
                </a:lnTo>
                <a:lnTo>
                  <a:pt x="69972" y="6439"/>
                </a:lnTo>
                <a:lnTo>
                  <a:pt x="69862" y="6811"/>
                </a:lnTo>
                <a:lnTo>
                  <a:pt x="69972" y="7306"/>
                </a:lnTo>
                <a:lnTo>
                  <a:pt x="69752" y="7739"/>
                </a:lnTo>
                <a:lnTo>
                  <a:pt x="69311" y="8359"/>
                </a:lnTo>
                <a:lnTo>
                  <a:pt x="68595" y="8730"/>
                </a:lnTo>
                <a:lnTo>
                  <a:pt x="67933" y="8916"/>
                </a:lnTo>
                <a:lnTo>
                  <a:pt x="67438" y="9040"/>
                </a:lnTo>
                <a:lnTo>
                  <a:pt x="67327" y="9411"/>
                </a:lnTo>
                <a:lnTo>
                  <a:pt x="67438" y="9783"/>
                </a:lnTo>
                <a:lnTo>
                  <a:pt x="67713" y="10588"/>
                </a:lnTo>
                <a:lnTo>
                  <a:pt x="67823" y="11331"/>
                </a:lnTo>
                <a:lnTo>
                  <a:pt x="67603" y="11888"/>
                </a:lnTo>
                <a:lnTo>
                  <a:pt x="67107" y="12631"/>
                </a:lnTo>
                <a:lnTo>
                  <a:pt x="66776" y="12879"/>
                </a:lnTo>
                <a:lnTo>
                  <a:pt x="66556" y="13126"/>
                </a:lnTo>
                <a:lnTo>
                  <a:pt x="66336" y="13250"/>
                </a:lnTo>
                <a:lnTo>
                  <a:pt x="66225" y="13436"/>
                </a:lnTo>
                <a:lnTo>
                  <a:pt x="66225" y="13560"/>
                </a:lnTo>
                <a:lnTo>
                  <a:pt x="66336" y="13684"/>
                </a:lnTo>
                <a:lnTo>
                  <a:pt x="66556" y="13931"/>
                </a:lnTo>
                <a:lnTo>
                  <a:pt x="66887" y="14179"/>
                </a:lnTo>
                <a:lnTo>
                  <a:pt x="67713" y="14860"/>
                </a:lnTo>
                <a:lnTo>
                  <a:pt x="68374" y="15603"/>
                </a:lnTo>
                <a:lnTo>
                  <a:pt x="68815" y="16656"/>
                </a:lnTo>
                <a:lnTo>
                  <a:pt x="69201" y="17275"/>
                </a:lnTo>
                <a:lnTo>
                  <a:pt x="69641" y="17399"/>
                </a:lnTo>
                <a:lnTo>
                  <a:pt x="70247" y="17399"/>
                </a:lnTo>
                <a:lnTo>
                  <a:pt x="71019" y="17399"/>
                </a:lnTo>
                <a:lnTo>
                  <a:pt x="71845" y="17832"/>
                </a:lnTo>
                <a:lnTo>
                  <a:pt x="72727" y="18823"/>
                </a:lnTo>
                <a:lnTo>
                  <a:pt x="73443" y="19628"/>
                </a:lnTo>
                <a:lnTo>
                  <a:pt x="74104" y="20247"/>
                </a:lnTo>
                <a:lnTo>
                  <a:pt x="74710" y="20495"/>
                </a:lnTo>
                <a:lnTo>
                  <a:pt x="75482" y="20495"/>
                </a:lnTo>
                <a:lnTo>
                  <a:pt x="76418" y="20743"/>
                </a:lnTo>
                <a:lnTo>
                  <a:pt x="77024" y="21176"/>
                </a:lnTo>
                <a:lnTo>
                  <a:pt x="77245" y="21919"/>
                </a:lnTo>
                <a:lnTo>
                  <a:pt x="77465" y="22476"/>
                </a:lnTo>
                <a:lnTo>
                  <a:pt x="78126" y="23095"/>
                </a:lnTo>
                <a:lnTo>
                  <a:pt x="78953" y="23467"/>
                </a:lnTo>
                <a:lnTo>
                  <a:pt x="79889" y="23715"/>
                </a:lnTo>
                <a:lnTo>
                  <a:pt x="80826" y="23591"/>
                </a:lnTo>
                <a:lnTo>
                  <a:pt x="81707" y="22972"/>
                </a:lnTo>
                <a:lnTo>
                  <a:pt x="82203" y="22291"/>
                </a:lnTo>
                <a:lnTo>
                  <a:pt x="82644" y="21300"/>
                </a:lnTo>
                <a:lnTo>
                  <a:pt x="82975" y="20495"/>
                </a:lnTo>
                <a:lnTo>
                  <a:pt x="83415" y="19628"/>
                </a:lnTo>
                <a:lnTo>
                  <a:pt x="83801" y="18575"/>
                </a:lnTo>
                <a:lnTo>
                  <a:pt x="84022" y="17399"/>
                </a:lnTo>
                <a:lnTo>
                  <a:pt x="84132" y="15975"/>
                </a:lnTo>
                <a:lnTo>
                  <a:pt x="84242" y="14674"/>
                </a:lnTo>
                <a:lnTo>
                  <a:pt x="84352" y="13560"/>
                </a:lnTo>
                <a:lnTo>
                  <a:pt x="84242" y="12383"/>
                </a:lnTo>
                <a:lnTo>
                  <a:pt x="84132" y="11331"/>
                </a:lnTo>
                <a:lnTo>
                  <a:pt x="84132" y="10278"/>
                </a:lnTo>
                <a:lnTo>
                  <a:pt x="84242" y="9287"/>
                </a:lnTo>
                <a:lnTo>
                  <a:pt x="84573" y="8730"/>
                </a:lnTo>
                <a:lnTo>
                  <a:pt x="84793" y="8111"/>
                </a:lnTo>
                <a:lnTo>
                  <a:pt x="84848" y="7306"/>
                </a:lnTo>
                <a:lnTo>
                  <a:pt x="84793" y="6315"/>
                </a:lnTo>
                <a:lnTo>
                  <a:pt x="84793" y="5634"/>
                </a:lnTo>
                <a:lnTo>
                  <a:pt x="84848" y="5015"/>
                </a:lnTo>
                <a:lnTo>
                  <a:pt x="85399" y="4334"/>
                </a:lnTo>
                <a:lnTo>
                  <a:pt x="85619" y="3343"/>
                </a:lnTo>
                <a:lnTo>
                  <a:pt x="85619" y="2414"/>
                </a:lnTo>
                <a:lnTo>
                  <a:pt x="85730" y="1795"/>
                </a:lnTo>
                <a:lnTo>
                  <a:pt x="86115" y="1114"/>
                </a:lnTo>
                <a:lnTo>
                  <a:pt x="86666" y="371"/>
                </a:lnTo>
                <a:lnTo>
                  <a:pt x="87217" y="0"/>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308" name="Google Shape;308;p35"/>
          <p:cNvGrpSpPr/>
          <p:nvPr/>
        </p:nvGrpSpPr>
        <p:grpSpPr>
          <a:xfrm>
            <a:off x="1610688" y="1350342"/>
            <a:ext cx="1260685" cy="1507993"/>
            <a:chOff x="2063827" y="1900083"/>
            <a:chExt cx="2942088" cy="3519237"/>
          </a:xfrm>
        </p:grpSpPr>
        <p:grpSp>
          <p:nvGrpSpPr>
            <p:cNvPr id="309" name="Google Shape;309;p35"/>
            <p:cNvGrpSpPr/>
            <p:nvPr/>
          </p:nvGrpSpPr>
          <p:grpSpPr>
            <a:xfrm>
              <a:off x="2864232" y="4530403"/>
              <a:ext cx="1714809" cy="888916"/>
              <a:chOff x="3668713" y="4519613"/>
              <a:chExt cx="2768500" cy="1435125"/>
            </a:xfrm>
          </p:grpSpPr>
          <p:sp>
            <p:nvSpPr>
              <p:cNvPr id="310" name="Google Shape;310;p35"/>
              <p:cNvSpPr/>
              <p:nvPr/>
            </p:nvSpPr>
            <p:spPr>
              <a:xfrm>
                <a:off x="5116513" y="5562600"/>
                <a:ext cx="122100" cy="66600"/>
              </a:xfrm>
              <a:custGeom>
                <a:rect b="b" l="l" r="r" t="t"/>
                <a:pathLst>
                  <a:path extrusionOk="0" h="120000" w="120000">
                    <a:moveTo>
                      <a:pt x="38961" y="0"/>
                    </a:moveTo>
                    <a:lnTo>
                      <a:pt x="51428" y="11428"/>
                    </a:lnTo>
                    <a:lnTo>
                      <a:pt x="60779" y="20000"/>
                    </a:lnTo>
                    <a:lnTo>
                      <a:pt x="77922" y="31428"/>
                    </a:lnTo>
                    <a:lnTo>
                      <a:pt x="96623" y="37142"/>
                    </a:lnTo>
                    <a:lnTo>
                      <a:pt x="107532" y="37142"/>
                    </a:lnTo>
                    <a:lnTo>
                      <a:pt x="116883" y="48571"/>
                    </a:lnTo>
                    <a:lnTo>
                      <a:pt x="120000" y="54285"/>
                    </a:lnTo>
                    <a:lnTo>
                      <a:pt x="120000" y="71428"/>
                    </a:lnTo>
                    <a:lnTo>
                      <a:pt x="120000" y="85714"/>
                    </a:lnTo>
                    <a:lnTo>
                      <a:pt x="116883" y="108571"/>
                    </a:lnTo>
                    <a:lnTo>
                      <a:pt x="113766" y="114285"/>
                    </a:lnTo>
                    <a:lnTo>
                      <a:pt x="107532" y="120000"/>
                    </a:lnTo>
                    <a:lnTo>
                      <a:pt x="101298" y="120000"/>
                    </a:lnTo>
                    <a:lnTo>
                      <a:pt x="84155" y="120000"/>
                    </a:lnTo>
                    <a:lnTo>
                      <a:pt x="62337" y="108571"/>
                    </a:lnTo>
                    <a:lnTo>
                      <a:pt x="35844" y="91428"/>
                    </a:lnTo>
                    <a:lnTo>
                      <a:pt x="15584" y="77142"/>
                    </a:lnTo>
                    <a:lnTo>
                      <a:pt x="0" y="60000"/>
                    </a:lnTo>
                    <a:lnTo>
                      <a:pt x="9350" y="42857"/>
                    </a:lnTo>
                    <a:lnTo>
                      <a:pt x="18701" y="25714"/>
                    </a:lnTo>
                    <a:lnTo>
                      <a:pt x="23376" y="17142"/>
                    </a:lnTo>
                    <a:lnTo>
                      <a:pt x="32727" y="5714"/>
                    </a:lnTo>
                    <a:lnTo>
                      <a:pt x="35844" y="0"/>
                    </a:lnTo>
                    <a:lnTo>
                      <a:pt x="38961"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1" name="Google Shape;311;p35"/>
              <p:cNvSpPr/>
              <p:nvPr/>
            </p:nvSpPr>
            <p:spPr>
              <a:xfrm>
                <a:off x="5156200" y="5470525"/>
                <a:ext cx="327000" cy="174600"/>
              </a:xfrm>
              <a:custGeom>
                <a:rect b="b" l="l" r="r" t="t"/>
                <a:pathLst>
                  <a:path extrusionOk="0" h="120000" w="120000">
                    <a:moveTo>
                      <a:pt x="82718" y="0"/>
                    </a:moveTo>
                    <a:lnTo>
                      <a:pt x="90873" y="4363"/>
                    </a:lnTo>
                    <a:lnTo>
                      <a:pt x="98446" y="10909"/>
                    </a:lnTo>
                    <a:lnTo>
                      <a:pt x="104271" y="18545"/>
                    </a:lnTo>
                    <a:lnTo>
                      <a:pt x="109514" y="22909"/>
                    </a:lnTo>
                    <a:lnTo>
                      <a:pt x="115339" y="27272"/>
                    </a:lnTo>
                    <a:lnTo>
                      <a:pt x="118834" y="31636"/>
                    </a:lnTo>
                    <a:lnTo>
                      <a:pt x="120000" y="40363"/>
                    </a:lnTo>
                    <a:lnTo>
                      <a:pt x="113009" y="42545"/>
                    </a:lnTo>
                    <a:lnTo>
                      <a:pt x="106601" y="48000"/>
                    </a:lnTo>
                    <a:lnTo>
                      <a:pt x="100776" y="54545"/>
                    </a:lnTo>
                    <a:lnTo>
                      <a:pt x="97281" y="56727"/>
                    </a:lnTo>
                    <a:lnTo>
                      <a:pt x="92621" y="56727"/>
                    </a:lnTo>
                    <a:lnTo>
                      <a:pt x="86213" y="56727"/>
                    </a:lnTo>
                    <a:lnTo>
                      <a:pt x="80388" y="58909"/>
                    </a:lnTo>
                    <a:lnTo>
                      <a:pt x="78640" y="65454"/>
                    </a:lnTo>
                    <a:lnTo>
                      <a:pt x="73980" y="75272"/>
                    </a:lnTo>
                    <a:lnTo>
                      <a:pt x="66990" y="79636"/>
                    </a:lnTo>
                    <a:lnTo>
                      <a:pt x="57087" y="81818"/>
                    </a:lnTo>
                    <a:lnTo>
                      <a:pt x="53592" y="84000"/>
                    </a:lnTo>
                    <a:lnTo>
                      <a:pt x="51262" y="86181"/>
                    </a:lnTo>
                    <a:lnTo>
                      <a:pt x="50679" y="88363"/>
                    </a:lnTo>
                    <a:lnTo>
                      <a:pt x="49514" y="92727"/>
                    </a:lnTo>
                    <a:lnTo>
                      <a:pt x="49514" y="94909"/>
                    </a:lnTo>
                    <a:lnTo>
                      <a:pt x="49514" y="98181"/>
                    </a:lnTo>
                    <a:lnTo>
                      <a:pt x="50679" y="100363"/>
                    </a:lnTo>
                    <a:lnTo>
                      <a:pt x="50679" y="104727"/>
                    </a:lnTo>
                    <a:lnTo>
                      <a:pt x="50679" y="104727"/>
                    </a:lnTo>
                    <a:lnTo>
                      <a:pt x="49514" y="106909"/>
                    </a:lnTo>
                    <a:lnTo>
                      <a:pt x="48349" y="111272"/>
                    </a:lnTo>
                    <a:lnTo>
                      <a:pt x="46019" y="113454"/>
                    </a:lnTo>
                    <a:lnTo>
                      <a:pt x="44854" y="115636"/>
                    </a:lnTo>
                    <a:lnTo>
                      <a:pt x="44854" y="115636"/>
                    </a:lnTo>
                    <a:lnTo>
                      <a:pt x="36699" y="120000"/>
                    </a:lnTo>
                    <a:lnTo>
                      <a:pt x="36699" y="115636"/>
                    </a:lnTo>
                    <a:lnTo>
                      <a:pt x="36699" y="111272"/>
                    </a:lnTo>
                    <a:lnTo>
                      <a:pt x="36699" y="109090"/>
                    </a:lnTo>
                    <a:lnTo>
                      <a:pt x="36116" y="104727"/>
                    </a:lnTo>
                    <a:lnTo>
                      <a:pt x="33786" y="102545"/>
                    </a:lnTo>
                    <a:lnTo>
                      <a:pt x="32621" y="102545"/>
                    </a:lnTo>
                    <a:lnTo>
                      <a:pt x="30291" y="102545"/>
                    </a:lnTo>
                    <a:lnTo>
                      <a:pt x="29126" y="104727"/>
                    </a:lnTo>
                    <a:lnTo>
                      <a:pt x="30291" y="96000"/>
                    </a:lnTo>
                    <a:lnTo>
                      <a:pt x="30291" y="90545"/>
                    </a:lnTo>
                    <a:lnTo>
                      <a:pt x="30291" y="84000"/>
                    </a:lnTo>
                    <a:lnTo>
                      <a:pt x="29126" y="81818"/>
                    </a:lnTo>
                    <a:lnTo>
                      <a:pt x="25631" y="77454"/>
                    </a:lnTo>
                    <a:lnTo>
                      <a:pt x="21553" y="77454"/>
                    </a:lnTo>
                    <a:lnTo>
                      <a:pt x="14563" y="75272"/>
                    </a:lnTo>
                    <a:lnTo>
                      <a:pt x="8155" y="70909"/>
                    </a:lnTo>
                    <a:lnTo>
                      <a:pt x="4660" y="67636"/>
                    </a:lnTo>
                    <a:lnTo>
                      <a:pt x="0" y="63272"/>
                    </a:lnTo>
                    <a:lnTo>
                      <a:pt x="1165" y="61090"/>
                    </a:lnTo>
                    <a:lnTo>
                      <a:pt x="1165" y="56727"/>
                    </a:lnTo>
                    <a:lnTo>
                      <a:pt x="2330" y="52363"/>
                    </a:lnTo>
                    <a:lnTo>
                      <a:pt x="3495" y="45818"/>
                    </a:lnTo>
                    <a:lnTo>
                      <a:pt x="5825" y="40363"/>
                    </a:lnTo>
                    <a:lnTo>
                      <a:pt x="8737" y="36000"/>
                    </a:lnTo>
                    <a:lnTo>
                      <a:pt x="12233" y="27272"/>
                    </a:lnTo>
                    <a:lnTo>
                      <a:pt x="16893" y="20727"/>
                    </a:lnTo>
                    <a:lnTo>
                      <a:pt x="19223" y="15272"/>
                    </a:lnTo>
                    <a:lnTo>
                      <a:pt x="20388" y="15272"/>
                    </a:lnTo>
                    <a:lnTo>
                      <a:pt x="29126" y="8727"/>
                    </a:lnTo>
                    <a:lnTo>
                      <a:pt x="37864" y="10909"/>
                    </a:lnTo>
                    <a:lnTo>
                      <a:pt x="47184" y="13090"/>
                    </a:lnTo>
                    <a:lnTo>
                      <a:pt x="55922" y="10909"/>
                    </a:lnTo>
                    <a:lnTo>
                      <a:pt x="64077" y="4363"/>
                    </a:lnTo>
                    <a:lnTo>
                      <a:pt x="72815" y="2181"/>
                    </a:lnTo>
                    <a:lnTo>
                      <a:pt x="82718"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2" name="Google Shape;312;p35"/>
              <p:cNvSpPr/>
              <p:nvPr/>
            </p:nvSpPr>
            <p:spPr>
              <a:xfrm>
                <a:off x="3668713" y="4519613"/>
                <a:ext cx="1625700" cy="1012800"/>
              </a:xfrm>
              <a:custGeom>
                <a:rect b="b" l="l" r="r" t="t"/>
                <a:pathLst>
                  <a:path extrusionOk="0" h="120000" w="120000">
                    <a:moveTo>
                      <a:pt x="9257" y="0"/>
                    </a:moveTo>
                    <a:lnTo>
                      <a:pt x="9609" y="376"/>
                    </a:lnTo>
                    <a:lnTo>
                      <a:pt x="10781" y="1504"/>
                    </a:lnTo>
                    <a:lnTo>
                      <a:pt x="12187" y="2821"/>
                    </a:lnTo>
                    <a:lnTo>
                      <a:pt x="13476" y="3573"/>
                    </a:lnTo>
                    <a:lnTo>
                      <a:pt x="14648" y="4326"/>
                    </a:lnTo>
                    <a:lnTo>
                      <a:pt x="16171" y="5078"/>
                    </a:lnTo>
                    <a:lnTo>
                      <a:pt x="18164" y="6206"/>
                    </a:lnTo>
                    <a:lnTo>
                      <a:pt x="20273" y="7147"/>
                    </a:lnTo>
                    <a:lnTo>
                      <a:pt x="22031" y="8275"/>
                    </a:lnTo>
                    <a:lnTo>
                      <a:pt x="23203" y="9028"/>
                    </a:lnTo>
                    <a:lnTo>
                      <a:pt x="23789" y="9404"/>
                    </a:lnTo>
                    <a:lnTo>
                      <a:pt x="34921" y="9404"/>
                    </a:lnTo>
                    <a:lnTo>
                      <a:pt x="36210" y="6583"/>
                    </a:lnTo>
                    <a:lnTo>
                      <a:pt x="42539" y="6583"/>
                    </a:lnTo>
                    <a:lnTo>
                      <a:pt x="42773" y="6771"/>
                    </a:lnTo>
                    <a:lnTo>
                      <a:pt x="43476" y="8275"/>
                    </a:lnTo>
                    <a:lnTo>
                      <a:pt x="44531" y="9780"/>
                    </a:lnTo>
                    <a:lnTo>
                      <a:pt x="45468" y="11285"/>
                    </a:lnTo>
                    <a:lnTo>
                      <a:pt x="46289" y="12225"/>
                    </a:lnTo>
                    <a:lnTo>
                      <a:pt x="46757" y="12978"/>
                    </a:lnTo>
                    <a:lnTo>
                      <a:pt x="47226" y="13354"/>
                    </a:lnTo>
                    <a:lnTo>
                      <a:pt x="47695" y="13730"/>
                    </a:lnTo>
                    <a:lnTo>
                      <a:pt x="48164" y="14482"/>
                    </a:lnTo>
                    <a:lnTo>
                      <a:pt x="48632" y="15235"/>
                    </a:lnTo>
                    <a:lnTo>
                      <a:pt x="49101" y="16175"/>
                    </a:lnTo>
                    <a:lnTo>
                      <a:pt x="49218" y="16927"/>
                    </a:lnTo>
                    <a:lnTo>
                      <a:pt x="49453" y="18056"/>
                    </a:lnTo>
                    <a:lnTo>
                      <a:pt x="49453" y="19184"/>
                    </a:lnTo>
                    <a:lnTo>
                      <a:pt x="49687" y="20313"/>
                    </a:lnTo>
                    <a:lnTo>
                      <a:pt x="50156" y="21253"/>
                    </a:lnTo>
                    <a:lnTo>
                      <a:pt x="50859" y="22006"/>
                    </a:lnTo>
                    <a:lnTo>
                      <a:pt x="51562" y="22758"/>
                    </a:lnTo>
                    <a:lnTo>
                      <a:pt x="52617" y="23887"/>
                    </a:lnTo>
                    <a:lnTo>
                      <a:pt x="53789" y="24827"/>
                    </a:lnTo>
                    <a:lnTo>
                      <a:pt x="54843" y="25579"/>
                    </a:lnTo>
                    <a:lnTo>
                      <a:pt x="55312" y="25579"/>
                    </a:lnTo>
                    <a:lnTo>
                      <a:pt x="55781" y="24639"/>
                    </a:lnTo>
                    <a:lnTo>
                      <a:pt x="56484" y="22758"/>
                    </a:lnTo>
                    <a:lnTo>
                      <a:pt x="57421" y="20501"/>
                    </a:lnTo>
                    <a:lnTo>
                      <a:pt x="58476" y="19937"/>
                    </a:lnTo>
                    <a:lnTo>
                      <a:pt x="59882" y="20313"/>
                    </a:lnTo>
                    <a:lnTo>
                      <a:pt x="61406" y="20877"/>
                    </a:lnTo>
                    <a:lnTo>
                      <a:pt x="63281" y="22382"/>
                    </a:lnTo>
                    <a:lnTo>
                      <a:pt x="64570" y="24263"/>
                    </a:lnTo>
                    <a:lnTo>
                      <a:pt x="65507" y="26332"/>
                    </a:lnTo>
                    <a:lnTo>
                      <a:pt x="66328" y="29341"/>
                    </a:lnTo>
                    <a:lnTo>
                      <a:pt x="67265" y="31786"/>
                    </a:lnTo>
                    <a:lnTo>
                      <a:pt x="68437" y="33667"/>
                    </a:lnTo>
                    <a:lnTo>
                      <a:pt x="69257" y="34984"/>
                    </a:lnTo>
                    <a:lnTo>
                      <a:pt x="69492" y="35360"/>
                    </a:lnTo>
                    <a:lnTo>
                      <a:pt x="69726" y="36112"/>
                    </a:lnTo>
                    <a:lnTo>
                      <a:pt x="69726" y="37241"/>
                    </a:lnTo>
                    <a:lnTo>
                      <a:pt x="69726" y="37993"/>
                    </a:lnTo>
                    <a:lnTo>
                      <a:pt x="69960" y="38934"/>
                    </a:lnTo>
                    <a:lnTo>
                      <a:pt x="70195" y="39686"/>
                    </a:lnTo>
                    <a:lnTo>
                      <a:pt x="70429" y="40438"/>
                    </a:lnTo>
                    <a:lnTo>
                      <a:pt x="70664" y="41191"/>
                    </a:lnTo>
                    <a:lnTo>
                      <a:pt x="70664" y="42319"/>
                    </a:lnTo>
                    <a:lnTo>
                      <a:pt x="70898" y="43072"/>
                    </a:lnTo>
                    <a:lnTo>
                      <a:pt x="71132" y="43260"/>
                    </a:lnTo>
                    <a:lnTo>
                      <a:pt x="71367" y="43636"/>
                    </a:lnTo>
                    <a:lnTo>
                      <a:pt x="72187" y="44012"/>
                    </a:lnTo>
                    <a:lnTo>
                      <a:pt x="73828" y="45141"/>
                    </a:lnTo>
                    <a:lnTo>
                      <a:pt x="75351" y="46269"/>
                    </a:lnTo>
                    <a:lnTo>
                      <a:pt x="76757" y="46645"/>
                    </a:lnTo>
                    <a:lnTo>
                      <a:pt x="77226" y="47021"/>
                    </a:lnTo>
                    <a:lnTo>
                      <a:pt x="77812" y="47398"/>
                    </a:lnTo>
                    <a:lnTo>
                      <a:pt x="78515" y="47586"/>
                    </a:lnTo>
                    <a:lnTo>
                      <a:pt x="78281" y="49090"/>
                    </a:lnTo>
                    <a:lnTo>
                      <a:pt x="78046" y="50219"/>
                    </a:lnTo>
                    <a:lnTo>
                      <a:pt x="76992" y="57366"/>
                    </a:lnTo>
                    <a:lnTo>
                      <a:pt x="76757" y="63573"/>
                    </a:lnTo>
                    <a:lnTo>
                      <a:pt x="76757" y="67899"/>
                    </a:lnTo>
                    <a:lnTo>
                      <a:pt x="76992" y="71097"/>
                    </a:lnTo>
                    <a:lnTo>
                      <a:pt x="77226" y="74858"/>
                    </a:lnTo>
                    <a:lnTo>
                      <a:pt x="77578" y="78056"/>
                    </a:lnTo>
                    <a:lnTo>
                      <a:pt x="78281" y="80501"/>
                    </a:lnTo>
                    <a:lnTo>
                      <a:pt x="79453" y="82382"/>
                    </a:lnTo>
                    <a:lnTo>
                      <a:pt x="80742" y="84451"/>
                    </a:lnTo>
                    <a:lnTo>
                      <a:pt x="81914" y="86708"/>
                    </a:lnTo>
                    <a:lnTo>
                      <a:pt x="82382" y="88777"/>
                    </a:lnTo>
                    <a:lnTo>
                      <a:pt x="82617" y="91034"/>
                    </a:lnTo>
                    <a:lnTo>
                      <a:pt x="83085" y="93103"/>
                    </a:lnTo>
                    <a:lnTo>
                      <a:pt x="83671" y="94608"/>
                    </a:lnTo>
                    <a:lnTo>
                      <a:pt x="84843" y="94984"/>
                    </a:lnTo>
                    <a:lnTo>
                      <a:pt x="86015" y="95736"/>
                    </a:lnTo>
                    <a:lnTo>
                      <a:pt x="87070" y="96865"/>
                    </a:lnTo>
                    <a:lnTo>
                      <a:pt x="88242" y="98181"/>
                    </a:lnTo>
                    <a:lnTo>
                      <a:pt x="89062" y="98557"/>
                    </a:lnTo>
                    <a:lnTo>
                      <a:pt x="90234" y="98181"/>
                    </a:lnTo>
                    <a:lnTo>
                      <a:pt x="91757" y="97429"/>
                    </a:lnTo>
                    <a:lnTo>
                      <a:pt x="94101" y="96489"/>
                    </a:lnTo>
                    <a:lnTo>
                      <a:pt x="96093" y="95736"/>
                    </a:lnTo>
                    <a:lnTo>
                      <a:pt x="97617" y="95360"/>
                    </a:lnTo>
                    <a:lnTo>
                      <a:pt x="98554" y="95360"/>
                    </a:lnTo>
                    <a:lnTo>
                      <a:pt x="98789" y="95736"/>
                    </a:lnTo>
                    <a:lnTo>
                      <a:pt x="99257" y="95736"/>
                    </a:lnTo>
                    <a:lnTo>
                      <a:pt x="99726" y="96112"/>
                    </a:lnTo>
                    <a:lnTo>
                      <a:pt x="100195" y="96489"/>
                    </a:lnTo>
                    <a:lnTo>
                      <a:pt x="100546" y="96865"/>
                    </a:lnTo>
                    <a:lnTo>
                      <a:pt x="100781" y="96865"/>
                    </a:lnTo>
                    <a:lnTo>
                      <a:pt x="101250" y="96865"/>
                    </a:lnTo>
                    <a:lnTo>
                      <a:pt x="101484" y="96489"/>
                    </a:lnTo>
                    <a:lnTo>
                      <a:pt x="101484" y="96112"/>
                    </a:lnTo>
                    <a:lnTo>
                      <a:pt x="101484" y="95360"/>
                    </a:lnTo>
                    <a:lnTo>
                      <a:pt x="101718" y="94608"/>
                    </a:lnTo>
                    <a:lnTo>
                      <a:pt x="102187" y="94231"/>
                    </a:lnTo>
                    <a:lnTo>
                      <a:pt x="102421" y="93855"/>
                    </a:lnTo>
                    <a:lnTo>
                      <a:pt x="102890" y="93479"/>
                    </a:lnTo>
                    <a:lnTo>
                      <a:pt x="103242" y="92915"/>
                    </a:lnTo>
                    <a:lnTo>
                      <a:pt x="103710" y="92163"/>
                    </a:lnTo>
                    <a:lnTo>
                      <a:pt x="103945" y="91410"/>
                    </a:lnTo>
                    <a:lnTo>
                      <a:pt x="103945" y="90282"/>
                    </a:lnTo>
                    <a:lnTo>
                      <a:pt x="104179" y="89153"/>
                    </a:lnTo>
                    <a:lnTo>
                      <a:pt x="104179" y="88401"/>
                    </a:lnTo>
                    <a:lnTo>
                      <a:pt x="104414" y="88213"/>
                    </a:lnTo>
                    <a:lnTo>
                      <a:pt x="104648" y="87836"/>
                    </a:lnTo>
                    <a:lnTo>
                      <a:pt x="104882" y="87460"/>
                    </a:lnTo>
                    <a:lnTo>
                      <a:pt x="104882" y="87084"/>
                    </a:lnTo>
                    <a:lnTo>
                      <a:pt x="105117" y="86332"/>
                    </a:lnTo>
                    <a:lnTo>
                      <a:pt x="105351" y="85579"/>
                    </a:lnTo>
                    <a:lnTo>
                      <a:pt x="105351" y="84451"/>
                    </a:lnTo>
                    <a:lnTo>
                      <a:pt x="105351" y="81630"/>
                    </a:lnTo>
                    <a:lnTo>
                      <a:pt x="106406" y="79373"/>
                    </a:lnTo>
                    <a:lnTo>
                      <a:pt x="108046" y="78056"/>
                    </a:lnTo>
                    <a:lnTo>
                      <a:pt x="110273" y="77304"/>
                    </a:lnTo>
                    <a:lnTo>
                      <a:pt x="113203" y="76175"/>
                    </a:lnTo>
                    <a:lnTo>
                      <a:pt x="114960" y="76175"/>
                    </a:lnTo>
                    <a:lnTo>
                      <a:pt x="116601" y="76551"/>
                    </a:lnTo>
                    <a:lnTo>
                      <a:pt x="117070" y="76927"/>
                    </a:lnTo>
                    <a:lnTo>
                      <a:pt x="117421" y="77304"/>
                    </a:lnTo>
                    <a:lnTo>
                      <a:pt x="117890" y="76927"/>
                    </a:lnTo>
                    <a:lnTo>
                      <a:pt x="118359" y="76927"/>
                    </a:lnTo>
                    <a:lnTo>
                      <a:pt x="118828" y="76927"/>
                    </a:lnTo>
                    <a:lnTo>
                      <a:pt x="119296" y="76927"/>
                    </a:lnTo>
                    <a:lnTo>
                      <a:pt x="119531" y="76927"/>
                    </a:lnTo>
                    <a:lnTo>
                      <a:pt x="119765" y="77304"/>
                    </a:lnTo>
                    <a:lnTo>
                      <a:pt x="120000" y="78056"/>
                    </a:lnTo>
                    <a:lnTo>
                      <a:pt x="120000" y="79184"/>
                    </a:lnTo>
                    <a:lnTo>
                      <a:pt x="119765" y="80125"/>
                    </a:lnTo>
                    <a:lnTo>
                      <a:pt x="119531" y="80877"/>
                    </a:lnTo>
                    <a:lnTo>
                      <a:pt x="119296" y="81253"/>
                    </a:lnTo>
                    <a:lnTo>
                      <a:pt x="118828" y="82006"/>
                    </a:lnTo>
                    <a:lnTo>
                      <a:pt x="118125" y="82758"/>
                    </a:lnTo>
                    <a:lnTo>
                      <a:pt x="117656" y="83510"/>
                    </a:lnTo>
                    <a:lnTo>
                      <a:pt x="117070" y="85203"/>
                    </a:lnTo>
                    <a:lnTo>
                      <a:pt x="117070" y="87460"/>
                    </a:lnTo>
                    <a:lnTo>
                      <a:pt x="117070" y="90658"/>
                    </a:lnTo>
                    <a:lnTo>
                      <a:pt x="116835" y="93479"/>
                    </a:lnTo>
                    <a:lnTo>
                      <a:pt x="116132" y="96865"/>
                    </a:lnTo>
                    <a:lnTo>
                      <a:pt x="115195" y="98934"/>
                    </a:lnTo>
                    <a:lnTo>
                      <a:pt x="114726" y="98181"/>
                    </a:lnTo>
                    <a:lnTo>
                      <a:pt x="114257" y="97805"/>
                    </a:lnTo>
                    <a:lnTo>
                      <a:pt x="113906" y="97429"/>
                    </a:lnTo>
                    <a:lnTo>
                      <a:pt x="113437" y="97241"/>
                    </a:lnTo>
                    <a:lnTo>
                      <a:pt x="112968" y="97429"/>
                    </a:lnTo>
                    <a:lnTo>
                      <a:pt x="112500" y="97805"/>
                    </a:lnTo>
                    <a:lnTo>
                      <a:pt x="112031" y="98557"/>
                    </a:lnTo>
                    <a:lnTo>
                      <a:pt x="111562" y="99686"/>
                    </a:lnTo>
                    <a:lnTo>
                      <a:pt x="111445" y="100438"/>
                    </a:lnTo>
                    <a:lnTo>
                      <a:pt x="111210" y="100815"/>
                    </a:lnTo>
                    <a:lnTo>
                      <a:pt x="110976" y="101191"/>
                    </a:lnTo>
                    <a:lnTo>
                      <a:pt x="110039" y="101191"/>
                    </a:lnTo>
                    <a:lnTo>
                      <a:pt x="108515" y="101191"/>
                    </a:lnTo>
                    <a:lnTo>
                      <a:pt x="106406" y="101191"/>
                    </a:lnTo>
                    <a:lnTo>
                      <a:pt x="104648" y="101191"/>
                    </a:lnTo>
                    <a:lnTo>
                      <a:pt x="103710" y="101191"/>
                    </a:lnTo>
                    <a:lnTo>
                      <a:pt x="103476" y="101567"/>
                    </a:lnTo>
                    <a:lnTo>
                      <a:pt x="103242" y="102131"/>
                    </a:lnTo>
                    <a:lnTo>
                      <a:pt x="103007" y="102884"/>
                    </a:lnTo>
                    <a:lnTo>
                      <a:pt x="102890" y="104012"/>
                    </a:lnTo>
                    <a:lnTo>
                      <a:pt x="102890" y="104764"/>
                    </a:lnTo>
                    <a:lnTo>
                      <a:pt x="102656" y="105517"/>
                    </a:lnTo>
                    <a:lnTo>
                      <a:pt x="102421" y="105893"/>
                    </a:lnTo>
                    <a:lnTo>
                      <a:pt x="102656" y="106645"/>
                    </a:lnTo>
                    <a:lnTo>
                      <a:pt x="103242" y="107586"/>
                    </a:lnTo>
                    <a:lnTo>
                      <a:pt x="104414" y="109090"/>
                    </a:lnTo>
                    <a:lnTo>
                      <a:pt x="105117" y="110971"/>
                    </a:lnTo>
                    <a:lnTo>
                      <a:pt x="105351" y="111912"/>
                    </a:lnTo>
                    <a:lnTo>
                      <a:pt x="104648" y="112664"/>
                    </a:lnTo>
                    <a:lnTo>
                      <a:pt x="103476" y="113040"/>
                    </a:lnTo>
                    <a:lnTo>
                      <a:pt x="101953" y="113040"/>
                    </a:lnTo>
                    <a:lnTo>
                      <a:pt x="100781" y="113040"/>
                    </a:lnTo>
                    <a:lnTo>
                      <a:pt x="100195" y="113040"/>
                    </a:lnTo>
                    <a:lnTo>
                      <a:pt x="99726" y="113416"/>
                    </a:lnTo>
                    <a:lnTo>
                      <a:pt x="99023" y="115297"/>
                    </a:lnTo>
                    <a:lnTo>
                      <a:pt x="97851" y="117366"/>
                    </a:lnTo>
                    <a:lnTo>
                      <a:pt x="96796" y="120000"/>
                    </a:lnTo>
                    <a:lnTo>
                      <a:pt x="95156" y="117366"/>
                    </a:lnTo>
                    <a:lnTo>
                      <a:pt x="93632" y="115673"/>
                    </a:lnTo>
                    <a:lnTo>
                      <a:pt x="92695" y="114545"/>
                    </a:lnTo>
                    <a:lnTo>
                      <a:pt x="91171" y="113416"/>
                    </a:lnTo>
                    <a:lnTo>
                      <a:pt x="89531" y="112288"/>
                    </a:lnTo>
                    <a:lnTo>
                      <a:pt x="87539" y="111912"/>
                    </a:lnTo>
                    <a:lnTo>
                      <a:pt x="85546" y="112664"/>
                    </a:lnTo>
                    <a:lnTo>
                      <a:pt x="82617" y="114545"/>
                    </a:lnTo>
                    <a:lnTo>
                      <a:pt x="79921" y="114921"/>
                    </a:lnTo>
                    <a:lnTo>
                      <a:pt x="77460" y="113416"/>
                    </a:lnTo>
                    <a:lnTo>
                      <a:pt x="74882" y="111159"/>
                    </a:lnTo>
                    <a:lnTo>
                      <a:pt x="71953" y="109090"/>
                    </a:lnTo>
                    <a:lnTo>
                      <a:pt x="68671" y="107210"/>
                    </a:lnTo>
                    <a:lnTo>
                      <a:pt x="65507" y="105517"/>
                    </a:lnTo>
                    <a:lnTo>
                      <a:pt x="63046" y="102884"/>
                    </a:lnTo>
                    <a:lnTo>
                      <a:pt x="60703" y="101191"/>
                    </a:lnTo>
                    <a:lnTo>
                      <a:pt x="58476" y="100062"/>
                    </a:lnTo>
                    <a:lnTo>
                      <a:pt x="56250" y="99310"/>
                    </a:lnTo>
                    <a:lnTo>
                      <a:pt x="54492" y="97805"/>
                    </a:lnTo>
                    <a:lnTo>
                      <a:pt x="52617" y="95360"/>
                    </a:lnTo>
                    <a:lnTo>
                      <a:pt x="50859" y="93103"/>
                    </a:lnTo>
                    <a:lnTo>
                      <a:pt x="48867" y="91786"/>
                    </a:lnTo>
                    <a:lnTo>
                      <a:pt x="47460" y="90658"/>
                    </a:lnTo>
                    <a:lnTo>
                      <a:pt x="46523" y="88213"/>
                    </a:lnTo>
                    <a:lnTo>
                      <a:pt x="45937" y="85579"/>
                    </a:lnTo>
                    <a:lnTo>
                      <a:pt x="45703" y="83887"/>
                    </a:lnTo>
                    <a:lnTo>
                      <a:pt x="45703" y="83510"/>
                    </a:lnTo>
                    <a:lnTo>
                      <a:pt x="45937" y="83510"/>
                    </a:lnTo>
                    <a:lnTo>
                      <a:pt x="46171" y="83134"/>
                    </a:lnTo>
                    <a:lnTo>
                      <a:pt x="46523" y="83134"/>
                    </a:lnTo>
                    <a:lnTo>
                      <a:pt x="46757" y="82758"/>
                    </a:lnTo>
                    <a:lnTo>
                      <a:pt x="46992" y="82758"/>
                    </a:lnTo>
                    <a:lnTo>
                      <a:pt x="46992" y="82382"/>
                    </a:lnTo>
                    <a:lnTo>
                      <a:pt x="46757" y="81630"/>
                    </a:lnTo>
                    <a:lnTo>
                      <a:pt x="46523" y="80877"/>
                    </a:lnTo>
                    <a:lnTo>
                      <a:pt x="46757" y="80125"/>
                    </a:lnTo>
                    <a:lnTo>
                      <a:pt x="46757" y="79373"/>
                    </a:lnTo>
                    <a:lnTo>
                      <a:pt x="46992" y="78808"/>
                    </a:lnTo>
                    <a:lnTo>
                      <a:pt x="46992" y="78056"/>
                    </a:lnTo>
                    <a:lnTo>
                      <a:pt x="46992" y="76927"/>
                    </a:lnTo>
                    <a:lnTo>
                      <a:pt x="46289" y="73730"/>
                    </a:lnTo>
                    <a:lnTo>
                      <a:pt x="45234" y="70156"/>
                    </a:lnTo>
                    <a:lnTo>
                      <a:pt x="44296" y="68275"/>
                    </a:lnTo>
                    <a:lnTo>
                      <a:pt x="42773" y="65642"/>
                    </a:lnTo>
                    <a:lnTo>
                      <a:pt x="41132" y="62821"/>
                    </a:lnTo>
                    <a:lnTo>
                      <a:pt x="39375" y="59623"/>
                    </a:lnTo>
                    <a:lnTo>
                      <a:pt x="37734" y="56990"/>
                    </a:lnTo>
                    <a:lnTo>
                      <a:pt x="36679" y="54921"/>
                    </a:lnTo>
                    <a:lnTo>
                      <a:pt x="35976" y="54169"/>
                    </a:lnTo>
                    <a:lnTo>
                      <a:pt x="35742" y="53040"/>
                    </a:lnTo>
                    <a:lnTo>
                      <a:pt x="35273" y="52664"/>
                    </a:lnTo>
                    <a:lnTo>
                      <a:pt x="35273" y="52100"/>
                    </a:lnTo>
                    <a:lnTo>
                      <a:pt x="35039" y="51724"/>
                    </a:lnTo>
                    <a:lnTo>
                      <a:pt x="34687" y="51347"/>
                    </a:lnTo>
                    <a:lnTo>
                      <a:pt x="34218" y="50971"/>
                    </a:lnTo>
                    <a:lnTo>
                      <a:pt x="33281" y="50219"/>
                    </a:lnTo>
                    <a:lnTo>
                      <a:pt x="32343" y="49467"/>
                    </a:lnTo>
                    <a:lnTo>
                      <a:pt x="31523" y="48714"/>
                    </a:lnTo>
                    <a:lnTo>
                      <a:pt x="31054" y="47962"/>
                    </a:lnTo>
                    <a:lnTo>
                      <a:pt x="30820" y="47021"/>
                    </a:lnTo>
                    <a:lnTo>
                      <a:pt x="30820" y="46269"/>
                    </a:lnTo>
                    <a:lnTo>
                      <a:pt x="31054" y="45141"/>
                    </a:lnTo>
                    <a:lnTo>
                      <a:pt x="31289" y="44012"/>
                    </a:lnTo>
                    <a:lnTo>
                      <a:pt x="31289" y="43260"/>
                    </a:lnTo>
                    <a:lnTo>
                      <a:pt x="31054" y="42695"/>
                    </a:lnTo>
                    <a:lnTo>
                      <a:pt x="30820" y="41943"/>
                    </a:lnTo>
                    <a:lnTo>
                      <a:pt x="30351" y="41567"/>
                    </a:lnTo>
                    <a:lnTo>
                      <a:pt x="29882" y="41191"/>
                    </a:lnTo>
                    <a:lnTo>
                      <a:pt x="29414" y="40438"/>
                    </a:lnTo>
                    <a:lnTo>
                      <a:pt x="29296" y="39686"/>
                    </a:lnTo>
                    <a:lnTo>
                      <a:pt x="28828" y="38934"/>
                    </a:lnTo>
                    <a:lnTo>
                      <a:pt x="28359" y="38557"/>
                    </a:lnTo>
                    <a:lnTo>
                      <a:pt x="27656" y="38369"/>
                    </a:lnTo>
                    <a:lnTo>
                      <a:pt x="26953" y="37993"/>
                    </a:lnTo>
                    <a:lnTo>
                      <a:pt x="26484" y="37241"/>
                    </a:lnTo>
                    <a:lnTo>
                      <a:pt x="26132" y="36489"/>
                    </a:lnTo>
                    <a:lnTo>
                      <a:pt x="25898" y="35360"/>
                    </a:lnTo>
                    <a:lnTo>
                      <a:pt x="25664" y="34608"/>
                    </a:lnTo>
                    <a:lnTo>
                      <a:pt x="25664" y="33855"/>
                    </a:lnTo>
                    <a:lnTo>
                      <a:pt x="25664" y="33667"/>
                    </a:lnTo>
                    <a:lnTo>
                      <a:pt x="25195" y="33291"/>
                    </a:lnTo>
                    <a:lnTo>
                      <a:pt x="24726" y="32539"/>
                    </a:lnTo>
                    <a:lnTo>
                      <a:pt x="24023" y="32163"/>
                    </a:lnTo>
                    <a:lnTo>
                      <a:pt x="23671" y="31786"/>
                    </a:lnTo>
                    <a:lnTo>
                      <a:pt x="22968" y="31034"/>
                    </a:lnTo>
                    <a:lnTo>
                      <a:pt x="22500" y="30282"/>
                    </a:lnTo>
                    <a:lnTo>
                      <a:pt x="21796" y="29341"/>
                    </a:lnTo>
                    <a:lnTo>
                      <a:pt x="21093" y="28213"/>
                    </a:lnTo>
                    <a:lnTo>
                      <a:pt x="20742" y="27460"/>
                    </a:lnTo>
                    <a:lnTo>
                      <a:pt x="20273" y="26708"/>
                    </a:lnTo>
                    <a:lnTo>
                      <a:pt x="19804" y="26332"/>
                    </a:lnTo>
                    <a:lnTo>
                      <a:pt x="19570" y="26708"/>
                    </a:lnTo>
                    <a:lnTo>
                      <a:pt x="19335" y="27084"/>
                    </a:lnTo>
                    <a:lnTo>
                      <a:pt x="19101" y="27084"/>
                    </a:lnTo>
                    <a:lnTo>
                      <a:pt x="18867" y="27460"/>
                    </a:lnTo>
                    <a:lnTo>
                      <a:pt x="18632" y="27836"/>
                    </a:lnTo>
                    <a:lnTo>
                      <a:pt x="18398" y="27836"/>
                    </a:lnTo>
                    <a:lnTo>
                      <a:pt x="18164" y="27460"/>
                    </a:lnTo>
                    <a:lnTo>
                      <a:pt x="17929" y="27084"/>
                    </a:lnTo>
                    <a:lnTo>
                      <a:pt x="17812" y="26332"/>
                    </a:lnTo>
                    <a:lnTo>
                      <a:pt x="17812" y="24827"/>
                    </a:lnTo>
                    <a:lnTo>
                      <a:pt x="17812" y="23510"/>
                    </a:lnTo>
                    <a:lnTo>
                      <a:pt x="17929" y="22758"/>
                    </a:lnTo>
                    <a:lnTo>
                      <a:pt x="18164" y="22006"/>
                    </a:lnTo>
                    <a:lnTo>
                      <a:pt x="18164" y="21630"/>
                    </a:lnTo>
                    <a:lnTo>
                      <a:pt x="17929" y="20313"/>
                    </a:lnTo>
                    <a:lnTo>
                      <a:pt x="17109" y="17680"/>
                    </a:lnTo>
                    <a:lnTo>
                      <a:pt x="16171" y="15235"/>
                    </a:lnTo>
                    <a:lnTo>
                      <a:pt x="15937" y="12978"/>
                    </a:lnTo>
                    <a:lnTo>
                      <a:pt x="16171" y="11473"/>
                    </a:lnTo>
                    <a:lnTo>
                      <a:pt x="16406" y="10909"/>
                    </a:lnTo>
                    <a:lnTo>
                      <a:pt x="16406" y="10156"/>
                    </a:lnTo>
                    <a:lnTo>
                      <a:pt x="16406" y="9780"/>
                    </a:lnTo>
                    <a:lnTo>
                      <a:pt x="15937" y="9780"/>
                    </a:lnTo>
                    <a:lnTo>
                      <a:pt x="15468" y="9780"/>
                    </a:lnTo>
                    <a:lnTo>
                      <a:pt x="15117" y="9780"/>
                    </a:lnTo>
                    <a:lnTo>
                      <a:pt x="14648" y="9780"/>
                    </a:lnTo>
                    <a:lnTo>
                      <a:pt x="14414" y="9780"/>
                    </a:lnTo>
                    <a:lnTo>
                      <a:pt x="13945" y="9404"/>
                    </a:lnTo>
                    <a:lnTo>
                      <a:pt x="13710" y="9028"/>
                    </a:lnTo>
                    <a:lnTo>
                      <a:pt x="13476" y="8275"/>
                    </a:lnTo>
                    <a:lnTo>
                      <a:pt x="13007" y="7523"/>
                    </a:lnTo>
                    <a:lnTo>
                      <a:pt x="12539" y="7147"/>
                    </a:lnTo>
                    <a:lnTo>
                      <a:pt x="12187" y="7147"/>
                    </a:lnTo>
                    <a:lnTo>
                      <a:pt x="11718" y="7523"/>
                    </a:lnTo>
                    <a:lnTo>
                      <a:pt x="11250" y="7523"/>
                    </a:lnTo>
                    <a:lnTo>
                      <a:pt x="10781" y="7523"/>
                    </a:lnTo>
                    <a:lnTo>
                      <a:pt x="10546" y="6771"/>
                    </a:lnTo>
                    <a:lnTo>
                      <a:pt x="10078" y="6583"/>
                    </a:lnTo>
                    <a:lnTo>
                      <a:pt x="9843" y="6206"/>
                    </a:lnTo>
                    <a:lnTo>
                      <a:pt x="9609" y="5830"/>
                    </a:lnTo>
                    <a:lnTo>
                      <a:pt x="9492" y="5830"/>
                    </a:lnTo>
                    <a:lnTo>
                      <a:pt x="9023" y="5830"/>
                    </a:lnTo>
                    <a:lnTo>
                      <a:pt x="8789" y="6206"/>
                    </a:lnTo>
                    <a:lnTo>
                      <a:pt x="8789" y="6583"/>
                    </a:lnTo>
                    <a:lnTo>
                      <a:pt x="8789" y="7147"/>
                    </a:lnTo>
                    <a:lnTo>
                      <a:pt x="9257" y="9028"/>
                    </a:lnTo>
                    <a:lnTo>
                      <a:pt x="9609" y="11473"/>
                    </a:lnTo>
                    <a:lnTo>
                      <a:pt x="9843" y="14482"/>
                    </a:lnTo>
                    <a:lnTo>
                      <a:pt x="10078" y="16551"/>
                    </a:lnTo>
                    <a:lnTo>
                      <a:pt x="10312" y="17680"/>
                    </a:lnTo>
                    <a:lnTo>
                      <a:pt x="10546" y="18808"/>
                    </a:lnTo>
                    <a:lnTo>
                      <a:pt x="11015" y="19937"/>
                    </a:lnTo>
                    <a:lnTo>
                      <a:pt x="11718" y="20877"/>
                    </a:lnTo>
                    <a:lnTo>
                      <a:pt x="12304" y="21253"/>
                    </a:lnTo>
                    <a:lnTo>
                      <a:pt x="13007" y="22006"/>
                    </a:lnTo>
                    <a:lnTo>
                      <a:pt x="13710" y="22382"/>
                    </a:lnTo>
                    <a:lnTo>
                      <a:pt x="14414" y="22382"/>
                    </a:lnTo>
                    <a:lnTo>
                      <a:pt x="14882" y="23134"/>
                    </a:lnTo>
                    <a:lnTo>
                      <a:pt x="15234" y="23510"/>
                    </a:lnTo>
                    <a:lnTo>
                      <a:pt x="15468" y="24263"/>
                    </a:lnTo>
                    <a:lnTo>
                      <a:pt x="15468" y="24639"/>
                    </a:lnTo>
                    <a:lnTo>
                      <a:pt x="15234" y="25203"/>
                    </a:lnTo>
                    <a:lnTo>
                      <a:pt x="15117" y="25579"/>
                    </a:lnTo>
                    <a:lnTo>
                      <a:pt x="14882" y="25956"/>
                    </a:lnTo>
                    <a:lnTo>
                      <a:pt x="14882" y="26332"/>
                    </a:lnTo>
                    <a:lnTo>
                      <a:pt x="14882" y="27084"/>
                    </a:lnTo>
                    <a:lnTo>
                      <a:pt x="15937" y="28213"/>
                    </a:lnTo>
                    <a:lnTo>
                      <a:pt x="16875" y="30658"/>
                    </a:lnTo>
                    <a:lnTo>
                      <a:pt x="17929" y="33855"/>
                    </a:lnTo>
                    <a:lnTo>
                      <a:pt x="19570" y="37241"/>
                    </a:lnTo>
                    <a:lnTo>
                      <a:pt x="21328" y="40062"/>
                    </a:lnTo>
                    <a:lnTo>
                      <a:pt x="22500" y="43260"/>
                    </a:lnTo>
                    <a:lnTo>
                      <a:pt x="23203" y="46645"/>
                    </a:lnTo>
                    <a:lnTo>
                      <a:pt x="24023" y="49843"/>
                    </a:lnTo>
                    <a:lnTo>
                      <a:pt x="24960" y="52288"/>
                    </a:lnTo>
                    <a:lnTo>
                      <a:pt x="25429" y="53040"/>
                    </a:lnTo>
                    <a:lnTo>
                      <a:pt x="25429" y="53793"/>
                    </a:lnTo>
                    <a:lnTo>
                      <a:pt x="25429" y="54921"/>
                    </a:lnTo>
                    <a:lnTo>
                      <a:pt x="25429" y="55673"/>
                    </a:lnTo>
                    <a:lnTo>
                      <a:pt x="25429" y="56426"/>
                    </a:lnTo>
                    <a:lnTo>
                      <a:pt x="25429" y="56990"/>
                    </a:lnTo>
                    <a:lnTo>
                      <a:pt x="25664" y="57742"/>
                    </a:lnTo>
                    <a:lnTo>
                      <a:pt x="25898" y="57742"/>
                    </a:lnTo>
                    <a:lnTo>
                      <a:pt x="26367" y="58119"/>
                    </a:lnTo>
                    <a:lnTo>
                      <a:pt x="26953" y="58119"/>
                    </a:lnTo>
                    <a:lnTo>
                      <a:pt x="27421" y="58119"/>
                    </a:lnTo>
                    <a:lnTo>
                      <a:pt x="28125" y="58119"/>
                    </a:lnTo>
                    <a:lnTo>
                      <a:pt x="28593" y="58495"/>
                    </a:lnTo>
                    <a:lnTo>
                      <a:pt x="29062" y="58871"/>
                    </a:lnTo>
                    <a:lnTo>
                      <a:pt x="29296" y="59247"/>
                    </a:lnTo>
                    <a:lnTo>
                      <a:pt x="29296" y="60376"/>
                    </a:lnTo>
                    <a:lnTo>
                      <a:pt x="29414" y="61128"/>
                    </a:lnTo>
                    <a:lnTo>
                      <a:pt x="29414" y="61692"/>
                    </a:lnTo>
                    <a:lnTo>
                      <a:pt x="29648" y="62445"/>
                    </a:lnTo>
                    <a:lnTo>
                      <a:pt x="29882" y="63197"/>
                    </a:lnTo>
                    <a:lnTo>
                      <a:pt x="30117" y="63573"/>
                    </a:lnTo>
                    <a:lnTo>
                      <a:pt x="30117" y="64326"/>
                    </a:lnTo>
                    <a:lnTo>
                      <a:pt x="30117" y="65454"/>
                    </a:lnTo>
                    <a:lnTo>
                      <a:pt x="29882" y="66018"/>
                    </a:lnTo>
                    <a:lnTo>
                      <a:pt x="29648" y="66771"/>
                    </a:lnTo>
                    <a:lnTo>
                      <a:pt x="29296" y="67523"/>
                    </a:lnTo>
                    <a:lnTo>
                      <a:pt x="29062" y="67899"/>
                    </a:lnTo>
                    <a:lnTo>
                      <a:pt x="28593" y="67899"/>
                    </a:lnTo>
                    <a:lnTo>
                      <a:pt x="28359" y="67523"/>
                    </a:lnTo>
                    <a:lnTo>
                      <a:pt x="28359" y="67147"/>
                    </a:lnTo>
                    <a:lnTo>
                      <a:pt x="27656" y="65078"/>
                    </a:lnTo>
                    <a:lnTo>
                      <a:pt x="26367" y="62068"/>
                    </a:lnTo>
                    <a:lnTo>
                      <a:pt x="24023" y="59247"/>
                    </a:lnTo>
                    <a:lnTo>
                      <a:pt x="22031" y="56990"/>
                    </a:lnTo>
                    <a:lnTo>
                      <a:pt x="20507" y="55297"/>
                    </a:lnTo>
                    <a:lnTo>
                      <a:pt x="19335" y="53793"/>
                    </a:lnTo>
                    <a:lnTo>
                      <a:pt x="19570" y="52664"/>
                    </a:lnTo>
                    <a:lnTo>
                      <a:pt x="20039" y="51347"/>
                    </a:lnTo>
                    <a:lnTo>
                      <a:pt x="20039" y="49467"/>
                    </a:lnTo>
                    <a:lnTo>
                      <a:pt x="19570" y="47021"/>
                    </a:lnTo>
                    <a:lnTo>
                      <a:pt x="18398" y="44764"/>
                    </a:lnTo>
                    <a:lnTo>
                      <a:pt x="16640" y="42319"/>
                    </a:lnTo>
                    <a:lnTo>
                      <a:pt x="15234" y="40815"/>
                    </a:lnTo>
                    <a:lnTo>
                      <a:pt x="14179" y="40438"/>
                    </a:lnTo>
                    <a:lnTo>
                      <a:pt x="13007" y="40062"/>
                    </a:lnTo>
                    <a:lnTo>
                      <a:pt x="11718" y="38934"/>
                    </a:lnTo>
                    <a:lnTo>
                      <a:pt x="10312" y="37241"/>
                    </a:lnTo>
                    <a:lnTo>
                      <a:pt x="9492" y="35736"/>
                    </a:lnTo>
                    <a:lnTo>
                      <a:pt x="9257" y="34608"/>
                    </a:lnTo>
                    <a:lnTo>
                      <a:pt x="9492" y="34231"/>
                    </a:lnTo>
                    <a:lnTo>
                      <a:pt x="9609" y="34231"/>
                    </a:lnTo>
                    <a:lnTo>
                      <a:pt x="10078" y="34231"/>
                    </a:lnTo>
                    <a:lnTo>
                      <a:pt x="10781" y="34231"/>
                    </a:lnTo>
                    <a:lnTo>
                      <a:pt x="11250" y="34608"/>
                    </a:lnTo>
                    <a:lnTo>
                      <a:pt x="11718" y="34608"/>
                    </a:lnTo>
                    <a:lnTo>
                      <a:pt x="12187" y="34608"/>
                    </a:lnTo>
                    <a:lnTo>
                      <a:pt x="12304" y="34231"/>
                    </a:lnTo>
                    <a:lnTo>
                      <a:pt x="12304" y="32915"/>
                    </a:lnTo>
                    <a:lnTo>
                      <a:pt x="12304" y="30282"/>
                    </a:lnTo>
                    <a:lnTo>
                      <a:pt x="11718" y="27836"/>
                    </a:lnTo>
                    <a:lnTo>
                      <a:pt x="10312" y="25579"/>
                    </a:lnTo>
                    <a:lnTo>
                      <a:pt x="8085" y="23887"/>
                    </a:lnTo>
                    <a:lnTo>
                      <a:pt x="6328" y="21630"/>
                    </a:lnTo>
                    <a:lnTo>
                      <a:pt x="5625" y="19561"/>
                    </a:lnTo>
                    <a:lnTo>
                      <a:pt x="5156" y="16927"/>
                    </a:lnTo>
                    <a:lnTo>
                      <a:pt x="4453" y="13730"/>
                    </a:lnTo>
                    <a:lnTo>
                      <a:pt x="3398" y="10156"/>
                    </a:lnTo>
                    <a:lnTo>
                      <a:pt x="2226" y="7147"/>
                    </a:lnTo>
                    <a:lnTo>
                      <a:pt x="1289" y="5454"/>
                    </a:lnTo>
                    <a:lnTo>
                      <a:pt x="703" y="3573"/>
                    </a:lnTo>
                    <a:lnTo>
                      <a:pt x="0" y="1880"/>
                    </a:lnTo>
                    <a:lnTo>
                      <a:pt x="9257"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3" name="Google Shape;313;p35"/>
              <p:cNvSpPr/>
              <p:nvPr/>
            </p:nvSpPr>
            <p:spPr>
              <a:xfrm>
                <a:off x="4979988" y="5373688"/>
                <a:ext cx="228600" cy="222300"/>
              </a:xfrm>
              <a:custGeom>
                <a:rect b="b" l="l" r="r" t="t"/>
                <a:pathLst>
                  <a:path extrusionOk="0" h="120000" w="120000">
                    <a:moveTo>
                      <a:pt x="49166" y="0"/>
                    </a:moveTo>
                    <a:lnTo>
                      <a:pt x="57500" y="0"/>
                    </a:lnTo>
                    <a:lnTo>
                      <a:pt x="70000" y="0"/>
                    </a:lnTo>
                    <a:lnTo>
                      <a:pt x="84166" y="0"/>
                    </a:lnTo>
                    <a:lnTo>
                      <a:pt x="95833" y="0"/>
                    </a:lnTo>
                    <a:lnTo>
                      <a:pt x="94166" y="59142"/>
                    </a:lnTo>
                    <a:lnTo>
                      <a:pt x="108333" y="57428"/>
                    </a:lnTo>
                    <a:lnTo>
                      <a:pt x="108333" y="60857"/>
                    </a:lnTo>
                    <a:lnTo>
                      <a:pt x="108333" y="62571"/>
                    </a:lnTo>
                    <a:lnTo>
                      <a:pt x="110000" y="66000"/>
                    </a:lnTo>
                    <a:lnTo>
                      <a:pt x="111666" y="66000"/>
                    </a:lnTo>
                    <a:lnTo>
                      <a:pt x="115000" y="66000"/>
                    </a:lnTo>
                    <a:lnTo>
                      <a:pt x="120000" y="64285"/>
                    </a:lnTo>
                    <a:lnTo>
                      <a:pt x="116666" y="68571"/>
                    </a:lnTo>
                    <a:lnTo>
                      <a:pt x="110000" y="73714"/>
                    </a:lnTo>
                    <a:lnTo>
                      <a:pt x="105000" y="80571"/>
                    </a:lnTo>
                    <a:lnTo>
                      <a:pt x="100833" y="85714"/>
                    </a:lnTo>
                    <a:lnTo>
                      <a:pt x="97500" y="90000"/>
                    </a:lnTo>
                    <a:lnTo>
                      <a:pt x="95833" y="93428"/>
                    </a:lnTo>
                    <a:lnTo>
                      <a:pt x="94166" y="98571"/>
                    </a:lnTo>
                    <a:lnTo>
                      <a:pt x="94166" y="100285"/>
                    </a:lnTo>
                    <a:lnTo>
                      <a:pt x="90833" y="102000"/>
                    </a:lnTo>
                    <a:lnTo>
                      <a:pt x="89166" y="103714"/>
                    </a:lnTo>
                    <a:lnTo>
                      <a:pt x="84166" y="107142"/>
                    </a:lnTo>
                    <a:lnTo>
                      <a:pt x="81666" y="109714"/>
                    </a:lnTo>
                    <a:lnTo>
                      <a:pt x="76666" y="114857"/>
                    </a:lnTo>
                    <a:lnTo>
                      <a:pt x="71666" y="120000"/>
                    </a:lnTo>
                    <a:lnTo>
                      <a:pt x="70000" y="118285"/>
                    </a:lnTo>
                    <a:lnTo>
                      <a:pt x="62500" y="114857"/>
                    </a:lnTo>
                    <a:lnTo>
                      <a:pt x="52500" y="114857"/>
                    </a:lnTo>
                    <a:lnTo>
                      <a:pt x="41666" y="114857"/>
                    </a:lnTo>
                    <a:lnTo>
                      <a:pt x="31666" y="111428"/>
                    </a:lnTo>
                    <a:lnTo>
                      <a:pt x="24166" y="105428"/>
                    </a:lnTo>
                    <a:lnTo>
                      <a:pt x="12500" y="95142"/>
                    </a:lnTo>
                    <a:lnTo>
                      <a:pt x="0" y="85714"/>
                    </a:lnTo>
                    <a:lnTo>
                      <a:pt x="7500" y="73714"/>
                    </a:lnTo>
                    <a:lnTo>
                      <a:pt x="15833" y="64285"/>
                    </a:lnTo>
                    <a:lnTo>
                      <a:pt x="20833" y="55714"/>
                    </a:lnTo>
                    <a:lnTo>
                      <a:pt x="24166" y="54000"/>
                    </a:lnTo>
                    <a:lnTo>
                      <a:pt x="28333" y="54000"/>
                    </a:lnTo>
                    <a:lnTo>
                      <a:pt x="36666" y="54000"/>
                    </a:lnTo>
                    <a:lnTo>
                      <a:pt x="47500" y="54000"/>
                    </a:lnTo>
                    <a:lnTo>
                      <a:pt x="55833" y="52285"/>
                    </a:lnTo>
                    <a:lnTo>
                      <a:pt x="60833" y="48857"/>
                    </a:lnTo>
                    <a:lnTo>
                      <a:pt x="59166" y="44571"/>
                    </a:lnTo>
                    <a:lnTo>
                      <a:pt x="54166" y="36000"/>
                    </a:lnTo>
                    <a:lnTo>
                      <a:pt x="45833" y="29142"/>
                    </a:lnTo>
                    <a:lnTo>
                      <a:pt x="41666" y="24857"/>
                    </a:lnTo>
                    <a:lnTo>
                      <a:pt x="40000" y="21428"/>
                    </a:lnTo>
                    <a:lnTo>
                      <a:pt x="41666" y="19714"/>
                    </a:lnTo>
                    <a:lnTo>
                      <a:pt x="43333" y="16285"/>
                    </a:lnTo>
                    <a:lnTo>
                      <a:pt x="43333" y="12857"/>
                    </a:lnTo>
                    <a:lnTo>
                      <a:pt x="44166" y="7714"/>
                    </a:lnTo>
                    <a:lnTo>
                      <a:pt x="45833" y="4285"/>
                    </a:lnTo>
                    <a:lnTo>
                      <a:pt x="47500" y="1714"/>
                    </a:lnTo>
                    <a:lnTo>
                      <a:pt x="49166"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4" name="Google Shape;314;p35"/>
              <p:cNvSpPr/>
              <p:nvPr/>
            </p:nvSpPr>
            <p:spPr>
              <a:xfrm>
                <a:off x="5159375" y="5340350"/>
                <a:ext cx="69900" cy="142800"/>
              </a:xfrm>
              <a:custGeom>
                <a:rect b="b" l="l" r="r" t="t"/>
                <a:pathLst>
                  <a:path extrusionOk="0" h="120000" w="120000">
                    <a:moveTo>
                      <a:pt x="79090" y="0"/>
                    </a:moveTo>
                    <a:lnTo>
                      <a:pt x="90000" y="1333"/>
                    </a:lnTo>
                    <a:lnTo>
                      <a:pt x="98181" y="4000"/>
                    </a:lnTo>
                    <a:lnTo>
                      <a:pt x="109090" y="6666"/>
                    </a:lnTo>
                    <a:lnTo>
                      <a:pt x="120000" y="12000"/>
                    </a:lnTo>
                    <a:lnTo>
                      <a:pt x="109090" y="17333"/>
                    </a:lnTo>
                    <a:lnTo>
                      <a:pt x="98181" y="20000"/>
                    </a:lnTo>
                    <a:lnTo>
                      <a:pt x="90000" y="25333"/>
                    </a:lnTo>
                    <a:lnTo>
                      <a:pt x="84545" y="37333"/>
                    </a:lnTo>
                    <a:lnTo>
                      <a:pt x="90000" y="53333"/>
                    </a:lnTo>
                    <a:lnTo>
                      <a:pt x="90000" y="68000"/>
                    </a:lnTo>
                    <a:lnTo>
                      <a:pt x="90000" y="84000"/>
                    </a:lnTo>
                    <a:lnTo>
                      <a:pt x="79090" y="94666"/>
                    </a:lnTo>
                    <a:lnTo>
                      <a:pt x="62727" y="98666"/>
                    </a:lnTo>
                    <a:lnTo>
                      <a:pt x="51818" y="106666"/>
                    </a:lnTo>
                    <a:lnTo>
                      <a:pt x="46363" y="117333"/>
                    </a:lnTo>
                    <a:lnTo>
                      <a:pt x="0" y="120000"/>
                    </a:lnTo>
                    <a:lnTo>
                      <a:pt x="5454" y="28000"/>
                    </a:lnTo>
                    <a:lnTo>
                      <a:pt x="16363" y="28000"/>
                    </a:lnTo>
                    <a:lnTo>
                      <a:pt x="21818" y="28000"/>
                    </a:lnTo>
                    <a:lnTo>
                      <a:pt x="27272" y="25333"/>
                    </a:lnTo>
                    <a:lnTo>
                      <a:pt x="32727" y="22666"/>
                    </a:lnTo>
                    <a:lnTo>
                      <a:pt x="35454" y="17333"/>
                    </a:lnTo>
                    <a:lnTo>
                      <a:pt x="46363" y="9333"/>
                    </a:lnTo>
                    <a:lnTo>
                      <a:pt x="57272" y="4000"/>
                    </a:lnTo>
                    <a:lnTo>
                      <a:pt x="68181" y="1333"/>
                    </a:lnTo>
                    <a:lnTo>
                      <a:pt x="79090"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5" name="Google Shape;315;p35"/>
              <p:cNvSpPr/>
              <p:nvPr/>
            </p:nvSpPr>
            <p:spPr>
              <a:xfrm>
                <a:off x="5948363" y="5245100"/>
                <a:ext cx="155700" cy="125400"/>
              </a:xfrm>
              <a:custGeom>
                <a:rect b="b" l="l" r="r" t="t"/>
                <a:pathLst>
                  <a:path extrusionOk="0" h="120000" w="120000">
                    <a:moveTo>
                      <a:pt x="66122" y="0"/>
                    </a:moveTo>
                    <a:lnTo>
                      <a:pt x="83265" y="6075"/>
                    </a:lnTo>
                    <a:lnTo>
                      <a:pt x="101632" y="12151"/>
                    </a:lnTo>
                    <a:lnTo>
                      <a:pt x="119999" y="19746"/>
                    </a:lnTo>
                    <a:lnTo>
                      <a:pt x="116326" y="66835"/>
                    </a:lnTo>
                    <a:lnTo>
                      <a:pt x="111428" y="120000"/>
                    </a:lnTo>
                    <a:lnTo>
                      <a:pt x="96734" y="110886"/>
                    </a:lnTo>
                    <a:lnTo>
                      <a:pt x="78367" y="104810"/>
                    </a:lnTo>
                    <a:lnTo>
                      <a:pt x="55102" y="107848"/>
                    </a:lnTo>
                    <a:lnTo>
                      <a:pt x="33061" y="113924"/>
                    </a:lnTo>
                    <a:lnTo>
                      <a:pt x="17142" y="110886"/>
                    </a:lnTo>
                    <a:lnTo>
                      <a:pt x="4897" y="101772"/>
                    </a:lnTo>
                    <a:lnTo>
                      <a:pt x="0" y="92658"/>
                    </a:lnTo>
                    <a:lnTo>
                      <a:pt x="9795" y="85063"/>
                    </a:lnTo>
                    <a:lnTo>
                      <a:pt x="26938" y="85063"/>
                    </a:lnTo>
                    <a:lnTo>
                      <a:pt x="45306" y="85063"/>
                    </a:lnTo>
                    <a:lnTo>
                      <a:pt x="61224" y="85063"/>
                    </a:lnTo>
                    <a:lnTo>
                      <a:pt x="75918" y="82025"/>
                    </a:lnTo>
                    <a:lnTo>
                      <a:pt x="83265" y="75949"/>
                    </a:lnTo>
                    <a:lnTo>
                      <a:pt x="78367" y="63797"/>
                    </a:lnTo>
                    <a:lnTo>
                      <a:pt x="71020" y="53164"/>
                    </a:lnTo>
                    <a:lnTo>
                      <a:pt x="61224" y="37974"/>
                    </a:lnTo>
                    <a:lnTo>
                      <a:pt x="55102" y="25822"/>
                    </a:lnTo>
                    <a:lnTo>
                      <a:pt x="50204" y="15189"/>
                    </a:lnTo>
                    <a:lnTo>
                      <a:pt x="55102" y="6075"/>
                    </a:lnTo>
                    <a:lnTo>
                      <a:pt x="66122"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6" name="Google Shape;316;p35"/>
              <p:cNvSpPr/>
              <p:nvPr/>
            </p:nvSpPr>
            <p:spPr>
              <a:xfrm>
                <a:off x="6092825" y="5265738"/>
                <a:ext cx="182700" cy="108000"/>
              </a:xfrm>
              <a:custGeom>
                <a:rect b="b" l="l" r="r" t="t"/>
                <a:pathLst>
                  <a:path extrusionOk="0" h="120000" w="120000">
                    <a:moveTo>
                      <a:pt x="7304" y="0"/>
                    </a:moveTo>
                    <a:lnTo>
                      <a:pt x="13565" y="0"/>
                    </a:lnTo>
                    <a:lnTo>
                      <a:pt x="21913" y="3529"/>
                    </a:lnTo>
                    <a:lnTo>
                      <a:pt x="26086" y="0"/>
                    </a:lnTo>
                    <a:lnTo>
                      <a:pt x="39652" y="0"/>
                    </a:lnTo>
                    <a:lnTo>
                      <a:pt x="59478" y="3529"/>
                    </a:lnTo>
                    <a:lnTo>
                      <a:pt x="80347" y="17647"/>
                    </a:lnTo>
                    <a:lnTo>
                      <a:pt x="100173" y="31764"/>
                    </a:lnTo>
                    <a:lnTo>
                      <a:pt x="113739" y="47647"/>
                    </a:lnTo>
                    <a:lnTo>
                      <a:pt x="120000" y="68823"/>
                    </a:lnTo>
                    <a:lnTo>
                      <a:pt x="115826" y="82941"/>
                    </a:lnTo>
                    <a:lnTo>
                      <a:pt x="107478" y="84705"/>
                    </a:lnTo>
                    <a:lnTo>
                      <a:pt x="93913" y="84705"/>
                    </a:lnTo>
                    <a:lnTo>
                      <a:pt x="78260" y="84705"/>
                    </a:lnTo>
                    <a:lnTo>
                      <a:pt x="61565" y="84705"/>
                    </a:lnTo>
                    <a:lnTo>
                      <a:pt x="45913" y="91764"/>
                    </a:lnTo>
                    <a:lnTo>
                      <a:pt x="30260" y="102352"/>
                    </a:lnTo>
                    <a:lnTo>
                      <a:pt x="19826" y="112941"/>
                    </a:lnTo>
                    <a:lnTo>
                      <a:pt x="11478" y="120000"/>
                    </a:lnTo>
                    <a:lnTo>
                      <a:pt x="4173" y="116470"/>
                    </a:lnTo>
                    <a:lnTo>
                      <a:pt x="0" y="116470"/>
                    </a:lnTo>
                    <a:lnTo>
                      <a:pt x="4173" y="54705"/>
                    </a:lnTo>
                    <a:lnTo>
                      <a:pt x="7304"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7" name="Google Shape;317;p35"/>
              <p:cNvSpPr/>
              <p:nvPr/>
            </p:nvSpPr>
            <p:spPr>
              <a:xfrm>
                <a:off x="5256213" y="5529263"/>
                <a:ext cx="227100" cy="234900"/>
              </a:xfrm>
              <a:custGeom>
                <a:rect b="b" l="l" r="r" t="t"/>
                <a:pathLst>
                  <a:path extrusionOk="0" h="120000" w="120000">
                    <a:moveTo>
                      <a:pt x="120000" y="0"/>
                    </a:moveTo>
                    <a:lnTo>
                      <a:pt x="120000" y="1621"/>
                    </a:lnTo>
                    <a:lnTo>
                      <a:pt x="120000" y="2432"/>
                    </a:lnTo>
                    <a:lnTo>
                      <a:pt x="118321" y="13783"/>
                    </a:lnTo>
                    <a:lnTo>
                      <a:pt x="118321" y="20270"/>
                    </a:lnTo>
                    <a:lnTo>
                      <a:pt x="116643" y="25945"/>
                    </a:lnTo>
                    <a:lnTo>
                      <a:pt x="113286" y="30810"/>
                    </a:lnTo>
                    <a:lnTo>
                      <a:pt x="109930" y="37297"/>
                    </a:lnTo>
                    <a:lnTo>
                      <a:pt x="109930" y="47837"/>
                    </a:lnTo>
                    <a:lnTo>
                      <a:pt x="109930" y="59189"/>
                    </a:lnTo>
                    <a:lnTo>
                      <a:pt x="109930" y="69729"/>
                    </a:lnTo>
                    <a:lnTo>
                      <a:pt x="109930" y="77837"/>
                    </a:lnTo>
                    <a:lnTo>
                      <a:pt x="106573" y="86756"/>
                    </a:lnTo>
                    <a:lnTo>
                      <a:pt x="103216" y="96486"/>
                    </a:lnTo>
                    <a:lnTo>
                      <a:pt x="101538" y="105405"/>
                    </a:lnTo>
                    <a:lnTo>
                      <a:pt x="101538" y="113513"/>
                    </a:lnTo>
                    <a:lnTo>
                      <a:pt x="103216" y="115135"/>
                    </a:lnTo>
                    <a:lnTo>
                      <a:pt x="106573" y="118378"/>
                    </a:lnTo>
                    <a:lnTo>
                      <a:pt x="100699" y="120000"/>
                    </a:lnTo>
                    <a:lnTo>
                      <a:pt x="95664" y="118378"/>
                    </a:lnTo>
                    <a:lnTo>
                      <a:pt x="92307" y="116756"/>
                    </a:lnTo>
                    <a:lnTo>
                      <a:pt x="83916" y="115135"/>
                    </a:lnTo>
                    <a:lnTo>
                      <a:pt x="73006" y="115135"/>
                    </a:lnTo>
                    <a:lnTo>
                      <a:pt x="64615" y="113513"/>
                    </a:lnTo>
                    <a:lnTo>
                      <a:pt x="61258" y="111891"/>
                    </a:lnTo>
                    <a:lnTo>
                      <a:pt x="58741" y="111891"/>
                    </a:lnTo>
                    <a:lnTo>
                      <a:pt x="53706" y="111891"/>
                    </a:lnTo>
                    <a:lnTo>
                      <a:pt x="48671" y="111891"/>
                    </a:lnTo>
                    <a:lnTo>
                      <a:pt x="46993" y="107027"/>
                    </a:lnTo>
                    <a:lnTo>
                      <a:pt x="43636" y="103783"/>
                    </a:lnTo>
                    <a:lnTo>
                      <a:pt x="39440" y="100540"/>
                    </a:lnTo>
                    <a:lnTo>
                      <a:pt x="31048" y="94864"/>
                    </a:lnTo>
                    <a:lnTo>
                      <a:pt x="20979" y="85135"/>
                    </a:lnTo>
                    <a:lnTo>
                      <a:pt x="13426" y="76216"/>
                    </a:lnTo>
                    <a:lnTo>
                      <a:pt x="5034" y="68108"/>
                    </a:lnTo>
                    <a:lnTo>
                      <a:pt x="1678" y="66486"/>
                    </a:lnTo>
                    <a:lnTo>
                      <a:pt x="0" y="63243"/>
                    </a:lnTo>
                    <a:lnTo>
                      <a:pt x="0" y="60810"/>
                    </a:lnTo>
                    <a:lnTo>
                      <a:pt x="0" y="59189"/>
                    </a:lnTo>
                    <a:lnTo>
                      <a:pt x="11748" y="55945"/>
                    </a:lnTo>
                    <a:lnTo>
                      <a:pt x="11748" y="55945"/>
                    </a:lnTo>
                    <a:lnTo>
                      <a:pt x="13426" y="54324"/>
                    </a:lnTo>
                    <a:lnTo>
                      <a:pt x="16783" y="52702"/>
                    </a:lnTo>
                    <a:lnTo>
                      <a:pt x="18461" y="49459"/>
                    </a:lnTo>
                    <a:lnTo>
                      <a:pt x="20139" y="47837"/>
                    </a:lnTo>
                    <a:lnTo>
                      <a:pt x="20139" y="47837"/>
                    </a:lnTo>
                    <a:lnTo>
                      <a:pt x="20139" y="44594"/>
                    </a:lnTo>
                    <a:lnTo>
                      <a:pt x="18461" y="42972"/>
                    </a:lnTo>
                    <a:lnTo>
                      <a:pt x="18461" y="40540"/>
                    </a:lnTo>
                    <a:lnTo>
                      <a:pt x="18461" y="38918"/>
                    </a:lnTo>
                    <a:lnTo>
                      <a:pt x="20139" y="35675"/>
                    </a:lnTo>
                    <a:lnTo>
                      <a:pt x="20979" y="34054"/>
                    </a:lnTo>
                    <a:lnTo>
                      <a:pt x="24335" y="32432"/>
                    </a:lnTo>
                    <a:lnTo>
                      <a:pt x="29370" y="30810"/>
                    </a:lnTo>
                    <a:lnTo>
                      <a:pt x="43636" y="29189"/>
                    </a:lnTo>
                    <a:lnTo>
                      <a:pt x="53706" y="25945"/>
                    </a:lnTo>
                    <a:lnTo>
                      <a:pt x="60419" y="18648"/>
                    </a:lnTo>
                    <a:lnTo>
                      <a:pt x="62937" y="13783"/>
                    </a:lnTo>
                    <a:lnTo>
                      <a:pt x="71328" y="12162"/>
                    </a:lnTo>
                    <a:lnTo>
                      <a:pt x="80559" y="12162"/>
                    </a:lnTo>
                    <a:lnTo>
                      <a:pt x="87272" y="12162"/>
                    </a:lnTo>
                    <a:lnTo>
                      <a:pt x="92307" y="10540"/>
                    </a:lnTo>
                    <a:lnTo>
                      <a:pt x="100699" y="5675"/>
                    </a:lnTo>
                    <a:lnTo>
                      <a:pt x="109930" y="1621"/>
                    </a:lnTo>
                    <a:lnTo>
                      <a:pt x="120000"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8" name="Google Shape;318;p35"/>
              <p:cNvSpPr/>
              <p:nvPr/>
            </p:nvSpPr>
            <p:spPr>
              <a:xfrm>
                <a:off x="5338763" y="5748338"/>
                <a:ext cx="171300" cy="142800"/>
              </a:xfrm>
              <a:custGeom>
                <a:rect b="b" l="l" r="r" t="t"/>
                <a:pathLst>
                  <a:path extrusionOk="0" h="120000" w="120000">
                    <a:moveTo>
                      <a:pt x="20000" y="0"/>
                    </a:moveTo>
                    <a:lnTo>
                      <a:pt x="23333" y="0"/>
                    </a:lnTo>
                    <a:lnTo>
                      <a:pt x="27777" y="2666"/>
                    </a:lnTo>
                    <a:lnTo>
                      <a:pt x="38888" y="5333"/>
                    </a:lnTo>
                    <a:lnTo>
                      <a:pt x="53333" y="5333"/>
                    </a:lnTo>
                    <a:lnTo>
                      <a:pt x="64444" y="8000"/>
                    </a:lnTo>
                    <a:lnTo>
                      <a:pt x="68888" y="10666"/>
                    </a:lnTo>
                    <a:lnTo>
                      <a:pt x="75555" y="13333"/>
                    </a:lnTo>
                    <a:lnTo>
                      <a:pt x="83333" y="10666"/>
                    </a:lnTo>
                    <a:lnTo>
                      <a:pt x="94444" y="28000"/>
                    </a:lnTo>
                    <a:lnTo>
                      <a:pt x="106666" y="48000"/>
                    </a:lnTo>
                    <a:lnTo>
                      <a:pt x="120000" y="66666"/>
                    </a:lnTo>
                    <a:lnTo>
                      <a:pt x="115555" y="74666"/>
                    </a:lnTo>
                    <a:lnTo>
                      <a:pt x="115555" y="81333"/>
                    </a:lnTo>
                    <a:lnTo>
                      <a:pt x="113333" y="89333"/>
                    </a:lnTo>
                    <a:lnTo>
                      <a:pt x="115555" y="94666"/>
                    </a:lnTo>
                    <a:lnTo>
                      <a:pt x="115555" y="100000"/>
                    </a:lnTo>
                    <a:lnTo>
                      <a:pt x="113333" y="105333"/>
                    </a:lnTo>
                    <a:lnTo>
                      <a:pt x="111111" y="112000"/>
                    </a:lnTo>
                    <a:lnTo>
                      <a:pt x="108888" y="120000"/>
                    </a:lnTo>
                    <a:lnTo>
                      <a:pt x="101111" y="120000"/>
                    </a:lnTo>
                    <a:lnTo>
                      <a:pt x="92222" y="117333"/>
                    </a:lnTo>
                    <a:lnTo>
                      <a:pt x="85555" y="114666"/>
                    </a:lnTo>
                    <a:lnTo>
                      <a:pt x="81111" y="109333"/>
                    </a:lnTo>
                    <a:lnTo>
                      <a:pt x="78888" y="105333"/>
                    </a:lnTo>
                    <a:lnTo>
                      <a:pt x="78888" y="97333"/>
                    </a:lnTo>
                    <a:lnTo>
                      <a:pt x="76666" y="89333"/>
                    </a:lnTo>
                    <a:lnTo>
                      <a:pt x="75555" y="81333"/>
                    </a:lnTo>
                    <a:lnTo>
                      <a:pt x="68888" y="77333"/>
                    </a:lnTo>
                    <a:lnTo>
                      <a:pt x="62222" y="72000"/>
                    </a:lnTo>
                    <a:lnTo>
                      <a:pt x="57777" y="69333"/>
                    </a:lnTo>
                    <a:lnTo>
                      <a:pt x="51111" y="69333"/>
                    </a:lnTo>
                    <a:lnTo>
                      <a:pt x="48888" y="66666"/>
                    </a:lnTo>
                    <a:lnTo>
                      <a:pt x="47777" y="64000"/>
                    </a:lnTo>
                    <a:lnTo>
                      <a:pt x="45555" y="58666"/>
                    </a:lnTo>
                    <a:lnTo>
                      <a:pt x="43333" y="56000"/>
                    </a:lnTo>
                    <a:lnTo>
                      <a:pt x="38888" y="53333"/>
                    </a:lnTo>
                    <a:lnTo>
                      <a:pt x="36666" y="50666"/>
                    </a:lnTo>
                    <a:lnTo>
                      <a:pt x="32222" y="50666"/>
                    </a:lnTo>
                    <a:lnTo>
                      <a:pt x="30000" y="53333"/>
                    </a:lnTo>
                    <a:lnTo>
                      <a:pt x="30000" y="56000"/>
                    </a:lnTo>
                    <a:lnTo>
                      <a:pt x="27777" y="56000"/>
                    </a:lnTo>
                    <a:lnTo>
                      <a:pt x="25555" y="58666"/>
                    </a:lnTo>
                    <a:lnTo>
                      <a:pt x="23333" y="58666"/>
                    </a:lnTo>
                    <a:lnTo>
                      <a:pt x="20000" y="58666"/>
                    </a:lnTo>
                    <a:lnTo>
                      <a:pt x="15555" y="56000"/>
                    </a:lnTo>
                    <a:lnTo>
                      <a:pt x="6666" y="50666"/>
                    </a:lnTo>
                    <a:lnTo>
                      <a:pt x="2222" y="45333"/>
                    </a:lnTo>
                    <a:lnTo>
                      <a:pt x="0" y="38666"/>
                    </a:lnTo>
                    <a:lnTo>
                      <a:pt x="0" y="33333"/>
                    </a:lnTo>
                    <a:lnTo>
                      <a:pt x="0" y="25333"/>
                    </a:lnTo>
                    <a:lnTo>
                      <a:pt x="2222" y="20000"/>
                    </a:lnTo>
                    <a:lnTo>
                      <a:pt x="4444" y="17333"/>
                    </a:lnTo>
                    <a:lnTo>
                      <a:pt x="6666" y="13333"/>
                    </a:lnTo>
                    <a:lnTo>
                      <a:pt x="8888" y="8000"/>
                    </a:lnTo>
                    <a:lnTo>
                      <a:pt x="6666" y="0"/>
                    </a:lnTo>
                    <a:lnTo>
                      <a:pt x="13333" y="0"/>
                    </a:lnTo>
                    <a:lnTo>
                      <a:pt x="20000"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19" name="Google Shape;319;p35"/>
              <p:cNvSpPr/>
              <p:nvPr/>
            </p:nvSpPr>
            <p:spPr>
              <a:xfrm>
                <a:off x="5494338" y="5824538"/>
                <a:ext cx="311100" cy="130200"/>
              </a:xfrm>
              <a:custGeom>
                <a:rect b="b" l="l" r="r" t="t"/>
                <a:pathLst>
                  <a:path extrusionOk="0" h="120000" w="120000">
                    <a:moveTo>
                      <a:pt x="69795" y="0"/>
                    </a:moveTo>
                    <a:lnTo>
                      <a:pt x="78979" y="2926"/>
                    </a:lnTo>
                    <a:lnTo>
                      <a:pt x="85714" y="5853"/>
                    </a:lnTo>
                    <a:lnTo>
                      <a:pt x="94285" y="11707"/>
                    </a:lnTo>
                    <a:lnTo>
                      <a:pt x="101020" y="19024"/>
                    </a:lnTo>
                    <a:lnTo>
                      <a:pt x="108367" y="33658"/>
                    </a:lnTo>
                    <a:lnTo>
                      <a:pt x="112040" y="48292"/>
                    </a:lnTo>
                    <a:lnTo>
                      <a:pt x="114489" y="58536"/>
                    </a:lnTo>
                    <a:lnTo>
                      <a:pt x="117551" y="67317"/>
                    </a:lnTo>
                    <a:lnTo>
                      <a:pt x="119999" y="73170"/>
                    </a:lnTo>
                    <a:lnTo>
                      <a:pt x="119999" y="79024"/>
                    </a:lnTo>
                    <a:lnTo>
                      <a:pt x="118775" y="84878"/>
                    </a:lnTo>
                    <a:lnTo>
                      <a:pt x="117551" y="86341"/>
                    </a:lnTo>
                    <a:lnTo>
                      <a:pt x="115102" y="92195"/>
                    </a:lnTo>
                    <a:lnTo>
                      <a:pt x="113265" y="98048"/>
                    </a:lnTo>
                    <a:lnTo>
                      <a:pt x="110816" y="103902"/>
                    </a:lnTo>
                    <a:lnTo>
                      <a:pt x="107142" y="112682"/>
                    </a:lnTo>
                    <a:lnTo>
                      <a:pt x="103469" y="120000"/>
                    </a:lnTo>
                    <a:lnTo>
                      <a:pt x="97959" y="106829"/>
                    </a:lnTo>
                    <a:lnTo>
                      <a:pt x="93061" y="92195"/>
                    </a:lnTo>
                    <a:lnTo>
                      <a:pt x="90612" y="79024"/>
                    </a:lnTo>
                    <a:lnTo>
                      <a:pt x="91836" y="70243"/>
                    </a:lnTo>
                    <a:lnTo>
                      <a:pt x="94285" y="61463"/>
                    </a:lnTo>
                    <a:lnTo>
                      <a:pt x="94285" y="52682"/>
                    </a:lnTo>
                    <a:lnTo>
                      <a:pt x="93061" y="48292"/>
                    </a:lnTo>
                    <a:lnTo>
                      <a:pt x="91836" y="42439"/>
                    </a:lnTo>
                    <a:lnTo>
                      <a:pt x="89387" y="39512"/>
                    </a:lnTo>
                    <a:lnTo>
                      <a:pt x="85714" y="36585"/>
                    </a:lnTo>
                    <a:lnTo>
                      <a:pt x="80204" y="33658"/>
                    </a:lnTo>
                    <a:lnTo>
                      <a:pt x="72857" y="36585"/>
                    </a:lnTo>
                    <a:lnTo>
                      <a:pt x="66122" y="42439"/>
                    </a:lnTo>
                    <a:lnTo>
                      <a:pt x="62448" y="52682"/>
                    </a:lnTo>
                    <a:lnTo>
                      <a:pt x="61224" y="58536"/>
                    </a:lnTo>
                    <a:lnTo>
                      <a:pt x="59999" y="61463"/>
                    </a:lnTo>
                    <a:lnTo>
                      <a:pt x="57551" y="64390"/>
                    </a:lnTo>
                    <a:lnTo>
                      <a:pt x="55714" y="67317"/>
                    </a:lnTo>
                    <a:lnTo>
                      <a:pt x="53265" y="70243"/>
                    </a:lnTo>
                    <a:lnTo>
                      <a:pt x="52040" y="73170"/>
                    </a:lnTo>
                    <a:lnTo>
                      <a:pt x="52040" y="76097"/>
                    </a:lnTo>
                    <a:lnTo>
                      <a:pt x="53265" y="81951"/>
                    </a:lnTo>
                    <a:lnTo>
                      <a:pt x="54489" y="86341"/>
                    </a:lnTo>
                    <a:lnTo>
                      <a:pt x="56326" y="89268"/>
                    </a:lnTo>
                    <a:lnTo>
                      <a:pt x="57551" y="95121"/>
                    </a:lnTo>
                    <a:lnTo>
                      <a:pt x="58775" y="98048"/>
                    </a:lnTo>
                    <a:lnTo>
                      <a:pt x="57551" y="103902"/>
                    </a:lnTo>
                    <a:lnTo>
                      <a:pt x="56326" y="109756"/>
                    </a:lnTo>
                    <a:lnTo>
                      <a:pt x="55714" y="112682"/>
                    </a:lnTo>
                    <a:lnTo>
                      <a:pt x="53265" y="118536"/>
                    </a:lnTo>
                    <a:lnTo>
                      <a:pt x="50816" y="120000"/>
                    </a:lnTo>
                    <a:lnTo>
                      <a:pt x="48367" y="120000"/>
                    </a:lnTo>
                    <a:lnTo>
                      <a:pt x="45918" y="120000"/>
                    </a:lnTo>
                    <a:lnTo>
                      <a:pt x="43469" y="118536"/>
                    </a:lnTo>
                    <a:lnTo>
                      <a:pt x="42244" y="115609"/>
                    </a:lnTo>
                    <a:lnTo>
                      <a:pt x="40408" y="109756"/>
                    </a:lnTo>
                    <a:lnTo>
                      <a:pt x="39183" y="103902"/>
                    </a:lnTo>
                    <a:lnTo>
                      <a:pt x="36734" y="103902"/>
                    </a:lnTo>
                    <a:lnTo>
                      <a:pt x="34285" y="100975"/>
                    </a:lnTo>
                    <a:lnTo>
                      <a:pt x="31836" y="100975"/>
                    </a:lnTo>
                    <a:lnTo>
                      <a:pt x="29387" y="95121"/>
                    </a:lnTo>
                    <a:lnTo>
                      <a:pt x="26938" y="89268"/>
                    </a:lnTo>
                    <a:lnTo>
                      <a:pt x="18979" y="76097"/>
                    </a:lnTo>
                    <a:lnTo>
                      <a:pt x="9795" y="67317"/>
                    </a:lnTo>
                    <a:lnTo>
                      <a:pt x="0" y="61463"/>
                    </a:lnTo>
                    <a:lnTo>
                      <a:pt x="1224" y="52682"/>
                    </a:lnTo>
                    <a:lnTo>
                      <a:pt x="2448" y="45365"/>
                    </a:lnTo>
                    <a:lnTo>
                      <a:pt x="3673" y="39512"/>
                    </a:lnTo>
                    <a:lnTo>
                      <a:pt x="3673" y="33658"/>
                    </a:lnTo>
                    <a:lnTo>
                      <a:pt x="2448" y="27804"/>
                    </a:lnTo>
                    <a:lnTo>
                      <a:pt x="3673" y="19024"/>
                    </a:lnTo>
                    <a:lnTo>
                      <a:pt x="3673" y="11707"/>
                    </a:lnTo>
                    <a:lnTo>
                      <a:pt x="6122" y="2926"/>
                    </a:lnTo>
                    <a:lnTo>
                      <a:pt x="11020" y="14634"/>
                    </a:lnTo>
                    <a:lnTo>
                      <a:pt x="14081" y="19024"/>
                    </a:lnTo>
                    <a:lnTo>
                      <a:pt x="16530" y="24878"/>
                    </a:lnTo>
                    <a:lnTo>
                      <a:pt x="25102" y="33658"/>
                    </a:lnTo>
                    <a:lnTo>
                      <a:pt x="33061" y="39512"/>
                    </a:lnTo>
                    <a:lnTo>
                      <a:pt x="41020" y="39512"/>
                    </a:lnTo>
                    <a:lnTo>
                      <a:pt x="49591" y="27804"/>
                    </a:lnTo>
                    <a:lnTo>
                      <a:pt x="59999" y="8780"/>
                    </a:lnTo>
                    <a:lnTo>
                      <a:pt x="69795"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20" name="Google Shape;320;p35"/>
              <p:cNvSpPr/>
              <p:nvPr/>
            </p:nvSpPr>
            <p:spPr>
              <a:xfrm>
                <a:off x="5411788" y="5073650"/>
                <a:ext cx="549300" cy="180900"/>
              </a:xfrm>
              <a:custGeom>
                <a:rect b="b" l="l" r="r" t="t"/>
                <a:pathLst>
                  <a:path extrusionOk="0" h="120000" w="120000">
                    <a:moveTo>
                      <a:pt x="32254" y="0"/>
                    </a:moveTo>
                    <a:lnTo>
                      <a:pt x="41271" y="4210"/>
                    </a:lnTo>
                    <a:lnTo>
                      <a:pt x="51329" y="12631"/>
                    </a:lnTo>
                    <a:lnTo>
                      <a:pt x="61387" y="25263"/>
                    </a:lnTo>
                    <a:lnTo>
                      <a:pt x="71445" y="36842"/>
                    </a:lnTo>
                    <a:lnTo>
                      <a:pt x="80115" y="51578"/>
                    </a:lnTo>
                    <a:lnTo>
                      <a:pt x="87398" y="63157"/>
                    </a:lnTo>
                    <a:lnTo>
                      <a:pt x="93294" y="69473"/>
                    </a:lnTo>
                    <a:lnTo>
                      <a:pt x="98150" y="73684"/>
                    </a:lnTo>
                    <a:lnTo>
                      <a:pt x="102658" y="75789"/>
                    </a:lnTo>
                    <a:lnTo>
                      <a:pt x="107514" y="81052"/>
                    </a:lnTo>
                    <a:lnTo>
                      <a:pt x="112716" y="89473"/>
                    </a:lnTo>
                    <a:lnTo>
                      <a:pt x="116878" y="99999"/>
                    </a:lnTo>
                    <a:lnTo>
                      <a:pt x="119306" y="107368"/>
                    </a:lnTo>
                    <a:lnTo>
                      <a:pt x="120000" y="111578"/>
                    </a:lnTo>
                    <a:lnTo>
                      <a:pt x="116878" y="115789"/>
                    </a:lnTo>
                    <a:lnTo>
                      <a:pt x="109942" y="117894"/>
                    </a:lnTo>
                    <a:lnTo>
                      <a:pt x="101965" y="119999"/>
                    </a:lnTo>
                    <a:lnTo>
                      <a:pt x="93988" y="119999"/>
                    </a:lnTo>
                    <a:lnTo>
                      <a:pt x="86705" y="117894"/>
                    </a:lnTo>
                    <a:lnTo>
                      <a:pt x="82196" y="115789"/>
                    </a:lnTo>
                    <a:lnTo>
                      <a:pt x="80809" y="113684"/>
                    </a:lnTo>
                    <a:lnTo>
                      <a:pt x="80115" y="111578"/>
                    </a:lnTo>
                    <a:lnTo>
                      <a:pt x="80115" y="109473"/>
                    </a:lnTo>
                    <a:lnTo>
                      <a:pt x="80809" y="105263"/>
                    </a:lnTo>
                    <a:lnTo>
                      <a:pt x="80809" y="103157"/>
                    </a:lnTo>
                    <a:lnTo>
                      <a:pt x="81502" y="99999"/>
                    </a:lnTo>
                    <a:lnTo>
                      <a:pt x="81502" y="97894"/>
                    </a:lnTo>
                    <a:lnTo>
                      <a:pt x="81502" y="95789"/>
                    </a:lnTo>
                    <a:lnTo>
                      <a:pt x="80809" y="91578"/>
                    </a:lnTo>
                    <a:lnTo>
                      <a:pt x="78728" y="89473"/>
                    </a:lnTo>
                    <a:lnTo>
                      <a:pt x="75953" y="87368"/>
                    </a:lnTo>
                    <a:lnTo>
                      <a:pt x="70751" y="78947"/>
                    </a:lnTo>
                    <a:lnTo>
                      <a:pt x="66242" y="71578"/>
                    </a:lnTo>
                    <a:lnTo>
                      <a:pt x="62080" y="61052"/>
                    </a:lnTo>
                    <a:lnTo>
                      <a:pt x="57572" y="51578"/>
                    </a:lnTo>
                    <a:lnTo>
                      <a:pt x="51329" y="47368"/>
                    </a:lnTo>
                    <a:lnTo>
                      <a:pt x="41271" y="45263"/>
                    </a:lnTo>
                    <a:lnTo>
                      <a:pt x="33988" y="41052"/>
                    </a:lnTo>
                    <a:lnTo>
                      <a:pt x="31560" y="32631"/>
                    </a:lnTo>
                    <a:lnTo>
                      <a:pt x="30867" y="26315"/>
                    </a:lnTo>
                    <a:lnTo>
                      <a:pt x="28092" y="18947"/>
                    </a:lnTo>
                    <a:lnTo>
                      <a:pt x="24624" y="14736"/>
                    </a:lnTo>
                    <a:lnTo>
                      <a:pt x="20115" y="21052"/>
                    </a:lnTo>
                    <a:lnTo>
                      <a:pt x="16300" y="28421"/>
                    </a:lnTo>
                    <a:lnTo>
                      <a:pt x="11445" y="38947"/>
                    </a:lnTo>
                    <a:lnTo>
                      <a:pt x="6936" y="47368"/>
                    </a:lnTo>
                    <a:lnTo>
                      <a:pt x="2774" y="51578"/>
                    </a:lnTo>
                    <a:lnTo>
                      <a:pt x="0" y="47368"/>
                    </a:lnTo>
                    <a:lnTo>
                      <a:pt x="693" y="43157"/>
                    </a:lnTo>
                    <a:lnTo>
                      <a:pt x="3468" y="32631"/>
                    </a:lnTo>
                    <a:lnTo>
                      <a:pt x="7976" y="23157"/>
                    </a:lnTo>
                    <a:lnTo>
                      <a:pt x="14913" y="12631"/>
                    </a:lnTo>
                    <a:lnTo>
                      <a:pt x="22890" y="4210"/>
                    </a:lnTo>
                    <a:lnTo>
                      <a:pt x="32254"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21" name="Google Shape;321;p35"/>
              <p:cNvSpPr/>
              <p:nvPr/>
            </p:nvSpPr>
            <p:spPr>
              <a:xfrm>
                <a:off x="5738813" y="5340350"/>
                <a:ext cx="109500" cy="33300"/>
              </a:xfrm>
              <a:custGeom>
                <a:rect b="b" l="l" r="r" t="t"/>
                <a:pathLst>
                  <a:path extrusionOk="0" h="120000" w="120000">
                    <a:moveTo>
                      <a:pt x="19130" y="0"/>
                    </a:moveTo>
                    <a:lnTo>
                      <a:pt x="46956" y="0"/>
                    </a:lnTo>
                    <a:lnTo>
                      <a:pt x="73043" y="5714"/>
                    </a:lnTo>
                    <a:lnTo>
                      <a:pt x="100869" y="28571"/>
                    </a:lnTo>
                    <a:lnTo>
                      <a:pt x="116521" y="62857"/>
                    </a:lnTo>
                    <a:lnTo>
                      <a:pt x="120000" y="97142"/>
                    </a:lnTo>
                    <a:lnTo>
                      <a:pt x="109565" y="120000"/>
                    </a:lnTo>
                    <a:lnTo>
                      <a:pt x="86956" y="120000"/>
                    </a:lnTo>
                    <a:lnTo>
                      <a:pt x="59130" y="108571"/>
                    </a:lnTo>
                    <a:lnTo>
                      <a:pt x="33043" y="85714"/>
                    </a:lnTo>
                    <a:lnTo>
                      <a:pt x="13913" y="51428"/>
                    </a:lnTo>
                    <a:lnTo>
                      <a:pt x="0" y="28571"/>
                    </a:lnTo>
                    <a:lnTo>
                      <a:pt x="3478" y="0"/>
                    </a:lnTo>
                    <a:lnTo>
                      <a:pt x="19130"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22" name="Google Shape;322;p35"/>
              <p:cNvSpPr/>
              <p:nvPr/>
            </p:nvSpPr>
            <p:spPr>
              <a:xfrm>
                <a:off x="6348413" y="5330825"/>
                <a:ext cx="88800" cy="39600"/>
              </a:xfrm>
              <a:custGeom>
                <a:rect b="b" l="l" r="r" t="t"/>
                <a:pathLst>
                  <a:path extrusionOk="0" h="120000" w="120000">
                    <a:moveTo>
                      <a:pt x="36428" y="0"/>
                    </a:moveTo>
                    <a:lnTo>
                      <a:pt x="70714" y="0"/>
                    </a:lnTo>
                    <a:lnTo>
                      <a:pt x="94285" y="19200"/>
                    </a:lnTo>
                    <a:lnTo>
                      <a:pt x="115714" y="33600"/>
                    </a:lnTo>
                    <a:lnTo>
                      <a:pt x="119999" y="62400"/>
                    </a:lnTo>
                    <a:lnTo>
                      <a:pt x="107142" y="91200"/>
                    </a:lnTo>
                    <a:lnTo>
                      <a:pt x="81428" y="110400"/>
                    </a:lnTo>
                    <a:lnTo>
                      <a:pt x="53571" y="120000"/>
                    </a:lnTo>
                    <a:lnTo>
                      <a:pt x="25714" y="110400"/>
                    </a:lnTo>
                    <a:lnTo>
                      <a:pt x="0" y="62400"/>
                    </a:lnTo>
                    <a:lnTo>
                      <a:pt x="0" y="28800"/>
                    </a:lnTo>
                    <a:lnTo>
                      <a:pt x="12857" y="9600"/>
                    </a:lnTo>
                    <a:lnTo>
                      <a:pt x="36428"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323" name="Google Shape;323;p35"/>
            <p:cNvGrpSpPr/>
            <p:nvPr/>
          </p:nvGrpSpPr>
          <p:grpSpPr>
            <a:xfrm>
              <a:off x="2063827" y="1900083"/>
              <a:ext cx="2942088" cy="2260531"/>
              <a:chOff x="2376488" y="273050"/>
              <a:chExt cx="4749900" cy="3649550"/>
            </a:xfrm>
          </p:grpSpPr>
          <p:sp>
            <p:nvSpPr>
              <p:cNvPr id="324" name="Google Shape;324;p35"/>
              <p:cNvSpPr/>
              <p:nvPr/>
            </p:nvSpPr>
            <p:spPr>
              <a:xfrm>
                <a:off x="2376488" y="1346200"/>
                <a:ext cx="4749900" cy="2576400"/>
              </a:xfrm>
              <a:custGeom>
                <a:rect b="b" l="l" r="r" t="t"/>
                <a:pathLst>
                  <a:path extrusionOk="0" h="120000" w="120000">
                    <a:moveTo>
                      <a:pt x="104278" y="95970"/>
                    </a:moveTo>
                    <a:lnTo>
                      <a:pt x="104679" y="96118"/>
                    </a:lnTo>
                    <a:lnTo>
                      <a:pt x="105280" y="96266"/>
                    </a:lnTo>
                    <a:lnTo>
                      <a:pt x="105962" y="96709"/>
                    </a:lnTo>
                    <a:lnTo>
                      <a:pt x="106684" y="97079"/>
                    </a:lnTo>
                    <a:lnTo>
                      <a:pt x="107286" y="97523"/>
                    </a:lnTo>
                    <a:lnTo>
                      <a:pt x="107647" y="98114"/>
                    </a:lnTo>
                    <a:lnTo>
                      <a:pt x="107807" y="98558"/>
                    </a:lnTo>
                    <a:lnTo>
                      <a:pt x="107647" y="98780"/>
                    </a:lnTo>
                    <a:lnTo>
                      <a:pt x="107205" y="98780"/>
                    </a:lnTo>
                    <a:lnTo>
                      <a:pt x="106684" y="98558"/>
                    </a:lnTo>
                    <a:lnTo>
                      <a:pt x="105962" y="98114"/>
                    </a:lnTo>
                    <a:lnTo>
                      <a:pt x="105280" y="97670"/>
                    </a:lnTo>
                    <a:lnTo>
                      <a:pt x="104759" y="97079"/>
                    </a:lnTo>
                    <a:lnTo>
                      <a:pt x="104278" y="96561"/>
                    </a:lnTo>
                    <a:lnTo>
                      <a:pt x="104117" y="96266"/>
                    </a:lnTo>
                    <a:lnTo>
                      <a:pt x="104278" y="95970"/>
                    </a:lnTo>
                    <a:close/>
                    <a:moveTo>
                      <a:pt x="17847" y="92865"/>
                    </a:moveTo>
                    <a:lnTo>
                      <a:pt x="18328" y="93012"/>
                    </a:lnTo>
                    <a:lnTo>
                      <a:pt x="18850" y="93530"/>
                    </a:lnTo>
                    <a:lnTo>
                      <a:pt x="19411" y="94121"/>
                    </a:lnTo>
                    <a:lnTo>
                      <a:pt x="20013" y="94417"/>
                    </a:lnTo>
                    <a:lnTo>
                      <a:pt x="20534" y="94269"/>
                    </a:lnTo>
                    <a:lnTo>
                      <a:pt x="20935" y="94565"/>
                    </a:lnTo>
                    <a:lnTo>
                      <a:pt x="21336" y="95231"/>
                    </a:lnTo>
                    <a:lnTo>
                      <a:pt x="21697" y="96118"/>
                    </a:lnTo>
                    <a:lnTo>
                      <a:pt x="22018" y="96931"/>
                    </a:lnTo>
                    <a:lnTo>
                      <a:pt x="22179" y="97523"/>
                    </a:lnTo>
                    <a:lnTo>
                      <a:pt x="22379" y="97966"/>
                    </a:lnTo>
                    <a:lnTo>
                      <a:pt x="22860" y="98262"/>
                    </a:lnTo>
                    <a:lnTo>
                      <a:pt x="23302" y="98558"/>
                    </a:lnTo>
                    <a:lnTo>
                      <a:pt x="23703" y="98927"/>
                    </a:lnTo>
                    <a:lnTo>
                      <a:pt x="23863" y="99075"/>
                    </a:lnTo>
                    <a:lnTo>
                      <a:pt x="24024" y="99223"/>
                    </a:lnTo>
                    <a:lnTo>
                      <a:pt x="24224" y="99371"/>
                    </a:lnTo>
                    <a:lnTo>
                      <a:pt x="24385" y="99371"/>
                    </a:lnTo>
                    <a:lnTo>
                      <a:pt x="24465" y="99519"/>
                    </a:lnTo>
                    <a:lnTo>
                      <a:pt x="24545" y="99519"/>
                    </a:lnTo>
                    <a:lnTo>
                      <a:pt x="24625" y="99667"/>
                    </a:lnTo>
                    <a:lnTo>
                      <a:pt x="24545" y="99963"/>
                    </a:lnTo>
                    <a:lnTo>
                      <a:pt x="24465" y="100406"/>
                    </a:lnTo>
                    <a:lnTo>
                      <a:pt x="24385" y="100924"/>
                    </a:lnTo>
                    <a:lnTo>
                      <a:pt x="23382" y="101072"/>
                    </a:lnTo>
                    <a:lnTo>
                      <a:pt x="22299" y="100924"/>
                    </a:lnTo>
                    <a:lnTo>
                      <a:pt x="22179" y="100628"/>
                    </a:lnTo>
                    <a:lnTo>
                      <a:pt x="22018" y="100406"/>
                    </a:lnTo>
                    <a:lnTo>
                      <a:pt x="21858" y="100110"/>
                    </a:lnTo>
                    <a:lnTo>
                      <a:pt x="21697" y="99815"/>
                    </a:lnTo>
                    <a:lnTo>
                      <a:pt x="21697" y="99519"/>
                    </a:lnTo>
                    <a:lnTo>
                      <a:pt x="21617" y="99371"/>
                    </a:lnTo>
                    <a:lnTo>
                      <a:pt x="21617" y="99223"/>
                    </a:lnTo>
                    <a:lnTo>
                      <a:pt x="21457" y="99223"/>
                    </a:lnTo>
                    <a:lnTo>
                      <a:pt x="21377" y="99223"/>
                    </a:lnTo>
                    <a:lnTo>
                      <a:pt x="21256" y="99223"/>
                    </a:lnTo>
                    <a:lnTo>
                      <a:pt x="21096" y="99075"/>
                    </a:lnTo>
                    <a:lnTo>
                      <a:pt x="21016" y="98927"/>
                    </a:lnTo>
                    <a:lnTo>
                      <a:pt x="20935" y="98706"/>
                    </a:lnTo>
                    <a:lnTo>
                      <a:pt x="20775" y="98410"/>
                    </a:lnTo>
                    <a:lnTo>
                      <a:pt x="20695" y="98114"/>
                    </a:lnTo>
                    <a:lnTo>
                      <a:pt x="20614" y="97818"/>
                    </a:lnTo>
                    <a:lnTo>
                      <a:pt x="20454" y="97670"/>
                    </a:lnTo>
                    <a:lnTo>
                      <a:pt x="20334" y="97523"/>
                    </a:lnTo>
                    <a:lnTo>
                      <a:pt x="20093" y="97523"/>
                    </a:lnTo>
                    <a:lnTo>
                      <a:pt x="19933" y="97227"/>
                    </a:lnTo>
                    <a:lnTo>
                      <a:pt x="19772" y="97079"/>
                    </a:lnTo>
                    <a:lnTo>
                      <a:pt x="19692" y="96857"/>
                    </a:lnTo>
                    <a:lnTo>
                      <a:pt x="19532" y="96561"/>
                    </a:lnTo>
                    <a:lnTo>
                      <a:pt x="19411" y="96561"/>
                    </a:lnTo>
                    <a:lnTo>
                      <a:pt x="19251" y="96414"/>
                    </a:lnTo>
                    <a:lnTo>
                      <a:pt x="19090" y="96118"/>
                    </a:lnTo>
                    <a:lnTo>
                      <a:pt x="19010" y="95822"/>
                    </a:lnTo>
                    <a:lnTo>
                      <a:pt x="18850" y="95526"/>
                    </a:lnTo>
                    <a:lnTo>
                      <a:pt x="18689" y="95378"/>
                    </a:lnTo>
                    <a:lnTo>
                      <a:pt x="18609" y="95157"/>
                    </a:lnTo>
                    <a:lnTo>
                      <a:pt x="18449" y="95157"/>
                    </a:lnTo>
                    <a:lnTo>
                      <a:pt x="18248" y="95157"/>
                    </a:lnTo>
                    <a:lnTo>
                      <a:pt x="18088" y="95157"/>
                    </a:lnTo>
                    <a:lnTo>
                      <a:pt x="17927" y="95009"/>
                    </a:lnTo>
                    <a:lnTo>
                      <a:pt x="17847" y="94713"/>
                    </a:lnTo>
                    <a:lnTo>
                      <a:pt x="17847" y="94417"/>
                    </a:lnTo>
                    <a:lnTo>
                      <a:pt x="17767" y="94121"/>
                    </a:lnTo>
                    <a:lnTo>
                      <a:pt x="17687" y="93974"/>
                    </a:lnTo>
                    <a:lnTo>
                      <a:pt x="17606" y="93826"/>
                    </a:lnTo>
                    <a:lnTo>
                      <a:pt x="17446" y="93826"/>
                    </a:lnTo>
                    <a:lnTo>
                      <a:pt x="17406" y="93678"/>
                    </a:lnTo>
                    <a:lnTo>
                      <a:pt x="17326" y="93530"/>
                    </a:lnTo>
                    <a:lnTo>
                      <a:pt x="17326" y="93382"/>
                    </a:lnTo>
                    <a:lnTo>
                      <a:pt x="17406" y="93160"/>
                    </a:lnTo>
                    <a:lnTo>
                      <a:pt x="17847" y="92865"/>
                    </a:lnTo>
                    <a:close/>
                    <a:moveTo>
                      <a:pt x="115748" y="90573"/>
                    </a:moveTo>
                    <a:lnTo>
                      <a:pt x="115989" y="90720"/>
                    </a:lnTo>
                    <a:lnTo>
                      <a:pt x="116069" y="90868"/>
                    </a:lnTo>
                    <a:lnTo>
                      <a:pt x="116149" y="91016"/>
                    </a:lnTo>
                    <a:lnTo>
                      <a:pt x="116069" y="91312"/>
                    </a:lnTo>
                    <a:lnTo>
                      <a:pt x="115909" y="91534"/>
                    </a:lnTo>
                    <a:lnTo>
                      <a:pt x="115588" y="91977"/>
                    </a:lnTo>
                    <a:lnTo>
                      <a:pt x="115427" y="92717"/>
                    </a:lnTo>
                    <a:lnTo>
                      <a:pt x="115307" y="93382"/>
                    </a:lnTo>
                    <a:lnTo>
                      <a:pt x="114986" y="94269"/>
                    </a:lnTo>
                    <a:lnTo>
                      <a:pt x="114745" y="94861"/>
                    </a:lnTo>
                    <a:lnTo>
                      <a:pt x="114665" y="95231"/>
                    </a:lnTo>
                    <a:lnTo>
                      <a:pt x="114585" y="95674"/>
                    </a:lnTo>
                    <a:lnTo>
                      <a:pt x="114585" y="95970"/>
                    </a:lnTo>
                    <a:lnTo>
                      <a:pt x="114665" y="96266"/>
                    </a:lnTo>
                    <a:lnTo>
                      <a:pt x="114745" y="96414"/>
                    </a:lnTo>
                    <a:lnTo>
                      <a:pt x="114745" y="96266"/>
                    </a:lnTo>
                    <a:lnTo>
                      <a:pt x="114826" y="96118"/>
                    </a:lnTo>
                    <a:lnTo>
                      <a:pt x="114906" y="95822"/>
                    </a:lnTo>
                    <a:lnTo>
                      <a:pt x="115066" y="95674"/>
                    </a:lnTo>
                    <a:lnTo>
                      <a:pt x="115227" y="95526"/>
                    </a:lnTo>
                    <a:lnTo>
                      <a:pt x="115427" y="95526"/>
                    </a:lnTo>
                    <a:lnTo>
                      <a:pt x="115588" y="95526"/>
                    </a:lnTo>
                    <a:lnTo>
                      <a:pt x="115748" y="95526"/>
                    </a:lnTo>
                    <a:lnTo>
                      <a:pt x="115828" y="95674"/>
                    </a:lnTo>
                    <a:lnTo>
                      <a:pt x="115909" y="95822"/>
                    </a:lnTo>
                    <a:lnTo>
                      <a:pt x="115909" y="95970"/>
                    </a:lnTo>
                    <a:lnTo>
                      <a:pt x="115828" y="96266"/>
                    </a:lnTo>
                    <a:lnTo>
                      <a:pt x="115828" y="96414"/>
                    </a:lnTo>
                    <a:lnTo>
                      <a:pt x="115989" y="96561"/>
                    </a:lnTo>
                    <a:lnTo>
                      <a:pt x="116069" y="96857"/>
                    </a:lnTo>
                    <a:lnTo>
                      <a:pt x="116229" y="96931"/>
                    </a:lnTo>
                    <a:lnTo>
                      <a:pt x="116390" y="97227"/>
                    </a:lnTo>
                    <a:lnTo>
                      <a:pt x="116430" y="97523"/>
                    </a:lnTo>
                    <a:lnTo>
                      <a:pt x="116510" y="97670"/>
                    </a:lnTo>
                    <a:lnTo>
                      <a:pt x="116671" y="97966"/>
                    </a:lnTo>
                    <a:lnTo>
                      <a:pt x="116831" y="98114"/>
                    </a:lnTo>
                    <a:lnTo>
                      <a:pt x="116991" y="98262"/>
                    </a:lnTo>
                    <a:lnTo>
                      <a:pt x="117232" y="98410"/>
                    </a:lnTo>
                    <a:lnTo>
                      <a:pt x="117352" y="98410"/>
                    </a:lnTo>
                    <a:lnTo>
                      <a:pt x="117513" y="98262"/>
                    </a:lnTo>
                    <a:lnTo>
                      <a:pt x="117593" y="98114"/>
                    </a:lnTo>
                    <a:lnTo>
                      <a:pt x="117673" y="97966"/>
                    </a:lnTo>
                    <a:lnTo>
                      <a:pt x="117673" y="97670"/>
                    </a:lnTo>
                    <a:lnTo>
                      <a:pt x="117834" y="97670"/>
                    </a:lnTo>
                    <a:lnTo>
                      <a:pt x="117994" y="97523"/>
                    </a:lnTo>
                    <a:lnTo>
                      <a:pt x="118155" y="97670"/>
                    </a:lnTo>
                    <a:lnTo>
                      <a:pt x="118355" y="97670"/>
                    </a:lnTo>
                    <a:lnTo>
                      <a:pt x="118516" y="97818"/>
                    </a:lnTo>
                    <a:lnTo>
                      <a:pt x="118676" y="97966"/>
                    </a:lnTo>
                    <a:lnTo>
                      <a:pt x="118836" y="98114"/>
                    </a:lnTo>
                    <a:lnTo>
                      <a:pt x="118836" y="98262"/>
                    </a:lnTo>
                    <a:lnTo>
                      <a:pt x="118756" y="98410"/>
                    </a:lnTo>
                    <a:lnTo>
                      <a:pt x="118516" y="98927"/>
                    </a:lnTo>
                    <a:lnTo>
                      <a:pt x="118355" y="99667"/>
                    </a:lnTo>
                    <a:lnTo>
                      <a:pt x="118355" y="100406"/>
                    </a:lnTo>
                    <a:lnTo>
                      <a:pt x="118435" y="100776"/>
                    </a:lnTo>
                    <a:lnTo>
                      <a:pt x="118676" y="100924"/>
                    </a:lnTo>
                    <a:lnTo>
                      <a:pt x="118836" y="100776"/>
                    </a:lnTo>
                    <a:lnTo>
                      <a:pt x="119077" y="100628"/>
                    </a:lnTo>
                    <a:lnTo>
                      <a:pt x="119237" y="100628"/>
                    </a:lnTo>
                    <a:lnTo>
                      <a:pt x="119278" y="100628"/>
                    </a:lnTo>
                    <a:lnTo>
                      <a:pt x="119358" y="100776"/>
                    </a:lnTo>
                    <a:lnTo>
                      <a:pt x="119438" y="100924"/>
                    </a:lnTo>
                    <a:lnTo>
                      <a:pt x="119358" y="101219"/>
                    </a:lnTo>
                    <a:lnTo>
                      <a:pt x="119237" y="101515"/>
                    </a:lnTo>
                    <a:lnTo>
                      <a:pt x="119077" y="101811"/>
                    </a:lnTo>
                    <a:lnTo>
                      <a:pt x="118997" y="102107"/>
                    </a:lnTo>
                    <a:lnTo>
                      <a:pt x="118997" y="102329"/>
                    </a:lnTo>
                    <a:lnTo>
                      <a:pt x="118997" y="102624"/>
                    </a:lnTo>
                    <a:lnTo>
                      <a:pt x="119077" y="102920"/>
                    </a:lnTo>
                    <a:lnTo>
                      <a:pt x="119157" y="103068"/>
                    </a:lnTo>
                    <a:lnTo>
                      <a:pt x="119237" y="102920"/>
                    </a:lnTo>
                    <a:lnTo>
                      <a:pt x="119278" y="102772"/>
                    </a:lnTo>
                    <a:lnTo>
                      <a:pt x="119358" y="102624"/>
                    </a:lnTo>
                    <a:lnTo>
                      <a:pt x="119518" y="102624"/>
                    </a:lnTo>
                    <a:lnTo>
                      <a:pt x="119679" y="102772"/>
                    </a:lnTo>
                    <a:lnTo>
                      <a:pt x="119759" y="102920"/>
                    </a:lnTo>
                    <a:lnTo>
                      <a:pt x="119919" y="103364"/>
                    </a:lnTo>
                    <a:lnTo>
                      <a:pt x="120000" y="103807"/>
                    </a:lnTo>
                    <a:lnTo>
                      <a:pt x="120000" y="104177"/>
                    </a:lnTo>
                    <a:lnTo>
                      <a:pt x="120000" y="104621"/>
                    </a:lnTo>
                    <a:lnTo>
                      <a:pt x="119919" y="105064"/>
                    </a:lnTo>
                    <a:lnTo>
                      <a:pt x="119598" y="105508"/>
                    </a:lnTo>
                    <a:lnTo>
                      <a:pt x="119077" y="105656"/>
                    </a:lnTo>
                    <a:lnTo>
                      <a:pt x="118596" y="105508"/>
                    </a:lnTo>
                    <a:lnTo>
                      <a:pt x="118315" y="105064"/>
                    </a:lnTo>
                    <a:lnTo>
                      <a:pt x="118235" y="104621"/>
                    </a:lnTo>
                    <a:lnTo>
                      <a:pt x="118315" y="104325"/>
                    </a:lnTo>
                    <a:lnTo>
                      <a:pt x="118235" y="104177"/>
                    </a:lnTo>
                    <a:lnTo>
                      <a:pt x="118155" y="103955"/>
                    </a:lnTo>
                    <a:lnTo>
                      <a:pt x="117994" y="103807"/>
                    </a:lnTo>
                    <a:lnTo>
                      <a:pt x="117834" y="103807"/>
                    </a:lnTo>
                    <a:lnTo>
                      <a:pt x="117593" y="103807"/>
                    </a:lnTo>
                    <a:lnTo>
                      <a:pt x="117352" y="103955"/>
                    </a:lnTo>
                    <a:lnTo>
                      <a:pt x="117232" y="104029"/>
                    </a:lnTo>
                    <a:lnTo>
                      <a:pt x="117072" y="104325"/>
                    </a:lnTo>
                    <a:lnTo>
                      <a:pt x="116911" y="104621"/>
                    </a:lnTo>
                    <a:lnTo>
                      <a:pt x="116751" y="104768"/>
                    </a:lnTo>
                    <a:lnTo>
                      <a:pt x="116590" y="104916"/>
                    </a:lnTo>
                    <a:lnTo>
                      <a:pt x="116430" y="105064"/>
                    </a:lnTo>
                    <a:lnTo>
                      <a:pt x="116390" y="105064"/>
                    </a:lnTo>
                    <a:lnTo>
                      <a:pt x="116310" y="105064"/>
                    </a:lnTo>
                    <a:lnTo>
                      <a:pt x="116229" y="104768"/>
                    </a:lnTo>
                    <a:lnTo>
                      <a:pt x="116229" y="104621"/>
                    </a:lnTo>
                    <a:lnTo>
                      <a:pt x="116310" y="104325"/>
                    </a:lnTo>
                    <a:lnTo>
                      <a:pt x="116390" y="104029"/>
                    </a:lnTo>
                    <a:lnTo>
                      <a:pt x="116510" y="103807"/>
                    </a:lnTo>
                    <a:lnTo>
                      <a:pt x="116590" y="103659"/>
                    </a:lnTo>
                    <a:lnTo>
                      <a:pt x="116671" y="103364"/>
                    </a:lnTo>
                    <a:lnTo>
                      <a:pt x="116751" y="103216"/>
                    </a:lnTo>
                    <a:lnTo>
                      <a:pt x="116751" y="103068"/>
                    </a:lnTo>
                    <a:lnTo>
                      <a:pt x="116671" y="103068"/>
                    </a:lnTo>
                    <a:lnTo>
                      <a:pt x="116510" y="103068"/>
                    </a:lnTo>
                    <a:lnTo>
                      <a:pt x="116229" y="102920"/>
                    </a:lnTo>
                    <a:lnTo>
                      <a:pt x="115989" y="102624"/>
                    </a:lnTo>
                    <a:lnTo>
                      <a:pt x="115828" y="102329"/>
                    </a:lnTo>
                    <a:lnTo>
                      <a:pt x="115588" y="102255"/>
                    </a:lnTo>
                    <a:lnTo>
                      <a:pt x="115307" y="102476"/>
                    </a:lnTo>
                    <a:lnTo>
                      <a:pt x="114665" y="103068"/>
                    </a:lnTo>
                    <a:lnTo>
                      <a:pt x="114064" y="103216"/>
                    </a:lnTo>
                    <a:lnTo>
                      <a:pt x="113382" y="103068"/>
                    </a:lnTo>
                    <a:lnTo>
                      <a:pt x="112820" y="103068"/>
                    </a:lnTo>
                    <a:lnTo>
                      <a:pt x="112299" y="103216"/>
                    </a:lnTo>
                    <a:lnTo>
                      <a:pt x="111737" y="103364"/>
                    </a:lnTo>
                    <a:lnTo>
                      <a:pt x="111296" y="103216"/>
                    </a:lnTo>
                    <a:lnTo>
                      <a:pt x="111136" y="102624"/>
                    </a:lnTo>
                    <a:lnTo>
                      <a:pt x="111216" y="102255"/>
                    </a:lnTo>
                    <a:lnTo>
                      <a:pt x="111457" y="101663"/>
                    </a:lnTo>
                    <a:lnTo>
                      <a:pt x="111657" y="100924"/>
                    </a:lnTo>
                    <a:lnTo>
                      <a:pt x="111818" y="100480"/>
                    </a:lnTo>
                    <a:lnTo>
                      <a:pt x="111737" y="100110"/>
                    </a:lnTo>
                    <a:lnTo>
                      <a:pt x="111577" y="99963"/>
                    </a:lnTo>
                    <a:lnTo>
                      <a:pt x="111577" y="99667"/>
                    </a:lnTo>
                    <a:lnTo>
                      <a:pt x="111577" y="99371"/>
                    </a:lnTo>
                    <a:lnTo>
                      <a:pt x="111737" y="99075"/>
                    </a:lnTo>
                    <a:lnTo>
                      <a:pt x="111898" y="98927"/>
                    </a:lnTo>
                    <a:lnTo>
                      <a:pt x="112058" y="98780"/>
                    </a:lnTo>
                    <a:lnTo>
                      <a:pt x="112299" y="98706"/>
                    </a:lnTo>
                    <a:lnTo>
                      <a:pt x="112500" y="98706"/>
                    </a:lnTo>
                    <a:lnTo>
                      <a:pt x="112820" y="98558"/>
                    </a:lnTo>
                    <a:lnTo>
                      <a:pt x="112981" y="97966"/>
                    </a:lnTo>
                    <a:lnTo>
                      <a:pt x="113061" y="97079"/>
                    </a:lnTo>
                    <a:lnTo>
                      <a:pt x="113061" y="96266"/>
                    </a:lnTo>
                    <a:lnTo>
                      <a:pt x="113221" y="95526"/>
                    </a:lnTo>
                    <a:lnTo>
                      <a:pt x="113502" y="94417"/>
                    </a:lnTo>
                    <a:lnTo>
                      <a:pt x="113983" y="93160"/>
                    </a:lnTo>
                    <a:lnTo>
                      <a:pt x="114425" y="92125"/>
                    </a:lnTo>
                    <a:lnTo>
                      <a:pt x="114906" y="91164"/>
                    </a:lnTo>
                    <a:lnTo>
                      <a:pt x="115307" y="90720"/>
                    </a:lnTo>
                    <a:lnTo>
                      <a:pt x="115508" y="90573"/>
                    </a:lnTo>
                    <a:lnTo>
                      <a:pt x="115748" y="90573"/>
                    </a:lnTo>
                    <a:close/>
                    <a:moveTo>
                      <a:pt x="57994" y="82513"/>
                    </a:moveTo>
                    <a:lnTo>
                      <a:pt x="57513" y="82735"/>
                    </a:lnTo>
                    <a:lnTo>
                      <a:pt x="57232" y="83327"/>
                    </a:lnTo>
                    <a:lnTo>
                      <a:pt x="57072" y="84066"/>
                    </a:lnTo>
                    <a:lnTo>
                      <a:pt x="57232" y="85323"/>
                    </a:lnTo>
                    <a:lnTo>
                      <a:pt x="57513" y="86876"/>
                    </a:lnTo>
                    <a:lnTo>
                      <a:pt x="58195" y="88280"/>
                    </a:lnTo>
                    <a:lnTo>
                      <a:pt x="59157" y="89611"/>
                    </a:lnTo>
                    <a:lnTo>
                      <a:pt x="59518" y="90277"/>
                    </a:lnTo>
                    <a:lnTo>
                      <a:pt x="59759" y="91312"/>
                    </a:lnTo>
                    <a:lnTo>
                      <a:pt x="59919" y="92273"/>
                    </a:lnTo>
                    <a:lnTo>
                      <a:pt x="59919" y="93160"/>
                    </a:lnTo>
                    <a:lnTo>
                      <a:pt x="60000" y="93826"/>
                    </a:lnTo>
                    <a:lnTo>
                      <a:pt x="60200" y="93974"/>
                    </a:lnTo>
                    <a:lnTo>
                      <a:pt x="60521" y="93678"/>
                    </a:lnTo>
                    <a:lnTo>
                      <a:pt x="60601" y="93012"/>
                    </a:lnTo>
                    <a:lnTo>
                      <a:pt x="60681" y="92125"/>
                    </a:lnTo>
                    <a:lnTo>
                      <a:pt x="60521" y="91164"/>
                    </a:lnTo>
                    <a:lnTo>
                      <a:pt x="60360" y="90129"/>
                    </a:lnTo>
                    <a:lnTo>
                      <a:pt x="60080" y="89020"/>
                    </a:lnTo>
                    <a:lnTo>
                      <a:pt x="59759" y="87319"/>
                    </a:lnTo>
                    <a:lnTo>
                      <a:pt x="59358" y="85619"/>
                    </a:lnTo>
                    <a:lnTo>
                      <a:pt x="59077" y="84066"/>
                    </a:lnTo>
                    <a:lnTo>
                      <a:pt x="58756" y="83031"/>
                    </a:lnTo>
                    <a:lnTo>
                      <a:pt x="58355" y="82661"/>
                    </a:lnTo>
                    <a:lnTo>
                      <a:pt x="57994" y="82513"/>
                    </a:lnTo>
                    <a:close/>
                    <a:moveTo>
                      <a:pt x="11671" y="82218"/>
                    </a:moveTo>
                    <a:lnTo>
                      <a:pt x="12072" y="82218"/>
                    </a:lnTo>
                    <a:lnTo>
                      <a:pt x="12312" y="82661"/>
                    </a:lnTo>
                    <a:lnTo>
                      <a:pt x="12473" y="83327"/>
                    </a:lnTo>
                    <a:lnTo>
                      <a:pt x="12553" y="84214"/>
                    </a:lnTo>
                    <a:lnTo>
                      <a:pt x="12593" y="85027"/>
                    </a:lnTo>
                    <a:lnTo>
                      <a:pt x="12834" y="85914"/>
                    </a:lnTo>
                    <a:lnTo>
                      <a:pt x="13074" y="86728"/>
                    </a:lnTo>
                    <a:lnTo>
                      <a:pt x="13235" y="87615"/>
                    </a:lnTo>
                    <a:lnTo>
                      <a:pt x="13155" y="87985"/>
                    </a:lnTo>
                    <a:lnTo>
                      <a:pt x="12834" y="87985"/>
                    </a:lnTo>
                    <a:lnTo>
                      <a:pt x="12473" y="87615"/>
                    </a:lnTo>
                    <a:lnTo>
                      <a:pt x="11991" y="86728"/>
                    </a:lnTo>
                    <a:lnTo>
                      <a:pt x="11550" y="85914"/>
                    </a:lnTo>
                    <a:lnTo>
                      <a:pt x="11149" y="84879"/>
                    </a:lnTo>
                    <a:lnTo>
                      <a:pt x="10909" y="83918"/>
                    </a:lnTo>
                    <a:lnTo>
                      <a:pt x="10828" y="83031"/>
                    </a:lnTo>
                    <a:lnTo>
                      <a:pt x="11069" y="82513"/>
                    </a:lnTo>
                    <a:lnTo>
                      <a:pt x="11671" y="82218"/>
                    </a:lnTo>
                    <a:close/>
                    <a:moveTo>
                      <a:pt x="83342" y="51682"/>
                    </a:moveTo>
                    <a:lnTo>
                      <a:pt x="83703" y="51977"/>
                    </a:lnTo>
                    <a:lnTo>
                      <a:pt x="83863" y="52347"/>
                    </a:lnTo>
                    <a:lnTo>
                      <a:pt x="83783" y="53086"/>
                    </a:lnTo>
                    <a:lnTo>
                      <a:pt x="83622" y="53678"/>
                    </a:lnTo>
                    <a:lnTo>
                      <a:pt x="83422" y="54195"/>
                    </a:lnTo>
                    <a:lnTo>
                      <a:pt x="83181" y="54491"/>
                    </a:lnTo>
                    <a:lnTo>
                      <a:pt x="82860" y="54343"/>
                    </a:lnTo>
                    <a:lnTo>
                      <a:pt x="82700" y="53974"/>
                    </a:lnTo>
                    <a:lnTo>
                      <a:pt x="82620" y="53234"/>
                    </a:lnTo>
                    <a:lnTo>
                      <a:pt x="82700" y="52495"/>
                    </a:lnTo>
                    <a:lnTo>
                      <a:pt x="82941" y="51977"/>
                    </a:lnTo>
                    <a:lnTo>
                      <a:pt x="83342" y="51682"/>
                    </a:lnTo>
                    <a:close/>
                    <a:moveTo>
                      <a:pt x="42513" y="49833"/>
                    </a:moveTo>
                    <a:lnTo>
                      <a:pt x="42112" y="49833"/>
                    </a:lnTo>
                    <a:lnTo>
                      <a:pt x="41671" y="50129"/>
                    </a:lnTo>
                    <a:lnTo>
                      <a:pt x="41029" y="50499"/>
                    </a:lnTo>
                    <a:lnTo>
                      <a:pt x="40347" y="51090"/>
                    </a:lnTo>
                    <a:lnTo>
                      <a:pt x="39786" y="51682"/>
                    </a:lnTo>
                    <a:lnTo>
                      <a:pt x="39264" y="52273"/>
                    </a:lnTo>
                    <a:lnTo>
                      <a:pt x="38943" y="52643"/>
                    </a:lnTo>
                    <a:lnTo>
                      <a:pt x="38502" y="53086"/>
                    </a:lnTo>
                    <a:lnTo>
                      <a:pt x="37941" y="52939"/>
                    </a:lnTo>
                    <a:lnTo>
                      <a:pt x="37419" y="52273"/>
                    </a:lnTo>
                    <a:lnTo>
                      <a:pt x="36858" y="51238"/>
                    </a:lnTo>
                    <a:lnTo>
                      <a:pt x="36497" y="50794"/>
                    </a:lnTo>
                    <a:lnTo>
                      <a:pt x="35935" y="50499"/>
                    </a:lnTo>
                    <a:lnTo>
                      <a:pt x="35334" y="50425"/>
                    </a:lnTo>
                    <a:lnTo>
                      <a:pt x="34893" y="50646"/>
                    </a:lnTo>
                    <a:lnTo>
                      <a:pt x="34732" y="50942"/>
                    </a:lnTo>
                    <a:lnTo>
                      <a:pt x="34933" y="51386"/>
                    </a:lnTo>
                    <a:lnTo>
                      <a:pt x="35494" y="52125"/>
                    </a:lnTo>
                    <a:lnTo>
                      <a:pt x="35815" y="52791"/>
                    </a:lnTo>
                    <a:lnTo>
                      <a:pt x="35735" y="53382"/>
                    </a:lnTo>
                    <a:lnTo>
                      <a:pt x="35414" y="53678"/>
                    </a:lnTo>
                    <a:lnTo>
                      <a:pt x="35093" y="53826"/>
                    </a:lnTo>
                    <a:lnTo>
                      <a:pt x="34893" y="53974"/>
                    </a:lnTo>
                    <a:lnTo>
                      <a:pt x="34652" y="54343"/>
                    </a:lnTo>
                    <a:lnTo>
                      <a:pt x="34491" y="54787"/>
                    </a:lnTo>
                    <a:lnTo>
                      <a:pt x="34411" y="55231"/>
                    </a:lnTo>
                    <a:lnTo>
                      <a:pt x="34331" y="55674"/>
                    </a:lnTo>
                    <a:lnTo>
                      <a:pt x="34090" y="55896"/>
                    </a:lnTo>
                    <a:lnTo>
                      <a:pt x="33810" y="56044"/>
                    </a:lnTo>
                    <a:lnTo>
                      <a:pt x="33328" y="56192"/>
                    </a:lnTo>
                    <a:lnTo>
                      <a:pt x="33008" y="56192"/>
                    </a:lnTo>
                    <a:lnTo>
                      <a:pt x="32967" y="56487"/>
                    </a:lnTo>
                    <a:lnTo>
                      <a:pt x="33248" y="56783"/>
                    </a:lnTo>
                    <a:lnTo>
                      <a:pt x="33810" y="57079"/>
                    </a:lnTo>
                    <a:lnTo>
                      <a:pt x="34572" y="57227"/>
                    </a:lnTo>
                    <a:lnTo>
                      <a:pt x="35254" y="57227"/>
                    </a:lnTo>
                    <a:lnTo>
                      <a:pt x="36016" y="57227"/>
                    </a:lnTo>
                    <a:lnTo>
                      <a:pt x="36577" y="57079"/>
                    </a:lnTo>
                    <a:lnTo>
                      <a:pt x="36858" y="57079"/>
                    </a:lnTo>
                    <a:lnTo>
                      <a:pt x="37018" y="56931"/>
                    </a:lnTo>
                    <a:lnTo>
                      <a:pt x="37098" y="56783"/>
                    </a:lnTo>
                    <a:lnTo>
                      <a:pt x="37179" y="56487"/>
                    </a:lnTo>
                    <a:lnTo>
                      <a:pt x="37259" y="56192"/>
                    </a:lnTo>
                    <a:lnTo>
                      <a:pt x="37259" y="55896"/>
                    </a:lnTo>
                    <a:lnTo>
                      <a:pt x="37339" y="55822"/>
                    </a:lnTo>
                    <a:lnTo>
                      <a:pt x="37419" y="55526"/>
                    </a:lnTo>
                    <a:lnTo>
                      <a:pt x="37580" y="55378"/>
                    </a:lnTo>
                    <a:lnTo>
                      <a:pt x="37740" y="55231"/>
                    </a:lnTo>
                    <a:lnTo>
                      <a:pt x="38101" y="55083"/>
                    </a:lnTo>
                    <a:lnTo>
                      <a:pt x="38422" y="55083"/>
                    </a:lnTo>
                    <a:lnTo>
                      <a:pt x="38663" y="54935"/>
                    </a:lnTo>
                    <a:lnTo>
                      <a:pt x="38943" y="54491"/>
                    </a:lnTo>
                    <a:lnTo>
                      <a:pt x="39425" y="53974"/>
                    </a:lnTo>
                    <a:lnTo>
                      <a:pt x="40106" y="53086"/>
                    </a:lnTo>
                    <a:lnTo>
                      <a:pt x="40949" y="52347"/>
                    </a:lnTo>
                    <a:lnTo>
                      <a:pt x="41791" y="51682"/>
                    </a:lnTo>
                    <a:lnTo>
                      <a:pt x="42433" y="50942"/>
                    </a:lnTo>
                    <a:lnTo>
                      <a:pt x="42673" y="50277"/>
                    </a:lnTo>
                    <a:lnTo>
                      <a:pt x="42513" y="49833"/>
                    </a:lnTo>
                    <a:close/>
                    <a:moveTo>
                      <a:pt x="79933" y="49094"/>
                    </a:moveTo>
                    <a:lnTo>
                      <a:pt x="80173" y="49242"/>
                    </a:lnTo>
                    <a:lnTo>
                      <a:pt x="80093" y="49833"/>
                    </a:lnTo>
                    <a:lnTo>
                      <a:pt x="79852" y="50646"/>
                    </a:lnTo>
                    <a:lnTo>
                      <a:pt x="79491" y="51386"/>
                    </a:lnTo>
                    <a:lnTo>
                      <a:pt x="78930" y="52125"/>
                    </a:lnTo>
                    <a:lnTo>
                      <a:pt x="78409" y="52273"/>
                    </a:lnTo>
                    <a:lnTo>
                      <a:pt x="77927" y="52125"/>
                    </a:lnTo>
                    <a:lnTo>
                      <a:pt x="77606" y="51386"/>
                    </a:lnTo>
                    <a:lnTo>
                      <a:pt x="77847" y="50794"/>
                    </a:lnTo>
                    <a:lnTo>
                      <a:pt x="78248" y="50129"/>
                    </a:lnTo>
                    <a:lnTo>
                      <a:pt x="78850" y="49537"/>
                    </a:lnTo>
                    <a:lnTo>
                      <a:pt x="79491" y="49242"/>
                    </a:lnTo>
                    <a:lnTo>
                      <a:pt x="79933" y="49094"/>
                    </a:lnTo>
                    <a:close/>
                    <a:moveTo>
                      <a:pt x="75681" y="37486"/>
                    </a:moveTo>
                    <a:lnTo>
                      <a:pt x="75922" y="37634"/>
                    </a:lnTo>
                    <a:lnTo>
                      <a:pt x="76002" y="38003"/>
                    </a:lnTo>
                    <a:lnTo>
                      <a:pt x="76243" y="38890"/>
                    </a:lnTo>
                    <a:lnTo>
                      <a:pt x="76604" y="39482"/>
                    </a:lnTo>
                    <a:lnTo>
                      <a:pt x="77165" y="39852"/>
                    </a:lnTo>
                    <a:lnTo>
                      <a:pt x="77687" y="40295"/>
                    </a:lnTo>
                    <a:lnTo>
                      <a:pt x="78248" y="40739"/>
                    </a:lnTo>
                    <a:lnTo>
                      <a:pt x="78930" y="41330"/>
                    </a:lnTo>
                    <a:lnTo>
                      <a:pt x="79692" y="41848"/>
                    </a:lnTo>
                    <a:lnTo>
                      <a:pt x="80173" y="42587"/>
                    </a:lnTo>
                    <a:lnTo>
                      <a:pt x="80334" y="43327"/>
                    </a:lnTo>
                    <a:lnTo>
                      <a:pt x="80494" y="43696"/>
                    </a:lnTo>
                    <a:lnTo>
                      <a:pt x="80775" y="44288"/>
                    </a:lnTo>
                    <a:lnTo>
                      <a:pt x="81256" y="44731"/>
                    </a:lnTo>
                    <a:lnTo>
                      <a:pt x="81778" y="45027"/>
                    </a:lnTo>
                    <a:lnTo>
                      <a:pt x="82098" y="45397"/>
                    </a:lnTo>
                    <a:lnTo>
                      <a:pt x="82259" y="45988"/>
                    </a:lnTo>
                    <a:lnTo>
                      <a:pt x="81938" y="46580"/>
                    </a:lnTo>
                    <a:lnTo>
                      <a:pt x="81417" y="46728"/>
                    </a:lnTo>
                    <a:lnTo>
                      <a:pt x="80775" y="46728"/>
                    </a:lnTo>
                    <a:lnTo>
                      <a:pt x="80093" y="46432"/>
                    </a:lnTo>
                    <a:lnTo>
                      <a:pt x="79491" y="45841"/>
                    </a:lnTo>
                    <a:lnTo>
                      <a:pt x="78850" y="45249"/>
                    </a:lnTo>
                    <a:lnTo>
                      <a:pt x="78409" y="45175"/>
                    </a:lnTo>
                    <a:lnTo>
                      <a:pt x="78008" y="45397"/>
                    </a:lnTo>
                    <a:lnTo>
                      <a:pt x="77687" y="45988"/>
                    </a:lnTo>
                    <a:lnTo>
                      <a:pt x="77326" y="46728"/>
                    </a:lnTo>
                    <a:lnTo>
                      <a:pt x="76764" y="47541"/>
                    </a:lnTo>
                    <a:lnTo>
                      <a:pt x="76082" y="48133"/>
                    </a:lnTo>
                    <a:lnTo>
                      <a:pt x="75481" y="48280"/>
                    </a:lnTo>
                    <a:lnTo>
                      <a:pt x="75240" y="48280"/>
                    </a:lnTo>
                    <a:lnTo>
                      <a:pt x="75080" y="48133"/>
                    </a:lnTo>
                    <a:lnTo>
                      <a:pt x="75000" y="47837"/>
                    </a:lnTo>
                    <a:lnTo>
                      <a:pt x="75000" y="47689"/>
                    </a:lnTo>
                    <a:lnTo>
                      <a:pt x="75000" y="47393"/>
                    </a:lnTo>
                    <a:lnTo>
                      <a:pt x="75000" y="47097"/>
                    </a:lnTo>
                    <a:lnTo>
                      <a:pt x="75000" y="46876"/>
                    </a:lnTo>
                    <a:lnTo>
                      <a:pt x="75000" y="46728"/>
                    </a:lnTo>
                    <a:lnTo>
                      <a:pt x="75000" y="46432"/>
                    </a:lnTo>
                    <a:lnTo>
                      <a:pt x="74839" y="46432"/>
                    </a:lnTo>
                    <a:lnTo>
                      <a:pt x="74679" y="46284"/>
                    </a:lnTo>
                    <a:lnTo>
                      <a:pt x="74318" y="46432"/>
                    </a:lnTo>
                    <a:lnTo>
                      <a:pt x="73836" y="46728"/>
                    </a:lnTo>
                    <a:lnTo>
                      <a:pt x="73556" y="46876"/>
                    </a:lnTo>
                    <a:lnTo>
                      <a:pt x="73235" y="46876"/>
                    </a:lnTo>
                    <a:lnTo>
                      <a:pt x="73074" y="46432"/>
                    </a:lnTo>
                    <a:lnTo>
                      <a:pt x="73074" y="45988"/>
                    </a:lnTo>
                    <a:lnTo>
                      <a:pt x="73315" y="45545"/>
                    </a:lnTo>
                    <a:lnTo>
                      <a:pt x="73716" y="45175"/>
                    </a:lnTo>
                    <a:lnTo>
                      <a:pt x="73997" y="44584"/>
                    </a:lnTo>
                    <a:lnTo>
                      <a:pt x="74157" y="43992"/>
                    </a:lnTo>
                    <a:lnTo>
                      <a:pt x="74157" y="43179"/>
                    </a:lnTo>
                    <a:lnTo>
                      <a:pt x="74077" y="42292"/>
                    </a:lnTo>
                    <a:lnTo>
                      <a:pt x="74157" y="41700"/>
                    </a:lnTo>
                    <a:lnTo>
                      <a:pt x="74318" y="41182"/>
                    </a:lnTo>
                    <a:lnTo>
                      <a:pt x="74478" y="40591"/>
                    </a:lnTo>
                    <a:lnTo>
                      <a:pt x="74558" y="39778"/>
                    </a:lnTo>
                    <a:lnTo>
                      <a:pt x="74679" y="38743"/>
                    </a:lnTo>
                    <a:lnTo>
                      <a:pt x="74919" y="38003"/>
                    </a:lnTo>
                    <a:lnTo>
                      <a:pt x="75320" y="37634"/>
                    </a:lnTo>
                    <a:lnTo>
                      <a:pt x="75681" y="37486"/>
                    </a:lnTo>
                    <a:close/>
                    <a:moveTo>
                      <a:pt x="28636" y="33049"/>
                    </a:moveTo>
                    <a:lnTo>
                      <a:pt x="27954" y="33345"/>
                    </a:lnTo>
                    <a:lnTo>
                      <a:pt x="27152" y="33641"/>
                    </a:lnTo>
                    <a:lnTo>
                      <a:pt x="26550" y="34085"/>
                    </a:lnTo>
                    <a:lnTo>
                      <a:pt x="26109" y="34602"/>
                    </a:lnTo>
                    <a:lnTo>
                      <a:pt x="25708" y="34898"/>
                    </a:lnTo>
                    <a:lnTo>
                      <a:pt x="25106" y="35341"/>
                    </a:lnTo>
                    <a:lnTo>
                      <a:pt x="24304" y="35637"/>
                    </a:lnTo>
                    <a:lnTo>
                      <a:pt x="23622" y="35933"/>
                    </a:lnTo>
                    <a:lnTo>
                      <a:pt x="23021" y="36229"/>
                    </a:lnTo>
                    <a:lnTo>
                      <a:pt x="22540" y="36303"/>
                    </a:lnTo>
                    <a:lnTo>
                      <a:pt x="22540" y="36451"/>
                    </a:lnTo>
                    <a:lnTo>
                      <a:pt x="23382" y="36894"/>
                    </a:lnTo>
                    <a:lnTo>
                      <a:pt x="24184" y="36598"/>
                    </a:lnTo>
                    <a:lnTo>
                      <a:pt x="24705" y="36229"/>
                    </a:lnTo>
                    <a:lnTo>
                      <a:pt x="25187" y="35785"/>
                    </a:lnTo>
                    <a:lnTo>
                      <a:pt x="25628" y="35489"/>
                    </a:lnTo>
                    <a:lnTo>
                      <a:pt x="26189" y="35785"/>
                    </a:lnTo>
                    <a:lnTo>
                      <a:pt x="26631" y="36229"/>
                    </a:lnTo>
                    <a:lnTo>
                      <a:pt x="26871" y="36746"/>
                    </a:lnTo>
                    <a:lnTo>
                      <a:pt x="26711" y="37190"/>
                    </a:lnTo>
                    <a:lnTo>
                      <a:pt x="26390" y="37190"/>
                    </a:lnTo>
                    <a:lnTo>
                      <a:pt x="25949" y="37190"/>
                    </a:lnTo>
                    <a:lnTo>
                      <a:pt x="25548" y="37042"/>
                    </a:lnTo>
                    <a:lnTo>
                      <a:pt x="25387" y="37190"/>
                    </a:lnTo>
                    <a:lnTo>
                      <a:pt x="25307" y="37486"/>
                    </a:lnTo>
                    <a:lnTo>
                      <a:pt x="25387" y="37634"/>
                    </a:lnTo>
                    <a:lnTo>
                      <a:pt x="25387" y="37781"/>
                    </a:lnTo>
                    <a:lnTo>
                      <a:pt x="25467" y="38003"/>
                    </a:lnTo>
                    <a:lnTo>
                      <a:pt x="25548" y="38151"/>
                    </a:lnTo>
                    <a:lnTo>
                      <a:pt x="25548" y="38447"/>
                    </a:lnTo>
                    <a:lnTo>
                      <a:pt x="25467" y="38595"/>
                    </a:lnTo>
                    <a:lnTo>
                      <a:pt x="25307" y="38743"/>
                    </a:lnTo>
                    <a:lnTo>
                      <a:pt x="25106" y="39038"/>
                    </a:lnTo>
                    <a:lnTo>
                      <a:pt x="24946" y="39334"/>
                    </a:lnTo>
                    <a:lnTo>
                      <a:pt x="24866" y="39482"/>
                    </a:lnTo>
                    <a:lnTo>
                      <a:pt x="24866" y="39778"/>
                    </a:lnTo>
                    <a:lnTo>
                      <a:pt x="24786" y="40000"/>
                    </a:lnTo>
                    <a:lnTo>
                      <a:pt x="24705" y="40147"/>
                    </a:lnTo>
                    <a:lnTo>
                      <a:pt x="24545" y="40295"/>
                    </a:lnTo>
                    <a:lnTo>
                      <a:pt x="24385" y="40295"/>
                    </a:lnTo>
                    <a:lnTo>
                      <a:pt x="24385" y="40443"/>
                    </a:lnTo>
                    <a:lnTo>
                      <a:pt x="24385" y="40591"/>
                    </a:lnTo>
                    <a:lnTo>
                      <a:pt x="24465" y="40739"/>
                    </a:lnTo>
                    <a:lnTo>
                      <a:pt x="24625" y="40887"/>
                    </a:lnTo>
                    <a:lnTo>
                      <a:pt x="24786" y="41035"/>
                    </a:lnTo>
                    <a:lnTo>
                      <a:pt x="24946" y="41182"/>
                    </a:lnTo>
                    <a:lnTo>
                      <a:pt x="25187" y="41182"/>
                    </a:lnTo>
                    <a:lnTo>
                      <a:pt x="25307" y="41182"/>
                    </a:lnTo>
                    <a:lnTo>
                      <a:pt x="25548" y="41182"/>
                    </a:lnTo>
                    <a:lnTo>
                      <a:pt x="25788" y="41182"/>
                    </a:lnTo>
                    <a:lnTo>
                      <a:pt x="26029" y="41035"/>
                    </a:lnTo>
                    <a:lnTo>
                      <a:pt x="26189" y="40887"/>
                    </a:lnTo>
                    <a:lnTo>
                      <a:pt x="26310" y="40739"/>
                    </a:lnTo>
                    <a:lnTo>
                      <a:pt x="26310" y="40443"/>
                    </a:lnTo>
                    <a:lnTo>
                      <a:pt x="26470" y="39852"/>
                    </a:lnTo>
                    <a:lnTo>
                      <a:pt x="26791" y="39334"/>
                    </a:lnTo>
                    <a:lnTo>
                      <a:pt x="27152" y="38743"/>
                    </a:lnTo>
                    <a:lnTo>
                      <a:pt x="27633" y="38447"/>
                    </a:lnTo>
                    <a:lnTo>
                      <a:pt x="27954" y="38595"/>
                    </a:lnTo>
                    <a:lnTo>
                      <a:pt x="28034" y="39038"/>
                    </a:lnTo>
                    <a:lnTo>
                      <a:pt x="27794" y="39630"/>
                    </a:lnTo>
                    <a:lnTo>
                      <a:pt x="27473" y="40295"/>
                    </a:lnTo>
                    <a:lnTo>
                      <a:pt x="27152" y="41035"/>
                    </a:lnTo>
                    <a:lnTo>
                      <a:pt x="26951" y="41478"/>
                    </a:lnTo>
                    <a:lnTo>
                      <a:pt x="26951" y="41700"/>
                    </a:lnTo>
                    <a:lnTo>
                      <a:pt x="27232" y="41626"/>
                    </a:lnTo>
                    <a:lnTo>
                      <a:pt x="27633" y="41182"/>
                    </a:lnTo>
                    <a:lnTo>
                      <a:pt x="28114" y="40739"/>
                    </a:lnTo>
                    <a:lnTo>
                      <a:pt x="28716" y="40295"/>
                    </a:lnTo>
                    <a:lnTo>
                      <a:pt x="29037" y="40147"/>
                    </a:lnTo>
                    <a:lnTo>
                      <a:pt x="29237" y="39852"/>
                    </a:lnTo>
                    <a:lnTo>
                      <a:pt x="29318" y="39778"/>
                    </a:lnTo>
                    <a:lnTo>
                      <a:pt x="29318" y="39482"/>
                    </a:lnTo>
                    <a:lnTo>
                      <a:pt x="29237" y="39186"/>
                    </a:lnTo>
                    <a:lnTo>
                      <a:pt x="29077" y="39038"/>
                    </a:lnTo>
                    <a:lnTo>
                      <a:pt x="28957" y="38743"/>
                    </a:lnTo>
                    <a:lnTo>
                      <a:pt x="28957" y="38447"/>
                    </a:lnTo>
                    <a:lnTo>
                      <a:pt x="29037" y="38299"/>
                    </a:lnTo>
                    <a:lnTo>
                      <a:pt x="29157" y="38003"/>
                    </a:lnTo>
                    <a:lnTo>
                      <a:pt x="29398" y="37929"/>
                    </a:lnTo>
                    <a:lnTo>
                      <a:pt x="29639" y="37929"/>
                    </a:lnTo>
                    <a:lnTo>
                      <a:pt x="30040" y="37929"/>
                    </a:lnTo>
                    <a:lnTo>
                      <a:pt x="30481" y="38003"/>
                    </a:lnTo>
                    <a:lnTo>
                      <a:pt x="30962" y="37929"/>
                    </a:lnTo>
                    <a:lnTo>
                      <a:pt x="31323" y="37190"/>
                    </a:lnTo>
                    <a:lnTo>
                      <a:pt x="31885" y="36229"/>
                    </a:lnTo>
                    <a:lnTo>
                      <a:pt x="32005" y="35785"/>
                    </a:lnTo>
                    <a:lnTo>
                      <a:pt x="32085" y="35341"/>
                    </a:lnTo>
                    <a:lnTo>
                      <a:pt x="32085" y="35046"/>
                    </a:lnTo>
                    <a:lnTo>
                      <a:pt x="32005" y="34750"/>
                    </a:lnTo>
                    <a:lnTo>
                      <a:pt x="31965" y="34602"/>
                    </a:lnTo>
                    <a:lnTo>
                      <a:pt x="31804" y="34602"/>
                    </a:lnTo>
                    <a:lnTo>
                      <a:pt x="31644" y="34602"/>
                    </a:lnTo>
                    <a:lnTo>
                      <a:pt x="31483" y="34602"/>
                    </a:lnTo>
                    <a:lnTo>
                      <a:pt x="31323" y="34750"/>
                    </a:lnTo>
                    <a:lnTo>
                      <a:pt x="31163" y="34898"/>
                    </a:lnTo>
                    <a:lnTo>
                      <a:pt x="31082" y="35046"/>
                    </a:lnTo>
                    <a:lnTo>
                      <a:pt x="30721" y="35637"/>
                    </a:lnTo>
                    <a:lnTo>
                      <a:pt x="30160" y="35933"/>
                    </a:lnTo>
                    <a:lnTo>
                      <a:pt x="29478" y="36081"/>
                    </a:lnTo>
                    <a:lnTo>
                      <a:pt x="28796" y="35637"/>
                    </a:lnTo>
                    <a:lnTo>
                      <a:pt x="28636" y="35341"/>
                    </a:lnTo>
                    <a:lnTo>
                      <a:pt x="28636" y="35194"/>
                    </a:lnTo>
                    <a:lnTo>
                      <a:pt x="28636" y="34898"/>
                    </a:lnTo>
                    <a:lnTo>
                      <a:pt x="28796" y="34750"/>
                    </a:lnTo>
                    <a:lnTo>
                      <a:pt x="28957" y="34454"/>
                    </a:lnTo>
                    <a:lnTo>
                      <a:pt x="29077" y="34380"/>
                    </a:lnTo>
                    <a:lnTo>
                      <a:pt x="29237" y="34085"/>
                    </a:lnTo>
                    <a:lnTo>
                      <a:pt x="29398" y="33937"/>
                    </a:lnTo>
                    <a:lnTo>
                      <a:pt x="29478" y="33641"/>
                    </a:lnTo>
                    <a:lnTo>
                      <a:pt x="29398" y="33345"/>
                    </a:lnTo>
                    <a:lnTo>
                      <a:pt x="29157" y="33049"/>
                    </a:lnTo>
                    <a:lnTo>
                      <a:pt x="28636" y="33049"/>
                    </a:lnTo>
                    <a:close/>
                    <a:moveTo>
                      <a:pt x="88275" y="26839"/>
                    </a:moveTo>
                    <a:lnTo>
                      <a:pt x="88877" y="27134"/>
                    </a:lnTo>
                    <a:lnTo>
                      <a:pt x="89318" y="27652"/>
                    </a:lnTo>
                    <a:lnTo>
                      <a:pt x="89558" y="28391"/>
                    </a:lnTo>
                    <a:lnTo>
                      <a:pt x="89639" y="29205"/>
                    </a:lnTo>
                    <a:lnTo>
                      <a:pt x="89639" y="30092"/>
                    </a:lnTo>
                    <a:lnTo>
                      <a:pt x="89478" y="30683"/>
                    </a:lnTo>
                    <a:lnTo>
                      <a:pt x="89197" y="30905"/>
                    </a:lnTo>
                    <a:lnTo>
                      <a:pt x="88716" y="31201"/>
                    </a:lnTo>
                    <a:lnTo>
                      <a:pt x="88275" y="31497"/>
                    </a:lnTo>
                    <a:lnTo>
                      <a:pt x="87713" y="31645"/>
                    </a:lnTo>
                    <a:lnTo>
                      <a:pt x="87272" y="31645"/>
                    </a:lnTo>
                    <a:lnTo>
                      <a:pt x="86791" y="31497"/>
                    </a:lnTo>
                    <a:lnTo>
                      <a:pt x="86390" y="30831"/>
                    </a:lnTo>
                    <a:lnTo>
                      <a:pt x="86270" y="29648"/>
                    </a:lnTo>
                    <a:lnTo>
                      <a:pt x="86390" y="28687"/>
                    </a:lnTo>
                    <a:lnTo>
                      <a:pt x="86711" y="27800"/>
                    </a:lnTo>
                    <a:lnTo>
                      <a:pt x="87192" y="27134"/>
                    </a:lnTo>
                    <a:lnTo>
                      <a:pt x="87553" y="26987"/>
                    </a:lnTo>
                    <a:lnTo>
                      <a:pt x="88275" y="26839"/>
                    </a:lnTo>
                    <a:close/>
                    <a:moveTo>
                      <a:pt x="48449" y="1996"/>
                    </a:moveTo>
                    <a:lnTo>
                      <a:pt x="49131" y="2144"/>
                    </a:lnTo>
                    <a:lnTo>
                      <a:pt x="49572" y="2661"/>
                    </a:lnTo>
                    <a:lnTo>
                      <a:pt x="49652" y="3401"/>
                    </a:lnTo>
                    <a:lnTo>
                      <a:pt x="49572" y="4214"/>
                    </a:lnTo>
                    <a:lnTo>
                      <a:pt x="49291" y="4953"/>
                    </a:lnTo>
                    <a:lnTo>
                      <a:pt x="48890" y="5693"/>
                    </a:lnTo>
                    <a:lnTo>
                      <a:pt x="48649" y="6654"/>
                    </a:lnTo>
                    <a:lnTo>
                      <a:pt x="48569" y="7763"/>
                    </a:lnTo>
                    <a:lnTo>
                      <a:pt x="48729" y="9242"/>
                    </a:lnTo>
                    <a:lnTo>
                      <a:pt x="49050" y="10351"/>
                    </a:lnTo>
                    <a:lnTo>
                      <a:pt x="49451" y="11312"/>
                    </a:lnTo>
                    <a:lnTo>
                      <a:pt x="49732" y="11903"/>
                    </a:lnTo>
                    <a:lnTo>
                      <a:pt x="49732" y="12495"/>
                    </a:lnTo>
                    <a:lnTo>
                      <a:pt x="49572" y="13086"/>
                    </a:lnTo>
                    <a:lnTo>
                      <a:pt x="49491" y="13456"/>
                    </a:lnTo>
                    <a:lnTo>
                      <a:pt x="49652" y="14195"/>
                    </a:lnTo>
                    <a:lnTo>
                      <a:pt x="49973" y="14861"/>
                    </a:lnTo>
                    <a:lnTo>
                      <a:pt x="50574" y="15600"/>
                    </a:lnTo>
                    <a:lnTo>
                      <a:pt x="51056" y="16044"/>
                    </a:lnTo>
                    <a:lnTo>
                      <a:pt x="51417" y="16192"/>
                    </a:lnTo>
                    <a:lnTo>
                      <a:pt x="51737" y="16487"/>
                    </a:lnTo>
                    <a:lnTo>
                      <a:pt x="52139" y="16857"/>
                    </a:lnTo>
                    <a:lnTo>
                      <a:pt x="52660" y="17449"/>
                    </a:lnTo>
                    <a:lnTo>
                      <a:pt x="53342" y="17892"/>
                    </a:lnTo>
                    <a:lnTo>
                      <a:pt x="53983" y="18558"/>
                    </a:lnTo>
                    <a:lnTo>
                      <a:pt x="54344" y="19297"/>
                    </a:lnTo>
                    <a:lnTo>
                      <a:pt x="54505" y="20184"/>
                    </a:lnTo>
                    <a:lnTo>
                      <a:pt x="54425" y="20702"/>
                    </a:lnTo>
                    <a:lnTo>
                      <a:pt x="54144" y="20702"/>
                    </a:lnTo>
                    <a:lnTo>
                      <a:pt x="53743" y="20554"/>
                    </a:lnTo>
                    <a:lnTo>
                      <a:pt x="53302" y="20258"/>
                    </a:lnTo>
                    <a:lnTo>
                      <a:pt x="52901" y="20184"/>
                    </a:lnTo>
                    <a:lnTo>
                      <a:pt x="52660" y="20258"/>
                    </a:lnTo>
                    <a:lnTo>
                      <a:pt x="52299" y="20702"/>
                    </a:lnTo>
                    <a:lnTo>
                      <a:pt x="51818" y="21146"/>
                    </a:lnTo>
                    <a:lnTo>
                      <a:pt x="51417" y="21589"/>
                    </a:lnTo>
                    <a:lnTo>
                      <a:pt x="51377" y="21959"/>
                    </a:lnTo>
                    <a:lnTo>
                      <a:pt x="51377" y="22107"/>
                    </a:lnTo>
                    <a:lnTo>
                      <a:pt x="51497" y="22402"/>
                    </a:lnTo>
                    <a:lnTo>
                      <a:pt x="51577" y="22550"/>
                    </a:lnTo>
                    <a:lnTo>
                      <a:pt x="51737" y="22698"/>
                    </a:lnTo>
                    <a:lnTo>
                      <a:pt x="51978" y="22550"/>
                    </a:lnTo>
                    <a:lnTo>
                      <a:pt x="52139" y="22402"/>
                    </a:lnTo>
                    <a:lnTo>
                      <a:pt x="52379" y="21959"/>
                    </a:lnTo>
                    <a:lnTo>
                      <a:pt x="52419" y="21885"/>
                    </a:lnTo>
                    <a:lnTo>
                      <a:pt x="52660" y="21737"/>
                    </a:lnTo>
                    <a:lnTo>
                      <a:pt x="52820" y="21885"/>
                    </a:lnTo>
                    <a:lnTo>
                      <a:pt x="52981" y="21959"/>
                    </a:lnTo>
                    <a:lnTo>
                      <a:pt x="53221" y="22107"/>
                    </a:lnTo>
                    <a:lnTo>
                      <a:pt x="53342" y="22402"/>
                    </a:lnTo>
                    <a:lnTo>
                      <a:pt x="53422" y="22698"/>
                    </a:lnTo>
                    <a:lnTo>
                      <a:pt x="53502" y="22994"/>
                    </a:lnTo>
                    <a:lnTo>
                      <a:pt x="53582" y="23438"/>
                    </a:lnTo>
                    <a:lnTo>
                      <a:pt x="53502" y="23733"/>
                    </a:lnTo>
                    <a:lnTo>
                      <a:pt x="53422" y="23955"/>
                    </a:lnTo>
                    <a:lnTo>
                      <a:pt x="53221" y="24251"/>
                    </a:lnTo>
                    <a:lnTo>
                      <a:pt x="52660" y="24695"/>
                    </a:lnTo>
                    <a:lnTo>
                      <a:pt x="51898" y="24990"/>
                    </a:lnTo>
                    <a:lnTo>
                      <a:pt x="51056" y="25138"/>
                    </a:lnTo>
                    <a:lnTo>
                      <a:pt x="50213" y="24990"/>
                    </a:lnTo>
                    <a:lnTo>
                      <a:pt x="49491" y="24695"/>
                    </a:lnTo>
                    <a:lnTo>
                      <a:pt x="48970" y="24103"/>
                    </a:lnTo>
                    <a:lnTo>
                      <a:pt x="48569" y="23807"/>
                    </a:lnTo>
                    <a:lnTo>
                      <a:pt x="48048" y="23733"/>
                    </a:lnTo>
                    <a:lnTo>
                      <a:pt x="47526" y="23438"/>
                    </a:lnTo>
                    <a:lnTo>
                      <a:pt x="47286" y="22994"/>
                    </a:lnTo>
                    <a:lnTo>
                      <a:pt x="47205" y="22698"/>
                    </a:lnTo>
                    <a:lnTo>
                      <a:pt x="47045" y="22550"/>
                    </a:lnTo>
                    <a:lnTo>
                      <a:pt x="46965" y="22255"/>
                    </a:lnTo>
                    <a:lnTo>
                      <a:pt x="46804" y="22107"/>
                    </a:lnTo>
                    <a:lnTo>
                      <a:pt x="46644" y="22255"/>
                    </a:lnTo>
                    <a:lnTo>
                      <a:pt x="46443" y="22402"/>
                    </a:lnTo>
                    <a:lnTo>
                      <a:pt x="46203" y="22994"/>
                    </a:lnTo>
                    <a:lnTo>
                      <a:pt x="45721" y="23955"/>
                    </a:lnTo>
                    <a:lnTo>
                      <a:pt x="45120" y="24399"/>
                    </a:lnTo>
                    <a:lnTo>
                      <a:pt x="44278" y="24399"/>
                    </a:lnTo>
                    <a:lnTo>
                      <a:pt x="43636" y="24547"/>
                    </a:lnTo>
                    <a:lnTo>
                      <a:pt x="42954" y="24990"/>
                    </a:lnTo>
                    <a:lnTo>
                      <a:pt x="42272" y="25582"/>
                    </a:lnTo>
                    <a:lnTo>
                      <a:pt x="41350" y="25951"/>
                    </a:lnTo>
                    <a:lnTo>
                      <a:pt x="40187" y="26099"/>
                    </a:lnTo>
                    <a:lnTo>
                      <a:pt x="39024" y="25951"/>
                    </a:lnTo>
                    <a:lnTo>
                      <a:pt x="38262" y="25804"/>
                    </a:lnTo>
                    <a:lnTo>
                      <a:pt x="37660" y="25434"/>
                    </a:lnTo>
                    <a:lnTo>
                      <a:pt x="37339" y="24695"/>
                    </a:lnTo>
                    <a:lnTo>
                      <a:pt x="37259" y="23733"/>
                    </a:lnTo>
                    <a:lnTo>
                      <a:pt x="37179" y="23142"/>
                    </a:lnTo>
                    <a:lnTo>
                      <a:pt x="36938" y="22846"/>
                    </a:lnTo>
                    <a:lnTo>
                      <a:pt x="36577" y="22846"/>
                    </a:lnTo>
                    <a:lnTo>
                      <a:pt x="36016" y="22994"/>
                    </a:lnTo>
                    <a:lnTo>
                      <a:pt x="35414" y="22994"/>
                    </a:lnTo>
                    <a:lnTo>
                      <a:pt x="34812" y="22846"/>
                    </a:lnTo>
                    <a:lnTo>
                      <a:pt x="34090" y="22402"/>
                    </a:lnTo>
                    <a:lnTo>
                      <a:pt x="33328" y="21885"/>
                    </a:lnTo>
                    <a:lnTo>
                      <a:pt x="32887" y="21441"/>
                    </a:lnTo>
                    <a:lnTo>
                      <a:pt x="32566" y="20998"/>
                    </a:lnTo>
                    <a:lnTo>
                      <a:pt x="32406" y="20702"/>
                    </a:lnTo>
                    <a:lnTo>
                      <a:pt x="32245" y="20184"/>
                    </a:lnTo>
                    <a:lnTo>
                      <a:pt x="32406" y="19741"/>
                    </a:lnTo>
                    <a:lnTo>
                      <a:pt x="32967" y="19297"/>
                    </a:lnTo>
                    <a:lnTo>
                      <a:pt x="33649" y="19001"/>
                    </a:lnTo>
                    <a:lnTo>
                      <a:pt x="34491" y="18706"/>
                    </a:lnTo>
                    <a:lnTo>
                      <a:pt x="35414" y="18558"/>
                    </a:lnTo>
                    <a:lnTo>
                      <a:pt x="36256" y="18410"/>
                    </a:lnTo>
                    <a:lnTo>
                      <a:pt x="37179" y="18558"/>
                    </a:lnTo>
                    <a:lnTo>
                      <a:pt x="38101" y="18558"/>
                    </a:lnTo>
                    <a:lnTo>
                      <a:pt x="38863" y="18558"/>
                    </a:lnTo>
                    <a:lnTo>
                      <a:pt x="39505" y="18410"/>
                    </a:lnTo>
                    <a:lnTo>
                      <a:pt x="39745" y="18040"/>
                    </a:lnTo>
                    <a:lnTo>
                      <a:pt x="39505" y="17744"/>
                    </a:lnTo>
                    <a:lnTo>
                      <a:pt x="38863" y="17301"/>
                    </a:lnTo>
                    <a:lnTo>
                      <a:pt x="38021" y="17005"/>
                    </a:lnTo>
                    <a:lnTo>
                      <a:pt x="37018" y="16709"/>
                    </a:lnTo>
                    <a:lnTo>
                      <a:pt x="36016" y="16709"/>
                    </a:lnTo>
                    <a:lnTo>
                      <a:pt x="35093" y="16857"/>
                    </a:lnTo>
                    <a:lnTo>
                      <a:pt x="34251" y="17005"/>
                    </a:lnTo>
                    <a:lnTo>
                      <a:pt x="33328" y="17005"/>
                    </a:lnTo>
                    <a:lnTo>
                      <a:pt x="32486" y="16709"/>
                    </a:lnTo>
                    <a:lnTo>
                      <a:pt x="31804" y="16487"/>
                    </a:lnTo>
                    <a:lnTo>
                      <a:pt x="31323" y="15896"/>
                    </a:lnTo>
                    <a:lnTo>
                      <a:pt x="31163" y="15304"/>
                    </a:lnTo>
                    <a:lnTo>
                      <a:pt x="31403" y="14787"/>
                    </a:lnTo>
                    <a:lnTo>
                      <a:pt x="31965" y="14343"/>
                    </a:lnTo>
                    <a:lnTo>
                      <a:pt x="32727" y="14048"/>
                    </a:lnTo>
                    <a:lnTo>
                      <a:pt x="33569" y="13604"/>
                    </a:lnTo>
                    <a:lnTo>
                      <a:pt x="34251" y="13308"/>
                    </a:lnTo>
                    <a:lnTo>
                      <a:pt x="34652" y="13086"/>
                    </a:lnTo>
                    <a:lnTo>
                      <a:pt x="34652" y="12791"/>
                    </a:lnTo>
                    <a:lnTo>
                      <a:pt x="34251" y="12643"/>
                    </a:lnTo>
                    <a:lnTo>
                      <a:pt x="33729" y="12643"/>
                    </a:lnTo>
                    <a:lnTo>
                      <a:pt x="33008" y="12939"/>
                    </a:lnTo>
                    <a:lnTo>
                      <a:pt x="32406" y="13308"/>
                    </a:lnTo>
                    <a:lnTo>
                      <a:pt x="31885" y="13456"/>
                    </a:lnTo>
                    <a:lnTo>
                      <a:pt x="31483" y="13604"/>
                    </a:lnTo>
                    <a:lnTo>
                      <a:pt x="31403" y="13456"/>
                    </a:lnTo>
                    <a:lnTo>
                      <a:pt x="31323" y="13308"/>
                    </a:lnTo>
                    <a:lnTo>
                      <a:pt x="31323" y="13160"/>
                    </a:lnTo>
                    <a:lnTo>
                      <a:pt x="31323" y="12939"/>
                    </a:lnTo>
                    <a:lnTo>
                      <a:pt x="31323" y="12791"/>
                    </a:lnTo>
                    <a:lnTo>
                      <a:pt x="31323" y="12643"/>
                    </a:lnTo>
                    <a:lnTo>
                      <a:pt x="31243" y="12495"/>
                    </a:lnTo>
                    <a:lnTo>
                      <a:pt x="31163" y="12347"/>
                    </a:lnTo>
                    <a:lnTo>
                      <a:pt x="30962" y="12347"/>
                    </a:lnTo>
                    <a:lnTo>
                      <a:pt x="30721" y="12347"/>
                    </a:lnTo>
                    <a:lnTo>
                      <a:pt x="30481" y="12199"/>
                    </a:lnTo>
                    <a:lnTo>
                      <a:pt x="30240" y="11903"/>
                    </a:lnTo>
                    <a:lnTo>
                      <a:pt x="30080" y="11608"/>
                    </a:lnTo>
                    <a:lnTo>
                      <a:pt x="30040" y="11312"/>
                    </a:lnTo>
                    <a:lnTo>
                      <a:pt x="30040" y="11090"/>
                    </a:lnTo>
                    <a:lnTo>
                      <a:pt x="30080" y="10646"/>
                    </a:lnTo>
                    <a:lnTo>
                      <a:pt x="30320" y="10203"/>
                    </a:lnTo>
                    <a:lnTo>
                      <a:pt x="30561" y="9759"/>
                    </a:lnTo>
                    <a:lnTo>
                      <a:pt x="30721" y="9390"/>
                    </a:lnTo>
                    <a:lnTo>
                      <a:pt x="30882" y="9094"/>
                    </a:lnTo>
                    <a:lnTo>
                      <a:pt x="30882" y="8946"/>
                    </a:lnTo>
                    <a:lnTo>
                      <a:pt x="30882" y="8650"/>
                    </a:lnTo>
                    <a:lnTo>
                      <a:pt x="30802" y="8502"/>
                    </a:lnTo>
                    <a:lnTo>
                      <a:pt x="30721" y="8502"/>
                    </a:lnTo>
                    <a:lnTo>
                      <a:pt x="30721" y="8207"/>
                    </a:lnTo>
                    <a:lnTo>
                      <a:pt x="30962" y="7763"/>
                    </a:lnTo>
                    <a:lnTo>
                      <a:pt x="31483" y="7245"/>
                    </a:lnTo>
                    <a:lnTo>
                      <a:pt x="32165" y="6506"/>
                    </a:lnTo>
                    <a:lnTo>
                      <a:pt x="33168" y="5841"/>
                    </a:lnTo>
                    <a:lnTo>
                      <a:pt x="34171" y="5101"/>
                    </a:lnTo>
                    <a:lnTo>
                      <a:pt x="35013" y="4362"/>
                    </a:lnTo>
                    <a:lnTo>
                      <a:pt x="35735" y="3992"/>
                    </a:lnTo>
                    <a:lnTo>
                      <a:pt x="36256" y="3992"/>
                    </a:lnTo>
                    <a:lnTo>
                      <a:pt x="36577" y="4362"/>
                    </a:lnTo>
                    <a:lnTo>
                      <a:pt x="36858" y="5101"/>
                    </a:lnTo>
                    <a:lnTo>
                      <a:pt x="37018" y="5841"/>
                    </a:lnTo>
                    <a:lnTo>
                      <a:pt x="37018" y="6358"/>
                    </a:lnTo>
                    <a:lnTo>
                      <a:pt x="36858" y="6950"/>
                    </a:lnTo>
                    <a:lnTo>
                      <a:pt x="36336" y="7245"/>
                    </a:lnTo>
                    <a:lnTo>
                      <a:pt x="36096" y="7393"/>
                    </a:lnTo>
                    <a:lnTo>
                      <a:pt x="36016" y="7541"/>
                    </a:lnTo>
                    <a:lnTo>
                      <a:pt x="35935" y="7689"/>
                    </a:lnTo>
                    <a:lnTo>
                      <a:pt x="36016" y="7763"/>
                    </a:lnTo>
                    <a:lnTo>
                      <a:pt x="36096" y="7911"/>
                    </a:lnTo>
                    <a:lnTo>
                      <a:pt x="36336" y="8059"/>
                    </a:lnTo>
                    <a:lnTo>
                      <a:pt x="36497" y="8059"/>
                    </a:lnTo>
                    <a:lnTo>
                      <a:pt x="36737" y="8207"/>
                    </a:lnTo>
                    <a:lnTo>
                      <a:pt x="36858" y="8207"/>
                    </a:lnTo>
                    <a:lnTo>
                      <a:pt x="37098" y="8207"/>
                    </a:lnTo>
                    <a:lnTo>
                      <a:pt x="37259" y="8059"/>
                    </a:lnTo>
                    <a:lnTo>
                      <a:pt x="37339" y="8059"/>
                    </a:lnTo>
                    <a:lnTo>
                      <a:pt x="37500" y="7689"/>
                    </a:lnTo>
                    <a:lnTo>
                      <a:pt x="37500" y="7245"/>
                    </a:lnTo>
                    <a:lnTo>
                      <a:pt x="37500" y="6802"/>
                    </a:lnTo>
                    <a:lnTo>
                      <a:pt x="37580" y="6210"/>
                    </a:lnTo>
                    <a:lnTo>
                      <a:pt x="37820" y="5914"/>
                    </a:lnTo>
                    <a:lnTo>
                      <a:pt x="38262" y="5693"/>
                    </a:lnTo>
                    <a:lnTo>
                      <a:pt x="39104" y="5841"/>
                    </a:lnTo>
                    <a:lnTo>
                      <a:pt x="39786" y="6210"/>
                    </a:lnTo>
                    <a:lnTo>
                      <a:pt x="40347" y="6802"/>
                    </a:lnTo>
                    <a:lnTo>
                      <a:pt x="40427" y="7689"/>
                    </a:lnTo>
                    <a:lnTo>
                      <a:pt x="40427" y="7911"/>
                    </a:lnTo>
                    <a:lnTo>
                      <a:pt x="40347" y="8207"/>
                    </a:lnTo>
                    <a:lnTo>
                      <a:pt x="40347" y="8354"/>
                    </a:lnTo>
                    <a:lnTo>
                      <a:pt x="40347" y="8650"/>
                    </a:lnTo>
                    <a:lnTo>
                      <a:pt x="40347" y="8650"/>
                    </a:lnTo>
                    <a:lnTo>
                      <a:pt x="40427" y="8798"/>
                    </a:lnTo>
                    <a:lnTo>
                      <a:pt x="40508" y="8650"/>
                    </a:lnTo>
                    <a:lnTo>
                      <a:pt x="40668" y="8502"/>
                    </a:lnTo>
                    <a:lnTo>
                      <a:pt x="40868" y="8207"/>
                    </a:lnTo>
                    <a:lnTo>
                      <a:pt x="41270" y="7911"/>
                    </a:lnTo>
                    <a:lnTo>
                      <a:pt x="41671" y="8059"/>
                    </a:lnTo>
                    <a:lnTo>
                      <a:pt x="41951" y="8354"/>
                    </a:lnTo>
                    <a:lnTo>
                      <a:pt x="42272" y="8354"/>
                    </a:lnTo>
                    <a:lnTo>
                      <a:pt x="42433" y="8059"/>
                    </a:lnTo>
                    <a:lnTo>
                      <a:pt x="42433" y="7689"/>
                    </a:lnTo>
                    <a:lnTo>
                      <a:pt x="42352" y="7393"/>
                    </a:lnTo>
                    <a:lnTo>
                      <a:pt x="42272" y="7245"/>
                    </a:lnTo>
                    <a:lnTo>
                      <a:pt x="42112" y="7097"/>
                    </a:lnTo>
                    <a:lnTo>
                      <a:pt x="41871" y="6802"/>
                    </a:lnTo>
                    <a:lnTo>
                      <a:pt x="41711" y="6654"/>
                    </a:lnTo>
                    <a:lnTo>
                      <a:pt x="41590" y="6506"/>
                    </a:lnTo>
                    <a:lnTo>
                      <a:pt x="41510" y="6358"/>
                    </a:lnTo>
                    <a:lnTo>
                      <a:pt x="41430" y="6210"/>
                    </a:lnTo>
                    <a:lnTo>
                      <a:pt x="41430" y="5914"/>
                    </a:lnTo>
                    <a:lnTo>
                      <a:pt x="41590" y="5693"/>
                    </a:lnTo>
                    <a:lnTo>
                      <a:pt x="41951" y="5693"/>
                    </a:lnTo>
                    <a:lnTo>
                      <a:pt x="42513" y="6062"/>
                    </a:lnTo>
                    <a:lnTo>
                      <a:pt x="43034" y="6506"/>
                    </a:lnTo>
                    <a:lnTo>
                      <a:pt x="43596" y="7097"/>
                    </a:lnTo>
                    <a:lnTo>
                      <a:pt x="43877" y="7689"/>
                    </a:lnTo>
                    <a:lnTo>
                      <a:pt x="44117" y="8650"/>
                    </a:lnTo>
                    <a:lnTo>
                      <a:pt x="44358" y="9759"/>
                    </a:lnTo>
                    <a:lnTo>
                      <a:pt x="44518" y="10942"/>
                    </a:lnTo>
                    <a:lnTo>
                      <a:pt x="44639" y="11756"/>
                    </a:lnTo>
                    <a:lnTo>
                      <a:pt x="44879" y="12051"/>
                    </a:lnTo>
                    <a:lnTo>
                      <a:pt x="45120" y="11903"/>
                    </a:lnTo>
                    <a:lnTo>
                      <a:pt x="45280" y="11903"/>
                    </a:lnTo>
                    <a:lnTo>
                      <a:pt x="45441" y="11756"/>
                    </a:lnTo>
                    <a:lnTo>
                      <a:pt x="45561" y="11756"/>
                    </a:lnTo>
                    <a:lnTo>
                      <a:pt x="45721" y="11608"/>
                    </a:lnTo>
                    <a:lnTo>
                      <a:pt x="45802" y="11460"/>
                    </a:lnTo>
                    <a:lnTo>
                      <a:pt x="45802" y="11238"/>
                    </a:lnTo>
                    <a:lnTo>
                      <a:pt x="45802" y="11090"/>
                    </a:lnTo>
                    <a:lnTo>
                      <a:pt x="45721" y="10646"/>
                    </a:lnTo>
                    <a:lnTo>
                      <a:pt x="45521" y="9907"/>
                    </a:lnTo>
                    <a:lnTo>
                      <a:pt x="45280" y="8798"/>
                    </a:lnTo>
                    <a:lnTo>
                      <a:pt x="45040" y="7689"/>
                    </a:lnTo>
                    <a:lnTo>
                      <a:pt x="44799" y="6358"/>
                    </a:lnTo>
                    <a:lnTo>
                      <a:pt x="44719" y="5397"/>
                    </a:lnTo>
                    <a:lnTo>
                      <a:pt x="44879" y="4658"/>
                    </a:lnTo>
                    <a:lnTo>
                      <a:pt x="45200" y="4214"/>
                    </a:lnTo>
                    <a:lnTo>
                      <a:pt x="45561" y="4362"/>
                    </a:lnTo>
                    <a:lnTo>
                      <a:pt x="45882" y="4658"/>
                    </a:lnTo>
                    <a:lnTo>
                      <a:pt x="46283" y="4658"/>
                    </a:lnTo>
                    <a:lnTo>
                      <a:pt x="46564" y="4510"/>
                    </a:lnTo>
                    <a:lnTo>
                      <a:pt x="46965" y="4805"/>
                    </a:lnTo>
                    <a:lnTo>
                      <a:pt x="47446" y="5397"/>
                    </a:lnTo>
                    <a:lnTo>
                      <a:pt x="47727" y="5841"/>
                    </a:lnTo>
                    <a:lnTo>
                      <a:pt x="48048" y="6062"/>
                    </a:lnTo>
                    <a:lnTo>
                      <a:pt x="48128" y="5914"/>
                    </a:lnTo>
                    <a:lnTo>
                      <a:pt x="47967" y="5397"/>
                    </a:lnTo>
                    <a:lnTo>
                      <a:pt x="47566" y="4805"/>
                    </a:lnTo>
                    <a:lnTo>
                      <a:pt x="47125" y="4214"/>
                    </a:lnTo>
                    <a:lnTo>
                      <a:pt x="46724" y="3696"/>
                    </a:lnTo>
                    <a:lnTo>
                      <a:pt x="46524" y="3253"/>
                    </a:lnTo>
                    <a:lnTo>
                      <a:pt x="46564" y="2957"/>
                    </a:lnTo>
                    <a:lnTo>
                      <a:pt x="47045" y="2513"/>
                    </a:lnTo>
                    <a:lnTo>
                      <a:pt x="47647" y="2144"/>
                    </a:lnTo>
                    <a:lnTo>
                      <a:pt x="48449" y="1996"/>
                    </a:lnTo>
                    <a:close/>
                    <a:moveTo>
                      <a:pt x="82339" y="1848"/>
                    </a:moveTo>
                    <a:lnTo>
                      <a:pt x="82780" y="1996"/>
                    </a:lnTo>
                    <a:lnTo>
                      <a:pt x="83342" y="2292"/>
                    </a:lnTo>
                    <a:lnTo>
                      <a:pt x="83863" y="2513"/>
                    </a:lnTo>
                    <a:lnTo>
                      <a:pt x="84344" y="2513"/>
                    </a:lnTo>
                    <a:lnTo>
                      <a:pt x="84946" y="2513"/>
                    </a:lnTo>
                    <a:lnTo>
                      <a:pt x="85628" y="2809"/>
                    </a:lnTo>
                    <a:lnTo>
                      <a:pt x="86390" y="3548"/>
                    </a:lnTo>
                    <a:lnTo>
                      <a:pt x="87112" y="4214"/>
                    </a:lnTo>
                    <a:lnTo>
                      <a:pt x="87553" y="4953"/>
                    </a:lnTo>
                    <a:lnTo>
                      <a:pt x="87794" y="5693"/>
                    </a:lnTo>
                    <a:lnTo>
                      <a:pt x="87633" y="5914"/>
                    </a:lnTo>
                    <a:lnTo>
                      <a:pt x="87272" y="6210"/>
                    </a:lnTo>
                    <a:lnTo>
                      <a:pt x="86791" y="6210"/>
                    </a:lnTo>
                    <a:lnTo>
                      <a:pt x="86189" y="6210"/>
                    </a:lnTo>
                    <a:lnTo>
                      <a:pt x="85548" y="6210"/>
                    </a:lnTo>
                    <a:lnTo>
                      <a:pt x="85026" y="6210"/>
                    </a:lnTo>
                    <a:lnTo>
                      <a:pt x="84545" y="6654"/>
                    </a:lnTo>
                    <a:lnTo>
                      <a:pt x="84024" y="6950"/>
                    </a:lnTo>
                    <a:lnTo>
                      <a:pt x="83462" y="7097"/>
                    </a:lnTo>
                    <a:lnTo>
                      <a:pt x="83021" y="6802"/>
                    </a:lnTo>
                    <a:lnTo>
                      <a:pt x="82620" y="6210"/>
                    </a:lnTo>
                    <a:lnTo>
                      <a:pt x="82459" y="5397"/>
                    </a:lnTo>
                    <a:lnTo>
                      <a:pt x="82419" y="4510"/>
                    </a:lnTo>
                    <a:lnTo>
                      <a:pt x="82098" y="3992"/>
                    </a:lnTo>
                    <a:lnTo>
                      <a:pt x="81778" y="3548"/>
                    </a:lnTo>
                    <a:lnTo>
                      <a:pt x="81617" y="2957"/>
                    </a:lnTo>
                    <a:lnTo>
                      <a:pt x="81697" y="2292"/>
                    </a:lnTo>
                    <a:lnTo>
                      <a:pt x="81938" y="1848"/>
                    </a:lnTo>
                    <a:lnTo>
                      <a:pt x="82339" y="1848"/>
                    </a:lnTo>
                    <a:close/>
                    <a:moveTo>
                      <a:pt x="75401" y="1700"/>
                    </a:moveTo>
                    <a:lnTo>
                      <a:pt x="75922" y="1848"/>
                    </a:lnTo>
                    <a:lnTo>
                      <a:pt x="76082" y="2144"/>
                    </a:lnTo>
                    <a:lnTo>
                      <a:pt x="76002" y="2661"/>
                    </a:lnTo>
                    <a:lnTo>
                      <a:pt x="75681" y="2957"/>
                    </a:lnTo>
                    <a:lnTo>
                      <a:pt x="75240" y="3548"/>
                    </a:lnTo>
                    <a:lnTo>
                      <a:pt x="74679" y="4362"/>
                    </a:lnTo>
                    <a:lnTo>
                      <a:pt x="74077" y="5841"/>
                    </a:lnTo>
                    <a:lnTo>
                      <a:pt x="73836" y="6950"/>
                    </a:lnTo>
                    <a:lnTo>
                      <a:pt x="73997" y="7911"/>
                    </a:lnTo>
                    <a:lnTo>
                      <a:pt x="74157" y="8650"/>
                    </a:lnTo>
                    <a:lnTo>
                      <a:pt x="74237" y="9390"/>
                    </a:lnTo>
                    <a:lnTo>
                      <a:pt x="74157" y="10203"/>
                    </a:lnTo>
                    <a:lnTo>
                      <a:pt x="74318" y="11090"/>
                    </a:lnTo>
                    <a:lnTo>
                      <a:pt x="74558" y="11608"/>
                    </a:lnTo>
                    <a:lnTo>
                      <a:pt x="74919" y="12199"/>
                    </a:lnTo>
                    <a:lnTo>
                      <a:pt x="75320" y="12791"/>
                    </a:lnTo>
                    <a:lnTo>
                      <a:pt x="75762" y="13086"/>
                    </a:lnTo>
                    <a:lnTo>
                      <a:pt x="76243" y="13308"/>
                    </a:lnTo>
                    <a:lnTo>
                      <a:pt x="76483" y="13160"/>
                    </a:lnTo>
                    <a:lnTo>
                      <a:pt x="76564" y="12791"/>
                    </a:lnTo>
                    <a:lnTo>
                      <a:pt x="76483" y="12051"/>
                    </a:lnTo>
                    <a:lnTo>
                      <a:pt x="76243" y="11756"/>
                    </a:lnTo>
                    <a:lnTo>
                      <a:pt x="75842" y="11460"/>
                    </a:lnTo>
                    <a:lnTo>
                      <a:pt x="75481" y="11312"/>
                    </a:lnTo>
                    <a:lnTo>
                      <a:pt x="75160" y="10942"/>
                    </a:lnTo>
                    <a:lnTo>
                      <a:pt x="75080" y="10351"/>
                    </a:lnTo>
                    <a:lnTo>
                      <a:pt x="75240" y="9907"/>
                    </a:lnTo>
                    <a:lnTo>
                      <a:pt x="75641" y="9390"/>
                    </a:lnTo>
                    <a:lnTo>
                      <a:pt x="75842" y="8946"/>
                    </a:lnTo>
                    <a:lnTo>
                      <a:pt x="75842" y="8650"/>
                    </a:lnTo>
                    <a:lnTo>
                      <a:pt x="75641" y="8059"/>
                    </a:lnTo>
                    <a:lnTo>
                      <a:pt x="75320" y="7541"/>
                    </a:lnTo>
                    <a:lnTo>
                      <a:pt x="75160" y="6802"/>
                    </a:lnTo>
                    <a:lnTo>
                      <a:pt x="75160" y="5841"/>
                    </a:lnTo>
                    <a:lnTo>
                      <a:pt x="75481" y="4953"/>
                    </a:lnTo>
                    <a:lnTo>
                      <a:pt x="76002" y="4214"/>
                    </a:lnTo>
                    <a:lnTo>
                      <a:pt x="76684" y="3844"/>
                    </a:lnTo>
                    <a:lnTo>
                      <a:pt x="77326" y="3548"/>
                    </a:lnTo>
                    <a:lnTo>
                      <a:pt x="77927" y="3253"/>
                    </a:lnTo>
                    <a:lnTo>
                      <a:pt x="78328" y="2809"/>
                    </a:lnTo>
                    <a:lnTo>
                      <a:pt x="78609" y="2365"/>
                    </a:lnTo>
                    <a:lnTo>
                      <a:pt x="79171" y="1996"/>
                    </a:lnTo>
                    <a:lnTo>
                      <a:pt x="79692" y="1848"/>
                    </a:lnTo>
                    <a:lnTo>
                      <a:pt x="80254" y="1848"/>
                    </a:lnTo>
                    <a:lnTo>
                      <a:pt x="80614" y="2292"/>
                    </a:lnTo>
                    <a:lnTo>
                      <a:pt x="80935" y="2809"/>
                    </a:lnTo>
                    <a:lnTo>
                      <a:pt x="81336" y="4140"/>
                    </a:lnTo>
                    <a:lnTo>
                      <a:pt x="81617" y="4953"/>
                    </a:lnTo>
                    <a:lnTo>
                      <a:pt x="81938" y="5841"/>
                    </a:lnTo>
                    <a:lnTo>
                      <a:pt x="81938" y="6506"/>
                    </a:lnTo>
                    <a:lnTo>
                      <a:pt x="81858" y="7393"/>
                    </a:lnTo>
                    <a:lnTo>
                      <a:pt x="81778" y="8207"/>
                    </a:lnTo>
                    <a:lnTo>
                      <a:pt x="81697" y="9242"/>
                    </a:lnTo>
                    <a:lnTo>
                      <a:pt x="81697" y="9759"/>
                    </a:lnTo>
                    <a:lnTo>
                      <a:pt x="81858" y="10055"/>
                    </a:lnTo>
                    <a:lnTo>
                      <a:pt x="82179" y="9759"/>
                    </a:lnTo>
                    <a:lnTo>
                      <a:pt x="82620" y="9390"/>
                    </a:lnTo>
                    <a:lnTo>
                      <a:pt x="83101" y="8946"/>
                    </a:lnTo>
                    <a:lnTo>
                      <a:pt x="83542" y="8502"/>
                    </a:lnTo>
                    <a:lnTo>
                      <a:pt x="83863" y="8354"/>
                    </a:lnTo>
                    <a:lnTo>
                      <a:pt x="84104" y="8650"/>
                    </a:lnTo>
                    <a:lnTo>
                      <a:pt x="84104" y="9094"/>
                    </a:lnTo>
                    <a:lnTo>
                      <a:pt x="84264" y="9390"/>
                    </a:lnTo>
                    <a:lnTo>
                      <a:pt x="84344" y="9611"/>
                    </a:lnTo>
                    <a:lnTo>
                      <a:pt x="84465" y="9759"/>
                    </a:lnTo>
                    <a:lnTo>
                      <a:pt x="84625" y="9907"/>
                    </a:lnTo>
                    <a:lnTo>
                      <a:pt x="84786" y="9907"/>
                    </a:lnTo>
                    <a:lnTo>
                      <a:pt x="84866" y="9759"/>
                    </a:lnTo>
                    <a:lnTo>
                      <a:pt x="84946" y="9463"/>
                    </a:lnTo>
                    <a:lnTo>
                      <a:pt x="84946" y="9242"/>
                    </a:lnTo>
                    <a:lnTo>
                      <a:pt x="85026" y="8502"/>
                    </a:lnTo>
                    <a:lnTo>
                      <a:pt x="85347" y="7763"/>
                    </a:lnTo>
                    <a:lnTo>
                      <a:pt x="85868" y="7393"/>
                    </a:lnTo>
                    <a:lnTo>
                      <a:pt x="86390" y="7097"/>
                    </a:lnTo>
                    <a:lnTo>
                      <a:pt x="86871" y="7245"/>
                    </a:lnTo>
                    <a:lnTo>
                      <a:pt x="87473" y="7393"/>
                    </a:lnTo>
                    <a:lnTo>
                      <a:pt x="88195" y="7541"/>
                    </a:lnTo>
                    <a:lnTo>
                      <a:pt x="88796" y="7911"/>
                    </a:lnTo>
                    <a:lnTo>
                      <a:pt x="89197" y="8502"/>
                    </a:lnTo>
                    <a:lnTo>
                      <a:pt x="89237" y="9242"/>
                    </a:lnTo>
                    <a:lnTo>
                      <a:pt x="89318" y="9907"/>
                    </a:lnTo>
                    <a:lnTo>
                      <a:pt x="89558" y="10203"/>
                    </a:lnTo>
                    <a:lnTo>
                      <a:pt x="90040" y="10351"/>
                    </a:lnTo>
                    <a:lnTo>
                      <a:pt x="90481" y="10499"/>
                    </a:lnTo>
                    <a:lnTo>
                      <a:pt x="90802" y="10646"/>
                    </a:lnTo>
                    <a:lnTo>
                      <a:pt x="90962" y="11090"/>
                    </a:lnTo>
                    <a:lnTo>
                      <a:pt x="91042" y="11608"/>
                    </a:lnTo>
                    <a:lnTo>
                      <a:pt x="91243" y="12347"/>
                    </a:lnTo>
                    <a:lnTo>
                      <a:pt x="91644" y="13086"/>
                    </a:lnTo>
                    <a:lnTo>
                      <a:pt x="91965" y="13456"/>
                    </a:lnTo>
                    <a:lnTo>
                      <a:pt x="92245" y="13604"/>
                    </a:lnTo>
                    <a:lnTo>
                      <a:pt x="92486" y="13308"/>
                    </a:lnTo>
                    <a:lnTo>
                      <a:pt x="92807" y="12791"/>
                    </a:lnTo>
                    <a:lnTo>
                      <a:pt x="93328" y="12495"/>
                    </a:lnTo>
                    <a:lnTo>
                      <a:pt x="93810" y="12495"/>
                    </a:lnTo>
                    <a:lnTo>
                      <a:pt x="94251" y="12791"/>
                    </a:lnTo>
                    <a:lnTo>
                      <a:pt x="94572" y="13160"/>
                    </a:lnTo>
                    <a:lnTo>
                      <a:pt x="94572" y="13604"/>
                    </a:lnTo>
                    <a:lnTo>
                      <a:pt x="94491" y="14048"/>
                    </a:lnTo>
                    <a:lnTo>
                      <a:pt x="94331" y="14343"/>
                    </a:lnTo>
                    <a:lnTo>
                      <a:pt x="94171" y="14787"/>
                    </a:lnTo>
                    <a:lnTo>
                      <a:pt x="93970" y="14861"/>
                    </a:lnTo>
                    <a:lnTo>
                      <a:pt x="93649" y="15157"/>
                    </a:lnTo>
                    <a:lnTo>
                      <a:pt x="93409" y="15157"/>
                    </a:lnTo>
                    <a:lnTo>
                      <a:pt x="93248" y="15304"/>
                    </a:lnTo>
                    <a:lnTo>
                      <a:pt x="93168" y="15452"/>
                    </a:lnTo>
                    <a:lnTo>
                      <a:pt x="93168" y="15600"/>
                    </a:lnTo>
                    <a:lnTo>
                      <a:pt x="93168" y="15748"/>
                    </a:lnTo>
                    <a:lnTo>
                      <a:pt x="93248" y="16044"/>
                    </a:lnTo>
                    <a:lnTo>
                      <a:pt x="93409" y="16044"/>
                    </a:lnTo>
                    <a:lnTo>
                      <a:pt x="93569" y="16192"/>
                    </a:lnTo>
                    <a:lnTo>
                      <a:pt x="93729" y="16192"/>
                    </a:lnTo>
                    <a:lnTo>
                      <a:pt x="93890" y="16044"/>
                    </a:lnTo>
                    <a:lnTo>
                      <a:pt x="94251" y="15600"/>
                    </a:lnTo>
                    <a:lnTo>
                      <a:pt x="94732" y="15157"/>
                    </a:lnTo>
                    <a:lnTo>
                      <a:pt x="95093" y="15009"/>
                    </a:lnTo>
                    <a:lnTo>
                      <a:pt x="95494" y="15009"/>
                    </a:lnTo>
                    <a:lnTo>
                      <a:pt x="95655" y="15304"/>
                    </a:lnTo>
                    <a:lnTo>
                      <a:pt x="95655" y="15748"/>
                    </a:lnTo>
                    <a:lnTo>
                      <a:pt x="95655" y="16044"/>
                    </a:lnTo>
                    <a:lnTo>
                      <a:pt x="95815" y="16340"/>
                    </a:lnTo>
                    <a:lnTo>
                      <a:pt x="95895" y="16487"/>
                    </a:lnTo>
                    <a:lnTo>
                      <a:pt x="96096" y="16635"/>
                    </a:lnTo>
                    <a:lnTo>
                      <a:pt x="96256" y="16635"/>
                    </a:lnTo>
                    <a:lnTo>
                      <a:pt x="96577" y="16487"/>
                    </a:lnTo>
                    <a:lnTo>
                      <a:pt x="97098" y="16487"/>
                    </a:lnTo>
                    <a:lnTo>
                      <a:pt x="97740" y="16635"/>
                    </a:lnTo>
                    <a:lnTo>
                      <a:pt x="98262" y="16857"/>
                    </a:lnTo>
                    <a:lnTo>
                      <a:pt x="98663" y="17301"/>
                    </a:lnTo>
                    <a:lnTo>
                      <a:pt x="98663" y="17744"/>
                    </a:lnTo>
                    <a:lnTo>
                      <a:pt x="98582" y="18040"/>
                    </a:lnTo>
                    <a:lnTo>
                      <a:pt x="98422" y="18410"/>
                    </a:lnTo>
                    <a:lnTo>
                      <a:pt x="98342" y="18706"/>
                    </a:lnTo>
                    <a:lnTo>
                      <a:pt x="98262" y="19001"/>
                    </a:lnTo>
                    <a:lnTo>
                      <a:pt x="98262" y="19297"/>
                    </a:lnTo>
                    <a:lnTo>
                      <a:pt x="98262" y="19593"/>
                    </a:lnTo>
                    <a:lnTo>
                      <a:pt x="98342" y="19741"/>
                    </a:lnTo>
                    <a:lnTo>
                      <a:pt x="98422" y="19741"/>
                    </a:lnTo>
                    <a:lnTo>
                      <a:pt x="98582" y="19741"/>
                    </a:lnTo>
                    <a:lnTo>
                      <a:pt x="98743" y="19445"/>
                    </a:lnTo>
                    <a:lnTo>
                      <a:pt x="98903" y="19297"/>
                    </a:lnTo>
                    <a:lnTo>
                      <a:pt x="98943" y="19001"/>
                    </a:lnTo>
                    <a:lnTo>
                      <a:pt x="99104" y="18853"/>
                    </a:lnTo>
                    <a:lnTo>
                      <a:pt x="99184" y="18706"/>
                    </a:lnTo>
                    <a:lnTo>
                      <a:pt x="99425" y="18853"/>
                    </a:lnTo>
                    <a:lnTo>
                      <a:pt x="99585" y="19001"/>
                    </a:lnTo>
                    <a:lnTo>
                      <a:pt x="99745" y="19297"/>
                    </a:lnTo>
                    <a:lnTo>
                      <a:pt x="99906" y="19593"/>
                    </a:lnTo>
                    <a:lnTo>
                      <a:pt x="100026" y="19889"/>
                    </a:lnTo>
                    <a:lnTo>
                      <a:pt x="100106" y="20184"/>
                    </a:lnTo>
                    <a:lnTo>
                      <a:pt x="100187" y="20406"/>
                    </a:lnTo>
                    <a:lnTo>
                      <a:pt x="100187" y="20702"/>
                    </a:lnTo>
                    <a:lnTo>
                      <a:pt x="100106" y="20998"/>
                    </a:lnTo>
                    <a:lnTo>
                      <a:pt x="99946" y="21146"/>
                    </a:lnTo>
                    <a:lnTo>
                      <a:pt x="99826" y="21293"/>
                    </a:lnTo>
                    <a:lnTo>
                      <a:pt x="99665" y="21293"/>
                    </a:lnTo>
                    <a:lnTo>
                      <a:pt x="99505" y="21441"/>
                    </a:lnTo>
                    <a:lnTo>
                      <a:pt x="99425" y="21589"/>
                    </a:lnTo>
                    <a:lnTo>
                      <a:pt x="99344" y="21737"/>
                    </a:lnTo>
                    <a:lnTo>
                      <a:pt x="99344" y="21959"/>
                    </a:lnTo>
                    <a:lnTo>
                      <a:pt x="99505" y="22402"/>
                    </a:lnTo>
                    <a:lnTo>
                      <a:pt x="99826" y="22550"/>
                    </a:lnTo>
                    <a:lnTo>
                      <a:pt x="100267" y="22698"/>
                    </a:lnTo>
                    <a:lnTo>
                      <a:pt x="100668" y="22698"/>
                    </a:lnTo>
                    <a:lnTo>
                      <a:pt x="100868" y="22994"/>
                    </a:lnTo>
                    <a:lnTo>
                      <a:pt x="100868" y="23438"/>
                    </a:lnTo>
                    <a:lnTo>
                      <a:pt x="100668" y="23807"/>
                    </a:lnTo>
                    <a:lnTo>
                      <a:pt x="100267" y="23807"/>
                    </a:lnTo>
                    <a:lnTo>
                      <a:pt x="99906" y="23733"/>
                    </a:lnTo>
                    <a:lnTo>
                      <a:pt x="99505" y="23733"/>
                    </a:lnTo>
                    <a:lnTo>
                      <a:pt x="99184" y="23733"/>
                    </a:lnTo>
                    <a:lnTo>
                      <a:pt x="99024" y="24251"/>
                    </a:lnTo>
                    <a:lnTo>
                      <a:pt x="99104" y="25286"/>
                    </a:lnTo>
                    <a:lnTo>
                      <a:pt x="99585" y="26099"/>
                    </a:lnTo>
                    <a:lnTo>
                      <a:pt x="100187" y="26691"/>
                    </a:lnTo>
                    <a:lnTo>
                      <a:pt x="100828" y="26987"/>
                    </a:lnTo>
                    <a:lnTo>
                      <a:pt x="101430" y="27356"/>
                    </a:lnTo>
                    <a:lnTo>
                      <a:pt x="102112" y="27948"/>
                    </a:lnTo>
                    <a:lnTo>
                      <a:pt x="102754" y="28539"/>
                    </a:lnTo>
                    <a:lnTo>
                      <a:pt x="103195" y="28539"/>
                    </a:lnTo>
                    <a:lnTo>
                      <a:pt x="103756" y="28539"/>
                    </a:lnTo>
                    <a:lnTo>
                      <a:pt x="104358" y="28983"/>
                    </a:lnTo>
                    <a:lnTo>
                      <a:pt x="104959" y="29648"/>
                    </a:lnTo>
                    <a:lnTo>
                      <a:pt x="105441" y="30388"/>
                    </a:lnTo>
                    <a:lnTo>
                      <a:pt x="105601" y="30905"/>
                    </a:lnTo>
                    <a:lnTo>
                      <a:pt x="105681" y="31201"/>
                    </a:lnTo>
                    <a:lnTo>
                      <a:pt x="105681" y="31497"/>
                    </a:lnTo>
                    <a:lnTo>
                      <a:pt x="105721" y="31792"/>
                    </a:lnTo>
                    <a:lnTo>
                      <a:pt x="105802" y="32088"/>
                    </a:lnTo>
                    <a:lnTo>
                      <a:pt x="105962" y="32384"/>
                    </a:lnTo>
                    <a:lnTo>
                      <a:pt x="106203" y="32680"/>
                    </a:lnTo>
                    <a:lnTo>
                      <a:pt x="106443" y="32754"/>
                    </a:lnTo>
                    <a:lnTo>
                      <a:pt x="106724" y="32754"/>
                    </a:lnTo>
                    <a:lnTo>
                      <a:pt x="107366" y="32754"/>
                    </a:lnTo>
                    <a:lnTo>
                      <a:pt x="107887" y="33197"/>
                    </a:lnTo>
                    <a:lnTo>
                      <a:pt x="108368" y="33641"/>
                    </a:lnTo>
                    <a:lnTo>
                      <a:pt x="108529" y="34085"/>
                    </a:lnTo>
                    <a:lnTo>
                      <a:pt x="108288" y="34454"/>
                    </a:lnTo>
                    <a:lnTo>
                      <a:pt x="107727" y="35046"/>
                    </a:lnTo>
                    <a:lnTo>
                      <a:pt x="107125" y="35933"/>
                    </a:lnTo>
                    <a:lnTo>
                      <a:pt x="106724" y="36746"/>
                    </a:lnTo>
                    <a:lnTo>
                      <a:pt x="106604" y="37781"/>
                    </a:lnTo>
                    <a:lnTo>
                      <a:pt x="106443" y="38151"/>
                    </a:lnTo>
                    <a:lnTo>
                      <a:pt x="106203" y="38299"/>
                    </a:lnTo>
                    <a:lnTo>
                      <a:pt x="105721" y="38447"/>
                    </a:lnTo>
                    <a:lnTo>
                      <a:pt x="105441" y="38595"/>
                    </a:lnTo>
                    <a:lnTo>
                      <a:pt x="105200" y="39186"/>
                    </a:lnTo>
                    <a:lnTo>
                      <a:pt x="105120" y="39778"/>
                    </a:lnTo>
                    <a:lnTo>
                      <a:pt x="104959" y="40295"/>
                    </a:lnTo>
                    <a:lnTo>
                      <a:pt x="104799" y="40591"/>
                    </a:lnTo>
                    <a:lnTo>
                      <a:pt x="104598" y="40739"/>
                    </a:lnTo>
                    <a:lnTo>
                      <a:pt x="104278" y="40443"/>
                    </a:lnTo>
                    <a:lnTo>
                      <a:pt x="103756" y="39778"/>
                    </a:lnTo>
                    <a:lnTo>
                      <a:pt x="103034" y="38447"/>
                    </a:lnTo>
                    <a:lnTo>
                      <a:pt x="102593" y="37486"/>
                    </a:lnTo>
                    <a:lnTo>
                      <a:pt x="102272" y="36598"/>
                    </a:lnTo>
                    <a:lnTo>
                      <a:pt x="101831" y="36303"/>
                    </a:lnTo>
                    <a:lnTo>
                      <a:pt x="101350" y="36081"/>
                    </a:lnTo>
                    <a:lnTo>
                      <a:pt x="100949" y="35489"/>
                    </a:lnTo>
                    <a:lnTo>
                      <a:pt x="100588" y="34898"/>
                    </a:lnTo>
                    <a:lnTo>
                      <a:pt x="100187" y="34750"/>
                    </a:lnTo>
                    <a:lnTo>
                      <a:pt x="99906" y="35046"/>
                    </a:lnTo>
                    <a:lnTo>
                      <a:pt x="99665" y="35785"/>
                    </a:lnTo>
                    <a:lnTo>
                      <a:pt x="99745" y="36303"/>
                    </a:lnTo>
                    <a:lnTo>
                      <a:pt x="99826" y="36894"/>
                    </a:lnTo>
                    <a:lnTo>
                      <a:pt x="99826" y="37338"/>
                    </a:lnTo>
                    <a:lnTo>
                      <a:pt x="99505" y="37781"/>
                    </a:lnTo>
                    <a:lnTo>
                      <a:pt x="99344" y="38151"/>
                    </a:lnTo>
                    <a:lnTo>
                      <a:pt x="99505" y="38890"/>
                    </a:lnTo>
                    <a:lnTo>
                      <a:pt x="99826" y="39630"/>
                    </a:lnTo>
                    <a:lnTo>
                      <a:pt x="100267" y="40295"/>
                    </a:lnTo>
                    <a:lnTo>
                      <a:pt x="100828" y="40887"/>
                    </a:lnTo>
                    <a:lnTo>
                      <a:pt x="101270" y="41478"/>
                    </a:lnTo>
                    <a:lnTo>
                      <a:pt x="101751" y="41626"/>
                    </a:lnTo>
                    <a:lnTo>
                      <a:pt x="102272" y="41848"/>
                    </a:lnTo>
                    <a:lnTo>
                      <a:pt x="102754" y="42735"/>
                    </a:lnTo>
                    <a:lnTo>
                      <a:pt x="102954" y="43844"/>
                    </a:lnTo>
                    <a:lnTo>
                      <a:pt x="103114" y="45027"/>
                    </a:lnTo>
                    <a:lnTo>
                      <a:pt x="103195" y="45545"/>
                    </a:lnTo>
                    <a:lnTo>
                      <a:pt x="103435" y="45841"/>
                    </a:lnTo>
                    <a:lnTo>
                      <a:pt x="103676" y="46136"/>
                    </a:lnTo>
                    <a:lnTo>
                      <a:pt x="103877" y="46432"/>
                    </a:lnTo>
                    <a:lnTo>
                      <a:pt x="104037" y="46728"/>
                    </a:lnTo>
                    <a:lnTo>
                      <a:pt x="104037" y="47097"/>
                    </a:lnTo>
                    <a:lnTo>
                      <a:pt x="103796" y="47837"/>
                    </a:lnTo>
                    <a:lnTo>
                      <a:pt x="103195" y="48724"/>
                    </a:lnTo>
                    <a:lnTo>
                      <a:pt x="102513" y="49094"/>
                    </a:lnTo>
                    <a:lnTo>
                      <a:pt x="101751" y="48798"/>
                    </a:lnTo>
                    <a:lnTo>
                      <a:pt x="100868" y="48280"/>
                    </a:lnTo>
                    <a:lnTo>
                      <a:pt x="100187" y="47393"/>
                    </a:lnTo>
                    <a:lnTo>
                      <a:pt x="99585" y="46728"/>
                    </a:lnTo>
                    <a:lnTo>
                      <a:pt x="98943" y="46432"/>
                    </a:lnTo>
                    <a:lnTo>
                      <a:pt x="98422" y="46284"/>
                    </a:lnTo>
                    <a:lnTo>
                      <a:pt x="98021" y="46432"/>
                    </a:lnTo>
                    <a:lnTo>
                      <a:pt x="97901" y="46580"/>
                    </a:lnTo>
                    <a:lnTo>
                      <a:pt x="98101" y="46728"/>
                    </a:lnTo>
                    <a:lnTo>
                      <a:pt x="98582" y="47097"/>
                    </a:lnTo>
                    <a:lnTo>
                      <a:pt x="99104" y="47837"/>
                    </a:lnTo>
                    <a:lnTo>
                      <a:pt x="99826" y="48798"/>
                    </a:lnTo>
                    <a:lnTo>
                      <a:pt x="100427" y="49833"/>
                    </a:lnTo>
                    <a:lnTo>
                      <a:pt x="100949" y="50942"/>
                    </a:lnTo>
                    <a:lnTo>
                      <a:pt x="101430" y="51977"/>
                    </a:lnTo>
                    <a:lnTo>
                      <a:pt x="101671" y="52791"/>
                    </a:lnTo>
                    <a:lnTo>
                      <a:pt x="101671" y="53382"/>
                    </a:lnTo>
                    <a:lnTo>
                      <a:pt x="101350" y="53678"/>
                    </a:lnTo>
                    <a:lnTo>
                      <a:pt x="100828" y="53530"/>
                    </a:lnTo>
                    <a:lnTo>
                      <a:pt x="100026" y="53086"/>
                    </a:lnTo>
                    <a:lnTo>
                      <a:pt x="99264" y="52347"/>
                    </a:lnTo>
                    <a:lnTo>
                      <a:pt x="98582" y="51829"/>
                    </a:lnTo>
                    <a:lnTo>
                      <a:pt x="97901" y="51090"/>
                    </a:lnTo>
                    <a:lnTo>
                      <a:pt x="97500" y="50425"/>
                    </a:lnTo>
                    <a:lnTo>
                      <a:pt x="96978" y="49833"/>
                    </a:lnTo>
                    <a:lnTo>
                      <a:pt x="96176" y="49537"/>
                    </a:lnTo>
                    <a:lnTo>
                      <a:pt x="95414" y="49390"/>
                    </a:lnTo>
                    <a:lnTo>
                      <a:pt x="94732" y="49094"/>
                    </a:lnTo>
                    <a:lnTo>
                      <a:pt x="94251" y="48576"/>
                    </a:lnTo>
                    <a:lnTo>
                      <a:pt x="94050" y="47837"/>
                    </a:lnTo>
                    <a:lnTo>
                      <a:pt x="93970" y="47245"/>
                    </a:lnTo>
                    <a:lnTo>
                      <a:pt x="93970" y="46580"/>
                    </a:lnTo>
                    <a:lnTo>
                      <a:pt x="93970" y="45988"/>
                    </a:lnTo>
                    <a:lnTo>
                      <a:pt x="93810" y="45545"/>
                    </a:lnTo>
                    <a:lnTo>
                      <a:pt x="93489" y="45249"/>
                    </a:lnTo>
                    <a:lnTo>
                      <a:pt x="93048" y="45027"/>
                    </a:lnTo>
                    <a:lnTo>
                      <a:pt x="92727" y="44436"/>
                    </a:lnTo>
                    <a:lnTo>
                      <a:pt x="92486" y="43696"/>
                    </a:lnTo>
                    <a:lnTo>
                      <a:pt x="92245" y="43179"/>
                    </a:lnTo>
                    <a:lnTo>
                      <a:pt x="91885" y="42735"/>
                    </a:lnTo>
                    <a:lnTo>
                      <a:pt x="91403" y="42587"/>
                    </a:lnTo>
                    <a:lnTo>
                      <a:pt x="90882" y="42439"/>
                    </a:lnTo>
                    <a:lnTo>
                      <a:pt x="90401" y="42292"/>
                    </a:lnTo>
                    <a:lnTo>
                      <a:pt x="90040" y="42587"/>
                    </a:lnTo>
                    <a:lnTo>
                      <a:pt x="89879" y="43031"/>
                    </a:lnTo>
                    <a:lnTo>
                      <a:pt x="89799" y="43548"/>
                    </a:lnTo>
                    <a:lnTo>
                      <a:pt x="89558" y="43696"/>
                    </a:lnTo>
                    <a:lnTo>
                      <a:pt x="89197" y="43548"/>
                    </a:lnTo>
                    <a:lnTo>
                      <a:pt x="88556" y="43401"/>
                    </a:lnTo>
                    <a:lnTo>
                      <a:pt x="87874" y="43401"/>
                    </a:lnTo>
                    <a:lnTo>
                      <a:pt x="87192" y="43696"/>
                    </a:lnTo>
                    <a:lnTo>
                      <a:pt x="86550" y="43844"/>
                    </a:lnTo>
                    <a:lnTo>
                      <a:pt x="86029" y="43696"/>
                    </a:lnTo>
                    <a:lnTo>
                      <a:pt x="85548" y="43327"/>
                    </a:lnTo>
                    <a:lnTo>
                      <a:pt x="85347" y="42439"/>
                    </a:lnTo>
                    <a:lnTo>
                      <a:pt x="85387" y="41626"/>
                    </a:lnTo>
                    <a:lnTo>
                      <a:pt x="85628" y="40887"/>
                    </a:lnTo>
                    <a:lnTo>
                      <a:pt x="85949" y="40295"/>
                    </a:lnTo>
                    <a:lnTo>
                      <a:pt x="86310" y="40147"/>
                    </a:lnTo>
                    <a:lnTo>
                      <a:pt x="86550" y="40000"/>
                    </a:lnTo>
                    <a:lnTo>
                      <a:pt x="86711" y="39778"/>
                    </a:lnTo>
                    <a:lnTo>
                      <a:pt x="86871" y="39482"/>
                    </a:lnTo>
                    <a:lnTo>
                      <a:pt x="87112" y="39186"/>
                    </a:lnTo>
                    <a:lnTo>
                      <a:pt x="87473" y="39186"/>
                    </a:lnTo>
                    <a:lnTo>
                      <a:pt x="88114" y="39482"/>
                    </a:lnTo>
                    <a:lnTo>
                      <a:pt x="89117" y="39852"/>
                    </a:lnTo>
                    <a:lnTo>
                      <a:pt x="90040" y="39778"/>
                    </a:lnTo>
                    <a:lnTo>
                      <a:pt x="90721" y="39482"/>
                    </a:lnTo>
                    <a:lnTo>
                      <a:pt x="91163" y="38890"/>
                    </a:lnTo>
                    <a:lnTo>
                      <a:pt x="91323" y="38299"/>
                    </a:lnTo>
                    <a:lnTo>
                      <a:pt x="91163" y="37634"/>
                    </a:lnTo>
                    <a:lnTo>
                      <a:pt x="90962" y="36894"/>
                    </a:lnTo>
                    <a:lnTo>
                      <a:pt x="90802" y="36229"/>
                    </a:lnTo>
                    <a:lnTo>
                      <a:pt x="90802" y="35489"/>
                    </a:lnTo>
                    <a:lnTo>
                      <a:pt x="91042" y="34750"/>
                    </a:lnTo>
                    <a:lnTo>
                      <a:pt x="91644" y="34085"/>
                    </a:lnTo>
                    <a:lnTo>
                      <a:pt x="92566" y="33789"/>
                    </a:lnTo>
                    <a:lnTo>
                      <a:pt x="93409" y="33937"/>
                    </a:lnTo>
                    <a:lnTo>
                      <a:pt x="94090" y="34454"/>
                    </a:lnTo>
                    <a:lnTo>
                      <a:pt x="94732" y="35046"/>
                    </a:lnTo>
                    <a:lnTo>
                      <a:pt x="95053" y="35785"/>
                    </a:lnTo>
                    <a:lnTo>
                      <a:pt x="95093" y="36303"/>
                    </a:lnTo>
                    <a:lnTo>
                      <a:pt x="95093" y="36598"/>
                    </a:lnTo>
                    <a:lnTo>
                      <a:pt x="95494" y="36598"/>
                    </a:lnTo>
                    <a:lnTo>
                      <a:pt x="95975" y="36303"/>
                    </a:lnTo>
                    <a:lnTo>
                      <a:pt x="96417" y="36081"/>
                    </a:lnTo>
                    <a:lnTo>
                      <a:pt x="96898" y="35637"/>
                    </a:lnTo>
                    <a:lnTo>
                      <a:pt x="97098" y="35046"/>
                    </a:lnTo>
                    <a:lnTo>
                      <a:pt x="97018" y="34602"/>
                    </a:lnTo>
                    <a:lnTo>
                      <a:pt x="96577" y="33789"/>
                    </a:lnTo>
                    <a:lnTo>
                      <a:pt x="96096" y="33049"/>
                    </a:lnTo>
                    <a:lnTo>
                      <a:pt x="95494" y="32680"/>
                    </a:lnTo>
                    <a:lnTo>
                      <a:pt x="94973" y="32754"/>
                    </a:lnTo>
                    <a:lnTo>
                      <a:pt x="94411" y="33197"/>
                    </a:lnTo>
                    <a:lnTo>
                      <a:pt x="93890" y="33345"/>
                    </a:lnTo>
                    <a:lnTo>
                      <a:pt x="93328" y="33493"/>
                    </a:lnTo>
                    <a:lnTo>
                      <a:pt x="92967" y="33345"/>
                    </a:lnTo>
                    <a:lnTo>
                      <a:pt x="92727" y="33049"/>
                    </a:lnTo>
                    <a:lnTo>
                      <a:pt x="92807" y="32384"/>
                    </a:lnTo>
                    <a:lnTo>
                      <a:pt x="93048" y="31349"/>
                    </a:lnTo>
                    <a:lnTo>
                      <a:pt x="93048" y="30092"/>
                    </a:lnTo>
                    <a:lnTo>
                      <a:pt x="92727" y="28835"/>
                    </a:lnTo>
                    <a:lnTo>
                      <a:pt x="92245" y="27504"/>
                    </a:lnTo>
                    <a:lnTo>
                      <a:pt x="91724" y="26691"/>
                    </a:lnTo>
                    <a:lnTo>
                      <a:pt x="91243" y="26247"/>
                    </a:lnTo>
                    <a:lnTo>
                      <a:pt x="90721" y="26395"/>
                    </a:lnTo>
                    <a:lnTo>
                      <a:pt x="90401" y="26247"/>
                    </a:lnTo>
                    <a:lnTo>
                      <a:pt x="90240" y="25656"/>
                    </a:lnTo>
                    <a:lnTo>
                      <a:pt x="90040" y="24842"/>
                    </a:lnTo>
                    <a:lnTo>
                      <a:pt x="89799" y="24103"/>
                    </a:lnTo>
                    <a:lnTo>
                      <a:pt x="89478" y="23955"/>
                    </a:lnTo>
                    <a:lnTo>
                      <a:pt x="89037" y="24103"/>
                    </a:lnTo>
                    <a:lnTo>
                      <a:pt x="88556" y="24547"/>
                    </a:lnTo>
                    <a:lnTo>
                      <a:pt x="88114" y="24990"/>
                    </a:lnTo>
                    <a:lnTo>
                      <a:pt x="87713" y="25286"/>
                    </a:lnTo>
                    <a:lnTo>
                      <a:pt x="87312" y="24990"/>
                    </a:lnTo>
                    <a:lnTo>
                      <a:pt x="87272" y="24695"/>
                    </a:lnTo>
                    <a:lnTo>
                      <a:pt x="87473" y="24251"/>
                    </a:lnTo>
                    <a:lnTo>
                      <a:pt x="87874" y="23955"/>
                    </a:lnTo>
                    <a:lnTo>
                      <a:pt x="88275" y="23733"/>
                    </a:lnTo>
                    <a:lnTo>
                      <a:pt x="88556" y="23290"/>
                    </a:lnTo>
                    <a:lnTo>
                      <a:pt x="88636" y="22994"/>
                    </a:lnTo>
                    <a:lnTo>
                      <a:pt x="88395" y="22402"/>
                    </a:lnTo>
                    <a:lnTo>
                      <a:pt x="87954" y="21885"/>
                    </a:lnTo>
                    <a:lnTo>
                      <a:pt x="87312" y="21441"/>
                    </a:lnTo>
                    <a:lnTo>
                      <a:pt x="86871" y="20850"/>
                    </a:lnTo>
                    <a:lnTo>
                      <a:pt x="86631" y="20406"/>
                    </a:lnTo>
                    <a:lnTo>
                      <a:pt x="86550" y="20184"/>
                    </a:lnTo>
                    <a:lnTo>
                      <a:pt x="86470" y="20036"/>
                    </a:lnTo>
                    <a:lnTo>
                      <a:pt x="86390" y="19889"/>
                    </a:lnTo>
                    <a:lnTo>
                      <a:pt x="86270" y="19741"/>
                    </a:lnTo>
                    <a:lnTo>
                      <a:pt x="86109" y="19593"/>
                    </a:lnTo>
                    <a:lnTo>
                      <a:pt x="86029" y="19445"/>
                    </a:lnTo>
                    <a:lnTo>
                      <a:pt x="85949" y="19149"/>
                    </a:lnTo>
                    <a:lnTo>
                      <a:pt x="85628" y="18558"/>
                    </a:lnTo>
                    <a:lnTo>
                      <a:pt x="85267" y="18040"/>
                    </a:lnTo>
                    <a:lnTo>
                      <a:pt x="84786" y="17744"/>
                    </a:lnTo>
                    <a:lnTo>
                      <a:pt x="84344" y="17301"/>
                    </a:lnTo>
                    <a:lnTo>
                      <a:pt x="84104" y="17153"/>
                    </a:lnTo>
                    <a:lnTo>
                      <a:pt x="83943" y="17153"/>
                    </a:lnTo>
                    <a:lnTo>
                      <a:pt x="83863" y="17301"/>
                    </a:lnTo>
                    <a:lnTo>
                      <a:pt x="83783" y="17597"/>
                    </a:lnTo>
                    <a:lnTo>
                      <a:pt x="83783" y="17892"/>
                    </a:lnTo>
                    <a:lnTo>
                      <a:pt x="83783" y="18188"/>
                    </a:lnTo>
                    <a:lnTo>
                      <a:pt x="83863" y="18336"/>
                    </a:lnTo>
                    <a:lnTo>
                      <a:pt x="84024" y="18410"/>
                    </a:lnTo>
                    <a:lnTo>
                      <a:pt x="84184" y="18706"/>
                    </a:lnTo>
                    <a:lnTo>
                      <a:pt x="84344" y="18853"/>
                    </a:lnTo>
                    <a:lnTo>
                      <a:pt x="84385" y="19149"/>
                    </a:lnTo>
                    <a:lnTo>
                      <a:pt x="84465" y="19445"/>
                    </a:lnTo>
                    <a:lnTo>
                      <a:pt x="84545" y="19593"/>
                    </a:lnTo>
                    <a:lnTo>
                      <a:pt x="84465" y="19889"/>
                    </a:lnTo>
                    <a:lnTo>
                      <a:pt x="84385" y="20036"/>
                    </a:lnTo>
                    <a:lnTo>
                      <a:pt x="84184" y="20036"/>
                    </a:lnTo>
                    <a:lnTo>
                      <a:pt x="83703" y="20036"/>
                    </a:lnTo>
                    <a:lnTo>
                      <a:pt x="83181" y="19741"/>
                    </a:lnTo>
                    <a:lnTo>
                      <a:pt x="82459" y="19445"/>
                    </a:lnTo>
                    <a:lnTo>
                      <a:pt x="81858" y="19297"/>
                    </a:lnTo>
                    <a:lnTo>
                      <a:pt x="81417" y="19149"/>
                    </a:lnTo>
                    <a:lnTo>
                      <a:pt x="81176" y="19297"/>
                    </a:lnTo>
                    <a:lnTo>
                      <a:pt x="80775" y="19889"/>
                    </a:lnTo>
                    <a:lnTo>
                      <a:pt x="80334" y="20258"/>
                    </a:lnTo>
                    <a:lnTo>
                      <a:pt x="79772" y="20406"/>
                    </a:lnTo>
                    <a:lnTo>
                      <a:pt x="79251" y="20184"/>
                    </a:lnTo>
                    <a:lnTo>
                      <a:pt x="78489" y="19889"/>
                    </a:lnTo>
                    <a:lnTo>
                      <a:pt x="77606" y="19593"/>
                    </a:lnTo>
                    <a:lnTo>
                      <a:pt x="76764" y="19445"/>
                    </a:lnTo>
                    <a:lnTo>
                      <a:pt x="75922" y="19445"/>
                    </a:lnTo>
                    <a:lnTo>
                      <a:pt x="75160" y="19297"/>
                    </a:lnTo>
                    <a:lnTo>
                      <a:pt x="74558" y="19149"/>
                    </a:lnTo>
                    <a:lnTo>
                      <a:pt x="74077" y="18558"/>
                    </a:lnTo>
                    <a:lnTo>
                      <a:pt x="73756" y="18040"/>
                    </a:lnTo>
                    <a:lnTo>
                      <a:pt x="73636" y="17892"/>
                    </a:lnTo>
                    <a:lnTo>
                      <a:pt x="73235" y="17892"/>
                    </a:lnTo>
                    <a:lnTo>
                      <a:pt x="72713" y="18040"/>
                    </a:lnTo>
                    <a:lnTo>
                      <a:pt x="72072" y="18040"/>
                    </a:lnTo>
                    <a:lnTo>
                      <a:pt x="71390" y="17744"/>
                    </a:lnTo>
                    <a:lnTo>
                      <a:pt x="70788" y="17005"/>
                    </a:lnTo>
                    <a:lnTo>
                      <a:pt x="70227" y="16340"/>
                    </a:lnTo>
                    <a:lnTo>
                      <a:pt x="70066" y="15600"/>
                    </a:lnTo>
                    <a:lnTo>
                      <a:pt x="70147" y="15157"/>
                    </a:lnTo>
                    <a:lnTo>
                      <a:pt x="70548" y="15009"/>
                    </a:lnTo>
                    <a:lnTo>
                      <a:pt x="70989" y="15009"/>
                    </a:lnTo>
                    <a:lnTo>
                      <a:pt x="71550" y="15157"/>
                    </a:lnTo>
                    <a:lnTo>
                      <a:pt x="72072" y="15304"/>
                    </a:lnTo>
                    <a:lnTo>
                      <a:pt x="72312" y="15304"/>
                    </a:lnTo>
                    <a:lnTo>
                      <a:pt x="72553" y="15304"/>
                    </a:lnTo>
                    <a:lnTo>
                      <a:pt x="72754" y="15157"/>
                    </a:lnTo>
                    <a:lnTo>
                      <a:pt x="72834" y="15157"/>
                    </a:lnTo>
                    <a:lnTo>
                      <a:pt x="72914" y="15009"/>
                    </a:lnTo>
                    <a:lnTo>
                      <a:pt x="72914" y="14787"/>
                    </a:lnTo>
                    <a:lnTo>
                      <a:pt x="72834" y="14639"/>
                    </a:lnTo>
                    <a:lnTo>
                      <a:pt x="72713" y="14491"/>
                    </a:lnTo>
                    <a:lnTo>
                      <a:pt x="72393" y="14195"/>
                    </a:lnTo>
                    <a:lnTo>
                      <a:pt x="71711" y="14048"/>
                    </a:lnTo>
                    <a:lnTo>
                      <a:pt x="70989" y="13900"/>
                    </a:lnTo>
                    <a:lnTo>
                      <a:pt x="70307" y="13752"/>
                    </a:lnTo>
                    <a:lnTo>
                      <a:pt x="69786" y="13604"/>
                    </a:lnTo>
                    <a:lnTo>
                      <a:pt x="69545" y="13160"/>
                    </a:lnTo>
                    <a:lnTo>
                      <a:pt x="69465" y="12495"/>
                    </a:lnTo>
                    <a:lnTo>
                      <a:pt x="69385" y="11312"/>
                    </a:lnTo>
                    <a:lnTo>
                      <a:pt x="69385" y="9759"/>
                    </a:lnTo>
                    <a:lnTo>
                      <a:pt x="69545" y="8059"/>
                    </a:lnTo>
                    <a:lnTo>
                      <a:pt x="69986" y="6358"/>
                    </a:lnTo>
                    <a:lnTo>
                      <a:pt x="70788" y="4658"/>
                    </a:lnTo>
                    <a:lnTo>
                      <a:pt x="71711" y="3401"/>
                    </a:lnTo>
                    <a:lnTo>
                      <a:pt x="72713" y="2513"/>
                    </a:lnTo>
                    <a:lnTo>
                      <a:pt x="73716" y="1996"/>
                    </a:lnTo>
                    <a:lnTo>
                      <a:pt x="74639" y="1700"/>
                    </a:lnTo>
                    <a:lnTo>
                      <a:pt x="75401" y="1700"/>
                    </a:lnTo>
                    <a:close/>
                    <a:moveTo>
                      <a:pt x="64973" y="0"/>
                    </a:moveTo>
                    <a:lnTo>
                      <a:pt x="65534" y="295"/>
                    </a:lnTo>
                    <a:lnTo>
                      <a:pt x="65975" y="591"/>
                    </a:lnTo>
                    <a:lnTo>
                      <a:pt x="66537" y="813"/>
                    </a:lnTo>
                    <a:lnTo>
                      <a:pt x="67139" y="961"/>
                    </a:lnTo>
                    <a:lnTo>
                      <a:pt x="67780" y="813"/>
                    </a:lnTo>
                    <a:lnTo>
                      <a:pt x="68302" y="813"/>
                    </a:lnTo>
                    <a:lnTo>
                      <a:pt x="68622" y="1109"/>
                    </a:lnTo>
                    <a:lnTo>
                      <a:pt x="68703" y="1404"/>
                    </a:lnTo>
                    <a:lnTo>
                      <a:pt x="68622" y="1996"/>
                    </a:lnTo>
                    <a:lnTo>
                      <a:pt x="68221" y="2957"/>
                    </a:lnTo>
                    <a:lnTo>
                      <a:pt x="67860" y="4140"/>
                    </a:lnTo>
                    <a:lnTo>
                      <a:pt x="67379" y="5397"/>
                    </a:lnTo>
                    <a:lnTo>
                      <a:pt x="66938" y="6358"/>
                    </a:lnTo>
                    <a:lnTo>
                      <a:pt x="66617" y="6950"/>
                    </a:lnTo>
                    <a:lnTo>
                      <a:pt x="66216" y="7097"/>
                    </a:lnTo>
                    <a:lnTo>
                      <a:pt x="65695" y="6950"/>
                    </a:lnTo>
                    <a:lnTo>
                      <a:pt x="65053" y="6802"/>
                    </a:lnTo>
                    <a:lnTo>
                      <a:pt x="64532" y="6654"/>
                    </a:lnTo>
                    <a:lnTo>
                      <a:pt x="64291" y="6654"/>
                    </a:lnTo>
                    <a:lnTo>
                      <a:pt x="64211" y="6654"/>
                    </a:lnTo>
                    <a:lnTo>
                      <a:pt x="64131" y="6802"/>
                    </a:lnTo>
                    <a:lnTo>
                      <a:pt x="64131" y="6950"/>
                    </a:lnTo>
                    <a:lnTo>
                      <a:pt x="64211" y="7097"/>
                    </a:lnTo>
                    <a:lnTo>
                      <a:pt x="64291" y="7393"/>
                    </a:lnTo>
                    <a:lnTo>
                      <a:pt x="64451" y="7393"/>
                    </a:lnTo>
                    <a:lnTo>
                      <a:pt x="64612" y="7541"/>
                    </a:lnTo>
                    <a:lnTo>
                      <a:pt x="64692" y="7689"/>
                    </a:lnTo>
                    <a:lnTo>
                      <a:pt x="64692" y="7911"/>
                    </a:lnTo>
                    <a:lnTo>
                      <a:pt x="64612" y="8207"/>
                    </a:lnTo>
                    <a:lnTo>
                      <a:pt x="64451" y="8502"/>
                    </a:lnTo>
                    <a:lnTo>
                      <a:pt x="64211" y="9094"/>
                    </a:lnTo>
                    <a:lnTo>
                      <a:pt x="64010" y="9463"/>
                    </a:lnTo>
                    <a:lnTo>
                      <a:pt x="63850" y="9759"/>
                    </a:lnTo>
                    <a:lnTo>
                      <a:pt x="63689" y="10055"/>
                    </a:lnTo>
                    <a:lnTo>
                      <a:pt x="63529" y="10203"/>
                    </a:lnTo>
                    <a:lnTo>
                      <a:pt x="63368" y="10351"/>
                    </a:lnTo>
                    <a:lnTo>
                      <a:pt x="63288" y="10351"/>
                    </a:lnTo>
                    <a:lnTo>
                      <a:pt x="63128" y="10351"/>
                    </a:lnTo>
                    <a:lnTo>
                      <a:pt x="63128" y="10646"/>
                    </a:lnTo>
                    <a:lnTo>
                      <a:pt x="63128" y="10794"/>
                    </a:lnTo>
                    <a:lnTo>
                      <a:pt x="63128" y="11090"/>
                    </a:lnTo>
                    <a:lnTo>
                      <a:pt x="63288" y="11312"/>
                    </a:lnTo>
                    <a:lnTo>
                      <a:pt x="63368" y="11460"/>
                    </a:lnTo>
                    <a:lnTo>
                      <a:pt x="63609" y="11460"/>
                    </a:lnTo>
                    <a:lnTo>
                      <a:pt x="63930" y="11608"/>
                    </a:lnTo>
                    <a:lnTo>
                      <a:pt x="64371" y="12051"/>
                    </a:lnTo>
                    <a:lnTo>
                      <a:pt x="64772" y="12643"/>
                    </a:lnTo>
                    <a:lnTo>
                      <a:pt x="65133" y="13160"/>
                    </a:lnTo>
                    <a:lnTo>
                      <a:pt x="65294" y="13604"/>
                    </a:lnTo>
                    <a:lnTo>
                      <a:pt x="65374" y="13900"/>
                    </a:lnTo>
                    <a:lnTo>
                      <a:pt x="65374" y="14195"/>
                    </a:lnTo>
                    <a:lnTo>
                      <a:pt x="65294" y="14491"/>
                    </a:lnTo>
                    <a:lnTo>
                      <a:pt x="65213" y="14861"/>
                    </a:lnTo>
                    <a:lnTo>
                      <a:pt x="65213" y="15157"/>
                    </a:lnTo>
                    <a:lnTo>
                      <a:pt x="65133" y="15452"/>
                    </a:lnTo>
                    <a:lnTo>
                      <a:pt x="65213" y="15748"/>
                    </a:lnTo>
                    <a:lnTo>
                      <a:pt x="65294" y="15896"/>
                    </a:lnTo>
                    <a:lnTo>
                      <a:pt x="65454" y="16044"/>
                    </a:lnTo>
                    <a:lnTo>
                      <a:pt x="65614" y="16192"/>
                    </a:lnTo>
                    <a:lnTo>
                      <a:pt x="65855" y="16192"/>
                    </a:lnTo>
                    <a:lnTo>
                      <a:pt x="66056" y="16487"/>
                    </a:lnTo>
                    <a:lnTo>
                      <a:pt x="66296" y="16635"/>
                    </a:lnTo>
                    <a:lnTo>
                      <a:pt x="66377" y="16857"/>
                    </a:lnTo>
                    <a:lnTo>
                      <a:pt x="66457" y="17153"/>
                    </a:lnTo>
                    <a:lnTo>
                      <a:pt x="66537" y="17449"/>
                    </a:lnTo>
                    <a:lnTo>
                      <a:pt x="66617" y="17597"/>
                    </a:lnTo>
                    <a:lnTo>
                      <a:pt x="66778" y="17744"/>
                    </a:lnTo>
                    <a:lnTo>
                      <a:pt x="66938" y="17892"/>
                    </a:lnTo>
                    <a:lnTo>
                      <a:pt x="67058" y="18040"/>
                    </a:lnTo>
                    <a:lnTo>
                      <a:pt x="67219" y="18188"/>
                    </a:lnTo>
                    <a:lnTo>
                      <a:pt x="67299" y="18336"/>
                    </a:lnTo>
                    <a:lnTo>
                      <a:pt x="67379" y="18558"/>
                    </a:lnTo>
                    <a:lnTo>
                      <a:pt x="67299" y="18706"/>
                    </a:lnTo>
                    <a:lnTo>
                      <a:pt x="67139" y="19001"/>
                    </a:lnTo>
                    <a:lnTo>
                      <a:pt x="66978" y="19149"/>
                    </a:lnTo>
                    <a:lnTo>
                      <a:pt x="66938" y="19149"/>
                    </a:lnTo>
                    <a:lnTo>
                      <a:pt x="66778" y="19001"/>
                    </a:lnTo>
                    <a:lnTo>
                      <a:pt x="66617" y="19001"/>
                    </a:lnTo>
                    <a:lnTo>
                      <a:pt x="66537" y="19149"/>
                    </a:lnTo>
                    <a:lnTo>
                      <a:pt x="66537" y="19297"/>
                    </a:lnTo>
                    <a:lnTo>
                      <a:pt x="66537" y="19593"/>
                    </a:lnTo>
                    <a:lnTo>
                      <a:pt x="66457" y="19889"/>
                    </a:lnTo>
                    <a:lnTo>
                      <a:pt x="66377" y="20258"/>
                    </a:lnTo>
                    <a:lnTo>
                      <a:pt x="66377" y="20554"/>
                    </a:lnTo>
                    <a:lnTo>
                      <a:pt x="66377" y="20850"/>
                    </a:lnTo>
                    <a:lnTo>
                      <a:pt x="66377" y="21146"/>
                    </a:lnTo>
                    <a:lnTo>
                      <a:pt x="66457" y="21441"/>
                    </a:lnTo>
                    <a:lnTo>
                      <a:pt x="66617" y="21589"/>
                    </a:lnTo>
                    <a:lnTo>
                      <a:pt x="66778" y="21441"/>
                    </a:lnTo>
                    <a:lnTo>
                      <a:pt x="66938" y="21441"/>
                    </a:lnTo>
                    <a:lnTo>
                      <a:pt x="67058" y="21146"/>
                    </a:lnTo>
                    <a:lnTo>
                      <a:pt x="67219" y="20998"/>
                    </a:lnTo>
                    <a:lnTo>
                      <a:pt x="67379" y="20850"/>
                    </a:lnTo>
                    <a:lnTo>
                      <a:pt x="67459" y="20998"/>
                    </a:lnTo>
                    <a:lnTo>
                      <a:pt x="67860" y="21293"/>
                    </a:lnTo>
                    <a:lnTo>
                      <a:pt x="68382" y="21737"/>
                    </a:lnTo>
                    <a:lnTo>
                      <a:pt x="68863" y="21959"/>
                    </a:lnTo>
                    <a:lnTo>
                      <a:pt x="68903" y="21959"/>
                    </a:lnTo>
                    <a:lnTo>
                      <a:pt x="68983" y="22107"/>
                    </a:lnTo>
                    <a:lnTo>
                      <a:pt x="68983" y="22255"/>
                    </a:lnTo>
                    <a:lnTo>
                      <a:pt x="68903" y="22402"/>
                    </a:lnTo>
                    <a:lnTo>
                      <a:pt x="68863" y="22698"/>
                    </a:lnTo>
                    <a:lnTo>
                      <a:pt x="68703" y="22846"/>
                    </a:lnTo>
                    <a:lnTo>
                      <a:pt x="68542" y="22994"/>
                    </a:lnTo>
                    <a:lnTo>
                      <a:pt x="68302" y="22994"/>
                    </a:lnTo>
                    <a:lnTo>
                      <a:pt x="68141" y="23142"/>
                    </a:lnTo>
                    <a:lnTo>
                      <a:pt x="68141" y="23438"/>
                    </a:lnTo>
                    <a:lnTo>
                      <a:pt x="68141" y="23585"/>
                    </a:lnTo>
                    <a:lnTo>
                      <a:pt x="68221" y="23807"/>
                    </a:lnTo>
                    <a:lnTo>
                      <a:pt x="68302" y="23955"/>
                    </a:lnTo>
                    <a:lnTo>
                      <a:pt x="68462" y="24399"/>
                    </a:lnTo>
                    <a:lnTo>
                      <a:pt x="68542" y="25138"/>
                    </a:lnTo>
                    <a:lnTo>
                      <a:pt x="68542" y="25951"/>
                    </a:lnTo>
                    <a:lnTo>
                      <a:pt x="68622" y="26691"/>
                    </a:lnTo>
                    <a:lnTo>
                      <a:pt x="68783" y="26987"/>
                    </a:lnTo>
                    <a:lnTo>
                      <a:pt x="68903" y="26839"/>
                    </a:lnTo>
                    <a:lnTo>
                      <a:pt x="68903" y="26691"/>
                    </a:lnTo>
                    <a:lnTo>
                      <a:pt x="68983" y="26395"/>
                    </a:lnTo>
                    <a:lnTo>
                      <a:pt x="69064" y="26099"/>
                    </a:lnTo>
                    <a:lnTo>
                      <a:pt x="69064" y="25656"/>
                    </a:lnTo>
                    <a:lnTo>
                      <a:pt x="69144" y="25434"/>
                    </a:lnTo>
                    <a:lnTo>
                      <a:pt x="69224" y="25138"/>
                    </a:lnTo>
                    <a:lnTo>
                      <a:pt x="69385" y="24990"/>
                    </a:lnTo>
                    <a:lnTo>
                      <a:pt x="69545" y="24842"/>
                    </a:lnTo>
                    <a:lnTo>
                      <a:pt x="69625" y="24547"/>
                    </a:lnTo>
                    <a:lnTo>
                      <a:pt x="69705" y="24251"/>
                    </a:lnTo>
                    <a:lnTo>
                      <a:pt x="69705" y="23955"/>
                    </a:lnTo>
                    <a:lnTo>
                      <a:pt x="69786" y="23733"/>
                    </a:lnTo>
                    <a:lnTo>
                      <a:pt x="69786" y="23438"/>
                    </a:lnTo>
                    <a:lnTo>
                      <a:pt x="69826" y="23290"/>
                    </a:lnTo>
                    <a:lnTo>
                      <a:pt x="70227" y="22846"/>
                    </a:lnTo>
                    <a:lnTo>
                      <a:pt x="70708" y="22994"/>
                    </a:lnTo>
                    <a:lnTo>
                      <a:pt x="71149" y="23733"/>
                    </a:lnTo>
                    <a:lnTo>
                      <a:pt x="71310" y="24103"/>
                    </a:lnTo>
                    <a:lnTo>
                      <a:pt x="71550" y="24399"/>
                    </a:lnTo>
                    <a:lnTo>
                      <a:pt x="71711" y="24547"/>
                    </a:lnTo>
                    <a:lnTo>
                      <a:pt x="71831" y="24695"/>
                    </a:lnTo>
                    <a:lnTo>
                      <a:pt x="71911" y="24842"/>
                    </a:lnTo>
                    <a:lnTo>
                      <a:pt x="71991" y="25138"/>
                    </a:lnTo>
                    <a:lnTo>
                      <a:pt x="71991" y="25434"/>
                    </a:lnTo>
                    <a:lnTo>
                      <a:pt x="72072" y="25951"/>
                    </a:lnTo>
                    <a:lnTo>
                      <a:pt x="72152" y="26247"/>
                    </a:lnTo>
                    <a:lnTo>
                      <a:pt x="72152" y="26691"/>
                    </a:lnTo>
                    <a:lnTo>
                      <a:pt x="72232" y="26839"/>
                    </a:lnTo>
                    <a:lnTo>
                      <a:pt x="72152" y="26987"/>
                    </a:lnTo>
                    <a:lnTo>
                      <a:pt x="72072" y="27134"/>
                    </a:lnTo>
                    <a:lnTo>
                      <a:pt x="71831" y="27282"/>
                    </a:lnTo>
                    <a:lnTo>
                      <a:pt x="71711" y="27356"/>
                    </a:lnTo>
                    <a:lnTo>
                      <a:pt x="71631" y="27504"/>
                    </a:lnTo>
                    <a:lnTo>
                      <a:pt x="71550" y="27800"/>
                    </a:lnTo>
                    <a:lnTo>
                      <a:pt x="71470" y="28243"/>
                    </a:lnTo>
                    <a:lnTo>
                      <a:pt x="71631" y="29131"/>
                    </a:lnTo>
                    <a:lnTo>
                      <a:pt x="71991" y="30092"/>
                    </a:lnTo>
                    <a:lnTo>
                      <a:pt x="72393" y="30831"/>
                    </a:lnTo>
                    <a:lnTo>
                      <a:pt x="72553" y="31053"/>
                    </a:lnTo>
                    <a:lnTo>
                      <a:pt x="72633" y="31349"/>
                    </a:lnTo>
                    <a:lnTo>
                      <a:pt x="72754" y="31645"/>
                    </a:lnTo>
                    <a:lnTo>
                      <a:pt x="72834" y="31940"/>
                    </a:lnTo>
                    <a:lnTo>
                      <a:pt x="72834" y="32236"/>
                    </a:lnTo>
                    <a:lnTo>
                      <a:pt x="72914" y="32236"/>
                    </a:lnTo>
                    <a:lnTo>
                      <a:pt x="72994" y="32236"/>
                    </a:lnTo>
                    <a:lnTo>
                      <a:pt x="73155" y="31940"/>
                    </a:lnTo>
                    <a:lnTo>
                      <a:pt x="73235" y="31645"/>
                    </a:lnTo>
                    <a:lnTo>
                      <a:pt x="73475" y="31349"/>
                    </a:lnTo>
                    <a:lnTo>
                      <a:pt x="73636" y="31349"/>
                    </a:lnTo>
                    <a:lnTo>
                      <a:pt x="73756" y="31201"/>
                    </a:lnTo>
                    <a:lnTo>
                      <a:pt x="73917" y="31201"/>
                    </a:lnTo>
                    <a:lnTo>
                      <a:pt x="73997" y="31053"/>
                    </a:lnTo>
                    <a:lnTo>
                      <a:pt x="74077" y="30905"/>
                    </a:lnTo>
                    <a:lnTo>
                      <a:pt x="74077" y="30683"/>
                    </a:lnTo>
                    <a:lnTo>
                      <a:pt x="74077" y="30240"/>
                    </a:lnTo>
                    <a:lnTo>
                      <a:pt x="73997" y="29796"/>
                    </a:lnTo>
                    <a:lnTo>
                      <a:pt x="73917" y="29500"/>
                    </a:lnTo>
                    <a:lnTo>
                      <a:pt x="73756" y="29353"/>
                    </a:lnTo>
                    <a:lnTo>
                      <a:pt x="73636" y="29131"/>
                    </a:lnTo>
                    <a:lnTo>
                      <a:pt x="73475" y="29131"/>
                    </a:lnTo>
                    <a:lnTo>
                      <a:pt x="73395" y="28835"/>
                    </a:lnTo>
                    <a:lnTo>
                      <a:pt x="73395" y="28539"/>
                    </a:lnTo>
                    <a:lnTo>
                      <a:pt x="73395" y="28096"/>
                    </a:lnTo>
                    <a:lnTo>
                      <a:pt x="73395" y="27800"/>
                    </a:lnTo>
                    <a:lnTo>
                      <a:pt x="73475" y="27504"/>
                    </a:lnTo>
                    <a:lnTo>
                      <a:pt x="73636" y="27356"/>
                    </a:lnTo>
                    <a:lnTo>
                      <a:pt x="73756" y="27282"/>
                    </a:lnTo>
                    <a:lnTo>
                      <a:pt x="73836" y="27282"/>
                    </a:lnTo>
                    <a:lnTo>
                      <a:pt x="73997" y="27356"/>
                    </a:lnTo>
                    <a:lnTo>
                      <a:pt x="73997" y="27652"/>
                    </a:lnTo>
                    <a:lnTo>
                      <a:pt x="73997" y="27948"/>
                    </a:lnTo>
                    <a:lnTo>
                      <a:pt x="74077" y="28096"/>
                    </a:lnTo>
                    <a:lnTo>
                      <a:pt x="74077" y="28391"/>
                    </a:lnTo>
                    <a:lnTo>
                      <a:pt x="74077" y="28687"/>
                    </a:lnTo>
                    <a:lnTo>
                      <a:pt x="74157" y="28835"/>
                    </a:lnTo>
                    <a:lnTo>
                      <a:pt x="74237" y="28835"/>
                    </a:lnTo>
                    <a:lnTo>
                      <a:pt x="74398" y="28835"/>
                    </a:lnTo>
                    <a:lnTo>
                      <a:pt x="74759" y="28243"/>
                    </a:lnTo>
                    <a:lnTo>
                      <a:pt x="74919" y="27504"/>
                    </a:lnTo>
                    <a:lnTo>
                      <a:pt x="75000" y="26247"/>
                    </a:lnTo>
                    <a:lnTo>
                      <a:pt x="75080" y="25804"/>
                    </a:lnTo>
                    <a:lnTo>
                      <a:pt x="75160" y="25582"/>
                    </a:lnTo>
                    <a:lnTo>
                      <a:pt x="75240" y="25286"/>
                    </a:lnTo>
                    <a:lnTo>
                      <a:pt x="75401" y="25138"/>
                    </a:lnTo>
                    <a:lnTo>
                      <a:pt x="75561" y="25138"/>
                    </a:lnTo>
                    <a:lnTo>
                      <a:pt x="75641" y="25138"/>
                    </a:lnTo>
                    <a:lnTo>
                      <a:pt x="75762" y="25138"/>
                    </a:lnTo>
                    <a:lnTo>
                      <a:pt x="75922" y="25138"/>
                    </a:lnTo>
                    <a:lnTo>
                      <a:pt x="76002" y="25138"/>
                    </a:lnTo>
                    <a:lnTo>
                      <a:pt x="76002" y="24990"/>
                    </a:lnTo>
                    <a:lnTo>
                      <a:pt x="76002" y="24842"/>
                    </a:lnTo>
                    <a:lnTo>
                      <a:pt x="76002" y="24695"/>
                    </a:lnTo>
                    <a:lnTo>
                      <a:pt x="76002" y="24399"/>
                    </a:lnTo>
                    <a:lnTo>
                      <a:pt x="76002" y="24251"/>
                    </a:lnTo>
                    <a:lnTo>
                      <a:pt x="76163" y="24103"/>
                    </a:lnTo>
                    <a:lnTo>
                      <a:pt x="76243" y="23955"/>
                    </a:lnTo>
                    <a:lnTo>
                      <a:pt x="76323" y="23733"/>
                    </a:lnTo>
                    <a:lnTo>
                      <a:pt x="76243" y="23585"/>
                    </a:lnTo>
                    <a:lnTo>
                      <a:pt x="76163" y="23290"/>
                    </a:lnTo>
                    <a:lnTo>
                      <a:pt x="76082" y="23142"/>
                    </a:lnTo>
                    <a:lnTo>
                      <a:pt x="75922" y="22994"/>
                    </a:lnTo>
                    <a:lnTo>
                      <a:pt x="75681" y="22846"/>
                    </a:lnTo>
                    <a:lnTo>
                      <a:pt x="75481" y="22550"/>
                    </a:lnTo>
                    <a:lnTo>
                      <a:pt x="75401" y="21959"/>
                    </a:lnTo>
                    <a:lnTo>
                      <a:pt x="75401" y="21293"/>
                    </a:lnTo>
                    <a:lnTo>
                      <a:pt x="75481" y="20702"/>
                    </a:lnTo>
                    <a:lnTo>
                      <a:pt x="75641" y="20406"/>
                    </a:lnTo>
                    <a:lnTo>
                      <a:pt x="76002" y="20406"/>
                    </a:lnTo>
                    <a:lnTo>
                      <a:pt x="76564" y="20406"/>
                    </a:lnTo>
                    <a:lnTo>
                      <a:pt x="77165" y="20554"/>
                    </a:lnTo>
                    <a:lnTo>
                      <a:pt x="77687" y="20850"/>
                    </a:lnTo>
                    <a:lnTo>
                      <a:pt x="78088" y="20998"/>
                    </a:lnTo>
                    <a:lnTo>
                      <a:pt x="78489" y="21146"/>
                    </a:lnTo>
                    <a:lnTo>
                      <a:pt x="78850" y="21146"/>
                    </a:lnTo>
                    <a:lnTo>
                      <a:pt x="79171" y="21293"/>
                    </a:lnTo>
                    <a:lnTo>
                      <a:pt x="79251" y="21589"/>
                    </a:lnTo>
                    <a:lnTo>
                      <a:pt x="79331" y="21959"/>
                    </a:lnTo>
                    <a:lnTo>
                      <a:pt x="79491" y="22402"/>
                    </a:lnTo>
                    <a:lnTo>
                      <a:pt x="79692" y="22698"/>
                    </a:lnTo>
                    <a:lnTo>
                      <a:pt x="79933" y="22846"/>
                    </a:lnTo>
                    <a:lnTo>
                      <a:pt x="80254" y="22994"/>
                    </a:lnTo>
                    <a:lnTo>
                      <a:pt x="80494" y="22994"/>
                    </a:lnTo>
                    <a:lnTo>
                      <a:pt x="80695" y="22994"/>
                    </a:lnTo>
                    <a:lnTo>
                      <a:pt x="80855" y="23142"/>
                    </a:lnTo>
                    <a:lnTo>
                      <a:pt x="80935" y="23438"/>
                    </a:lnTo>
                    <a:lnTo>
                      <a:pt x="80935" y="23585"/>
                    </a:lnTo>
                    <a:lnTo>
                      <a:pt x="80855" y="23807"/>
                    </a:lnTo>
                    <a:lnTo>
                      <a:pt x="80695" y="23955"/>
                    </a:lnTo>
                    <a:lnTo>
                      <a:pt x="80614" y="24251"/>
                    </a:lnTo>
                    <a:lnTo>
                      <a:pt x="80534" y="24399"/>
                    </a:lnTo>
                    <a:lnTo>
                      <a:pt x="80614" y="24547"/>
                    </a:lnTo>
                    <a:lnTo>
                      <a:pt x="80695" y="24695"/>
                    </a:lnTo>
                    <a:lnTo>
                      <a:pt x="80855" y="24695"/>
                    </a:lnTo>
                    <a:lnTo>
                      <a:pt x="81016" y="24990"/>
                    </a:lnTo>
                    <a:lnTo>
                      <a:pt x="81096" y="25138"/>
                    </a:lnTo>
                    <a:lnTo>
                      <a:pt x="81096" y="25286"/>
                    </a:lnTo>
                    <a:lnTo>
                      <a:pt x="81096" y="25582"/>
                    </a:lnTo>
                    <a:lnTo>
                      <a:pt x="80695" y="26099"/>
                    </a:lnTo>
                    <a:lnTo>
                      <a:pt x="80254" y="26395"/>
                    </a:lnTo>
                    <a:lnTo>
                      <a:pt x="79692" y="26395"/>
                    </a:lnTo>
                    <a:lnTo>
                      <a:pt x="79491" y="26395"/>
                    </a:lnTo>
                    <a:lnTo>
                      <a:pt x="79411" y="26395"/>
                    </a:lnTo>
                    <a:lnTo>
                      <a:pt x="79331" y="26543"/>
                    </a:lnTo>
                    <a:lnTo>
                      <a:pt x="79331" y="26839"/>
                    </a:lnTo>
                    <a:lnTo>
                      <a:pt x="79411" y="26987"/>
                    </a:lnTo>
                    <a:lnTo>
                      <a:pt x="79532" y="27282"/>
                    </a:lnTo>
                    <a:lnTo>
                      <a:pt x="79692" y="27356"/>
                    </a:lnTo>
                    <a:lnTo>
                      <a:pt x="79852" y="27652"/>
                    </a:lnTo>
                    <a:lnTo>
                      <a:pt x="79933" y="27800"/>
                    </a:lnTo>
                    <a:lnTo>
                      <a:pt x="79933" y="28096"/>
                    </a:lnTo>
                    <a:lnTo>
                      <a:pt x="79933" y="28391"/>
                    </a:lnTo>
                    <a:lnTo>
                      <a:pt x="79933" y="28687"/>
                    </a:lnTo>
                    <a:lnTo>
                      <a:pt x="80013" y="28983"/>
                    </a:lnTo>
                    <a:lnTo>
                      <a:pt x="80173" y="29205"/>
                    </a:lnTo>
                    <a:lnTo>
                      <a:pt x="80494" y="29796"/>
                    </a:lnTo>
                    <a:lnTo>
                      <a:pt x="80775" y="30388"/>
                    </a:lnTo>
                    <a:lnTo>
                      <a:pt x="80935" y="31053"/>
                    </a:lnTo>
                    <a:lnTo>
                      <a:pt x="80775" y="31940"/>
                    </a:lnTo>
                    <a:lnTo>
                      <a:pt x="80695" y="32236"/>
                    </a:lnTo>
                    <a:lnTo>
                      <a:pt x="80534" y="32384"/>
                    </a:lnTo>
                    <a:lnTo>
                      <a:pt x="80494" y="32532"/>
                    </a:lnTo>
                    <a:lnTo>
                      <a:pt x="80414" y="32532"/>
                    </a:lnTo>
                    <a:lnTo>
                      <a:pt x="80334" y="32532"/>
                    </a:lnTo>
                    <a:lnTo>
                      <a:pt x="80254" y="32680"/>
                    </a:lnTo>
                    <a:lnTo>
                      <a:pt x="80173" y="32680"/>
                    </a:lnTo>
                    <a:lnTo>
                      <a:pt x="80013" y="32902"/>
                    </a:lnTo>
                    <a:lnTo>
                      <a:pt x="79852" y="33197"/>
                    </a:lnTo>
                    <a:lnTo>
                      <a:pt x="79612" y="33641"/>
                    </a:lnTo>
                    <a:lnTo>
                      <a:pt x="79411" y="33937"/>
                    </a:lnTo>
                    <a:lnTo>
                      <a:pt x="79090" y="34380"/>
                    </a:lnTo>
                    <a:lnTo>
                      <a:pt x="78770" y="34602"/>
                    </a:lnTo>
                    <a:lnTo>
                      <a:pt x="78609" y="34750"/>
                    </a:lnTo>
                    <a:lnTo>
                      <a:pt x="78409" y="34898"/>
                    </a:lnTo>
                    <a:lnTo>
                      <a:pt x="78248" y="35046"/>
                    </a:lnTo>
                    <a:lnTo>
                      <a:pt x="78088" y="35194"/>
                    </a:lnTo>
                    <a:lnTo>
                      <a:pt x="78008" y="35194"/>
                    </a:lnTo>
                    <a:lnTo>
                      <a:pt x="77847" y="35046"/>
                    </a:lnTo>
                    <a:lnTo>
                      <a:pt x="77767" y="34898"/>
                    </a:lnTo>
                    <a:lnTo>
                      <a:pt x="77606" y="34454"/>
                    </a:lnTo>
                    <a:lnTo>
                      <a:pt x="77486" y="34232"/>
                    </a:lnTo>
                    <a:lnTo>
                      <a:pt x="77326" y="33937"/>
                    </a:lnTo>
                    <a:lnTo>
                      <a:pt x="77165" y="33789"/>
                    </a:lnTo>
                    <a:lnTo>
                      <a:pt x="77005" y="33493"/>
                    </a:lnTo>
                    <a:lnTo>
                      <a:pt x="76844" y="33345"/>
                    </a:lnTo>
                    <a:lnTo>
                      <a:pt x="76684" y="33049"/>
                    </a:lnTo>
                    <a:lnTo>
                      <a:pt x="76604" y="32754"/>
                    </a:lnTo>
                    <a:lnTo>
                      <a:pt x="76564" y="32754"/>
                    </a:lnTo>
                    <a:lnTo>
                      <a:pt x="76403" y="32754"/>
                    </a:lnTo>
                    <a:lnTo>
                      <a:pt x="76323" y="32754"/>
                    </a:lnTo>
                    <a:lnTo>
                      <a:pt x="76243" y="32902"/>
                    </a:lnTo>
                    <a:lnTo>
                      <a:pt x="76163" y="33049"/>
                    </a:lnTo>
                    <a:lnTo>
                      <a:pt x="76163" y="33345"/>
                    </a:lnTo>
                    <a:lnTo>
                      <a:pt x="76323" y="33493"/>
                    </a:lnTo>
                    <a:lnTo>
                      <a:pt x="76483" y="33641"/>
                    </a:lnTo>
                    <a:lnTo>
                      <a:pt x="76684" y="33937"/>
                    </a:lnTo>
                    <a:lnTo>
                      <a:pt x="76925" y="34232"/>
                    </a:lnTo>
                    <a:lnTo>
                      <a:pt x="77085" y="34454"/>
                    </a:lnTo>
                    <a:lnTo>
                      <a:pt x="77245" y="34750"/>
                    </a:lnTo>
                    <a:lnTo>
                      <a:pt x="77326" y="35046"/>
                    </a:lnTo>
                    <a:lnTo>
                      <a:pt x="77406" y="35194"/>
                    </a:lnTo>
                    <a:lnTo>
                      <a:pt x="77326" y="35341"/>
                    </a:lnTo>
                    <a:lnTo>
                      <a:pt x="77245" y="35489"/>
                    </a:lnTo>
                    <a:lnTo>
                      <a:pt x="76844" y="35489"/>
                    </a:lnTo>
                    <a:lnTo>
                      <a:pt x="76403" y="35785"/>
                    </a:lnTo>
                    <a:lnTo>
                      <a:pt x="76002" y="35933"/>
                    </a:lnTo>
                    <a:lnTo>
                      <a:pt x="75762" y="35785"/>
                    </a:lnTo>
                    <a:lnTo>
                      <a:pt x="75681" y="35489"/>
                    </a:lnTo>
                    <a:lnTo>
                      <a:pt x="75561" y="35194"/>
                    </a:lnTo>
                    <a:lnTo>
                      <a:pt x="75481" y="35046"/>
                    </a:lnTo>
                    <a:lnTo>
                      <a:pt x="75320" y="34750"/>
                    </a:lnTo>
                    <a:lnTo>
                      <a:pt x="75160" y="34602"/>
                    </a:lnTo>
                    <a:lnTo>
                      <a:pt x="74919" y="34602"/>
                    </a:lnTo>
                    <a:lnTo>
                      <a:pt x="74679" y="34602"/>
                    </a:lnTo>
                    <a:lnTo>
                      <a:pt x="74478" y="34602"/>
                    </a:lnTo>
                    <a:lnTo>
                      <a:pt x="74318" y="34602"/>
                    </a:lnTo>
                    <a:lnTo>
                      <a:pt x="74077" y="34750"/>
                    </a:lnTo>
                    <a:lnTo>
                      <a:pt x="73917" y="34898"/>
                    </a:lnTo>
                    <a:lnTo>
                      <a:pt x="73836" y="35046"/>
                    </a:lnTo>
                    <a:lnTo>
                      <a:pt x="73756" y="35194"/>
                    </a:lnTo>
                    <a:lnTo>
                      <a:pt x="73836" y="35341"/>
                    </a:lnTo>
                    <a:lnTo>
                      <a:pt x="73997" y="35637"/>
                    </a:lnTo>
                    <a:lnTo>
                      <a:pt x="74157" y="35785"/>
                    </a:lnTo>
                    <a:lnTo>
                      <a:pt x="74398" y="35933"/>
                    </a:lnTo>
                    <a:lnTo>
                      <a:pt x="74558" y="36081"/>
                    </a:lnTo>
                    <a:lnTo>
                      <a:pt x="74679" y="36229"/>
                    </a:lnTo>
                    <a:lnTo>
                      <a:pt x="74759" y="36303"/>
                    </a:lnTo>
                    <a:lnTo>
                      <a:pt x="74759" y="36598"/>
                    </a:lnTo>
                    <a:lnTo>
                      <a:pt x="74639" y="36746"/>
                    </a:lnTo>
                    <a:lnTo>
                      <a:pt x="74237" y="37486"/>
                    </a:lnTo>
                    <a:lnTo>
                      <a:pt x="73636" y="38447"/>
                    </a:lnTo>
                    <a:lnTo>
                      <a:pt x="73074" y="39186"/>
                    </a:lnTo>
                    <a:lnTo>
                      <a:pt x="72633" y="39630"/>
                    </a:lnTo>
                    <a:lnTo>
                      <a:pt x="72152" y="39334"/>
                    </a:lnTo>
                    <a:lnTo>
                      <a:pt x="71631" y="38743"/>
                    </a:lnTo>
                    <a:lnTo>
                      <a:pt x="70989" y="38003"/>
                    </a:lnTo>
                    <a:lnTo>
                      <a:pt x="70387" y="37338"/>
                    </a:lnTo>
                    <a:lnTo>
                      <a:pt x="69906" y="37042"/>
                    </a:lnTo>
                    <a:lnTo>
                      <a:pt x="69705" y="37042"/>
                    </a:lnTo>
                    <a:lnTo>
                      <a:pt x="69545" y="37190"/>
                    </a:lnTo>
                    <a:lnTo>
                      <a:pt x="69385" y="37338"/>
                    </a:lnTo>
                    <a:lnTo>
                      <a:pt x="69385" y="37634"/>
                    </a:lnTo>
                    <a:lnTo>
                      <a:pt x="69465" y="37929"/>
                    </a:lnTo>
                    <a:lnTo>
                      <a:pt x="69625" y="38151"/>
                    </a:lnTo>
                    <a:lnTo>
                      <a:pt x="69826" y="38447"/>
                    </a:lnTo>
                    <a:lnTo>
                      <a:pt x="70307" y="39038"/>
                    </a:lnTo>
                    <a:lnTo>
                      <a:pt x="70788" y="39630"/>
                    </a:lnTo>
                    <a:lnTo>
                      <a:pt x="71390" y="39852"/>
                    </a:lnTo>
                    <a:lnTo>
                      <a:pt x="72152" y="39852"/>
                    </a:lnTo>
                    <a:lnTo>
                      <a:pt x="72633" y="39852"/>
                    </a:lnTo>
                    <a:lnTo>
                      <a:pt x="72914" y="40000"/>
                    </a:lnTo>
                    <a:lnTo>
                      <a:pt x="73235" y="40147"/>
                    </a:lnTo>
                    <a:lnTo>
                      <a:pt x="73395" y="40295"/>
                    </a:lnTo>
                    <a:lnTo>
                      <a:pt x="73475" y="40591"/>
                    </a:lnTo>
                    <a:lnTo>
                      <a:pt x="73395" y="40887"/>
                    </a:lnTo>
                    <a:lnTo>
                      <a:pt x="73235" y="41182"/>
                    </a:lnTo>
                    <a:lnTo>
                      <a:pt x="72754" y="41996"/>
                    </a:lnTo>
                    <a:lnTo>
                      <a:pt x="72312" y="43179"/>
                    </a:lnTo>
                    <a:lnTo>
                      <a:pt x="71751" y="44140"/>
                    </a:lnTo>
                    <a:lnTo>
                      <a:pt x="71310" y="44731"/>
                    </a:lnTo>
                    <a:lnTo>
                      <a:pt x="70828" y="44731"/>
                    </a:lnTo>
                    <a:lnTo>
                      <a:pt x="70307" y="44584"/>
                    </a:lnTo>
                    <a:lnTo>
                      <a:pt x="69826" y="44288"/>
                    </a:lnTo>
                    <a:lnTo>
                      <a:pt x="69465" y="43992"/>
                    </a:lnTo>
                    <a:lnTo>
                      <a:pt x="69304" y="44140"/>
                    </a:lnTo>
                    <a:lnTo>
                      <a:pt x="69224" y="44436"/>
                    </a:lnTo>
                    <a:lnTo>
                      <a:pt x="69224" y="44731"/>
                    </a:lnTo>
                    <a:lnTo>
                      <a:pt x="69304" y="45027"/>
                    </a:lnTo>
                    <a:lnTo>
                      <a:pt x="69304" y="45249"/>
                    </a:lnTo>
                    <a:lnTo>
                      <a:pt x="69304" y="45545"/>
                    </a:lnTo>
                    <a:lnTo>
                      <a:pt x="69304" y="45841"/>
                    </a:lnTo>
                    <a:lnTo>
                      <a:pt x="69224" y="46136"/>
                    </a:lnTo>
                    <a:lnTo>
                      <a:pt x="69144" y="46284"/>
                    </a:lnTo>
                    <a:lnTo>
                      <a:pt x="68903" y="46284"/>
                    </a:lnTo>
                    <a:lnTo>
                      <a:pt x="68462" y="46432"/>
                    </a:lnTo>
                    <a:lnTo>
                      <a:pt x="67981" y="46284"/>
                    </a:lnTo>
                    <a:lnTo>
                      <a:pt x="67299" y="45841"/>
                    </a:lnTo>
                    <a:lnTo>
                      <a:pt x="66858" y="45545"/>
                    </a:lnTo>
                    <a:lnTo>
                      <a:pt x="66216" y="45249"/>
                    </a:lnTo>
                    <a:lnTo>
                      <a:pt x="65614" y="45027"/>
                    </a:lnTo>
                    <a:lnTo>
                      <a:pt x="64973" y="44731"/>
                    </a:lnTo>
                    <a:lnTo>
                      <a:pt x="64532" y="44731"/>
                    </a:lnTo>
                    <a:lnTo>
                      <a:pt x="64291" y="44879"/>
                    </a:lnTo>
                    <a:lnTo>
                      <a:pt x="64371" y="45175"/>
                    </a:lnTo>
                    <a:lnTo>
                      <a:pt x="64772" y="45397"/>
                    </a:lnTo>
                    <a:lnTo>
                      <a:pt x="65294" y="45545"/>
                    </a:lnTo>
                    <a:lnTo>
                      <a:pt x="65855" y="45841"/>
                    </a:lnTo>
                    <a:lnTo>
                      <a:pt x="66216" y="46136"/>
                    </a:lnTo>
                    <a:lnTo>
                      <a:pt x="66377" y="46580"/>
                    </a:lnTo>
                    <a:lnTo>
                      <a:pt x="66537" y="46950"/>
                    </a:lnTo>
                    <a:lnTo>
                      <a:pt x="66858" y="47097"/>
                    </a:lnTo>
                    <a:lnTo>
                      <a:pt x="67299" y="47245"/>
                    </a:lnTo>
                    <a:lnTo>
                      <a:pt x="67780" y="47245"/>
                    </a:lnTo>
                    <a:lnTo>
                      <a:pt x="68141" y="47541"/>
                    </a:lnTo>
                    <a:lnTo>
                      <a:pt x="68382" y="47985"/>
                    </a:lnTo>
                    <a:lnTo>
                      <a:pt x="68302" y="48798"/>
                    </a:lnTo>
                    <a:lnTo>
                      <a:pt x="67901" y="49242"/>
                    </a:lnTo>
                    <a:lnTo>
                      <a:pt x="67379" y="49537"/>
                    </a:lnTo>
                    <a:lnTo>
                      <a:pt x="66778" y="49685"/>
                    </a:lnTo>
                    <a:lnTo>
                      <a:pt x="66457" y="49685"/>
                    </a:lnTo>
                    <a:lnTo>
                      <a:pt x="66216" y="49685"/>
                    </a:lnTo>
                    <a:lnTo>
                      <a:pt x="66136" y="49833"/>
                    </a:lnTo>
                    <a:lnTo>
                      <a:pt x="66056" y="49981"/>
                    </a:lnTo>
                    <a:lnTo>
                      <a:pt x="66056" y="50129"/>
                    </a:lnTo>
                    <a:lnTo>
                      <a:pt x="66136" y="50425"/>
                    </a:lnTo>
                    <a:lnTo>
                      <a:pt x="66216" y="50499"/>
                    </a:lnTo>
                    <a:lnTo>
                      <a:pt x="66216" y="50646"/>
                    </a:lnTo>
                    <a:lnTo>
                      <a:pt x="66216" y="50646"/>
                    </a:lnTo>
                    <a:lnTo>
                      <a:pt x="66136" y="50794"/>
                    </a:lnTo>
                    <a:lnTo>
                      <a:pt x="66056" y="50794"/>
                    </a:lnTo>
                    <a:lnTo>
                      <a:pt x="65975" y="50794"/>
                    </a:lnTo>
                    <a:lnTo>
                      <a:pt x="65935" y="50942"/>
                    </a:lnTo>
                    <a:lnTo>
                      <a:pt x="65855" y="51238"/>
                    </a:lnTo>
                    <a:lnTo>
                      <a:pt x="65775" y="51534"/>
                    </a:lnTo>
                    <a:lnTo>
                      <a:pt x="65775" y="51829"/>
                    </a:lnTo>
                    <a:lnTo>
                      <a:pt x="65614" y="52125"/>
                    </a:lnTo>
                    <a:lnTo>
                      <a:pt x="65454" y="52273"/>
                    </a:lnTo>
                    <a:lnTo>
                      <a:pt x="65294" y="52273"/>
                    </a:lnTo>
                    <a:lnTo>
                      <a:pt x="65133" y="52347"/>
                    </a:lnTo>
                    <a:lnTo>
                      <a:pt x="65053" y="52643"/>
                    </a:lnTo>
                    <a:lnTo>
                      <a:pt x="64973" y="52939"/>
                    </a:lnTo>
                    <a:lnTo>
                      <a:pt x="64973" y="53234"/>
                    </a:lnTo>
                    <a:lnTo>
                      <a:pt x="64973" y="53530"/>
                    </a:lnTo>
                    <a:lnTo>
                      <a:pt x="64933" y="53826"/>
                    </a:lnTo>
                    <a:lnTo>
                      <a:pt x="64852" y="54121"/>
                    </a:lnTo>
                    <a:lnTo>
                      <a:pt x="64772" y="54195"/>
                    </a:lnTo>
                    <a:lnTo>
                      <a:pt x="64532" y="54343"/>
                    </a:lnTo>
                    <a:lnTo>
                      <a:pt x="64291" y="54491"/>
                    </a:lnTo>
                    <a:lnTo>
                      <a:pt x="64050" y="54639"/>
                    </a:lnTo>
                    <a:lnTo>
                      <a:pt x="63930" y="54935"/>
                    </a:lnTo>
                    <a:lnTo>
                      <a:pt x="63850" y="55231"/>
                    </a:lnTo>
                    <a:lnTo>
                      <a:pt x="63770" y="55674"/>
                    </a:lnTo>
                    <a:lnTo>
                      <a:pt x="63689" y="56487"/>
                    </a:lnTo>
                    <a:lnTo>
                      <a:pt x="63368" y="57523"/>
                    </a:lnTo>
                    <a:lnTo>
                      <a:pt x="63048" y="58632"/>
                    </a:lnTo>
                    <a:lnTo>
                      <a:pt x="62847" y="59741"/>
                    </a:lnTo>
                    <a:lnTo>
                      <a:pt x="62767" y="60776"/>
                    </a:lnTo>
                    <a:lnTo>
                      <a:pt x="62767" y="61885"/>
                    </a:lnTo>
                    <a:lnTo>
                      <a:pt x="62767" y="63142"/>
                    </a:lnTo>
                    <a:lnTo>
                      <a:pt x="62847" y="64029"/>
                    </a:lnTo>
                    <a:lnTo>
                      <a:pt x="62927" y="64473"/>
                    </a:lnTo>
                    <a:lnTo>
                      <a:pt x="63208" y="64768"/>
                    </a:lnTo>
                    <a:lnTo>
                      <a:pt x="63770" y="64990"/>
                    </a:lnTo>
                    <a:lnTo>
                      <a:pt x="64371" y="65138"/>
                    </a:lnTo>
                    <a:lnTo>
                      <a:pt x="64612" y="65138"/>
                    </a:lnTo>
                    <a:lnTo>
                      <a:pt x="64852" y="65286"/>
                    </a:lnTo>
                    <a:lnTo>
                      <a:pt x="64973" y="65582"/>
                    </a:lnTo>
                    <a:lnTo>
                      <a:pt x="65133" y="65878"/>
                    </a:lnTo>
                    <a:lnTo>
                      <a:pt x="65213" y="66321"/>
                    </a:lnTo>
                    <a:lnTo>
                      <a:pt x="65294" y="66839"/>
                    </a:lnTo>
                    <a:lnTo>
                      <a:pt x="65374" y="67282"/>
                    </a:lnTo>
                    <a:lnTo>
                      <a:pt x="65534" y="68170"/>
                    </a:lnTo>
                    <a:lnTo>
                      <a:pt x="65775" y="69131"/>
                    </a:lnTo>
                    <a:lnTo>
                      <a:pt x="65975" y="70018"/>
                    </a:lnTo>
                    <a:lnTo>
                      <a:pt x="65975" y="70388"/>
                    </a:lnTo>
                    <a:lnTo>
                      <a:pt x="65935" y="70536"/>
                    </a:lnTo>
                    <a:lnTo>
                      <a:pt x="65855" y="70831"/>
                    </a:lnTo>
                    <a:lnTo>
                      <a:pt x="65775" y="71127"/>
                    </a:lnTo>
                    <a:lnTo>
                      <a:pt x="65775" y="71275"/>
                    </a:lnTo>
                    <a:lnTo>
                      <a:pt x="65775" y="71571"/>
                    </a:lnTo>
                    <a:lnTo>
                      <a:pt x="65775" y="71571"/>
                    </a:lnTo>
                    <a:lnTo>
                      <a:pt x="65855" y="71719"/>
                    </a:lnTo>
                    <a:lnTo>
                      <a:pt x="66136" y="71423"/>
                    </a:lnTo>
                    <a:lnTo>
                      <a:pt x="66697" y="71127"/>
                    </a:lnTo>
                    <a:lnTo>
                      <a:pt x="67299" y="70683"/>
                    </a:lnTo>
                    <a:lnTo>
                      <a:pt x="67860" y="70536"/>
                    </a:lnTo>
                    <a:lnTo>
                      <a:pt x="68302" y="70683"/>
                    </a:lnTo>
                    <a:lnTo>
                      <a:pt x="68783" y="71275"/>
                    </a:lnTo>
                    <a:lnTo>
                      <a:pt x="69224" y="71719"/>
                    </a:lnTo>
                    <a:lnTo>
                      <a:pt x="69625" y="71866"/>
                    </a:lnTo>
                    <a:lnTo>
                      <a:pt x="70066" y="71866"/>
                    </a:lnTo>
                    <a:lnTo>
                      <a:pt x="70708" y="72088"/>
                    </a:lnTo>
                    <a:lnTo>
                      <a:pt x="71069" y="72532"/>
                    </a:lnTo>
                    <a:lnTo>
                      <a:pt x="71229" y="72828"/>
                    </a:lnTo>
                    <a:lnTo>
                      <a:pt x="71470" y="72975"/>
                    </a:lnTo>
                    <a:lnTo>
                      <a:pt x="71751" y="73271"/>
                    </a:lnTo>
                    <a:lnTo>
                      <a:pt x="71991" y="73419"/>
                    </a:lnTo>
                    <a:lnTo>
                      <a:pt x="72232" y="73715"/>
                    </a:lnTo>
                    <a:lnTo>
                      <a:pt x="72312" y="73937"/>
                    </a:lnTo>
                    <a:lnTo>
                      <a:pt x="72553" y="74528"/>
                    </a:lnTo>
                    <a:lnTo>
                      <a:pt x="72994" y="75268"/>
                    </a:lnTo>
                    <a:lnTo>
                      <a:pt x="73756" y="75637"/>
                    </a:lnTo>
                    <a:lnTo>
                      <a:pt x="74558" y="76229"/>
                    </a:lnTo>
                    <a:lnTo>
                      <a:pt x="75240" y="76968"/>
                    </a:lnTo>
                    <a:lnTo>
                      <a:pt x="75641" y="77338"/>
                    </a:lnTo>
                    <a:lnTo>
                      <a:pt x="75922" y="77634"/>
                    </a:lnTo>
                    <a:lnTo>
                      <a:pt x="76403" y="77929"/>
                    </a:lnTo>
                    <a:lnTo>
                      <a:pt x="77005" y="77929"/>
                    </a:lnTo>
                    <a:lnTo>
                      <a:pt x="78088" y="77929"/>
                    </a:lnTo>
                    <a:lnTo>
                      <a:pt x="79010" y="78077"/>
                    </a:lnTo>
                    <a:lnTo>
                      <a:pt x="79331" y="78225"/>
                    </a:lnTo>
                    <a:lnTo>
                      <a:pt x="79491" y="78373"/>
                    </a:lnTo>
                    <a:lnTo>
                      <a:pt x="79692" y="78669"/>
                    </a:lnTo>
                    <a:lnTo>
                      <a:pt x="79772" y="78964"/>
                    </a:lnTo>
                    <a:lnTo>
                      <a:pt x="79852" y="79334"/>
                    </a:lnTo>
                    <a:lnTo>
                      <a:pt x="79772" y="79630"/>
                    </a:lnTo>
                    <a:lnTo>
                      <a:pt x="79692" y="80073"/>
                    </a:lnTo>
                    <a:lnTo>
                      <a:pt x="79612" y="80369"/>
                    </a:lnTo>
                    <a:lnTo>
                      <a:pt x="79532" y="80813"/>
                    </a:lnTo>
                    <a:lnTo>
                      <a:pt x="79532" y="81182"/>
                    </a:lnTo>
                    <a:lnTo>
                      <a:pt x="79612" y="81626"/>
                    </a:lnTo>
                    <a:lnTo>
                      <a:pt x="79692" y="82365"/>
                    </a:lnTo>
                    <a:lnTo>
                      <a:pt x="79772" y="83475"/>
                    </a:lnTo>
                    <a:lnTo>
                      <a:pt x="79692" y="84584"/>
                    </a:lnTo>
                    <a:lnTo>
                      <a:pt x="79692" y="85471"/>
                    </a:lnTo>
                    <a:lnTo>
                      <a:pt x="79772" y="85767"/>
                    </a:lnTo>
                    <a:lnTo>
                      <a:pt x="79933" y="86210"/>
                    </a:lnTo>
                    <a:lnTo>
                      <a:pt x="80093" y="86432"/>
                    </a:lnTo>
                    <a:lnTo>
                      <a:pt x="80334" y="86728"/>
                    </a:lnTo>
                    <a:lnTo>
                      <a:pt x="80494" y="87024"/>
                    </a:lnTo>
                    <a:lnTo>
                      <a:pt x="80614" y="87319"/>
                    </a:lnTo>
                    <a:lnTo>
                      <a:pt x="80614" y="87615"/>
                    </a:lnTo>
                    <a:lnTo>
                      <a:pt x="80695" y="87985"/>
                    </a:lnTo>
                    <a:lnTo>
                      <a:pt x="80775" y="88280"/>
                    </a:lnTo>
                    <a:lnTo>
                      <a:pt x="80935" y="88428"/>
                    </a:lnTo>
                    <a:lnTo>
                      <a:pt x="81096" y="88724"/>
                    </a:lnTo>
                    <a:lnTo>
                      <a:pt x="81336" y="89020"/>
                    </a:lnTo>
                    <a:lnTo>
                      <a:pt x="81617" y="89316"/>
                    </a:lnTo>
                    <a:lnTo>
                      <a:pt x="81778" y="89759"/>
                    </a:lnTo>
                    <a:lnTo>
                      <a:pt x="81938" y="89981"/>
                    </a:lnTo>
                    <a:lnTo>
                      <a:pt x="81938" y="90425"/>
                    </a:lnTo>
                    <a:lnTo>
                      <a:pt x="82018" y="90720"/>
                    </a:lnTo>
                    <a:lnTo>
                      <a:pt x="82018" y="90868"/>
                    </a:lnTo>
                    <a:lnTo>
                      <a:pt x="82018" y="91016"/>
                    </a:lnTo>
                    <a:lnTo>
                      <a:pt x="82098" y="91016"/>
                    </a:lnTo>
                    <a:lnTo>
                      <a:pt x="82179" y="91164"/>
                    </a:lnTo>
                    <a:lnTo>
                      <a:pt x="82339" y="91164"/>
                    </a:lnTo>
                    <a:lnTo>
                      <a:pt x="82459" y="91460"/>
                    </a:lnTo>
                    <a:lnTo>
                      <a:pt x="82620" y="91534"/>
                    </a:lnTo>
                    <a:lnTo>
                      <a:pt x="82780" y="91682"/>
                    </a:lnTo>
                    <a:lnTo>
                      <a:pt x="83021" y="91829"/>
                    </a:lnTo>
                    <a:lnTo>
                      <a:pt x="83101" y="91977"/>
                    </a:lnTo>
                    <a:lnTo>
                      <a:pt x="83181" y="91977"/>
                    </a:lnTo>
                    <a:lnTo>
                      <a:pt x="83262" y="91829"/>
                    </a:lnTo>
                    <a:lnTo>
                      <a:pt x="83262" y="91534"/>
                    </a:lnTo>
                    <a:lnTo>
                      <a:pt x="83342" y="91164"/>
                    </a:lnTo>
                    <a:lnTo>
                      <a:pt x="83422" y="90868"/>
                    </a:lnTo>
                    <a:lnTo>
                      <a:pt x="83542" y="90573"/>
                    </a:lnTo>
                    <a:lnTo>
                      <a:pt x="83622" y="90277"/>
                    </a:lnTo>
                    <a:lnTo>
                      <a:pt x="83783" y="90129"/>
                    </a:lnTo>
                    <a:lnTo>
                      <a:pt x="83943" y="90277"/>
                    </a:lnTo>
                    <a:lnTo>
                      <a:pt x="84104" y="90573"/>
                    </a:lnTo>
                    <a:lnTo>
                      <a:pt x="84264" y="90720"/>
                    </a:lnTo>
                    <a:lnTo>
                      <a:pt x="84385" y="90868"/>
                    </a:lnTo>
                    <a:lnTo>
                      <a:pt x="84465" y="90868"/>
                    </a:lnTo>
                    <a:lnTo>
                      <a:pt x="84545" y="90868"/>
                    </a:lnTo>
                    <a:lnTo>
                      <a:pt x="84545" y="90720"/>
                    </a:lnTo>
                    <a:lnTo>
                      <a:pt x="84545" y="90425"/>
                    </a:lnTo>
                    <a:lnTo>
                      <a:pt x="84545" y="90129"/>
                    </a:lnTo>
                    <a:lnTo>
                      <a:pt x="84465" y="89981"/>
                    </a:lnTo>
                    <a:lnTo>
                      <a:pt x="84385" y="89833"/>
                    </a:lnTo>
                    <a:lnTo>
                      <a:pt x="84344" y="89759"/>
                    </a:lnTo>
                    <a:lnTo>
                      <a:pt x="84264" y="89759"/>
                    </a:lnTo>
                    <a:lnTo>
                      <a:pt x="84264" y="89611"/>
                    </a:lnTo>
                    <a:lnTo>
                      <a:pt x="84184" y="89463"/>
                    </a:lnTo>
                    <a:lnTo>
                      <a:pt x="84264" y="89316"/>
                    </a:lnTo>
                    <a:lnTo>
                      <a:pt x="84344" y="89168"/>
                    </a:lnTo>
                    <a:lnTo>
                      <a:pt x="84545" y="88872"/>
                    </a:lnTo>
                    <a:lnTo>
                      <a:pt x="84705" y="88576"/>
                    </a:lnTo>
                    <a:lnTo>
                      <a:pt x="84786" y="88280"/>
                    </a:lnTo>
                    <a:lnTo>
                      <a:pt x="84866" y="87985"/>
                    </a:lnTo>
                    <a:lnTo>
                      <a:pt x="84866" y="87763"/>
                    </a:lnTo>
                    <a:lnTo>
                      <a:pt x="84786" y="87467"/>
                    </a:lnTo>
                    <a:lnTo>
                      <a:pt x="84625" y="87024"/>
                    </a:lnTo>
                    <a:lnTo>
                      <a:pt x="84465" y="86062"/>
                    </a:lnTo>
                    <a:lnTo>
                      <a:pt x="84385" y="85027"/>
                    </a:lnTo>
                    <a:lnTo>
                      <a:pt x="84264" y="84066"/>
                    </a:lnTo>
                    <a:lnTo>
                      <a:pt x="84184" y="83327"/>
                    </a:lnTo>
                    <a:lnTo>
                      <a:pt x="84184" y="82735"/>
                    </a:lnTo>
                    <a:lnTo>
                      <a:pt x="84184" y="82218"/>
                    </a:lnTo>
                    <a:lnTo>
                      <a:pt x="83943" y="81626"/>
                    </a:lnTo>
                    <a:lnTo>
                      <a:pt x="83622" y="80813"/>
                    </a:lnTo>
                    <a:lnTo>
                      <a:pt x="83422" y="79926"/>
                    </a:lnTo>
                    <a:lnTo>
                      <a:pt x="83422" y="79334"/>
                    </a:lnTo>
                    <a:lnTo>
                      <a:pt x="83542" y="79186"/>
                    </a:lnTo>
                    <a:lnTo>
                      <a:pt x="83863" y="79038"/>
                    </a:lnTo>
                    <a:lnTo>
                      <a:pt x="84344" y="79038"/>
                    </a:lnTo>
                    <a:lnTo>
                      <a:pt x="84866" y="78669"/>
                    </a:lnTo>
                    <a:lnTo>
                      <a:pt x="85387" y="77929"/>
                    </a:lnTo>
                    <a:lnTo>
                      <a:pt x="86029" y="76968"/>
                    </a:lnTo>
                    <a:lnTo>
                      <a:pt x="86631" y="76229"/>
                    </a:lnTo>
                    <a:lnTo>
                      <a:pt x="87112" y="75415"/>
                    </a:lnTo>
                    <a:lnTo>
                      <a:pt x="87312" y="74380"/>
                    </a:lnTo>
                    <a:lnTo>
                      <a:pt x="87393" y="73123"/>
                    </a:lnTo>
                    <a:lnTo>
                      <a:pt x="87393" y="71571"/>
                    </a:lnTo>
                    <a:lnTo>
                      <a:pt x="87312" y="70166"/>
                    </a:lnTo>
                    <a:lnTo>
                      <a:pt x="87032" y="68983"/>
                    </a:lnTo>
                    <a:lnTo>
                      <a:pt x="86550" y="67874"/>
                    </a:lnTo>
                    <a:lnTo>
                      <a:pt x="86029" y="67134"/>
                    </a:lnTo>
                    <a:lnTo>
                      <a:pt x="85387" y="66469"/>
                    </a:lnTo>
                    <a:lnTo>
                      <a:pt x="85026" y="66025"/>
                    </a:lnTo>
                    <a:lnTo>
                      <a:pt x="84866" y="65286"/>
                    </a:lnTo>
                    <a:lnTo>
                      <a:pt x="85106" y="64473"/>
                    </a:lnTo>
                    <a:lnTo>
                      <a:pt x="85467" y="63585"/>
                    </a:lnTo>
                    <a:lnTo>
                      <a:pt x="85628" y="63142"/>
                    </a:lnTo>
                    <a:lnTo>
                      <a:pt x="85708" y="62772"/>
                    </a:lnTo>
                    <a:lnTo>
                      <a:pt x="85708" y="62476"/>
                    </a:lnTo>
                    <a:lnTo>
                      <a:pt x="85708" y="62181"/>
                    </a:lnTo>
                    <a:lnTo>
                      <a:pt x="85788" y="62033"/>
                    </a:lnTo>
                    <a:lnTo>
                      <a:pt x="85868" y="61885"/>
                    </a:lnTo>
                    <a:lnTo>
                      <a:pt x="85949" y="61885"/>
                    </a:lnTo>
                    <a:lnTo>
                      <a:pt x="86109" y="61737"/>
                    </a:lnTo>
                    <a:lnTo>
                      <a:pt x="86189" y="61737"/>
                    </a:lnTo>
                    <a:lnTo>
                      <a:pt x="86270" y="61737"/>
                    </a:lnTo>
                    <a:lnTo>
                      <a:pt x="86310" y="61589"/>
                    </a:lnTo>
                    <a:lnTo>
                      <a:pt x="86390" y="61293"/>
                    </a:lnTo>
                    <a:lnTo>
                      <a:pt x="86390" y="61072"/>
                    </a:lnTo>
                    <a:lnTo>
                      <a:pt x="86390" y="60628"/>
                    </a:lnTo>
                    <a:lnTo>
                      <a:pt x="86310" y="60184"/>
                    </a:lnTo>
                    <a:lnTo>
                      <a:pt x="86270" y="59741"/>
                    </a:lnTo>
                    <a:lnTo>
                      <a:pt x="86189" y="59445"/>
                    </a:lnTo>
                    <a:lnTo>
                      <a:pt x="86109" y="59371"/>
                    </a:lnTo>
                    <a:lnTo>
                      <a:pt x="86029" y="59075"/>
                    </a:lnTo>
                    <a:lnTo>
                      <a:pt x="85949" y="58780"/>
                    </a:lnTo>
                    <a:lnTo>
                      <a:pt x="85868" y="58336"/>
                    </a:lnTo>
                    <a:lnTo>
                      <a:pt x="85788" y="58040"/>
                    </a:lnTo>
                    <a:lnTo>
                      <a:pt x="85708" y="57744"/>
                    </a:lnTo>
                    <a:lnTo>
                      <a:pt x="85548" y="57523"/>
                    </a:lnTo>
                    <a:lnTo>
                      <a:pt x="85467" y="57375"/>
                    </a:lnTo>
                    <a:lnTo>
                      <a:pt x="85467" y="57227"/>
                    </a:lnTo>
                    <a:lnTo>
                      <a:pt x="85387" y="57079"/>
                    </a:lnTo>
                    <a:lnTo>
                      <a:pt x="85467" y="56783"/>
                    </a:lnTo>
                    <a:lnTo>
                      <a:pt x="85548" y="56635"/>
                    </a:lnTo>
                    <a:lnTo>
                      <a:pt x="85628" y="56487"/>
                    </a:lnTo>
                    <a:lnTo>
                      <a:pt x="85708" y="56340"/>
                    </a:lnTo>
                    <a:lnTo>
                      <a:pt x="85788" y="56192"/>
                    </a:lnTo>
                    <a:lnTo>
                      <a:pt x="85868" y="55896"/>
                    </a:lnTo>
                    <a:lnTo>
                      <a:pt x="85868" y="55674"/>
                    </a:lnTo>
                    <a:lnTo>
                      <a:pt x="85949" y="55526"/>
                    </a:lnTo>
                    <a:lnTo>
                      <a:pt x="86029" y="55378"/>
                    </a:lnTo>
                    <a:lnTo>
                      <a:pt x="86109" y="55231"/>
                    </a:lnTo>
                    <a:lnTo>
                      <a:pt x="86189" y="55083"/>
                    </a:lnTo>
                    <a:lnTo>
                      <a:pt x="86270" y="54935"/>
                    </a:lnTo>
                    <a:lnTo>
                      <a:pt x="86189" y="54639"/>
                    </a:lnTo>
                    <a:lnTo>
                      <a:pt x="86109" y="54343"/>
                    </a:lnTo>
                    <a:lnTo>
                      <a:pt x="86029" y="54195"/>
                    </a:lnTo>
                    <a:lnTo>
                      <a:pt x="85868" y="54121"/>
                    </a:lnTo>
                    <a:lnTo>
                      <a:pt x="85708" y="53974"/>
                    </a:lnTo>
                    <a:lnTo>
                      <a:pt x="85628" y="53826"/>
                    </a:lnTo>
                    <a:lnTo>
                      <a:pt x="85467" y="53678"/>
                    </a:lnTo>
                    <a:lnTo>
                      <a:pt x="85387" y="53382"/>
                    </a:lnTo>
                    <a:lnTo>
                      <a:pt x="85347" y="52939"/>
                    </a:lnTo>
                    <a:lnTo>
                      <a:pt x="85347" y="52495"/>
                    </a:lnTo>
                    <a:lnTo>
                      <a:pt x="85387" y="52125"/>
                    </a:lnTo>
                    <a:lnTo>
                      <a:pt x="85467" y="51977"/>
                    </a:lnTo>
                    <a:lnTo>
                      <a:pt x="85628" y="51682"/>
                    </a:lnTo>
                    <a:lnTo>
                      <a:pt x="85708" y="51534"/>
                    </a:lnTo>
                    <a:lnTo>
                      <a:pt x="85868" y="51386"/>
                    </a:lnTo>
                    <a:lnTo>
                      <a:pt x="85868" y="51090"/>
                    </a:lnTo>
                    <a:lnTo>
                      <a:pt x="86109" y="50794"/>
                    </a:lnTo>
                    <a:lnTo>
                      <a:pt x="86550" y="50794"/>
                    </a:lnTo>
                    <a:lnTo>
                      <a:pt x="87112" y="50794"/>
                    </a:lnTo>
                    <a:lnTo>
                      <a:pt x="87713" y="51090"/>
                    </a:lnTo>
                    <a:lnTo>
                      <a:pt x="88034" y="51386"/>
                    </a:lnTo>
                    <a:lnTo>
                      <a:pt x="88275" y="51534"/>
                    </a:lnTo>
                    <a:lnTo>
                      <a:pt x="88395" y="51829"/>
                    </a:lnTo>
                    <a:lnTo>
                      <a:pt x="88556" y="51829"/>
                    </a:lnTo>
                    <a:lnTo>
                      <a:pt x="88636" y="51977"/>
                    </a:lnTo>
                    <a:lnTo>
                      <a:pt x="88796" y="51829"/>
                    </a:lnTo>
                    <a:lnTo>
                      <a:pt x="88877" y="51682"/>
                    </a:lnTo>
                    <a:lnTo>
                      <a:pt x="89117" y="51682"/>
                    </a:lnTo>
                    <a:lnTo>
                      <a:pt x="89237" y="51829"/>
                    </a:lnTo>
                    <a:lnTo>
                      <a:pt x="89478" y="51977"/>
                    </a:lnTo>
                    <a:lnTo>
                      <a:pt x="89639" y="52125"/>
                    </a:lnTo>
                    <a:lnTo>
                      <a:pt x="89879" y="52273"/>
                    </a:lnTo>
                    <a:lnTo>
                      <a:pt x="90040" y="52273"/>
                    </a:lnTo>
                    <a:lnTo>
                      <a:pt x="90320" y="51829"/>
                    </a:lnTo>
                    <a:lnTo>
                      <a:pt x="90882" y="51534"/>
                    </a:lnTo>
                    <a:lnTo>
                      <a:pt x="91323" y="51386"/>
                    </a:lnTo>
                    <a:lnTo>
                      <a:pt x="91564" y="51386"/>
                    </a:lnTo>
                    <a:lnTo>
                      <a:pt x="91724" y="51682"/>
                    </a:lnTo>
                    <a:lnTo>
                      <a:pt x="91885" y="51829"/>
                    </a:lnTo>
                    <a:lnTo>
                      <a:pt x="92045" y="51977"/>
                    </a:lnTo>
                    <a:lnTo>
                      <a:pt x="92125" y="52125"/>
                    </a:lnTo>
                    <a:lnTo>
                      <a:pt x="92245" y="52273"/>
                    </a:lnTo>
                    <a:lnTo>
                      <a:pt x="92486" y="52273"/>
                    </a:lnTo>
                    <a:lnTo>
                      <a:pt x="92647" y="52347"/>
                    </a:lnTo>
                    <a:lnTo>
                      <a:pt x="92807" y="52643"/>
                    </a:lnTo>
                    <a:lnTo>
                      <a:pt x="92887" y="52791"/>
                    </a:lnTo>
                    <a:lnTo>
                      <a:pt x="92887" y="53234"/>
                    </a:lnTo>
                    <a:lnTo>
                      <a:pt x="92887" y="53382"/>
                    </a:lnTo>
                    <a:lnTo>
                      <a:pt x="92967" y="53530"/>
                    </a:lnTo>
                    <a:lnTo>
                      <a:pt x="93048" y="53530"/>
                    </a:lnTo>
                    <a:lnTo>
                      <a:pt x="93168" y="53530"/>
                    </a:lnTo>
                    <a:lnTo>
                      <a:pt x="93328" y="53678"/>
                    </a:lnTo>
                    <a:lnTo>
                      <a:pt x="93409" y="53826"/>
                    </a:lnTo>
                    <a:lnTo>
                      <a:pt x="93489" y="54121"/>
                    </a:lnTo>
                    <a:lnTo>
                      <a:pt x="93649" y="54343"/>
                    </a:lnTo>
                    <a:lnTo>
                      <a:pt x="93729" y="54639"/>
                    </a:lnTo>
                    <a:lnTo>
                      <a:pt x="93810" y="54787"/>
                    </a:lnTo>
                    <a:lnTo>
                      <a:pt x="93970" y="54787"/>
                    </a:lnTo>
                    <a:lnTo>
                      <a:pt x="94050" y="54935"/>
                    </a:lnTo>
                    <a:lnTo>
                      <a:pt x="94090" y="55231"/>
                    </a:lnTo>
                    <a:lnTo>
                      <a:pt x="94171" y="55526"/>
                    </a:lnTo>
                    <a:lnTo>
                      <a:pt x="94331" y="56044"/>
                    </a:lnTo>
                    <a:lnTo>
                      <a:pt x="94812" y="56487"/>
                    </a:lnTo>
                    <a:lnTo>
                      <a:pt x="95334" y="56635"/>
                    </a:lnTo>
                    <a:lnTo>
                      <a:pt x="95815" y="56635"/>
                    </a:lnTo>
                    <a:lnTo>
                      <a:pt x="95895" y="56635"/>
                    </a:lnTo>
                    <a:lnTo>
                      <a:pt x="96016" y="56783"/>
                    </a:lnTo>
                    <a:lnTo>
                      <a:pt x="96096" y="56931"/>
                    </a:lnTo>
                    <a:lnTo>
                      <a:pt x="96176" y="57079"/>
                    </a:lnTo>
                    <a:lnTo>
                      <a:pt x="96256" y="57227"/>
                    </a:lnTo>
                    <a:lnTo>
                      <a:pt x="96417" y="57227"/>
                    </a:lnTo>
                    <a:lnTo>
                      <a:pt x="96497" y="57079"/>
                    </a:lnTo>
                    <a:lnTo>
                      <a:pt x="96737" y="56931"/>
                    </a:lnTo>
                    <a:lnTo>
                      <a:pt x="96898" y="56783"/>
                    </a:lnTo>
                    <a:lnTo>
                      <a:pt x="97018" y="56783"/>
                    </a:lnTo>
                    <a:lnTo>
                      <a:pt x="97098" y="56931"/>
                    </a:lnTo>
                    <a:lnTo>
                      <a:pt x="97179" y="57079"/>
                    </a:lnTo>
                    <a:lnTo>
                      <a:pt x="97259" y="57227"/>
                    </a:lnTo>
                    <a:lnTo>
                      <a:pt x="97179" y="57523"/>
                    </a:lnTo>
                    <a:lnTo>
                      <a:pt x="97179" y="57670"/>
                    </a:lnTo>
                    <a:lnTo>
                      <a:pt x="97098" y="57744"/>
                    </a:lnTo>
                    <a:lnTo>
                      <a:pt x="96978" y="57892"/>
                    </a:lnTo>
                    <a:lnTo>
                      <a:pt x="96898" y="58188"/>
                    </a:lnTo>
                    <a:lnTo>
                      <a:pt x="96818" y="58484"/>
                    </a:lnTo>
                    <a:lnTo>
                      <a:pt x="96818" y="58927"/>
                    </a:lnTo>
                    <a:lnTo>
                      <a:pt x="96818" y="59371"/>
                    </a:lnTo>
                    <a:lnTo>
                      <a:pt x="96898" y="60332"/>
                    </a:lnTo>
                    <a:lnTo>
                      <a:pt x="97018" y="61072"/>
                    </a:lnTo>
                    <a:lnTo>
                      <a:pt x="97018" y="61737"/>
                    </a:lnTo>
                    <a:lnTo>
                      <a:pt x="96978" y="62181"/>
                    </a:lnTo>
                    <a:lnTo>
                      <a:pt x="96898" y="62329"/>
                    </a:lnTo>
                    <a:lnTo>
                      <a:pt x="96898" y="62476"/>
                    </a:lnTo>
                    <a:lnTo>
                      <a:pt x="97018" y="62772"/>
                    </a:lnTo>
                    <a:lnTo>
                      <a:pt x="97098" y="62920"/>
                    </a:lnTo>
                    <a:lnTo>
                      <a:pt x="97259" y="62994"/>
                    </a:lnTo>
                    <a:lnTo>
                      <a:pt x="97419" y="63290"/>
                    </a:lnTo>
                    <a:lnTo>
                      <a:pt x="97500" y="63585"/>
                    </a:lnTo>
                    <a:lnTo>
                      <a:pt x="97500" y="63881"/>
                    </a:lnTo>
                    <a:lnTo>
                      <a:pt x="97419" y="64177"/>
                    </a:lnTo>
                    <a:lnTo>
                      <a:pt x="97500" y="64473"/>
                    </a:lnTo>
                    <a:lnTo>
                      <a:pt x="97580" y="64621"/>
                    </a:lnTo>
                    <a:lnTo>
                      <a:pt x="97740" y="64768"/>
                    </a:lnTo>
                    <a:lnTo>
                      <a:pt x="97941" y="64768"/>
                    </a:lnTo>
                    <a:lnTo>
                      <a:pt x="98181" y="64768"/>
                    </a:lnTo>
                    <a:lnTo>
                      <a:pt x="98342" y="64768"/>
                    </a:lnTo>
                    <a:lnTo>
                      <a:pt x="98502" y="64990"/>
                    </a:lnTo>
                    <a:lnTo>
                      <a:pt x="98582" y="65138"/>
                    </a:lnTo>
                    <a:lnTo>
                      <a:pt x="98663" y="65434"/>
                    </a:lnTo>
                    <a:lnTo>
                      <a:pt x="98743" y="65730"/>
                    </a:lnTo>
                    <a:lnTo>
                      <a:pt x="98823" y="66025"/>
                    </a:lnTo>
                    <a:lnTo>
                      <a:pt x="98903" y="66025"/>
                    </a:lnTo>
                    <a:lnTo>
                      <a:pt x="98943" y="66025"/>
                    </a:lnTo>
                    <a:lnTo>
                      <a:pt x="99104" y="65878"/>
                    </a:lnTo>
                    <a:lnTo>
                      <a:pt x="99184" y="66025"/>
                    </a:lnTo>
                    <a:lnTo>
                      <a:pt x="99264" y="66173"/>
                    </a:lnTo>
                    <a:lnTo>
                      <a:pt x="99344" y="66321"/>
                    </a:lnTo>
                    <a:lnTo>
                      <a:pt x="99344" y="66617"/>
                    </a:lnTo>
                    <a:lnTo>
                      <a:pt x="99425" y="66839"/>
                    </a:lnTo>
                    <a:lnTo>
                      <a:pt x="99585" y="66987"/>
                    </a:lnTo>
                    <a:lnTo>
                      <a:pt x="99665" y="66987"/>
                    </a:lnTo>
                    <a:lnTo>
                      <a:pt x="100026" y="66987"/>
                    </a:lnTo>
                    <a:lnTo>
                      <a:pt x="100508" y="66691"/>
                    </a:lnTo>
                    <a:lnTo>
                      <a:pt x="100868" y="66173"/>
                    </a:lnTo>
                    <a:lnTo>
                      <a:pt x="101029" y="65582"/>
                    </a:lnTo>
                    <a:lnTo>
                      <a:pt x="101109" y="65286"/>
                    </a:lnTo>
                    <a:lnTo>
                      <a:pt x="101189" y="64990"/>
                    </a:lnTo>
                    <a:lnTo>
                      <a:pt x="101350" y="64842"/>
                    </a:lnTo>
                    <a:lnTo>
                      <a:pt x="101510" y="64990"/>
                    </a:lnTo>
                    <a:lnTo>
                      <a:pt x="101751" y="65138"/>
                    </a:lnTo>
                    <a:lnTo>
                      <a:pt x="101831" y="65434"/>
                    </a:lnTo>
                    <a:lnTo>
                      <a:pt x="101871" y="65582"/>
                    </a:lnTo>
                    <a:lnTo>
                      <a:pt x="101951" y="65582"/>
                    </a:lnTo>
                    <a:lnTo>
                      <a:pt x="101951" y="65434"/>
                    </a:lnTo>
                    <a:lnTo>
                      <a:pt x="101951" y="65286"/>
                    </a:lnTo>
                    <a:lnTo>
                      <a:pt x="102032" y="65138"/>
                    </a:lnTo>
                    <a:lnTo>
                      <a:pt x="102032" y="64842"/>
                    </a:lnTo>
                    <a:lnTo>
                      <a:pt x="102112" y="64768"/>
                    </a:lnTo>
                    <a:lnTo>
                      <a:pt x="102192" y="64621"/>
                    </a:lnTo>
                    <a:lnTo>
                      <a:pt x="102352" y="64473"/>
                    </a:lnTo>
                    <a:lnTo>
                      <a:pt x="102433" y="64473"/>
                    </a:lnTo>
                    <a:lnTo>
                      <a:pt x="102513" y="64325"/>
                    </a:lnTo>
                    <a:lnTo>
                      <a:pt x="102513" y="64177"/>
                    </a:lnTo>
                    <a:lnTo>
                      <a:pt x="102513" y="64029"/>
                    </a:lnTo>
                    <a:lnTo>
                      <a:pt x="102513" y="63733"/>
                    </a:lnTo>
                    <a:lnTo>
                      <a:pt x="102513" y="63585"/>
                    </a:lnTo>
                    <a:lnTo>
                      <a:pt x="102513" y="63290"/>
                    </a:lnTo>
                    <a:lnTo>
                      <a:pt x="102593" y="62994"/>
                    </a:lnTo>
                    <a:lnTo>
                      <a:pt x="102754" y="62920"/>
                    </a:lnTo>
                    <a:lnTo>
                      <a:pt x="102794" y="62772"/>
                    </a:lnTo>
                    <a:lnTo>
                      <a:pt x="102874" y="62624"/>
                    </a:lnTo>
                    <a:lnTo>
                      <a:pt x="102954" y="62476"/>
                    </a:lnTo>
                    <a:lnTo>
                      <a:pt x="102954" y="62181"/>
                    </a:lnTo>
                    <a:lnTo>
                      <a:pt x="102874" y="61885"/>
                    </a:lnTo>
                    <a:lnTo>
                      <a:pt x="102754" y="61589"/>
                    </a:lnTo>
                    <a:lnTo>
                      <a:pt x="102754" y="61441"/>
                    </a:lnTo>
                    <a:lnTo>
                      <a:pt x="102794" y="61293"/>
                    </a:lnTo>
                    <a:lnTo>
                      <a:pt x="102874" y="61219"/>
                    </a:lnTo>
                    <a:lnTo>
                      <a:pt x="103034" y="61072"/>
                    </a:lnTo>
                    <a:lnTo>
                      <a:pt x="103195" y="60776"/>
                    </a:lnTo>
                    <a:lnTo>
                      <a:pt x="103275" y="60332"/>
                    </a:lnTo>
                    <a:lnTo>
                      <a:pt x="103435" y="59889"/>
                    </a:lnTo>
                    <a:lnTo>
                      <a:pt x="103516" y="59371"/>
                    </a:lnTo>
                    <a:lnTo>
                      <a:pt x="103596" y="58927"/>
                    </a:lnTo>
                    <a:lnTo>
                      <a:pt x="103756" y="58632"/>
                    </a:lnTo>
                    <a:lnTo>
                      <a:pt x="103796" y="58632"/>
                    </a:lnTo>
                    <a:lnTo>
                      <a:pt x="103877" y="58780"/>
                    </a:lnTo>
                    <a:lnTo>
                      <a:pt x="103957" y="59075"/>
                    </a:lnTo>
                    <a:lnTo>
                      <a:pt x="104117" y="59593"/>
                    </a:lnTo>
                    <a:lnTo>
                      <a:pt x="104278" y="60036"/>
                    </a:lnTo>
                    <a:lnTo>
                      <a:pt x="104518" y="60480"/>
                    </a:lnTo>
                    <a:lnTo>
                      <a:pt x="104598" y="60924"/>
                    </a:lnTo>
                    <a:lnTo>
                      <a:pt x="104679" y="61293"/>
                    </a:lnTo>
                    <a:lnTo>
                      <a:pt x="104799" y="62033"/>
                    </a:lnTo>
                    <a:lnTo>
                      <a:pt x="105200" y="62772"/>
                    </a:lnTo>
                    <a:lnTo>
                      <a:pt x="105521" y="63438"/>
                    </a:lnTo>
                    <a:lnTo>
                      <a:pt x="105601" y="64029"/>
                    </a:lnTo>
                    <a:lnTo>
                      <a:pt x="105681" y="64473"/>
                    </a:lnTo>
                    <a:lnTo>
                      <a:pt x="105721" y="64768"/>
                    </a:lnTo>
                    <a:lnTo>
                      <a:pt x="105882" y="64990"/>
                    </a:lnTo>
                    <a:lnTo>
                      <a:pt x="105962" y="65434"/>
                    </a:lnTo>
                    <a:lnTo>
                      <a:pt x="106122" y="65730"/>
                    </a:lnTo>
                    <a:lnTo>
                      <a:pt x="106122" y="66025"/>
                    </a:lnTo>
                    <a:lnTo>
                      <a:pt x="106203" y="66321"/>
                    </a:lnTo>
                    <a:lnTo>
                      <a:pt x="106283" y="66617"/>
                    </a:lnTo>
                    <a:lnTo>
                      <a:pt x="106443" y="66839"/>
                    </a:lnTo>
                    <a:lnTo>
                      <a:pt x="106604" y="67134"/>
                    </a:lnTo>
                    <a:lnTo>
                      <a:pt x="106684" y="67430"/>
                    </a:lnTo>
                    <a:lnTo>
                      <a:pt x="106684" y="67578"/>
                    </a:lnTo>
                    <a:lnTo>
                      <a:pt x="106804" y="67874"/>
                    </a:lnTo>
                    <a:lnTo>
                      <a:pt x="106965" y="68170"/>
                    </a:lnTo>
                    <a:lnTo>
                      <a:pt x="107205" y="68391"/>
                    </a:lnTo>
                    <a:lnTo>
                      <a:pt x="107366" y="68687"/>
                    </a:lnTo>
                    <a:lnTo>
                      <a:pt x="107526" y="68983"/>
                    </a:lnTo>
                    <a:lnTo>
                      <a:pt x="107526" y="69279"/>
                    </a:lnTo>
                    <a:lnTo>
                      <a:pt x="107526" y="69574"/>
                    </a:lnTo>
                    <a:lnTo>
                      <a:pt x="107446" y="69870"/>
                    </a:lnTo>
                    <a:lnTo>
                      <a:pt x="107526" y="70240"/>
                    </a:lnTo>
                    <a:lnTo>
                      <a:pt x="107606" y="70388"/>
                    </a:lnTo>
                    <a:lnTo>
                      <a:pt x="107647" y="70536"/>
                    </a:lnTo>
                    <a:lnTo>
                      <a:pt x="107807" y="70536"/>
                    </a:lnTo>
                    <a:lnTo>
                      <a:pt x="107967" y="70683"/>
                    </a:lnTo>
                    <a:lnTo>
                      <a:pt x="108128" y="70831"/>
                    </a:lnTo>
                    <a:lnTo>
                      <a:pt x="108208" y="71127"/>
                    </a:lnTo>
                    <a:lnTo>
                      <a:pt x="108288" y="71423"/>
                    </a:lnTo>
                    <a:lnTo>
                      <a:pt x="108208" y="71719"/>
                    </a:lnTo>
                    <a:lnTo>
                      <a:pt x="108128" y="71940"/>
                    </a:lnTo>
                    <a:lnTo>
                      <a:pt x="107967" y="72236"/>
                    </a:lnTo>
                    <a:lnTo>
                      <a:pt x="107807" y="72532"/>
                    </a:lnTo>
                    <a:lnTo>
                      <a:pt x="107647" y="72680"/>
                    </a:lnTo>
                    <a:lnTo>
                      <a:pt x="107526" y="72828"/>
                    </a:lnTo>
                    <a:lnTo>
                      <a:pt x="107366" y="72828"/>
                    </a:lnTo>
                    <a:lnTo>
                      <a:pt x="107125" y="72680"/>
                    </a:lnTo>
                    <a:lnTo>
                      <a:pt x="106965" y="72532"/>
                    </a:lnTo>
                    <a:lnTo>
                      <a:pt x="106804" y="72532"/>
                    </a:lnTo>
                    <a:lnTo>
                      <a:pt x="106724" y="72532"/>
                    </a:lnTo>
                    <a:lnTo>
                      <a:pt x="106604" y="72680"/>
                    </a:lnTo>
                    <a:lnTo>
                      <a:pt x="106604" y="72828"/>
                    </a:lnTo>
                    <a:lnTo>
                      <a:pt x="106684" y="73123"/>
                    </a:lnTo>
                    <a:lnTo>
                      <a:pt x="106724" y="73271"/>
                    </a:lnTo>
                    <a:lnTo>
                      <a:pt x="106965" y="73419"/>
                    </a:lnTo>
                    <a:lnTo>
                      <a:pt x="107647" y="73937"/>
                    </a:lnTo>
                    <a:lnTo>
                      <a:pt x="108368" y="74824"/>
                    </a:lnTo>
                    <a:lnTo>
                      <a:pt x="108890" y="75637"/>
                    </a:lnTo>
                    <a:lnTo>
                      <a:pt x="109291" y="76672"/>
                    </a:lnTo>
                    <a:lnTo>
                      <a:pt x="109371" y="77116"/>
                    </a:lnTo>
                    <a:lnTo>
                      <a:pt x="109532" y="77486"/>
                    </a:lnTo>
                    <a:lnTo>
                      <a:pt x="109652" y="77781"/>
                    </a:lnTo>
                    <a:lnTo>
                      <a:pt x="109812" y="77929"/>
                    </a:lnTo>
                    <a:lnTo>
                      <a:pt x="109973" y="77929"/>
                    </a:lnTo>
                    <a:lnTo>
                      <a:pt x="110213" y="77781"/>
                    </a:lnTo>
                    <a:lnTo>
                      <a:pt x="110374" y="77634"/>
                    </a:lnTo>
                    <a:lnTo>
                      <a:pt x="110534" y="77634"/>
                    </a:lnTo>
                    <a:lnTo>
                      <a:pt x="110574" y="77781"/>
                    </a:lnTo>
                    <a:lnTo>
                      <a:pt x="110655" y="77929"/>
                    </a:lnTo>
                    <a:lnTo>
                      <a:pt x="110735" y="78077"/>
                    </a:lnTo>
                    <a:lnTo>
                      <a:pt x="110815" y="78225"/>
                    </a:lnTo>
                    <a:lnTo>
                      <a:pt x="110895" y="78225"/>
                    </a:lnTo>
                    <a:lnTo>
                      <a:pt x="111056" y="78077"/>
                    </a:lnTo>
                    <a:lnTo>
                      <a:pt x="111377" y="78077"/>
                    </a:lnTo>
                    <a:lnTo>
                      <a:pt x="111657" y="78521"/>
                    </a:lnTo>
                    <a:lnTo>
                      <a:pt x="112139" y="79038"/>
                    </a:lnTo>
                    <a:lnTo>
                      <a:pt x="112580" y="79186"/>
                    </a:lnTo>
                    <a:lnTo>
                      <a:pt x="112901" y="79186"/>
                    </a:lnTo>
                    <a:lnTo>
                      <a:pt x="113141" y="79186"/>
                    </a:lnTo>
                    <a:lnTo>
                      <a:pt x="113382" y="79482"/>
                    </a:lnTo>
                    <a:lnTo>
                      <a:pt x="113502" y="79778"/>
                    </a:lnTo>
                    <a:lnTo>
                      <a:pt x="113582" y="80073"/>
                    </a:lnTo>
                    <a:lnTo>
                      <a:pt x="113502" y="80369"/>
                    </a:lnTo>
                    <a:lnTo>
                      <a:pt x="113302" y="80665"/>
                    </a:lnTo>
                    <a:lnTo>
                      <a:pt x="112981" y="80813"/>
                    </a:lnTo>
                    <a:lnTo>
                      <a:pt x="112500" y="80887"/>
                    </a:lnTo>
                    <a:lnTo>
                      <a:pt x="112058" y="81330"/>
                    </a:lnTo>
                    <a:lnTo>
                      <a:pt x="111737" y="81626"/>
                    </a:lnTo>
                    <a:lnTo>
                      <a:pt x="111537" y="81774"/>
                    </a:lnTo>
                    <a:lnTo>
                      <a:pt x="111377" y="81922"/>
                    </a:lnTo>
                    <a:lnTo>
                      <a:pt x="111216" y="81922"/>
                    </a:lnTo>
                    <a:lnTo>
                      <a:pt x="111056" y="81922"/>
                    </a:lnTo>
                    <a:lnTo>
                      <a:pt x="110975" y="82070"/>
                    </a:lnTo>
                    <a:lnTo>
                      <a:pt x="110815" y="82218"/>
                    </a:lnTo>
                    <a:lnTo>
                      <a:pt x="110655" y="82513"/>
                    </a:lnTo>
                    <a:lnTo>
                      <a:pt x="110574" y="82661"/>
                    </a:lnTo>
                    <a:lnTo>
                      <a:pt x="110454" y="82661"/>
                    </a:lnTo>
                    <a:lnTo>
                      <a:pt x="110294" y="82661"/>
                    </a:lnTo>
                    <a:lnTo>
                      <a:pt x="110213" y="82735"/>
                    </a:lnTo>
                    <a:lnTo>
                      <a:pt x="110053" y="82883"/>
                    </a:lnTo>
                    <a:lnTo>
                      <a:pt x="109973" y="83031"/>
                    </a:lnTo>
                    <a:lnTo>
                      <a:pt x="109893" y="83179"/>
                    </a:lnTo>
                    <a:lnTo>
                      <a:pt x="109893" y="83475"/>
                    </a:lnTo>
                    <a:lnTo>
                      <a:pt x="109812" y="83770"/>
                    </a:lnTo>
                    <a:lnTo>
                      <a:pt x="109893" y="83918"/>
                    </a:lnTo>
                    <a:lnTo>
                      <a:pt x="109893" y="84066"/>
                    </a:lnTo>
                    <a:lnTo>
                      <a:pt x="109973" y="84214"/>
                    </a:lnTo>
                    <a:lnTo>
                      <a:pt x="110053" y="84214"/>
                    </a:lnTo>
                    <a:lnTo>
                      <a:pt x="110213" y="84066"/>
                    </a:lnTo>
                    <a:lnTo>
                      <a:pt x="110374" y="83918"/>
                    </a:lnTo>
                    <a:lnTo>
                      <a:pt x="110655" y="83475"/>
                    </a:lnTo>
                    <a:lnTo>
                      <a:pt x="110895" y="83327"/>
                    </a:lnTo>
                    <a:lnTo>
                      <a:pt x="111056" y="83327"/>
                    </a:lnTo>
                    <a:lnTo>
                      <a:pt x="111296" y="83179"/>
                    </a:lnTo>
                    <a:lnTo>
                      <a:pt x="111657" y="82735"/>
                    </a:lnTo>
                    <a:lnTo>
                      <a:pt x="112219" y="82070"/>
                    </a:lnTo>
                    <a:lnTo>
                      <a:pt x="112820" y="81774"/>
                    </a:lnTo>
                    <a:lnTo>
                      <a:pt x="113382" y="81626"/>
                    </a:lnTo>
                    <a:lnTo>
                      <a:pt x="113743" y="81922"/>
                    </a:lnTo>
                    <a:lnTo>
                      <a:pt x="113823" y="82070"/>
                    </a:lnTo>
                    <a:lnTo>
                      <a:pt x="113903" y="82218"/>
                    </a:lnTo>
                    <a:lnTo>
                      <a:pt x="113903" y="82513"/>
                    </a:lnTo>
                    <a:lnTo>
                      <a:pt x="113823" y="82735"/>
                    </a:lnTo>
                    <a:lnTo>
                      <a:pt x="113743" y="83031"/>
                    </a:lnTo>
                    <a:lnTo>
                      <a:pt x="113663" y="83179"/>
                    </a:lnTo>
                    <a:lnTo>
                      <a:pt x="113663" y="83475"/>
                    </a:lnTo>
                    <a:lnTo>
                      <a:pt x="113663" y="83622"/>
                    </a:lnTo>
                    <a:lnTo>
                      <a:pt x="113743" y="83770"/>
                    </a:lnTo>
                    <a:lnTo>
                      <a:pt x="113823" y="83918"/>
                    </a:lnTo>
                    <a:lnTo>
                      <a:pt x="114144" y="83770"/>
                    </a:lnTo>
                    <a:lnTo>
                      <a:pt x="114425" y="83327"/>
                    </a:lnTo>
                    <a:lnTo>
                      <a:pt x="114665" y="83031"/>
                    </a:lnTo>
                    <a:lnTo>
                      <a:pt x="114986" y="83031"/>
                    </a:lnTo>
                    <a:lnTo>
                      <a:pt x="115307" y="83475"/>
                    </a:lnTo>
                    <a:lnTo>
                      <a:pt x="115508" y="83918"/>
                    </a:lnTo>
                    <a:lnTo>
                      <a:pt x="115668" y="84214"/>
                    </a:lnTo>
                    <a:lnTo>
                      <a:pt x="115828" y="84436"/>
                    </a:lnTo>
                    <a:lnTo>
                      <a:pt x="115909" y="84584"/>
                    </a:lnTo>
                    <a:lnTo>
                      <a:pt x="115989" y="84731"/>
                    </a:lnTo>
                    <a:lnTo>
                      <a:pt x="116069" y="84879"/>
                    </a:lnTo>
                    <a:lnTo>
                      <a:pt x="116069" y="85175"/>
                    </a:lnTo>
                    <a:lnTo>
                      <a:pt x="115989" y="85471"/>
                    </a:lnTo>
                    <a:lnTo>
                      <a:pt x="115909" y="86062"/>
                    </a:lnTo>
                    <a:lnTo>
                      <a:pt x="115748" y="86284"/>
                    </a:lnTo>
                    <a:lnTo>
                      <a:pt x="115588" y="86580"/>
                    </a:lnTo>
                    <a:lnTo>
                      <a:pt x="115427" y="86876"/>
                    </a:lnTo>
                    <a:lnTo>
                      <a:pt x="115227" y="86876"/>
                    </a:lnTo>
                    <a:lnTo>
                      <a:pt x="115066" y="87024"/>
                    </a:lnTo>
                    <a:lnTo>
                      <a:pt x="114986" y="87024"/>
                    </a:lnTo>
                    <a:lnTo>
                      <a:pt x="115066" y="87171"/>
                    </a:lnTo>
                    <a:lnTo>
                      <a:pt x="115147" y="87319"/>
                    </a:lnTo>
                    <a:lnTo>
                      <a:pt x="115227" y="87467"/>
                    </a:lnTo>
                    <a:lnTo>
                      <a:pt x="115427" y="87615"/>
                    </a:lnTo>
                    <a:lnTo>
                      <a:pt x="115588" y="87615"/>
                    </a:lnTo>
                    <a:lnTo>
                      <a:pt x="115748" y="87763"/>
                    </a:lnTo>
                    <a:lnTo>
                      <a:pt x="115909" y="87911"/>
                    </a:lnTo>
                    <a:lnTo>
                      <a:pt x="115989" y="87985"/>
                    </a:lnTo>
                    <a:lnTo>
                      <a:pt x="115989" y="88133"/>
                    </a:lnTo>
                    <a:lnTo>
                      <a:pt x="115909" y="88428"/>
                    </a:lnTo>
                    <a:lnTo>
                      <a:pt x="115668" y="88724"/>
                    </a:lnTo>
                    <a:lnTo>
                      <a:pt x="115387" y="89316"/>
                    </a:lnTo>
                    <a:lnTo>
                      <a:pt x="114906" y="89981"/>
                    </a:lnTo>
                    <a:lnTo>
                      <a:pt x="114425" y="90573"/>
                    </a:lnTo>
                    <a:lnTo>
                      <a:pt x="113823" y="90868"/>
                    </a:lnTo>
                    <a:lnTo>
                      <a:pt x="112981" y="90720"/>
                    </a:lnTo>
                    <a:lnTo>
                      <a:pt x="112459" y="91016"/>
                    </a:lnTo>
                    <a:lnTo>
                      <a:pt x="111978" y="91829"/>
                    </a:lnTo>
                    <a:lnTo>
                      <a:pt x="111537" y="92717"/>
                    </a:lnTo>
                    <a:lnTo>
                      <a:pt x="110815" y="93530"/>
                    </a:lnTo>
                    <a:lnTo>
                      <a:pt x="110133" y="94269"/>
                    </a:lnTo>
                    <a:lnTo>
                      <a:pt x="109532" y="94565"/>
                    </a:lnTo>
                    <a:lnTo>
                      <a:pt x="109050" y="94565"/>
                    </a:lnTo>
                    <a:lnTo>
                      <a:pt x="108288" y="94565"/>
                    </a:lnTo>
                    <a:lnTo>
                      <a:pt x="107205" y="94565"/>
                    </a:lnTo>
                    <a:lnTo>
                      <a:pt x="105882" y="94565"/>
                    </a:lnTo>
                    <a:lnTo>
                      <a:pt x="104679" y="94565"/>
                    </a:lnTo>
                    <a:lnTo>
                      <a:pt x="103435" y="94713"/>
                    </a:lnTo>
                    <a:lnTo>
                      <a:pt x="102352" y="94861"/>
                    </a:lnTo>
                    <a:lnTo>
                      <a:pt x="101510" y="95009"/>
                    </a:lnTo>
                    <a:lnTo>
                      <a:pt x="101109" y="95231"/>
                    </a:lnTo>
                    <a:lnTo>
                      <a:pt x="100828" y="95822"/>
                    </a:lnTo>
                    <a:lnTo>
                      <a:pt x="100508" y="96266"/>
                    </a:lnTo>
                    <a:lnTo>
                      <a:pt x="100347" y="96709"/>
                    </a:lnTo>
                    <a:lnTo>
                      <a:pt x="100187" y="97079"/>
                    </a:lnTo>
                    <a:lnTo>
                      <a:pt x="100106" y="97523"/>
                    </a:lnTo>
                    <a:lnTo>
                      <a:pt x="99946" y="97818"/>
                    </a:lnTo>
                    <a:lnTo>
                      <a:pt x="99585" y="97818"/>
                    </a:lnTo>
                    <a:lnTo>
                      <a:pt x="99184" y="97966"/>
                    </a:lnTo>
                    <a:lnTo>
                      <a:pt x="98743" y="98262"/>
                    </a:lnTo>
                    <a:lnTo>
                      <a:pt x="98262" y="98927"/>
                    </a:lnTo>
                    <a:lnTo>
                      <a:pt x="97901" y="99963"/>
                    </a:lnTo>
                    <a:lnTo>
                      <a:pt x="97419" y="100776"/>
                    </a:lnTo>
                    <a:lnTo>
                      <a:pt x="97098" y="101367"/>
                    </a:lnTo>
                    <a:lnTo>
                      <a:pt x="96818" y="101515"/>
                    </a:lnTo>
                    <a:lnTo>
                      <a:pt x="96737" y="101515"/>
                    </a:lnTo>
                    <a:lnTo>
                      <a:pt x="96657" y="101515"/>
                    </a:lnTo>
                    <a:lnTo>
                      <a:pt x="96657" y="101663"/>
                    </a:lnTo>
                    <a:lnTo>
                      <a:pt x="96657" y="101959"/>
                    </a:lnTo>
                    <a:lnTo>
                      <a:pt x="96657" y="102107"/>
                    </a:lnTo>
                    <a:lnTo>
                      <a:pt x="96657" y="102329"/>
                    </a:lnTo>
                    <a:lnTo>
                      <a:pt x="96577" y="102624"/>
                    </a:lnTo>
                    <a:lnTo>
                      <a:pt x="96336" y="103216"/>
                    </a:lnTo>
                    <a:lnTo>
                      <a:pt x="96016" y="103659"/>
                    </a:lnTo>
                    <a:lnTo>
                      <a:pt x="95655" y="104177"/>
                    </a:lnTo>
                    <a:lnTo>
                      <a:pt x="95334" y="104768"/>
                    </a:lnTo>
                    <a:lnTo>
                      <a:pt x="95173" y="105212"/>
                    </a:lnTo>
                    <a:lnTo>
                      <a:pt x="95334" y="105360"/>
                    </a:lnTo>
                    <a:lnTo>
                      <a:pt x="95655" y="105064"/>
                    </a:lnTo>
                    <a:lnTo>
                      <a:pt x="96096" y="104325"/>
                    </a:lnTo>
                    <a:lnTo>
                      <a:pt x="96577" y="103364"/>
                    </a:lnTo>
                    <a:lnTo>
                      <a:pt x="97179" y="102329"/>
                    </a:lnTo>
                    <a:lnTo>
                      <a:pt x="97740" y="101367"/>
                    </a:lnTo>
                    <a:lnTo>
                      <a:pt x="98262" y="100628"/>
                    </a:lnTo>
                    <a:lnTo>
                      <a:pt x="98823" y="100258"/>
                    </a:lnTo>
                    <a:lnTo>
                      <a:pt x="99505" y="99667"/>
                    </a:lnTo>
                    <a:lnTo>
                      <a:pt x="100427" y="99075"/>
                    </a:lnTo>
                    <a:lnTo>
                      <a:pt x="101350" y="98558"/>
                    </a:lnTo>
                    <a:lnTo>
                      <a:pt x="102192" y="98262"/>
                    </a:lnTo>
                    <a:lnTo>
                      <a:pt x="103034" y="98114"/>
                    </a:lnTo>
                    <a:lnTo>
                      <a:pt x="103676" y="98262"/>
                    </a:lnTo>
                    <a:lnTo>
                      <a:pt x="104117" y="98927"/>
                    </a:lnTo>
                    <a:lnTo>
                      <a:pt x="104278" y="99815"/>
                    </a:lnTo>
                    <a:lnTo>
                      <a:pt x="104197" y="100628"/>
                    </a:lnTo>
                    <a:lnTo>
                      <a:pt x="103957" y="101072"/>
                    </a:lnTo>
                    <a:lnTo>
                      <a:pt x="103596" y="101515"/>
                    </a:lnTo>
                    <a:lnTo>
                      <a:pt x="103114" y="101811"/>
                    </a:lnTo>
                    <a:lnTo>
                      <a:pt x="102754" y="102107"/>
                    </a:lnTo>
                    <a:lnTo>
                      <a:pt x="102593" y="102329"/>
                    </a:lnTo>
                    <a:lnTo>
                      <a:pt x="102433" y="102624"/>
                    </a:lnTo>
                    <a:lnTo>
                      <a:pt x="102352" y="102920"/>
                    </a:lnTo>
                    <a:lnTo>
                      <a:pt x="102352" y="103068"/>
                    </a:lnTo>
                    <a:lnTo>
                      <a:pt x="102433" y="103364"/>
                    </a:lnTo>
                    <a:lnTo>
                      <a:pt x="102593" y="103364"/>
                    </a:lnTo>
                    <a:lnTo>
                      <a:pt x="102754" y="103364"/>
                    </a:lnTo>
                    <a:lnTo>
                      <a:pt x="102874" y="103068"/>
                    </a:lnTo>
                    <a:lnTo>
                      <a:pt x="103114" y="102772"/>
                    </a:lnTo>
                    <a:lnTo>
                      <a:pt x="103275" y="102624"/>
                    </a:lnTo>
                    <a:lnTo>
                      <a:pt x="103435" y="102624"/>
                    </a:lnTo>
                    <a:lnTo>
                      <a:pt x="103596" y="102772"/>
                    </a:lnTo>
                    <a:lnTo>
                      <a:pt x="103676" y="102920"/>
                    </a:lnTo>
                    <a:lnTo>
                      <a:pt x="103676" y="103216"/>
                    </a:lnTo>
                    <a:lnTo>
                      <a:pt x="103676" y="103512"/>
                    </a:lnTo>
                    <a:lnTo>
                      <a:pt x="103516" y="103955"/>
                    </a:lnTo>
                    <a:lnTo>
                      <a:pt x="103275" y="104473"/>
                    </a:lnTo>
                    <a:lnTo>
                      <a:pt x="103275" y="105064"/>
                    </a:lnTo>
                    <a:lnTo>
                      <a:pt x="103435" y="105508"/>
                    </a:lnTo>
                    <a:lnTo>
                      <a:pt x="103596" y="105878"/>
                    </a:lnTo>
                    <a:lnTo>
                      <a:pt x="103676" y="106469"/>
                    </a:lnTo>
                    <a:lnTo>
                      <a:pt x="103796" y="107060"/>
                    </a:lnTo>
                    <a:lnTo>
                      <a:pt x="104197" y="107504"/>
                    </a:lnTo>
                    <a:lnTo>
                      <a:pt x="104598" y="107874"/>
                    </a:lnTo>
                    <a:lnTo>
                      <a:pt x="104959" y="108170"/>
                    </a:lnTo>
                    <a:lnTo>
                      <a:pt x="105120" y="108613"/>
                    </a:lnTo>
                    <a:lnTo>
                      <a:pt x="105360" y="109057"/>
                    </a:lnTo>
                    <a:lnTo>
                      <a:pt x="105882" y="109426"/>
                    </a:lnTo>
                    <a:lnTo>
                      <a:pt x="106524" y="109574"/>
                    </a:lnTo>
                    <a:lnTo>
                      <a:pt x="107125" y="109574"/>
                    </a:lnTo>
                    <a:lnTo>
                      <a:pt x="107526" y="109426"/>
                    </a:lnTo>
                    <a:lnTo>
                      <a:pt x="107727" y="109353"/>
                    </a:lnTo>
                    <a:lnTo>
                      <a:pt x="107807" y="109353"/>
                    </a:lnTo>
                    <a:lnTo>
                      <a:pt x="107967" y="109353"/>
                    </a:lnTo>
                    <a:lnTo>
                      <a:pt x="108048" y="109205"/>
                    </a:lnTo>
                    <a:lnTo>
                      <a:pt x="108048" y="109057"/>
                    </a:lnTo>
                    <a:lnTo>
                      <a:pt x="108128" y="108909"/>
                    </a:lnTo>
                    <a:lnTo>
                      <a:pt x="108128" y="108317"/>
                    </a:lnTo>
                    <a:lnTo>
                      <a:pt x="108128" y="108170"/>
                    </a:lnTo>
                    <a:lnTo>
                      <a:pt x="108288" y="108022"/>
                    </a:lnTo>
                    <a:lnTo>
                      <a:pt x="108449" y="107726"/>
                    </a:lnTo>
                    <a:lnTo>
                      <a:pt x="108609" y="107652"/>
                    </a:lnTo>
                    <a:lnTo>
                      <a:pt x="108729" y="107356"/>
                    </a:lnTo>
                    <a:lnTo>
                      <a:pt x="108810" y="106913"/>
                    </a:lnTo>
                    <a:lnTo>
                      <a:pt x="108810" y="106765"/>
                    </a:lnTo>
                    <a:lnTo>
                      <a:pt x="108890" y="106469"/>
                    </a:lnTo>
                    <a:lnTo>
                      <a:pt x="109050" y="106173"/>
                    </a:lnTo>
                    <a:lnTo>
                      <a:pt x="109211" y="106025"/>
                    </a:lnTo>
                    <a:lnTo>
                      <a:pt x="109371" y="105878"/>
                    </a:lnTo>
                    <a:lnTo>
                      <a:pt x="109532" y="105804"/>
                    </a:lnTo>
                    <a:lnTo>
                      <a:pt x="109612" y="105804"/>
                    </a:lnTo>
                    <a:lnTo>
                      <a:pt x="109652" y="105804"/>
                    </a:lnTo>
                    <a:lnTo>
                      <a:pt x="109732" y="105878"/>
                    </a:lnTo>
                    <a:lnTo>
                      <a:pt x="109652" y="106173"/>
                    </a:lnTo>
                    <a:lnTo>
                      <a:pt x="109652" y="106469"/>
                    </a:lnTo>
                    <a:lnTo>
                      <a:pt x="109612" y="106765"/>
                    </a:lnTo>
                    <a:lnTo>
                      <a:pt x="109532" y="107060"/>
                    </a:lnTo>
                    <a:lnTo>
                      <a:pt x="109532" y="107356"/>
                    </a:lnTo>
                    <a:lnTo>
                      <a:pt x="109612" y="107504"/>
                    </a:lnTo>
                    <a:lnTo>
                      <a:pt x="109612" y="107652"/>
                    </a:lnTo>
                    <a:lnTo>
                      <a:pt x="109732" y="107652"/>
                    </a:lnTo>
                    <a:lnTo>
                      <a:pt x="109893" y="107652"/>
                    </a:lnTo>
                    <a:lnTo>
                      <a:pt x="110133" y="107726"/>
                    </a:lnTo>
                    <a:lnTo>
                      <a:pt x="110294" y="107874"/>
                    </a:lnTo>
                    <a:lnTo>
                      <a:pt x="110374" y="108022"/>
                    </a:lnTo>
                    <a:lnTo>
                      <a:pt x="110454" y="108170"/>
                    </a:lnTo>
                    <a:lnTo>
                      <a:pt x="110454" y="108465"/>
                    </a:lnTo>
                    <a:lnTo>
                      <a:pt x="110294" y="108613"/>
                    </a:lnTo>
                    <a:lnTo>
                      <a:pt x="109893" y="109057"/>
                    </a:lnTo>
                    <a:lnTo>
                      <a:pt x="109451" y="109205"/>
                    </a:lnTo>
                    <a:lnTo>
                      <a:pt x="108970" y="109353"/>
                    </a:lnTo>
                    <a:lnTo>
                      <a:pt x="108609" y="109574"/>
                    </a:lnTo>
                    <a:lnTo>
                      <a:pt x="108449" y="109870"/>
                    </a:lnTo>
                    <a:lnTo>
                      <a:pt x="108529" y="110018"/>
                    </a:lnTo>
                    <a:lnTo>
                      <a:pt x="108529" y="110314"/>
                    </a:lnTo>
                    <a:lnTo>
                      <a:pt x="108609" y="110462"/>
                    </a:lnTo>
                    <a:lnTo>
                      <a:pt x="108609" y="110609"/>
                    </a:lnTo>
                    <a:lnTo>
                      <a:pt x="108609" y="110757"/>
                    </a:lnTo>
                    <a:lnTo>
                      <a:pt x="108529" y="110905"/>
                    </a:lnTo>
                    <a:lnTo>
                      <a:pt x="108449" y="111053"/>
                    </a:lnTo>
                    <a:lnTo>
                      <a:pt x="108208" y="111201"/>
                    </a:lnTo>
                    <a:lnTo>
                      <a:pt x="107647" y="111423"/>
                    </a:lnTo>
                    <a:lnTo>
                      <a:pt x="106965" y="111866"/>
                    </a:lnTo>
                    <a:lnTo>
                      <a:pt x="106283" y="112310"/>
                    </a:lnTo>
                    <a:lnTo>
                      <a:pt x="105601" y="112606"/>
                    </a:lnTo>
                    <a:lnTo>
                      <a:pt x="105040" y="112754"/>
                    </a:lnTo>
                    <a:lnTo>
                      <a:pt x="104679" y="112902"/>
                    </a:lnTo>
                    <a:lnTo>
                      <a:pt x="104438" y="113271"/>
                    </a:lnTo>
                    <a:lnTo>
                      <a:pt x="104197" y="114011"/>
                    </a:lnTo>
                    <a:lnTo>
                      <a:pt x="103796" y="114750"/>
                    </a:lnTo>
                    <a:lnTo>
                      <a:pt x="103114" y="115563"/>
                    </a:lnTo>
                    <a:lnTo>
                      <a:pt x="102593" y="115711"/>
                    </a:lnTo>
                    <a:lnTo>
                      <a:pt x="102032" y="115268"/>
                    </a:lnTo>
                    <a:lnTo>
                      <a:pt x="101831" y="114824"/>
                    </a:lnTo>
                    <a:lnTo>
                      <a:pt x="101671" y="114454"/>
                    </a:lnTo>
                    <a:lnTo>
                      <a:pt x="101671" y="114011"/>
                    </a:lnTo>
                    <a:lnTo>
                      <a:pt x="101831" y="113419"/>
                    </a:lnTo>
                    <a:lnTo>
                      <a:pt x="102192" y="112606"/>
                    </a:lnTo>
                    <a:lnTo>
                      <a:pt x="102754" y="111719"/>
                    </a:lnTo>
                    <a:lnTo>
                      <a:pt x="103114" y="111201"/>
                    </a:lnTo>
                    <a:lnTo>
                      <a:pt x="103516" y="110905"/>
                    </a:lnTo>
                    <a:lnTo>
                      <a:pt x="103877" y="110905"/>
                    </a:lnTo>
                    <a:lnTo>
                      <a:pt x="104117" y="110905"/>
                    </a:lnTo>
                    <a:lnTo>
                      <a:pt x="104358" y="110905"/>
                    </a:lnTo>
                    <a:lnTo>
                      <a:pt x="104598" y="110905"/>
                    </a:lnTo>
                    <a:lnTo>
                      <a:pt x="104799" y="110757"/>
                    </a:lnTo>
                    <a:lnTo>
                      <a:pt x="104959" y="110757"/>
                    </a:lnTo>
                    <a:lnTo>
                      <a:pt x="105120" y="110609"/>
                    </a:lnTo>
                    <a:lnTo>
                      <a:pt x="105200" y="110609"/>
                    </a:lnTo>
                    <a:lnTo>
                      <a:pt x="105200" y="110462"/>
                    </a:lnTo>
                    <a:lnTo>
                      <a:pt x="105120" y="110462"/>
                    </a:lnTo>
                    <a:lnTo>
                      <a:pt x="104879" y="110462"/>
                    </a:lnTo>
                    <a:lnTo>
                      <a:pt x="104598" y="110462"/>
                    </a:lnTo>
                    <a:lnTo>
                      <a:pt x="104358" y="110314"/>
                    </a:lnTo>
                    <a:lnTo>
                      <a:pt x="104037" y="110314"/>
                    </a:lnTo>
                    <a:lnTo>
                      <a:pt x="103796" y="110166"/>
                    </a:lnTo>
                    <a:lnTo>
                      <a:pt x="103676" y="110018"/>
                    </a:lnTo>
                    <a:lnTo>
                      <a:pt x="103596" y="109870"/>
                    </a:lnTo>
                    <a:lnTo>
                      <a:pt x="103596" y="109574"/>
                    </a:lnTo>
                    <a:lnTo>
                      <a:pt x="103756" y="109574"/>
                    </a:lnTo>
                    <a:lnTo>
                      <a:pt x="103796" y="109426"/>
                    </a:lnTo>
                    <a:lnTo>
                      <a:pt x="103877" y="109205"/>
                    </a:lnTo>
                    <a:lnTo>
                      <a:pt x="103957" y="108909"/>
                    </a:lnTo>
                    <a:lnTo>
                      <a:pt x="103877" y="108613"/>
                    </a:lnTo>
                    <a:lnTo>
                      <a:pt x="103877" y="108465"/>
                    </a:lnTo>
                    <a:lnTo>
                      <a:pt x="103796" y="108317"/>
                    </a:lnTo>
                    <a:lnTo>
                      <a:pt x="103756" y="108317"/>
                    </a:lnTo>
                    <a:lnTo>
                      <a:pt x="103596" y="108465"/>
                    </a:lnTo>
                    <a:lnTo>
                      <a:pt x="103355" y="109205"/>
                    </a:lnTo>
                    <a:lnTo>
                      <a:pt x="102954" y="109870"/>
                    </a:lnTo>
                    <a:lnTo>
                      <a:pt x="102433" y="110462"/>
                    </a:lnTo>
                    <a:lnTo>
                      <a:pt x="102032" y="110609"/>
                    </a:lnTo>
                    <a:lnTo>
                      <a:pt x="101671" y="110757"/>
                    </a:lnTo>
                    <a:lnTo>
                      <a:pt x="101109" y="111201"/>
                    </a:lnTo>
                    <a:lnTo>
                      <a:pt x="100588" y="111719"/>
                    </a:lnTo>
                    <a:lnTo>
                      <a:pt x="99946" y="109870"/>
                    </a:lnTo>
                    <a:lnTo>
                      <a:pt x="99665" y="108317"/>
                    </a:lnTo>
                    <a:lnTo>
                      <a:pt x="99505" y="107060"/>
                    </a:lnTo>
                    <a:lnTo>
                      <a:pt x="99425" y="106025"/>
                    </a:lnTo>
                    <a:lnTo>
                      <a:pt x="99425" y="105212"/>
                    </a:lnTo>
                    <a:lnTo>
                      <a:pt x="99505" y="104768"/>
                    </a:lnTo>
                    <a:lnTo>
                      <a:pt x="99344" y="104473"/>
                    </a:lnTo>
                    <a:lnTo>
                      <a:pt x="98943" y="104325"/>
                    </a:lnTo>
                    <a:lnTo>
                      <a:pt x="98502" y="104325"/>
                    </a:lnTo>
                    <a:lnTo>
                      <a:pt x="98021" y="104177"/>
                    </a:lnTo>
                    <a:lnTo>
                      <a:pt x="97660" y="103807"/>
                    </a:lnTo>
                    <a:lnTo>
                      <a:pt x="97339" y="103807"/>
                    </a:lnTo>
                    <a:lnTo>
                      <a:pt x="97018" y="104177"/>
                    </a:lnTo>
                    <a:lnTo>
                      <a:pt x="96657" y="105212"/>
                    </a:lnTo>
                    <a:lnTo>
                      <a:pt x="96336" y="106173"/>
                    </a:lnTo>
                    <a:lnTo>
                      <a:pt x="96096" y="107356"/>
                    </a:lnTo>
                    <a:lnTo>
                      <a:pt x="95975" y="108170"/>
                    </a:lnTo>
                    <a:lnTo>
                      <a:pt x="95735" y="109205"/>
                    </a:lnTo>
                    <a:lnTo>
                      <a:pt x="95254" y="110018"/>
                    </a:lnTo>
                    <a:lnTo>
                      <a:pt x="94812" y="110757"/>
                    </a:lnTo>
                    <a:lnTo>
                      <a:pt x="94411" y="111275"/>
                    </a:lnTo>
                    <a:lnTo>
                      <a:pt x="94251" y="111423"/>
                    </a:lnTo>
                    <a:lnTo>
                      <a:pt x="94050" y="111423"/>
                    </a:lnTo>
                    <a:lnTo>
                      <a:pt x="93409" y="111423"/>
                    </a:lnTo>
                    <a:lnTo>
                      <a:pt x="92566" y="111423"/>
                    </a:lnTo>
                    <a:lnTo>
                      <a:pt x="91644" y="111423"/>
                    </a:lnTo>
                    <a:lnTo>
                      <a:pt x="90721" y="111571"/>
                    </a:lnTo>
                    <a:lnTo>
                      <a:pt x="90040" y="111571"/>
                    </a:lnTo>
                    <a:lnTo>
                      <a:pt x="89639" y="111571"/>
                    </a:lnTo>
                    <a:lnTo>
                      <a:pt x="89318" y="111719"/>
                    </a:lnTo>
                    <a:lnTo>
                      <a:pt x="88877" y="112458"/>
                    </a:lnTo>
                    <a:lnTo>
                      <a:pt x="88315" y="113271"/>
                    </a:lnTo>
                    <a:lnTo>
                      <a:pt x="87874" y="114011"/>
                    </a:lnTo>
                    <a:lnTo>
                      <a:pt x="87553" y="113863"/>
                    </a:lnTo>
                    <a:lnTo>
                      <a:pt x="87112" y="114011"/>
                    </a:lnTo>
                    <a:lnTo>
                      <a:pt x="86631" y="114306"/>
                    </a:lnTo>
                    <a:lnTo>
                      <a:pt x="85949" y="114306"/>
                    </a:lnTo>
                    <a:lnTo>
                      <a:pt x="85347" y="114306"/>
                    </a:lnTo>
                    <a:lnTo>
                      <a:pt x="84545" y="114602"/>
                    </a:lnTo>
                    <a:lnTo>
                      <a:pt x="83783" y="114972"/>
                    </a:lnTo>
                    <a:lnTo>
                      <a:pt x="83342" y="115563"/>
                    </a:lnTo>
                    <a:lnTo>
                      <a:pt x="83262" y="116303"/>
                    </a:lnTo>
                    <a:lnTo>
                      <a:pt x="83342" y="116672"/>
                    </a:lnTo>
                    <a:lnTo>
                      <a:pt x="83462" y="116820"/>
                    </a:lnTo>
                    <a:lnTo>
                      <a:pt x="83622" y="116820"/>
                    </a:lnTo>
                    <a:lnTo>
                      <a:pt x="83863" y="116820"/>
                    </a:lnTo>
                    <a:lnTo>
                      <a:pt x="84184" y="116820"/>
                    </a:lnTo>
                    <a:lnTo>
                      <a:pt x="84264" y="117116"/>
                    </a:lnTo>
                    <a:lnTo>
                      <a:pt x="84264" y="117560"/>
                    </a:lnTo>
                    <a:lnTo>
                      <a:pt x="84264" y="117855"/>
                    </a:lnTo>
                    <a:lnTo>
                      <a:pt x="84184" y="118003"/>
                    </a:lnTo>
                    <a:lnTo>
                      <a:pt x="84104" y="118151"/>
                    </a:lnTo>
                    <a:lnTo>
                      <a:pt x="83863" y="118373"/>
                    </a:lnTo>
                    <a:lnTo>
                      <a:pt x="83863" y="118299"/>
                    </a:lnTo>
                    <a:lnTo>
                      <a:pt x="83863" y="118151"/>
                    </a:lnTo>
                    <a:lnTo>
                      <a:pt x="83783" y="118003"/>
                    </a:lnTo>
                    <a:lnTo>
                      <a:pt x="83783" y="117855"/>
                    </a:lnTo>
                    <a:lnTo>
                      <a:pt x="83622" y="118003"/>
                    </a:lnTo>
                    <a:lnTo>
                      <a:pt x="83462" y="118151"/>
                    </a:lnTo>
                    <a:lnTo>
                      <a:pt x="83342" y="118373"/>
                    </a:lnTo>
                    <a:lnTo>
                      <a:pt x="83021" y="118669"/>
                    </a:lnTo>
                    <a:lnTo>
                      <a:pt x="82620" y="118964"/>
                    </a:lnTo>
                    <a:lnTo>
                      <a:pt x="82339" y="118817"/>
                    </a:lnTo>
                    <a:lnTo>
                      <a:pt x="81858" y="118521"/>
                    </a:lnTo>
                    <a:lnTo>
                      <a:pt x="81336" y="118373"/>
                    </a:lnTo>
                    <a:lnTo>
                      <a:pt x="80695" y="118669"/>
                    </a:lnTo>
                    <a:lnTo>
                      <a:pt x="80173" y="119260"/>
                    </a:lnTo>
                    <a:lnTo>
                      <a:pt x="79612" y="120000"/>
                    </a:lnTo>
                    <a:lnTo>
                      <a:pt x="79491" y="119704"/>
                    </a:lnTo>
                    <a:lnTo>
                      <a:pt x="79411" y="119260"/>
                    </a:lnTo>
                    <a:lnTo>
                      <a:pt x="79411" y="118817"/>
                    </a:lnTo>
                    <a:lnTo>
                      <a:pt x="79411" y="118373"/>
                    </a:lnTo>
                    <a:lnTo>
                      <a:pt x="79411" y="118003"/>
                    </a:lnTo>
                    <a:lnTo>
                      <a:pt x="79491" y="118003"/>
                    </a:lnTo>
                    <a:lnTo>
                      <a:pt x="79772" y="117707"/>
                    </a:lnTo>
                    <a:lnTo>
                      <a:pt x="80093" y="116820"/>
                    </a:lnTo>
                    <a:lnTo>
                      <a:pt x="80334" y="115563"/>
                    </a:lnTo>
                    <a:lnTo>
                      <a:pt x="80414" y="114158"/>
                    </a:lnTo>
                    <a:lnTo>
                      <a:pt x="80414" y="113715"/>
                    </a:lnTo>
                    <a:lnTo>
                      <a:pt x="80494" y="113419"/>
                    </a:lnTo>
                    <a:lnTo>
                      <a:pt x="80534" y="113123"/>
                    </a:lnTo>
                    <a:lnTo>
                      <a:pt x="80614" y="112975"/>
                    </a:lnTo>
                    <a:lnTo>
                      <a:pt x="80695" y="112902"/>
                    </a:lnTo>
                    <a:lnTo>
                      <a:pt x="80775" y="112754"/>
                    </a:lnTo>
                    <a:lnTo>
                      <a:pt x="80775" y="112606"/>
                    </a:lnTo>
                    <a:lnTo>
                      <a:pt x="80855" y="112310"/>
                    </a:lnTo>
                    <a:lnTo>
                      <a:pt x="80855" y="112014"/>
                    </a:lnTo>
                    <a:lnTo>
                      <a:pt x="80855" y="111719"/>
                    </a:lnTo>
                    <a:lnTo>
                      <a:pt x="81096" y="111719"/>
                    </a:lnTo>
                    <a:lnTo>
                      <a:pt x="81417" y="112014"/>
                    </a:lnTo>
                    <a:lnTo>
                      <a:pt x="81778" y="112310"/>
                    </a:lnTo>
                    <a:lnTo>
                      <a:pt x="82179" y="112754"/>
                    </a:lnTo>
                    <a:lnTo>
                      <a:pt x="82540" y="112754"/>
                    </a:lnTo>
                    <a:lnTo>
                      <a:pt x="82860" y="112606"/>
                    </a:lnTo>
                    <a:lnTo>
                      <a:pt x="82941" y="112162"/>
                    </a:lnTo>
                    <a:lnTo>
                      <a:pt x="82860" y="111719"/>
                    </a:lnTo>
                    <a:lnTo>
                      <a:pt x="82620" y="111053"/>
                    </a:lnTo>
                    <a:lnTo>
                      <a:pt x="82339" y="110166"/>
                    </a:lnTo>
                    <a:lnTo>
                      <a:pt x="82098" y="109353"/>
                    </a:lnTo>
                    <a:lnTo>
                      <a:pt x="81778" y="108613"/>
                    </a:lnTo>
                    <a:lnTo>
                      <a:pt x="81256" y="108170"/>
                    </a:lnTo>
                    <a:lnTo>
                      <a:pt x="80695" y="108170"/>
                    </a:lnTo>
                    <a:lnTo>
                      <a:pt x="80093" y="108317"/>
                    </a:lnTo>
                    <a:lnTo>
                      <a:pt x="79532" y="108170"/>
                    </a:lnTo>
                    <a:lnTo>
                      <a:pt x="78850" y="107726"/>
                    </a:lnTo>
                    <a:lnTo>
                      <a:pt x="78088" y="107504"/>
                    </a:lnTo>
                    <a:lnTo>
                      <a:pt x="77566" y="107652"/>
                    </a:lnTo>
                    <a:lnTo>
                      <a:pt x="77245" y="107208"/>
                    </a:lnTo>
                    <a:lnTo>
                      <a:pt x="77005" y="106913"/>
                    </a:lnTo>
                    <a:lnTo>
                      <a:pt x="76764" y="106617"/>
                    </a:lnTo>
                    <a:lnTo>
                      <a:pt x="76684" y="105878"/>
                    </a:lnTo>
                    <a:lnTo>
                      <a:pt x="76483" y="105212"/>
                    </a:lnTo>
                    <a:lnTo>
                      <a:pt x="76163" y="104177"/>
                    </a:lnTo>
                    <a:lnTo>
                      <a:pt x="76002" y="103216"/>
                    </a:lnTo>
                    <a:lnTo>
                      <a:pt x="75842" y="102476"/>
                    </a:lnTo>
                    <a:lnTo>
                      <a:pt x="75641" y="102329"/>
                    </a:lnTo>
                    <a:lnTo>
                      <a:pt x="75240" y="102255"/>
                    </a:lnTo>
                    <a:lnTo>
                      <a:pt x="74919" y="102255"/>
                    </a:lnTo>
                    <a:lnTo>
                      <a:pt x="74679" y="101959"/>
                    </a:lnTo>
                    <a:lnTo>
                      <a:pt x="74558" y="101219"/>
                    </a:lnTo>
                    <a:lnTo>
                      <a:pt x="74318" y="100480"/>
                    </a:lnTo>
                    <a:lnTo>
                      <a:pt x="73917" y="99815"/>
                    </a:lnTo>
                    <a:lnTo>
                      <a:pt x="73395" y="99519"/>
                    </a:lnTo>
                    <a:lnTo>
                      <a:pt x="72754" y="99223"/>
                    </a:lnTo>
                    <a:lnTo>
                      <a:pt x="72152" y="99075"/>
                    </a:lnTo>
                    <a:lnTo>
                      <a:pt x="71711" y="99075"/>
                    </a:lnTo>
                    <a:lnTo>
                      <a:pt x="71229" y="99371"/>
                    </a:lnTo>
                    <a:lnTo>
                      <a:pt x="70828" y="100258"/>
                    </a:lnTo>
                    <a:lnTo>
                      <a:pt x="70387" y="101219"/>
                    </a:lnTo>
                    <a:lnTo>
                      <a:pt x="69906" y="102107"/>
                    </a:lnTo>
                    <a:lnTo>
                      <a:pt x="69465" y="101811"/>
                    </a:lnTo>
                    <a:lnTo>
                      <a:pt x="68863" y="101515"/>
                    </a:lnTo>
                    <a:lnTo>
                      <a:pt x="68302" y="101367"/>
                    </a:lnTo>
                    <a:lnTo>
                      <a:pt x="67981" y="101663"/>
                    </a:lnTo>
                    <a:lnTo>
                      <a:pt x="67780" y="101959"/>
                    </a:lnTo>
                    <a:lnTo>
                      <a:pt x="67620" y="102107"/>
                    </a:lnTo>
                    <a:lnTo>
                      <a:pt x="67379" y="101959"/>
                    </a:lnTo>
                    <a:lnTo>
                      <a:pt x="67139" y="101811"/>
                    </a:lnTo>
                    <a:lnTo>
                      <a:pt x="66978" y="101515"/>
                    </a:lnTo>
                    <a:lnTo>
                      <a:pt x="66858" y="101219"/>
                    </a:lnTo>
                    <a:lnTo>
                      <a:pt x="66697" y="101072"/>
                    </a:lnTo>
                    <a:lnTo>
                      <a:pt x="66537" y="100924"/>
                    </a:lnTo>
                    <a:lnTo>
                      <a:pt x="66457" y="100924"/>
                    </a:lnTo>
                    <a:lnTo>
                      <a:pt x="66216" y="100924"/>
                    </a:lnTo>
                    <a:lnTo>
                      <a:pt x="66056" y="100924"/>
                    </a:lnTo>
                    <a:lnTo>
                      <a:pt x="65935" y="100776"/>
                    </a:lnTo>
                    <a:lnTo>
                      <a:pt x="65695" y="100406"/>
                    </a:lnTo>
                    <a:lnTo>
                      <a:pt x="65374" y="99963"/>
                    </a:lnTo>
                    <a:lnTo>
                      <a:pt x="64973" y="99963"/>
                    </a:lnTo>
                    <a:lnTo>
                      <a:pt x="64692" y="100110"/>
                    </a:lnTo>
                    <a:lnTo>
                      <a:pt x="64451" y="100406"/>
                    </a:lnTo>
                    <a:lnTo>
                      <a:pt x="64291" y="100406"/>
                    </a:lnTo>
                    <a:lnTo>
                      <a:pt x="64050" y="100258"/>
                    </a:lnTo>
                    <a:lnTo>
                      <a:pt x="63850" y="100110"/>
                    </a:lnTo>
                    <a:lnTo>
                      <a:pt x="63609" y="99815"/>
                    </a:lnTo>
                    <a:lnTo>
                      <a:pt x="63288" y="99667"/>
                    </a:lnTo>
                    <a:lnTo>
                      <a:pt x="63128" y="99371"/>
                    </a:lnTo>
                    <a:lnTo>
                      <a:pt x="63048" y="99223"/>
                    </a:lnTo>
                    <a:lnTo>
                      <a:pt x="63008" y="98927"/>
                    </a:lnTo>
                    <a:lnTo>
                      <a:pt x="63008" y="98558"/>
                    </a:lnTo>
                    <a:lnTo>
                      <a:pt x="63008" y="98262"/>
                    </a:lnTo>
                    <a:lnTo>
                      <a:pt x="62927" y="97966"/>
                    </a:lnTo>
                    <a:lnTo>
                      <a:pt x="62767" y="97670"/>
                    </a:lnTo>
                    <a:lnTo>
                      <a:pt x="62606" y="97523"/>
                    </a:lnTo>
                    <a:lnTo>
                      <a:pt x="62526" y="97670"/>
                    </a:lnTo>
                    <a:lnTo>
                      <a:pt x="62446" y="97670"/>
                    </a:lnTo>
                    <a:lnTo>
                      <a:pt x="62366" y="97966"/>
                    </a:lnTo>
                    <a:lnTo>
                      <a:pt x="62366" y="98114"/>
                    </a:lnTo>
                    <a:lnTo>
                      <a:pt x="62286" y="98410"/>
                    </a:lnTo>
                    <a:lnTo>
                      <a:pt x="62286" y="98706"/>
                    </a:lnTo>
                    <a:lnTo>
                      <a:pt x="62286" y="98780"/>
                    </a:lnTo>
                    <a:lnTo>
                      <a:pt x="62286" y="98780"/>
                    </a:lnTo>
                    <a:lnTo>
                      <a:pt x="25106" y="99223"/>
                    </a:lnTo>
                    <a:lnTo>
                      <a:pt x="24866" y="98410"/>
                    </a:lnTo>
                    <a:lnTo>
                      <a:pt x="24625" y="97523"/>
                    </a:lnTo>
                    <a:lnTo>
                      <a:pt x="24385" y="96931"/>
                    </a:lnTo>
                    <a:lnTo>
                      <a:pt x="24104" y="96857"/>
                    </a:lnTo>
                    <a:lnTo>
                      <a:pt x="23943" y="96857"/>
                    </a:lnTo>
                    <a:lnTo>
                      <a:pt x="23783" y="96709"/>
                    </a:lnTo>
                    <a:lnTo>
                      <a:pt x="23703" y="96561"/>
                    </a:lnTo>
                    <a:lnTo>
                      <a:pt x="23542" y="96414"/>
                    </a:lnTo>
                    <a:lnTo>
                      <a:pt x="23382" y="96266"/>
                    </a:lnTo>
                    <a:lnTo>
                      <a:pt x="23262" y="96118"/>
                    </a:lnTo>
                    <a:lnTo>
                      <a:pt x="23101" y="96266"/>
                    </a:lnTo>
                    <a:lnTo>
                      <a:pt x="22860" y="96266"/>
                    </a:lnTo>
                    <a:lnTo>
                      <a:pt x="22700" y="96266"/>
                    </a:lnTo>
                    <a:lnTo>
                      <a:pt x="22540" y="96266"/>
                    </a:lnTo>
                    <a:lnTo>
                      <a:pt x="22379" y="96266"/>
                    </a:lnTo>
                    <a:lnTo>
                      <a:pt x="22299" y="96118"/>
                    </a:lnTo>
                    <a:lnTo>
                      <a:pt x="22259" y="95822"/>
                    </a:lnTo>
                    <a:lnTo>
                      <a:pt x="22179" y="95378"/>
                    </a:lnTo>
                    <a:lnTo>
                      <a:pt x="22179" y="95157"/>
                    </a:lnTo>
                    <a:lnTo>
                      <a:pt x="22098" y="94713"/>
                    </a:lnTo>
                    <a:lnTo>
                      <a:pt x="21938" y="94417"/>
                    </a:lnTo>
                    <a:lnTo>
                      <a:pt x="21858" y="94269"/>
                    </a:lnTo>
                    <a:lnTo>
                      <a:pt x="21697" y="94417"/>
                    </a:lnTo>
                    <a:lnTo>
                      <a:pt x="21537" y="94565"/>
                    </a:lnTo>
                    <a:lnTo>
                      <a:pt x="21336" y="94565"/>
                    </a:lnTo>
                    <a:lnTo>
                      <a:pt x="21096" y="94417"/>
                    </a:lnTo>
                    <a:lnTo>
                      <a:pt x="20855" y="94269"/>
                    </a:lnTo>
                    <a:lnTo>
                      <a:pt x="20695" y="93974"/>
                    </a:lnTo>
                    <a:lnTo>
                      <a:pt x="20534" y="93678"/>
                    </a:lnTo>
                    <a:lnTo>
                      <a:pt x="20374" y="93382"/>
                    </a:lnTo>
                    <a:lnTo>
                      <a:pt x="20254" y="93012"/>
                    </a:lnTo>
                    <a:lnTo>
                      <a:pt x="20093" y="92717"/>
                    </a:lnTo>
                    <a:lnTo>
                      <a:pt x="19852" y="92717"/>
                    </a:lnTo>
                    <a:lnTo>
                      <a:pt x="19612" y="92717"/>
                    </a:lnTo>
                    <a:lnTo>
                      <a:pt x="19251" y="92717"/>
                    </a:lnTo>
                    <a:lnTo>
                      <a:pt x="18770" y="92421"/>
                    </a:lnTo>
                    <a:lnTo>
                      <a:pt x="18409" y="92125"/>
                    </a:lnTo>
                    <a:lnTo>
                      <a:pt x="18168" y="91682"/>
                    </a:lnTo>
                    <a:lnTo>
                      <a:pt x="18168" y="91460"/>
                    </a:lnTo>
                    <a:lnTo>
                      <a:pt x="18168" y="91164"/>
                    </a:lnTo>
                    <a:lnTo>
                      <a:pt x="18168" y="90868"/>
                    </a:lnTo>
                    <a:lnTo>
                      <a:pt x="18088" y="90573"/>
                    </a:lnTo>
                    <a:lnTo>
                      <a:pt x="18008" y="90425"/>
                    </a:lnTo>
                    <a:lnTo>
                      <a:pt x="17847" y="90277"/>
                    </a:lnTo>
                    <a:lnTo>
                      <a:pt x="17767" y="90277"/>
                    </a:lnTo>
                    <a:lnTo>
                      <a:pt x="17687" y="90129"/>
                    </a:lnTo>
                    <a:lnTo>
                      <a:pt x="17606" y="89833"/>
                    </a:lnTo>
                    <a:lnTo>
                      <a:pt x="17606" y="89611"/>
                    </a:lnTo>
                    <a:lnTo>
                      <a:pt x="17606" y="89316"/>
                    </a:lnTo>
                    <a:lnTo>
                      <a:pt x="17687" y="89168"/>
                    </a:lnTo>
                    <a:lnTo>
                      <a:pt x="17767" y="88872"/>
                    </a:lnTo>
                    <a:lnTo>
                      <a:pt x="17927" y="88872"/>
                    </a:lnTo>
                    <a:lnTo>
                      <a:pt x="18088" y="88872"/>
                    </a:lnTo>
                    <a:lnTo>
                      <a:pt x="18168" y="88724"/>
                    </a:lnTo>
                    <a:lnTo>
                      <a:pt x="18168" y="88428"/>
                    </a:lnTo>
                    <a:lnTo>
                      <a:pt x="18168" y="88280"/>
                    </a:lnTo>
                    <a:lnTo>
                      <a:pt x="18088" y="88133"/>
                    </a:lnTo>
                    <a:lnTo>
                      <a:pt x="18008" y="87911"/>
                    </a:lnTo>
                    <a:lnTo>
                      <a:pt x="17847" y="87763"/>
                    </a:lnTo>
                    <a:lnTo>
                      <a:pt x="17767" y="87615"/>
                    </a:lnTo>
                    <a:lnTo>
                      <a:pt x="17606" y="87319"/>
                    </a:lnTo>
                    <a:lnTo>
                      <a:pt x="17446" y="87024"/>
                    </a:lnTo>
                    <a:lnTo>
                      <a:pt x="17326" y="86728"/>
                    </a:lnTo>
                    <a:lnTo>
                      <a:pt x="17165" y="86580"/>
                    </a:lnTo>
                    <a:lnTo>
                      <a:pt x="17005" y="86432"/>
                    </a:lnTo>
                    <a:lnTo>
                      <a:pt x="16844" y="86284"/>
                    </a:lnTo>
                    <a:lnTo>
                      <a:pt x="16764" y="86432"/>
                    </a:lnTo>
                    <a:lnTo>
                      <a:pt x="16604" y="86728"/>
                    </a:lnTo>
                    <a:lnTo>
                      <a:pt x="16483" y="86728"/>
                    </a:lnTo>
                    <a:lnTo>
                      <a:pt x="16323" y="86728"/>
                    </a:lnTo>
                    <a:lnTo>
                      <a:pt x="16243" y="86432"/>
                    </a:lnTo>
                    <a:lnTo>
                      <a:pt x="16163" y="86284"/>
                    </a:lnTo>
                    <a:lnTo>
                      <a:pt x="16082" y="86062"/>
                    </a:lnTo>
                    <a:lnTo>
                      <a:pt x="16163" y="85619"/>
                    </a:lnTo>
                    <a:lnTo>
                      <a:pt x="16243" y="85323"/>
                    </a:lnTo>
                    <a:lnTo>
                      <a:pt x="16323" y="84879"/>
                    </a:lnTo>
                    <a:lnTo>
                      <a:pt x="16323" y="84584"/>
                    </a:lnTo>
                    <a:lnTo>
                      <a:pt x="16243" y="84362"/>
                    </a:lnTo>
                    <a:lnTo>
                      <a:pt x="16163" y="84214"/>
                    </a:lnTo>
                    <a:lnTo>
                      <a:pt x="16002" y="84066"/>
                    </a:lnTo>
                    <a:lnTo>
                      <a:pt x="15842" y="84214"/>
                    </a:lnTo>
                    <a:lnTo>
                      <a:pt x="15681" y="84436"/>
                    </a:lnTo>
                    <a:lnTo>
                      <a:pt x="15481" y="84584"/>
                    </a:lnTo>
                    <a:lnTo>
                      <a:pt x="15320" y="84731"/>
                    </a:lnTo>
                    <a:lnTo>
                      <a:pt x="15080" y="84731"/>
                    </a:lnTo>
                    <a:lnTo>
                      <a:pt x="14839" y="84584"/>
                    </a:lnTo>
                    <a:lnTo>
                      <a:pt x="14679" y="84362"/>
                    </a:lnTo>
                    <a:lnTo>
                      <a:pt x="14598" y="84066"/>
                    </a:lnTo>
                    <a:lnTo>
                      <a:pt x="14598" y="83770"/>
                    </a:lnTo>
                    <a:lnTo>
                      <a:pt x="14598" y="83327"/>
                    </a:lnTo>
                    <a:lnTo>
                      <a:pt x="14598" y="83031"/>
                    </a:lnTo>
                    <a:lnTo>
                      <a:pt x="14558" y="82735"/>
                    </a:lnTo>
                    <a:lnTo>
                      <a:pt x="14478" y="82513"/>
                    </a:lnTo>
                    <a:lnTo>
                      <a:pt x="14398" y="82365"/>
                    </a:lnTo>
                    <a:lnTo>
                      <a:pt x="14478" y="82218"/>
                    </a:lnTo>
                    <a:lnTo>
                      <a:pt x="14558" y="82070"/>
                    </a:lnTo>
                    <a:lnTo>
                      <a:pt x="14598" y="82070"/>
                    </a:lnTo>
                    <a:lnTo>
                      <a:pt x="14759" y="81922"/>
                    </a:lnTo>
                    <a:lnTo>
                      <a:pt x="14839" y="81774"/>
                    </a:lnTo>
                    <a:lnTo>
                      <a:pt x="14919" y="81774"/>
                    </a:lnTo>
                    <a:lnTo>
                      <a:pt x="14919" y="81626"/>
                    </a:lnTo>
                    <a:lnTo>
                      <a:pt x="14839" y="81330"/>
                    </a:lnTo>
                    <a:lnTo>
                      <a:pt x="14598" y="81035"/>
                    </a:lnTo>
                    <a:lnTo>
                      <a:pt x="14478" y="80813"/>
                    </a:lnTo>
                    <a:lnTo>
                      <a:pt x="14318" y="80517"/>
                    </a:lnTo>
                    <a:lnTo>
                      <a:pt x="14237" y="80221"/>
                    </a:lnTo>
                    <a:lnTo>
                      <a:pt x="14598" y="79630"/>
                    </a:lnTo>
                    <a:lnTo>
                      <a:pt x="14919" y="79334"/>
                    </a:lnTo>
                    <a:lnTo>
                      <a:pt x="15160" y="78964"/>
                    </a:lnTo>
                    <a:lnTo>
                      <a:pt x="15401" y="78521"/>
                    </a:lnTo>
                    <a:lnTo>
                      <a:pt x="15320" y="78077"/>
                    </a:lnTo>
                    <a:lnTo>
                      <a:pt x="15080" y="77634"/>
                    </a:lnTo>
                    <a:lnTo>
                      <a:pt x="14919" y="77264"/>
                    </a:lnTo>
                    <a:lnTo>
                      <a:pt x="14919" y="76672"/>
                    </a:lnTo>
                    <a:lnTo>
                      <a:pt x="15000" y="76081"/>
                    </a:lnTo>
                    <a:lnTo>
                      <a:pt x="15000" y="75637"/>
                    </a:lnTo>
                    <a:lnTo>
                      <a:pt x="14759" y="75120"/>
                    </a:lnTo>
                    <a:lnTo>
                      <a:pt x="14398" y="74676"/>
                    </a:lnTo>
                    <a:lnTo>
                      <a:pt x="13596" y="73937"/>
                    </a:lnTo>
                    <a:lnTo>
                      <a:pt x="12994" y="73567"/>
                    </a:lnTo>
                    <a:lnTo>
                      <a:pt x="12553" y="72975"/>
                    </a:lnTo>
                    <a:lnTo>
                      <a:pt x="12232" y="72236"/>
                    </a:lnTo>
                    <a:lnTo>
                      <a:pt x="11991" y="71423"/>
                    </a:lnTo>
                    <a:lnTo>
                      <a:pt x="11671" y="70240"/>
                    </a:lnTo>
                    <a:lnTo>
                      <a:pt x="11229" y="68835"/>
                    </a:lnTo>
                    <a:lnTo>
                      <a:pt x="10548" y="66987"/>
                    </a:lnTo>
                    <a:lnTo>
                      <a:pt x="9745" y="65582"/>
                    </a:lnTo>
                    <a:lnTo>
                      <a:pt x="9064" y="64473"/>
                    </a:lnTo>
                    <a:lnTo>
                      <a:pt x="8542" y="63438"/>
                    </a:lnTo>
                    <a:lnTo>
                      <a:pt x="8302" y="62772"/>
                    </a:lnTo>
                    <a:lnTo>
                      <a:pt x="8141" y="62181"/>
                    </a:lnTo>
                    <a:lnTo>
                      <a:pt x="7820" y="61885"/>
                    </a:lnTo>
                    <a:lnTo>
                      <a:pt x="7379" y="61737"/>
                    </a:lnTo>
                    <a:lnTo>
                      <a:pt x="6978" y="61885"/>
                    </a:lnTo>
                    <a:lnTo>
                      <a:pt x="6617" y="62181"/>
                    </a:lnTo>
                    <a:lnTo>
                      <a:pt x="6457" y="62624"/>
                    </a:lnTo>
                    <a:lnTo>
                      <a:pt x="6377" y="63142"/>
                    </a:lnTo>
                    <a:lnTo>
                      <a:pt x="6056" y="63585"/>
                    </a:lnTo>
                    <a:lnTo>
                      <a:pt x="5614" y="63881"/>
                    </a:lnTo>
                    <a:lnTo>
                      <a:pt x="5213" y="64325"/>
                    </a:lnTo>
                    <a:lnTo>
                      <a:pt x="5053" y="64473"/>
                    </a:lnTo>
                    <a:lnTo>
                      <a:pt x="4893" y="64473"/>
                    </a:lnTo>
                    <a:lnTo>
                      <a:pt x="4772" y="64325"/>
                    </a:lnTo>
                    <a:lnTo>
                      <a:pt x="4692" y="64177"/>
                    </a:lnTo>
                    <a:lnTo>
                      <a:pt x="4532" y="63881"/>
                    </a:lnTo>
                    <a:lnTo>
                      <a:pt x="4371" y="63438"/>
                    </a:lnTo>
                    <a:lnTo>
                      <a:pt x="4211" y="62994"/>
                    </a:lnTo>
                    <a:lnTo>
                      <a:pt x="3850" y="62329"/>
                    </a:lnTo>
                    <a:lnTo>
                      <a:pt x="3368" y="61589"/>
                    </a:lnTo>
                    <a:lnTo>
                      <a:pt x="2967" y="61072"/>
                    </a:lnTo>
                    <a:lnTo>
                      <a:pt x="2847" y="60628"/>
                    </a:lnTo>
                    <a:lnTo>
                      <a:pt x="2847" y="60332"/>
                    </a:lnTo>
                    <a:lnTo>
                      <a:pt x="2847" y="60036"/>
                    </a:lnTo>
                    <a:lnTo>
                      <a:pt x="2767" y="59741"/>
                    </a:lnTo>
                    <a:lnTo>
                      <a:pt x="2687" y="59445"/>
                    </a:lnTo>
                    <a:lnTo>
                      <a:pt x="2526" y="59371"/>
                    </a:lnTo>
                    <a:lnTo>
                      <a:pt x="2366" y="59223"/>
                    </a:lnTo>
                    <a:lnTo>
                      <a:pt x="2125" y="59223"/>
                    </a:lnTo>
                    <a:lnTo>
                      <a:pt x="1925" y="59371"/>
                    </a:lnTo>
                    <a:lnTo>
                      <a:pt x="1443" y="59593"/>
                    </a:lnTo>
                    <a:lnTo>
                      <a:pt x="1122" y="59593"/>
                    </a:lnTo>
                    <a:lnTo>
                      <a:pt x="922" y="59593"/>
                    </a:lnTo>
                    <a:lnTo>
                      <a:pt x="681" y="59741"/>
                    </a:lnTo>
                    <a:lnTo>
                      <a:pt x="601" y="59889"/>
                    </a:lnTo>
                    <a:lnTo>
                      <a:pt x="441" y="59889"/>
                    </a:lnTo>
                    <a:lnTo>
                      <a:pt x="360" y="59741"/>
                    </a:lnTo>
                    <a:lnTo>
                      <a:pt x="200" y="59741"/>
                    </a:lnTo>
                    <a:lnTo>
                      <a:pt x="40" y="59593"/>
                    </a:lnTo>
                    <a:lnTo>
                      <a:pt x="0" y="59445"/>
                    </a:lnTo>
                    <a:lnTo>
                      <a:pt x="0" y="59445"/>
                    </a:lnTo>
                    <a:lnTo>
                      <a:pt x="0" y="21293"/>
                    </a:lnTo>
                    <a:lnTo>
                      <a:pt x="601" y="21441"/>
                    </a:lnTo>
                    <a:lnTo>
                      <a:pt x="1283" y="21441"/>
                    </a:lnTo>
                    <a:lnTo>
                      <a:pt x="1925" y="21441"/>
                    </a:lnTo>
                    <a:lnTo>
                      <a:pt x="2286" y="21589"/>
                    </a:lnTo>
                    <a:lnTo>
                      <a:pt x="2446" y="21737"/>
                    </a:lnTo>
                    <a:lnTo>
                      <a:pt x="2606" y="22107"/>
                    </a:lnTo>
                    <a:lnTo>
                      <a:pt x="3048" y="22698"/>
                    </a:lnTo>
                    <a:lnTo>
                      <a:pt x="3689" y="23290"/>
                    </a:lnTo>
                    <a:lnTo>
                      <a:pt x="4371" y="23955"/>
                    </a:lnTo>
                    <a:lnTo>
                      <a:pt x="4973" y="24251"/>
                    </a:lnTo>
                    <a:lnTo>
                      <a:pt x="5614" y="24399"/>
                    </a:lnTo>
                    <a:lnTo>
                      <a:pt x="6377" y="24547"/>
                    </a:lnTo>
                    <a:lnTo>
                      <a:pt x="6898" y="24990"/>
                    </a:lnTo>
                    <a:lnTo>
                      <a:pt x="7379" y="25434"/>
                    </a:lnTo>
                    <a:lnTo>
                      <a:pt x="7700" y="25434"/>
                    </a:lnTo>
                    <a:lnTo>
                      <a:pt x="7740" y="25138"/>
                    </a:lnTo>
                    <a:lnTo>
                      <a:pt x="7700" y="24842"/>
                    </a:lnTo>
                    <a:lnTo>
                      <a:pt x="7620" y="24695"/>
                    </a:lnTo>
                    <a:lnTo>
                      <a:pt x="7379" y="24251"/>
                    </a:lnTo>
                    <a:lnTo>
                      <a:pt x="7139" y="23955"/>
                    </a:lnTo>
                    <a:lnTo>
                      <a:pt x="6978" y="23733"/>
                    </a:lnTo>
                    <a:lnTo>
                      <a:pt x="6978" y="23438"/>
                    </a:lnTo>
                    <a:lnTo>
                      <a:pt x="6978" y="23142"/>
                    </a:lnTo>
                    <a:lnTo>
                      <a:pt x="7139" y="22994"/>
                    </a:lnTo>
                    <a:lnTo>
                      <a:pt x="7299" y="22698"/>
                    </a:lnTo>
                    <a:lnTo>
                      <a:pt x="7540" y="22550"/>
                    </a:lnTo>
                    <a:lnTo>
                      <a:pt x="7820" y="22402"/>
                    </a:lnTo>
                    <a:lnTo>
                      <a:pt x="8061" y="22402"/>
                    </a:lnTo>
                    <a:lnTo>
                      <a:pt x="8382" y="22255"/>
                    </a:lnTo>
                    <a:lnTo>
                      <a:pt x="8622" y="22255"/>
                    </a:lnTo>
                    <a:lnTo>
                      <a:pt x="8743" y="22107"/>
                    </a:lnTo>
                    <a:lnTo>
                      <a:pt x="8903" y="21885"/>
                    </a:lnTo>
                    <a:lnTo>
                      <a:pt x="8903" y="21737"/>
                    </a:lnTo>
                    <a:lnTo>
                      <a:pt x="8983" y="21441"/>
                    </a:lnTo>
                    <a:lnTo>
                      <a:pt x="8983" y="21441"/>
                    </a:lnTo>
                    <a:lnTo>
                      <a:pt x="9144" y="21441"/>
                    </a:lnTo>
                    <a:lnTo>
                      <a:pt x="9304" y="21441"/>
                    </a:lnTo>
                    <a:lnTo>
                      <a:pt x="9465" y="21589"/>
                    </a:lnTo>
                    <a:lnTo>
                      <a:pt x="9625" y="21589"/>
                    </a:lnTo>
                    <a:lnTo>
                      <a:pt x="9705" y="21737"/>
                    </a:lnTo>
                    <a:lnTo>
                      <a:pt x="9745" y="21885"/>
                    </a:lnTo>
                    <a:lnTo>
                      <a:pt x="9705" y="21959"/>
                    </a:lnTo>
                    <a:lnTo>
                      <a:pt x="9625" y="22255"/>
                    </a:lnTo>
                    <a:lnTo>
                      <a:pt x="9625" y="22402"/>
                    </a:lnTo>
                    <a:lnTo>
                      <a:pt x="9625" y="22550"/>
                    </a:lnTo>
                    <a:lnTo>
                      <a:pt x="9745" y="22698"/>
                    </a:lnTo>
                    <a:lnTo>
                      <a:pt x="9826" y="22698"/>
                    </a:lnTo>
                    <a:lnTo>
                      <a:pt x="9986" y="22402"/>
                    </a:lnTo>
                    <a:lnTo>
                      <a:pt x="10066" y="22255"/>
                    </a:lnTo>
                    <a:lnTo>
                      <a:pt x="10227" y="22255"/>
                    </a:lnTo>
                    <a:lnTo>
                      <a:pt x="10307" y="22255"/>
                    </a:lnTo>
                    <a:lnTo>
                      <a:pt x="10467" y="22255"/>
                    </a:lnTo>
                    <a:lnTo>
                      <a:pt x="10628" y="22255"/>
                    </a:lnTo>
                    <a:lnTo>
                      <a:pt x="10748" y="22255"/>
                    </a:lnTo>
                    <a:lnTo>
                      <a:pt x="10909" y="22255"/>
                    </a:lnTo>
                    <a:lnTo>
                      <a:pt x="10909" y="22255"/>
                    </a:lnTo>
                    <a:lnTo>
                      <a:pt x="10989" y="22107"/>
                    </a:lnTo>
                    <a:lnTo>
                      <a:pt x="10909" y="21959"/>
                    </a:lnTo>
                    <a:lnTo>
                      <a:pt x="10909" y="21589"/>
                    </a:lnTo>
                    <a:lnTo>
                      <a:pt x="11149" y="21293"/>
                    </a:lnTo>
                    <a:lnTo>
                      <a:pt x="11470" y="21146"/>
                    </a:lnTo>
                    <a:lnTo>
                      <a:pt x="11911" y="20850"/>
                    </a:lnTo>
                    <a:lnTo>
                      <a:pt x="12473" y="20554"/>
                    </a:lnTo>
                    <a:lnTo>
                      <a:pt x="13074" y="20036"/>
                    </a:lnTo>
                    <a:lnTo>
                      <a:pt x="13596" y="19593"/>
                    </a:lnTo>
                    <a:lnTo>
                      <a:pt x="14157" y="19149"/>
                    </a:lnTo>
                    <a:lnTo>
                      <a:pt x="14558" y="19149"/>
                    </a:lnTo>
                    <a:lnTo>
                      <a:pt x="14759" y="19149"/>
                    </a:lnTo>
                    <a:lnTo>
                      <a:pt x="14919" y="19149"/>
                    </a:lnTo>
                    <a:lnTo>
                      <a:pt x="15160" y="19149"/>
                    </a:lnTo>
                    <a:lnTo>
                      <a:pt x="15320" y="19149"/>
                    </a:lnTo>
                    <a:lnTo>
                      <a:pt x="15521" y="19149"/>
                    </a:lnTo>
                    <a:lnTo>
                      <a:pt x="15601" y="19149"/>
                    </a:lnTo>
                    <a:lnTo>
                      <a:pt x="15681" y="19149"/>
                    </a:lnTo>
                    <a:lnTo>
                      <a:pt x="15681" y="19445"/>
                    </a:lnTo>
                    <a:lnTo>
                      <a:pt x="15481" y="19889"/>
                    </a:lnTo>
                    <a:lnTo>
                      <a:pt x="14919" y="20406"/>
                    </a:lnTo>
                    <a:lnTo>
                      <a:pt x="14237" y="20998"/>
                    </a:lnTo>
                    <a:lnTo>
                      <a:pt x="13596" y="21293"/>
                    </a:lnTo>
                    <a:lnTo>
                      <a:pt x="13074" y="21589"/>
                    </a:lnTo>
                    <a:lnTo>
                      <a:pt x="12553" y="22107"/>
                    </a:lnTo>
                    <a:lnTo>
                      <a:pt x="11911" y="22846"/>
                    </a:lnTo>
                    <a:lnTo>
                      <a:pt x="11390" y="23585"/>
                    </a:lnTo>
                    <a:lnTo>
                      <a:pt x="10989" y="23955"/>
                    </a:lnTo>
                    <a:lnTo>
                      <a:pt x="10828" y="24251"/>
                    </a:lnTo>
                    <a:lnTo>
                      <a:pt x="10668" y="24399"/>
                    </a:lnTo>
                    <a:lnTo>
                      <a:pt x="10548" y="24695"/>
                    </a:lnTo>
                    <a:lnTo>
                      <a:pt x="10467" y="24842"/>
                    </a:lnTo>
                    <a:lnTo>
                      <a:pt x="10387" y="25138"/>
                    </a:lnTo>
                    <a:lnTo>
                      <a:pt x="10467" y="25286"/>
                    </a:lnTo>
                    <a:lnTo>
                      <a:pt x="10548" y="25434"/>
                    </a:lnTo>
                    <a:lnTo>
                      <a:pt x="10668" y="25434"/>
                    </a:lnTo>
                    <a:lnTo>
                      <a:pt x="10989" y="25434"/>
                    </a:lnTo>
                    <a:lnTo>
                      <a:pt x="11229" y="25286"/>
                    </a:lnTo>
                    <a:lnTo>
                      <a:pt x="11470" y="24990"/>
                    </a:lnTo>
                    <a:lnTo>
                      <a:pt x="11550" y="24695"/>
                    </a:lnTo>
                    <a:lnTo>
                      <a:pt x="11550" y="24251"/>
                    </a:lnTo>
                    <a:lnTo>
                      <a:pt x="11671" y="23807"/>
                    </a:lnTo>
                    <a:lnTo>
                      <a:pt x="12072" y="23438"/>
                    </a:lnTo>
                    <a:lnTo>
                      <a:pt x="12553" y="22846"/>
                    </a:lnTo>
                    <a:lnTo>
                      <a:pt x="13074" y="22402"/>
                    </a:lnTo>
                    <a:lnTo>
                      <a:pt x="13475" y="22107"/>
                    </a:lnTo>
                    <a:lnTo>
                      <a:pt x="13676" y="22255"/>
                    </a:lnTo>
                    <a:lnTo>
                      <a:pt x="13756" y="22550"/>
                    </a:lnTo>
                    <a:lnTo>
                      <a:pt x="14077" y="22550"/>
                    </a:lnTo>
                    <a:lnTo>
                      <a:pt x="14478" y="22255"/>
                    </a:lnTo>
                    <a:lnTo>
                      <a:pt x="14919" y="21441"/>
                    </a:lnTo>
                    <a:lnTo>
                      <a:pt x="15481" y="20702"/>
                    </a:lnTo>
                    <a:lnTo>
                      <a:pt x="15922" y="20406"/>
                    </a:lnTo>
                    <a:lnTo>
                      <a:pt x="16163" y="20702"/>
                    </a:lnTo>
                    <a:lnTo>
                      <a:pt x="16243" y="20998"/>
                    </a:lnTo>
                    <a:lnTo>
                      <a:pt x="16323" y="21146"/>
                    </a:lnTo>
                    <a:lnTo>
                      <a:pt x="16403" y="21146"/>
                    </a:lnTo>
                    <a:lnTo>
                      <a:pt x="16524" y="21146"/>
                    </a:lnTo>
                    <a:lnTo>
                      <a:pt x="16684" y="20998"/>
                    </a:lnTo>
                    <a:lnTo>
                      <a:pt x="16844" y="20702"/>
                    </a:lnTo>
                    <a:lnTo>
                      <a:pt x="17005" y="20406"/>
                    </a:lnTo>
                    <a:lnTo>
                      <a:pt x="17165" y="20184"/>
                    </a:lnTo>
                    <a:lnTo>
                      <a:pt x="17245" y="19741"/>
                    </a:lnTo>
                    <a:lnTo>
                      <a:pt x="17245" y="19445"/>
                    </a:lnTo>
                    <a:lnTo>
                      <a:pt x="17245" y="19297"/>
                    </a:lnTo>
                    <a:lnTo>
                      <a:pt x="17326" y="19149"/>
                    </a:lnTo>
                    <a:lnTo>
                      <a:pt x="17406" y="19001"/>
                    </a:lnTo>
                    <a:lnTo>
                      <a:pt x="17446" y="19001"/>
                    </a:lnTo>
                    <a:lnTo>
                      <a:pt x="17606" y="19001"/>
                    </a:lnTo>
                    <a:lnTo>
                      <a:pt x="17687" y="18853"/>
                    </a:lnTo>
                    <a:lnTo>
                      <a:pt x="17767" y="18853"/>
                    </a:lnTo>
                    <a:lnTo>
                      <a:pt x="17847" y="18853"/>
                    </a:lnTo>
                    <a:lnTo>
                      <a:pt x="17927" y="18706"/>
                    </a:lnTo>
                    <a:lnTo>
                      <a:pt x="17927" y="18558"/>
                    </a:lnTo>
                    <a:lnTo>
                      <a:pt x="17847" y="18336"/>
                    </a:lnTo>
                    <a:lnTo>
                      <a:pt x="17767" y="18040"/>
                    </a:lnTo>
                    <a:lnTo>
                      <a:pt x="17606" y="17597"/>
                    </a:lnTo>
                    <a:lnTo>
                      <a:pt x="17526" y="17301"/>
                    </a:lnTo>
                    <a:lnTo>
                      <a:pt x="17446" y="17005"/>
                    </a:lnTo>
                    <a:lnTo>
                      <a:pt x="17526" y="16857"/>
                    </a:lnTo>
                    <a:lnTo>
                      <a:pt x="17606" y="16857"/>
                    </a:lnTo>
                    <a:lnTo>
                      <a:pt x="17767" y="16857"/>
                    </a:lnTo>
                    <a:lnTo>
                      <a:pt x="17927" y="16857"/>
                    </a:lnTo>
                    <a:lnTo>
                      <a:pt x="18088" y="17153"/>
                    </a:lnTo>
                    <a:lnTo>
                      <a:pt x="18328" y="17301"/>
                    </a:lnTo>
                    <a:lnTo>
                      <a:pt x="18529" y="17597"/>
                    </a:lnTo>
                    <a:lnTo>
                      <a:pt x="18930" y="18410"/>
                    </a:lnTo>
                    <a:lnTo>
                      <a:pt x="19331" y="19741"/>
                    </a:lnTo>
                    <a:lnTo>
                      <a:pt x="19692" y="20998"/>
                    </a:lnTo>
                    <a:lnTo>
                      <a:pt x="20093" y="22107"/>
                    </a:lnTo>
                    <a:lnTo>
                      <a:pt x="20534" y="22550"/>
                    </a:lnTo>
                    <a:lnTo>
                      <a:pt x="21096" y="22107"/>
                    </a:lnTo>
                    <a:lnTo>
                      <a:pt x="21457" y="21293"/>
                    </a:lnTo>
                    <a:lnTo>
                      <a:pt x="21778" y="20258"/>
                    </a:lnTo>
                    <a:lnTo>
                      <a:pt x="22098" y="19297"/>
                    </a:lnTo>
                    <a:lnTo>
                      <a:pt x="22379" y="19001"/>
                    </a:lnTo>
                    <a:lnTo>
                      <a:pt x="22540" y="19149"/>
                    </a:lnTo>
                    <a:lnTo>
                      <a:pt x="22620" y="19297"/>
                    </a:lnTo>
                    <a:lnTo>
                      <a:pt x="22700" y="19593"/>
                    </a:lnTo>
                    <a:lnTo>
                      <a:pt x="22700" y="19889"/>
                    </a:lnTo>
                    <a:lnTo>
                      <a:pt x="22700" y="20258"/>
                    </a:lnTo>
                    <a:lnTo>
                      <a:pt x="22700" y="20554"/>
                    </a:lnTo>
                    <a:lnTo>
                      <a:pt x="22780" y="20702"/>
                    </a:lnTo>
                    <a:lnTo>
                      <a:pt x="22860" y="20998"/>
                    </a:lnTo>
                    <a:lnTo>
                      <a:pt x="22860" y="20998"/>
                    </a:lnTo>
                    <a:lnTo>
                      <a:pt x="22860" y="21146"/>
                    </a:lnTo>
                    <a:lnTo>
                      <a:pt x="22860" y="21441"/>
                    </a:lnTo>
                    <a:lnTo>
                      <a:pt x="22780" y="21589"/>
                    </a:lnTo>
                    <a:lnTo>
                      <a:pt x="22700" y="21885"/>
                    </a:lnTo>
                    <a:lnTo>
                      <a:pt x="22620" y="21959"/>
                    </a:lnTo>
                    <a:lnTo>
                      <a:pt x="22540" y="22255"/>
                    </a:lnTo>
                    <a:lnTo>
                      <a:pt x="22540" y="22402"/>
                    </a:lnTo>
                    <a:lnTo>
                      <a:pt x="22620" y="22550"/>
                    </a:lnTo>
                    <a:lnTo>
                      <a:pt x="22780" y="22550"/>
                    </a:lnTo>
                    <a:lnTo>
                      <a:pt x="23302" y="22550"/>
                    </a:lnTo>
                    <a:lnTo>
                      <a:pt x="23703" y="22402"/>
                    </a:lnTo>
                    <a:lnTo>
                      <a:pt x="24104" y="22107"/>
                    </a:lnTo>
                    <a:lnTo>
                      <a:pt x="24304" y="21441"/>
                    </a:lnTo>
                    <a:lnTo>
                      <a:pt x="24705" y="20850"/>
                    </a:lnTo>
                    <a:lnTo>
                      <a:pt x="25307" y="20554"/>
                    </a:lnTo>
                    <a:lnTo>
                      <a:pt x="26029" y="20554"/>
                    </a:lnTo>
                    <a:lnTo>
                      <a:pt x="26791" y="20702"/>
                    </a:lnTo>
                    <a:lnTo>
                      <a:pt x="27393" y="21293"/>
                    </a:lnTo>
                    <a:lnTo>
                      <a:pt x="28315" y="22255"/>
                    </a:lnTo>
                    <a:lnTo>
                      <a:pt x="29237" y="22698"/>
                    </a:lnTo>
                    <a:lnTo>
                      <a:pt x="30040" y="22994"/>
                    </a:lnTo>
                    <a:lnTo>
                      <a:pt x="30481" y="23142"/>
                    </a:lnTo>
                    <a:lnTo>
                      <a:pt x="30882" y="23438"/>
                    </a:lnTo>
                    <a:lnTo>
                      <a:pt x="31323" y="23733"/>
                    </a:lnTo>
                    <a:lnTo>
                      <a:pt x="32005" y="24103"/>
                    </a:lnTo>
                    <a:lnTo>
                      <a:pt x="32807" y="24399"/>
                    </a:lnTo>
                    <a:lnTo>
                      <a:pt x="33409" y="24695"/>
                    </a:lnTo>
                    <a:lnTo>
                      <a:pt x="33890" y="24695"/>
                    </a:lnTo>
                    <a:lnTo>
                      <a:pt x="34010" y="24399"/>
                    </a:lnTo>
                    <a:lnTo>
                      <a:pt x="34090" y="24103"/>
                    </a:lnTo>
                    <a:lnTo>
                      <a:pt x="34572" y="24251"/>
                    </a:lnTo>
                    <a:lnTo>
                      <a:pt x="35093" y="24399"/>
                    </a:lnTo>
                    <a:lnTo>
                      <a:pt x="35655" y="24842"/>
                    </a:lnTo>
                    <a:lnTo>
                      <a:pt x="36176" y="25434"/>
                    </a:lnTo>
                    <a:lnTo>
                      <a:pt x="36417" y="25804"/>
                    </a:lnTo>
                    <a:lnTo>
                      <a:pt x="36577" y="26099"/>
                    </a:lnTo>
                    <a:lnTo>
                      <a:pt x="36737" y="26543"/>
                    </a:lnTo>
                    <a:lnTo>
                      <a:pt x="36858" y="26839"/>
                    </a:lnTo>
                    <a:lnTo>
                      <a:pt x="36858" y="27134"/>
                    </a:lnTo>
                    <a:lnTo>
                      <a:pt x="36858" y="27282"/>
                    </a:lnTo>
                    <a:lnTo>
                      <a:pt x="36818" y="27282"/>
                    </a:lnTo>
                    <a:lnTo>
                      <a:pt x="36657" y="27282"/>
                    </a:lnTo>
                    <a:lnTo>
                      <a:pt x="36336" y="27356"/>
                    </a:lnTo>
                    <a:lnTo>
                      <a:pt x="35815" y="27652"/>
                    </a:lnTo>
                    <a:lnTo>
                      <a:pt x="35414" y="28096"/>
                    </a:lnTo>
                    <a:lnTo>
                      <a:pt x="35093" y="28687"/>
                    </a:lnTo>
                    <a:lnTo>
                      <a:pt x="35173" y="29205"/>
                    </a:lnTo>
                    <a:lnTo>
                      <a:pt x="35655" y="29648"/>
                    </a:lnTo>
                    <a:lnTo>
                      <a:pt x="36417" y="29796"/>
                    </a:lnTo>
                    <a:lnTo>
                      <a:pt x="37339" y="29944"/>
                    </a:lnTo>
                    <a:lnTo>
                      <a:pt x="38262" y="29944"/>
                    </a:lnTo>
                    <a:lnTo>
                      <a:pt x="39104" y="29648"/>
                    </a:lnTo>
                    <a:lnTo>
                      <a:pt x="40187" y="29500"/>
                    </a:lnTo>
                    <a:lnTo>
                      <a:pt x="41029" y="29205"/>
                    </a:lnTo>
                    <a:lnTo>
                      <a:pt x="41671" y="28983"/>
                    </a:lnTo>
                    <a:lnTo>
                      <a:pt x="41871" y="28835"/>
                    </a:lnTo>
                    <a:lnTo>
                      <a:pt x="42032" y="28687"/>
                    </a:lnTo>
                    <a:lnTo>
                      <a:pt x="42192" y="28687"/>
                    </a:lnTo>
                    <a:lnTo>
                      <a:pt x="42352" y="28835"/>
                    </a:lnTo>
                    <a:lnTo>
                      <a:pt x="42513" y="28983"/>
                    </a:lnTo>
                    <a:lnTo>
                      <a:pt x="42673" y="29205"/>
                    </a:lnTo>
                    <a:lnTo>
                      <a:pt x="42794" y="29500"/>
                    </a:lnTo>
                    <a:lnTo>
                      <a:pt x="42954" y="29648"/>
                    </a:lnTo>
                    <a:lnTo>
                      <a:pt x="43114" y="29796"/>
                    </a:lnTo>
                    <a:lnTo>
                      <a:pt x="43275" y="29796"/>
                    </a:lnTo>
                    <a:lnTo>
                      <a:pt x="43435" y="29648"/>
                    </a:lnTo>
                    <a:lnTo>
                      <a:pt x="43596" y="29648"/>
                    </a:lnTo>
                    <a:lnTo>
                      <a:pt x="43636" y="29796"/>
                    </a:lnTo>
                    <a:lnTo>
                      <a:pt x="43716" y="29796"/>
                    </a:lnTo>
                    <a:lnTo>
                      <a:pt x="43716" y="30092"/>
                    </a:lnTo>
                    <a:lnTo>
                      <a:pt x="43716" y="30240"/>
                    </a:lnTo>
                    <a:lnTo>
                      <a:pt x="43716" y="30388"/>
                    </a:lnTo>
                    <a:lnTo>
                      <a:pt x="43796" y="30388"/>
                    </a:lnTo>
                    <a:lnTo>
                      <a:pt x="43957" y="30388"/>
                    </a:lnTo>
                    <a:lnTo>
                      <a:pt x="44037" y="30536"/>
                    </a:lnTo>
                    <a:lnTo>
                      <a:pt x="44197" y="30536"/>
                    </a:lnTo>
                    <a:lnTo>
                      <a:pt x="44438" y="30831"/>
                    </a:lnTo>
                    <a:lnTo>
                      <a:pt x="44598" y="31053"/>
                    </a:lnTo>
                    <a:lnTo>
                      <a:pt x="44719" y="31349"/>
                    </a:lnTo>
                    <a:lnTo>
                      <a:pt x="44799" y="31792"/>
                    </a:lnTo>
                    <a:lnTo>
                      <a:pt x="44879" y="32088"/>
                    </a:lnTo>
                    <a:lnTo>
                      <a:pt x="44879" y="32384"/>
                    </a:lnTo>
                    <a:lnTo>
                      <a:pt x="44719" y="32680"/>
                    </a:lnTo>
                    <a:lnTo>
                      <a:pt x="44598" y="32754"/>
                    </a:lnTo>
                    <a:lnTo>
                      <a:pt x="44438" y="32902"/>
                    </a:lnTo>
                    <a:lnTo>
                      <a:pt x="44438" y="33049"/>
                    </a:lnTo>
                    <a:lnTo>
                      <a:pt x="44438" y="33197"/>
                    </a:lnTo>
                    <a:lnTo>
                      <a:pt x="44598" y="33345"/>
                    </a:lnTo>
                    <a:lnTo>
                      <a:pt x="44639" y="33493"/>
                    </a:lnTo>
                    <a:lnTo>
                      <a:pt x="44799" y="33641"/>
                    </a:lnTo>
                    <a:lnTo>
                      <a:pt x="44959" y="33789"/>
                    </a:lnTo>
                    <a:lnTo>
                      <a:pt x="45120" y="33789"/>
                    </a:lnTo>
                    <a:lnTo>
                      <a:pt x="45280" y="33789"/>
                    </a:lnTo>
                    <a:lnTo>
                      <a:pt x="45360" y="33641"/>
                    </a:lnTo>
                    <a:lnTo>
                      <a:pt x="45441" y="33493"/>
                    </a:lnTo>
                    <a:lnTo>
                      <a:pt x="45441" y="33197"/>
                    </a:lnTo>
                    <a:lnTo>
                      <a:pt x="45521" y="33049"/>
                    </a:lnTo>
                    <a:lnTo>
                      <a:pt x="45561" y="33049"/>
                    </a:lnTo>
                    <a:lnTo>
                      <a:pt x="45641" y="32902"/>
                    </a:lnTo>
                    <a:lnTo>
                      <a:pt x="45721" y="32902"/>
                    </a:lnTo>
                    <a:lnTo>
                      <a:pt x="45802" y="32902"/>
                    </a:lnTo>
                    <a:lnTo>
                      <a:pt x="45882" y="32902"/>
                    </a:lnTo>
                    <a:lnTo>
                      <a:pt x="45962" y="32754"/>
                    </a:lnTo>
                    <a:lnTo>
                      <a:pt x="45962" y="32680"/>
                    </a:lnTo>
                    <a:lnTo>
                      <a:pt x="45962" y="32384"/>
                    </a:lnTo>
                    <a:lnTo>
                      <a:pt x="45882" y="32088"/>
                    </a:lnTo>
                    <a:lnTo>
                      <a:pt x="45721" y="31645"/>
                    </a:lnTo>
                    <a:lnTo>
                      <a:pt x="45280" y="30240"/>
                    </a:lnTo>
                    <a:lnTo>
                      <a:pt x="45040" y="29205"/>
                    </a:lnTo>
                    <a:lnTo>
                      <a:pt x="45200" y="28539"/>
                    </a:lnTo>
                    <a:lnTo>
                      <a:pt x="45561" y="28096"/>
                    </a:lnTo>
                    <a:lnTo>
                      <a:pt x="46122" y="27948"/>
                    </a:lnTo>
                    <a:lnTo>
                      <a:pt x="46804" y="27504"/>
                    </a:lnTo>
                    <a:lnTo>
                      <a:pt x="47366" y="26987"/>
                    </a:lnTo>
                    <a:lnTo>
                      <a:pt x="47727" y="26543"/>
                    </a:lnTo>
                    <a:lnTo>
                      <a:pt x="47807" y="25951"/>
                    </a:lnTo>
                    <a:lnTo>
                      <a:pt x="47526" y="25951"/>
                    </a:lnTo>
                    <a:lnTo>
                      <a:pt x="47045" y="26247"/>
                    </a:lnTo>
                    <a:lnTo>
                      <a:pt x="46564" y="26839"/>
                    </a:lnTo>
                    <a:lnTo>
                      <a:pt x="45962" y="26987"/>
                    </a:lnTo>
                    <a:lnTo>
                      <a:pt x="45521" y="26987"/>
                    </a:lnTo>
                    <a:lnTo>
                      <a:pt x="45200" y="27282"/>
                    </a:lnTo>
                    <a:lnTo>
                      <a:pt x="45040" y="27504"/>
                    </a:lnTo>
                    <a:lnTo>
                      <a:pt x="44719" y="27652"/>
                    </a:lnTo>
                    <a:lnTo>
                      <a:pt x="44598" y="27652"/>
                    </a:lnTo>
                    <a:lnTo>
                      <a:pt x="44438" y="27652"/>
                    </a:lnTo>
                    <a:lnTo>
                      <a:pt x="44358" y="27652"/>
                    </a:lnTo>
                    <a:lnTo>
                      <a:pt x="44197" y="27652"/>
                    </a:lnTo>
                    <a:lnTo>
                      <a:pt x="44117" y="27504"/>
                    </a:lnTo>
                    <a:lnTo>
                      <a:pt x="44037" y="27356"/>
                    </a:lnTo>
                    <a:lnTo>
                      <a:pt x="44037" y="27134"/>
                    </a:lnTo>
                    <a:lnTo>
                      <a:pt x="44117" y="26691"/>
                    </a:lnTo>
                    <a:lnTo>
                      <a:pt x="44518" y="25951"/>
                    </a:lnTo>
                    <a:lnTo>
                      <a:pt x="45040" y="25656"/>
                    </a:lnTo>
                    <a:lnTo>
                      <a:pt x="45561" y="25434"/>
                    </a:lnTo>
                    <a:lnTo>
                      <a:pt x="46122" y="25138"/>
                    </a:lnTo>
                    <a:lnTo>
                      <a:pt x="46564" y="24695"/>
                    </a:lnTo>
                    <a:lnTo>
                      <a:pt x="47125" y="24547"/>
                    </a:lnTo>
                    <a:lnTo>
                      <a:pt x="47647" y="24399"/>
                    </a:lnTo>
                    <a:lnTo>
                      <a:pt x="48128" y="24547"/>
                    </a:lnTo>
                    <a:lnTo>
                      <a:pt x="48368" y="24990"/>
                    </a:lnTo>
                    <a:lnTo>
                      <a:pt x="48368" y="25286"/>
                    </a:lnTo>
                    <a:lnTo>
                      <a:pt x="48368" y="25582"/>
                    </a:lnTo>
                    <a:lnTo>
                      <a:pt x="48368" y="25804"/>
                    </a:lnTo>
                    <a:lnTo>
                      <a:pt x="48449" y="26099"/>
                    </a:lnTo>
                    <a:lnTo>
                      <a:pt x="48489" y="26395"/>
                    </a:lnTo>
                    <a:lnTo>
                      <a:pt x="48569" y="26691"/>
                    </a:lnTo>
                    <a:lnTo>
                      <a:pt x="48729" y="26839"/>
                    </a:lnTo>
                    <a:lnTo>
                      <a:pt x="49050" y="26987"/>
                    </a:lnTo>
                    <a:lnTo>
                      <a:pt x="49291" y="26987"/>
                    </a:lnTo>
                    <a:lnTo>
                      <a:pt x="49451" y="27134"/>
                    </a:lnTo>
                    <a:lnTo>
                      <a:pt x="49572" y="27282"/>
                    </a:lnTo>
                    <a:lnTo>
                      <a:pt x="49652" y="27504"/>
                    </a:lnTo>
                    <a:lnTo>
                      <a:pt x="49732" y="27652"/>
                    </a:lnTo>
                    <a:lnTo>
                      <a:pt x="49893" y="27800"/>
                    </a:lnTo>
                    <a:lnTo>
                      <a:pt x="50053" y="27948"/>
                    </a:lnTo>
                    <a:lnTo>
                      <a:pt x="50213" y="27948"/>
                    </a:lnTo>
                    <a:lnTo>
                      <a:pt x="50735" y="27948"/>
                    </a:lnTo>
                    <a:lnTo>
                      <a:pt x="51296" y="28096"/>
                    </a:lnTo>
                    <a:lnTo>
                      <a:pt x="51657" y="28687"/>
                    </a:lnTo>
                    <a:lnTo>
                      <a:pt x="52219" y="29205"/>
                    </a:lnTo>
                    <a:lnTo>
                      <a:pt x="52901" y="29648"/>
                    </a:lnTo>
                    <a:lnTo>
                      <a:pt x="53743" y="29500"/>
                    </a:lnTo>
                    <a:lnTo>
                      <a:pt x="54665" y="29205"/>
                    </a:lnTo>
                    <a:lnTo>
                      <a:pt x="55588" y="28983"/>
                    </a:lnTo>
                    <a:lnTo>
                      <a:pt x="56430" y="28983"/>
                    </a:lnTo>
                    <a:lnTo>
                      <a:pt x="56911" y="29131"/>
                    </a:lnTo>
                    <a:lnTo>
                      <a:pt x="57272" y="29205"/>
                    </a:lnTo>
                    <a:lnTo>
                      <a:pt x="57593" y="29205"/>
                    </a:lnTo>
                    <a:lnTo>
                      <a:pt x="57673" y="28983"/>
                    </a:lnTo>
                    <a:lnTo>
                      <a:pt x="57673" y="28687"/>
                    </a:lnTo>
                    <a:lnTo>
                      <a:pt x="57754" y="28539"/>
                    </a:lnTo>
                    <a:lnTo>
                      <a:pt x="57754" y="28243"/>
                    </a:lnTo>
                    <a:lnTo>
                      <a:pt x="57834" y="28096"/>
                    </a:lnTo>
                    <a:lnTo>
                      <a:pt x="57834" y="27800"/>
                    </a:lnTo>
                    <a:lnTo>
                      <a:pt x="57834" y="27652"/>
                    </a:lnTo>
                    <a:lnTo>
                      <a:pt x="57754" y="27356"/>
                    </a:lnTo>
                    <a:lnTo>
                      <a:pt x="57673" y="27134"/>
                    </a:lnTo>
                    <a:lnTo>
                      <a:pt x="57673" y="26839"/>
                    </a:lnTo>
                    <a:lnTo>
                      <a:pt x="57754" y="26691"/>
                    </a:lnTo>
                    <a:lnTo>
                      <a:pt x="57914" y="26543"/>
                    </a:lnTo>
                    <a:lnTo>
                      <a:pt x="58074" y="26543"/>
                    </a:lnTo>
                    <a:lnTo>
                      <a:pt x="58275" y="26691"/>
                    </a:lnTo>
                    <a:lnTo>
                      <a:pt x="58435" y="26839"/>
                    </a:lnTo>
                    <a:lnTo>
                      <a:pt x="58516" y="26839"/>
                    </a:lnTo>
                    <a:lnTo>
                      <a:pt x="58596" y="26691"/>
                    </a:lnTo>
                    <a:lnTo>
                      <a:pt x="58596" y="26543"/>
                    </a:lnTo>
                    <a:lnTo>
                      <a:pt x="58676" y="26395"/>
                    </a:lnTo>
                    <a:lnTo>
                      <a:pt x="58756" y="26247"/>
                    </a:lnTo>
                    <a:lnTo>
                      <a:pt x="58836" y="26099"/>
                    </a:lnTo>
                    <a:lnTo>
                      <a:pt x="58917" y="26099"/>
                    </a:lnTo>
                    <a:lnTo>
                      <a:pt x="58997" y="25951"/>
                    </a:lnTo>
                    <a:lnTo>
                      <a:pt x="59077" y="25804"/>
                    </a:lnTo>
                    <a:lnTo>
                      <a:pt x="58997" y="25656"/>
                    </a:lnTo>
                    <a:lnTo>
                      <a:pt x="58917" y="25582"/>
                    </a:lnTo>
                    <a:lnTo>
                      <a:pt x="58756" y="25286"/>
                    </a:lnTo>
                    <a:lnTo>
                      <a:pt x="58596" y="24990"/>
                    </a:lnTo>
                    <a:lnTo>
                      <a:pt x="58355" y="24842"/>
                    </a:lnTo>
                    <a:lnTo>
                      <a:pt x="58155" y="24695"/>
                    </a:lnTo>
                    <a:lnTo>
                      <a:pt x="57914" y="24695"/>
                    </a:lnTo>
                    <a:lnTo>
                      <a:pt x="57593" y="24547"/>
                    </a:lnTo>
                    <a:lnTo>
                      <a:pt x="57272" y="24547"/>
                    </a:lnTo>
                    <a:lnTo>
                      <a:pt x="56991" y="24399"/>
                    </a:lnTo>
                    <a:lnTo>
                      <a:pt x="56751" y="24103"/>
                    </a:lnTo>
                    <a:lnTo>
                      <a:pt x="56671" y="23955"/>
                    </a:lnTo>
                    <a:lnTo>
                      <a:pt x="56590" y="23733"/>
                    </a:lnTo>
                    <a:lnTo>
                      <a:pt x="56671" y="23438"/>
                    </a:lnTo>
                    <a:lnTo>
                      <a:pt x="56991" y="23142"/>
                    </a:lnTo>
                    <a:lnTo>
                      <a:pt x="57272" y="23142"/>
                    </a:lnTo>
                    <a:lnTo>
                      <a:pt x="57593" y="22994"/>
                    </a:lnTo>
                    <a:lnTo>
                      <a:pt x="57914" y="22550"/>
                    </a:lnTo>
                    <a:lnTo>
                      <a:pt x="58074" y="21737"/>
                    </a:lnTo>
                    <a:lnTo>
                      <a:pt x="58275" y="20702"/>
                    </a:lnTo>
                    <a:lnTo>
                      <a:pt x="58596" y="20258"/>
                    </a:lnTo>
                    <a:lnTo>
                      <a:pt x="58997" y="20184"/>
                    </a:lnTo>
                    <a:lnTo>
                      <a:pt x="59278" y="20406"/>
                    </a:lnTo>
                    <a:lnTo>
                      <a:pt x="59679" y="20998"/>
                    </a:lnTo>
                    <a:lnTo>
                      <a:pt x="60120" y="21589"/>
                    </a:lnTo>
                    <a:lnTo>
                      <a:pt x="60601" y="21737"/>
                    </a:lnTo>
                    <a:lnTo>
                      <a:pt x="61122" y="21589"/>
                    </a:lnTo>
                    <a:lnTo>
                      <a:pt x="61363" y="21589"/>
                    </a:lnTo>
                    <a:lnTo>
                      <a:pt x="61604" y="21589"/>
                    </a:lnTo>
                    <a:lnTo>
                      <a:pt x="61764" y="21737"/>
                    </a:lnTo>
                    <a:lnTo>
                      <a:pt x="61925" y="21885"/>
                    </a:lnTo>
                    <a:lnTo>
                      <a:pt x="62005" y="21959"/>
                    </a:lnTo>
                    <a:lnTo>
                      <a:pt x="62085" y="22255"/>
                    </a:lnTo>
                    <a:lnTo>
                      <a:pt x="62085" y="22402"/>
                    </a:lnTo>
                    <a:lnTo>
                      <a:pt x="61925" y="22402"/>
                    </a:lnTo>
                    <a:lnTo>
                      <a:pt x="61764" y="22550"/>
                    </a:lnTo>
                    <a:lnTo>
                      <a:pt x="61604" y="22550"/>
                    </a:lnTo>
                    <a:lnTo>
                      <a:pt x="61443" y="22402"/>
                    </a:lnTo>
                    <a:lnTo>
                      <a:pt x="61203" y="22402"/>
                    </a:lnTo>
                    <a:lnTo>
                      <a:pt x="61082" y="22402"/>
                    </a:lnTo>
                    <a:lnTo>
                      <a:pt x="61002" y="22550"/>
                    </a:lnTo>
                    <a:lnTo>
                      <a:pt x="60842" y="22698"/>
                    </a:lnTo>
                    <a:lnTo>
                      <a:pt x="60842" y="22846"/>
                    </a:lnTo>
                    <a:lnTo>
                      <a:pt x="60922" y="23142"/>
                    </a:lnTo>
                    <a:lnTo>
                      <a:pt x="61002" y="23290"/>
                    </a:lnTo>
                    <a:lnTo>
                      <a:pt x="61122" y="23438"/>
                    </a:lnTo>
                    <a:lnTo>
                      <a:pt x="61283" y="23290"/>
                    </a:lnTo>
                    <a:lnTo>
                      <a:pt x="61524" y="23290"/>
                    </a:lnTo>
                    <a:lnTo>
                      <a:pt x="61764" y="23142"/>
                    </a:lnTo>
                    <a:lnTo>
                      <a:pt x="61925" y="22994"/>
                    </a:lnTo>
                    <a:lnTo>
                      <a:pt x="62085" y="22994"/>
                    </a:lnTo>
                    <a:lnTo>
                      <a:pt x="62205" y="23142"/>
                    </a:lnTo>
                    <a:lnTo>
                      <a:pt x="62366" y="23290"/>
                    </a:lnTo>
                    <a:lnTo>
                      <a:pt x="62606" y="23585"/>
                    </a:lnTo>
                    <a:lnTo>
                      <a:pt x="62687" y="23807"/>
                    </a:lnTo>
                    <a:lnTo>
                      <a:pt x="62767" y="24251"/>
                    </a:lnTo>
                    <a:lnTo>
                      <a:pt x="62847" y="24547"/>
                    </a:lnTo>
                    <a:lnTo>
                      <a:pt x="62767" y="24842"/>
                    </a:lnTo>
                    <a:lnTo>
                      <a:pt x="62687" y="25138"/>
                    </a:lnTo>
                    <a:lnTo>
                      <a:pt x="62125" y="25582"/>
                    </a:lnTo>
                    <a:lnTo>
                      <a:pt x="61684" y="25582"/>
                    </a:lnTo>
                    <a:lnTo>
                      <a:pt x="61122" y="25434"/>
                    </a:lnTo>
                    <a:lnTo>
                      <a:pt x="61002" y="25434"/>
                    </a:lnTo>
                    <a:lnTo>
                      <a:pt x="60922" y="25582"/>
                    </a:lnTo>
                    <a:lnTo>
                      <a:pt x="60842" y="25656"/>
                    </a:lnTo>
                    <a:lnTo>
                      <a:pt x="60842" y="25804"/>
                    </a:lnTo>
                    <a:lnTo>
                      <a:pt x="60842" y="25951"/>
                    </a:lnTo>
                    <a:lnTo>
                      <a:pt x="60842" y="26099"/>
                    </a:lnTo>
                    <a:lnTo>
                      <a:pt x="60762" y="26247"/>
                    </a:lnTo>
                    <a:lnTo>
                      <a:pt x="60762" y="26395"/>
                    </a:lnTo>
                    <a:lnTo>
                      <a:pt x="60601" y="26395"/>
                    </a:lnTo>
                    <a:lnTo>
                      <a:pt x="60360" y="26395"/>
                    </a:lnTo>
                    <a:lnTo>
                      <a:pt x="60120" y="26395"/>
                    </a:lnTo>
                    <a:lnTo>
                      <a:pt x="59839" y="26247"/>
                    </a:lnTo>
                    <a:lnTo>
                      <a:pt x="59679" y="26247"/>
                    </a:lnTo>
                    <a:lnTo>
                      <a:pt x="59518" y="26247"/>
                    </a:lnTo>
                    <a:lnTo>
                      <a:pt x="59358" y="26247"/>
                    </a:lnTo>
                    <a:lnTo>
                      <a:pt x="59278" y="26247"/>
                    </a:lnTo>
                    <a:lnTo>
                      <a:pt x="59358" y="26395"/>
                    </a:lnTo>
                    <a:lnTo>
                      <a:pt x="59358" y="26691"/>
                    </a:lnTo>
                    <a:lnTo>
                      <a:pt x="59679" y="27134"/>
                    </a:lnTo>
                    <a:lnTo>
                      <a:pt x="60120" y="27356"/>
                    </a:lnTo>
                    <a:lnTo>
                      <a:pt x="60601" y="27504"/>
                    </a:lnTo>
                    <a:lnTo>
                      <a:pt x="61002" y="27504"/>
                    </a:lnTo>
                    <a:lnTo>
                      <a:pt x="61082" y="27504"/>
                    </a:lnTo>
                    <a:lnTo>
                      <a:pt x="61122" y="27652"/>
                    </a:lnTo>
                    <a:lnTo>
                      <a:pt x="61122" y="27800"/>
                    </a:lnTo>
                    <a:lnTo>
                      <a:pt x="61122" y="28096"/>
                    </a:lnTo>
                    <a:lnTo>
                      <a:pt x="61082" y="28391"/>
                    </a:lnTo>
                    <a:lnTo>
                      <a:pt x="61002" y="28687"/>
                    </a:lnTo>
                    <a:lnTo>
                      <a:pt x="60922" y="29131"/>
                    </a:lnTo>
                    <a:lnTo>
                      <a:pt x="60762" y="29353"/>
                    </a:lnTo>
                    <a:lnTo>
                      <a:pt x="60681" y="29944"/>
                    </a:lnTo>
                    <a:lnTo>
                      <a:pt x="60681" y="30388"/>
                    </a:lnTo>
                    <a:lnTo>
                      <a:pt x="60762" y="30683"/>
                    </a:lnTo>
                    <a:lnTo>
                      <a:pt x="60922" y="31053"/>
                    </a:lnTo>
                    <a:lnTo>
                      <a:pt x="61203" y="31201"/>
                    </a:lnTo>
                    <a:lnTo>
                      <a:pt x="61524" y="31497"/>
                    </a:lnTo>
                    <a:lnTo>
                      <a:pt x="61844" y="31645"/>
                    </a:lnTo>
                    <a:lnTo>
                      <a:pt x="62085" y="31645"/>
                    </a:lnTo>
                    <a:lnTo>
                      <a:pt x="62205" y="31497"/>
                    </a:lnTo>
                    <a:lnTo>
                      <a:pt x="62286" y="31201"/>
                    </a:lnTo>
                    <a:lnTo>
                      <a:pt x="62286" y="30905"/>
                    </a:lnTo>
                    <a:lnTo>
                      <a:pt x="62205" y="30536"/>
                    </a:lnTo>
                    <a:lnTo>
                      <a:pt x="62085" y="29944"/>
                    </a:lnTo>
                    <a:lnTo>
                      <a:pt x="61925" y="29205"/>
                    </a:lnTo>
                    <a:lnTo>
                      <a:pt x="61925" y="28687"/>
                    </a:lnTo>
                    <a:lnTo>
                      <a:pt x="62005" y="28243"/>
                    </a:lnTo>
                    <a:lnTo>
                      <a:pt x="62205" y="28096"/>
                    </a:lnTo>
                    <a:lnTo>
                      <a:pt x="62767" y="28243"/>
                    </a:lnTo>
                    <a:lnTo>
                      <a:pt x="63128" y="27948"/>
                    </a:lnTo>
                    <a:lnTo>
                      <a:pt x="63529" y="27134"/>
                    </a:lnTo>
                    <a:lnTo>
                      <a:pt x="63689" y="26839"/>
                    </a:lnTo>
                    <a:lnTo>
                      <a:pt x="63850" y="26543"/>
                    </a:lnTo>
                    <a:lnTo>
                      <a:pt x="64010" y="26395"/>
                    </a:lnTo>
                    <a:lnTo>
                      <a:pt x="64131" y="26395"/>
                    </a:lnTo>
                    <a:lnTo>
                      <a:pt x="64211" y="26247"/>
                    </a:lnTo>
                    <a:lnTo>
                      <a:pt x="64371" y="26099"/>
                    </a:lnTo>
                    <a:lnTo>
                      <a:pt x="64451" y="25951"/>
                    </a:lnTo>
                    <a:lnTo>
                      <a:pt x="64451" y="25656"/>
                    </a:lnTo>
                    <a:lnTo>
                      <a:pt x="64451" y="25286"/>
                    </a:lnTo>
                    <a:lnTo>
                      <a:pt x="64451" y="24842"/>
                    </a:lnTo>
                    <a:lnTo>
                      <a:pt x="64371" y="24399"/>
                    </a:lnTo>
                    <a:lnTo>
                      <a:pt x="64291" y="24103"/>
                    </a:lnTo>
                    <a:lnTo>
                      <a:pt x="64211" y="23807"/>
                    </a:lnTo>
                    <a:lnTo>
                      <a:pt x="64131" y="23807"/>
                    </a:lnTo>
                    <a:lnTo>
                      <a:pt x="64010" y="23955"/>
                    </a:lnTo>
                    <a:lnTo>
                      <a:pt x="63850" y="24251"/>
                    </a:lnTo>
                    <a:lnTo>
                      <a:pt x="63689" y="24842"/>
                    </a:lnTo>
                    <a:lnTo>
                      <a:pt x="63529" y="25138"/>
                    </a:lnTo>
                    <a:lnTo>
                      <a:pt x="63368" y="25434"/>
                    </a:lnTo>
                    <a:lnTo>
                      <a:pt x="63288" y="25582"/>
                    </a:lnTo>
                    <a:lnTo>
                      <a:pt x="63208" y="25434"/>
                    </a:lnTo>
                    <a:lnTo>
                      <a:pt x="63208" y="25138"/>
                    </a:lnTo>
                    <a:lnTo>
                      <a:pt x="63208" y="24842"/>
                    </a:lnTo>
                    <a:lnTo>
                      <a:pt x="63288" y="24695"/>
                    </a:lnTo>
                    <a:lnTo>
                      <a:pt x="63368" y="24399"/>
                    </a:lnTo>
                    <a:lnTo>
                      <a:pt x="63529" y="24251"/>
                    </a:lnTo>
                    <a:lnTo>
                      <a:pt x="63609" y="23955"/>
                    </a:lnTo>
                    <a:lnTo>
                      <a:pt x="63689" y="23733"/>
                    </a:lnTo>
                    <a:lnTo>
                      <a:pt x="63689" y="23438"/>
                    </a:lnTo>
                    <a:lnTo>
                      <a:pt x="63609" y="23142"/>
                    </a:lnTo>
                    <a:lnTo>
                      <a:pt x="63609" y="22846"/>
                    </a:lnTo>
                    <a:lnTo>
                      <a:pt x="63609" y="22698"/>
                    </a:lnTo>
                    <a:lnTo>
                      <a:pt x="63609" y="22550"/>
                    </a:lnTo>
                    <a:lnTo>
                      <a:pt x="63689" y="22550"/>
                    </a:lnTo>
                    <a:lnTo>
                      <a:pt x="63770" y="22402"/>
                    </a:lnTo>
                    <a:lnTo>
                      <a:pt x="63850" y="22402"/>
                    </a:lnTo>
                    <a:lnTo>
                      <a:pt x="63930" y="22255"/>
                    </a:lnTo>
                    <a:lnTo>
                      <a:pt x="63930" y="22255"/>
                    </a:lnTo>
                    <a:lnTo>
                      <a:pt x="63850" y="22107"/>
                    </a:lnTo>
                    <a:lnTo>
                      <a:pt x="63689" y="21885"/>
                    </a:lnTo>
                    <a:lnTo>
                      <a:pt x="63048" y="21441"/>
                    </a:lnTo>
                    <a:lnTo>
                      <a:pt x="62286" y="21146"/>
                    </a:lnTo>
                    <a:lnTo>
                      <a:pt x="61524" y="20702"/>
                    </a:lnTo>
                    <a:lnTo>
                      <a:pt x="60922" y="20184"/>
                    </a:lnTo>
                    <a:lnTo>
                      <a:pt x="60601" y="19297"/>
                    </a:lnTo>
                    <a:lnTo>
                      <a:pt x="60521" y="18558"/>
                    </a:lnTo>
                    <a:lnTo>
                      <a:pt x="60601" y="17892"/>
                    </a:lnTo>
                    <a:lnTo>
                      <a:pt x="60842" y="17301"/>
                    </a:lnTo>
                    <a:lnTo>
                      <a:pt x="61002" y="17005"/>
                    </a:lnTo>
                    <a:lnTo>
                      <a:pt x="61002" y="16709"/>
                    </a:lnTo>
                    <a:lnTo>
                      <a:pt x="61002" y="16635"/>
                    </a:lnTo>
                    <a:lnTo>
                      <a:pt x="60922" y="16487"/>
                    </a:lnTo>
                    <a:lnTo>
                      <a:pt x="60762" y="16340"/>
                    </a:lnTo>
                    <a:lnTo>
                      <a:pt x="60601" y="16044"/>
                    </a:lnTo>
                    <a:lnTo>
                      <a:pt x="60441" y="15452"/>
                    </a:lnTo>
                    <a:lnTo>
                      <a:pt x="60441" y="14639"/>
                    </a:lnTo>
                    <a:lnTo>
                      <a:pt x="60601" y="13752"/>
                    </a:lnTo>
                    <a:lnTo>
                      <a:pt x="60842" y="13308"/>
                    </a:lnTo>
                    <a:lnTo>
                      <a:pt x="61002" y="13308"/>
                    </a:lnTo>
                    <a:lnTo>
                      <a:pt x="61122" y="13456"/>
                    </a:lnTo>
                    <a:lnTo>
                      <a:pt x="61363" y="13604"/>
                    </a:lnTo>
                    <a:lnTo>
                      <a:pt x="61524" y="13752"/>
                    </a:lnTo>
                    <a:lnTo>
                      <a:pt x="61684" y="13752"/>
                    </a:lnTo>
                    <a:lnTo>
                      <a:pt x="61844" y="13900"/>
                    </a:lnTo>
                    <a:lnTo>
                      <a:pt x="61925" y="13752"/>
                    </a:lnTo>
                    <a:lnTo>
                      <a:pt x="62005" y="13604"/>
                    </a:lnTo>
                    <a:lnTo>
                      <a:pt x="62005" y="13308"/>
                    </a:lnTo>
                    <a:lnTo>
                      <a:pt x="61925" y="13086"/>
                    </a:lnTo>
                    <a:lnTo>
                      <a:pt x="61844" y="12791"/>
                    </a:lnTo>
                    <a:lnTo>
                      <a:pt x="61684" y="12643"/>
                    </a:lnTo>
                    <a:lnTo>
                      <a:pt x="61604" y="12347"/>
                    </a:lnTo>
                    <a:lnTo>
                      <a:pt x="61524" y="12199"/>
                    </a:lnTo>
                    <a:lnTo>
                      <a:pt x="61524" y="12051"/>
                    </a:lnTo>
                    <a:lnTo>
                      <a:pt x="61684" y="12051"/>
                    </a:lnTo>
                    <a:lnTo>
                      <a:pt x="61764" y="11903"/>
                    </a:lnTo>
                    <a:lnTo>
                      <a:pt x="61925" y="11903"/>
                    </a:lnTo>
                    <a:lnTo>
                      <a:pt x="62085" y="11756"/>
                    </a:lnTo>
                    <a:lnTo>
                      <a:pt x="62205" y="11608"/>
                    </a:lnTo>
                    <a:lnTo>
                      <a:pt x="62286" y="11312"/>
                    </a:lnTo>
                    <a:lnTo>
                      <a:pt x="62366" y="11090"/>
                    </a:lnTo>
                    <a:lnTo>
                      <a:pt x="62366" y="10646"/>
                    </a:lnTo>
                    <a:lnTo>
                      <a:pt x="62366" y="9463"/>
                    </a:lnTo>
                    <a:lnTo>
                      <a:pt x="62366" y="8650"/>
                    </a:lnTo>
                    <a:lnTo>
                      <a:pt x="62125" y="7763"/>
                    </a:lnTo>
                    <a:lnTo>
                      <a:pt x="61925" y="7393"/>
                    </a:lnTo>
                    <a:lnTo>
                      <a:pt x="61764" y="6950"/>
                    </a:lnTo>
                    <a:lnTo>
                      <a:pt x="61684" y="6210"/>
                    </a:lnTo>
                    <a:lnTo>
                      <a:pt x="61684" y="5101"/>
                    </a:lnTo>
                    <a:lnTo>
                      <a:pt x="61684" y="3844"/>
                    </a:lnTo>
                    <a:lnTo>
                      <a:pt x="61604" y="2957"/>
                    </a:lnTo>
                    <a:lnTo>
                      <a:pt x="61524" y="2365"/>
                    </a:lnTo>
                    <a:lnTo>
                      <a:pt x="61684" y="2144"/>
                    </a:lnTo>
                    <a:lnTo>
                      <a:pt x="61764" y="2144"/>
                    </a:lnTo>
                    <a:lnTo>
                      <a:pt x="61925" y="2292"/>
                    </a:lnTo>
                    <a:lnTo>
                      <a:pt x="62085" y="2292"/>
                    </a:lnTo>
                    <a:lnTo>
                      <a:pt x="62205" y="2365"/>
                    </a:lnTo>
                    <a:lnTo>
                      <a:pt x="62366" y="2513"/>
                    </a:lnTo>
                    <a:lnTo>
                      <a:pt x="62446" y="2513"/>
                    </a:lnTo>
                    <a:lnTo>
                      <a:pt x="62526" y="2365"/>
                    </a:lnTo>
                    <a:lnTo>
                      <a:pt x="62526" y="2144"/>
                    </a:lnTo>
                    <a:lnTo>
                      <a:pt x="62446" y="1848"/>
                    </a:lnTo>
                    <a:lnTo>
                      <a:pt x="62366" y="1700"/>
                    </a:lnTo>
                    <a:lnTo>
                      <a:pt x="62205" y="1552"/>
                    </a:lnTo>
                    <a:lnTo>
                      <a:pt x="62125" y="1256"/>
                    </a:lnTo>
                    <a:lnTo>
                      <a:pt x="62125" y="1109"/>
                    </a:lnTo>
                    <a:lnTo>
                      <a:pt x="62125" y="813"/>
                    </a:lnTo>
                    <a:lnTo>
                      <a:pt x="62606" y="591"/>
                    </a:lnTo>
                    <a:lnTo>
                      <a:pt x="63288" y="295"/>
                    </a:lnTo>
                    <a:lnTo>
                      <a:pt x="64211" y="0"/>
                    </a:lnTo>
                    <a:lnTo>
                      <a:pt x="64973"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25" name="Google Shape;325;p35"/>
              <p:cNvSpPr/>
              <p:nvPr/>
            </p:nvSpPr>
            <p:spPr>
              <a:xfrm>
                <a:off x="3198813" y="273050"/>
                <a:ext cx="3481500" cy="1398600"/>
              </a:xfrm>
              <a:custGeom>
                <a:rect b="b" l="l" r="r" t="t"/>
                <a:pathLst>
                  <a:path extrusionOk="0" h="120000" w="120000">
                    <a:moveTo>
                      <a:pt x="51600" y="92077"/>
                    </a:moveTo>
                    <a:lnTo>
                      <a:pt x="52038" y="92349"/>
                    </a:lnTo>
                    <a:lnTo>
                      <a:pt x="52038" y="92894"/>
                    </a:lnTo>
                    <a:lnTo>
                      <a:pt x="52038" y="93575"/>
                    </a:lnTo>
                    <a:lnTo>
                      <a:pt x="52257" y="94120"/>
                    </a:lnTo>
                    <a:lnTo>
                      <a:pt x="52640" y="94665"/>
                    </a:lnTo>
                    <a:lnTo>
                      <a:pt x="53187" y="95209"/>
                    </a:lnTo>
                    <a:lnTo>
                      <a:pt x="53406" y="96027"/>
                    </a:lnTo>
                    <a:lnTo>
                      <a:pt x="53406" y="96980"/>
                    </a:lnTo>
                    <a:lnTo>
                      <a:pt x="52968" y="98342"/>
                    </a:lnTo>
                    <a:lnTo>
                      <a:pt x="52366" y="99160"/>
                    </a:lnTo>
                    <a:lnTo>
                      <a:pt x="51709" y="99841"/>
                    </a:lnTo>
                    <a:lnTo>
                      <a:pt x="51162" y="100385"/>
                    </a:lnTo>
                    <a:lnTo>
                      <a:pt x="50998" y="101203"/>
                    </a:lnTo>
                    <a:lnTo>
                      <a:pt x="50998" y="102020"/>
                    </a:lnTo>
                    <a:lnTo>
                      <a:pt x="51381" y="102837"/>
                    </a:lnTo>
                    <a:lnTo>
                      <a:pt x="52038" y="102837"/>
                    </a:lnTo>
                    <a:lnTo>
                      <a:pt x="52530" y="102837"/>
                    </a:lnTo>
                    <a:lnTo>
                      <a:pt x="53077" y="103246"/>
                    </a:lnTo>
                    <a:lnTo>
                      <a:pt x="53296" y="104335"/>
                    </a:lnTo>
                    <a:lnTo>
                      <a:pt x="53406" y="104880"/>
                    </a:lnTo>
                    <a:lnTo>
                      <a:pt x="53406" y="105425"/>
                    </a:lnTo>
                    <a:lnTo>
                      <a:pt x="53515" y="105425"/>
                    </a:lnTo>
                    <a:lnTo>
                      <a:pt x="53625" y="105425"/>
                    </a:lnTo>
                    <a:lnTo>
                      <a:pt x="53679" y="104880"/>
                    </a:lnTo>
                    <a:lnTo>
                      <a:pt x="53679" y="104335"/>
                    </a:lnTo>
                    <a:lnTo>
                      <a:pt x="53679" y="103791"/>
                    </a:lnTo>
                    <a:lnTo>
                      <a:pt x="53625" y="102973"/>
                    </a:lnTo>
                    <a:lnTo>
                      <a:pt x="53515" y="102565"/>
                    </a:lnTo>
                    <a:lnTo>
                      <a:pt x="53406" y="101748"/>
                    </a:lnTo>
                    <a:lnTo>
                      <a:pt x="53515" y="101475"/>
                    </a:lnTo>
                    <a:lnTo>
                      <a:pt x="53625" y="100930"/>
                    </a:lnTo>
                    <a:lnTo>
                      <a:pt x="53679" y="100930"/>
                    </a:lnTo>
                    <a:lnTo>
                      <a:pt x="53898" y="100658"/>
                    </a:lnTo>
                    <a:lnTo>
                      <a:pt x="54117" y="100658"/>
                    </a:lnTo>
                    <a:lnTo>
                      <a:pt x="54336" y="100930"/>
                    </a:lnTo>
                    <a:lnTo>
                      <a:pt x="54555" y="101203"/>
                    </a:lnTo>
                    <a:lnTo>
                      <a:pt x="54664" y="101748"/>
                    </a:lnTo>
                    <a:lnTo>
                      <a:pt x="54664" y="102292"/>
                    </a:lnTo>
                    <a:lnTo>
                      <a:pt x="54664" y="102973"/>
                    </a:lnTo>
                    <a:lnTo>
                      <a:pt x="54555" y="104608"/>
                    </a:lnTo>
                    <a:lnTo>
                      <a:pt x="54336" y="106651"/>
                    </a:lnTo>
                    <a:lnTo>
                      <a:pt x="54227" y="108830"/>
                    </a:lnTo>
                    <a:lnTo>
                      <a:pt x="53898" y="110874"/>
                    </a:lnTo>
                    <a:lnTo>
                      <a:pt x="53515" y="112780"/>
                    </a:lnTo>
                    <a:lnTo>
                      <a:pt x="52968" y="113734"/>
                    </a:lnTo>
                    <a:lnTo>
                      <a:pt x="52257" y="114279"/>
                    </a:lnTo>
                    <a:lnTo>
                      <a:pt x="51491" y="114279"/>
                    </a:lnTo>
                    <a:lnTo>
                      <a:pt x="50998" y="115096"/>
                    </a:lnTo>
                    <a:lnTo>
                      <a:pt x="50670" y="115913"/>
                    </a:lnTo>
                    <a:lnTo>
                      <a:pt x="50341" y="116594"/>
                    </a:lnTo>
                    <a:lnTo>
                      <a:pt x="50013" y="117139"/>
                    </a:lnTo>
                    <a:lnTo>
                      <a:pt x="49630" y="117139"/>
                    </a:lnTo>
                    <a:lnTo>
                      <a:pt x="48974" y="116322"/>
                    </a:lnTo>
                    <a:lnTo>
                      <a:pt x="48043" y="114551"/>
                    </a:lnTo>
                    <a:lnTo>
                      <a:pt x="47496" y="112917"/>
                    </a:lnTo>
                    <a:lnTo>
                      <a:pt x="47004" y="111146"/>
                    </a:lnTo>
                    <a:lnTo>
                      <a:pt x="46238" y="109784"/>
                    </a:lnTo>
                    <a:lnTo>
                      <a:pt x="45198" y="108830"/>
                    </a:lnTo>
                    <a:lnTo>
                      <a:pt x="44268" y="107741"/>
                    </a:lnTo>
                    <a:lnTo>
                      <a:pt x="43502" y="106379"/>
                    </a:lnTo>
                    <a:lnTo>
                      <a:pt x="43119" y="104880"/>
                    </a:lnTo>
                    <a:lnTo>
                      <a:pt x="43009" y="103518"/>
                    </a:lnTo>
                    <a:lnTo>
                      <a:pt x="43173" y="102565"/>
                    </a:lnTo>
                    <a:lnTo>
                      <a:pt x="43830" y="102020"/>
                    </a:lnTo>
                    <a:lnTo>
                      <a:pt x="44377" y="102020"/>
                    </a:lnTo>
                    <a:lnTo>
                      <a:pt x="44870" y="102837"/>
                    </a:lnTo>
                    <a:lnTo>
                      <a:pt x="45417" y="103791"/>
                    </a:lnTo>
                    <a:lnTo>
                      <a:pt x="45800" y="104608"/>
                    </a:lnTo>
                    <a:lnTo>
                      <a:pt x="46347" y="104880"/>
                    </a:lnTo>
                    <a:lnTo>
                      <a:pt x="46894" y="104335"/>
                    </a:lnTo>
                    <a:lnTo>
                      <a:pt x="47496" y="102837"/>
                    </a:lnTo>
                    <a:lnTo>
                      <a:pt x="47824" y="101203"/>
                    </a:lnTo>
                    <a:lnTo>
                      <a:pt x="47934" y="100113"/>
                    </a:lnTo>
                    <a:lnTo>
                      <a:pt x="47715" y="99704"/>
                    </a:lnTo>
                    <a:lnTo>
                      <a:pt x="47387" y="99432"/>
                    </a:lnTo>
                    <a:lnTo>
                      <a:pt x="46894" y="99432"/>
                    </a:lnTo>
                    <a:lnTo>
                      <a:pt x="46347" y="99432"/>
                    </a:lnTo>
                    <a:lnTo>
                      <a:pt x="45800" y="99160"/>
                    </a:lnTo>
                    <a:lnTo>
                      <a:pt x="45417" y="98887"/>
                    </a:lnTo>
                    <a:lnTo>
                      <a:pt x="45198" y="97525"/>
                    </a:lnTo>
                    <a:lnTo>
                      <a:pt x="45526" y="96299"/>
                    </a:lnTo>
                    <a:lnTo>
                      <a:pt x="46128" y="95209"/>
                    </a:lnTo>
                    <a:lnTo>
                      <a:pt x="47004" y="94665"/>
                    </a:lnTo>
                    <a:lnTo>
                      <a:pt x="47934" y="94392"/>
                    </a:lnTo>
                    <a:lnTo>
                      <a:pt x="48645" y="95209"/>
                    </a:lnTo>
                    <a:lnTo>
                      <a:pt x="48974" y="95754"/>
                    </a:lnTo>
                    <a:lnTo>
                      <a:pt x="49411" y="96027"/>
                    </a:lnTo>
                    <a:lnTo>
                      <a:pt x="49740" y="96027"/>
                    </a:lnTo>
                    <a:lnTo>
                      <a:pt x="49904" y="96027"/>
                    </a:lnTo>
                    <a:lnTo>
                      <a:pt x="50123" y="95754"/>
                    </a:lnTo>
                    <a:lnTo>
                      <a:pt x="50232" y="95482"/>
                    </a:lnTo>
                    <a:lnTo>
                      <a:pt x="50123" y="95209"/>
                    </a:lnTo>
                    <a:lnTo>
                      <a:pt x="50013" y="94665"/>
                    </a:lnTo>
                    <a:lnTo>
                      <a:pt x="49740" y="94120"/>
                    </a:lnTo>
                    <a:lnTo>
                      <a:pt x="49521" y="93575"/>
                    </a:lnTo>
                    <a:lnTo>
                      <a:pt x="49740" y="93166"/>
                    </a:lnTo>
                    <a:lnTo>
                      <a:pt x="50232" y="92622"/>
                    </a:lnTo>
                    <a:lnTo>
                      <a:pt x="50998" y="92077"/>
                    </a:lnTo>
                    <a:lnTo>
                      <a:pt x="51600" y="92077"/>
                    </a:lnTo>
                    <a:close/>
                    <a:moveTo>
                      <a:pt x="7879" y="88399"/>
                    </a:moveTo>
                    <a:lnTo>
                      <a:pt x="8317" y="88671"/>
                    </a:lnTo>
                    <a:lnTo>
                      <a:pt x="8700" y="89489"/>
                    </a:lnTo>
                    <a:lnTo>
                      <a:pt x="9466" y="90170"/>
                    </a:lnTo>
                    <a:lnTo>
                      <a:pt x="10396" y="90987"/>
                    </a:lnTo>
                    <a:lnTo>
                      <a:pt x="11272" y="91532"/>
                    </a:lnTo>
                    <a:lnTo>
                      <a:pt x="11983" y="91259"/>
                    </a:lnTo>
                    <a:lnTo>
                      <a:pt x="12093" y="90987"/>
                    </a:lnTo>
                    <a:lnTo>
                      <a:pt x="12311" y="90987"/>
                    </a:lnTo>
                    <a:lnTo>
                      <a:pt x="12311" y="91259"/>
                    </a:lnTo>
                    <a:lnTo>
                      <a:pt x="12421" y="91532"/>
                    </a:lnTo>
                    <a:lnTo>
                      <a:pt x="12421" y="91804"/>
                    </a:lnTo>
                    <a:lnTo>
                      <a:pt x="12421" y="92077"/>
                    </a:lnTo>
                    <a:lnTo>
                      <a:pt x="12421" y="92349"/>
                    </a:lnTo>
                    <a:lnTo>
                      <a:pt x="12530" y="92622"/>
                    </a:lnTo>
                    <a:lnTo>
                      <a:pt x="12530" y="92622"/>
                    </a:lnTo>
                    <a:lnTo>
                      <a:pt x="12694" y="92894"/>
                    </a:lnTo>
                    <a:lnTo>
                      <a:pt x="12804" y="92622"/>
                    </a:lnTo>
                    <a:lnTo>
                      <a:pt x="13132" y="92349"/>
                    </a:lnTo>
                    <a:lnTo>
                      <a:pt x="14281" y="91259"/>
                    </a:lnTo>
                    <a:lnTo>
                      <a:pt x="15430" y="91532"/>
                    </a:lnTo>
                    <a:lnTo>
                      <a:pt x="16798" y="93303"/>
                    </a:lnTo>
                    <a:lnTo>
                      <a:pt x="17674" y="94392"/>
                    </a:lnTo>
                    <a:lnTo>
                      <a:pt x="18495" y="95754"/>
                    </a:lnTo>
                    <a:lnTo>
                      <a:pt x="19042" y="96708"/>
                    </a:lnTo>
                    <a:lnTo>
                      <a:pt x="19261" y="97525"/>
                    </a:lnTo>
                    <a:lnTo>
                      <a:pt x="19151" y="98342"/>
                    </a:lnTo>
                    <a:lnTo>
                      <a:pt x="18604" y="99160"/>
                    </a:lnTo>
                    <a:lnTo>
                      <a:pt x="17674" y="100113"/>
                    </a:lnTo>
                    <a:lnTo>
                      <a:pt x="16525" y="101475"/>
                    </a:lnTo>
                    <a:lnTo>
                      <a:pt x="15266" y="102837"/>
                    </a:lnTo>
                    <a:lnTo>
                      <a:pt x="14062" y="103791"/>
                    </a:lnTo>
                    <a:lnTo>
                      <a:pt x="13242" y="104335"/>
                    </a:lnTo>
                    <a:lnTo>
                      <a:pt x="12640" y="105153"/>
                    </a:lnTo>
                    <a:lnTo>
                      <a:pt x="12421" y="106242"/>
                    </a:lnTo>
                    <a:lnTo>
                      <a:pt x="12311" y="107196"/>
                    </a:lnTo>
                    <a:lnTo>
                      <a:pt x="12202" y="108286"/>
                    </a:lnTo>
                    <a:lnTo>
                      <a:pt x="11764" y="108830"/>
                    </a:lnTo>
                    <a:lnTo>
                      <a:pt x="11162" y="109511"/>
                    </a:lnTo>
                    <a:lnTo>
                      <a:pt x="10506" y="110329"/>
                    </a:lnTo>
                    <a:lnTo>
                      <a:pt x="10177" y="111691"/>
                    </a:lnTo>
                    <a:lnTo>
                      <a:pt x="10068" y="113461"/>
                    </a:lnTo>
                    <a:lnTo>
                      <a:pt x="9904" y="115096"/>
                    </a:lnTo>
                    <a:lnTo>
                      <a:pt x="9575" y="116186"/>
                    </a:lnTo>
                    <a:lnTo>
                      <a:pt x="8919" y="116867"/>
                    </a:lnTo>
                    <a:lnTo>
                      <a:pt x="8317" y="116867"/>
                    </a:lnTo>
                    <a:lnTo>
                      <a:pt x="7660" y="116867"/>
                    </a:lnTo>
                    <a:lnTo>
                      <a:pt x="7387" y="117412"/>
                    </a:lnTo>
                    <a:lnTo>
                      <a:pt x="7058" y="117956"/>
                    </a:lnTo>
                    <a:lnTo>
                      <a:pt x="6511" y="117956"/>
                    </a:lnTo>
                    <a:lnTo>
                      <a:pt x="6183" y="118229"/>
                    </a:lnTo>
                    <a:lnTo>
                      <a:pt x="6019" y="118229"/>
                    </a:lnTo>
                    <a:lnTo>
                      <a:pt x="5800" y="118501"/>
                    </a:lnTo>
                    <a:lnTo>
                      <a:pt x="5800" y="119046"/>
                    </a:lnTo>
                    <a:lnTo>
                      <a:pt x="5690" y="119318"/>
                    </a:lnTo>
                    <a:lnTo>
                      <a:pt x="5581" y="119455"/>
                    </a:lnTo>
                    <a:lnTo>
                      <a:pt x="5581" y="119727"/>
                    </a:lnTo>
                    <a:lnTo>
                      <a:pt x="5471" y="120000"/>
                    </a:lnTo>
                    <a:lnTo>
                      <a:pt x="5253" y="120000"/>
                    </a:lnTo>
                    <a:lnTo>
                      <a:pt x="4815" y="119455"/>
                    </a:lnTo>
                    <a:lnTo>
                      <a:pt x="4432" y="118501"/>
                    </a:lnTo>
                    <a:lnTo>
                      <a:pt x="4103" y="116594"/>
                    </a:lnTo>
                    <a:lnTo>
                      <a:pt x="3775" y="115096"/>
                    </a:lnTo>
                    <a:lnTo>
                      <a:pt x="3283" y="113461"/>
                    </a:lnTo>
                    <a:lnTo>
                      <a:pt x="2626" y="112780"/>
                    </a:lnTo>
                    <a:lnTo>
                      <a:pt x="1915" y="112508"/>
                    </a:lnTo>
                    <a:lnTo>
                      <a:pt x="1149" y="112236"/>
                    </a:lnTo>
                    <a:lnTo>
                      <a:pt x="547" y="111691"/>
                    </a:lnTo>
                    <a:lnTo>
                      <a:pt x="109" y="111146"/>
                    </a:lnTo>
                    <a:lnTo>
                      <a:pt x="0" y="110329"/>
                    </a:lnTo>
                    <a:lnTo>
                      <a:pt x="328" y="108830"/>
                    </a:lnTo>
                    <a:lnTo>
                      <a:pt x="1149" y="106651"/>
                    </a:lnTo>
                    <a:lnTo>
                      <a:pt x="1805" y="104608"/>
                    </a:lnTo>
                    <a:lnTo>
                      <a:pt x="2079" y="102973"/>
                    </a:lnTo>
                    <a:lnTo>
                      <a:pt x="2024" y="102020"/>
                    </a:lnTo>
                    <a:lnTo>
                      <a:pt x="2024" y="101203"/>
                    </a:lnTo>
                    <a:lnTo>
                      <a:pt x="2298" y="100113"/>
                    </a:lnTo>
                    <a:lnTo>
                      <a:pt x="2735" y="98615"/>
                    </a:lnTo>
                    <a:lnTo>
                      <a:pt x="3173" y="97253"/>
                    </a:lnTo>
                    <a:lnTo>
                      <a:pt x="3392" y="96027"/>
                    </a:lnTo>
                    <a:lnTo>
                      <a:pt x="3283" y="95209"/>
                    </a:lnTo>
                    <a:lnTo>
                      <a:pt x="2845" y="94120"/>
                    </a:lnTo>
                    <a:lnTo>
                      <a:pt x="2407" y="92894"/>
                    </a:lnTo>
                    <a:lnTo>
                      <a:pt x="2079" y="91804"/>
                    </a:lnTo>
                    <a:lnTo>
                      <a:pt x="2079" y="90987"/>
                    </a:lnTo>
                    <a:lnTo>
                      <a:pt x="2407" y="90715"/>
                    </a:lnTo>
                    <a:lnTo>
                      <a:pt x="3173" y="90715"/>
                    </a:lnTo>
                    <a:lnTo>
                      <a:pt x="3994" y="90170"/>
                    </a:lnTo>
                    <a:lnTo>
                      <a:pt x="5034" y="89761"/>
                    </a:lnTo>
                    <a:lnTo>
                      <a:pt x="6183" y="88944"/>
                    </a:lnTo>
                    <a:lnTo>
                      <a:pt x="7168" y="88671"/>
                    </a:lnTo>
                    <a:lnTo>
                      <a:pt x="7879" y="88399"/>
                    </a:lnTo>
                    <a:close/>
                    <a:moveTo>
                      <a:pt x="40054" y="80227"/>
                    </a:moveTo>
                    <a:lnTo>
                      <a:pt x="40547" y="80771"/>
                    </a:lnTo>
                    <a:lnTo>
                      <a:pt x="40984" y="81589"/>
                    </a:lnTo>
                    <a:lnTo>
                      <a:pt x="41094" y="82678"/>
                    </a:lnTo>
                    <a:lnTo>
                      <a:pt x="40984" y="83359"/>
                    </a:lnTo>
                    <a:lnTo>
                      <a:pt x="40547" y="84177"/>
                    </a:lnTo>
                    <a:lnTo>
                      <a:pt x="40054" y="84177"/>
                    </a:lnTo>
                    <a:lnTo>
                      <a:pt x="39507" y="83632"/>
                    </a:lnTo>
                    <a:lnTo>
                      <a:pt x="39179" y="82678"/>
                    </a:lnTo>
                    <a:lnTo>
                      <a:pt x="39288" y="81316"/>
                    </a:lnTo>
                    <a:lnTo>
                      <a:pt x="39616" y="80227"/>
                    </a:lnTo>
                    <a:lnTo>
                      <a:pt x="40054" y="80227"/>
                    </a:lnTo>
                    <a:close/>
                    <a:moveTo>
                      <a:pt x="57674" y="79545"/>
                    </a:moveTo>
                    <a:lnTo>
                      <a:pt x="58549" y="80227"/>
                    </a:lnTo>
                    <a:lnTo>
                      <a:pt x="59261" y="81861"/>
                    </a:lnTo>
                    <a:lnTo>
                      <a:pt x="59808" y="83632"/>
                    </a:lnTo>
                    <a:lnTo>
                      <a:pt x="60136" y="85266"/>
                    </a:lnTo>
                    <a:lnTo>
                      <a:pt x="60246" y="86492"/>
                    </a:lnTo>
                    <a:lnTo>
                      <a:pt x="59917" y="87582"/>
                    </a:lnTo>
                    <a:lnTo>
                      <a:pt x="59370" y="87854"/>
                    </a:lnTo>
                    <a:lnTo>
                      <a:pt x="58331" y="87854"/>
                    </a:lnTo>
                    <a:lnTo>
                      <a:pt x="57072" y="87309"/>
                    </a:lnTo>
                    <a:lnTo>
                      <a:pt x="55704" y="86492"/>
                    </a:lnTo>
                    <a:lnTo>
                      <a:pt x="54555" y="85539"/>
                    </a:lnTo>
                    <a:lnTo>
                      <a:pt x="53789" y="84721"/>
                    </a:lnTo>
                    <a:lnTo>
                      <a:pt x="53789" y="83904"/>
                    </a:lnTo>
                    <a:lnTo>
                      <a:pt x="54227" y="82678"/>
                    </a:lnTo>
                    <a:lnTo>
                      <a:pt x="54883" y="81589"/>
                    </a:lnTo>
                    <a:lnTo>
                      <a:pt x="55813" y="80227"/>
                    </a:lnTo>
                    <a:lnTo>
                      <a:pt x="56744" y="79545"/>
                    </a:lnTo>
                    <a:lnTo>
                      <a:pt x="57674" y="79545"/>
                    </a:lnTo>
                    <a:close/>
                    <a:moveTo>
                      <a:pt x="15047" y="74506"/>
                    </a:moveTo>
                    <a:lnTo>
                      <a:pt x="15266" y="74778"/>
                    </a:lnTo>
                    <a:lnTo>
                      <a:pt x="15157" y="76413"/>
                    </a:lnTo>
                    <a:lnTo>
                      <a:pt x="14391" y="77911"/>
                    </a:lnTo>
                    <a:lnTo>
                      <a:pt x="13570" y="79273"/>
                    </a:lnTo>
                    <a:lnTo>
                      <a:pt x="12421" y="79545"/>
                    </a:lnTo>
                    <a:lnTo>
                      <a:pt x="12421" y="79001"/>
                    </a:lnTo>
                    <a:lnTo>
                      <a:pt x="12694" y="78183"/>
                    </a:lnTo>
                    <a:lnTo>
                      <a:pt x="13242" y="76821"/>
                    </a:lnTo>
                    <a:lnTo>
                      <a:pt x="13898" y="75868"/>
                    </a:lnTo>
                    <a:lnTo>
                      <a:pt x="14610" y="74778"/>
                    </a:lnTo>
                    <a:lnTo>
                      <a:pt x="15047" y="74506"/>
                    </a:lnTo>
                    <a:close/>
                    <a:moveTo>
                      <a:pt x="31299" y="67695"/>
                    </a:moveTo>
                    <a:lnTo>
                      <a:pt x="31737" y="67695"/>
                    </a:lnTo>
                    <a:lnTo>
                      <a:pt x="32065" y="68785"/>
                    </a:lnTo>
                    <a:lnTo>
                      <a:pt x="32175" y="69875"/>
                    </a:lnTo>
                    <a:lnTo>
                      <a:pt x="32284" y="71373"/>
                    </a:lnTo>
                    <a:lnTo>
                      <a:pt x="32558" y="72463"/>
                    </a:lnTo>
                    <a:lnTo>
                      <a:pt x="33105" y="73961"/>
                    </a:lnTo>
                    <a:lnTo>
                      <a:pt x="33652" y="75595"/>
                    </a:lnTo>
                    <a:lnTo>
                      <a:pt x="34145" y="76685"/>
                    </a:lnTo>
                    <a:lnTo>
                      <a:pt x="34692" y="76821"/>
                    </a:lnTo>
                    <a:lnTo>
                      <a:pt x="35184" y="76413"/>
                    </a:lnTo>
                    <a:lnTo>
                      <a:pt x="35512" y="75595"/>
                    </a:lnTo>
                    <a:lnTo>
                      <a:pt x="35841" y="75051"/>
                    </a:lnTo>
                    <a:lnTo>
                      <a:pt x="36279" y="74506"/>
                    </a:lnTo>
                    <a:lnTo>
                      <a:pt x="36771" y="75051"/>
                    </a:lnTo>
                    <a:lnTo>
                      <a:pt x="37209" y="76140"/>
                    </a:lnTo>
                    <a:lnTo>
                      <a:pt x="37428" y="77639"/>
                    </a:lnTo>
                    <a:lnTo>
                      <a:pt x="37428" y="79818"/>
                    </a:lnTo>
                    <a:lnTo>
                      <a:pt x="37209" y="81861"/>
                    </a:lnTo>
                    <a:lnTo>
                      <a:pt x="36771" y="83359"/>
                    </a:lnTo>
                    <a:lnTo>
                      <a:pt x="36169" y="84177"/>
                    </a:lnTo>
                    <a:lnTo>
                      <a:pt x="34911" y="84449"/>
                    </a:lnTo>
                    <a:lnTo>
                      <a:pt x="33816" y="84177"/>
                    </a:lnTo>
                    <a:lnTo>
                      <a:pt x="32777" y="84177"/>
                    </a:lnTo>
                    <a:lnTo>
                      <a:pt x="31956" y="84994"/>
                    </a:lnTo>
                    <a:lnTo>
                      <a:pt x="31409" y="85266"/>
                    </a:lnTo>
                    <a:lnTo>
                      <a:pt x="30916" y="84994"/>
                    </a:lnTo>
                    <a:lnTo>
                      <a:pt x="30369" y="84721"/>
                    </a:lnTo>
                    <a:lnTo>
                      <a:pt x="29876" y="84449"/>
                    </a:lnTo>
                    <a:lnTo>
                      <a:pt x="29329" y="85266"/>
                    </a:lnTo>
                    <a:lnTo>
                      <a:pt x="28673" y="86492"/>
                    </a:lnTo>
                    <a:lnTo>
                      <a:pt x="27633" y="87854"/>
                    </a:lnTo>
                    <a:lnTo>
                      <a:pt x="26374" y="89216"/>
                    </a:lnTo>
                    <a:lnTo>
                      <a:pt x="25116" y="89897"/>
                    </a:lnTo>
                    <a:lnTo>
                      <a:pt x="23857" y="90442"/>
                    </a:lnTo>
                    <a:lnTo>
                      <a:pt x="22818" y="90442"/>
                    </a:lnTo>
                    <a:lnTo>
                      <a:pt x="22051" y="89761"/>
                    </a:lnTo>
                    <a:lnTo>
                      <a:pt x="21559" y="88944"/>
                    </a:lnTo>
                    <a:lnTo>
                      <a:pt x="21340" y="88127"/>
                    </a:lnTo>
                    <a:lnTo>
                      <a:pt x="21450" y="87037"/>
                    </a:lnTo>
                    <a:lnTo>
                      <a:pt x="21942" y="86492"/>
                    </a:lnTo>
                    <a:lnTo>
                      <a:pt x="22927" y="86083"/>
                    </a:lnTo>
                    <a:lnTo>
                      <a:pt x="23857" y="85811"/>
                    </a:lnTo>
                    <a:lnTo>
                      <a:pt x="24787" y="85266"/>
                    </a:lnTo>
                    <a:lnTo>
                      <a:pt x="25663" y="84449"/>
                    </a:lnTo>
                    <a:lnTo>
                      <a:pt x="26155" y="83632"/>
                    </a:lnTo>
                    <a:lnTo>
                      <a:pt x="26374" y="83223"/>
                    </a:lnTo>
                    <a:lnTo>
                      <a:pt x="26265" y="82678"/>
                    </a:lnTo>
                    <a:lnTo>
                      <a:pt x="25554" y="82406"/>
                    </a:lnTo>
                    <a:lnTo>
                      <a:pt x="24514" y="82678"/>
                    </a:lnTo>
                    <a:lnTo>
                      <a:pt x="23638" y="83223"/>
                    </a:lnTo>
                    <a:lnTo>
                      <a:pt x="22818" y="83359"/>
                    </a:lnTo>
                    <a:lnTo>
                      <a:pt x="22270" y="83359"/>
                    </a:lnTo>
                    <a:lnTo>
                      <a:pt x="22051" y="82951"/>
                    </a:lnTo>
                    <a:lnTo>
                      <a:pt x="22051" y="81861"/>
                    </a:lnTo>
                    <a:lnTo>
                      <a:pt x="22161" y="81044"/>
                    </a:lnTo>
                    <a:lnTo>
                      <a:pt x="22161" y="80771"/>
                    </a:lnTo>
                    <a:lnTo>
                      <a:pt x="22051" y="80499"/>
                    </a:lnTo>
                    <a:lnTo>
                      <a:pt x="21942" y="80227"/>
                    </a:lnTo>
                    <a:lnTo>
                      <a:pt x="21887" y="80499"/>
                    </a:lnTo>
                    <a:lnTo>
                      <a:pt x="21778" y="80771"/>
                    </a:lnTo>
                    <a:lnTo>
                      <a:pt x="21559" y="81044"/>
                    </a:lnTo>
                    <a:lnTo>
                      <a:pt x="21340" y="81589"/>
                    </a:lnTo>
                    <a:lnTo>
                      <a:pt x="21012" y="82133"/>
                    </a:lnTo>
                    <a:lnTo>
                      <a:pt x="20793" y="82678"/>
                    </a:lnTo>
                    <a:lnTo>
                      <a:pt x="20629" y="83359"/>
                    </a:lnTo>
                    <a:lnTo>
                      <a:pt x="19972" y="84449"/>
                    </a:lnTo>
                    <a:lnTo>
                      <a:pt x="19425" y="84721"/>
                    </a:lnTo>
                    <a:lnTo>
                      <a:pt x="18823" y="84449"/>
                    </a:lnTo>
                    <a:lnTo>
                      <a:pt x="18057" y="83904"/>
                    </a:lnTo>
                    <a:lnTo>
                      <a:pt x="17017" y="83223"/>
                    </a:lnTo>
                    <a:lnTo>
                      <a:pt x="16196" y="82951"/>
                    </a:lnTo>
                    <a:lnTo>
                      <a:pt x="15649" y="82406"/>
                    </a:lnTo>
                    <a:lnTo>
                      <a:pt x="15759" y="81589"/>
                    </a:lnTo>
                    <a:lnTo>
                      <a:pt x="16415" y="81044"/>
                    </a:lnTo>
                    <a:lnTo>
                      <a:pt x="17236" y="80499"/>
                    </a:lnTo>
                    <a:lnTo>
                      <a:pt x="18166" y="79954"/>
                    </a:lnTo>
                    <a:lnTo>
                      <a:pt x="18932" y="79818"/>
                    </a:lnTo>
                    <a:lnTo>
                      <a:pt x="19261" y="79273"/>
                    </a:lnTo>
                    <a:lnTo>
                      <a:pt x="19151" y="79001"/>
                    </a:lnTo>
                    <a:lnTo>
                      <a:pt x="18604" y="79001"/>
                    </a:lnTo>
                    <a:lnTo>
                      <a:pt x="17893" y="79273"/>
                    </a:lnTo>
                    <a:lnTo>
                      <a:pt x="17127" y="79818"/>
                    </a:lnTo>
                    <a:lnTo>
                      <a:pt x="16798" y="79818"/>
                    </a:lnTo>
                    <a:lnTo>
                      <a:pt x="16634" y="79818"/>
                    </a:lnTo>
                    <a:lnTo>
                      <a:pt x="16525" y="79545"/>
                    </a:lnTo>
                    <a:lnTo>
                      <a:pt x="16525" y="79001"/>
                    </a:lnTo>
                    <a:lnTo>
                      <a:pt x="16525" y="78456"/>
                    </a:lnTo>
                    <a:lnTo>
                      <a:pt x="16689" y="78183"/>
                    </a:lnTo>
                    <a:lnTo>
                      <a:pt x="16908" y="77639"/>
                    </a:lnTo>
                    <a:lnTo>
                      <a:pt x="17236" y="77094"/>
                    </a:lnTo>
                    <a:lnTo>
                      <a:pt x="17564" y="76821"/>
                    </a:lnTo>
                    <a:lnTo>
                      <a:pt x="17948" y="76685"/>
                    </a:lnTo>
                    <a:lnTo>
                      <a:pt x="18495" y="76685"/>
                    </a:lnTo>
                    <a:lnTo>
                      <a:pt x="19042" y="76685"/>
                    </a:lnTo>
                    <a:lnTo>
                      <a:pt x="19425" y="76685"/>
                    </a:lnTo>
                    <a:lnTo>
                      <a:pt x="19644" y="76413"/>
                    </a:lnTo>
                    <a:lnTo>
                      <a:pt x="19753" y="76413"/>
                    </a:lnTo>
                    <a:lnTo>
                      <a:pt x="19753" y="76140"/>
                    </a:lnTo>
                    <a:lnTo>
                      <a:pt x="19534" y="76140"/>
                    </a:lnTo>
                    <a:lnTo>
                      <a:pt x="19316" y="75868"/>
                    </a:lnTo>
                    <a:lnTo>
                      <a:pt x="19042" y="75868"/>
                    </a:lnTo>
                    <a:lnTo>
                      <a:pt x="18604" y="75868"/>
                    </a:lnTo>
                    <a:lnTo>
                      <a:pt x="18276" y="75595"/>
                    </a:lnTo>
                    <a:lnTo>
                      <a:pt x="17948" y="75323"/>
                    </a:lnTo>
                    <a:lnTo>
                      <a:pt x="17783" y="75051"/>
                    </a:lnTo>
                    <a:lnTo>
                      <a:pt x="17674" y="74506"/>
                    </a:lnTo>
                    <a:lnTo>
                      <a:pt x="17564" y="73961"/>
                    </a:lnTo>
                    <a:lnTo>
                      <a:pt x="17674" y="73416"/>
                    </a:lnTo>
                    <a:lnTo>
                      <a:pt x="17783" y="73280"/>
                    </a:lnTo>
                    <a:lnTo>
                      <a:pt x="18057" y="73007"/>
                    </a:lnTo>
                    <a:lnTo>
                      <a:pt x="18385" y="72735"/>
                    </a:lnTo>
                    <a:lnTo>
                      <a:pt x="18932" y="72463"/>
                    </a:lnTo>
                    <a:lnTo>
                      <a:pt x="19261" y="71645"/>
                    </a:lnTo>
                    <a:lnTo>
                      <a:pt x="19425" y="70556"/>
                    </a:lnTo>
                    <a:lnTo>
                      <a:pt x="19753" y="70147"/>
                    </a:lnTo>
                    <a:lnTo>
                      <a:pt x="20410" y="69875"/>
                    </a:lnTo>
                    <a:lnTo>
                      <a:pt x="20902" y="70283"/>
                    </a:lnTo>
                    <a:lnTo>
                      <a:pt x="21231" y="71101"/>
                    </a:lnTo>
                    <a:lnTo>
                      <a:pt x="21450" y="71918"/>
                    </a:lnTo>
                    <a:lnTo>
                      <a:pt x="21778" y="72735"/>
                    </a:lnTo>
                    <a:lnTo>
                      <a:pt x="22270" y="72463"/>
                    </a:lnTo>
                    <a:lnTo>
                      <a:pt x="23036" y="72463"/>
                    </a:lnTo>
                    <a:lnTo>
                      <a:pt x="23967" y="73007"/>
                    </a:lnTo>
                    <a:lnTo>
                      <a:pt x="24897" y="73961"/>
                    </a:lnTo>
                    <a:lnTo>
                      <a:pt x="25772" y="75051"/>
                    </a:lnTo>
                    <a:lnTo>
                      <a:pt x="26374" y="76413"/>
                    </a:lnTo>
                    <a:lnTo>
                      <a:pt x="26703" y="77366"/>
                    </a:lnTo>
                    <a:lnTo>
                      <a:pt x="27031" y="78456"/>
                    </a:lnTo>
                    <a:lnTo>
                      <a:pt x="27742" y="79001"/>
                    </a:lnTo>
                    <a:lnTo>
                      <a:pt x="28673" y="79545"/>
                    </a:lnTo>
                    <a:lnTo>
                      <a:pt x="29658" y="79818"/>
                    </a:lnTo>
                    <a:lnTo>
                      <a:pt x="30478" y="79818"/>
                    </a:lnTo>
                    <a:lnTo>
                      <a:pt x="30916" y="79273"/>
                    </a:lnTo>
                    <a:lnTo>
                      <a:pt x="30916" y="79001"/>
                    </a:lnTo>
                    <a:lnTo>
                      <a:pt x="30807" y="78456"/>
                    </a:lnTo>
                    <a:lnTo>
                      <a:pt x="30588" y="78183"/>
                    </a:lnTo>
                    <a:lnTo>
                      <a:pt x="30369" y="77639"/>
                    </a:lnTo>
                    <a:lnTo>
                      <a:pt x="30041" y="77366"/>
                    </a:lnTo>
                    <a:lnTo>
                      <a:pt x="29767" y="76821"/>
                    </a:lnTo>
                    <a:lnTo>
                      <a:pt x="29548" y="76685"/>
                    </a:lnTo>
                    <a:lnTo>
                      <a:pt x="29439" y="76413"/>
                    </a:lnTo>
                    <a:lnTo>
                      <a:pt x="29329" y="76140"/>
                    </a:lnTo>
                    <a:lnTo>
                      <a:pt x="29548" y="75868"/>
                    </a:lnTo>
                    <a:lnTo>
                      <a:pt x="29767" y="75595"/>
                    </a:lnTo>
                    <a:lnTo>
                      <a:pt x="29931" y="75051"/>
                    </a:lnTo>
                    <a:lnTo>
                      <a:pt x="30041" y="74778"/>
                    </a:lnTo>
                    <a:lnTo>
                      <a:pt x="30150" y="74233"/>
                    </a:lnTo>
                    <a:lnTo>
                      <a:pt x="30259" y="73961"/>
                    </a:lnTo>
                    <a:lnTo>
                      <a:pt x="30150" y="73416"/>
                    </a:lnTo>
                    <a:lnTo>
                      <a:pt x="29931" y="73280"/>
                    </a:lnTo>
                    <a:lnTo>
                      <a:pt x="29767" y="73007"/>
                    </a:lnTo>
                    <a:lnTo>
                      <a:pt x="29329" y="72735"/>
                    </a:lnTo>
                    <a:lnTo>
                      <a:pt x="29001" y="72463"/>
                    </a:lnTo>
                    <a:lnTo>
                      <a:pt x="28891" y="71645"/>
                    </a:lnTo>
                    <a:lnTo>
                      <a:pt x="29220" y="70556"/>
                    </a:lnTo>
                    <a:lnTo>
                      <a:pt x="29658" y="69602"/>
                    </a:lnTo>
                    <a:lnTo>
                      <a:pt x="30150" y="68785"/>
                    </a:lnTo>
                    <a:lnTo>
                      <a:pt x="30807" y="67968"/>
                    </a:lnTo>
                    <a:lnTo>
                      <a:pt x="31299" y="67695"/>
                    </a:lnTo>
                    <a:close/>
                    <a:moveTo>
                      <a:pt x="46238" y="67150"/>
                    </a:moveTo>
                    <a:lnTo>
                      <a:pt x="46785" y="67423"/>
                    </a:lnTo>
                    <a:lnTo>
                      <a:pt x="47606" y="68240"/>
                    </a:lnTo>
                    <a:lnTo>
                      <a:pt x="48372" y="69057"/>
                    </a:lnTo>
                    <a:lnTo>
                      <a:pt x="49083" y="69602"/>
                    </a:lnTo>
                    <a:lnTo>
                      <a:pt x="49630" y="70147"/>
                    </a:lnTo>
                    <a:lnTo>
                      <a:pt x="50013" y="69875"/>
                    </a:lnTo>
                    <a:lnTo>
                      <a:pt x="50232" y="69330"/>
                    </a:lnTo>
                    <a:lnTo>
                      <a:pt x="50451" y="68785"/>
                    </a:lnTo>
                    <a:lnTo>
                      <a:pt x="50889" y="69057"/>
                    </a:lnTo>
                    <a:lnTo>
                      <a:pt x="51272" y="70147"/>
                    </a:lnTo>
                    <a:lnTo>
                      <a:pt x="51819" y="71373"/>
                    </a:lnTo>
                    <a:lnTo>
                      <a:pt x="52257" y="73007"/>
                    </a:lnTo>
                    <a:lnTo>
                      <a:pt x="52421" y="74506"/>
                    </a:lnTo>
                    <a:lnTo>
                      <a:pt x="52366" y="76140"/>
                    </a:lnTo>
                    <a:lnTo>
                      <a:pt x="52257" y="77639"/>
                    </a:lnTo>
                    <a:lnTo>
                      <a:pt x="52366" y="78728"/>
                    </a:lnTo>
                    <a:lnTo>
                      <a:pt x="52530" y="79273"/>
                    </a:lnTo>
                    <a:lnTo>
                      <a:pt x="52749" y="79818"/>
                    </a:lnTo>
                    <a:lnTo>
                      <a:pt x="52749" y="80227"/>
                    </a:lnTo>
                    <a:lnTo>
                      <a:pt x="52530" y="80771"/>
                    </a:lnTo>
                    <a:lnTo>
                      <a:pt x="52366" y="81316"/>
                    </a:lnTo>
                    <a:lnTo>
                      <a:pt x="52147" y="81861"/>
                    </a:lnTo>
                    <a:lnTo>
                      <a:pt x="52147" y="82406"/>
                    </a:lnTo>
                    <a:lnTo>
                      <a:pt x="52038" y="82951"/>
                    </a:lnTo>
                    <a:lnTo>
                      <a:pt x="51928" y="83359"/>
                    </a:lnTo>
                    <a:lnTo>
                      <a:pt x="51819" y="83632"/>
                    </a:lnTo>
                    <a:lnTo>
                      <a:pt x="51600" y="84177"/>
                    </a:lnTo>
                    <a:lnTo>
                      <a:pt x="51381" y="84449"/>
                    </a:lnTo>
                    <a:lnTo>
                      <a:pt x="50998" y="84449"/>
                    </a:lnTo>
                    <a:lnTo>
                      <a:pt x="50123" y="84721"/>
                    </a:lnTo>
                    <a:lnTo>
                      <a:pt x="49192" y="84994"/>
                    </a:lnTo>
                    <a:lnTo>
                      <a:pt x="48372" y="85266"/>
                    </a:lnTo>
                    <a:lnTo>
                      <a:pt x="47606" y="84994"/>
                    </a:lnTo>
                    <a:lnTo>
                      <a:pt x="47168" y="84177"/>
                    </a:lnTo>
                    <a:lnTo>
                      <a:pt x="47004" y="82951"/>
                    </a:lnTo>
                    <a:lnTo>
                      <a:pt x="47168" y="81861"/>
                    </a:lnTo>
                    <a:lnTo>
                      <a:pt x="47496" y="80771"/>
                    </a:lnTo>
                    <a:lnTo>
                      <a:pt x="47715" y="79818"/>
                    </a:lnTo>
                    <a:lnTo>
                      <a:pt x="47824" y="79001"/>
                    </a:lnTo>
                    <a:lnTo>
                      <a:pt x="47496" y="78456"/>
                    </a:lnTo>
                    <a:lnTo>
                      <a:pt x="46894" y="78456"/>
                    </a:lnTo>
                    <a:lnTo>
                      <a:pt x="45909" y="78728"/>
                    </a:lnTo>
                    <a:lnTo>
                      <a:pt x="44979" y="79273"/>
                    </a:lnTo>
                    <a:lnTo>
                      <a:pt x="44049" y="79273"/>
                    </a:lnTo>
                    <a:lnTo>
                      <a:pt x="43173" y="78728"/>
                    </a:lnTo>
                    <a:lnTo>
                      <a:pt x="41915" y="77094"/>
                    </a:lnTo>
                    <a:lnTo>
                      <a:pt x="40984" y="75595"/>
                    </a:lnTo>
                    <a:lnTo>
                      <a:pt x="40273" y="73416"/>
                    </a:lnTo>
                    <a:lnTo>
                      <a:pt x="39945" y="72463"/>
                    </a:lnTo>
                    <a:lnTo>
                      <a:pt x="39616" y="71101"/>
                    </a:lnTo>
                    <a:lnTo>
                      <a:pt x="39507" y="69875"/>
                    </a:lnTo>
                    <a:lnTo>
                      <a:pt x="39507" y="68785"/>
                    </a:lnTo>
                    <a:lnTo>
                      <a:pt x="39835" y="67968"/>
                    </a:lnTo>
                    <a:lnTo>
                      <a:pt x="40437" y="67695"/>
                    </a:lnTo>
                    <a:lnTo>
                      <a:pt x="41313" y="68240"/>
                    </a:lnTo>
                    <a:lnTo>
                      <a:pt x="41915" y="69330"/>
                    </a:lnTo>
                    <a:lnTo>
                      <a:pt x="42462" y="70828"/>
                    </a:lnTo>
                    <a:lnTo>
                      <a:pt x="42900" y="72735"/>
                    </a:lnTo>
                    <a:lnTo>
                      <a:pt x="43502" y="74778"/>
                    </a:lnTo>
                    <a:lnTo>
                      <a:pt x="43830" y="75868"/>
                    </a:lnTo>
                    <a:lnTo>
                      <a:pt x="44158" y="76413"/>
                    </a:lnTo>
                    <a:lnTo>
                      <a:pt x="44432" y="76685"/>
                    </a:lnTo>
                    <a:lnTo>
                      <a:pt x="44651" y="76413"/>
                    </a:lnTo>
                    <a:lnTo>
                      <a:pt x="44870" y="76140"/>
                    </a:lnTo>
                    <a:lnTo>
                      <a:pt x="44870" y="75595"/>
                    </a:lnTo>
                    <a:lnTo>
                      <a:pt x="44760" y="75051"/>
                    </a:lnTo>
                    <a:lnTo>
                      <a:pt x="44541" y="74506"/>
                    </a:lnTo>
                    <a:lnTo>
                      <a:pt x="44432" y="74233"/>
                    </a:lnTo>
                    <a:lnTo>
                      <a:pt x="44268" y="73688"/>
                    </a:lnTo>
                    <a:lnTo>
                      <a:pt x="44158" y="73007"/>
                    </a:lnTo>
                    <a:lnTo>
                      <a:pt x="44158" y="72463"/>
                    </a:lnTo>
                    <a:lnTo>
                      <a:pt x="44049" y="71918"/>
                    </a:lnTo>
                    <a:lnTo>
                      <a:pt x="44049" y="71373"/>
                    </a:lnTo>
                    <a:lnTo>
                      <a:pt x="44158" y="70828"/>
                    </a:lnTo>
                    <a:lnTo>
                      <a:pt x="44268" y="70556"/>
                    </a:lnTo>
                    <a:lnTo>
                      <a:pt x="44432" y="70556"/>
                    </a:lnTo>
                    <a:lnTo>
                      <a:pt x="44651" y="70556"/>
                    </a:lnTo>
                    <a:lnTo>
                      <a:pt x="44870" y="70828"/>
                    </a:lnTo>
                    <a:lnTo>
                      <a:pt x="45307" y="71373"/>
                    </a:lnTo>
                    <a:lnTo>
                      <a:pt x="46019" y="72463"/>
                    </a:lnTo>
                    <a:lnTo>
                      <a:pt x="46785" y="73416"/>
                    </a:lnTo>
                    <a:lnTo>
                      <a:pt x="47277" y="73961"/>
                    </a:lnTo>
                    <a:lnTo>
                      <a:pt x="47715" y="73961"/>
                    </a:lnTo>
                    <a:lnTo>
                      <a:pt x="47715" y="73688"/>
                    </a:lnTo>
                    <a:lnTo>
                      <a:pt x="47387" y="72735"/>
                    </a:lnTo>
                    <a:lnTo>
                      <a:pt x="46894" y="71373"/>
                    </a:lnTo>
                    <a:lnTo>
                      <a:pt x="46456" y="69875"/>
                    </a:lnTo>
                    <a:lnTo>
                      <a:pt x="46128" y="68513"/>
                    </a:lnTo>
                    <a:lnTo>
                      <a:pt x="46019" y="67695"/>
                    </a:lnTo>
                    <a:lnTo>
                      <a:pt x="46238" y="67150"/>
                    </a:lnTo>
                    <a:close/>
                    <a:moveTo>
                      <a:pt x="55923" y="65380"/>
                    </a:moveTo>
                    <a:lnTo>
                      <a:pt x="56853" y="65380"/>
                    </a:lnTo>
                    <a:lnTo>
                      <a:pt x="57783" y="65652"/>
                    </a:lnTo>
                    <a:lnTo>
                      <a:pt x="58549" y="66197"/>
                    </a:lnTo>
                    <a:lnTo>
                      <a:pt x="59589" y="67423"/>
                    </a:lnTo>
                    <a:lnTo>
                      <a:pt x="60519" y="68513"/>
                    </a:lnTo>
                    <a:lnTo>
                      <a:pt x="61504" y="69330"/>
                    </a:lnTo>
                    <a:lnTo>
                      <a:pt x="62544" y="69057"/>
                    </a:lnTo>
                    <a:lnTo>
                      <a:pt x="63474" y="69057"/>
                    </a:lnTo>
                    <a:lnTo>
                      <a:pt x="64514" y="69330"/>
                    </a:lnTo>
                    <a:lnTo>
                      <a:pt x="65663" y="70147"/>
                    </a:lnTo>
                    <a:lnTo>
                      <a:pt x="66648" y="71101"/>
                    </a:lnTo>
                    <a:lnTo>
                      <a:pt x="67250" y="71918"/>
                    </a:lnTo>
                    <a:lnTo>
                      <a:pt x="67359" y="72735"/>
                    </a:lnTo>
                    <a:lnTo>
                      <a:pt x="67140" y="73280"/>
                    </a:lnTo>
                    <a:lnTo>
                      <a:pt x="66757" y="73961"/>
                    </a:lnTo>
                    <a:lnTo>
                      <a:pt x="66320" y="74778"/>
                    </a:lnTo>
                    <a:lnTo>
                      <a:pt x="65991" y="75595"/>
                    </a:lnTo>
                    <a:lnTo>
                      <a:pt x="65882" y="76413"/>
                    </a:lnTo>
                    <a:lnTo>
                      <a:pt x="66101" y="76821"/>
                    </a:lnTo>
                    <a:lnTo>
                      <a:pt x="66867" y="76821"/>
                    </a:lnTo>
                    <a:lnTo>
                      <a:pt x="67688" y="77366"/>
                    </a:lnTo>
                    <a:lnTo>
                      <a:pt x="68290" y="77911"/>
                    </a:lnTo>
                    <a:lnTo>
                      <a:pt x="68727" y="78728"/>
                    </a:lnTo>
                    <a:lnTo>
                      <a:pt x="69056" y="79545"/>
                    </a:lnTo>
                    <a:lnTo>
                      <a:pt x="69384" y="79818"/>
                    </a:lnTo>
                    <a:lnTo>
                      <a:pt x="69876" y="79273"/>
                    </a:lnTo>
                    <a:lnTo>
                      <a:pt x="70752" y="78728"/>
                    </a:lnTo>
                    <a:lnTo>
                      <a:pt x="71792" y="79001"/>
                    </a:lnTo>
                    <a:lnTo>
                      <a:pt x="72941" y="79273"/>
                    </a:lnTo>
                    <a:lnTo>
                      <a:pt x="74090" y="79545"/>
                    </a:lnTo>
                    <a:lnTo>
                      <a:pt x="75020" y="78728"/>
                    </a:lnTo>
                    <a:lnTo>
                      <a:pt x="76005" y="77911"/>
                    </a:lnTo>
                    <a:lnTo>
                      <a:pt x="77373" y="77639"/>
                    </a:lnTo>
                    <a:lnTo>
                      <a:pt x="79015" y="77639"/>
                    </a:lnTo>
                    <a:lnTo>
                      <a:pt x="80820" y="77911"/>
                    </a:lnTo>
                    <a:lnTo>
                      <a:pt x="82517" y="78183"/>
                    </a:lnTo>
                    <a:lnTo>
                      <a:pt x="83994" y="79001"/>
                    </a:lnTo>
                    <a:lnTo>
                      <a:pt x="85034" y="79818"/>
                    </a:lnTo>
                    <a:lnTo>
                      <a:pt x="85471" y="80499"/>
                    </a:lnTo>
                    <a:lnTo>
                      <a:pt x="85471" y="82406"/>
                    </a:lnTo>
                    <a:lnTo>
                      <a:pt x="85143" y="84721"/>
                    </a:lnTo>
                    <a:lnTo>
                      <a:pt x="84596" y="86492"/>
                    </a:lnTo>
                    <a:lnTo>
                      <a:pt x="83885" y="87854"/>
                    </a:lnTo>
                    <a:lnTo>
                      <a:pt x="82735" y="88127"/>
                    </a:lnTo>
                    <a:lnTo>
                      <a:pt x="81367" y="88127"/>
                    </a:lnTo>
                    <a:lnTo>
                      <a:pt x="80000" y="87582"/>
                    </a:lnTo>
                    <a:lnTo>
                      <a:pt x="78905" y="86765"/>
                    </a:lnTo>
                    <a:lnTo>
                      <a:pt x="78522" y="86356"/>
                    </a:lnTo>
                    <a:lnTo>
                      <a:pt x="78303" y="86492"/>
                    </a:lnTo>
                    <a:lnTo>
                      <a:pt x="78084" y="87037"/>
                    </a:lnTo>
                    <a:lnTo>
                      <a:pt x="77756" y="87854"/>
                    </a:lnTo>
                    <a:lnTo>
                      <a:pt x="77154" y="88399"/>
                    </a:lnTo>
                    <a:lnTo>
                      <a:pt x="76169" y="88944"/>
                    </a:lnTo>
                    <a:lnTo>
                      <a:pt x="74856" y="89216"/>
                    </a:lnTo>
                    <a:lnTo>
                      <a:pt x="72284" y="88944"/>
                    </a:lnTo>
                    <a:lnTo>
                      <a:pt x="70424" y="88671"/>
                    </a:lnTo>
                    <a:lnTo>
                      <a:pt x="69274" y="87582"/>
                    </a:lnTo>
                    <a:lnTo>
                      <a:pt x="68727" y="86356"/>
                    </a:lnTo>
                    <a:lnTo>
                      <a:pt x="68618" y="85811"/>
                    </a:lnTo>
                    <a:lnTo>
                      <a:pt x="68399" y="85811"/>
                    </a:lnTo>
                    <a:lnTo>
                      <a:pt x="68235" y="86083"/>
                    </a:lnTo>
                    <a:lnTo>
                      <a:pt x="68016" y="86356"/>
                    </a:lnTo>
                    <a:lnTo>
                      <a:pt x="67797" y="87037"/>
                    </a:lnTo>
                    <a:lnTo>
                      <a:pt x="67359" y="87854"/>
                    </a:lnTo>
                    <a:lnTo>
                      <a:pt x="66757" y="88399"/>
                    </a:lnTo>
                    <a:lnTo>
                      <a:pt x="65991" y="88399"/>
                    </a:lnTo>
                    <a:lnTo>
                      <a:pt x="65170" y="87854"/>
                    </a:lnTo>
                    <a:lnTo>
                      <a:pt x="64404" y="86765"/>
                    </a:lnTo>
                    <a:lnTo>
                      <a:pt x="63912" y="86356"/>
                    </a:lnTo>
                    <a:lnTo>
                      <a:pt x="63365" y="86356"/>
                    </a:lnTo>
                    <a:lnTo>
                      <a:pt x="62982" y="86356"/>
                    </a:lnTo>
                    <a:lnTo>
                      <a:pt x="62653" y="85539"/>
                    </a:lnTo>
                    <a:lnTo>
                      <a:pt x="62216" y="83904"/>
                    </a:lnTo>
                    <a:lnTo>
                      <a:pt x="62106" y="81861"/>
                    </a:lnTo>
                    <a:lnTo>
                      <a:pt x="62216" y="80227"/>
                    </a:lnTo>
                    <a:lnTo>
                      <a:pt x="62325" y="79001"/>
                    </a:lnTo>
                    <a:lnTo>
                      <a:pt x="62435" y="77911"/>
                    </a:lnTo>
                    <a:lnTo>
                      <a:pt x="62216" y="76821"/>
                    </a:lnTo>
                    <a:lnTo>
                      <a:pt x="61668" y="75323"/>
                    </a:lnTo>
                    <a:lnTo>
                      <a:pt x="61176" y="73416"/>
                    </a:lnTo>
                    <a:lnTo>
                      <a:pt x="60519" y="72190"/>
                    </a:lnTo>
                    <a:lnTo>
                      <a:pt x="60136" y="71645"/>
                    </a:lnTo>
                    <a:lnTo>
                      <a:pt x="59699" y="72190"/>
                    </a:lnTo>
                    <a:lnTo>
                      <a:pt x="59261" y="72735"/>
                    </a:lnTo>
                    <a:lnTo>
                      <a:pt x="58440" y="72463"/>
                    </a:lnTo>
                    <a:lnTo>
                      <a:pt x="57400" y="71918"/>
                    </a:lnTo>
                    <a:lnTo>
                      <a:pt x="56361" y="71101"/>
                    </a:lnTo>
                    <a:lnTo>
                      <a:pt x="55266" y="69875"/>
                    </a:lnTo>
                    <a:lnTo>
                      <a:pt x="54445" y="68785"/>
                    </a:lnTo>
                    <a:lnTo>
                      <a:pt x="53898" y="67695"/>
                    </a:lnTo>
                    <a:lnTo>
                      <a:pt x="53789" y="66742"/>
                    </a:lnTo>
                    <a:lnTo>
                      <a:pt x="54227" y="65925"/>
                    </a:lnTo>
                    <a:lnTo>
                      <a:pt x="54993" y="65380"/>
                    </a:lnTo>
                    <a:lnTo>
                      <a:pt x="55923" y="65380"/>
                    </a:lnTo>
                    <a:close/>
                    <a:moveTo>
                      <a:pt x="17127" y="60204"/>
                    </a:moveTo>
                    <a:lnTo>
                      <a:pt x="17346" y="60204"/>
                    </a:lnTo>
                    <a:lnTo>
                      <a:pt x="17674" y="60612"/>
                    </a:lnTo>
                    <a:lnTo>
                      <a:pt x="17948" y="61157"/>
                    </a:lnTo>
                    <a:lnTo>
                      <a:pt x="18166" y="61702"/>
                    </a:lnTo>
                    <a:lnTo>
                      <a:pt x="18495" y="61702"/>
                    </a:lnTo>
                    <a:lnTo>
                      <a:pt x="18823" y="61975"/>
                    </a:lnTo>
                    <a:lnTo>
                      <a:pt x="19042" y="61975"/>
                    </a:lnTo>
                    <a:lnTo>
                      <a:pt x="19151" y="61975"/>
                    </a:lnTo>
                    <a:lnTo>
                      <a:pt x="19261" y="62247"/>
                    </a:lnTo>
                    <a:lnTo>
                      <a:pt x="19261" y="62519"/>
                    </a:lnTo>
                    <a:lnTo>
                      <a:pt x="19151" y="62792"/>
                    </a:lnTo>
                    <a:lnTo>
                      <a:pt x="18932" y="63064"/>
                    </a:lnTo>
                    <a:lnTo>
                      <a:pt x="18714" y="63337"/>
                    </a:lnTo>
                    <a:lnTo>
                      <a:pt x="18495" y="63609"/>
                    </a:lnTo>
                    <a:lnTo>
                      <a:pt x="18276" y="63745"/>
                    </a:lnTo>
                    <a:lnTo>
                      <a:pt x="18166" y="63745"/>
                    </a:lnTo>
                    <a:lnTo>
                      <a:pt x="17948" y="64018"/>
                    </a:lnTo>
                    <a:lnTo>
                      <a:pt x="17893" y="64290"/>
                    </a:lnTo>
                    <a:lnTo>
                      <a:pt x="17893" y="64835"/>
                    </a:lnTo>
                    <a:lnTo>
                      <a:pt x="17948" y="65107"/>
                    </a:lnTo>
                    <a:lnTo>
                      <a:pt x="18057" y="65925"/>
                    </a:lnTo>
                    <a:lnTo>
                      <a:pt x="18166" y="66469"/>
                    </a:lnTo>
                    <a:lnTo>
                      <a:pt x="18166" y="66742"/>
                    </a:lnTo>
                    <a:lnTo>
                      <a:pt x="18057" y="67150"/>
                    </a:lnTo>
                    <a:lnTo>
                      <a:pt x="17948" y="67695"/>
                    </a:lnTo>
                    <a:lnTo>
                      <a:pt x="17948" y="67968"/>
                    </a:lnTo>
                    <a:lnTo>
                      <a:pt x="17948" y="68785"/>
                    </a:lnTo>
                    <a:lnTo>
                      <a:pt x="17948" y="69057"/>
                    </a:lnTo>
                    <a:lnTo>
                      <a:pt x="17893" y="69330"/>
                    </a:lnTo>
                    <a:lnTo>
                      <a:pt x="17674" y="69602"/>
                    </a:lnTo>
                    <a:lnTo>
                      <a:pt x="17455" y="69602"/>
                    </a:lnTo>
                    <a:lnTo>
                      <a:pt x="17236" y="69602"/>
                    </a:lnTo>
                    <a:lnTo>
                      <a:pt x="16908" y="69875"/>
                    </a:lnTo>
                    <a:lnTo>
                      <a:pt x="16689" y="69875"/>
                    </a:lnTo>
                    <a:lnTo>
                      <a:pt x="16634" y="70147"/>
                    </a:lnTo>
                    <a:lnTo>
                      <a:pt x="16525" y="70556"/>
                    </a:lnTo>
                    <a:lnTo>
                      <a:pt x="16415" y="71373"/>
                    </a:lnTo>
                    <a:lnTo>
                      <a:pt x="16087" y="72190"/>
                    </a:lnTo>
                    <a:lnTo>
                      <a:pt x="15649" y="72735"/>
                    </a:lnTo>
                    <a:lnTo>
                      <a:pt x="15266" y="72463"/>
                    </a:lnTo>
                    <a:lnTo>
                      <a:pt x="14829" y="71373"/>
                    </a:lnTo>
                    <a:lnTo>
                      <a:pt x="14719" y="70828"/>
                    </a:lnTo>
                    <a:lnTo>
                      <a:pt x="14719" y="70283"/>
                    </a:lnTo>
                    <a:lnTo>
                      <a:pt x="14719" y="69875"/>
                    </a:lnTo>
                    <a:lnTo>
                      <a:pt x="14719" y="69057"/>
                    </a:lnTo>
                    <a:lnTo>
                      <a:pt x="14719" y="68513"/>
                    </a:lnTo>
                    <a:lnTo>
                      <a:pt x="14719" y="68240"/>
                    </a:lnTo>
                    <a:lnTo>
                      <a:pt x="14719" y="67695"/>
                    </a:lnTo>
                    <a:lnTo>
                      <a:pt x="14610" y="67423"/>
                    </a:lnTo>
                    <a:lnTo>
                      <a:pt x="14500" y="67423"/>
                    </a:lnTo>
                    <a:lnTo>
                      <a:pt x="14172" y="67423"/>
                    </a:lnTo>
                    <a:lnTo>
                      <a:pt x="13679" y="67968"/>
                    </a:lnTo>
                    <a:lnTo>
                      <a:pt x="13461" y="69330"/>
                    </a:lnTo>
                    <a:lnTo>
                      <a:pt x="13242" y="70556"/>
                    </a:lnTo>
                    <a:lnTo>
                      <a:pt x="13132" y="71645"/>
                    </a:lnTo>
                    <a:lnTo>
                      <a:pt x="13132" y="72190"/>
                    </a:lnTo>
                    <a:lnTo>
                      <a:pt x="13023" y="72735"/>
                    </a:lnTo>
                    <a:lnTo>
                      <a:pt x="12913" y="73280"/>
                    </a:lnTo>
                    <a:lnTo>
                      <a:pt x="12804" y="73688"/>
                    </a:lnTo>
                    <a:lnTo>
                      <a:pt x="12640" y="73961"/>
                    </a:lnTo>
                    <a:lnTo>
                      <a:pt x="12530" y="74233"/>
                    </a:lnTo>
                    <a:lnTo>
                      <a:pt x="12202" y="73961"/>
                    </a:lnTo>
                    <a:lnTo>
                      <a:pt x="11983" y="73688"/>
                    </a:lnTo>
                    <a:lnTo>
                      <a:pt x="11764" y="73416"/>
                    </a:lnTo>
                    <a:lnTo>
                      <a:pt x="11545" y="73416"/>
                    </a:lnTo>
                    <a:lnTo>
                      <a:pt x="11436" y="73688"/>
                    </a:lnTo>
                    <a:lnTo>
                      <a:pt x="11326" y="74233"/>
                    </a:lnTo>
                    <a:lnTo>
                      <a:pt x="11272" y="74506"/>
                    </a:lnTo>
                    <a:lnTo>
                      <a:pt x="11162" y="75323"/>
                    </a:lnTo>
                    <a:lnTo>
                      <a:pt x="11053" y="75868"/>
                    </a:lnTo>
                    <a:lnTo>
                      <a:pt x="10943" y="76413"/>
                    </a:lnTo>
                    <a:lnTo>
                      <a:pt x="10834" y="76821"/>
                    </a:lnTo>
                    <a:lnTo>
                      <a:pt x="10615" y="77094"/>
                    </a:lnTo>
                    <a:lnTo>
                      <a:pt x="10396" y="77094"/>
                    </a:lnTo>
                    <a:lnTo>
                      <a:pt x="10068" y="77094"/>
                    </a:lnTo>
                    <a:lnTo>
                      <a:pt x="9904" y="76685"/>
                    </a:lnTo>
                    <a:lnTo>
                      <a:pt x="9685" y="76140"/>
                    </a:lnTo>
                    <a:lnTo>
                      <a:pt x="9575" y="75595"/>
                    </a:lnTo>
                    <a:lnTo>
                      <a:pt x="9466" y="75051"/>
                    </a:lnTo>
                    <a:lnTo>
                      <a:pt x="9466" y="74233"/>
                    </a:lnTo>
                    <a:lnTo>
                      <a:pt x="9357" y="73961"/>
                    </a:lnTo>
                    <a:lnTo>
                      <a:pt x="9247" y="73416"/>
                    </a:lnTo>
                    <a:lnTo>
                      <a:pt x="9138" y="73416"/>
                    </a:lnTo>
                    <a:lnTo>
                      <a:pt x="9028" y="73416"/>
                    </a:lnTo>
                    <a:lnTo>
                      <a:pt x="8919" y="73961"/>
                    </a:lnTo>
                    <a:lnTo>
                      <a:pt x="8809" y="74506"/>
                    </a:lnTo>
                    <a:lnTo>
                      <a:pt x="8700" y="74778"/>
                    </a:lnTo>
                    <a:lnTo>
                      <a:pt x="8536" y="75323"/>
                    </a:lnTo>
                    <a:lnTo>
                      <a:pt x="8426" y="75595"/>
                    </a:lnTo>
                    <a:lnTo>
                      <a:pt x="8207" y="75868"/>
                    </a:lnTo>
                    <a:lnTo>
                      <a:pt x="7879" y="75868"/>
                    </a:lnTo>
                    <a:lnTo>
                      <a:pt x="7551" y="75868"/>
                    </a:lnTo>
                    <a:lnTo>
                      <a:pt x="7387" y="75595"/>
                    </a:lnTo>
                    <a:lnTo>
                      <a:pt x="7168" y="75595"/>
                    </a:lnTo>
                    <a:lnTo>
                      <a:pt x="6949" y="75595"/>
                    </a:lnTo>
                    <a:lnTo>
                      <a:pt x="6621" y="75868"/>
                    </a:lnTo>
                    <a:lnTo>
                      <a:pt x="6292" y="76413"/>
                    </a:lnTo>
                    <a:lnTo>
                      <a:pt x="6073" y="76685"/>
                    </a:lnTo>
                    <a:lnTo>
                      <a:pt x="6019" y="76413"/>
                    </a:lnTo>
                    <a:lnTo>
                      <a:pt x="6019" y="76140"/>
                    </a:lnTo>
                    <a:lnTo>
                      <a:pt x="6019" y="75868"/>
                    </a:lnTo>
                    <a:lnTo>
                      <a:pt x="6019" y="75323"/>
                    </a:lnTo>
                    <a:lnTo>
                      <a:pt x="5909" y="74778"/>
                    </a:lnTo>
                    <a:lnTo>
                      <a:pt x="5909" y="74506"/>
                    </a:lnTo>
                    <a:lnTo>
                      <a:pt x="5800" y="73961"/>
                    </a:lnTo>
                    <a:lnTo>
                      <a:pt x="5690" y="73688"/>
                    </a:lnTo>
                    <a:lnTo>
                      <a:pt x="5581" y="73280"/>
                    </a:lnTo>
                    <a:lnTo>
                      <a:pt x="5909" y="72190"/>
                    </a:lnTo>
                    <a:lnTo>
                      <a:pt x="6511" y="71373"/>
                    </a:lnTo>
                    <a:lnTo>
                      <a:pt x="7387" y="70556"/>
                    </a:lnTo>
                    <a:lnTo>
                      <a:pt x="8098" y="70556"/>
                    </a:lnTo>
                    <a:lnTo>
                      <a:pt x="8700" y="70283"/>
                    </a:lnTo>
                    <a:lnTo>
                      <a:pt x="9138" y="69602"/>
                    </a:lnTo>
                    <a:lnTo>
                      <a:pt x="9575" y="68513"/>
                    </a:lnTo>
                    <a:lnTo>
                      <a:pt x="10068" y="67150"/>
                    </a:lnTo>
                    <a:lnTo>
                      <a:pt x="10725" y="66197"/>
                    </a:lnTo>
                    <a:lnTo>
                      <a:pt x="11655" y="64835"/>
                    </a:lnTo>
                    <a:lnTo>
                      <a:pt x="12530" y="63337"/>
                    </a:lnTo>
                    <a:lnTo>
                      <a:pt x="13351" y="61975"/>
                    </a:lnTo>
                    <a:lnTo>
                      <a:pt x="14062" y="61975"/>
                    </a:lnTo>
                    <a:lnTo>
                      <a:pt x="14719" y="62519"/>
                    </a:lnTo>
                    <a:lnTo>
                      <a:pt x="15321" y="62792"/>
                    </a:lnTo>
                    <a:lnTo>
                      <a:pt x="15868" y="63064"/>
                    </a:lnTo>
                    <a:lnTo>
                      <a:pt x="16415" y="63064"/>
                    </a:lnTo>
                    <a:lnTo>
                      <a:pt x="16525" y="62519"/>
                    </a:lnTo>
                    <a:lnTo>
                      <a:pt x="16525" y="61975"/>
                    </a:lnTo>
                    <a:lnTo>
                      <a:pt x="16634" y="61430"/>
                    </a:lnTo>
                    <a:lnTo>
                      <a:pt x="16689" y="60885"/>
                    </a:lnTo>
                    <a:lnTo>
                      <a:pt x="16798" y="60340"/>
                    </a:lnTo>
                    <a:lnTo>
                      <a:pt x="16908" y="60204"/>
                    </a:lnTo>
                    <a:lnTo>
                      <a:pt x="17127" y="60204"/>
                    </a:lnTo>
                    <a:close/>
                    <a:moveTo>
                      <a:pt x="65663" y="59387"/>
                    </a:moveTo>
                    <a:lnTo>
                      <a:pt x="66429" y="59931"/>
                    </a:lnTo>
                    <a:lnTo>
                      <a:pt x="66867" y="60885"/>
                    </a:lnTo>
                    <a:lnTo>
                      <a:pt x="66922" y="61975"/>
                    </a:lnTo>
                    <a:lnTo>
                      <a:pt x="66538" y="62792"/>
                    </a:lnTo>
                    <a:lnTo>
                      <a:pt x="65991" y="63609"/>
                    </a:lnTo>
                    <a:lnTo>
                      <a:pt x="65280" y="63609"/>
                    </a:lnTo>
                    <a:lnTo>
                      <a:pt x="64623" y="63337"/>
                    </a:lnTo>
                    <a:lnTo>
                      <a:pt x="64131" y="62519"/>
                    </a:lnTo>
                    <a:lnTo>
                      <a:pt x="64131" y="61430"/>
                    </a:lnTo>
                    <a:lnTo>
                      <a:pt x="64404" y="60340"/>
                    </a:lnTo>
                    <a:lnTo>
                      <a:pt x="64952" y="59659"/>
                    </a:lnTo>
                    <a:lnTo>
                      <a:pt x="65663" y="59387"/>
                    </a:lnTo>
                    <a:close/>
                    <a:moveTo>
                      <a:pt x="59261" y="57752"/>
                    </a:moveTo>
                    <a:lnTo>
                      <a:pt x="60027" y="58024"/>
                    </a:lnTo>
                    <a:lnTo>
                      <a:pt x="60300" y="58297"/>
                    </a:lnTo>
                    <a:lnTo>
                      <a:pt x="60136" y="59114"/>
                    </a:lnTo>
                    <a:lnTo>
                      <a:pt x="59589" y="59931"/>
                    </a:lnTo>
                    <a:lnTo>
                      <a:pt x="58768" y="60612"/>
                    </a:lnTo>
                    <a:lnTo>
                      <a:pt x="57783" y="61430"/>
                    </a:lnTo>
                    <a:lnTo>
                      <a:pt x="56744" y="61702"/>
                    </a:lnTo>
                    <a:lnTo>
                      <a:pt x="55704" y="61702"/>
                    </a:lnTo>
                    <a:lnTo>
                      <a:pt x="54883" y="60612"/>
                    </a:lnTo>
                    <a:lnTo>
                      <a:pt x="54883" y="60204"/>
                    </a:lnTo>
                    <a:lnTo>
                      <a:pt x="55266" y="59387"/>
                    </a:lnTo>
                    <a:lnTo>
                      <a:pt x="56142" y="58842"/>
                    </a:lnTo>
                    <a:lnTo>
                      <a:pt x="57181" y="58297"/>
                    </a:lnTo>
                    <a:lnTo>
                      <a:pt x="58221" y="58024"/>
                    </a:lnTo>
                    <a:lnTo>
                      <a:pt x="59261" y="57752"/>
                    </a:lnTo>
                    <a:close/>
                    <a:moveTo>
                      <a:pt x="36990" y="57752"/>
                    </a:moveTo>
                    <a:lnTo>
                      <a:pt x="37428" y="57752"/>
                    </a:lnTo>
                    <a:lnTo>
                      <a:pt x="37920" y="58297"/>
                    </a:lnTo>
                    <a:lnTo>
                      <a:pt x="38577" y="59387"/>
                    </a:lnTo>
                    <a:lnTo>
                      <a:pt x="39124" y="60612"/>
                    </a:lnTo>
                    <a:lnTo>
                      <a:pt x="39507" y="61702"/>
                    </a:lnTo>
                    <a:lnTo>
                      <a:pt x="39726" y="63064"/>
                    </a:lnTo>
                    <a:lnTo>
                      <a:pt x="39616" y="64018"/>
                    </a:lnTo>
                    <a:lnTo>
                      <a:pt x="39179" y="64562"/>
                    </a:lnTo>
                    <a:lnTo>
                      <a:pt x="38577" y="64018"/>
                    </a:lnTo>
                    <a:lnTo>
                      <a:pt x="37920" y="63337"/>
                    </a:lnTo>
                    <a:lnTo>
                      <a:pt x="37318" y="61702"/>
                    </a:lnTo>
                    <a:lnTo>
                      <a:pt x="36990" y="60204"/>
                    </a:lnTo>
                    <a:lnTo>
                      <a:pt x="36880" y="58569"/>
                    </a:lnTo>
                    <a:lnTo>
                      <a:pt x="36990" y="57752"/>
                    </a:lnTo>
                    <a:close/>
                    <a:moveTo>
                      <a:pt x="21450" y="56254"/>
                    </a:moveTo>
                    <a:lnTo>
                      <a:pt x="22161" y="56526"/>
                    </a:lnTo>
                    <a:lnTo>
                      <a:pt x="22599" y="56935"/>
                    </a:lnTo>
                    <a:lnTo>
                      <a:pt x="22599" y="58024"/>
                    </a:lnTo>
                    <a:lnTo>
                      <a:pt x="22270" y="59114"/>
                    </a:lnTo>
                    <a:lnTo>
                      <a:pt x="21778" y="59387"/>
                    </a:lnTo>
                    <a:lnTo>
                      <a:pt x="21231" y="58842"/>
                    </a:lnTo>
                    <a:lnTo>
                      <a:pt x="20629" y="58024"/>
                    </a:lnTo>
                    <a:lnTo>
                      <a:pt x="20191" y="56799"/>
                    </a:lnTo>
                    <a:lnTo>
                      <a:pt x="20300" y="56526"/>
                    </a:lnTo>
                    <a:lnTo>
                      <a:pt x="20793" y="56254"/>
                    </a:lnTo>
                    <a:lnTo>
                      <a:pt x="21450" y="56254"/>
                    </a:lnTo>
                    <a:close/>
                    <a:moveTo>
                      <a:pt x="28782" y="55164"/>
                    </a:moveTo>
                    <a:lnTo>
                      <a:pt x="29220" y="55164"/>
                    </a:lnTo>
                    <a:lnTo>
                      <a:pt x="29548" y="55437"/>
                    </a:lnTo>
                    <a:lnTo>
                      <a:pt x="29876" y="55709"/>
                    </a:lnTo>
                    <a:lnTo>
                      <a:pt x="29931" y="55981"/>
                    </a:lnTo>
                    <a:lnTo>
                      <a:pt x="29931" y="56254"/>
                    </a:lnTo>
                    <a:lnTo>
                      <a:pt x="29931" y="56526"/>
                    </a:lnTo>
                    <a:lnTo>
                      <a:pt x="29767" y="56935"/>
                    </a:lnTo>
                    <a:lnTo>
                      <a:pt x="29439" y="56935"/>
                    </a:lnTo>
                    <a:lnTo>
                      <a:pt x="29001" y="57207"/>
                    </a:lnTo>
                    <a:lnTo>
                      <a:pt x="28673" y="57480"/>
                    </a:lnTo>
                    <a:lnTo>
                      <a:pt x="28508" y="57752"/>
                    </a:lnTo>
                    <a:lnTo>
                      <a:pt x="28290" y="58024"/>
                    </a:lnTo>
                    <a:lnTo>
                      <a:pt x="28290" y="58297"/>
                    </a:lnTo>
                    <a:lnTo>
                      <a:pt x="28290" y="58569"/>
                    </a:lnTo>
                    <a:lnTo>
                      <a:pt x="28399" y="58842"/>
                    </a:lnTo>
                    <a:lnTo>
                      <a:pt x="28673" y="58842"/>
                    </a:lnTo>
                    <a:lnTo>
                      <a:pt x="28891" y="59114"/>
                    </a:lnTo>
                    <a:lnTo>
                      <a:pt x="28782" y="60204"/>
                    </a:lnTo>
                    <a:lnTo>
                      <a:pt x="28399" y="61157"/>
                    </a:lnTo>
                    <a:lnTo>
                      <a:pt x="27742" y="61975"/>
                    </a:lnTo>
                    <a:lnTo>
                      <a:pt x="27031" y="62792"/>
                    </a:lnTo>
                    <a:lnTo>
                      <a:pt x="26046" y="63064"/>
                    </a:lnTo>
                    <a:lnTo>
                      <a:pt x="24897" y="62519"/>
                    </a:lnTo>
                    <a:lnTo>
                      <a:pt x="24186" y="61702"/>
                    </a:lnTo>
                    <a:lnTo>
                      <a:pt x="23748" y="60340"/>
                    </a:lnTo>
                    <a:lnTo>
                      <a:pt x="23638" y="58842"/>
                    </a:lnTo>
                    <a:lnTo>
                      <a:pt x="23857" y="57480"/>
                    </a:lnTo>
                    <a:lnTo>
                      <a:pt x="24514" y="56799"/>
                    </a:lnTo>
                    <a:lnTo>
                      <a:pt x="25335" y="56254"/>
                    </a:lnTo>
                    <a:lnTo>
                      <a:pt x="26265" y="55709"/>
                    </a:lnTo>
                    <a:lnTo>
                      <a:pt x="27305" y="55437"/>
                    </a:lnTo>
                    <a:lnTo>
                      <a:pt x="28290" y="55164"/>
                    </a:lnTo>
                    <a:lnTo>
                      <a:pt x="28782" y="55164"/>
                    </a:lnTo>
                    <a:close/>
                    <a:moveTo>
                      <a:pt x="28180" y="48626"/>
                    </a:moveTo>
                    <a:lnTo>
                      <a:pt x="29001" y="48626"/>
                    </a:lnTo>
                    <a:lnTo>
                      <a:pt x="29876" y="49171"/>
                    </a:lnTo>
                    <a:lnTo>
                      <a:pt x="30478" y="50261"/>
                    </a:lnTo>
                    <a:lnTo>
                      <a:pt x="30697" y="51486"/>
                    </a:lnTo>
                    <a:lnTo>
                      <a:pt x="30588" y="52849"/>
                    </a:lnTo>
                    <a:lnTo>
                      <a:pt x="30041" y="53666"/>
                    </a:lnTo>
                    <a:lnTo>
                      <a:pt x="29439" y="53802"/>
                    </a:lnTo>
                    <a:lnTo>
                      <a:pt x="28673" y="53666"/>
                    </a:lnTo>
                    <a:lnTo>
                      <a:pt x="28071" y="53121"/>
                    </a:lnTo>
                    <a:lnTo>
                      <a:pt x="27633" y="52576"/>
                    </a:lnTo>
                    <a:lnTo>
                      <a:pt x="27140" y="52304"/>
                    </a:lnTo>
                    <a:lnTo>
                      <a:pt x="26593" y="52849"/>
                    </a:lnTo>
                    <a:lnTo>
                      <a:pt x="26046" y="53393"/>
                    </a:lnTo>
                    <a:lnTo>
                      <a:pt x="25444" y="53121"/>
                    </a:lnTo>
                    <a:lnTo>
                      <a:pt x="24569" y="53121"/>
                    </a:lnTo>
                    <a:lnTo>
                      <a:pt x="23857" y="53393"/>
                    </a:lnTo>
                    <a:lnTo>
                      <a:pt x="23255" y="52849"/>
                    </a:lnTo>
                    <a:lnTo>
                      <a:pt x="23036" y="52031"/>
                    </a:lnTo>
                    <a:lnTo>
                      <a:pt x="23310" y="51486"/>
                    </a:lnTo>
                    <a:lnTo>
                      <a:pt x="23857" y="50942"/>
                    </a:lnTo>
                    <a:lnTo>
                      <a:pt x="24678" y="50397"/>
                    </a:lnTo>
                    <a:lnTo>
                      <a:pt x="25554" y="49988"/>
                    </a:lnTo>
                    <a:lnTo>
                      <a:pt x="26155" y="49716"/>
                    </a:lnTo>
                    <a:lnTo>
                      <a:pt x="26703" y="49171"/>
                    </a:lnTo>
                    <a:lnTo>
                      <a:pt x="27305" y="48626"/>
                    </a:lnTo>
                    <a:lnTo>
                      <a:pt x="28180" y="48626"/>
                    </a:lnTo>
                    <a:close/>
                    <a:moveTo>
                      <a:pt x="51709" y="47128"/>
                    </a:moveTo>
                    <a:lnTo>
                      <a:pt x="52257" y="47536"/>
                    </a:lnTo>
                    <a:lnTo>
                      <a:pt x="52968" y="48081"/>
                    </a:lnTo>
                    <a:lnTo>
                      <a:pt x="53679" y="49171"/>
                    </a:lnTo>
                    <a:lnTo>
                      <a:pt x="54445" y="49988"/>
                    </a:lnTo>
                    <a:lnTo>
                      <a:pt x="54883" y="50397"/>
                    </a:lnTo>
                    <a:lnTo>
                      <a:pt x="55157" y="50397"/>
                    </a:lnTo>
                    <a:lnTo>
                      <a:pt x="55376" y="50261"/>
                    </a:lnTo>
                    <a:lnTo>
                      <a:pt x="55923" y="50261"/>
                    </a:lnTo>
                    <a:lnTo>
                      <a:pt x="56415" y="50261"/>
                    </a:lnTo>
                    <a:lnTo>
                      <a:pt x="56963" y="50669"/>
                    </a:lnTo>
                    <a:lnTo>
                      <a:pt x="57291" y="51214"/>
                    </a:lnTo>
                    <a:lnTo>
                      <a:pt x="57072" y="52304"/>
                    </a:lnTo>
                    <a:lnTo>
                      <a:pt x="56963" y="53121"/>
                    </a:lnTo>
                    <a:lnTo>
                      <a:pt x="56963" y="53666"/>
                    </a:lnTo>
                    <a:lnTo>
                      <a:pt x="56963" y="54074"/>
                    </a:lnTo>
                    <a:lnTo>
                      <a:pt x="57072" y="54347"/>
                    </a:lnTo>
                    <a:lnTo>
                      <a:pt x="57181" y="54619"/>
                    </a:lnTo>
                    <a:lnTo>
                      <a:pt x="57291" y="54892"/>
                    </a:lnTo>
                    <a:lnTo>
                      <a:pt x="57291" y="55164"/>
                    </a:lnTo>
                    <a:lnTo>
                      <a:pt x="57291" y="55437"/>
                    </a:lnTo>
                    <a:lnTo>
                      <a:pt x="57181" y="55709"/>
                    </a:lnTo>
                    <a:lnTo>
                      <a:pt x="56963" y="55981"/>
                    </a:lnTo>
                    <a:lnTo>
                      <a:pt x="55376" y="56935"/>
                    </a:lnTo>
                    <a:lnTo>
                      <a:pt x="53679" y="57207"/>
                    </a:lnTo>
                    <a:lnTo>
                      <a:pt x="53077" y="56799"/>
                    </a:lnTo>
                    <a:lnTo>
                      <a:pt x="52421" y="55164"/>
                    </a:lnTo>
                    <a:lnTo>
                      <a:pt x="51819" y="53121"/>
                    </a:lnTo>
                    <a:lnTo>
                      <a:pt x="51381" y="50669"/>
                    </a:lnTo>
                    <a:lnTo>
                      <a:pt x="51162" y="48898"/>
                    </a:lnTo>
                    <a:lnTo>
                      <a:pt x="51272" y="47536"/>
                    </a:lnTo>
                    <a:lnTo>
                      <a:pt x="51709" y="47128"/>
                    </a:lnTo>
                    <a:close/>
                    <a:moveTo>
                      <a:pt x="39288" y="41543"/>
                    </a:moveTo>
                    <a:lnTo>
                      <a:pt x="40383" y="41543"/>
                    </a:lnTo>
                    <a:lnTo>
                      <a:pt x="41422" y="41816"/>
                    </a:lnTo>
                    <a:lnTo>
                      <a:pt x="42243" y="42088"/>
                    </a:lnTo>
                    <a:lnTo>
                      <a:pt x="42900" y="42905"/>
                    </a:lnTo>
                    <a:lnTo>
                      <a:pt x="43173" y="43859"/>
                    </a:lnTo>
                    <a:lnTo>
                      <a:pt x="43173" y="44676"/>
                    </a:lnTo>
                    <a:lnTo>
                      <a:pt x="43173" y="45221"/>
                    </a:lnTo>
                    <a:lnTo>
                      <a:pt x="43283" y="45221"/>
                    </a:lnTo>
                    <a:lnTo>
                      <a:pt x="43502" y="45221"/>
                    </a:lnTo>
                    <a:lnTo>
                      <a:pt x="43611" y="45221"/>
                    </a:lnTo>
                    <a:lnTo>
                      <a:pt x="43830" y="44948"/>
                    </a:lnTo>
                    <a:lnTo>
                      <a:pt x="44158" y="44676"/>
                    </a:lnTo>
                    <a:lnTo>
                      <a:pt x="44377" y="44131"/>
                    </a:lnTo>
                    <a:lnTo>
                      <a:pt x="44760" y="44131"/>
                    </a:lnTo>
                    <a:lnTo>
                      <a:pt x="45088" y="44948"/>
                    </a:lnTo>
                    <a:lnTo>
                      <a:pt x="45526" y="46038"/>
                    </a:lnTo>
                    <a:lnTo>
                      <a:pt x="45800" y="47128"/>
                    </a:lnTo>
                    <a:lnTo>
                      <a:pt x="46347" y="47536"/>
                    </a:lnTo>
                    <a:lnTo>
                      <a:pt x="47004" y="47536"/>
                    </a:lnTo>
                    <a:lnTo>
                      <a:pt x="47606" y="48081"/>
                    </a:lnTo>
                    <a:lnTo>
                      <a:pt x="48262" y="48626"/>
                    </a:lnTo>
                    <a:lnTo>
                      <a:pt x="48536" y="49716"/>
                    </a:lnTo>
                    <a:lnTo>
                      <a:pt x="48536" y="50669"/>
                    </a:lnTo>
                    <a:lnTo>
                      <a:pt x="48536" y="51759"/>
                    </a:lnTo>
                    <a:lnTo>
                      <a:pt x="48755" y="52304"/>
                    </a:lnTo>
                    <a:lnTo>
                      <a:pt x="49083" y="53121"/>
                    </a:lnTo>
                    <a:lnTo>
                      <a:pt x="49411" y="53802"/>
                    </a:lnTo>
                    <a:lnTo>
                      <a:pt x="49521" y="54619"/>
                    </a:lnTo>
                    <a:lnTo>
                      <a:pt x="49302" y="55981"/>
                    </a:lnTo>
                    <a:lnTo>
                      <a:pt x="48536" y="57207"/>
                    </a:lnTo>
                    <a:lnTo>
                      <a:pt x="47715" y="57207"/>
                    </a:lnTo>
                    <a:lnTo>
                      <a:pt x="46785" y="56526"/>
                    </a:lnTo>
                    <a:lnTo>
                      <a:pt x="45800" y="54892"/>
                    </a:lnTo>
                    <a:lnTo>
                      <a:pt x="44760" y="53121"/>
                    </a:lnTo>
                    <a:lnTo>
                      <a:pt x="43611" y="52304"/>
                    </a:lnTo>
                    <a:lnTo>
                      <a:pt x="42352" y="52031"/>
                    </a:lnTo>
                    <a:lnTo>
                      <a:pt x="40984" y="52576"/>
                    </a:lnTo>
                    <a:lnTo>
                      <a:pt x="39945" y="53121"/>
                    </a:lnTo>
                    <a:lnTo>
                      <a:pt x="39288" y="52849"/>
                    </a:lnTo>
                    <a:lnTo>
                      <a:pt x="38905" y="52304"/>
                    </a:lnTo>
                    <a:lnTo>
                      <a:pt x="38686" y="51486"/>
                    </a:lnTo>
                    <a:lnTo>
                      <a:pt x="38577" y="50942"/>
                    </a:lnTo>
                    <a:lnTo>
                      <a:pt x="38686" y="50397"/>
                    </a:lnTo>
                    <a:lnTo>
                      <a:pt x="39179" y="50397"/>
                    </a:lnTo>
                    <a:lnTo>
                      <a:pt x="39835" y="50397"/>
                    </a:lnTo>
                    <a:lnTo>
                      <a:pt x="40547" y="50397"/>
                    </a:lnTo>
                    <a:lnTo>
                      <a:pt x="41203" y="50397"/>
                    </a:lnTo>
                    <a:lnTo>
                      <a:pt x="41532" y="49716"/>
                    </a:lnTo>
                    <a:lnTo>
                      <a:pt x="41532" y="48626"/>
                    </a:lnTo>
                    <a:lnTo>
                      <a:pt x="41094" y="47536"/>
                    </a:lnTo>
                    <a:lnTo>
                      <a:pt x="40437" y="46855"/>
                    </a:lnTo>
                    <a:lnTo>
                      <a:pt x="39726" y="46311"/>
                    </a:lnTo>
                    <a:lnTo>
                      <a:pt x="39124" y="46855"/>
                    </a:lnTo>
                    <a:lnTo>
                      <a:pt x="38577" y="47128"/>
                    </a:lnTo>
                    <a:lnTo>
                      <a:pt x="38030" y="46583"/>
                    </a:lnTo>
                    <a:lnTo>
                      <a:pt x="37756" y="45493"/>
                    </a:lnTo>
                    <a:lnTo>
                      <a:pt x="37428" y="44131"/>
                    </a:lnTo>
                    <a:lnTo>
                      <a:pt x="37537" y="42905"/>
                    </a:lnTo>
                    <a:lnTo>
                      <a:pt x="37811" y="42088"/>
                    </a:lnTo>
                    <a:lnTo>
                      <a:pt x="38467" y="41543"/>
                    </a:lnTo>
                    <a:lnTo>
                      <a:pt x="39288" y="41543"/>
                    </a:lnTo>
                    <a:close/>
                    <a:moveTo>
                      <a:pt x="47934" y="34188"/>
                    </a:moveTo>
                    <a:lnTo>
                      <a:pt x="48536" y="34188"/>
                    </a:lnTo>
                    <a:lnTo>
                      <a:pt x="49192" y="34733"/>
                    </a:lnTo>
                    <a:lnTo>
                      <a:pt x="49794" y="35550"/>
                    </a:lnTo>
                    <a:lnTo>
                      <a:pt x="50232" y="36367"/>
                    </a:lnTo>
                    <a:lnTo>
                      <a:pt x="50232" y="37321"/>
                    </a:lnTo>
                    <a:lnTo>
                      <a:pt x="49794" y="38138"/>
                    </a:lnTo>
                    <a:lnTo>
                      <a:pt x="49302" y="37866"/>
                    </a:lnTo>
                    <a:lnTo>
                      <a:pt x="48755" y="37185"/>
                    </a:lnTo>
                    <a:lnTo>
                      <a:pt x="48262" y="36095"/>
                    </a:lnTo>
                    <a:lnTo>
                      <a:pt x="47824" y="35005"/>
                    </a:lnTo>
                    <a:lnTo>
                      <a:pt x="47606" y="34460"/>
                    </a:lnTo>
                    <a:lnTo>
                      <a:pt x="47934" y="34188"/>
                    </a:lnTo>
                    <a:close/>
                    <a:moveTo>
                      <a:pt x="59699" y="19886"/>
                    </a:moveTo>
                    <a:lnTo>
                      <a:pt x="60629" y="20431"/>
                    </a:lnTo>
                    <a:lnTo>
                      <a:pt x="61778" y="22202"/>
                    </a:lnTo>
                    <a:lnTo>
                      <a:pt x="62982" y="24245"/>
                    </a:lnTo>
                    <a:lnTo>
                      <a:pt x="64240" y="26152"/>
                    </a:lnTo>
                    <a:lnTo>
                      <a:pt x="65389" y="27241"/>
                    </a:lnTo>
                    <a:lnTo>
                      <a:pt x="66429" y="28195"/>
                    </a:lnTo>
                    <a:lnTo>
                      <a:pt x="67140" y="29284"/>
                    </a:lnTo>
                    <a:lnTo>
                      <a:pt x="67578" y="30374"/>
                    </a:lnTo>
                    <a:lnTo>
                      <a:pt x="67797" y="31328"/>
                    </a:lnTo>
                    <a:lnTo>
                      <a:pt x="68235" y="32417"/>
                    </a:lnTo>
                    <a:lnTo>
                      <a:pt x="68618" y="32962"/>
                    </a:lnTo>
                    <a:lnTo>
                      <a:pt x="69056" y="33234"/>
                    </a:lnTo>
                    <a:lnTo>
                      <a:pt x="69274" y="33234"/>
                    </a:lnTo>
                    <a:lnTo>
                      <a:pt x="69274" y="32145"/>
                    </a:lnTo>
                    <a:lnTo>
                      <a:pt x="69274" y="31600"/>
                    </a:lnTo>
                    <a:lnTo>
                      <a:pt x="69384" y="31328"/>
                    </a:lnTo>
                    <a:lnTo>
                      <a:pt x="69493" y="31055"/>
                    </a:lnTo>
                    <a:lnTo>
                      <a:pt x="69658" y="31055"/>
                    </a:lnTo>
                    <a:lnTo>
                      <a:pt x="69876" y="31055"/>
                    </a:lnTo>
                    <a:lnTo>
                      <a:pt x="70095" y="31055"/>
                    </a:lnTo>
                    <a:lnTo>
                      <a:pt x="70424" y="31328"/>
                    </a:lnTo>
                    <a:lnTo>
                      <a:pt x="70533" y="31600"/>
                    </a:lnTo>
                    <a:lnTo>
                      <a:pt x="70752" y="31872"/>
                    </a:lnTo>
                    <a:lnTo>
                      <a:pt x="70752" y="32417"/>
                    </a:lnTo>
                    <a:lnTo>
                      <a:pt x="70752" y="32690"/>
                    </a:lnTo>
                    <a:lnTo>
                      <a:pt x="70642" y="33234"/>
                    </a:lnTo>
                    <a:lnTo>
                      <a:pt x="70424" y="33779"/>
                    </a:lnTo>
                    <a:lnTo>
                      <a:pt x="70642" y="34460"/>
                    </a:lnTo>
                    <a:lnTo>
                      <a:pt x="70916" y="35005"/>
                    </a:lnTo>
                    <a:lnTo>
                      <a:pt x="71244" y="35822"/>
                    </a:lnTo>
                    <a:lnTo>
                      <a:pt x="71463" y="36367"/>
                    </a:lnTo>
                    <a:lnTo>
                      <a:pt x="71354" y="37321"/>
                    </a:lnTo>
                    <a:lnTo>
                      <a:pt x="71135" y="38683"/>
                    </a:lnTo>
                    <a:lnTo>
                      <a:pt x="71463" y="39772"/>
                    </a:lnTo>
                    <a:lnTo>
                      <a:pt x="72229" y="40317"/>
                    </a:lnTo>
                    <a:lnTo>
                      <a:pt x="73160" y="40590"/>
                    </a:lnTo>
                    <a:lnTo>
                      <a:pt x="74090" y="40590"/>
                    </a:lnTo>
                    <a:lnTo>
                      <a:pt x="74746" y="40726"/>
                    </a:lnTo>
                    <a:lnTo>
                      <a:pt x="74911" y="41543"/>
                    </a:lnTo>
                    <a:lnTo>
                      <a:pt x="75020" y="42360"/>
                    </a:lnTo>
                    <a:lnTo>
                      <a:pt x="74637" y="43178"/>
                    </a:lnTo>
                    <a:lnTo>
                      <a:pt x="73871" y="43859"/>
                    </a:lnTo>
                    <a:lnTo>
                      <a:pt x="72831" y="44404"/>
                    </a:lnTo>
                    <a:lnTo>
                      <a:pt x="71901" y="44948"/>
                    </a:lnTo>
                    <a:lnTo>
                      <a:pt x="71244" y="46038"/>
                    </a:lnTo>
                    <a:lnTo>
                      <a:pt x="70916" y="47264"/>
                    </a:lnTo>
                    <a:lnTo>
                      <a:pt x="70642" y="48354"/>
                    </a:lnTo>
                    <a:lnTo>
                      <a:pt x="70424" y="49171"/>
                    </a:lnTo>
                    <a:lnTo>
                      <a:pt x="69986" y="48898"/>
                    </a:lnTo>
                    <a:lnTo>
                      <a:pt x="69658" y="48898"/>
                    </a:lnTo>
                    <a:lnTo>
                      <a:pt x="69493" y="49988"/>
                    </a:lnTo>
                    <a:lnTo>
                      <a:pt x="69165" y="51486"/>
                    </a:lnTo>
                    <a:lnTo>
                      <a:pt x="68946" y="52849"/>
                    </a:lnTo>
                    <a:lnTo>
                      <a:pt x="68618" y="53802"/>
                    </a:lnTo>
                    <a:lnTo>
                      <a:pt x="68125" y="54074"/>
                    </a:lnTo>
                    <a:lnTo>
                      <a:pt x="67359" y="53393"/>
                    </a:lnTo>
                    <a:lnTo>
                      <a:pt x="66648" y="53121"/>
                    </a:lnTo>
                    <a:lnTo>
                      <a:pt x="65991" y="53393"/>
                    </a:lnTo>
                    <a:lnTo>
                      <a:pt x="65499" y="54074"/>
                    </a:lnTo>
                    <a:lnTo>
                      <a:pt x="65170" y="54619"/>
                    </a:lnTo>
                    <a:lnTo>
                      <a:pt x="64404" y="54619"/>
                    </a:lnTo>
                    <a:lnTo>
                      <a:pt x="63584" y="54074"/>
                    </a:lnTo>
                    <a:lnTo>
                      <a:pt x="62653" y="53393"/>
                    </a:lnTo>
                    <a:lnTo>
                      <a:pt x="61778" y="52576"/>
                    </a:lnTo>
                    <a:lnTo>
                      <a:pt x="61285" y="51759"/>
                    </a:lnTo>
                    <a:lnTo>
                      <a:pt x="61176" y="51214"/>
                    </a:lnTo>
                    <a:lnTo>
                      <a:pt x="61067" y="50397"/>
                    </a:lnTo>
                    <a:lnTo>
                      <a:pt x="60519" y="49443"/>
                    </a:lnTo>
                    <a:lnTo>
                      <a:pt x="59808" y="48354"/>
                    </a:lnTo>
                    <a:lnTo>
                      <a:pt x="59042" y="47264"/>
                    </a:lnTo>
                    <a:lnTo>
                      <a:pt x="58549" y="46311"/>
                    </a:lnTo>
                    <a:lnTo>
                      <a:pt x="58659" y="45766"/>
                    </a:lnTo>
                    <a:lnTo>
                      <a:pt x="59042" y="45221"/>
                    </a:lnTo>
                    <a:lnTo>
                      <a:pt x="59699" y="44948"/>
                    </a:lnTo>
                    <a:lnTo>
                      <a:pt x="60519" y="44404"/>
                    </a:lnTo>
                    <a:lnTo>
                      <a:pt x="61285" y="43859"/>
                    </a:lnTo>
                    <a:lnTo>
                      <a:pt x="61668" y="43450"/>
                    </a:lnTo>
                    <a:lnTo>
                      <a:pt x="61778" y="42360"/>
                    </a:lnTo>
                    <a:lnTo>
                      <a:pt x="61504" y="41816"/>
                    </a:lnTo>
                    <a:lnTo>
                      <a:pt x="60848" y="41543"/>
                    </a:lnTo>
                    <a:lnTo>
                      <a:pt x="60027" y="41816"/>
                    </a:lnTo>
                    <a:lnTo>
                      <a:pt x="59042" y="42088"/>
                    </a:lnTo>
                    <a:lnTo>
                      <a:pt x="58002" y="42360"/>
                    </a:lnTo>
                    <a:lnTo>
                      <a:pt x="57181" y="42360"/>
                    </a:lnTo>
                    <a:lnTo>
                      <a:pt x="56415" y="42088"/>
                    </a:lnTo>
                    <a:lnTo>
                      <a:pt x="55813" y="40726"/>
                    </a:lnTo>
                    <a:lnTo>
                      <a:pt x="55485" y="39772"/>
                    </a:lnTo>
                    <a:lnTo>
                      <a:pt x="55266" y="38410"/>
                    </a:lnTo>
                    <a:lnTo>
                      <a:pt x="54664" y="37185"/>
                    </a:lnTo>
                    <a:lnTo>
                      <a:pt x="54227" y="36640"/>
                    </a:lnTo>
                    <a:lnTo>
                      <a:pt x="54008" y="35822"/>
                    </a:lnTo>
                    <a:lnTo>
                      <a:pt x="53898" y="35278"/>
                    </a:lnTo>
                    <a:lnTo>
                      <a:pt x="53898" y="35005"/>
                    </a:lnTo>
                    <a:lnTo>
                      <a:pt x="54117" y="34460"/>
                    </a:lnTo>
                    <a:lnTo>
                      <a:pt x="54445" y="34460"/>
                    </a:lnTo>
                    <a:lnTo>
                      <a:pt x="54883" y="34460"/>
                    </a:lnTo>
                    <a:lnTo>
                      <a:pt x="55266" y="34733"/>
                    </a:lnTo>
                    <a:lnTo>
                      <a:pt x="55704" y="34733"/>
                    </a:lnTo>
                    <a:lnTo>
                      <a:pt x="56142" y="35005"/>
                    </a:lnTo>
                    <a:lnTo>
                      <a:pt x="56415" y="34733"/>
                    </a:lnTo>
                    <a:lnTo>
                      <a:pt x="56744" y="34460"/>
                    </a:lnTo>
                    <a:lnTo>
                      <a:pt x="56963" y="34188"/>
                    </a:lnTo>
                    <a:lnTo>
                      <a:pt x="57072" y="33916"/>
                    </a:lnTo>
                    <a:lnTo>
                      <a:pt x="57181" y="33779"/>
                    </a:lnTo>
                    <a:lnTo>
                      <a:pt x="57181" y="33234"/>
                    </a:lnTo>
                    <a:lnTo>
                      <a:pt x="56963" y="32962"/>
                    </a:lnTo>
                    <a:lnTo>
                      <a:pt x="56744" y="32690"/>
                    </a:lnTo>
                    <a:lnTo>
                      <a:pt x="56361" y="32417"/>
                    </a:lnTo>
                    <a:lnTo>
                      <a:pt x="55376" y="31600"/>
                    </a:lnTo>
                    <a:lnTo>
                      <a:pt x="54993" y="30374"/>
                    </a:lnTo>
                    <a:lnTo>
                      <a:pt x="54993" y="29012"/>
                    </a:lnTo>
                    <a:lnTo>
                      <a:pt x="55266" y="27922"/>
                    </a:lnTo>
                    <a:lnTo>
                      <a:pt x="56032" y="27377"/>
                    </a:lnTo>
                    <a:lnTo>
                      <a:pt x="56361" y="27377"/>
                    </a:lnTo>
                    <a:lnTo>
                      <a:pt x="56744" y="27377"/>
                    </a:lnTo>
                    <a:lnTo>
                      <a:pt x="57181" y="27241"/>
                    </a:lnTo>
                    <a:lnTo>
                      <a:pt x="57510" y="27241"/>
                    </a:lnTo>
                    <a:lnTo>
                      <a:pt x="57783" y="26969"/>
                    </a:lnTo>
                    <a:lnTo>
                      <a:pt x="58002" y="26696"/>
                    </a:lnTo>
                    <a:lnTo>
                      <a:pt x="58112" y="26696"/>
                    </a:lnTo>
                    <a:lnTo>
                      <a:pt x="58221" y="26152"/>
                    </a:lnTo>
                    <a:lnTo>
                      <a:pt x="58112" y="25879"/>
                    </a:lnTo>
                    <a:lnTo>
                      <a:pt x="57893" y="25607"/>
                    </a:lnTo>
                    <a:lnTo>
                      <a:pt x="57510" y="25062"/>
                    </a:lnTo>
                    <a:lnTo>
                      <a:pt x="57181" y="24790"/>
                    </a:lnTo>
                    <a:lnTo>
                      <a:pt x="56963" y="24245"/>
                    </a:lnTo>
                    <a:lnTo>
                      <a:pt x="56853" y="24108"/>
                    </a:lnTo>
                    <a:lnTo>
                      <a:pt x="56853" y="23836"/>
                    </a:lnTo>
                    <a:lnTo>
                      <a:pt x="56963" y="23564"/>
                    </a:lnTo>
                    <a:lnTo>
                      <a:pt x="57181" y="23564"/>
                    </a:lnTo>
                    <a:lnTo>
                      <a:pt x="57510" y="23291"/>
                    </a:lnTo>
                    <a:lnTo>
                      <a:pt x="57783" y="23291"/>
                    </a:lnTo>
                    <a:lnTo>
                      <a:pt x="58112" y="23291"/>
                    </a:lnTo>
                    <a:lnTo>
                      <a:pt x="58440" y="23291"/>
                    </a:lnTo>
                    <a:lnTo>
                      <a:pt x="58768" y="23291"/>
                    </a:lnTo>
                    <a:lnTo>
                      <a:pt x="59042" y="23291"/>
                    </a:lnTo>
                    <a:lnTo>
                      <a:pt x="59370" y="23291"/>
                    </a:lnTo>
                    <a:lnTo>
                      <a:pt x="59480" y="23019"/>
                    </a:lnTo>
                    <a:lnTo>
                      <a:pt x="59589" y="22746"/>
                    </a:lnTo>
                    <a:lnTo>
                      <a:pt x="59480" y="22202"/>
                    </a:lnTo>
                    <a:lnTo>
                      <a:pt x="59261" y="21929"/>
                    </a:lnTo>
                    <a:lnTo>
                      <a:pt x="58987" y="21657"/>
                    </a:lnTo>
                    <a:lnTo>
                      <a:pt x="58549" y="21112"/>
                    </a:lnTo>
                    <a:lnTo>
                      <a:pt x="58221" y="20839"/>
                    </a:lnTo>
                    <a:lnTo>
                      <a:pt x="58331" y="20158"/>
                    </a:lnTo>
                    <a:lnTo>
                      <a:pt x="58878" y="19886"/>
                    </a:lnTo>
                    <a:lnTo>
                      <a:pt x="59699" y="19886"/>
                    </a:lnTo>
                    <a:close/>
                    <a:moveTo>
                      <a:pt x="98659" y="0"/>
                    </a:moveTo>
                    <a:lnTo>
                      <a:pt x="99534" y="0"/>
                    </a:lnTo>
                    <a:lnTo>
                      <a:pt x="100355" y="1089"/>
                    </a:lnTo>
                    <a:lnTo>
                      <a:pt x="100902" y="1498"/>
                    </a:lnTo>
                    <a:lnTo>
                      <a:pt x="101614" y="1225"/>
                    </a:lnTo>
                    <a:lnTo>
                      <a:pt x="102270" y="544"/>
                    </a:lnTo>
                    <a:lnTo>
                      <a:pt x="102872" y="0"/>
                    </a:lnTo>
                    <a:lnTo>
                      <a:pt x="103638" y="272"/>
                    </a:lnTo>
                    <a:lnTo>
                      <a:pt x="104131" y="1089"/>
                    </a:lnTo>
                    <a:lnTo>
                      <a:pt x="105225" y="1225"/>
                    </a:lnTo>
                    <a:lnTo>
                      <a:pt x="106374" y="1498"/>
                    </a:lnTo>
                    <a:lnTo>
                      <a:pt x="107523" y="1498"/>
                    </a:lnTo>
                    <a:lnTo>
                      <a:pt x="108673" y="1770"/>
                    </a:lnTo>
                    <a:lnTo>
                      <a:pt x="109493" y="1770"/>
                    </a:lnTo>
                    <a:lnTo>
                      <a:pt x="110041" y="2043"/>
                    </a:lnTo>
                    <a:lnTo>
                      <a:pt x="110041" y="2043"/>
                    </a:lnTo>
                    <a:lnTo>
                      <a:pt x="109822" y="2315"/>
                    </a:lnTo>
                    <a:lnTo>
                      <a:pt x="109603" y="2587"/>
                    </a:lnTo>
                    <a:lnTo>
                      <a:pt x="109384" y="3132"/>
                    </a:lnTo>
                    <a:lnTo>
                      <a:pt x="109110" y="3405"/>
                    </a:lnTo>
                    <a:lnTo>
                      <a:pt x="108891" y="3950"/>
                    </a:lnTo>
                    <a:lnTo>
                      <a:pt x="108673" y="4222"/>
                    </a:lnTo>
                    <a:lnTo>
                      <a:pt x="108563" y="4631"/>
                    </a:lnTo>
                    <a:lnTo>
                      <a:pt x="108454" y="4903"/>
                    </a:lnTo>
                    <a:lnTo>
                      <a:pt x="108344" y="5175"/>
                    </a:lnTo>
                    <a:lnTo>
                      <a:pt x="108344" y="5448"/>
                    </a:lnTo>
                    <a:lnTo>
                      <a:pt x="108454" y="5448"/>
                    </a:lnTo>
                    <a:lnTo>
                      <a:pt x="108673" y="5448"/>
                    </a:lnTo>
                    <a:lnTo>
                      <a:pt x="108891" y="5448"/>
                    </a:lnTo>
                    <a:lnTo>
                      <a:pt x="109274" y="4903"/>
                    </a:lnTo>
                    <a:lnTo>
                      <a:pt x="110588" y="3950"/>
                    </a:lnTo>
                    <a:lnTo>
                      <a:pt x="111627" y="3405"/>
                    </a:lnTo>
                    <a:lnTo>
                      <a:pt x="112558" y="3132"/>
                    </a:lnTo>
                    <a:lnTo>
                      <a:pt x="113214" y="3132"/>
                    </a:lnTo>
                    <a:lnTo>
                      <a:pt x="113488" y="3677"/>
                    </a:lnTo>
                    <a:lnTo>
                      <a:pt x="113597" y="3950"/>
                    </a:lnTo>
                    <a:lnTo>
                      <a:pt x="114035" y="3950"/>
                    </a:lnTo>
                    <a:lnTo>
                      <a:pt x="114582" y="3950"/>
                    </a:lnTo>
                    <a:lnTo>
                      <a:pt x="115075" y="3950"/>
                    </a:lnTo>
                    <a:lnTo>
                      <a:pt x="115512" y="4222"/>
                    </a:lnTo>
                    <a:lnTo>
                      <a:pt x="115622" y="4903"/>
                    </a:lnTo>
                    <a:lnTo>
                      <a:pt x="115841" y="6538"/>
                    </a:lnTo>
                    <a:lnTo>
                      <a:pt x="116443" y="7627"/>
                    </a:lnTo>
                    <a:lnTo>
                      <a:pt x="117373" y="8036"/>
                    </a:lnTo>
                    <a:lnTo>
                      <a:pt x="118467" y="7763"/>
                    </a:lnTo>
                    <a:lnTo>
                      <a:pt x="119069" y="7763"/>
                    </a:lnTo>
                    <a:lnTo>
                      <a:pt x="119507" y="7763"/>
                    </a:lnTo>
                    <a:lnTo>
                      <a:pt x="119890" y="8036"/>
                    </a:lnTo>
                    <a:lnTo>
                      <a:pt x="120000" y="8581"/>
                    </a:lnTo>
                    <a:lnTo>
                      <a:pt x="119835" y="9670"/>
                    </a:lnTo>
                    <a:lnTo>
                      <a:pt x="119069" y="10760"/>
                    </a:lnTo>
                    <a:lnTo>
                      <a:pt x="117920" y="12258"/>
                    </a:lnTo>
                    <a:lnTo>
                      <a:pt x="116114" y="14301"/>
                    </a:lnTo>
                    <a:lnTo>
                      <a:pt x="114746" y="15664"/>
                    </a:lnTo>
                    <a:lnTo>
                      <a:pt x="113707" y="16481"/>
                    </a:lnTo>
                    <a:lnTo>
                      <a:pt x="112995" y="16753"/>
                    </a:lnTo>
                    <a:lnTo>
                      <a:pt x="112339" y="16481"/>
                    </a:lnTo>
                    <a:lnTo>
                      <a:pt x="111737" y="16208"/>
                    </a:lnTo>
                    <a:lnTo>
                      <a:pt x="110861" y="16481"/>
                    </a:lnTo>
                    <a:lnTo>
                      <a:pt x="109931" y="17026"/>
                    </a:lnTo>
                    <a:lnTo>
                      <a:pt x="109110" y="17298"/>
                    </a:lnTo>
                    <a:lnTo>
                      <a:pt x="108344" y="17979"/>
                    </a:lnTo>
                    <a:lnTo>
                      <a:pt x="107961" y="18524"/>
                    </a:lnTo>
                    <a:lnTo>
                      <a:pt x="108016" y="18796"/>
                    </a:lnTo>
                    <a:lnTo>
                      <a:pt x="108454" y="19069"/>
                    </a:lnTo>
                    <a:lnTo>
                      <a:pt x="109220" y="19069"/>
                    </a:lnTo>
                    <a:lnTo>
                      <a:pt x="110150" y="18796"/>
                    </a:lnTo>
                    <a:lnTo>
                      <a:pt x="111080" y="18524"/>
                    </a:lnTo>
                    <a:lnTo>
                      <a:pt x="112010" y="18524"/>
                    </a:lnTo>
                    <a:lnTo>
                      <a:pt x="112777" y="18524"/>
                    </a:lnTo>
                    <a:lnTo>
                      <a:pt x="113269" y="18796"/>
                    </a:lnTo>
                    <a:lnTo>
                      <a:pt x="113488" y="19614"/>
                    </a:lnTo>
                    <a:lnTo>
                      <a:pt x="113214" y="20703"/>
                    </a:lnTo>
                    <a:lnTo>
                      <a:pt x="112558" y="21384"/>
                    </a:lnTo>
                    <a:lnTo>
                      <a:pt x="111627" y="22202"/>
                    </a:lnTo>
                    <a:lnTo>
                      <a:pt x="110369" y="23019"/>
                    </a:lnTo>
                    <a:lnTo>
                      <a:pt x="109001" y="24245"/>
                    </a:lnTo>
                    <a:lnTo>
                      <a:pt x="107305" y="26152"/>
                    </a:lnTo>
                    <a:lnTo>
                      <a:pt x="105499" y="28740"/>
                    </a:lnTo>
                    <a:lnTo>
                      <a:pt x="104021" y="30783"/>
                    </a:lnTo>
                    <a:lnTo>
                      <a:pt x="102982" y="32417"/>
                    </a:lnTo>
                    <a:lnTo>
                      <a:pt x="102161" y="33507"/>
                    </a:lnTo>
                    <a:lnTo>
                      <a:pt x="101504" y="33779"/>
                    </a:lnTo>
                    <a:lnTo>
                      <a:pt x="101340" y="33779"/>
                    </a:lnTo>
                    <a:lnTo>
                      <a:pt x="101121" y="33916"/>
                    </a:lnTo>
                    <a:lnTo>
                      <a:pt x="101012" y="34188"/>
                    </a:lnTo>
                    <a:lnTo>
                      <a:pt x="101012" y="34733"/>
                    </a:lnTo>
                    <a:lnTo>
                      <a:pt x="101012" y="35278"/>
                    </a:lnTo>
                    <a:lnTo>
                      <a:pt x="100902" y="35550"/>
                    </a:lnTo>
                    <a:lnTo>
                      <a:pt x="100902" y="36095"/>
                    </a:lnTo>
                    <a:lnTo>
                      <a:pt x="100793" y="36640"/>
                    </a:lnTo>
                    <a:lnTo>
                      <a:pt x="100574" y="37185"/>
                    </a:lnTo>
                    <a:lnTo>
                      <a:pt x="100355" y="37321"/>
                    </a:lnTo>
                    <a:lnTo>
                      <a:pt x="99972" y="37593"/>
                    </a:lnTo>
                    <a:lnTo>
                      <a:pt x="99097" y="37866"/>
                    </a:lnTo>
                    <a:lnTo>
                      <a:pt x="98276" y="37593"/>
                    </a:lnTo>
                    <a:lnTo>
                      <a:pt x="97400" y="37185"/>
                    </a:lnTo>
                    <a:lnTo>
                      <a:pt x="96798" y="36912"/>
                    </a:lnTo>
                    <a:lnTo>
                      <a:pt x="96361" y="37185"/>
                    </a:lnTo>
                    <a:lnTo>
                      <a:pt x="96251" y="37866"/>
                    </a:lnTo>
                    <a:lnTo>
                      <a:pt x="96251" y="38683"/>
                    </a:lnTo>
                    <a:lnTo>
                      <a:pt x="96251" y="39500"/>
                    </a:lnTo>
                    <a:lnTo>
                      <a:pt x="96142" y="40317"/>
                    </a:lnTo>
                    <a:lnTo>
                      <a:pt x="95868" y="40998"/>
                    </a:lnTo>
                    <a:lnTo>
                      <a:pt x="95212" y="41271"/>
                    </a:lnTo>
                    <a:lnTo>
                      <a:pt x="94062" y="41271"/>
                    </a:lnTo>
                    <a:lnTo>
                      <a:pt x="92804" y="41271"/>
                    </a:lnTo>
                    <a:lnTo>
                      <a:pt x="91655" y="41816"/>
                    </a:lnTo>
                    <a:lnTo>
                      <a:pt x="90725" y="42360"/>
                    </a:lnTo>
                    <a:lnTo>
                      <a:pt x="89958" y="42905"/>
                    </a:lnTo>
                    <a:lnTo>
                      <a:pt x="89521" y="43450"/>
                    </a:lnTo>
                    <a:lnTo>
                      <a:pt x="89521" y="43859"/>
                    </a:lnTo>
                    <a:lnTo>
                      <a:pt x="89958" y="44131"/>
                    </a:lnTo>
                    <a:lnTo>
                      <a:pt x="90725" y="43859"/>
                    </a:lnTo>
                    <a:lnTo>
                      <a:pt x="91655" y="43859"/>
                    </a:lnTo>
                    <a:lnTo>
                      <a:pt x="92585" y="43859"/>
                    </a:lnTo>
                    <a:lnTo>
                      <a:pt x="93406" y="44131"/>
                    </a:lnTo>
                    <a:lnTo>
                      <a:pt x="94172" y="44676"/>
                    </a:lnTo>
                    <a:lnTo>
                      <a:pt x="94719" y="45493"/>
                    </a:lnTo>
                    <a:lnTo>
                      <a:pt x="94774" y="46855"/>
                    </a:lnTo>
                    <a:lnTo>
                      <a:pt x="94610" y="48898"/>
                    </a:lnTo>
                    <a:lnTo>
                      <a:pt x="93953" y="51486"/>
                    </a:lnTo>
                    <a:lnTo>
                      <a:pt x="93132" y="53802"/>
                    </a:lnTo>
                    <a:lnTo>
                      <a:pt x="92093" y="55437"/>
                    </a:lnTo>
                    <a:lnTo>
                      <a:pt x="91108" y="55981"/>
                    </a:lnTo>
                    <a:lnTo>
                      <a:pt x="90287" y="55981"/>
                    </a:lnTo>
                    <a:lnTo>
                      <a:pt x="89357" y="55709"/>
                    </a:lnTo>
                    <a:lnTo>
                      <a:pt x="88481" y="55709"/>
                    </a:lnTo>
                    <a:lnTo>
                      <a:pt x="87989" y="55981"/>
                    </a:lnTo>
                    <a:lnTo>
                      <a:pt x="87770" y="56799"/>
                    </a:lnTo>
                    <a:lnTo>
                      <a:pt x="87879" y="57480"/>
                    </a:lnTo>
                    <a:lnTo>
                      <a:pt x="88098" y="58569"/>
                    </a:lnTo>
                    <a:lnTo>
                      <a:pt x="88153" y="59659"/>
                    </a:lnTo>
                    <a:lnTo>
                      <a:pt x="88098" y="60340"/>
                    </a:lnTo>
                    <a:lnTo>
                      <a:pt x="87441" y="61157"/>
                    </a:lnTo>
                    <a:lnTo>
                      <a:pt x="85745" y="61975"/>
                    </a:lnTo>
                    <a:lnTo>
                      <a:pt x="84103" y="62247"/>
                    </a:lnTo>
                    <a:lnTo>
                      <a:pt x="82626" y="61430"/>
                    </a:lnTo>
                    <a:lnTo>
                      <a:pt x="82298" y="61430"/>
                    </a:lnTo>
                    <a:lnTo>
                      <a:pt x="81969" y="61430"/>
                    </a:lnTo>
                    <a:lnTo>
                      <a:pt x="81751" y="61702"/>
                    </a:lnTo>
                    <a:lnTo>
                      <a:pt x="81532" y="61975"/>
                    </a:lnTo>
                    <a:lnTo>
                      <a:pt x="81367" y="62247"/>
                    </a:lnTo>
                    <a:lnTo>
                      <a:pt x="81258" y="62519"/>
                    </a:lnTo>
                    <a:lnTo>
                      <a:pt x="81149" y="63064"/>
                    </a:lnTo>
                    <a:lnTo>
                      <a:pt x="81149" y="63337"/>
                    </a:lnTo>
                    <a:lnTo>
                      <a:pt x="81258" y="63745"/>
                    </a:lnTo>
                    <a:lnTo>
                      <a:pt x="81477" y="64018"/>
                    </a:lnTo>
                    <a:lnTo>
                      <a:pt x="81641" y="64290"/>
                    </a:lnTo>
                    <a:lnTo>
                      <a:pt x="82079" y="64290"/>
                    </a:lnTo>
                    <a:lnTo>
                      <a:pt x="82517" y="64018"/>
                    </a:lnTo>
                    <a:lnTo>
                      <a:pt x="84103" y="63745"/>
                    </a:lnTo>
                    <a:lnTo>
                      <a:pt x="85253" y="64018"/>
                    </a:lnTo>
                    <a:lnTo>
                      <a:pt x="85964" y="64835"/>
                    </a:lnTo>
                    <a:lnTo>
                      <a:pt x="86402" y="65925"/>
                    </a:lnTo>
                    <a:lnTo>
                      <a:pt x="86511" y="66469"/>
                    </a:lnTo>
                    <a:lnTo>
                      <a:pt x="86894" y="66197"/>
                    </a:lnTo>
                    <a:lnTo>
                      <a:pt x="87332" y="65925"/>
                    </a:lnTo>
                    <a:lnTo>
                      <a:pt x="87770" y="65380"/>
                    </a:lnTo>
                    <a:lnTo>
                      <a:pt x="88153" y="65380"/>
                    </a:lnTo>
                    <a:lnTo>
                      <a:pt x="88590" y="65925"/>
                    </a:lnTo>
                    <a:lnTo>
                      <a:pt x="88700" y="66878"/>
                    </a:lnTo>
                    <a:lnTo>
                      <a:pt x="88809" y="67695"/>
                    </a:lnTo>
                    <a:lnTo>
                      <a:pt x="88809" y="68513"/>
                    </a:lnTo>
                    <a:lnTo>
                      <a:pt x="88700" y="69330"/>
                    </a:lnTo>
                    <a:lnTo>
                      <a:pt x="88481" y="69602"/>
                    </a:lnTo>
                    <a:lnTo>
                      <a:pt x="88153" y="70147"/>
                    </a:lnTo>
                    <a:lnTo>
                      <a:pt x="87770" y="70147"/>
                    </a:lnTo>
                    <a:lnTo>
                      <a:pt x="87004" y="70147"/>
                    </a:lnTo>
                    <a:lnTo>
                      <a:pt x="86621" y="70283"/>
                    </a:lnTo>
                    <a:lnTo>
                      <a:pt x="86292" y="70828"/>
                    </a:lnTo>
                    <a:lnTo>
                      <a:pt x="85636" y="71645"/>
                    </a:lnTo>
                    <a:lnTo>
                      <a:pt x="84924" y="72735"/>
                    </a:lnTo>
                    <a:lnTo>
                      <a:pt x="84158" y="73280"/>
                    </a:lnTo>
                    <a:lnTo>
                      <a:pt x="83447" y="73280"/>
                    </a:lnTo>
                    <a:lnTo>
                      <a:pt x="82735" y="72463"/>
                    </a:lnTo>
                    <a:lnTo>
                      <a:pt x="82298" y="71373"/>
                    </a:lnTo>
                    <a:lnTo>
                      <a:pt x="81641" y="70556"/>
                    </a:lnTo>
                    <a:lnTo>
                      <a:pt x="81039" y="70147"/>
                    </a:lnTo>
                    <a:lnTo>
                      <a:pt x="80000" y="70147"/>
                    </a:lnTo>
                    <a:lnTo>
                      <a:pt x="78850" y="70147"/>
                    </a:lnTo>
                    <a:lnTo>
                      <a:pt x="77647" y="69875"/>
                    </a:lnTo>
                    <a:lnTo>
                      <a:pt x="76826" y="70147"/>
                    </a:lnTo>
                    <a:lnTo>
                      <a:pt x="76169" y="71101"/>
                    </a:lnTo>
                    <a:lnTo>
                      <a:pt x="75786" y="71918"/>
                    </a:lnTo>
                    <a:lnTo>
                      <a:pt x="75020" y="72190"/>
                    </a:lnTo>
                    <a:lnTo>
                      <a:pt x="74309" y="72190"/>
                    </a:lnTo>
                    <a:lnTo>
                      <a:pt x="73543" y="71645"/>
                    </a:lnTo>
                    <a:lnTo>
                      <a:pt x="72941" y="70556"/>
                    </a:lnTo>
                    <a:lnTo>
                      <a:pt x="72393" y="70283"/>
                    </a:lnTo>
                    <a:lnTo>
                      <a:pt x="71682" y="70147"/>
                    </a:lnTo>
                    <a:lnTo>
                      <a:pt x="70642" y="70147"/>
                    </a:lnTo>
                    <a:lnTo>
                      <a:pt x="69548" y="70283"/>
                    </a:lnTo>
                    <a:lnTo>
                      <a:pt x="68508" y="70283"/>
                    </a:lnTo>
                    <a:lnTo>
                      <a:pt x="67578" y="69875"/>
                    </a:lnTo>
                    <a:lnTo>
                      <a:pt x="66922" y="69057"/>
                    </a:lnTo>
                    <a:lnTo>
                      <a:pt x="66757" y="67968"/>
                    </a:lnTo>
                    <a:lnTo>
                      <a:pt x="67031" y="66742"/>
                    </a:lnTo>
                    <a:lnTo>
                      <a:pt x="67906" y="65925"/>
                    </a:lnTo>
                    <a:lnTo>
                      <a:pt x="68837" y="65107"/>
                    </a:lnTo>
                    <a:lnTo>
                      <a:pt x="69767" y="64562"/>
                    </a:lnTo>
                    <a:lnTo>
                      <a:pt x="70642" y="64290"/>
                    </a:lnTo>
                    <a:lnTo>
                      <a:pt x="71135" y="64290"/>
                    </a:lnTo>
                    <a:lnTo>
                      <a:pt x="71463" y="64018"/>
                    </a:lnTo>
                    <a:lnTo>
                      <a:pt x="71682" y="63745"/>
                    </a:lnTo>
                    <a:lnTo>
                      <a:pt x="71792" y="63337"/>
                    </a:lnTo>
                    <a:lnTo>
                      <a:pt x="71792" y="63064"/>
                    </a:lnTo>
                    <a:lnTo>
                      <a:pt x="71682" y="62519"/>
                    </a:lnTo>
                    <a:lnTo>
                      <a:pt x="71463" y="61975"/>
                    </a:lnTo>
                    <a:lnTo>
                      <a:pt x="71135" y="61702"/>
                    </a:lnTo>
                    <a:lnTo>
                      <a:pt x="70752" y="61430"/>
                    </a:lnTo>
                    <a:lnTo>
                      <a:pt x="70205" y="61157"/>
                    </a:lnTo>
                    <a:lnTo>
                      <a:pt x="69767" y="60340"/>
                    </a:lnTo>
                    <a:lnTo>
                      <a:pt x="69548" y="59387"/>
                    </a:lnTo>
                    <a:lnTo>
                      <a:pt x="69658" y="58297"/>
                    </a:lnTo>
                    <a:lnTo>
                      <a:pt x="70095" y="57480"/>
                    </a:lnTo>
                    <a:lnTo>
                      <a:pt x="71025" y="56935"/>
                    </a:lnTo>
                    <a:lnTo>
                      <a:pt x="72120" y="56935"/>
                    </a:lnTo>
                    <a:lnTo>
                      <a:pt x="72941" y="57752"/>
                    </a:lnTo>
                    <a:lnTo>
                      <a:pt x="73543" y="58569"/>
                    </a:lnTo>
                    <a:lnTo>
                      <a:pt x="73980" y="59931"/>
                    </a:lnTo>
                    <a:lnTo>
                      <a:pt x="74199" y="61157"/>
                    </a:lnTo>
                    <a:lnTo>
                      <a:pt x="74418" y="62247"/>
                    </a:lnTo>
                    <a:lnTo>
                      <a:pt x="74911" y="62792"/>
                    </a:lnTo>
                    <a:lnTo>
                      <a:pt x="75458" y="63337"/>
                    </a:lnTo>
                    <a:lnTo>
                      <a:pt x="76114" y="63337"/>
                    </a:lnTo>
                    <a:lnTo>
                      <a:pt x="76497" y="62792"/>
                    </a:lnTo>
                    <a:lnTo>
                      <a:pt x="76607" y="61702"/>
                    </a:lnTo>
                    <a:lnTo>
                      <a:pt x="76388" y="60612"/>
                    </a:lnTo>
                    <a:lnTo>
                      <a:pt x="75896" y="59659"/>
                    </a:lnTo>
                    <a:lnTo>
                      <a:pt x="75239" y="58569"/>
                    </a:lnTo>
                    <a:lnTo>
                      <a:pt x="74637" y="57480"/>
                    </a:lnTo>
                    <a:lnTo>
                      <a:pt x="74309" y="56799"/>
                    </a:lnTo>
                    <a:lnTo>
                      <a:pt x="74528" y="55709"/>
                    </a:lnTo>
                    <a:lnTo>
                      <a:pt x="74746" y="55164"/>
                    </a:lnTo>
                    <a:lnTo>
                      <a:pt x="74911" y="54619"/>
                    </a:lnTo>
                    <a:lnTo>
                      <a:pt x="75129" y="54074"/>
                    </a:lnTo>
                    <a:lnTo>
                      <a:pt x="75348" y="53666"/>
                    </a:lnTo>
                    <a:lnTo>
                      <a:pt x="75567" y="53121"/>
                    </a:lnTo>
                    <a:lnTo>
                      <a:pt x="75677" y="52576"/>
                    </a:lnTo>
                    <a:lnTo>
                      <a:pt x="75786" y="52304"/>
                    </a:lnTo>
                    <a:lnTo>
                      <a:pt x="75786" y="52031"/>
                    </a:lnTo>
                    <a:lnTo>
                      <a:pt x="75786" y="51759"/>
                    </a:lnTo>
                    <a:lnTo>
                      <a:pt x="75677" y="51759"/>
                    </a:lnTo>
                    <a:lnTo>
                      <a:pt x="75567" y="52031"/>
                    </a:lnTo>
                    <a:lnTo>
                      <a:pt x="75239" y="52304"/>
                    </a:lnTo>
                    <a:lnTo>
                      <a:pt x="74911" y="52849"/>
                    </a:lnTo>
                    <a:lnTo>
                      <a:pt x="73980" y="53802"/>
                    </a:lnTo>
                    <a:lnTo>
                      <a:pt x="72941" y="54619"/>
                    </a:lnTo>
                    <a:lnTo>
                      <a:pt x="72010" y="54892"/>
                    </a:lnTo>
                    <a:lnTo>
                      <a:pt x="71244" y="54619"/>
                    </a:lnTo>
                    <a:lnTo>
                      <a:pt x="70752" y="53802"/>
                    </a:lnTo>
                    <a:lnTo>
                      <a:pt x="70533" y="52576"/>
                    </a:lnTo>
                    <a:lnTo>
                      <a:pt x="70861" y="50669"/>
                    </a:lnTo>
                    <a:lnTo>
                      <a:pt x="71682" y="49171"/>
                    </a:lnTo>
                    <a:lnTo>
                      <a:pt x="72831" y="47809"/>
                    </a:lnTo>
                    <a:lnTo>
                      <a:pt x="74090" y="47264"/>
                    </a:lnTo>
                    <a:lnTo>
                      <a:pt x="75239" y="47264"/>
                    </a:lnTo>
                    <a:lnTo>
                      <a:pt x="76114" y="47809"/>
                    </a:lnTo>
                    <a:lnTo>
                      <a:pt x="77045" y="48626"/>
                    </a:lnTo>
                    <a:lnTo>
                      <a:pt x="77975" y="49171"/>
                    </a:lnTo>
                    <a:lnTo>
                      <a:pt x="78850" y="49988"/>
                    </a:lnTo>
                    <a:lnTo>
                      <a:pt x="79562" y="50261"/>
                    </a:lnTo>
                    <a:lnTo>
                      <a:pt x="80109" y="50261"/>
                    </a:lnTo>
                    <a:lnTo>
                      <a:pt x="80164" y="49716"/>
                    </a:lnTo>
                    <a:lnTo>
                      <a:pt x="80109" y="48898"/>
                    </a:lnTo>
                    <a:lnTo>
                      <a:pt x="79562" y="48354"/>
                    </a:lnTo>
                    <a:lnTo>
                      <a:pt x="78850" y="47809"/>
                    </a:lnTo>
                    <a:lnTo>
                      <a:pt x="78084" y="47264"/>
                    </a:lnTo>
                    <a:lnTo>
                      <a:pt x="77264" y="46038"/>
                    </a:lnTo>
                    <a:lnTo>
                      <a:pt x="76607" y="44131"/>
                    </a:lnTo>
                    <a:lnTo>
                      <a:pt x="75786" y="41543"/>
                    </a:lnTo>
                    <a:lnTo>
                      <a:pt x="74911" y="39772"/>
                    </a:lnTo>
                    <a:lnTo>
                      <a:pt x="74090" y="38955"/>
                    </a:lnTo>
                    <a:lnTo>
                      <a:pt x="73160" y="38683"/>
                    </a:lnTo>
                    <a:lnTo>
                      <a:pt x="72722" y="38138"/>
                    </a:lnTo>
                    <a:lnTo>
                      <a:pt x="72284" y="36912"/>
                    </a:lnTo>
                    <a:lnTo>
                      <a:pt x="72120" y="35278"/>
                    </a:lnTo>
                    <a:lnTo>
                      <a:pt x="72229" y="33507"/>
                    </a:lnTo>
                    <a:lnTo>
                      <a:pt x="72503" y="32145"/>
                    </a:lnTo>
                    <a:lnTo>
                      <a:pt x="73160" y="31328"/>
                    </a:lnTo>
                    <a:lnTo>
                      <a:pt x="74199" y="31328"/>
                    </a:lnTo>
                    <a:lnTo>
                      <a:pt x="75458" y="31600"/>
                    </a:lnTo>
                    <a:lnTo>
                      <a:pt x="76716" y="31872"/>
                    </a:lnTo>
                    <a:lnTo>
                      <a:pt x="77975" y="32962"/>
                    </a:lnTo>
                    <a:lnTo>
                      <a:pt x="78905" y="34733"/>
                    </a:lnTo>
                    <a:lnTo>
                      <a:pt x="79562" y="36095"/>
                    </a:lnTo>
                    <a:lnTo>
                      <a:pt x="80383" y="37185"/>
                    </a:lnTo>
                    <a:lnTo>
                      <a:pt x="81149" y="37866"/>
                    </a:lnTo>
                    <a:lnTo>
                      <a:pt x="81751" y="38138"/>
                    </a:lnTo>
                    <a:lnTo>
                      <a:pt x="82298" y="38138"/>
                    </a:lnTo>
                    <a:lnTo>
                      <a:pt x="82407" y="37866"/>
                    </a:lnTo>
                    <a:lnTo>
                      <a:pt x="81969" y="36912"/>
                    </a:lnTo>
                    <a:lnTo>
                      <a:pt x="81258" y="35550"/>
                    </a:lnTo>
                    <a:lnTo>
                      <a:pt x="80492" y="34460"/>
                    </a:lnTo>
                    <a:lnTo>
                      <a:pt x="79890" y="33234"/>
                    </a:lnTo>
                    <a:lnTo>
                      <a:pt x="79452" y="32417"/>
                    </a:lnTo>
                    <a:lnTo>
                      <a:pt x="79343" y="31328"/>
                    </a:lnTo>
                    <a:lnTo>
                      <a:pt x="79781" y="30783"/>
                    </a:lnTo>
                    <a:lnTo>
                      <a:pt x="80711" y="30374"/>
                    </a:lnTo>
                    <a:lnTo>
                      <a:pt x="81969" y="30102"/>
                    </a:lnTo>
                    <a:lnTo>
                      <a:pt x="83337" y="29557"/>
                    </a:lnTo>
                    <a:lnTo>
                      <a:pt x="84705" y="28740"/>
                    </a:lnTo>
                    <a:lnTo>
                      <a:pt x="85745" y="27650"/>
                    </a:lnTo>
                    <a:lnTo>
                      <a:pt x="86183" y="26969"/>
                    </a:lnTo>
                    <a:lnTo>
                      <a:pt x="86402" y="26152"/>
                    </a:lnTo>
                    <a:lnTo>
                      <a:pt x="86511" y="25334"/>
                    </a:lnTo>
                    <a:lnTo>
                      <a:pt x="86511" y="24517"/>
                    </a:lnTo>
                    <a:lnTo>
                      <a:pt x="86402" y="24108"/>
                    </a:lnTo>
                    <a:lnTo>
                      <a:pt x="86292" y="23564"/>
                    </a:lnTo>
                    <a:lnTo>
                      <a:pt x="86183" y="23291"/>
                    </a:lnTo>
                    <a:lnTo>
                      <a:pt x="86073" y="23019"/>
                    </a:lnTo>
                    <a:lnTo>
                      <a:pt x="85964" y="23019"/>
                    </a:lnTo>
                    <a:lnTo>
                      <a:pt x="85854" y="23291"/>
                    </a:lnTo>
                    <a:lnTo>
                      <a:pt x="85745" y="23836"/>
                    </a:lnTo>
                    <a:lnTo>
                      <a:pt x="85471" y="24790"/>
                    </a:lnTo>
                    <a:lnTo>
                      <a:pt x="84705" y="25879"/>
                    </a:lnTo>
                    <a:lnTo>
                      <a:pt x="83775" y="26696"/>
                    </a:lnTo>
                    <a:lnTo>
                      <a:pt x="82626" y="27650"/>
                    </a:lnTo>
                    <a:lnTo>
                      <a:pt x="81477" y="28195"/>
                    </a:lnTo>
                    <a:lnTo>
                      <a:pt x="80492" y="28467"/>
                    </a:lnTo>
                    <a:lnTo>
                      <a:pt x="79890" y="28467"/>
                    </a:lnTo>
                    <a:lnTo>
                      <a:pt x="79233" y="27922"/>
                    </a:lnTo>
                    <a:lnTo>
                      <a:pt x="78632" y="27650"/>
                    </a:lnTo>
                    <a:lnTo>
                      <a:pt x="78194" y="27922"/>
                    </a:lnTo>
                    <a:lnTo>
                      <a:pt x="77975" y="29012"/>
                    </a:lnTo>
                    <a:lnTo>
                      <a:pt x="77537" y="29829"/>
                    </a:lnTo>
                    <a:lnTo>
                      <a:pt x="76826" y="30102"/>
                    </a:lnTo>
                    <a:lnTo>
                      <a:pt x="75786" y="30102"/>
                    </a:lnTo>
                    <a:lnTo>
                      <a:pt x="74637" y="29829"/>
                    </a:lnTo>
                    <a:lnTo>
                      <a:pt x="73652" y="29284"/>
                    </a:lnTo>
                    <a:lnTo>
                      <a:pt x="72941" y="28740"/>
                    </a:lnTo>
                    <a:lnTo>
                      <a:pt x="72722" y="27922"/>
                    </a:lnTo>
                    <a:lnTo>
                      <a:pt x="72722" y="27377"/>
                    </a:lnTo>
                    <a:lnTo>
                      <a:pt x="72722" y="26969"/>
                    </a:lnTo>
                    <a:lnTo>
                      <a:pt x="72831" y="26424"/>
                    </a:lnTo>
                    <a:lnTo>
                      <a:pt x="72831" y="25879"/>
                    </a:lnTo>
                    <a:lnTo>
                      <a:pt x="72831" y="25607"/>
                    </a:lnTo>
                    <a:lnTo>
                      <a:pt x="72831" y="25062"/>
                    </a:lnTo>
                    <a:lnTo>
                      <a:pt x="72831" y="24790"/>
                    </a:lnTo>
                    <a:lnTo>
                      <a:pt x="72722" y="24790"/>
                    </a:lnTo>
                    <a:lnTo>
                      <a:pt x="72612" y="24790"/>
                    </a:lnTo>
                    <a:lnTo>
                      <a:pt x="72393" y="25334"/>
                    </a:lnTo>
                    <a:lnTo>
                      <a:pt x="72120" y="25879"/>
                    </a:lnTo>
                    <a:lnTo>
                      <a:pt x="71463" y="26696"/>
                    </a:lnTo>
                    <a:lnTo>
                      <a:pt x="70533" y="27241"/>
                    </a:lnTo>
                    <a:lnTo>
                      <a:pt x="69493" y="27241"/>
                    </a:lnTo>
                    <a:lnTo>
                      <a:pt x="68508" y="26969"/>
                    </a:lnTo>
                    <a:lnTo>
                      <a:pt x="67797" y="26152"/>
                    </a:lnTo>
                    <a:lnTo>
                      <a:pt x="67469" y="25334"/>
                    </a:lnTo>
                    <a:lnTo>
                      <a:pt x="67250" y="24517"/>
                    </a:lnTo>
                    <a:lnTo>
                      <a:pt x="66867" y="24108"/>
                    </a:lnTo>
                    <a:lnTo>
                      <a:pt x="66320" y="23836"/>
                    </a:lnTo>
                    <a:lnTo>
                      <a:pt x="65882" y="23564"/>
                    </a:lnTo>
                    <a:lnTo>
                      <a:pt x="65772" y="22474"/>
                    </a:lnTo>
                    <a:lnTo>
                      <a:pt x="65772" y="21929"/>
                    </a:lnTo>
                    <a:lnTo>
                      <a:pt x="65882" y="21384"/>
                    </a:lnTo>
                    <a:lnTo>
                      <a:pt x="66101" y="21112"/>
                    </a:lnTo>
                    <a:lnTo>
                      <a:pt x="66320" y="20703"/>
                    </a:lnTo>
                    <a:lnTo>
                      <a:pt x="66538" y="20431"/>
                    </a:lnTo>
                    <a:lnTo>
                      <a:pt x="66648" y="20158"/>
                    </a:lnTo>
                    <a:lnTo>
                      <a:pt x="66757" y="19886"/>
                    </a:lnTo>
                    <a:lnTo>
                      <a:pt x="66867" y="19614"/>
                    </a:lnTo>
                    <a:lnTo>
                      <a:pt x="66867" y="19614"/>
                    </a:lnTo>
                    <a:lnTo>
                      <a:pt x="66648" y="19341"/>
                    </a:lnTo>
                    <a:lnTo>
                      <a:pt x="66320" y="19341"/>
                    </a:lnTo>
                    <a:lnTo>
                      <a:pt x="65772" y="19614"/>
                    </a:lnTo>
                    <a:lnTo>
                      <a:pt x="65389" y="19341"/>
                    </a:lnTo>
                    <a:lnTo>
                      <a:pt x="65170" y="19341"/>
                    </a:lnTo>
                    <a:lnTo>
                      <a:pt x="65061" y="18796"/>
                    </a:lnTo>
                    <a:lnTo>
                      <a:pt x="65061" y="18524"/>
                    </a:lnTo>
                    <a:lnTo>
                      <a:pt x="65280" y="17979"/>
                    </a:lnTo>
                    <a:lnTo>
                      <a:pt x="65608" y="17570"/>
                    </a:lnTo>
                    <a:lnTo>
                      <a:pt x="65882" y="17298"/>
                    </a:lnTo>
                    <a:lnTo>
                      <a:pt x="65991" y="16753"/>
                    </a:lnTo>
                    <a:lnTo>
                      <a:pt x="65991" y="16481"/>
                    </a:lnTo>
                    <a:lnTo>
                      <a:pt x="65882" y="16208"/>
                    </a:lnTo>
                    <a:lnTo>
                      <a:pt x="65663" y="16208"/>
                    </a:lnTo>
                    <a:lnTo>
                      <a:pt x="65389" y="16208"/>
                    </a:lnTo>
                    <a:lnTo>
                      <a:pt x="64952" y="16481"/>
                    </a:lnTo>
                    <a:lnTo>
                      <a:pt x="64514" y="17026"/>
                    </a:lnTo>
                    <a:lnTo>
                      <a:pt x="64240" y="17570"/>
                    </a:lnTo>
                    <a:lnTo>
                      <a:pt x="63912" y="17707"/>
                    </a:lnTo>
                    <a:lnTo>
                      <a:pt x="63474" y="17707"/>
                    </a:lnTo>
                    <a:lnTo>
                      <a:pt x="63146" y="17979"/>
                    </a:lnTo>
                    <a:lnTo>
                      <a:pt x="62872" y="17707"/>
                    </a:lnTo>
                    <a:lnTo>
                      <a:pt x="62653" y="17707"/>
                    </a:lnTo>
                    <a:lnTo>
                      <a:pt x="62544" y="17570"/>
                    </a:lnTo>
                    <a:lnTo>
                      <a:pt x="62435" y="17298"/>
                    </a:lnTo>
                    <a:lnTo>
                      <a:pt x="62544" y="16753"/>
                    </a:lnTo>
                    <a:lnTo>
                      <a:pt x="62763" y="16481"/>
                    </a:lnTo>
                    <a:lnTo>
                      <a:pt x="63146" y="15936"/>
                    </a:lnTo>
                    <a:lnTo>
                      <a:pt x="64404" y="14846"/>
                    </a:lnTo>
                    <a:lnTo>
                      <a:pt x="65608" y="14574"/>
                    </a:lnTo>
                    <a:lnTo>
                      <a:pt x="66538" y="14574"/>
                    </a:lnTo>
                    <a:lnTo>
                      <a:pt x="67031" y="15119"/>
                    </a:lnTo>
                    <a:lnTo>
                      <a:pt x="67250" y="15391"/>
                    </a:lnTo>
                    <a:lnTo>
                      <a:pt x="67359" y="15391"/>
                    </a:lnTo>
                    <a:lnTo>
                      <a:pt x="67578" y="15119"/>
                    </a:lnTo>
                    <a:lnTo>
                      <a:pt x="67797" y="14574"/>
                    </a:lnTo>
                    <a:lnTo>
                      <a:pt x="68016" y="13893"/>
                    </a:lnTo>
                    <a:lnTo>
                      <a:pt x="68235" y="13076"/>
                    </a:lnTo>
                    <a:lnTo>
                      <a:pt x="68508" y="12258"/>
                    </a:lnTo>
                    <a:lnTo>
                      <a:pt x="69165" y="11713"/>
                    </a:lnTo>
                    <a:lnTo>
                      <a:pt x="69876" y="11441"/>
                    </a:lnTo>
                    <a:lnTo>
                      <a:pt x="70642" y="11986"/>
                    </a:lnTo>
                    <a:lnTo>
                      <a:pt x="71135" y="12803"/>
                    </a:lnTo>
                    <a:lnTo>
                      <a:pt x="71354" y="13348"/>
                    </a:lnTo>
                    <a:lnTo>
                      <a:pt x="71463" y="13620"/>
                    </a:lnTo>
                    <a:lnTo>
                      <a:pt x="71682" y="13620"/>
                    </a:lnTo>
                    <a:lnTo>
                      <a:pt x="71901" y="13620"/>
                    </a:lnTo>
                    <a:lnTo>
                      <a:pt x="72120" y="13620"/>
                    </a:lnTo>
                    <a:lnTo>
                      <a:pt x="72393" y="13348"/>
                    </a:lnTo>
                    <a:lnTo>
                      <a:pt x="72612" y="13076"/>
                    </a:lnTo>
                    <a:lnTo>
                      <a:pt x="72831" y="12531"/>
                    </a:lnTo>
                    <a:lnTo>
                      <a:pt x="72831" y="12258"/>
                    </a:lnTo>
                    <a:lnTo>
                      <a:pt x="72831" y="11713"/>
                    </a:lnTo>
                    <a:lnTo>
                      <a:pt x="72612" y="11169"/>
                    </a:lnTo>
                    <a:lnTo>
                      <a:pt x="72503" y="10488"/>
                    </a:lnTo>
                    <a:lnTo>
                      <a:pt x="72722" y="10215"/>
                    </a:lnTo>
                    <a:lnTo>
                      <a:pt x="73269" y="9943"/>
                    </a:lnTo>
                    <a:lnTo>
                      <a:pt x="73761" y="9670"/>
                    </a:lnTo>
                    <a:lnTo>
                      <a:pt x="74309" y="9398"/>
                    </a:lnTo>
                    <a:lnTo>
                      <a:pt x="74528" y="9125"/>
                    </a:lnTo>
                    <a:lnTo>
                      <a:pt x="74418" y="8581"/>
                    </a:lnTo>
                    <a:lnTo>
                      <a:pt x="74309" y="7763"/>
                    </a:lnTo>
                    <a:lnTo>
                      <a:pt x="74637" y="7355"/>
                    </a:lnTo>
                    <a:lnTo>
                      <a:pt x="75348" y="7627"/>
                    </a:lnTo>
                    <a:lnTo>
                      <a:pt x="76169" y="7763"/>
                    </a:lnTo>
                    <a:lnTo>
                      <a:pt x="76935" y="8308"/>
                    </a:lnTo>
                    <a:lnTo>
                      <a:pt x="77537" y="9398"/>
                    </a:lnTo>
                    <a:lnTo>
                      <a:pt x="78413" y="10215"/>
                    </a:lnTo>
                    <a:lnTo>
                      <a:pt x="79015" y="10215"/>
                    </a:lnTo>
                    <a:lnTo>
                      <a:pt x="79562" y="9398"/>
                    </a:lnTo>
                    <a:lnTo>
                      <a:pt x="79781" y="7763"/>
                    </a:lnTo>
                    <a:lnTo>
                      <a:pt x="80000" y="7355"/>
                    </a:lnTo>
                    <a:lnTo>
                      <a:pt x="80492" y="7082"/>
                    </a:lnTo>
                    <a:lnTo>
                      <a:pt x="81149" y="7082"/>
                    </a:lnTo>
                    <a:lnTo>
                      <a:pt x="81860" y="7082"/>
                    </a:lnTo>
                    <a:lnTo>
                      <a:pt x="82407" y="7082"/>
                    </a:lnTo>
                    <a:lnTo>
                      <a:pt x="82790" y="6810"/>
                    </a:lnTo>
                    <a:lnTo>
                      <a:pt x="82790" y="6265"/>
                    </a:lnTo>
                    <a:lnTo>
                      <a:pt x="82735" y="5448"/>
                    </a:lnTo>
                    <a:lnTo>
                      <a:pt x="82735" y="4631"/>
                    </a:lnTo>
                    <a:lnTo>
                      <a:pt x="82790" y="4358"/>
                    </a:lnTo>
                    <a:lnTo>
                      <a:pt x="83009" y="3950"/>
                    </a:lnTo>
                    <a:lnTo>
                      <a:pt x="83337" y="3950"/>
                    </a:lnTo>
                    <a:lnTo>
                      <a:pt x="83666" y="3950"/>
                    </a:lnTo>
                    <a:lnTo>
                      <a:pt x="83994" y="3950"/>
                    </a:lnTo>
                    <a:lnTo>
                      <a:pt x="84268" y="4222"/>
                    </a:lnTo>
                    <a:lnTo>
                      <a:pt x="84596" y="4222"/>
                    </a:lnTo>
                    <a:lnTo>
                      <a:pt x="84924" y="3950"/>
                    </a:lnTo>
                    <a:lnTo>
                      <a:pt x="85034" y="3677"/>
                    </a:lnTo>
                    <a:lnTo>
                      <a:pt x="85143" y="3405"/>
                    </a:lnTo>
                    <a:lnTo>
                      <a:pt x="85143" y="3132"/>
                    </a:lnTo>
                    <a:lnTo>
                      <a:pt x="84924" y="2860"/>
                    </a:lnTo>
                    <a:lnTo>
                      <a:pt x="84924" y="2315"/>
                    </a:lnTo>
                    <a:lnTo>
                      <a:pt x="85362" y="2043"/>
                    </a:lnTo>
                    <a:lnTo>
                      <a:pt x="86183" y="2043"/>
                    </a:lnTo>
                    <a:lnTo>
                      <a:pt x="87222" y="2315"/>
                    </a:lnTo>
                    <a:lnTo>
                      <a:pt x="88262" y="3132"/>
                    </a:lnTo>
                    <a:lnTo>
                      <a:pt x="89028" y="3677"/>
                    </a:lnTo>
                    <a:lnTo>
                      <a:pt x="89411" y="3677"/>
                    </a:lnTo>
                    <a:lnTo>
                      <a:pt x="89630" y="3405"/>
                    </a:lnTo>
                    <a:lnTo>
                      <a:pt x="89958" y="2587"/>
                    </a:lnTo>
                    <a:lnTo>
                      <a:pt x="90177" y="2043"/>
                    </a:lnTo>
                    <a:lnTo>
                      <a:pt x="90615" y="1770"/>
                    </a:lnTo>
                    <a:lnTo>
                      <a:pt x="91108" y="1770"/>
                    </a:lnTo>
                    <a:lnTo>
                      <a:pt x="92147" y="1770"/>
                    </a:lnTo>
                    <a:lnTo>
                      <a:pt x="93242" y="1498"/>
                    </a:lnTo>
                    <a:lnTo>
                      <a:pt x="94172" y="1225"/>
                    </a:lnTo>
                    <a:lnTo>
                      <a:pt x="94993" y="1225"/>
                    </a:lnTo>
                    <a:lnTo>
                      <a:pt x="95759" y="2043"/>
                    </a:lnTo>
                    <a:lnTo>
                      <a:pt x="96032" y="2860"/>
                    </a:lnTo>
                    <a:lnTo>
                      <a:pt x="96361" y="3405"/>
                    </a:lnTo>
                    <a:lnTo>
                      <a:pt x="96689" y="3677"/>
                    </a:lnTo>
                    <a:lnTo>
                      <a:pt x="96908" y="3677"/>
                    </a:lnTo>
                    <a:lnTo>
                      <a:pt x="97127" y="3677"/>
                    </a:lnTo>
                    <a:lnTo>
                      <a:pt x="97236" y="3405"/>
                    </a:lnTo>
                    <a:lnTo>
                      <a:pt x="97236" y="2860"/>
                    </a:lnTo>
                    <a:lnTo>
                      <a:pt x="97127" y="2315"/>
                    </a:lnTo>
                    <a:lnTo>
                      <a:pt x="97236" y="1225"/>
                    </a:lnTo>
                    <a:lnTo>
                      <a:pt x="97838" y="544"/>
                    </a:lnTo>
                    <a:lnTo>
                      <a:pt x="98659" y="0"/>
                    </a:lnTo>
                    <a:close/>
                  </a:path>
                </a:pathLst>
              </a:cu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sp>
        <p:nvSpPr>
          <p:cNvPr id="326" name="Google Shape;326;p35"/>
          <p:cNvSpPr/>
          <p:nvPr/>
        </p:nvSpPr>
        <p:spPr>
          <a:xfrm>
            <a:off x="1227625" y="1714245"/>
            <a:ext cx="1439400" cy="975000"/>
          </a:xfrm>
          <a:custGeom>
            <a:rect b="b" l="l" r="r" t="t"/>
            <a:pathLst>
              <a:path extrusionOk="0" h="120000" w="120000">
                <a:moveTo>
                  <a:pt x="14574" y="117821"/>
                </a:moveTo>
                <a:lnTo>
                  <a:pt x="14855" y="117821"/>
                </a:lnTo>
                <a:lnTo>
                  <a:pt x="15030" y="118029"/>
                </a:lnTo>
                <a:lnTo>
                  <a:pt x="15241" y="118236"/>
                </a:lnTo>
                <a:lnTo>
                  <a:pt x="15381" y="118392"/>
                </a:lnTo>
                <a:lnTo>
                  <a:pt x="15522" y="118703"/>
                </a:lnTo>
                <a:lnTo>
                  <a:pt x="15522" y="119014"/>
                </a:lnTo>
                <a:lnTo>
                  <a:pt x="15452" y="119222"/>
                </a:lnTo>
                <a:lnTo>
                  <a:pt x="15381" y="119429"/>
                </a:lnTo>
                <a:lnTo>
                  <a:pt x="15171" y="119585"/>
                </a:lnTo>
                <a:lnTo>
                  <a:pt x="14960" y="119688"/>
                </a:lnTo>
                <a:lnTo>
                  <a:pt x="14784" y="119792"/>
                </a:lnTo>
                <a:lnTo>
                  <a:pt x="14644" y="120000"/>
                </a:lnTo>
                <a:lnTo>
                  <a:pt x="14433" y="119896"/>
                </a:lnTo>
                <a:lnTo>
                  <a:pt x="14293" y="119585"/>
                </a:lnTo>
                <a:lnTo>
                  <a:pt x="14223" y="119118"/>
                </a:lnTo>
                <a:lnTo>
                  <a:pt x="14223" y="118496"/>
                </a:lnTo>
                <a:lnTo>
                  <a:pt x="14293" y="118029"/>
                </a:lnTo>
                <a:lnTo>
                  <a:pt x="14574" y="117821"/>
                </a:lnTo>
                <a:close/>
                <a:moveTo>
                  <a:pt x="13696" y="116318"/>
                </a:moveTo>
                <a:lnTo>
                  <a:pt x="13906" y="116318"/>
                </a:lnTo>
                <a:lnTo>
                  <a:pt x="13977" y="116421"/>
                </a:lnTo>
                <a:lnTo>
                  <a:pt x="14047" y="116525"/>
                </a:lnTo>
                <a:lnTo>
                  <a:pt x="14047" y="116732"/>
                </a:lnTo>
                <a:lnTo>
                  <a:pt x="13977" y="117044"/>
                </a:lnTo>
                <a:lnTo>
                  <a:pt x="13836" y="117199"/>
                </a:lnTo>
                <a:lnTo>
                  <a:pt x="13696" y="117199"/>
                </a:lnTo>
                <a:lnTo>
                  <a:pt x="13625" y="117199"/>
                </a:lnTo>
                <a:lnTo>
                  <a:pt x="13555" y="117044"/>
                </a:lnTo>
                <a:lnTo>
                  <a:pt x="13485" y="116940"/>
                </a:lnTo>
                <a:lnTo>
                  <a:pt x="13485" y="116732"/>
                </a:lnTo>
                <a:lnTo>
                  <a:pt x="13485" y="116525"/>
                </a:lnTo>
                <a:lnTo>
                  <a:pt x="13555" y="116421"/>
                </a:lnTo>
                <a:lnTo>
                  <a:pt x="13696" y="116318"/>
                </a:lnTo>
                <a:close/>
                <a:moveTo>
                  <a:pt x="11659" y="115125"/>
                </a:moveTo>
                <a:lnTo>
                  <a:pt x="11799" y="115229"/>
                </a:lnTo>
                <a:lnTo>
                  <a:pt x="11940" y="115229"/>
                </a:lnTo>
                <a:lnTo>
                  <a:pt x="12080" y="115332"/>
                </a:lnTo>
                <a:lnTo>
                  <a:pt x="12151" y="115436"/>
                </a:lnTo>
                <a:lnTo>
                  <a:pt x="12221" y="115540"/>
                </a:lnTo>
                <a:lnTo>
                  <a:pt x="12221" y="115747"/>
                </a:lnTo>
                <a:lnTo>
                  <a:pt x="12080" y="115903"/>
                </a:lnTo>
                <a:lnTo>
                  <a:pt x="11940" y="116006"/>
                </a:lnTo>
                <a:lnTo>
                  <a:pt x="11729" y="116006"/>
                </a:lnTo>
                <a:lnTo>
                  <a:pt x="11589" y="115799"/>
                </a:lnTo>
                <a:lnTo>
                  <a:pt x="11483" y="115540"/>
                </a:lnTo>
                <a:lnTo>
                  <a:pt x="11413" y="115436"/>
                </a:lnTo>
                <a:lnTo>
                  <a:pt x="11483" y="115229"/>
                </a:lnTo>
                <a:lnTo>
                  <a:pt x="11518" y="115229"/>
                </a:lnTo>
                <a:lnTo>
                  <a:pt x="11659" y="115125"/>
                </a:lnTo>
                <a:close/>
                <a:moveTo>
                  <a:pt x="9833" y="113932"/>
                </a:moveTo>
                <a:lnTo>
                  <a:pt x="9973" y="113932"/>
                </a:lnTo>
                <a:lnTo>
                  <a:pt x="10114" y="114036"/>
                </a:lnTo>
                <a:lnTo>
                  <a:pt x="10254" y="114036"/>
                </a:lnTo>
                <a:lnTo>
                  <a:pt x="10324" y="114140"/>
                </a:lnTo>
                <a:lnTo>
                  <a:pt x="10324" y="114347"/>
                </a:lnTo>
                <a:lnTo>
                  <a:pt x="10254" y="114554"/>
                </a:lnTo>
                <a:lnTo>
                  <a:pt x="10114" y="114710"/>
                </a:lnTo>
                <a:lnTo>
                  <a:pt x="9973" y="114710"/>
                </a:lnTo>
                <a:lnTo>
                  <a:pt x="9798" y="114606"/>
                </a:lnTo>
                <a:lnTo>
                  <a:pt x="9657" y="114451"/>
                </a:lnTo>
                <a:lnTo>
                  <a:pt x="9587" y="114243"/>
                </a:lnTo>
                <a:lnTo>
                  <a:pt x="9587" y="114140"/>
                </a:lnTo>
                <a:lnTo>
                  <a:pt x="9657" y="114036"/>
                </a:lnTo>
                <a:lnTo>
                  <a:pt x="9727" y="113932"/>
                </a:lnTo>
                <a:lnTo>
                  <a:pt x="9833" y="113932"/>
                </a:lnTo>
                <a:close/>
                <a:moveTo>
                  <a:pt x="86742" y="58651"/>
                </a:moveTo>
                <a:lnTo>
                  <a:pt x="86883" y="58755"/>
                </a:lnTo>
                <a:lnTo>
                  <a:pt x="87023" y="58962"/>
                </a:lnTo>
                <a:lnTo>
                  <a:pt x="87093" y="59170"/>
                </a:lnTo>
                <a:lnTo>
                  <a:pt x="87093" y="59377"/>
                </a:lnTo>
                <a:lnTo>
                  <a:pt x="87093" y="59636"/>
                </a:lnTo>
                <a:lnTo>
                  <a:pt x="87129" y="59844"/>
                </a:lnTo>
                <a:lnTo>
                  <a:pt x="87199" y="59948"/>
                </a:lnTo>
                <a:lnTo>
                  <a:pt x="87339" y="60155"/>
                </a:lnTo>
                <a:lnTo>
                  <a:pt x="87620" y="60259"/>
                </a:lnTo>
                <a:lnTo>
                  <a:pt x="87831" y="60466"/>
                </a:lnTo>
                <a:lnTo>
                  <a:pt x="88007" y="60570"/>
                </a:lnTo>
                <a:lnTo>
                  <a:pt x="88217" y="60674"/>
                </a:lnTo>
                <a:lnTo>
                  <a:pt x="88358" y="60674"/>
                </a:lnTo>
                <a:lnTo>
                  <a:pt x="88568" y="60466"/>
                </a:lnTo>
                <a:lnTo>
                  <a:pt x="88814" y="60363"/>
                </a:lnTo>
                <a:lnTo>
                  <a:pt x="89165" y="60363"/>
                </a:lnTo>
                <a:lnTo>
                  <a:pt x="89446" y="60674"/>
                </a:lnTo>
                <a:lnTo>
                  <a:pt x="89657" y="60933"/>
                </a:lnTo>
                <a:lnTo>
                  <a:pt x="89762" y="61037"/>
                </a:lnTo>
                <a:lnTo>
                  <a:pt x="89903" y="61037"/>
                </a:lnTo>
                <a:lnTo>
                  <a:pt x="90114" y="61037"/>
                </a:lnTo>
                <a:lnTo>
                  <a:pt x="90184" y="61037"/>
                </a:lnTo>
                <a:lnTo>
                  <a:pt x="90324" y="61140"/>
                </a:lnTo>
                <a:lnTo>
                  <a:pt x="90465" y="61244"/>
                </a:lnTo>
                <a:lnTo>
                  <a:pt x="90570" y="61452"/>
                </a:lnTo>
                <a:lnTo>
                  <a:pt x="90711" y="61659"/>
                </a:lnTo>
                <a:lnTo>
                  <a:pt x="90921" y="61763"/>
                </a:lnTo>
                <a:lnTo>
                  <a:pt x="91132" y="61866"/>
                </a:lnTo>
                <a:lnTo>
                  <a:pt x="91273" y="61763"/>
                </a:lnTo>
                <a:lnTo>
                  <a:pt x="91448" y="61555"/>
                </a:lnTo>
                <a:lnTo>
                  <a:pt x="91729" y="61348"/>
                </a:lnTo>
                <a:lnTo>
                  <a:pt x="92221" y="61452"/>
                </a:lnTo>
                <a:lnTo>
                  <a:pt x="92748" y="61659"/>
                </a:lnTo>
                <a:lnTo>
                  <a:pt x="93134" y="61866"/>
                </a:lnTo>
                <a:lnTo>
                  <a:pt x="92958" y="62022"/>
                </a:lnTo>
                <a:lnTo>
                  <a:pt x="92748" y="62126"/>
                </a:lnTo>
                <a:lnTo>
                  <a:pt x="92537" y="62229"/>
                </a:lnTo>
                <a:lnTo>
                  <a:pt x="92010" y="62333"/>
                </a:lnTo>
                <a:lnTo>
                  <a:pt x="91448" y="62644"/>
                </a:lnTo>
                <a:lnTo>
                  <a:pt x="90851" y="63059"/>
                </a:lnTo>
                <a:lnTo>
                  <a:pt x="90395" y="63526"/>
                </a:lnTo>
                <a:lnTo>
                  <a:pt x="90114" y="64044"/>
                </a:lnTo>
                <a:lnTo>
                  <a:pt x="90184" y="64459"/>
                </a:lnTo>
                <a:lnTo>
                  <a:pt x="90535" y="64615"/>
                </a:lnTo>
                <a:lnTo>
                  <a:pt x="90851" y="64615"/>
                </a:lnTo>
                <a:lnTo>
                  <a:pt x="91273" y="64511"/>
                </a:lnTo>
                <a:lnTo>
                  <a:pt x="91659" y="64822"/>
                </a:lnTo>
                <a:lnTo>
                  <a:pt x="92010" y="65030"/>
                </a:lnTo>
                <a:lnTo>
                  <a:pt x="92467" y="64926"/>
                </a:lnTo>
                <a:lnTo>
                  <a:pt x="92958" y="64511"/>
                </a:lnTo>
                <a:lnTo>
                  <a:pt x="93415" y="64148"/>
                </a:lnTo>
                <a:lnTo>
                  <a:pt x="93906" y="63630"/>
                </a:lnTo>
                <a:lnTo>
                  <a:pt x="94363" y="63215"/>
                </a:lnTo>
                <a:lnTo>
                  <a:pt x="94503" y="63163"/>
                </a:lnTo>
                <a:lnTo>
                  <a:pt x="94644" y="63059"/>
                </a:lnTo>
                <a:lnTo>
                  <a:pt x="94714" y="63059"/>
                </a:lnTo>
                <a:lnTo>
                  <a:pt x="94714" y="63163"/>
                </a:lnTo>
                <a:lnTo>
                  <a:pt x="94714" y="63215"/>
                </a:lnTo>
                <a:lnTo>
                  <a:pt x="94714" y="63318"/>
                </a:lnTo>
                <a:lnTo>
                  <a:pt x="94644" y="63526"/>
                </a:lnTo>
                <a:lnTo>
                  <a:pt x="94644" y="63630"/>
                </a:lnTo>
                <a:lnTo>
                  <a:pt x="94644" y="63837"/>
                </a:lnTo>
                <a:lnTo>
                  <a:pt x="94574" y="63941"/>
                </a:lnTo>
                <a:lnTo>
                  <a:pt x="94644" y="64044"/>
                </a:lnTo>
                <a:lnTo>
                  <a:pt x="94714" y="64148"/>
                </a:lnTo>
                <a:lnTo>
                  <a:pt x="94749" y="64148"/>
                </a:lnTo>
                <a:lnTo>
                  <a:pt x="94960" y="64148"/>
                </a:lnTo>
                <a:lnTo>
                  <a:pt x="95100" y="64252"/>
                </a:lnTo>
                <a:lnTo>
                  <a:pt x="95171" y="64356"/>
                </a:lnTo>
                <a:lnTo>
                  <a:pt x="95241" y="64511"/>
                </a:lnTo>
                <a:lnTo>
                  <a:pt x="95241" y="64719"/>
                </a:lnTo>
                <a:lnTo>
                  <a:pt x="95381" y="64822"/>
                </a:lnTo>
                <a:lnTo>
                  <a:pt x="95522" y="65030"/>
                </a:lnTo>
                <a:lnTo>
                  <a:pt x="95697" y="65237"/>
                </a:lnTo>
                <a:lnTo>
                  <a:pt x="96189" y="65341"/>
                </a:lnTo>
                <a:lnTo>
                  <a:pt x="96716" y="65133"/>
                </a:lnTo>
                <a:lnTo>
                  <a:pt x="97278" y="64719"/>
                </a:lnTo>
                <a:lnTo>
                  <a:pt x="97875" y="64615"/>
                </a:lnTo>
                <a:lnTo>
                  <a:pt x="98261" y="64719"/>
                </a:lnTo>
                <a:lnTo>
                  <a:pt x="98472" y="65030"/>
                </a:lnTo>
                <a:lnTo>
                  <a:pt x="98612" y="65237"/>
                </a:lnTo>
                <a:lnTo>
                  <a:pt x="98753" y="65445"/>
                </a:lnTo>
                <a:lnTo>
                  <a:pt x="98964" y="65341"/>
                </a:lnTo>
                <a:lnTo>
                  <a:pt x="99069" y="65133"/>
                </a:lnTo>
                <a:lnTo>
                  <a:pt x="99139" y="65030"/>
                </a:lnTo>
                <a:lnTo>
                  <a:pt x="99350" y="65237"/>
                </a:lnTo>
                <a:lnTo>
                  <a:pt x="99561" y="65445"/>
                </a:lnTo>
                <a:lnTo>
                  <a:pt x="99841" y="65756"/>
                </a:lnTo>
                <a:lnTo>
                  <a:pt x="99701" y="65808"/>
                </a:lnTo>
                <a:lnTo>
                  <a:pt x="99701" y="65911"/>
                </a:lnTo>
                <a:lnTo>
                  <a:pt x="99490" y="66119"/>
                </a:lnTo>
                <a:lnTo>
                  <a:pt x="99069" y="66222"/>
                </a:lnTo>
                <a:lnTo>
                  <a:pt x="98542" y="66326"/>
                </a:lnTo>
                <a:lnTo>
                  <a:pt x="97875" y="66430"/>
                </a:lnTo>
                <a:lnTo>
                  <a:pt x="97208" y="66637"/>
                </a:lnTo>
                <a:lnTo>
                  <a:pt x="96646" y="66949"/>
                </a:lnTo>
                <a:lnTo>
                  <a:pt x="96119" y="67415"/>
                </a:lnTo>
                <a:lnTo>
                  <a:pt x="95697" y="67934"/>
                </a:lnTo>
                <a:lnTo>
                  <a:pt x="95381" y="68401"/>
                </a:lnTo>
                <a:lnTo>
                  <a:pt x="95311" y="68712"/>
                </a:lnTo>
                <a:lnTo>
                  <a:pt x="95452" y="68919"/>
                </a:lnTo>
                <a:lnTo>
                  <a:pt x="95627" y="69023"/>
                </a:lnTo>
                <a:lnTo>
                  <a:pt x="95627" y="69490"/>
                </a:lnTo>
                <a:lnTo>
                  <a:pt x="95522" y="70112"/>
                </a:lnTo>
                <a:lnTo>
                  <a:pt x="95311" y="70993"/>
                </a:lnTo>
                <a:lnTo>
                  <a:pt x="95171" y="71927"/>
                </a:lnTo>
                <a:lnTo>
                  <a:pt x="95030" y="73223"/>
                </a:lnTo>
                <a:lnTo>
                  <a:pt x="95100" y="74209"/>
                </a:lnTo>
                <a:lnTo>
                  <a:pt x="95311" y="74987"/>
                </a:lnTo>
                <a:lnTo>
                  <a:pt x="95627" y="75401"/>
                </a:lnTo>
                <a:lnTo>
                  <a:pt x="96049" y="75194"/>
                </a:lnTo>
                <a:lnTo>
                  <a:pt x="96505" y="74675"/>
                </a:lnTo>
                <a:lnTo>
                  <a:pt x="96856" y="74105"/>
                </a:lnTo>
                <a:lnTo>
                  <a:pt x="96927" y="73483"/>
                </a:lnTo>
                <a:lnTo>
                  <a:pt x="96856" y="72705"/>
                </a:lnTo>
                <a:lnTo>
                  <a:pt x="96786" y="71305"/>
                </a:lnTo>
                <a:lnTo>
                  <a:pt x="96927" y="70008"/>
                </a:lnTo>
                <a:lnTo>
                  <a:pt x="97208" y="68919"/>
                </a:lnTo>
                <a:lnTo>
                  <a:pt x="97383" y="68608"/>
                </a:lnTo>
                <a:lnTo>
                  <a:pt x="97664" y="68401"/>
                </a:lnTo>
                <a:lnTo>
                  <a:pt x="97945" y="68297"/>
                </a:lnTo>
                <a:lnTo>
                  <a:pt x="98191" y="68141"/>
                </a:lnTo>
                <a:lnTo>
                  <a:pt x="98402" y="67623"/>
                </a:lnTo>
                <a:lnTo>
                  <a:pt x="98612" y="67104"/>
                </a:lnTo>
                <a:lnTo>
                  <a:pt x="98964" y="66949"/>
                </a:lnTo>
                <a:lnTo>
                  <a:pt x="99420" y="66949"/>
                </a:lnTo>
                <a:lnTo>
                  <a:pt x="99841" y="67312"/>
                </a:lnTo>
                <a:lnTo>
                  <a:pt x="100228" y="67934"/>
                </a:lnTo>
                <a:lnTo>
                  <a:pt x="100438" y="68712"/>
                </a:lnTo>
                <a:lnTo>
                  <a:pt x="100368" y="69334"/>
                </a:lnTo>
                <a:lnTo>
                  <a:pt x="100158" y="69904"/>
                </a:lnTo>
                <a:lnTo>
                  <a:pt x="99877" y="70527"/>
                </a:lnTo>
                <a:lnTo>
                  <a:pt x="99771" y="71097"/>
                </a:lnTo>
                <a:lnTo>
                  <a:pt x="99771" y="71408"/>
                </a:lnTo>
                <a:lnTo>
                  <a:pt x="99877" y="71408"/>
                </a:lnTo>
                <a:lnTo>
                  <a:pt x="100087" y="71201"/>
                </a:lnTo>
                <a:lnTo>
                  <a:pt x="100368" y="70993"/>
                </a:lnTo>
                <a:lnTo>
                  <a:pt x="100719" y="70786"/>
                </a:lnTo>
                <a:lnTo>
                  <a:pt x="101035" y="70786"/>
                </a:lnTo>
                <a:lnTo>
                  <a:pt x="101316" y="71097"/>
                </a:lnTo>
                <a:lnTo>
                  <a:pt x="101387" y="71719"/>
                </a:lnTo>
                <a:lnTo>
                  <a:pt x="101387" y="72186"/>
                </a:lnTo>
                <a:lnTo>
                  <a:pt x="101387" y="72808"/>
                </a:lnTo>
                <a:lnTo>
                  <a:pt x="101457" y="73016"/>
                </a:lnTo>
                <a:lnTo>
                  <a:pt x="101457" y="73275"/>
                </a:lnTo>
                <a:lnTo>
                  <a:pt x="101457" y="73586"/>
                </a:lnTo>
                <a:lnTo>
                  <a:pt x="101457" y="73898"/>
                </a:lnTo>
                <a:lnTo>
                  <a:pt x="101527" y="74209"/>
                </a:lnTo>
                <a:lnTo>
                  <a:pt x="101633" y="74416"/>
                </a:lnTo>
                <a:lnTo>
                  <a:pt x="101527" y="74572"/>
                </a:lnTo>
                <a:lnTo>
                  <a:pt x="101387" y="74675"/>
                </a:lnTo>
                <a:lnTo>
                  <a:pt x="101246" y="74675"/>
                </a:lnTo>
                <a:lnTo>
                  <a:pt x="101176" y="74572"/>
                </a:lnTo>
                <a:lnTo>
                  <a:pt x="101106" y="74416"/>
                </a:lnTo>
                <a:lnTo>
                  <a:pt x="101035" y="74312"/>
                </a:lnTo>
                <a:lnTo>
                  <a:pt x="100895" y="74209"/>
                </a:lnTo>
                <a:lnTo>
                  <a:pt x="100755" y="74209"/>
                </a:lnTo>
                <a:lnTo>
                  <a:pt x="100649" y="74209"/>
                </a:lnTo>
                <a:lnTo>
                  <a:pt x="100509" y="74312"/>
                </a:lnTo>
                <a:lnTo>
                  <a:pt x="100368" y="74416"/>
                </a:lnTo>
                <a:lnTo>
                  <a:pt x="100298" y="74675"/>
                </a:lnTo>
                <a:lnTo>
                  <a:pt x="100298" y="74987"/>
                </a:lnTo>
                <a:lnTo>
                  <a:pt x="100438" y="75609"/>
                </a:lnTo>
                <a:lnTo>
                  <a:pt x="100825" y="75972"/>
                </a:lnTo>
                <a:lnTo>
                  <a:pt x="101387" y="76179"/>
                </a:lnTo>
                <a:lnTo>
                  <a:pt x="102054" y="76076"/>
                </a:lnTo>
                <a:lnTo>
                  <a:pt x="102651" y="75764"/>
                </a:lnTo>
                <a:lnTo>
                  <a:pt x="103248" y="75298"/>
                </a:lnTo>
                <a:lnTo>
                  <a:pt x="103950" y="74779"/>
                </a:lnTo>
                <a:lnTo>
                  <a:pt x="104547" y="74209"/>
                </a:lnTo>
                <a:lnTo>
                  <a:pt x="105074" y="73690"/>
                </a:lnTo>
                <a:lnTo>
                  <a:pt x="105355" y="73275"/>
                </a:lnTo>
                <a:lnTo>
                  <a:pt x="105566" y="73120"/>
                </a:lnTo>
                <a:lnTo>
                  <a:pt x="105636" y="73016"/>
                </a:lnTo>
                <a:lnTo>
                  <a:pt x="105706" y="72912"/>
                </a:lnTo>
                <a:lnTo>
                  <a:pt x="105706" y="72705"/>
                </a:lnTo>
                <a:lnTo>
                  <a:pt x="105706" y="72394"/>
                </a:lnTo>
                <a:lnTo>
                  <a:pt x="105636" y="72186"/>
                </a:lnTo>
                <a:lnTo>
                  <a:pt x="105882" y="72082"/>
                </a:lnTo>
                <a:lnTo>
                  <a:pt x="106233" y="72082"/>
                </a:lnTo>
                <a:lnTo>
                  <a:pt x="106584" y="71979"/>
                </a:lnTo>
                <a:lnTo>
                  <a:pt x="107392" y="71927"/>
                </a:lnTo>
                <a:lnTo>
                  <a:pt x="108059" y="71719"/>
                </a:lnTo>
                <a:lnTo>
                  <a:pt x="108586" y="71305"/>
                </a:lnTo>
                <a:lnTo>
                  <a:pt x="108937" y="70890"/>
                </a:lnTo>
                <a:lnTo>
                  <a:pt x="108867" y="70319"/>
                </a:lnTo>
                <a:lnTo>
                  <a:pt x="108867" y="70216"/>
                </a:lnTo>
                <a:lnTo>
                  <a:pt x="109253" y="69697"/>
                </a:lnTo>
                <a:lnTo>
                  <a:pt x="109745" y="69127"/>
                </a:lnTo>
                <a:lnTo>
                  <a:pt x="110131" y="68608"/>
                </a:lnTo>
                <a:lnTo>
                  <a:pt x="110412" y="68504"/>
                </a:lnTo>
                <a:lnTo>
                  <a:pt x="110763" y="68504"/>
                </a:lnTo>
                <a:lnTo>
                  <a:pt x="111360" y="68504"/>
                </a:lnTo>
                <a:lnTo>
                  <a:pt x="112168" y="68401"/>
                </a:lnTo>
                <a:lnTo>
                  <a:pt x="112976" y="68401"/>
                </a:lnTo>
                <a:lnTo>
                  <a:pt x="113713" y="68401"/>
                </a:lnTo>
                <a:lnTo>
                  <a:pt x="114275" y="68401"/>
                </a:lnTo>
                <a:lnTo>
                  <a:pt x="114451" y="68401"/>
                </a:lnTo>
                <a:lnTo>
                  <a:pt x="114591" y="68297"/>
                </a:lnTo>
                <a:lnTo>
                  <a:pt x="114942" y="67934"/>
                </a:lnTo>
                <a:lnTo>
                  <a:pt x="115329" y="67415"/>
                </a:lnTo>
                <a:lnTo>
                  <a:pt x="115750" y="66845"/>
                </a:lnTo>
                <a:lnTo>
                  <a:pt x="115961" y="66119"/>
                </a:lnTo>
                <a:lnTo>
                  <a:pt x="116066" y="65548"/>
                </a:lnTo>
                <a:lnTo>
                  <a:pt x="116277" y="64719"/>
                </a:lnTo>
                <a:lnTo>
                  <a:pt x="116558" y="64044"/>
                </a:lnTo>
                <a:lnTo>
                  <a:pt x="116874" y="63318"/>
                </a:lnTo>
                <a:lnTo>
                  <a:pt x="117155" y="63059"/>
                </a:lnTo>
                <a:lnTo>
                  <a:pt x="117436" y="63059"/>
                </a:lnTo>
                <a:lnTo>
                  <a:pt x="117752" y="63318"/>
                </a:lnTo>
                <a:lnTo>
                  <a:pt x="118173" y="63422"/>
                </a:lnTo>
                <a:lnTo>
                  <a:pt x="118560" y="63422"/>
                </a:lnTo>
                <a:lnTo>
                  <a:pt x="118911" y="63526"/>
                </a:lnTo>
                <a:lnTo>
                  <a:pt x="119051" y="63733"/>
                </a:lnTo>
                <a:lnTo>
                  <a:pt x="118981" y="64044"/>
                </a:lnTo>
                <a:lnTo>
                  <a:pt x="118981" y="64615"/>
                </a:lnTo>
                <a:lnTo>
                  <a:pt x="119051" y="65341"/>
                </a:lnTo>
                <a:lnTo>
                  <a:pt x="119192" y="66222"/>
                </a:lnTo>
                <a:lnTo>
                  <a:pt x="119438" y="67312"/>
                </a:lnTo>
                <a:lnTo>
                  <a:pt x="119999" y="68608"/>
                </a:lnTo>
                <a:lnTo>
                  <a:pt x="119719" y="68919"/>
                </a:lnTo>
                <a:lnTo>
                  <a:pt x="119402" y="69230"/>
                </a:lnTo>
                <a:lnTo>
                  <a:pt x="119122" y="69593"/>
                </a:lnTo>
                <a:lnTo>
                  <a:pt x="118770" y="69801"/>
                </a:lnTo>
                <a:lnTo>
                  <a:pt x="118525" y="69697"/>
                </a:lnTo>
                <a:lnTo>
                  <a:pt x="118173" y="69490"/>
                </a:lnTo>
                <a:lnTo>
                  <a:pt x="117892" y="69334"/>
                </a:lnTo>
                <a:lnTo>
                  <a:pt x="117682" y="69490"/>
                </a:lnTo>
                <a:lnTo>
                  <a:pt x="117506" y="69697"/>
                </a:lnTo>
                <a:lnTo>
                  <a:pt x="117436" y="70008"/>
                </a:lnTo>
                <a:lnTo>
                  <a:pt x="117295" y="70216"/>
                </a:lnTo>
                <a:lnTo>
                  <a:pt x="117225" y="70423"/>
                </a:lnTo>
                <a:lnTo>
                  <a:pt x="117085" y="70630"/>
                </a:lnTo>
                <a:lnTo>
                  <a:pt x="116944" y="70734"/>
                </a:lnTo>
                <a:lnTo>
                  <a:pt x="116839" y="70786"/>
                </a:lnTo>
                <a:lnTo>
                  <a:pt x="116698" y="70786"/>
                </a:lnTo>
                <a:lnTo>
                  <a:pt x="116558" y="70890"/>
                </a:lnTo>
                <a:lnTo>
                  <a:pt x="116488" y="70993"/>
                </a:lnTo>
                <a:lnTo>
                  <a:pt x="116488" y="71097"/>
                </a:lnTo>
                <a:lnTo>
                  <a:pt x="116417" y="71201"/>
                </a:lnTo>
                <a:lnTo>
                  <a:pt x="116277" y="71305"/>
                </a:lnTo>
                <a:lnTo>
                  <a:pt x="116136" y="71408"/>
                </a:lnTo>
                <a:lnTo>
                  <a:pt x="115750" y="71719"/>
                </a:lnTo>
                <a:lnTo>
                  <a:pt x="115469" y="72290"/>
                </a:lnTo>
                <a:lnTo>
                  <a:pt x="115329" y="72912"/>
                </a:lnTo>
                <a:lnTo>
                  <a:pt x="115329" y="73275"/>
                </a:lnTo>
                <a:lnTo>
                  <a:pt x="115399" y="73379"/>
                </a:lnTo>
                <a:lnTo>
                  <a:pt x="115329" y="73483"/>
                </a:lnTo>
                <a:lnTo>
                  <a:pt x="115258" y="73690"/>
                </a:lnTo>
                <a:lnTo>
                  <a:pt x="115188" y="73794"/>
                </a:lnTo>
                <a:lnTo>
                  <a:pt x="115153" y="73898"/>
                </a:lnTo>
                <a:lnTo>
                  <a:pt x="115083" y="74001"/>
                </a:lnTo>
                <a:lnTo>
                  <a:pt x="115153" y="74105"/>
                </a:lnTo>
                <a:lnTo>
                  <a:pt x="115188" y="74209"/>
                </a:lnTo>
                <a:lnTo>
                  <a:pt x="115329" y="74312"/>
                </a:lnTo>
                <a:lnTo>
                  <a:pt x="115469" y="74468"/>
                </a:lnTo>
                <a:lnTo>
                  <a:pt x="115610" y="74675"/>
                </a:lnTo>
                <a:lnTo>
                  <a:pt x="115680" y="74883"/>
                </a:lnTo>
                <a:lnTo>
                  <a:pt x="115680" y="75194"/>
                </a:lnTo>
                <a:lnTo>
                  <a:pt x="115610" y="75401"/>
                </a:lnTo>
                <a:lnTo>
                  <a:pt x="115539" y="75505"/>
                </a:lnTo>
                <a:lnTo>
                  <a:pt x="115329" y="75713"/>
                </a:lnTo>
                <a:lnTo>
                  <a:pt x="115083" y="75764"/>
                </a:lnTo>
                <a:lnTo>
                  <a:pt x="114872" y="75764"/>
                </a:lnTo>
                <a:lnTo>
                  <a:pt x="114661" y="75713"/>
                </a:lnTo>
                <a:lnTo>
                  <a:pt x="114521" y="75401"/>
                </a:lnTo>
                <a:lnTo>
                  <a:pt x="114451" y="75298"/>
                </a:lnTo>
                <a:lnTo>
                  <a:pt x="114381" y="75298"/>
                </a:lnTo>
                <a:lnTo>
                  <a:pt x="114381" y="75401"/>
                </a:lnTo>
                <a:lnTo>
                  <a:pt x="114381" y="75505"/>
                </a:lnTo>
                <a:lnTo>
                  <a:pt x="114310" y="75713"/>
                </a:lnTo>
                <a:lnTo>
                  <a:pt x="114310" y="75764"/>
                </a:lnTo>
                <a:lnTo>
                  <a:pt x="114275" y="75972"/>
                </a:lnTo>
                <a:lnTo>
                  <a:pt x="114135" y="76076"/>
                </a:lnTo>
                <a:lnTo>
                  <a:pt x="113924" y="76179"/>
                </a:lnTo>
                <a:lnTo>
                  <a:pt x="113397" y="76283"/>
                </a:lnTo>
                <a:lnTo>
                  <a:pt x="112765" y="76490"/>
                </a:lnTo>
                <a:lnTo>
                  <a:pt x="112238" y="76698"/>
                </a:lnTo>
                <a:lnTo>
                  <a:pt x="112028" y="77061"/>
                </a:lnTo>
                <a:lnTo>
                  <a:pt x="112168" y="77165"/>
                </a:lnTo>
                <a:lnTo>
                  <a:pt x="112449" y="77061"/>
                </a:lnTo>
                <a:lnTo>
                  <a:pt x="112835" y="77009"/>
                </a:lnTo>
                <a:lnTo>
                  <a:pt x="113257" y="76905"/>
                </a:lnTo>
                <a:lnTo>
                  <a:pt x="113573" y="76905"/>
                </a:lnTo>
                <a:lnTo>
                  <a:pt x="113854" y="76905"/>
                </a:lnTo>
                <a:lnTo>
                  <a:pt x="113854" y="77061"/>
                </a:lnTo>
                <a:lnTo>
                  <a:pt x="113573" y="77268"/>
                </a:lnTo>
                <a:lnTo>
                  <a:pt x="113116" y="77579"/>
                </a:lnTo>
                <a:lnTo>
                  <a:pt x="112589" y="77787"/>
                </a:lnTo>
                <a:lnTo>
                  <a:pt x="112098" y="77787"/>
                </a:lnTo>
                <a:lnTo>
                  <a:pt x="111817" y="77787"/>
                </a:lnTo>
                <a:lnTo>
                  <a:pt x="111641" y="77891"/>
                </a:lnTo>
                <a:lnTo>
                  <a:pt x="111501" y="77994"/>
                </a:lnTo>
                <a:lnTo>
                  <a:pt x="111360" y="78098"/>
                </a:lnTo>
                <a:lnTo>
                  <a:pt x="111360" y="78202"/>
                </a:lnTo>
                <a:lnTo>
                  <a:pt x="111431" y="78254"/>
                </a:lnTo>
                <a:lnTo>
                  <a:pt x="111571" y="78668"/>
                </a:lnTo>
                <a:lnTo>
                  <a:pt x="111431" y="79291"/>
                </a:lnTo>
                <a:lnTo>
                  <a:pt x="111150" y="79861"/>
                </a:lnTo>
                <a:lnTo>
                  <a:pt x="110834" y="80484"/>
                </a:lnTo>
                <a:lnTo>
                  <a:pt x="110693" y="80743"/>
                </a:lnTo>
                <a:lnTo>
                  <a:pt x="110553" y="80847"/>
                </a:lnTo>
                <a:lnTo>
                  <a:pt x="110412" y="80950"/>
                </a:lnTo>
                <a:lnTo>
                  <a:pt x="110272" y="80950"/>
                </a:lnTo>
                <a:lnTo>
                  <a:pt x="110201" y="80847"/>
                </a:lnTo>
                <a:lnTo>
                  <a:pt x="110061" y="80743"/>
                </a:lnTo>
                <a:lnTo>
                  <a:pt x="110026" y="80587"/>
                </a:lnTo>
                <a:lnTo>
                  <a:pt x="109885" y="80484"/>
                </a:lnTo>
                <a:lnTo>
                  <a:pt x="109815" y="80484"/>
                </a:lnTo>
                <a:lnTo>
                  <a:pt x="109815" y="80587"/>
                </a:lnTo>
                <a:lnTo>
                  <a:pt x="109745" y="80691"/>
                </a:lnTo>
                <a:lnTo>
                  <a:pt x="109745" y="80847"/>
                </a:lnTo>
                <a:lnTo>
                  <a:pt x="109815" y="81054"/>
                </a:lnTo>
                <a:lnTo>
                  <a:pt x="109885" y="81158"/>
                </a:lnTo>
                <a:lnTo>
                  <a:pt x="109956" y="81261"/>
                </a:lnTo>
                <a:lnTo>
                  <a:pt x="110061" y="81573"/>
                </a:lnTo>
                <a:lnTo>
                  <a:pt x="110061" y="82039"/>
                </a:lnTo>
                <a:lnTo>
                  <a:pt x="110026" y="82765"/>
                </a:lnTo>
                <a:lnTo>
                  <a:pt x="109745" y="83543"/>
                </a:lnTo>
                <a:lnTo>
                  <a:pt x="109604" y="83958"/>
                </a:lnTo>
                <a:lnTo>
                  <a:pt x="109464" y="84269"/>
                </a:lnTo>
                <a:lnTo>
                  <a:pt x="109394" y="84477"/>
                </a:lnTo>
                <a:lnTo>
                  <a:pt x="109253" y="84528"/>
                </a:lnTo>
                <a:lnTo>
                  <a:pt x="109218" y="84632"/>
                </a:lnTo>
                <a:lnTo>
                  <a:pt x="109218" y="84528"/>
                </a:lnTo>
                <a:lnTo>
                  <a:pt x="109218" y="84373"/>
                </a:lnTo>
                <a:lnTo>
                  <a:pt x="109218" y="84062"/>
                </a:lnTo>
                <a:lnTo>
                  <a:pt x="109253" y="83232"/>
                </a:lnTo>
                <a:lnTo>
                  <a:pt x="109218" y="82558"/>
                </a:lnTo>
                <a:lnTo>
                  <a:pt x="108937" y="81987"/>
                </a:lnTo>
                <a:lnTo>
                  <a:pt x="108726" y="81365"/>
                </a:lnTo>
                <a:lnTo>
                  <a:pt x="108867" y="80743"/>
                </a:lnTo>
                <a:lnTo>
                  <a:pt x="109007" y="80276"/>
                </a:lnTo>
                <a:lnTo>
                  <a:pt x="109078" y="80172"/>
                </a:lnTo>
                <a:lnTo>
                  <a:pt x="109078" y="80069"/>
                </a:lnTo>
                <a:lnTo>
                  <a:pt x="109007" y="79965"/>
                </a:lnTo>
                <a:lnTo>
                  <a:pt x="108867" y="79965"/>
                </a:lnTo>
                <a:lnTo>
                  <a:pt x="108797" y="80069"/>
                </a:lnTo>
                <a:lnTo>
                  <a:pt x="108726" y="80172"/>
                </a:lnTo>
                <a:lnTo>
                  <a:pt x="108586" y="80276"/>
                </a:lnTo>
                <a:lnTo>
                  <a:pt x="108586" y="80691"/>
                </a:lnTo>
                <a:lnTo>
                  <a:pt x="108586" y="81261"/>
                </a:lnTo>
                <a:lnTo>
                  <a:pt x="108586" y="81884"/>
                </a:lnTo>
                <a:lnTo>
                  <a:pt x="108516" y="82350"/>
                </a:lnTo>
                <a:lnTo>
                  <a:pt x="108446" y="82558"/>
                </a:lnTo>
                <a:lnTo>
                  <a:pt x="108340" y="82558"/>
                </a:lnTo>
                <a:lnTo>
                  <a:pt x="108200" y="82662"/>
                </a:lnTo>
                <a:lnTo>
                  <a:pt x="108059" y="82765"/>
                </a:lnTo>
                <a:lnTo>
                  <a:pt x="107919" y="82869"/>
                </a:lnTo>
                <a:lnTo>
                  <a:pt x="107848" y="82973"/>
                </a:lnTo>
                <a:lnTo>
                  <a:pt x="107848" y="83076"/>
                </a:lnTo>
                <a:lnTo>
                  <a:pt x="107989" y="83180"/>
                </a:lnTo>
                <a:lnTo>
                  <a:pt x="108129" y="83336"/>
                </a:lnTo>
                <a:lnTo>
                  <a:pt x="108270" y="83439"/>
                </a:lnTo>
                <a:lnTo>
                  <a:pt x="108446" y="83647"/>
                </a:lnTo>
                <a:lnTo>
                  <a:pt x="108586" y="83854"/>
                </a:lnTo>
                <a:lnTo>
                  <a:pt x="108726" y="84062"/>
                </a:lnTo>
                <a:lnTo>
                  <a:pt x="108797" y="84269"/>
                </a:lnTo>
                <a:lnTo>
                  <a:pt x="108797" y="84477"/>
                </a:lnTo>
                <a:lnTo>
                  <a:pt x="108726" y="84632"/>
                </a:lnTo>
                <a:lnTo>
                  <a:pt x="108586" y="84840"/>
                </a:lnTo>
                <a:lnTo>
                  <a:pt x="108516" y="84943"/>
                </a:lnTo>
                <a:lnTo>
                  <a:pt x="108446" y="85151"/>
                </a:lnTo>
                <a:lnTo>
                  <a:pt x="108446" y="85254"/>
                </a:lnTo>
                <a:lnTo>
                  <a:pt x="108516" y="85358"/>
                </a:lnTo>
                <a:lnTo>
                  <a:pt x="108586" y="85462"/>
                </a:lnTo>
                <a:lnTo>
                  <a:pt x="108726" y="85566"/>
                </a:lnTo>
                <a:lnTo>
                  <a:pt x="108937" y="85566"/>
                </a:lnTo>
                <a:lnTo>
                  <a:pt x="109078" y="85773"/>
                </a:lnTo>
                <a:lnTo>
                  <a:pt x="109218" y="85825"/>
                </a:lnTo>
                <a:lnTo>
                  <a:pt x="109253" y="86032"/>
                </a:lnTo>
                <a:lnTo>
                  <a:pt x="109323" y="86240"/>
                </a:lnTo>
                <a:lnTo>
                  <a:pt x="109323" y="86447"/>
                </a:lnTo>
                <a:lnTo>
                  <a:pt x="109253" y="86655"/>
                </a:lnTo>
                <a:lnTo>
                  <a:pt x="109218" y="86758"/>
                </a:lnTo>
                <a:lnTo>
                  <a:pt x="109078" y="86862"/>
                </a:lnTo>
                <a:lnTo>
                  <a:pt x="109007" y="86966"/>
                </a:lnTo>
                <a:lnTo>
                  <a:pt x="109007" y="87018"/>
                </a:lnTo>
                <a:lnTo>
                  <a:pt x="109148" y="87121"/>
                </a:lnTo>
                <a:lnTo>
                  <a:pt x="109253" y="87225"/>
                </a:lnTo>
                <a:lnTo>
                  <a:pt x="109534" y="87225"/>
                </a:lnTo>
                <a:lnTo>
                  <a:pt x="109675" y="87329"/>
                </a:lnTo>
                <a:lnTo>
                  <a:pt x="109745" y="87433"/>
                </a:lnTo>
                <a:lnTo>
                  <a:pt x="109815" y="87536"/>
                </a:lnTo>
                <a:lnTo>
                  <a:pt x="109745" y="87640"/>
                </a:lnTo>
                <a:lnTo>
                  <a:pt x="109675" y="87847"/>
                </a:lnTo>
                <a:lnTo>
                  <a:pt x="109604" y="87951"/>
                </a:lnTo>
                <a:lnTo>
                  <a:pt x="109464" y="88159"/>
                </a:lnTo>
                <a:lnTo>
                  <a:pt x="109323" y="88262"/>
                </a:lnTo>
                <a:lnTo>
                  <a:pt x="109253" y="88314"/>
                </a:lnTo>
                <a:lnTo>
                  <a:pt x="109078" y="88418"/>
                </a:lnTo>
                <a:lnTo>
                  <a:pt x="108867" y="88522"/>
                </a:lnTo>
                <a:lnTo>
                  <a:pt x="108726" y="88522"/>
                </a:lnTo>
                <a:lnTo>
                  <a:pt x="108516" y="88418"/>
                </a:lnTo>
                <a:lnTo>
                  <a:pt x="108446" y="88262"/>
                </a:lnTo>
                <a:lnTo>
                  <a:pt x="108375" y="88159"/>
                </a:lnTo>
                <a:lnTo>
                  <a:pt x="108270" y="88159"/>
                </a:lnTo>
                <a:lnTo>
                  <a:pt x="108200" y="88262"/>
                </a:lnTo>
                <a:lnTo>
                  <a:pt x="108129" y="88418"/>
                </a:lnTo>
                <a:lnTo>
                  <a:pt x="108129" y="88625"/>
                </a:lnTo>
                <a:lnTo>
                  <a:pt x="108129" y="88833"/>
                </a:lnTo>
                <a:lnTo>
                  <a:pt x="108270" y="89040"/>
                </a:lnTo>
                <a:lnTo>
                  <a:pt x="108340" y="89248"/>
                </a:lnTo>
                <a:lnTo>
                  <a:pt x="108375" y="89455"/>
                </a:lnTo>
                <a:lnTo>
                  <a:pt x="108446" y="89507"/>
                </a:lnTo>
                <a:lnTo>
                  <a:pt x="108446" y="89714"/>
                </a:lnTo>
                <a:lnTo>
                  <a:pt x="108375" y="89818"/>
                </a:lnTo>
                <a:lnTo>
                  <a:pt x="108270" y="89922"/>
                </a:lnTo>
                <a:lnTo>
                  <a:pt x="108059" y="90025"/>
                </a:lnTo>
                <a:lnTo>
                  <a:pt x="107462" y="90337"/>
                </a:lnTo>
                <a:lnTo>
                  <a:pt x="106971" y="90803"/>
                </a:lnTo>
                <a:lnTo>
                  <a:pt x="106760" y="91322"/>
                </a:lnTo>
                <a:lnTo>
                  <a:pt x="106760" y="91529"/>
                </a:lnTo>
                <a:lnTo>
                  <a:pt x="106654" y="91633"/>
                </a:lnTo>
                <a:lnTo>
                  <a:pt x="106514" y="91737"/>
                </a:lnTo>
                <a:lnTo>
                  <a:pt x="106374" y="91737"/>
                </a:lnTo>
                <a:lnTo>
                  <a:pt x="106233" y="91737"/>
                </a:lnTo>
                <a:lnTo>
                  <a:pt x="106093" y="91737"/>
                </a:lnTo>
                <a:lnTo>
                  <a:pt x="105882" y="91737"/>
                </a:lnTo>
                <a:lnTo>
                  <a:pt x="105706" y="91944"/>
                </a:lnTo>
                <a:lnTo>
                  <a:pt x="105496" y="92100"/>
                </a:lnTo>
                <a:lnTo>
                  <a:pt x="105355" y="92411"/>
                </a:lnTo>
                <a:lnTo>
                  <a:pt x="105215" y="92826"/>
                </a:lnTo>
                <a:lnTo>
                  <a:pt x="105074" y="93137"/>
                </a:lnTo>
                <a:lnTo>
                  <a:pt x="105004" y="93292"/>
                </a:lnTo>
                <a:lnTo>
                  <a:pt x="104969" y="93396"/>
                </a:lnTo>
                <a:lnTo>
                  <a:pt x="104828" y="93500"/>
                </a:lnTo>
                <a:lnTo>
                  <a:pt x="104618" y="93604"/>
                </a:lnTo>
                <a:lnTo>
                  <a:pt x="104477" y="93604"/>
                </a:lnTo>
                <a:lnTo>
                  <a:pt x="104266" y="93811"/>
                </a:lnTo>
                <a:lnTo>
                  <a:pt x="104091" y="94019"/>
                </a:lnTo>
                <a:lnTo>
                  <a:pt x="103669" y="94589"/>
                </a:lnTo>
                <a:lnTo>
                  <a:pt x="103213" y="95626"/>
                </a:lnTo>
                <a:lnTo>
                  <a:pt x="102862" y="96611"/>
                </a:lnTo>
                <a:lnTo>
                  <a:pt x="102651" y="97597"/>
                </a:lnTo>
                <a:lnTo>
                  <a:pt x="102721" y="98789"/>
                </a:lnTo>
                <a:lnTo>
                  <a:pt x="103002" y="100086"/>
                </a:lnTo>
                <a:lnTo>
                  <a:pt x="103318" y="100968"/>
                </a:lnTo>
                <a:lnTo>
                  <a:pt x="103529" y="101590"/>
                </a:lnTo>
                <a:lnTo>
                  <a:pt x="103529" y="101901"/>
                </a:lnTo>
                <a:lnTo>
                  <a:pt x="103529" y="102264"/>
                </a:lnTo>
                <a:lnTo>
                  <a:pt x="103669" y="102679"/>
                </a:lnTo>
                <a:lnTo>
                  <a:pt x="103880" y="103249"/>
                </a:lnTo>
                <a:lnTo>
                  <a:pt x="104091" y="104079"/>
                </a:lnTo>
                <a:lnTo>
                  <a:pt x="104196" y="104857"/>
                </a:lnTo>
                <a:lnTo>
                  <a:pt x="104337" y="105687"/>
                </a:lnTo>
                <a:lnTo>
                  <a:pt x="104337" y="106257"/>
                </a:lnTo>
                <a:lnTo>
                  <a:pt x="104196" y="106879"/>
                </a:lnTo>
                <a:lnTo>
                  <a:pt x="103950" y="107554"/>
                </a:lnTo>
                <a:lnTo>
                  <a:pt x="103810" y="108280"/>
                </a:lnTo>
                <a:lnTo>
                  <a:pt x="103740" y="108435"/>
                </a:lnTo>
                <a:lnTo>
                  <a:pt x="103669" y="108539"/>
                </a:lnTo>
                <a:lnTo>
                  <a:pt x="103529" y="108539"/>
                </a:lnTo>
                <a:lnTo>
                  <a:pt x="103388" y="108539"/>
                </a:lnTo>
                <a:lnTo>
                  <a:pt x="103248" y="108539"/>
                </a:lnTo>
                <a:lnTo>
                  <a:pt x="103143" y="108435"/>
                </a:lnTo>
                <a:lnTo>
                  <a:pt x="103072" y="108280"/>
                </a:lnTo>
                <a:lnTo>
                  <a:pt x="102932" y="108176"/>
                </a:lnTo>
                <a:lnTo>
                  <a:pt x="102932" y="108072"/>
                </a:lnTo>
                <a:lnTo>
                  <a:pt x="102862" y="107761"/>
                </a:lnTo>
                <a:lnTo>
                  <a:pt x="102791" y="107450"/>
                </a:lnTo>
                <a:lnTo>
                  <a:pt x="102651" y="107139"/>
                </a:lnTo>
                <a:lnTo>
                  <a:pt x="102440" y="106879"/>
                </a:lnTo>
                <a:lnTo>
                  <a:pt x="102335" y="106672"/>
                </a:lnTo>
                <a:lnTo>
                  <a:pt x="102124" y="106568"/>
                </a:lnTo>
                <a:lnTo>
                  <a:pt x="101913" y="106361"/>
                </a:lnTo>
                <a:lnTo>
                  <a:pt x="101913" y="105946"/>
                </a:lnTo>
                <a:lnTo>
                  <a:pt x="101913" y="105583"/>
                </a:lnTo>
                <a:lnTo>
                  <a:pt x="101843" y="105064"/>
                </a:lnTo>
                <a:lnTo>
                  <a:pt x="101633" y="104649"/>
                </a:lnTo>
                <a:lnTo>
                  <a:pt x="101387" y="104286"/>
                </a:lnTo>
                <a:lnTo>
                  <a:pt x="101246" y="103768"/>
                </a:lnTo>
                <a:lnTo>
                  <a:pt x="101246" y="103353"/>
                </a:lnTo>
                <a:lnTo>
                  <a:pt x="101106" y="102990"/>
                </a:lnTo>
                <a:lnTo>
                  <a:pt x="101106" y="102575"/>
                </a:lnTo>
                <a:lnTo>
                  <a:pt x="101176" y="102057"/>
                </a:lnTo>
                <a:lnTo>
                  <a:pt x="101246" y="101486"/>
                </a:lnTo>
                <a:lnTo>
                  <a:pt x="101106" y="100968"/>
                </a:lnTo>
                <a:lnTo>
                  <a:pt x="100509" y="99982"/>
                </a:lnTo>
                <a:lnTo>
                  <a:pt x="99877" y="99101"/>
                </a:lnTo>
                <a:lnTo>
                  <a:pt x="99561" y="98789"/>
                </a:lnTo>
                <a:lnTo>
                  <a:pt x="99209" y="99101"/>
                </a:lnTo>
                <a:lnTo>
                  <a:pt x="98823" y="99567"/>
                </a:lnTo>
                <a:lnTo>
                  <a:pt x="98612" y="99775"/>
                </a:lnTo>
                <a:lnTo>
                  <a:pt x="98402" y="99878"/>
                </a:lnTo>
                <a:lnTo>
                  <a:pt x="98191" y="99775"/>
                </a:lnTo>
                <a:lnTo>
                  <a:pt x="98086" y="99671"/>
                </a:lnTo>
                <a:lnTo>
                  <a:pt x="98015" y="99412"/>
                </a:lnTo>
                <a:lnTo>
                  <a:pt x="97805" y="98893"/>
                </a:lnTo>
                <a:lnTo>
                  <a:pt x="97383" y="98375"/>
                </a:lnTo>
                <a:lnTo>
                  <a:pt x="96927" y="98219"/>
                </a:lnTo>
                <a:lnTo>
                  <a:pt x="96505" y="98271"/>
                </a:lnTo>
                <a:lnTo>
                  <a:pt x="96119" y="98478"/>
                </a:lnTo>
                <a:lnTo>
                  <a:pt x="95697" y="98582"/>
                </a:lnTo>
                <a:lnTo>
                  <a:pt x="95452" y="98686"/>
                </a:lnTo>
                <a:lnTo>
                  <a:pt x="95311" y="98478"/>
                </a:lnTo>
                <a:lnTo>
                  <a:pt x="95311" y="98271"/>
                </a:lnTo>
                <a:lnTo>
                  <a:pt x="95241" y="98115"/>
                </a:lnTo>
                <a:lnTo>
                  <a:pt x="95171" y="97908"/>
                </a:lnTo>
                <a:lnTo>
                  <a:pt x="95100" y="97804"/>
                </a:lnTo>
                <a:lnTo>
                  <a:pt x="94960" y="97908"/>
                </a:lnTo>
                <a:lnTo>
                  <a:pt x="94820" y="98115"/>
                </a:lnTo>
                <a:lnTo>
                  <a:pt x="94749" y="98271"/>
                </a:lnTo>
                <a:lnTo>
                  <a:pt x="94714" y="98375"/>
                </a:lnTo>
                <a:lnTo>
                  <a:pt x="94574" y="98375"/>
                </a:lnTo>
                <a:lnTo>
                  <a:pt x="94503" y="98375"/>
                </a:lnTo>
                <a:lnTo>
                  <a:pt x="94293" y="98375"/>
                </a:lnTo>
                <a:lnTo>
                  <a:pt x="94012" y="98271"/>
                </a:lnTo>
                <a:lnTo>
                  <a:pt x="93766" y="98271"/>
                </a:lnTo>
                <a:lnTo>
                  <a:pt x="93485" y="98375"/>
                </a:lnTo>
                <a:lnTo>
                  <a:pt x="93274" y="98478"/>
                </a:lnTo>
                <a:lnTo>
                  <a:pt x="93064" y="98582"/>
                </a:lnTo>
                <a:lnTo>
                  <a:pt x="92958" y="98789"/>
                </a:lnTo>
                <a:lnTo>
                  <a:pt x="92958" y="98893"/>
                </a:lnTo>
                <a:lnTo>
                  <a:pt x="93028" y="99101"/>
                </a:lnTo>
                <a:lnTo>
                  <a:pt x="93064" y="99204"/>
                </a:lnTo>
                <a:lnTo>
                  <a:pt x="93134" y="99412"/>
                </a:lnTo>
                <a:lnTo>
                  <a:pt x="93064" y="99515"/>
                </a:lnTo>
                <a:lnTo>
                  <a:pt x="93064" y="99567"/>
                </a:lnTo>
                <a:lnTo>
                  <a:pt x="93064" y="99775"/>
                </a:lnTo>
                <a:lnTo>
                  <a:pt x="93134" y="99878"/>
                </a:lnTo>
                <a:lnTo>
                  <a:pt x="93204" y="100086"/>
                </a:lnTo>
                <a:lnTo>
                  <a:pt x="93345" y="100190"/>
                </a:lnTo>
                <a:lnTo>
                  <a:pt x="93485" y="100397"/>
                </a:lnTo>
                <a:lnTo>
                  <a:pt x="93625" y="100605"/>
                </a:lnTo>
                <a:lnTo>
                  <a:pt x="93696" y="100708"/>
                </a:lnTo>
                <a:lnTo>
                  <a:pt x="93766" y="100760"/>
                </a:lnTo>
                <a:lnTo>
                  <a:pt x="93766" y="100864"/>
                </a:lnTo>
                <a:lnTo>
                  <a:pt x="93625" y="100968"/>
                </a:lnTo>
                <a:lnTo>
                  <a:pt x="93485" y="100968"/>
                </a:lnTo>
                <a:lnTo>
                  <a:pt x="93345" y="100864"/>
                </a:lnTo>
                <a:lnTo>
                  <a:pt x="93134" y="100708"/>
                </a:lnTo>
                <a:lnTo>
                  <a:pt x="93028" y="100501"/>
                </a:lnTo>
                <a:lnTo>
                  <a:pt x="92888" y="100293"/>
                </a:lnTo>
                <a:lnTo>
                  <a:pt x="92748" y="100086"/>
                </a:lnTo>
                <a:lnTo>
                  <a:pt x="92607" y="99878"/>
                </a:lnTo>
                <a:lnTo>
                  <a:pt x="92537" y="99775"/>
                </a:lnTo>
                <a:lnTo>
                  <a:pt x="92467" y="99775"/>
                </a:lnTo>
                <a:lnTo>
                  <a:pt x="92467" y="99878"/>
                </a:lnTo>
                <a:lnTo>
                  <a:pt x="92467" y="100086"/>
                </a:lnTo>
                <a:lnTo>
                  <a:pt x="92396" y="100293"/>
                </a:lnTo>
                <a:lnTo>
                  <a:pt x="92326" y="100397"/>
                </a:lnTo>
                <a:lnTo>
                  <a:pt x="92256" y="100501"/>
                </a:lnTo>
                <a:lnTo>
                  <a:pt x="92151" y="100501"/>
                </a:lnTo>
                <a:lnTo>
                  <a:pt x="91940" y="100501"/>
                </a:lnTo>
                <a:lnTo>
                  <a:pt x="91729" y="100501"/>
                </a:lnTo>
                <a:lnTo>
                  <a:pt x="91518" y="100501"/>
                </a:lnTo>
                <a:lnTo>
                  <a:pt x="91378" y="100501"/>
                </a:lnTo>
                <a:lnTo>
                  <a:pt x="91273" y="100397"/>
                </a:lnTo>
                <a:lnTo>
                  <a:pt x="91132" y="100293"/>
                </a:lnTo>
                <a:lnTo>
                  <a:pt x="90921" y="100086"/>
                </a:lnTo>
                <a:lnTo>
                  <a:pt x="90781" y="99775"/>
                </a:lnTo>
                <a:lnTo>
                  <a:pt x="90640" y="99567"/>
                </a:lnTo>
                <a:lnTo>
                  <a:pt x="90535" y="99515"/>
                </a:lnTo>
                <a:lnTo>
                  <a:pt x="90395" y="99308"/>
                </a:lnTo>
                <a:lnTo>
                  <a:pt x="90254" y="99308"/>
                </a:lnTo>
                <a:lnTo>
                  <a:pt x="90184" y="99412"/>
                </a:lnTo>
                <a:lnTo>
                  <a:pt x="90184" y="99515"/>
                </a:lnTo>
                <a:lnTo>
                  <a:pt x="90114" y="99671"/>
                </a:lnTo>
                <a:lnTo>
                  <a:pt x="89973" y="99775"/>
                </a:lnTo>
                <a:lnTo>
                  <a:pt x="89833" y="99878"/>
                </a:lnTo>
                <a:lnTo>
                  <a:pt x="89657" y="99878"/>
                </a:lnTo>
                <a:lnTo>
                  <a:pt x="89446" y="99775"/>
                </a:lnTo>
                <a:lnTo>
                  <a:pt x="89306" y="99671"/>
                </a:lnTo>
                <a:lnTo>
                  <a:pt x="89165" y="99515"/>
                </a:lnTo>
                <a:lnTo>
                  <a:pt x="89025" y="99308"/>
                </a:lnTo>
                <a:lnTo>
                  <a:pt x="88884" y="99204"/>
                </a:lnTo>
                <a:lnTo>
                  <a:pt x="88814" y="99101"/>
                </a:lnTo>
                <a:lnTo>
                  <a:pt x="88709" y="99101"/>
                </a:lnTo>
                <a:lnTo>
                  <a:pt x="88639" y="99204"/>
                </a:lnTo>
                <a:lnTo>
                  <a:pt x="88639" y="99308"/>
                </a:lnTo>
                <a:lnTo>
                  <a:pt x="88568" y="99412"/>
                </a:lnTo>
                <a:lnTo>
                  <a:pt x="88498" y="99515"/>
                </a:lnTo>
                <a:lnTo>
                  <a:pt x="88428" y="99412"/>
                </a:lnTo>
                <a:lnTo>
                  <a:pt x="88287" y="99412"/>
                </a:lnTo>
                <a:lnTo>
                  <a:pt x="88147" y="99308"/>
                </a:lnTo>
                <a:lnTo>
                  <a:pt x="88007" y="99204"/>
                </a:lnTo>
                <a:lnTo>
                  <a:pt x="87901" y="99204"/>
                </a:lnTo>
                <a:lnTo>
                  <a:pt x="87831" y="99308"/>
                </a:lnTo>
                <a:lnTo>
                  <a:pt x="87761" y="99412"/>
                </a:lnTo>
                <a:lnTo>
                  <a:pt x="87690" y="99567"/>
                </a:lnTo>
                <a:lnTo>
                  <a:pt x="87620" y="99671"/>
                </a:lnTo>
                <a:lnTo>
                  <a:pt x="87550" y="99878"/>
                </a:lnTo>
                <a:lnTo>
                  <a:pt x="87410" y="99878"/>
                </a:lnTo>
                <a:lnTo>
                  <a:pt x="87269" y="99878"/>
                </a:lnTo>
                <a:lnTo>
                  <a:pt x="87023" y="99878"/>
                </a:lnTo>
                <a:lnTo>
                  <a:pt x="86812" y="99775"/>
                </a:lnTo>
                <a:lnTo>
                  <a:pt x="86742" y="99878"/>
                </a:lnTo>
                <a:lnTo>
                  <a:pt x="86672" y="100086"/>
                </a:lnTo>
                <a:lnTo>
                  <a:pt x="86672" y="100293"/>
                </a:lnTo>
                <a:lnTo>
                  <a:pt x="86602" y="100708"/>
                </a:lnTo>
                <a:lnTo>
                  <a:pt x="86286" y="101175"/>
                </a:lnTo>
                <a:lnTo>
                  <a:pt x="85935" y="101590"/>
                </a:lnTo>
                <a:lnTo>
                  <a:pt x="85513" y="101694"/>
                </a:lnTo>
                <a:lnTo>
                  <a:pt x="85338" y="101694"/>
                </a:lnTo>
                <a:lnTo>
                  <a:pt x="85197" y="101694"/>
                </a:lnTo>
                <a:lnTo>
                  <a:pt x="85057" y="101694"/>
                </a:lnTo>
                <a:lnTo>
                  <a:pt x="84916" y="101797"/>
                </a:lnTo>
                <a:lnTo>
                  <a:pt x="84846" y="101901"/>
                </a:lnTo>
                <a:lnTo>
                  <a:pt x="84846" y="102057"/>
                </a:lnTo>
                <a:lnTo>
                  <a:pt x="84776" y="102264"/>
                </a:lnTo>
                <a:lnTo>
                  <a:pt x="84635" y="102471"/>
                </a:lnTo>
                <a:lnTo>
                  <a:pt x="84530" y="102679"/>
                </a:lnTo>
                <a:lnTo>
                  <a:pt x="84319" y="102886"/>
                </a:lnTo>
                <a:lnTo>
                  <a:pt x="84108" y="102990"/>
                </a:lnTo>
                <a:lnTo>
                  <a:pt x="83968" y="103197"/>
                </a:lnTo>
                <a:lnTo>
                  <a:pt x="83898" y="103457"/>
                </a:lnTo>
                <a:lnTo>
                  <a:pt x="83968" y="103872"/>
                </a:lnTo>
                <a:lnTo>
                  <a:pt x="83968" y="104286"/>
                </a:lnTo>
                <a:lnTo>
                  <a:pt x="83722" y="104857"/>
                </a:lnTo>
                <a:lnTo>
                  <a:pt x="83511" y="105168"/>
                </a:lnTo>
                <a:lnTo>
                  <a:pt x="83582" y="105479"/>
                </a:lnTo>
                <a:lnTo>
                  <a:pt x="83757" y="105842"/>
                </a:lnTo>
                <a:lnTo>
                  <a:pt x="83968" y="106361"/>
                </a:lnTo>
                <a:lnTo>
                  <a:pt x="84038" y="107035"/>
                </a:lnTo>
                <a:lnTo>
                  <a:pt x="83827" y="106983"/>
                </a:lnTo>
                <a:lnTo>
                  <a:pt x="83652" y="106879"/>
                </a:lnTo>
                <a:lnTo>
                  <a:pt x="83511" y="106776"/>
                </a:lnTo>
                <a:lnTo>
                  <a:pt x="83090" y="106672"/>
                </a:lnTo>
                <a:lnTo>
                  <a:pt x="82633" y="106361"/>
                </a:lnTo>
                <a:lnTo>
                  <a:pt x="82142" y="106050"/>
                </a:lnTo>
                <a:lnTo>
                  <a:pt x="81896" y="105946"/>
                </a:lnTo>
                <a:lnTo>
                  <a:pt x="81826" y="105842"/>
                </a:lnTo>
                <a:lnTo>
                  <a:pt x="81755" y="105790"/>
                </a:lnTo>
                <a:lnTo>
                  <a:pt x="81685" y="105583"/>
                </a:lnTo>
                <a:lnTo>
                  <a:pt x="81685" y="105272"/>
                </a:lnTo>
                <a:lnTo>
                  <a:pt x="81615" y="105064"/>
                </a:lnTo>
                <a:lnTo>
                  <a:pt x="81545" y="104857"/>
                </a:lnTo>
                <a:lnTo>
                  <a:pt x="81474" y="104649"/>
                </a:lnTo>
                <a:lnTo>
                  <a:pt x="81404" y="104390"/>
                </a:lnTo>
                <a:lnTo>
                  <a:pt x="81404" y="104183"/>
                </a:lnTo>
                <a:lnTo>
                  <a:pt x="81404" y="103872"/>
                </a:lnTo>
                <a:lnTo>
                  <a:pt x="81334" y="103664"/>
                </a:lnTo>
                <a:lnTo>
                  <a:pt x="81264" y="103560"/>
                </a:lnTo>
                <a:lnTo>
                  <a:pt x="81018" y="103197"/>
                </a:lnTo>
                <a:lnTo>
                  <a:pt x="80667" y="102679"/>
                </a:lnTo>
                <a:lnTo>
                  <a:pt x="80386" y="102005"/>
                </a:lnTo>
                <a:lnTo>
                  <a:pt x="80140" y="101175"/>
                </a:lnTo>
                <a:lnTo>
                  <a:pt x="79859" y="100605"/>
                </a:lnTo>
                <a:lnTo>
                  <a:pt x="79473" y="100086"/>
                </a:lnTo>
                <a:lnTo>
                  <a:pt x="78911" y="99671"/>
                </a:lnTo>
                <a:lnTo>
                  <a:pt x="78454" y="99515"/>
                </a:lnTo>
                <a:lnTo>
                  <a:pt x="78033" y="99412"/>
                </a:lnTo>
                <a:lnTo>
                  <a:pt x="77717" y="99567"/>
                </a:lnTo>
                <a:lnTo>
                  <a:pt x="77436" y="100190"/>
                </a:lnTo>
                <a:lnTo>
                  <a:pt x="77225" y="100708"/>
                </a:lnTo>
                <a:lnTo>
                  <a:pt x="77085" y="100968"/>
                </a:lnTo>
                <a:lnTo>
                  <a:pt x="76944" y="100968"/>
                </a:lnTo>
                <a:lnTo>
                  <a:pt x="76628" y="100760"/>
                </a:lnTo>
                <a:lnTo>
                  <a:pt x="76277" y="100501"/>
                </a:lnTo>
                <a:lnTo>
                  <a:pt x="75961" y="100190"/>
                </a:lnTo>
                <a:lnTo>
                  <a:pt x="75750" y="99982"/>
                </a:lnTo>
                <a:lnTo>
                  <a:pt x="75539" y="99775"/>
                </a:lnTo>
                <a:lnTo>
                  <a:pt x="75399" y="99515"/>
                </a:lnTo>
                <a:lnTo>
                  <a:pt x="75329" y="99204"/>
                </a:lnTo>
                <a:lnTo>
                  <a:pt x="75329" y="98893"/>
                </a:lnTo>
                <a:lnTo>
                  <a:pt x="75258" y="98582"/>
                </a:lnTo>
                <a:lnTo>
                  <a:pt x="75223" y="98375"/>
                </a:lnTo>
                <a:lnTo>
                  <a:pt x="75083" y="98115"/>
                </a:lnTo>
                <a:lnTo>
                  <a:pt x="74942" y="97908"/>
                </a:lnTo>
                <a:lnTo>
                  <a:pt x="74802" y="97700"/>
                </a:lnTo>
                <a:lnTo>
                  <a:pt x="74661" y="97597"/>
                </a:lnTo>
                <a:lnTo>
                  <a:pt x="74521" y="97493"/>
                </a:lnTo>
                <a:lnTo>
                  <a:pt x="74381" y="97286"/>
                </a:lnTo>
                <a:lnTo>
                  <a:pt x="74135" y="97026"/>
                </a:lnTo>
                <a:lnTo>
                  <a:pt x="73854" y="96611"/>
                </a:lnTo>
                <a:lnTo>
                  <a:pt x="73538" y="96197"/>
                </a:lnTo>
                <a:lnTo>
                  <a:pt x="73327" y="95782"/>
                </a:lnTo>
                <a:lnTo>
                  <a:pt x="73257" y="95730"/>
                </a:lnTo>
                <a:lnTo>
                  <a:pt x="71360" y="95730"/>
                </a:lnTo>
                <a:lnTo>
                  <a:pt x="70974" y="96508"/>
                </a:lnTo>
                <a:lnTo>
                  <a:pt x="67638" y="96508"/>
                </a:lnTo>
                <a:lnTo>
                  <a:pt x="67462" y="96404"/>
                </a:lnTo>
                <a:lnTo>
                  <a:pt x="67111" y="96197"/>
                </a:lnTo>
                <a:lnTo>
                  <a:pt x="66584" y="95885"/>
                </a:lnTo>
                <a:lnTo>
                  <a:pt x="65952" y="95626"/>
                </a:lnTo>
                <a:lnTo>
                  <a:pt x="65355" y="95315"/>
                </a:lnTo>
                <a:lnTo>
                  <a:pt x="64899" y="95108"/>
                </a:lnTo>
                <a:lnTo>
                  <a:pt x="64547" y="94900"/>
                </a:lnTo>
                <a:lnTo>
                  <a:pt x="64161" y="94693"/>
                </a:lnTo>
                <a:lnTo>
                  <a:pt x="63740" y="94330"/>
                </a:lnTo>
                <a:lnTo>
                  <a:pt x="63388" y="94019"/>
                </a:lnTo>
                <a:lnTo>
                  <a:pt x="63283" y="93915"/>
                </a:lnTo>
                <a:lnTo>
                  <a:pt x="60509" y="94433"/>
                </a:lnTo>
                <a:lnTo>
                  <a:pt x="60368" y="93811"/>
                </a:lnTo>
                <a:lnTo>
                  <a:pt x="60298" y="93292"/>
                </a:lnTo>
                <a:lnTo>
                  <a:pt x="60087" y="92722"/>
                </a:lnTo>
                <a:lnTo>
                  <a:pt x="59841" y="92100"/>
                </a:lnTo>
                <a:lnTo>
                  <a:pt x="59490" y="91633"/>
                </a:lnTo>
                <a:lnTo>
                  <a:pt x="59139" y="91426"/>
                </a:lnTo>
                <a:lnTo>
                  <a:pt x="59034" y="91322"/>
                </a:lnTo>
                <a:lnTo>
                  <a:pt x="58893" y="91322"/>
                </a:lnTo>
                <a:lnTo>
                  <a:pt x="58823" y="91322"/>
                </a:lnTo>
                <a:lnTo>
                  <a:pt x="58683" y="91322"/>
                </a:lnTo>
                <a:lnTo>
                  <a:pt x="58542" y="91322"/>
                </a:lnTo>
                <a:lnTo>
                  <a:pt x="58331" y="91218"/>
                </a:lnTo>
                <a:lnTo>
                  <a:pt x="58156" y="91114"/>
                </a:lnTo>
                <a:lnTo>
                  <a:pt x="57453" y="90440"/>
                </a:lnTo>
                <a:lnTo>
                  <a:pt x="56716" y="90233"/>
                </a:lnTo>
                <a:lnTo>
                  <a:pt x="56540" y="90129"/>
                </a:lnTo>
                <a:lnTo>
                  <a:pt x="56470" y="89818"/>
                </a:lnTo>
                <a:lnTo>
                  <a:pt x="56470" y="89507"/>
                </a:lnTo>
                <a:lnTo>
                  <a:pt x="56400" y="89040"/>
                </a:lnTo>
                <a:lnTo>
                  <a:pt x="56119" y="88522"/>
                </a:lnTo>
                <a:lnTo>
                  <a:pt x="55522" y="87744"/>
                </a:lnTo>
                <a:lnTo>
                  <a:pt x="55030" y="87018"/>
                </a:lnTo>
                <a:lnTo>
                  <a:pt x="54855" y="86551"/>
                </a:lnTo>
                <a:lnTo>
                  <a:pt x="54890" y="86447"/>
                </a:lnTo>
                <a:lnTo>
                  <a:pt x="54890" y="86240"/>
                </a:lnTo>
                <a:lnTo>
                  <a:pt x="54960" y="85929"/>
                </a:lnTo>
                <a:lnTo>
                  <a:pt x="54960" y="85773"/>
                </a:lnTo>
                <a:lnTo>
                  <a:pt x="54890" y="85566"/>
                </a:lnTo>
                <a:lnTo>
                  <a:pt x="54855" y="85358"/>
                </a:lnTo>
                <a:lnTo>
                  <a:pt x="54714" y="85254"/>
                </a:lnTo>
                <a:lnTo>
                  <a:pt x="54503" y="85047"/>
                </a:lnTo>
                <a:lnTo>
                  <a:pt x="54363" y="84943"/>
                </a:lnTo>
                <a:lnTo>
                  <a:pt x="54293" y="84736"/>
                </a:lnTo>
                <a:lnTo>
                  <a:pt x="54293" y="84528"/>
                </a:lnTo>
                <a:lnTo>
                  <a:pt x="54223" y="84165"/>
                </a:lnTo>
                <a:lnTo>
                  <a:pt x="54223" y="83958"/>
                </a:lnTo>
                <a:lnTo>
                  <a:pt x="54152" y="83751"/>
                </a:lnTo>
                <a:lnTo>
                  <a:pt x="54082" y="83647"/>
                </a:lnTo>
                <a:lnTo>
                  <a:pt x="53977" y="83647"/>
                </a:lnTo>
                <a:lnTo>
                  <a:pt x="53906" y="83543"/>
                </a:lnTo>
                <a:lnTo>
                  <a:pt x="53766" y="83439"/>
                </a:lnTo>
                <a:lnTo>
                  <a:pt x="53625" y="83180"/>
                </a:lnTo>
                <a:lnTo>
                  <a:pt x="53415" y="82662"/>
                </a:lnTo>
                <a:lnTo>
                  <a:pt x="53204" y="82247"/>
                </a:lnTo>
                <a:lnTo>
                  <a:pt x="52958" y="81987"/>
                </a:lnTo>
                <a:lnTo>
                  <a:pt x="52748" y="81676"/>
                </a:lnTo>
                <a:lnTo>
                  <a:pt x="52607" y="81261"/>
                </a:lnTo>
                <a:lnTo>
                  <a:pt x="52537" y="80691"/>
                </a:lnTo>
                <a:lnTo>
                  <a:pt x="52537" y="80069"/>
                </a:lnTo>
                <a:lnTo>
                  <a:pt x="52396" y="79394"/>
                </a:lnTo>
                <a:lnTo>
                  <a:pt x="52221" y="78668"/>
                </a:lnTo>
                <a:lnTo>
                  <a:pt x="52151" y="77994"/>
                </a:lnTo>
                <a:lnTo>
                  <a:pt x="52291" y="77061"/>
                </a:lnTo>
                <a:lnTo>
                  <a:pt x="52291" y="76076"/>
                </a:lnTo>
                <a:lnTo>
                  <a:pt x="52151" y="75194"/>
                </a:lnTo>
                <a:lnTo>
                  <a:pt x="51870" y="74312"/>
                </a:lnTo>
                <a:lnTo>
                  <a:pt x="51729" y="73586"/>
                </a:lnTo>
                <a:lnTo>
                  <a:pt x="51870" y="72912"/>
                </a:lnTo>
                <a:lnTo>
                  <a:pt x="52080" y="72186"/>
                </a:lnTo>
                <a:lnTo>
                  <a:pt x="52151" y="71616"/>
                </a:lnTo>
                <a:lnTo>
                  <a:pt x="52221" y="70786"/>
                </a:lnTo>
                <a:lnTo>
                  <a:pt x="52291" y="69593"/>
                </a:lnTo>
                <a:lnTo>
                  <a:pt x="52291" y="68297"/>
                </a:lnTo>
                <a:lnTo>
                  <a:pt x="52326" y="67312"/>
                </a:lnTo>
                <a:lnTo>
                  <a:pt x="52396" y="66845"/>
                </a:lnTo>
                <a:lnTo>
                  <a:pt x="52396" y="66430"/>
                </a:lnTo>
                <a:lnTo>
                  <a:pt x="52396" y="66119"/>
                </a:lnTo>
                <a:lnTo>
                  <a:pt x="52396" y="65911"/>
                </a:lnTo>
                <a:lnTo>
                  <a:pt x="52396" y="65756"/>
                </a:lnTo>
                <a:lnTo>
                  <a:pt x="52467" y="65756"/>
                </a:lnTo>
                <a:lnTo>
                  <a:pt x="52607" y="65756"/>
                </a:lnTo>
                <a:lnTo>
                  <a:pt x="52748" y="65756"/>
                </a:lnTo>
                <a:lnTo>
                  <a:pt x="52818" y="65652"/>
                </a:lnTo>
                <a:lnTo>
                  <a:pt x="52888" y="65548"/>
                </a:lnTo>
                <a:lnTo>
                  <a:pt x="52818" y="65445"/>
                </a:lnTo>
                <a:lnTo>
                  <a:pt x="52748" y="65237"/>
                </a:lnTo>
                <a:lnTo>
                  <a:pt x="52607" y="65133"/>
                </a:lnTo>
                <a:lnTo>
                  <a:pt x="52396" y="64822"/>
                </a:lnTo>
                <a:lnTo>
                  <a:pt x="52326" y="64511"/>
                </a:lnTo>
                <a:lnTo>
                  <a:pt x="52291" y="64044"/>
                </a:lnTo>
                <a:lnTo>
                  <a:pt x="52080" y="63526"/>
                </a:lnTo>
                <a:lnTo>
                  <a:pt x="51729" y="62644"/>
                </a:lnTo>
                <a:lnTo>
                  <a:pt x="51518" y="61866"/>
                </a:lnTo>
                <a:lnTo>
                  <a:pt x="51448" y="61140"/>
                </a:lnTo>
                <a:lnTo>
                  <a:pt x="51448" y="61037"/>
                </a:lnTo>
                <a:lnTo>
                  <a:pt x="52396" y="61140"/>
                </a:lnTo>
                <a:lnTo>
                  <a:pt x="53274" y="61037"/>
                </a:lnTo>
                <a:lnTo>
                  <a:pt x="53274" y="61244"/>
                </a:lnTo>
                <a:lnTo>
                  <a:pt x="53345" y="61452"/>
                </a:lnTo>
                <a:lnTo>
                  <a:pt x="53415" y="61659"/>
                </a:lnTo>
                <a:lnTo>
                  <a:pt x="53555" y="61659"/>
                </a:lnTo>
                <a:lnTo>
                  <a:pt x="53625" y="61763"/>
                </a:lnTo>
                <a:lnTo>
                  <a:pt x="53766" y="61866"/>
                </a:lnTo>
                <a:lnTo>
                  <a:pt x="53836" y="62022"/>
                </a:lnTo>
                <a:lnTo>
                  <a:pt x="53836" y="62229"/>
                </a:lnTo>
                <a:lnTo>
                  <a:pt x="53836" y="62437"/>
                </a:lnTo>
                <a:lnTo>
                  <a:pt x="53766" y="62644"/>
                </a:lnTo>
                <a:lnTo>
                  <a:pt x="53696" y="62748"/>
                </a:lnTo>
                <a:lnTo>
                  <a:pt x="53555" y="62955"/>
                </a:lnTo>
                <a:lnTo>
                  <a:pt x="53485" y="63059"/>
                </a:lnTo>
                <a:lnTo>
                  <a:pt x="53485" y="63215"/>
                </a:lnTo>
                <a:lnTo>
                  <a:pt x="53555" y="63422"/>
                </a:lnTo>
                <a:lnTo>
                  <a:pt x="53696" y="63630"/>
                </a:lnTo>
                <a:lnTo>
                  <a:pt x="53836" y="63630"/>
                </a:lnTo>
                <a:lnTo>
                  <a:pt x="54082" y="63422"/>
                </a:lnTo>
                <a:lnTo>
                  <a:pt x="54223" y="63059"/>
                </a:lnTo>
                <a:lnTo>
                  <a:pt x="54293" y="62437"/>
                </a:lnTo>
                <a:lnTo>
                  <a:pt x="54223" y="61866"/>
                </a:lnTo>
                <a:lnTo>
                  <a:pt x="54152" y="61348"/>
                </a:lnTo>
                <a:lnTo>
                  <a:pt x="54223" y="60933"/>
                </a:lnTo>
                <a:lnTo>
                  <a:pt x="54152" y="60466"/>
                </a:lnTo>
                <a:lnTo>
                  <a:pt x="54012" y="60051"/>
                </a:lnTo>
                <a:lnTo>
                  <a:pt x="53906" y="59844"/>
                </a:lnTo>
                <a:lnTo>
                  <a:pt x="86461" y="59533"/>
                </a:lnTo>
                <a:lnTo>
                  <a:pt x="86461" y="59533"/>
                </a:lnTo>
                <a:lnTo>
                  <a:pt x="86461" y="59481"/>
                </a:lnTo>
                <a:lnTo>
                  <a:pt x="86461" y="59273"/>
                </a:lnTo>
                <a:lnTo>
                  <a:pt x="86532" y="59066"/>
                </a:lnTo>
                <a:lnTo>
                  <a:pt x="86532" y="58962"/>
                </a:lnTo>
                <a:lnTo>
                  <a:pt x="86602" y="58755"/>
                </a:lnTo>
                <a:lnTo>
                  <a:pt x="86672" y="58755"/>
                </a:lnTo>
                <a:lnTo>
                  <a:pt x="86742" y="58651"/>
                </a:lnTo>
                <a:close/>
                <a:moveTo>
                  <a:pt x="1299" y="48124"/>
                </a:moveTo>
                <a:lnTo>
                  <a:pt x="1334" y="48228"/>
                </a:lnTo>
                <a:lnTo>
                  <a:pt x="1474" y="48487"/>
                </a:lnTo>
                <a:lnTo>
                  <a:pt x="1404" y="48798"/>
                </a:lnTo>
                <a:lnTo>
                  <a:pt x="1334" y="49006"/>
                </a:lnTo>
                <a:lnTo>
                  <a:pt x="1088" y="49317"/>
                </a:lnTo>
                <a:lnTo>
                  <a:pt x="737" y="49472"/>
                </a:lnTo>
                <a:lnTo>
                  <a:pt x="667" y="49576"/>
                </a:lnTo>
                <a:lnTo>
                  <a:pt x="597" y="49472"/>
                </a:lnTo>
                <a:lnTo>
                  <a:pt x="597" y="49420"/>
                </a:lnTo>
                <a:lnTo>
                  <a:pt x="597" y="49213"/>
                </a:lnTo>
                <a:lnTo>
                  <a:pt x="667" y="49006"/>
                </a:lnTo>
                <a:lnTo>
                  <a:pt x="807" y="48798"/>
                </a:lnTo>
                <a:lnTo>
                  <a:pt x="877" y="48591"/>
                </a:lnTo>
                <a:lnTo>
                  <a:pt x="1018" y="48383"/>
                </a:lnTo>
                <a:lnTo>
                  <a:pt x="1088" y="48280"/>
                </a:lnTo>
                <a:lnTo>
                  <a:pt x="1229" y="48228"/>
                </a:lnTo>
                <a:lnTo>
                  <a:pt x="1299" y="48124"/>
                </a:lnTo>
                <a:close/>
                <a:moveTo>
                  <a:pt x="4846" y="45998"/>
                </a:moveTo>
                <a:lnTo>
                  <a:pt x="5197" y="45998"/>
                </a:lnTo>
                <a:lnTo>
                  <a:pt x="5338" y="46101"/>
                </a:lnTo>
                <a:lnTo>
                  <a:pt x="5408" y="46309"/>
                </a:lnTo>
                <a:lnTo>
                  <a:pt x="5408" y="46413"/>
                </a:lnTo>
                <a:lnTo>
                  <a:pt x="5267" y="46516"/>
                </a:lnTo>
                <a:lnTo>
                  <a:pt x="5127" y="46620"/>
                </a:lnTo>
                <a:lnTo>
                  <a:pt x="4916" y="46724"/>
                </a:lnTo>
                <a:lnTo>
                  <a:pt x="4741" y="46724"/>
                </a:lnTo>
                <a:lnTo>
                  <a:pt x="4600" y="46724"/>
                </a:lnTo>
                <a:lnTo>
                  <a:pt x="4389" y="46828"/>
                </a:lnTo>
                <a:lnTo>
                  <a:pt x="4249" y="46931"/>
                </a:lnTo>
                <a:lnTo>
                  <a:pt x="4108" y="46983"/>
                </a:lnTo>
                <a:lnTo>
                  <a:pt x="3898" y="47087"/>
                </a:lnTo>
                <a:lnTo>
                  <a:pt x="3792" y="47191"/>
                </a:lnTo>
                <a:lnTo>
                  <a:pt x="3652" y="47191"/>
                </a:lnTo>
                <a:lnTo>
                  <a:pt x="3511" y="46983"/>
                </a:lnTo>
                <a:lnTo>
                  <a:pt x="3722" y="46828"/>
                </a:lnTo>
                <a:lnTo>
                  <a:pt x="3968" y="46516"/>
                </a:lnTo>
                <a:lnTo>
                  <a:pt x="4460" y="46205"/>
                </a:lnTo>
                <a:lnTo>
                  <a:pt x="4846" y="45998"/>
                </a:lnTo>
                <a:close/>
                <a:moveTo>
                  <a:pt x="18402" y="36663"/>
                </a:moveTo>
                <a:lnTo>
                  <a:pt x="18472" y="36767"/>
                </a:lnTo>
                <a:lnTo>
                  <a:pt x="18472" y="36974"/>
                </a:lnTo>
                <a:lnTo>
                  <a:pt x="18472" y="37130"/>
                </a:lnTo>
                <a:lnTo>
                  <a:pt x="18542" y="37234"/>
                </a:lnTo>
                <a:lnTo>
                  <a:pt x="18683" y="37337"/>
                </a:lnTo>
                <a:lnTo>
                  <a:pt x="18753" y="37441"/>
                </a:lnTo>
                <a:lnTo>
                  <a:pt x="18823" y="37649"/>
                </a:lnTo>
                <a:lnTo>
                  <a:pt x="18823" y="37649"/>
                </a:lnTo>
                <a:lnTo>
                  <a:pt x="18753" y="37752"/>
                </a:lnTo>
                <a:lnTo>
                  <a:pt x="18612" y="37856"/>
                </a:lnTo>
                <a:lnTo>
                  <a:pt x="18402" y="37960"/>
                </a:lnTo>
                <a:lnTo>
                  <a:pt x="18296" y="38063"/>
                </a:lnTo>
                <a:lnTo>
                  <a:pt x="18156" y="38063"/>
                </a:lnTo>
                <a:lnTo>
                  <a:pt x="18015" y="38167"/>
                </a:lnTo>
                <a:lnTo>
                  <a:pt x="17945" y="38219"/>
                </a:lnTo>
                <a:lnTo>
                  <a:pt x="17875" y="38323"/>
                </a:lnTo>
                <a:lnTo>
                  <a:pt x="17945" y="38530"/>
                </a:lnTo>
                <a:lnTo>
                  <a:pt x="18015" y="38634"/>
                </a:lnTo>
                <a:lnTo>
                  <a:pt x="18086" y="38738"/>
                </a:lnTo>
                <a:lnTo>
                  <a:pt x="18226" y="38841"/>
                </a:lnTo>
                <a:lnTo>
                  <a:pt x="18296" y="38945"/>
                </a:lnTo>
                <a:lnTo>
                  <a:pt x="18331" y="39049"/>
                </a:lnTo>
                <a:lnTo>
                  <a:pt x="18402" y="39256"/>
                </a:lnTo>
                <a:lnTo>
                  <a:pt x="18331" y="39464"/>
                </a:lnTo>
                <a:lnTo>
                  <a:pt x="18086" y="39827"/>
                </a:lnTo>
                <a:lnTo>
                  <a:pt x="17734" y="40242"/>
                </a:lnTo>
                <a:lnTo>
                  <a:pt x="17348" y="40656"/>
                </a:lnTo>
                <a:lnTo>
                  <a:pt x="16997" y="40916"/>
                </a:lnTo>
                <a:lnTo>
                  <a:pt x="16786" y="41019"/>
                </a:lnTo>
                <a:lnTo>
                  <a:pt x="16716" y="41019"/>
                </a:lnTo>
                <a:lnTo>
                  <a:pt x="16611" y="40916"/>
                </a:lnTo>
                <a:lnTo>
                  <a:pt x="16540" y="40916"/>
                </a:lnTo>
                <a:lnTo>
                  <a:pt x="16470" y="40916"/>
                </a:lnTo>
                <a:lnTo>
                  <a:pt x="16400" y="40812"/>
                </a:lnTo>
                <a:lnTo>
                  <a:pt x="16330" y="40916"/>
                </a:lnTo>
                <a:lnTo>
                  <a:pt x="16189" y="41019"/>
                </a:lnTo>
                <a:lnTo>
                  <a:pt x="16049" y="41123"/>
                </a:lnTo>
                <a:lnTo>
                  <a:pt x="15908" y="41019"/>
                </a:lnTo>
                <a:lnTo>
                  <a:pt x="15768" y="40916"/>
                </a:lnTo>
                <a:lnTo>
                  <a:pt x="15733" y="40708"/>
                </a:lnTo>
                <a:lnTo>
                  <a:pt x="15662" y="40449"/>
                </a:lnTo>
                <a:lnTo>
                  <a:pt x="15592" y="40138"/>
                </a:lnTo>
                <a:lnTo>
                  <a:pt x="15592" y="39930"/>
                </a:lnTo>
                <a:lnTo>
                  <a:pt x="15662" y="39723"/>
                </a:lnTo>
                <a:lnTo>
                  <a:pt x="15733" y="39515"/>
                </a:lnTo>
                <a:lnTo>
                  <a:pt x="15838" y="39464"/>
                </a:lnTo>
                <a:lnTo>
                  <a:pt x="15978" y="39464"/>
                </a:lnTo>
                <a:lnTo>
                  <a:pt x="16119" y="39464"/>
                </a:lnTo>
                <a:lnTo>
                  <a:pt x="16259" y="39464"/>
                </a:lnTo>
                <a:lnTo>
                  <a:pt x="16400" y="39464"/>
                </a:lnTo>
                <a:lnTo>
                  <a:pt x="16470" y="39360"/>
                </a:lnTo>
                <a:lnTo>
                  <a:pt x="16540" y="39256"/>
                </a:lnTo>
                <a:lnTo>
                  <a:pt x="16716" y="38738"/>
                </a:lnTo>
                <a:lnTo>
                  <a:pt x="17067" y="38219"/>
                </a:lnTo>
                <a:lnTo>
                  <a:pt x="17594" y="37441"/>
                </a:lnTo>
                <a:lnTo>
                  <a:pt x="17805" y="37026"/>
                </a:lnTo>
                <a:lnTo>
                  <a:pt x="18086" y="36871"/>
                </a:lnTo>
                <a:lnTo>
                  <a:pt x="18226" y="36767"/>
                </a:lnTo>
                <a:lnTo>
                  <a:pt x="18402" y="36663"/>
                </a:lnTo>
                <a:close/>
                <a:moveTo>
                  <a:pt x="1545" y="32048"/>
                </a:moveTo>
                <a:lnTo>
                  <a:pt x="1685" y="32152"/>
                </a:lnTo>
                <a:lnTo>
                  <a:pt x="1755" y="32255"/>
                </a:lnTo>
                <a:lnTo>
                  <a:pt x="1826" y="32359"/>
                </a:lnTo>
                <a:lnTo>
                  <a:pt x="1826" y="32566"/>
                </a:lnTo>
                <a:lnTo>
                  <a:pt x="1896" y="32566"/>
                </a:lnTo>
                <a:lnTo>
                  <a:pt x="1966" y="32566"/>
                </a:lnTo>
                <a:lnTo>
                  <a:pt x="2107" y="32566"/>
                </a:lnTo>
                <a:lnTo>
                  <a:pt x="2177" y="32463"/>
                </a:lnTo>
                <a:lnTo>
                  <a:pt x="2282" y="32359"/>
                </a:lnTo>
                <a:lnTo>
                  <a:pt x="2423" y="32359"/>
                </a:lnTo>
                <a:lnTo>
                  <a:pt x="2563" y="32359"/>
                </a:lnTo>
                <a:lnTo>
                  <a:pt x="2633" y="32463"/>
                </a:lnTo>
                <a:lnTo>
                  <a:pt x="2774" y="32670"/>
                </a:lnTo>
                <a:lnTo>
                  <a:pt x="2774" y="32878"/>
                </a:lnTo>
                <a:lnTo>
                  <a:pt x="2774" y="33189"/>
                </a:lnTo>
                <a:lnTo>
                  <a:pt x="2704" y="33344"/>
                </a:lnTo>
                <a:lnTo>
                  <a:pt x="2563" y="33552"/>
                </a:lnTo>
                <a:lnTo>
                  <a:pt x="2423" y="33656"/>
                </a:lnTo>
                <a:lnTo>
                  <a:pt x="1966" y="33759"/>
                </a:lnTo>
                <a:lnTo>
                  <a:pt x="1474" y="33552"/>
                </a:lnTo>
                <a:lnTo>
                  <a:pt x="1018" y="33241"/>
                </a:lnTo>
                <a:lnTo>
                  <a:pt x="737" y="32981"/>
                </a:lnTo>
                <a:lnTo>
                  <a:pt x="737" y="32774"/>
                </a:lnTo>
                <a:lnTo>
                  <a:pt x="807" y="32566"/>
                </a:lnTo>
                <a:lnTo>
                  <a:pt x="877" y="32463"/>
                </a:lnTo>
                <a:lnTo>
                  <a:pt x="1018" y="32255"/>
                </a:lnTo>
                <a:lnTo>
                  <a:pt x="1229" y="32152"/>
                </a:lnTo>
                <a:lnTo>
                  <a:pt x="1334" y="32152"/>
                </a:lnTo>
                <a:lnTo>
                  <a:pt x="1545" y="32048"/>
                </a:lnTo>
                <a:close/>
                <a:moveTo>
                  <a:pt x="13485" y="0"/>
                </a:moveTo>
                <a:lnTo>
                  <a:pt x="13625" y="0"/>
                </a:lnTo>
                <a:lnTo>
                  <a:pt x="13836" y="103"/>
                </a:lnTo>
                <a:lnTo>
                  <a:pt x="14047" y="207"/>
                </a:lnTo>
                <a:lnTo>
                  <a:pt x="14152" y="311"/>
                </a:lnTo>
                <a:lnTo>
                  <a:pt x="14293" y="414"/>
                </a:lnTo>
                <a:lnTo>
                  <a:pt x="14433" y="518"/>
                </a:lnTo>
                <a:lnTo>
                  <a:pt x="14433" y="622"/>
                </a:lnTo>
                <a:lnTo>
                  <a:pt x="14433" y="777"/>
                </a:lnTo>
                <a:lnTo>
                  <a:pt x="14293" y="881"/>
                </a:lnTo>
                <a:lnTo>
                  <a:pt x="14152" y="985"/>
                </a:lnTo>
                <a:lnTo>
                  <a:pt x="14082" y="1089"/>
                </a:lnTo>
                <a:lnTo>
                  <a:pt x="13977" y="1192"/>
                </a:lnTo>
                <a:lnTo>
                  <a:pt x="13977" y="1296"/>
                </a:lnTo>
                <a:lnTo>
                  <a:pt x="13977" y="1400"/>
                </a:lnTo>
                <a:lnTo>
                  <a:pt x="14082" y="1503"/>
                </a:lnTo>
                <a:lnTo>
                  <a:pt x="14293" y="1607"/>
                </a:lnTo>
                <a:lnTo>
                  <a:pt x="14433" y="1607"/>
                </a:lnTo>
                <a:lnTo>
                  <a:pt x="14644" y="1503"/>
                </a:lnTo>
                <a:lnTo>
                  <a:pt x="14784" y="1400"/>
                </a:lnTo>
                <a:lnTo>
                  <a:pt x="14925" y="1192"/>
                </a:lnTo>
                <a:lnTo>
                  <a:pt x="15030" y="985"/>
                </a:lnTo>
                <a:lnTo>
                  <a:pt x="15171" y="777"/>
                </a:lnTo>
                <a:lnTo>
                  <a:pt x="15311" y="777"/>
                </a:lnTo>
                <a:lnTo>
                  <a:pt x="15381" y="777"/>
                </a:lnTo>
                <a:lnTo>
                  <a:pt x="15522" y="777"/>
                </a:lnTo>
                <a:lnTo>
                  <a:pt x="15522" y="985"/>
                </a:lnTo>
                <a:lnTo>
                  <a:pt x="15522" y="1089"/>
                </a:lnTo>
                <a:lnTo>
                  <a:pt x="15522" y="1296"/>
                </a:lnTo>
                <a:lnTo>
                  <a:pt x="15592" y="1503"/>
                </a:lnTo>
                <a:lnTo>
                  <a:pt x="15733" y="1607"/>
                </a:lnTo>
                <a:lnTo>
                  <a:pt x="15838" y="1711"/>
                </a:lnTo>
                <a:lnTo>
                  <a:pt x="16049" y="1711"/>
                </a:lnTo>
                <a:lnTo>
                  <a:pt x="16470" y="1607"/>
                </a:lnTo>
                <a:lnTo>
                  <a:pt x="16927" y="1400"/>
                </a:lnTo>
                <a:lnTo>
                  <a:pt x="17418" y="1400"/>
                </a:lnTo>
                <a:lnTo>
                  <a:pt x="17875" y="1400"/>
                </a:lnTo>
                <a:lnTo>
                  <a:pt x="18156" y="1607"/>
                </a:lnTo>
                <a:lnTo>
                  <a:pt x="18226" y="1815"/>
                </a:lnTo>
                <a:lnTo>
                  <a:pt x="18226" y="1970"/>
                </a:lnTo>
                <a:lnTo>
                  <a:pt x="18226" y="2178"/>
                </a:lnTo>
                <a:lnTo>
                  <a:pt x="18226" y="2281"/>
                </a:lnTo>
                <a:lnTo>
                  <a:pt x="18226" y="2385"/>
                </a:lnTo>
                <a:lnTo>
                  <a:pt x="18296" y="2489"/>
                </a:lnTo>
                <a:lnTo>
                  <a:pt x="18331" y="2489"/>
                </a:lnTo>
                <a:lnTo>
                  <a:pt x="18472" y="2489"/>
                </a:lnTo>
                <a:lnTo>
                  <a:pt x="18612" y="2489"/>
                </a:lnTo>
                <a:lnTo>
                  <a:pt x="18753" y="2592"/>
                </a:lnTo>
                <a:lnTo>
                  <a:pt x="18823" y="2696"/>
                </a:lnTo>
                <a:lnTo>
                  <a:pt x="18893" y="2800"/>
                </a:lnTo>
                <a:lnTo>
                  <a:pt x="18964" y="2904"/>
                </a:lnTo>
                <a:lnTo>
                  <a:pt x="19034" y="3007"/>
                </a:lnTo>
                <a:lnTo>
                  <a:pt x="19174" y="3007"/>
                </a:lnTo>
                <a:lnTo>
                  <a:pt x="19209" y="3007"/>
                </a:lnTo>
                <a:lnTo>
                  <a:pt x="19701" y="2800"/>
                </a:lnTo>
                <a:lnTo>
                  <a:pt x="20509" y="2592"/>
                </a:lnTo>
                <a:lnTo>
                  <a:pt x="21387" y="2592"/>
                </a:lnTo>
                <a:lnTo>
                  <a:pt x="22265" y="2696"/>
                </a:lnTo>
                <a:lnTo>
                  <a:pt x="23002" y="3111"/>
                </a:lnTo>
                <a:lnTo>
                  <a:pt x="23599" y="3474"/>
                </a:lnTo>
                <a:lnTo>
                  <a:pt x="24161" y="3785"/>
                </a:lnTo>
                <a:lnTo>
                  <a:pt x="24758" y="3785"/>
                </a:lnTo>
                <a:lnTo>
                  <a:pt x="25566" y="3681"/>
                </a:lnTo>
                <a:lnTo>
                  <a:pt x="26163" y="3889"/>
                </a:lnTo>
                <a:lnTo>
                  <a:pt x="26654" y="4200"/>
                </a:lnTo>
                <a:lnTo>
                  <a:pt x="27111" y="4304"/>
                </a:lnTo>
                <a:lnTo>
                  <a:pt x="27673" y="4304"/>
                </a:lnTo>
                <a:lnTo>
                  <a:pt x="28340" y="4200"/>
                </a:lnTo>
                <a:lnTo>
                  <a:pt x="28867" y="4096"/>
                </a:lnTo>
                <a:lnTo>
                  <a:pt x="29394" y="4096"/>
                </a:lnTo>
                <a:lnTo>
                  <a:pt x="30096" y="4304"/>
                </a:lnTo>
                <a:lnTo>
                  <a:pt x="30763" y="4667"/>
                </a:lnTo>
                <a:lnTo>
                  <a:pt x="31360" y="5082"/>
                </a:lnTo>
                <a:lnTo>
                  <a:pt x="31641" y="5185"/>
                </a:lnTo>
                <a:lnTo>
                  <a:pt x="31922" y="5185"/>
                </a:lnTo>
                <a:lnTo>
                  <a:pt x="31922" y="31944"/>
                </a:lnTo>
                <a:lnTo>
                  <a:pt x="31922" y="31944"/>
                </a:lnTo>
                <a:lnTo>
                  <a:pt x="31957" y="32048"/>
                </a:lnTo>
                <a:lnTo>
                  <a:pt x="32098" y="32152"/>
                </a:lnTo>
                <a:lnTo>
                  <a:pt x="32238" y="32152"/>
                </a:lnTo>
                <a:lnTo>
                  <a:pt x="32309" y="32255"/>
                </a:lnTo>
                <a:lnTo>
                  <a:pt x="32449" y="32255"/>
                </a:lnTo>
                <a:lnTo>
                  <a:pt x="32519" y="32152"/>
                </a:lnTo>
                <a:lnTo>
                  <a:pt x="32730" y="32048"/>
                </a:lnTo>
                <a:lnTo>
                  <a:pt x="32906" y="32048"/>
                </a:lnTo>
                <a:lnTo>
                  <a:pt x="33187" y="32048"/>
                </a:lnTo>
                <a:lnTo>
                  <a:pt x="33608" y="31892"/>
                </a:lnTo>
                <a:lnTo>
                  <a:pt x="33784" y="31789"/>
                </a:lnTo>
                <a:lnTo>
                  <a:pt x="33994" y="31789"/>
                </a:lnTo>
                <a:lnTo>
                  <a:pt x="34135" y="31892"/>
                </a:lnTo>
                <a:lnTo>
                  <a:pt x="34275" y="31944"/>
                </a:lnTo>
                <a:lnTo>
                  <a:pt x="34345" y="32152"/>
                </a:lnTo>
                <a:lnTo>
                  <a:pt x="34416" y="32359"/>
                </a:lnTo>
                <a:lnTo>
                  <a:pt x="34416" y="32566"/>
                </a:lnTo>
                <a:lnTo>
                  <a:pt x="34416" y="32774"/>
                </a:lnTo>
                <a:lnTo>
                  <a:pt x="34521" y="33085"/>
                </a:lnTo>
                <a:lnTo>
                  <a:pt x="34872" y="33448"/>
                </a:lnTo>
                <a:lnTo>
                  <a:pt x="35294" y="33967"/>
                </a:lnTo>
                <a:lnTo>
                  <a:pt x="35610" y="34433"/>
                </a:lnTo>
                <a:lnTo>
                  <a:pt x="35750" y="34745"/>
                </a:lnTo>
                <a:lnTo>
                  <a:pt x="35891" y="35056"/>
                </a:lnTo>
                <a:lnTo>
                  <a:pt x="36031" y="35263"/>
                </a:lnTo>
                <a:lnTo>
                  <a:pt x="36101" y="35367"/>
                </a:lnTo>
                <a:lnTo>
                  <a:pt x="36207" y="35471"/>
                </a:lnTo>
                <a:lnTo>
                  <a:pt x="36347" y="35471"/>
                </a:lnTo>
                <a:lnTo>
                  <a:pt x="36488" y="35367"/>
                </a:lnTo>
                <a:lnTo>
                  <a:pt x="36839" y="35056"/>
                </a:lnTo>
                <a:lnTo>
                  <a:pt x="37225" y="34848"/>
                </a:lnTo>
                <a:lnTo>
                  <a:pt x="37506" y="34537"/>
                </a:lnTo>
                <a:lnTo>
                  <a:pt x="37576" y="34174"/>
                </a:lnTo>
                <a:lnTo>
                  <a:pt x="37717" y="33863"/>
                </a:lnTo>
                <a:lnTo>
                  <a:pt x="38033" y="33656"/>
                </a:lnTo>
                <a:lnTo>
                  <a:pt x="38384" y="33552"/>
                </a:lnTo>
                <a:lnTo>
                  <a:pt x="38770" y="33656"/>
                </a:lnTo>
                <a:lnTo>
                  <a:pt x="39051" y="33863"/>
                </a:lnTo>
                <a:lnTo>
                  <a:pt x="39192" y="34278"/>
                </a:lnTo>
                <a:lnTo>
                  <a:pt x="39402" y="34745"/>
                </a:lnTo>
                <a:lnTo>
                  <a:pt x="39859" y="35471"/>
                </a:lnTo>
                <a:lnTo>
                  <a:pt x="40456" y="36248"/>
                </a:lnTo>
                <a:lnTo>
                  <a:pt x="41158" y="37234"/>
                </a:lnTo>
                <a:lnTo>
                  <a:pt x="41755" y="38530"/>
                </a:lnTo>
                <a:lnTo>
                  <a:pt x="42142" y="39515"/>
                </a:lnTo>
                <a:lnTo>
                  <a:pt x="42423" y="40345"/>
                </a:lnTo>
                <a:lnTo>
                  <a:pt x="42633" y="40916"/>
                </a:lnTo>
                <a:lnTo>
                  <a:pt x="42914" y="41434"/>
                </a:lnTo>
                <a:lnTo>
                  <a:pt x="43301" y="41849"/>
                </a:lnTo>
                <a:lnTo>
                  <a:pt x="43827" y="42108"/>
                </a:lnTo>
                <a:lnTo>
                  <a:pt x="44530" y="42627"/>
                </a:lnTo>
                <a:lnTo>
                  <a:pt x="44846" y="42938"/>
                </a:lnTo>
                <a:lnTo>
                  <a:pt x="45057" y="43301"/>
                </a:lnTo>
                <a:lnTo>
                  <a:pt x="45057" y="43612"/>
                </a:lnTo>
                <a:lnTo>
                  <a:pt x="44986" y="44027"/>
                </a:lnTo>
                <a:lnTo>
                  <a:pt x="44986" y="44442"/>
                </a:lnTo>
                <a:lnTo>
                  <a:pt x="45127" y="44701"/>
                </a:lnTo>
                <a:lnTo>
                  <a:pt x="45338" y="45012"/>
                </a:lnTo>
                <a:lnTo>
                  <a:pt x="45408" y="45324"/>
                </a:lnTo>
                <a:lnTo>
                  <a:pt x="45197" y="45635"/>
                </a:lnTo>
                <a:lnTo>
                  <a:pt x="44986" y="45894"/>
                </a:lnTo>
                <a:lnTo>
                  <a:pt x="44705" y="46101"/>
                </a:lnTo>
                <a:lnTo>
                  <a:pt x="44389" y="46516"/>
                </a:lnTo>
                <a:lnTo>
                  <a:pt x="44389" y="46309"/>
                </a:lnTo>
                <a:lnTo>
                  <a:pt x="44389" y="46101"/>
                </a:lnTo>
                <a:lnTo>
                  <a:pt x="44389" y="46101"/>
                </a:lnTo>
                <a:lnTo>
                  <a:pt x="44319" y="46101"/>
                </a:lnTo>
                <a:lnTo>
                  <a:pt x="44249" y="46205"/>
                </a:lnTo>
                <a:lnTo>
                  <a:pt x="44108" y="46205"/>
                </a:lnTo>
                <a:lnTo>
                  <a:pt x="44038" y="46309"/>
                </a:lnTo>
                <a:lnTo>
                  <a:pt x="43968" y="46309"/>
                </a:lnTo>
                <a:lnTo>
                  <a:pt x="43898" y="46205"/>
                </a:lnTo>
                <a:lnTo>
                  <a:pt x="43898" y="46101"/>
                </a:lnTo>
                <a:lnTo>
                  <a:pt x="43898" y="45894"/>
                </a:lnTo>
                <a:lnTo>
                  <a:pt x="43968" y="45687"/>
                </a:lnTo>
                <a:lnTo>
                  <a:pt x="43968" y="45531"/>
                </a:lnTo>
                <a:lnTo>
                  <a:pt x="43968" y="45324"/>
                </a:lnTo>
                <a:lnTo>
                  <a:pt x="43968" y="45116"/>
                </a:lnTo>
                <a:lnTo>
                  <a:pt x="43898" y="45012"/>
                </a:lnTo>
                <a:lnTo>
                  <a:pt x="43827" y="44909"/>
                </a:lnTo>
                <a:lnTo>
                  <a:pt x="43722" y="44909"/>
                </a:lnTo>
                <a:lnTo>
                  <a:pt x="43652" y="45012"/>
                </a:lnTo>
                <a:lnTo>
                  <a:pt x="43582" y="45116"/>
                </a:lnTo>
                <a:lnTo>
                  <a:pt x="43511" y="45324"/>
                </a:lnTo>
                <a:lnTo>
                  <a:pt x="43441" y="45427"/>
                </a:lnTo>
                <a:lnTo>
                  <a:pt x="43371" y="45427"/>
                </a:lnTo>
                <a:lnTo>
                  <a:pt x="43301" y="45427"/>
                </a:lnTo>
                <a:lnTo>
                  <a:pt x="43230" y="45324"/>
                </a:lnTo>
                <a:lnTo>
                  <a:pt x="43160" y="45116"/>
                </a:lnTo>
                <a:lnTo>
                  <a:pt x="43020" y="45012"/>
                </a:lnTo>
                <a:lnTo>
                  <a:pt x="42914" y="44909"/>
                </a:lnTo>
                <a:lnTo>
                  <a:pt x="42774" y="44805"/>
                </a:lnTo>
                <a:lnTo>
                  <a:pt x="42704" y="44909"/>
                </a:lnTo>
                <a:lnTo>
                  <a:pt x="42633" y="45012"/>
                </a:lnTo>
                <a:lnTo>
                  <a:pt x="42633" y="45220"/>
                </a:lnTo>
                <a:lnTo>
                  <a:pt x="42633" y="45427"/>
                </a:lnTo>
                <a:lnTo>
                  <a:pt x="42633" y="45635"/>
                </a:lnTo>
                <a:lnTo>
                  <a:pt x="42563" y="45790"/>
                </a:lnTo>
                <a:lnTo>
                  <a:pt x="42563" y="45998"/>
                </a:lnTo>
                <a:lnTo>
                  <a:pt x="42493" y="45998"/>
                </a:lnTo>
                <a:lnTo>
                  <a:pt x="42423" y="45998"/>
                </a:lnTo>
                <a:lnTo>
                  <a:pt x="42282" y="45790"/>
                </a:lnTo>
                <a:lnTo>
                  <a:pt x="42142" y="45687"/>
                </a:lnTo>
                <a:lnTo>
                  <a:pt x="42036" y="45635"/>
                </a:lnTo>
                <a:lnTo>
                  <a:pt x="41896" y="45531"/>
                </a:lnTo>
                <a:lnTo>
                  <a:pt x="41826" y="45531"/>
                </a:lnTo>
                <a:lnTo>
                  <a:pt x="41755" y="45635"/>
                </a:lnTo>
                <a:lnTo>
                  <a:pt x="41685" y="45790"/>
                </a:lnTo>
                <a:lnTo>
                  <a:pt x="41685" y="45894"/>
                </a:lnTo>
                <a:lnTo>
                  <a:pt x="41685" y="46101"/>
                </a:lnTo>
                <a:lnTo>
                  <a:pt x="41685" y="46205"/>
                </a:lnTo>
                <a:lnTo>
                  <a:pt x="41615" y="46309"/>
                </a:lnTo>
                <a:lnTo>
                  <a:pt x="41615" y="46413"/>
                </a:lnTo>
                <a:lnTo>
                  <a:pt x="41474" y="46309"/>
                </a:lnTo>
                <a:lnTo>
                  <a:pt x="41334" y="46205"/>
                </a:lnTo>
                <a:lnTo>
                  <a:pt x="41158" y="45790"/>
                </a:lnTo>
                <a:lnTo>
                  <a:pt x="41229" y="45427"/>
                </a:lnTo>
                <a:lnTo>
                  <a:pt x="41334" y="44909"/>
                </a:lnTo>
                <a:lnTo>
                  <a:pt x="41334" y="44494"/>
                </a:lnTo>
                <a:lnTo>
                  <a:pt x="41264" y="44338"/>
                </a:lnTo>
                <a:lnTo>
                  <a:pt x="41229" y="44131"/>
                </a:lnTo>
                <a:lnTo>
                  <a:pt x="41088" y="43923"/>
                </a:lnTo>
                <a:lnTo>
                  <a:pt x="41088" y="43612"/>
                </a:lnTo>
                <a:lnTo>
                  <a:pt x="41018" y="43509"/>
                </a:lnTo>
                <a:lnTo>
                  <a:pt x="41018" y="43301"/>
                </a:lnTo>
                <a:lnTo>
                  <a:pt x="41088" y="43197"/>
                </a:lnTo>
                <a:lnTo>
                  <a:pt x="41158" y="43197"/>
                </a:lnTo>
                <a:lnTo>
                  <a:pt x="41264" y="43197"/>
                </a:lnTo>
                <a:lnTo>
                  <a:pt x="41404" y="43301"/>
                </a:lnTo>
                <a:lnTo>
                  <a:pt x="41545" y="43509"/>
                </a:lnTo>
                <a:lnTo>
                  <a:pt x="41685" y="43716"/>
                </a:lnTo>
                <a:lnTo>
                  <a:pt x="41826" y="43923"/>
                </a:lnTo>
                <a:lnTo>
                  <a:pt x="41966" y="44027"/>
                </a:lnTo>
                <a:lnTo>
                  <a:pt x="42107" y="44027"/>
                </a:lnTo>
                <a:lnTo>
                  <a:pt x="42142" y="43923"/>
                </a:lnTo>
                <a:lnTo>
                  <a:pt x="42352" y="43716"/>
                </a:lnTo>
                <a:lnTo>
                  <a:pt x="42493" y="43612"/>
                </a:lnTo>
                <a:lnTo>
                  <a:pt x="42563" y="43405"/>
                </a:lnTo>
                <a:lnTo>
                  <a:pt x="42704" y="43301"/>
                </a:lnTo>
                <a:lnTo>
                  <a:pt x="42774" y="43197"/>
                </a:lnTo>
                <a:lnTo>
                  <a:pt x="42774" y="43042"/>
                </a:lnTo>
                <a:lnTo>
                  <a:pt x="42704" y="42523"/>
                </a:lnTo>
                <a:lnTo>
                  <a:pt x="42493" y="41953"/>
                </a:lnTo>
                <a:lnTo>
                  <a:pt x="42142" y="41434"/>
                </a:lnTo>
                <a:lnTo>
                  <a:pt x="41896" y="41227"/>
                </a:lnTo>
                <a:lnTo>
                  <a:pt x="41755" y="41331"/>
                </a:lnTo>
                <a:lnTo>
                  <a:pt x="41685" y="41434"/>
                </a:lnTo>
                <a:lnTo>
                  <a:pt x="41615" y="41642"/>
                </a:lnTo>
                <a:lnTo>
                  <a:pt x="41615" y="41849"/>
                </a:lnTo>
                <a:lnTo>
                  <a:pt x="41615" y="42005"/>
                </a:lnTo>
                <a:lnTo>
                  <a:pt x="41685" y="42212"/>
                </a:lnTo>
                <a:lnTo>
                  <a:pt x="41826" y="42212"/>
                </a:lnTo>
                <a:lnTo>
                  <a:pt x="42036" y="42316"/>
                </a:lnTo>
                <a:lnTo>
                  <a:pt x="42142" y="42420"/>
                </a:lnTo>
                <a:lnTo>
                  <a:pt x="42282" y="42523"/>
                </a:lnTo>
                <a:lnTo>
                  <a:pt x="42352" y="42731"/>
                </a:lnTo>
                <a:lnTo>
                  <a:pt x="42352" y="42834"/>
                </a:lnTo>
                <a:lnTo>
                  <a:pt x="42352" y="43042"/>
                </a:lnTo>
                <a:lnTo>
                  <a:pt x="42282" y="43146"/>
                </a:lnTo>
                <a:lnTo>
                  <a:pt x="42212" y="43146"/>
                </a:lnTo>
                <a:lnTo>
                  <a:pt x="42036" y="43042"/>
                </a:lnTo>
                <a:lnTo>
                  <a:pt x="41896" y="42938"/>
                </a:lnTo>
                <a:lnTo>
                  <a:pt x="41685" y="42731"/>
                </a:lnTo>
                <a:lnTo>
                  <a:pt x="41545" y="42420"/>
                </a:lnTo>
                <a:lnTo>
                  <a:pt x="41404" y="42212"/>
                </a:lnTo>
                <a:lnTo>
                  <a:pt x="41334" y="41953"/>
                </a:lnTo>
                <a:lnTo>
                  <a:pt x="41264" y="41849"/>
                </a:lnTo>
                <a:lnTo>
                  <a:pt x="41229" y="41849"/>
                </a:lnTo>
                <a:lnTo>
                  <a:pt x="41158" y="41849"/>
                </a:lnTo>
                <a:lnTo>
                  <a:pt x="41018" y="41953"/>
                </a:lnTo>
                <a:lnTo>
                  <a:pt x="40948" y="42005"/>
                </a:lnTo>
                <a:lnTo>
                  <a:pt x="40877" y="42212"/>
                </a:lnTo>
                <a:lnTo>
                  <a:pt x="40737" y="42316"/>
                </a:lnTo>
                <a:lnTo>
                  <a:pt x="40667" y="42316"/>
                </a:lnTo>
                <a:lnTo>
                  <a:pt x="40597" y="42316"/>
                </a:lnTo>
                <a:lnTo>
                  <a:pt x="40526" y="42108"/>
                </a:lnTo>
                <a:lnTo>
                  <a:pt x="40526" y="42005"/>
                </a:lnTo>
                <a:lnTo>
                  <a:pt x="40456" y="42005"/>
                </a:lnTo>
                <a:lnTo>
                  <a:pt x="40421" y="42108"/>
                </a:lnTo>
                <a:lnTo>
                  <a:pt x="40351" y="42212"/>
                </a:lnTo>
                <a:lnTo>
                  <a:pt x="40280" y="42420"/>
                </a:lnTo>
                <a:lnTo>
                  <a:pt x="40210" y="42627"/>
                </a:lnTo>
                <a:lnTo>
                  <a:pt x="40140" y="42731"/>
                </a:lnTo>
                <a:lnTo>
                  <a:pt x="40070" y="42834"/>
                </a:lnTo>
                <a:lnTo>
                  <a:pt x="39929" y="42523"/>
                </a:lnTo>
                <a:lnTo>
                  <a:pt x="39859" y="41953"/>
                </a:lnTo>
                <a:lnTo>
                  <a:pt x="39859" y="41331"/>
                </a:lnTo>
                <a:lnTo>
                  <a:pt x="39929" y="40916"/>
                </a:lnTo>
                <a:lnTo>
                  <a:pt x="40070" y="40916"/>
                </a:lnTo>
                <a:lnTo>
                  <a:pt x="40140" y="40812"/>
                </a:lnTo>
                <a:lnTo>
                  <a:pt x="40280" y="40812"/>
                </a:lnTo>
                <a:lnTo>
                  <a:pt x="40421" y="40812"/>
                </a:lnTo>
                <a:lnTo>
                  <a:pt x="40526" y="40708"/>
                </a:lnTo>
                <a:lnTo>
                  <a:pt x="40597" y="40656"/>
                </a:lnTo>
                <a:lnTo>
                  <a:pt x="40597" y="40553"/>
                </a:lnTo>
                <a:lnTo>
                  <a:pt x="40597" y="40345"/>
                </a:lnTo>
                <a:lnTo>
                  <a:pt x="40667" y="40242"/>
                </a:lnTo>
                <a:lnTo>
                  <a:pt x="40807" y="40138"/>
                </a:lnTo>
                <a:lnTo>
                  <a:pt x="40877" y="40034"/>
                </a:lnTo>
                <a:lnTo>
                  <a:pt x="40948" y="39930"/>
                </a:lnTo>
                <a:lnTo>
                  <a:pt x="41018" y="39723"/>
                </a:lnTo>
                <a:lnTo>
                  <a:pt x="41018" y="39515"/>
                </a:lnTo>
                <a:lnTo>
                  <a:pt x="41018" y="39360"/>
                </a:lnTo>
                <a:lnTo>
                  <a:pt x="40948" y="39049"/>
                </a:lnTo>
                <a:lnTo>
                  <a:pt x="40877" y="38738"/>
                </a:lnTo>
                <a:lnTo>
                  <a:pt x="40737" y="38426"/>
                </a:lnTo>
                <a:lnTo>
                  <a:pt x="40667" y="38219"/>
                </a:lnTo>
                <a:lnTo>
                  <a:pt x="40526" y="38063"/>
                </a:lnTo>
                <a:lnTo>
                  <a:pt x="40456" y="37960"/>
                </a:lnTo>
                <a:lnTo>
                  <a:pt x="40351" y="37960"/>
                </a:lnTo>
                <a:lnTo>
                  <a:pt x="40280" y="38167"/>
                </a:lnTo>
                <a:lnTo>
                  <a:pt x="40280" y="38530"/>
                </a:lnTo>
                <a:lnTo>
                  <a:pt x="40421" y="39049"/>
                </a:lnTo>
                <a:lnTo>
                  <a:pt x="40456" y="39464"/>
                </a:lnTo>
                <a:lnTo>
                  <a:pt x="40351" y="39723"/>
                </a:lnTo>
                <a:lnTo>
                  <a:pt x="40140" y="39930"/>
                </a:lnTo>
                <a:lnTo>
                  <a:pt x="40000" y="40138"/>
                </a:lnTo>
                <a:lnTo>
                  <a:pt x="39859" y="40242"/>
                </a:lnTo>
                <a:lnTo>
                  <a:pt x="39789" y="40449"/>
                </a:lnTo>
                <a:lnTo>
                  <a:pt x="39719" y="40449"/>
                </a:lnTo>
                <a:lnTo>
                  <a:pt x="39578" y="40345"/>
                </a:lnTo>
                <a:lnTo>
                  <a:pt x="39578" y="40242"/>
                </a:lnTo>
                <a:lnTo>
                  <a:pt x="39578" y="40034"/>
                </a:lnTo>
                <a:lnTo>
                  <a:pt x="39578" y="39827"/>
                </a:lnTo>
                <a:lnTo>
                  <a:pt x="39578" y="39515"/>
                </a:lnTo>
                <a:lnTo>
                  <a:pt x="39578" y="39360"/>
                </a:lnTo>
                <a:lnTo>
                  <a:pt x="39543" y="39256"/>
                </a:lnTo>
                <a:lnTo>
                  <a:pt x="39473" y="39152"/>
                </a:lnTo>
                <a:lnTo>
                  <a:pt x="39332" y="39152"/>
                </a:lnTo>
                <a:lnTo>
                  <a:pt x="39262" y="39152"/>
                </a:lnTo>
                <a:lnTo>
                  <a:pt x="39192" y="39360"/>
                </a:lnTo>
                <a:lnTo>
                  <a:pt x="39122" y="39515"/>
                </a:lnTo>
                <a:lnTo>
                  <a:pt x="39122" y="39723"/>
                </a:lnTo>
                <a:lnTo>
                  <a:pt x="39192" y="40034"/>
                </a:lnTo>
                <a:lnTo>
                  <a:pt x="39262" y="40242"/>
                </a:lnTo>
                <a:lnTo>
                  <a:pt x="39402" y="40708"/>
                </a:lnTo>
                <a:lnTo>
                  <a:pt x="39543" y="41331"/>
                </a:lnTo>
                <a:lnTo>
                  <a:pt x="39473" y="41953"/>
                </a:lnTo>
                <a:lnTo>
                  <a:pt x="39402" y="42108"/>
                </a:lnTo>
                <a:lnTo>
                  <a:pt x="39332" y="42108"/>
                </a:lnTo>
                <a:lnTo>
                  <a:pt x="39262" y="42005"/>
                </a:lnTo>
                <a:lnTo>
                  <a:pt x="39192" y="41953"/>
                </a:lnTo>
                <a:lnTo>
                  <a:pt x="39122" y="41642"/>
                </a:lnTo>
                <a:lnTo>
                  <a:pt x="39051" y="41434"/>
                </a:lnTo>
                <a:lnTo>
                  <a:pt x="38981" y="41227"/>
                </a:lnTo>
                <a:lnTo>
                  <a:pt x="38841" y="41123"/>
                </a:lnTo>
                <a:lnTo>
                  <a:pt x="38770" y="41019"/>
                </a:lnTo>
                <a:lnTo>
                  <a:pt x="38700" y="40916"/>
                </a:lnTo>
                <a:lnTo>
                  <a:pt x="38700" y="40708"/>
                </a:lnTo>
                <a:lnTo>
                  <a:pt x="38700" y="40553"/>
                </a:lnTo>
                <a:lnTo>
                  <a:pt x="38700" y="40345"/>
                </a:lnTo>
                <a:lnTo>
                  <a:pt x="38665" y="40138"/>
                </a:lnTo>
                <a:lnTo>
                  <a:pt x="38595" y="40034"/>
                </a:lnTo>
                <a:lnTo>
                  <a:pt x="38454" y="39930"/>
                </a:lnTo>
                <a:lnTo>
                  <a:pt x="38103" y="39723"/>
                </a:lnTo>
                <a:lnTo>
                  <a:pt x="37857" y="39256"/>
                </a:lnTo>
                <a:lnTo>
                  <a:pt x="37576" y="38738"/>
                </a:lnTo>
                <a:lnTo>
                  <a:pt x="37506" y="38219"/>
                </a:lnTo>
                <a:lnTo>
                  <a:pt x="37576" y="38063"/>
                </a:lnTo>
                <a:lnTo>
                  <a:pt x="37647" y="37960"/>
                </a:lnTo>
                <a:lnTo>
                  <a:pt x="37787" y="37856"/>
                </a:lnTo>
                <a:lnTo>
                  <a:pt x="37892" y="37752"/>
                </a:lnTo>
                <a:lnTo>
                  <a:pt x="38103" y="37752"/>
                </a:lnTo>
                <a:lnTo>
                  <a:pt x="38244" y="37752"/>
                </a:lnTo>
                <a:lnTo>
                  <a:pt x="38314" y="37856"/>
                </a:lnTo>
                <a:lnTo>
                  <a:pt x="38314" y="37960"/>
                </a:lnTo>
                <a:lnTo>
                  <a:pt x="38314" y="38063"/>
                </a:lnTo>
                <a:lnTo>
                  <a:pt x="38384" y="38219"/>
                </a:lnTo>
                <a:lnTo>
                  <a:pt x="38454" y="38323"/>
                </a:lnTo>
                <a:lnTo>
                  <a:pt x="38595" y="38426"/>
                </a:lnTo>
                <a:lnTo>
                  <a:pt x="38700" y="38530"/>
                </a:lnTo>
                <a:lnTo>
                  <a:pt x="38841" y="38530"/>
                </a:lnTo>
                <a:lnTo>
                  <a:pt x="38981" y="38530"/>
                </a:lnTo>
                <a:lnTo>
                  <a:pt x="39122" y="38426"/>
                </a:lnTo>
                <a:lnTo>
                  <a:pt x="39192" y="38219"/>
                </a:lnTo>
                <a:lnTo>
                  <a:pt x="39262" y="37441"/>
                </a:lnTo>
                <a:lnTo>
                  <a:pt x="39262" y="36663"/>
                </a:lnTo>
                <a:lnTo>
                  <a:pt x="39122" y="35937"/>
                </a:lnTo>
                <a:lnTo>
                  <a:pt x="38981" y="35730"/>
                </a:lnTo>
                <a:lnTo>
                  <a:pt x="38911" y="35574"/>
                </a:lnTo>
                <a:lnTo>
                  <a:pt x="38841" y="35471"/>
                </a:lnTo>
                <a:lnTo>
                  <a:pt x="38770" y="35367"/>
                </a:lnTo>
                <a:lnTo>
                  <a:pt x="38665" y="35263"/>
                </a:lnTo>
                <a:lnTo>
                  <a:pt x="38665" y="35159"/>
                </a:lnTo>
                <a:lnTo>
                  <a:pt x="38595" y="35159"/>
                </a:lnTo>
                <a:lnTo>
                  <a:pt x="38595" y="35263"/>
                </a:lnTo>
                <a:lnTo>
                  <a:pt x="38595" y="35471"/>
                </a:lnTo>
                <a:lnTo>
                  <a:pt x="38665" y="35730"/>
                </a:lnTo>
                <a:lnTo>
                  <a:pt x="38700" y="36145"/>
                </a:lnTo>
                <a:lnTo>
                  <a:pt x="38700" y="36456"/>
                </a:lnTo>
                <a:lnTo>
                  <a:pt x="38770" y="36767"/>
                </a:lnTo>
                <a:lnTo>
                  <a:pt x="38841" y="37026"/>
                </a:lnTo>
                <a:lnTo>
                  <a:pt x="38841" y="37234"/>
                </a:lnTo>
                <a:lnTo>
                  <a:pt x="38841" y="37337"/>
                </a:lnTo>
                <a:lnTo>
                  <a:pt x="38770" y="37441"/>
                </a:lnTo>
                <a:lnTo>
                  <a:pt x="38700" y="37441"/>
                </a:lnTo>
                <a:lnTo>
                  <a:pt x="38665" y="37441"/>
                </a:lnTo>
                <a:lnTo>
                  <a:pt x="38525" y="37234"/>
                </a:lnTo>
                <a:lnTo>
                  <a:pt x="38384" y="37026"/>
                </a:lnTo>
                <a:lnTo>
                  <a:pt x="38244" y="36974"/>
                </a:lnTo>
                <a:lnTo>
                  <a:pt x="38173" y="36974"/>
                </a:lnTo>
                <a:lnTo>
                  <a:pt x="38103" y="36871"/>
                </a:lnTo>
                <a:lnTo>
                  <a:pt x="38033" y="36871"/>
                </a:lnTo>
                <a:lnTo>
                  <a:pt x="37963" y="36871"/>
                </a:lnTo>
                <a:lnTo>
                  <a:pt x="37892" y="36871"/>
                </a:lnTo>
                <a:lnTo>
                  <a:pt x="37787" y="36767"/>
                </a:lnTo>
                <a:lnTo>
                  <a:pt x="37576" y="36560"/>
                </a:lnTo>
                <a:lnTo>
                  <a:pt x="37436" y="36456"/>
                </a:lnTo>
                <a:lnTo>
                  <a:pt x="37366" y="36352"/>
                </a:lnTo>
                <a:lnTo>
                  <a:pt x="37295" y="36456"/>
                </a:lnTo>
                <a:lnTo>
                  <a:pt x="37295" y="36560"/>
                </a:lnTo>
                <a:lnTo>
                  <a:pt x="37295" y="36663"/>
                </a:lnTo>
                <a:lnTo>
                  <a:pt x="37295" y="36871"/>
                </a:lnTo>
                <a:lnTo>
                  <a:pt x="37295" y="37026"/>
                </a:lnTo>
                <a:lnTo>
                  <a:pt x="37295" y="37130"/>
                </a:lnTo>
                <a:lnTo>
                  <a:pt x="37295" y="37337"/>
                </a:lnTo>
                <a:lnTo>
                  <a:pt x="37225" y="37441"/>
                </a:lnTo>
                <a:lnTo>
                  <a:pt x="37155" y="37441"/>
                </a:lnTo>
                <a:lnTo>
                  <a:pt x="37014" y="37441"/>
                </a:lnTo>
                <a:lnTo>
                  <a:pt x="36909" y="37337"/>
                </a:lnTo>
                <a:lnTo>
                  <a:pt x="36207" y="36767"/>
                </a:lnTo>
                <a:lnTo>
                  <a:pt x="35820" y="36248"/>
                </a:lnTo>
                <a:lnTo>
                  <a:pt x="35469" y="35678"/>
                </a:lnTo>
                <a:lnTo>
                  <a:pt x="35083" y="35263"/>
                </a:lnTo>
                <a:lnTo>
                  <a:pt x="34521" y="34952"/>
                </a:lnTo>
                <a:lnTo>
                  <a:pt x="34135" y="34641"/>
                </a:lnTo>
                <a:lnTo>
                  <a:pt x="33994" y="34641"/>
                </a:lnTo>
                <a:lnTo>
                  <a:pt x="33784" y="34537"/>
                </a:lnTo>
                <a:lnTo>
                  <a:pt x="33643" y="34433"/>
                </a:lnTo>
                <a:lnTo>
                  <a:pt x="33608" y="34433"/>
                </a:lnTo>
                <a:lnTo>
                  <a:pt x="33538" y="34382"/>
                </a:lnTo>
                <a:lnTo>
                  <a:pt x="33467" y="34278"/>
                </a:lnTo>
                <a:lnTo>
                  <a:pt x="33538" y="34070"/>
                </a:lnTo>
                <a:lnTo>
                  <a:pt x="33643" y="33967"/>
                </a:lnTo>
                <a:lnTo>
                  <a:pt x="33713" y="33759"/>
                </a:lnTo>
                <a:lnTo>
                  <a:pt x="33854" y="33656"/>
                </a:lnTo>
                <a:lnTo>
                  <a:pt x="33924" y="33448"/>
                </a:lnTo>
                <a:lnTo>
                  <a:pt x="33924" y="33344"/>
                </a:lnTo>
                <a:lnTo>
                  <a:pt x="33924" y="33189"/>
                </a:lnTo>
                <a:lnTo>
                  <a:pt x="33784" y="32981"/>
                </a:lnTo>
                <a:lnTo>
                  <a:pt x="33538" y="32878"/>
                </a:lnTo>
                <a:lnTo>
                  <a:pt x="33327" y="33085"/>
                </a:lnTo>
                <a:lnTo>
                  <a:pt x="33046" y="33344"/>
                </a:lnTo>
                <a:lnTo>
                  <a:pt x="32765" y="33656"/>
                </a:lnTo>
                <a:lnTo>
                  <a:pt x="32309" y="33656"/>
                </a:lnTo>
                <a:lnTo>
                  <a:pt x="32028" y="33552"/>
                </a:lnTo>
                <a:lnTo>
                  <a:pt x="31922" y="33448"/>
                </a:lnTo>
                <a:lnTo>
                  <a:pt x="31782" y="33241"/>
                </a:lnTo>
                <a:lnTo>
                  <a:pt x="31641" y="33085"/>
                </a:lnTo>
                <a:lnTo>
                  <a:pt x="31571" y="32878"/>
                </a:lnTo>
                <a:lnTo>
                  <a:pt x="31501" y="32774"/>
                </a:lnTo>
                <a:lnTo>
                  <a:pt x="31431" y="32670"/>
                </a:lnTo>
                <a:lnTo>
                  <a:pt x="31290" y="32670"/>
                </a:lnTo>
                <a:lnTo>
                  <a:pt x="30834" y="32670"/>
                </a:lnTo>
                <a:lnTo>
                  <a:pt x="30166" y="32774"/>
                </a:lnTo>
                <a:lnTo>
                  <a:pt x="29394" y="32878"/>
                </a:lnTo>
                <a:lnTo>
                  <a:pt x="28726" y="32774"/>
                </a:lnTo>
                <a:lnTo>
                  <a:pt x="27989" y="32566"/>
                </a:lnTo>
                <a:lnTo>
                  <a:pt x="27532" y="32359"/>
                </a:lnTo>
                <a:lnTo>
                  <a:pt x="27392" y="32152"/>
                </a:lnTo>
                <a:lnTo>
                  <a:pt x="27392" y="31944"/>
                </a:lnTo>
                <a:lnTo>
                  <a:pt x="27392" y="31892"/>
                </a:lnTo>
                <a:lnTo>
                  <a:pt x="27392" y="31789"/>
                </a:lnTo>
                <a:lnTo>
                  <a:pt x="27322" y="31685"/>
                </a:lnTo>
                <a:lnTo>
                  <a:pt x="27251" y="31685"/>
                </a:lnTo>
                <a:lnTo>
                  <a:pt x="27181" y="31685"/>
                </a:lnTo>
                <a:lnTo>
                  <a:pt x="27111" y="31789"/>
                </a:lnTo>
                <a:lnTo>
                  <a:pt x="26971" y="31944"/>
                </a:lnTo>
                <a:lnTo>
                  <a:pt x="26900" y="32048"/>
                </a:lnTo>
                <a:lnTo>
                  <a:pt x="26795" y="32152"/>
                </a:lnTo>
                <a:lnTo>
                  <a:pt x="26654" y="32152"/>
                </a:lnTo>
                <a:lnTo>
                  <a:pt x="26584" y="32048"/>
                </a:lnTo>
                <a:lnTo>
                  <a:pt x="26374" y="31944"/>
                </a:lnTo>
                <a:lnTo>
                  <a:pt x="26233" y="31789"/>
                </a:lnTo>
                <a:lnTo>
                  <a:pt x="26022" y="31789"/>
                </a:lnTo>
                <a:lnTo>
                  <a:pt x="25847" y="31789"/>
                </a:lnTo>
                <a:lnTo>
                  <a:pt x="25636" y="31944"/>
                </a:lnTo>
                <a:lnTo>
                  <a:pt x="25496" y="32255"/>
                </a:lnTo>
                <a:lnTo>
                  <a:pt x="25355" y="32359"/>
                </a:lnTo>
                <a:lnTo>
                  <a:pt x="25215" y="32359"/>
                </a:lnTo>
                <a:lnTo>
                  <a:pt x="25144" y="32255"/>
                </a:lnTo>
                <a:lnTo>
                  <a:pt x="25109" y="32152"/>
                </a:lnTo>
                <a:lnTo>
                  <a:pt x="25109" y="31944"/>
                </a:lnTo>
                <a:lnTo>
                  <a:pt x="25109" y="31892"/>
                </a:lnTo>
                <a:lnTo>
                  <a:pt x="25215" y="31685"/>
                </a:lnTo>
                <a:lnTo>
                  <a:pt x="25355" y="31581"/>
                </a:lnTo>
                <a:lnTo>
                  <a:pt x="25496" y="31581"/>
                </a:lnTo>
                <a:lnTo>
                  <a:pt x="25636" y="31477"/>
                </a:lnTo>
                <a:lnTo>
                  <a:pt x="25847" y="31477"/>
                </a:lnTo>
                <a:lnTo>
                  <a:pt x="25917" y="31477"/>
                </a:lnTo>
                <a:lnTo>
                  <a:pt x="25987" y="31374"/>
                </a:lnTo>
                <a:lnTo>
                  <a:pt x="26022" y="31270"/>
                </a:lnTo>
                <a:lnTo>
                  <a:pt x="25987" y="31166"/>
                </a:lnTo>
                <a:lnTo>
                  <a:pt x="25847" y="30959"/>
                </a:lnTo>
                <a:lnTo>
                  <a:pt x="25706" y="30855"/>
                </a:lnTo>
                <a:lnTo>
                  <a:pt x="25566" y="30855"/>
                </a:lnTo>
                <a:lnTo>
                  <a:pt x="25425" y="30855"/>
                </a:lnTo>
                <a:lnTo>
                  <a:pt x="25355" y="30959"/>
                </a:lnTo>
                <a:lnTo>
                  <a:pt x="25215" y="30959"/>
                </a:lnTo>
                <a:lnTo>
                  <a:pt x="25109" y="30959"/>
                </a:lnTo>
                <a:lnTo>
                  <a:pt x="25039" y="30855"/>
                </a:lnTo>
                <a:lnTo>
                  <a:pt x="24969" y="30700"/>
                </a:lnTo>
                <a:lnTo>
                  <a:pt x="24828" y="30492"/>
                </a:lnTo>
                <a:lnTo>
                  <a:pt x="24688" y="30388"/>
                </a:lnTo>
                <a:lnTo>
                  <a:pt x="24547" y="30285"/>
                </a:lnTo>
                <a:lnTo>
                  <a:pt x="24407" y="30285"/>
                </a:lnTo>
                <a:lnTo>
                  <a:pt x="24337" y="30388"/>
                </a:lnTo>
                <a:lnTo>
                  <a:pt x="24231" y="30285"/>
                </a:lnTo>
                <a:lnTo>
                  <a:pt x="24091" y="30285"/>
                </a:lnTo>
                <a:lnTo>
                  <a:pt x="23950" y="30077"/>
                </a:lnTo>
                <a:lnTo>
                  <a:pt x="23810" y="29974"/>
                </a:lnTo>
                <a:lnTo>
                  <a:pt x="23669" y="29974"/>
                </a:lnTo>
                <a:lnTo>
                  <a:pt x="23599" y="29974"/>
                </a:lnTo>
                <a:lnTo>
                  <a:pt x="23459" y="30077"/>
                </a:lnTo>
                <a:lnTo>
                  <a:pt x="23424" y="30285"/>
                </a:lnTo>
                <a:lnTo>
                  <a:pt x="23353" y="30492"/>
                </a:lnTo>
                <a:lnTo>
                  <a:pt x="23353" y="30596"/>
                </a:lnTo>
                <a:lnTo>
                  <a:pt x="23213" y="30700"/>
                </a:lnTo>
                <a:lnTo>
                  <a:pt x="23143" y="30700"/>
                </a:lnTo>
                <a:lnTo>
                  <a:pt x="23072" y="30700"/>
                </a:lnTo>
                <a:lnTo>
                  <a:pt x="23002" y="30751"/>
                </a:lnTo>
                <a:lnTo>
                  <a:pt x="23002" y="30855"/>
                </a:lnTo>
                <a:lnTo>
                  <a:pt x="23002" y="30959"/>
                </a:lnTo>
                <a:lnTo>
                  <a:pt x="23002" y="31166"/>
                </a:lnTo>
                <a:lnTo>
                  <a:pt x="23143" y="31477"/>
                </a:lnTo>
                <a:lnTo>
                  <a:pt x="23283" y="31685"/>
                </a:lnTo>
                <a:lnTo>
                  <a:pt x="23424" y="31892"/>
                </a:lnTo>
                <a:lnTo>
                  <a:pt x="23529" y="31944"/>
                </a:lnTo>
                <a:lnTo>
                  <a:pt x="23599" y="32048"/>
                </a:lnTo>
                <a:lnTo>
                  <a:pt x="23599" y="32152"/>
                </a:lnTo>
                <a:lnTo>
                  <a:pt x="23529" y="32255"/>
                </a:lnTo>
                <a:lnTo>
                  <a:pt x="23459" y="32359"/>
                </a:lnTo>
                <a:lnTo>
                  <a:pt x="23459" y="32463"/>
                </a:lnTo>
                <a:lnTo>
                  <a:pt x="23459" y="32566"/>
                </a:lnTo>
                <a:lnTo>
                  <a:pt x="23529" y="32774"/>
                </a:lnTo>
                <a:lnTo>
                  <a:pt x="23599" y="32981"/>
                </a:lnTo>
                <a:lnTo>
                  <a:pt x="23599" y="33085"/>
                </a:lnTo>
                <a:lnTo>
                  <a:pt x="23529" y="33085"/>
                </a:lnTo>
                <a:lnTo>
                  <a:pt x="23283" y="33085"/>
                </a:lnTo>
                <a:lnTo>
                  <a:pt x="22862" y="32981"/>
                </a:lnTo>
                <a:lnTo>
                  <a:pt x="22405" y="32981"/>
                </a:lnTo>
                <a:lnTo>
                  <a:pt x="21773" y="33241"/>
                </a:lnTo>
                <a:lnTo>
                  <a:pt x="21176" y="33759"/>
                </a:lnTo>
                <a:lnTo>
                  <a:pt x="20579" y="34382"/>
                </a:lnTo>
                <a:lnTo>
                  <a:pt x="19982" y="34952"/>
                </a:lnTo>
                <a:lnTo>
                  <a:pt x="19490" y="35159"/>
                </a:lnTo>
                <a:lnTo>
                  <a:pt x="19209" y="35056"/>
                </a:lnTo>
                <a:lnTo>
                  <a:pt x="19034" y="35056"/>
                </a:lnTo>
                <a:lnTo>
                  <a:pt x="18893" y="34952"/>
                </a:lnTo>
                <a:lnTo>
                  <a:pt x="18823" y="34848"/>
                </a:lnTo>
                <a:lnTo>
                  <a:pt x="18823" y="34745"/>
                </a:lnTo>
                <a:lnTo>
                  <a:pt x="18893" y="34641"/>
                </a:lnTo>
                <a:lnTo>
                  <a:pt x="19034" y="34537"/>
                </a:lnTo>
                <a:lnTo>
                  <a:pt x="19174" y="34433"/>
                </a:lnTo>
                <a:lnTo>
                  <a:pt x="19350" y="34382"/>
                </a:lnTo>
                <a:lnTo>
                  <a:pt x="19490" y="34278"/>
                </a:lnTo>
                <a:lnTo>
                  <a:pt x="19561" y="34174"/>
                </a:lnTo>
                <a:lnTo>
                  <a:pt x="19631" y="33967"/>
                </a:lnTo>
                <a:lnTo>
                  <a:pt x="19631" y="33863"/>
                </a:lnTo>
                <a:lnTo>
                  <a:pt x="19561" y="33863"/>
                </a:lnTo>
                <a:lnTo>
                  <a:pt x="19420" y="33759"/>
                </a:lnTo>
                <a:lnTo>
                  <a:pt x="19209" y="33656"/>
                </a:lnTo>
                <a:lnTo>
                  <a:pt x="19174" y="33552"/>
                </a:lnTo>
                <a:lnTo>
                  <a:pt x="19104" y="33344"/>
                </a:lnTo>
                <a:lnTo>
                  <a:pt x="19104" y="33189"/>
                </a:lnTo>
                <a:lnTo>
                  <a:pt x="19209" y="32878"/>
                </a:lnTo>
                <a:lnTo>
                  <a:pt x="19350" y="32463"/>
                </a:lnTo>
                <a:lnTo>
                  <a:pt x="19490" y="32255"/>
                </a:lnTo>
                <a:lnTo>
                  <a:pt x="19490" y="32048"/>
                </a:lnTo>
                <a:lnTo>
                  <a:pt x="19561" y="31892"/>
                </a:lnTo>
                <a:lnTo>
                  <a:pt x="19561" y="31685"/>
                </a:lnTo>
                <a:lnTo>
                  <a:pt x="19561" y="31477"/>
                </a:lnTo>
                <a:lnTo>
                  <a:pt x="19631" y="31374"/>
                </a:lnTo>
                <a:lnTo>
                  <a:pt x="19701" y="31166"/>
                </a:lnTo>
                <a:lnTo>
                  <a:pt x="19841" y="30855"/>
                </a:lnTo>
                <a:lnTo>
                  <a:pt x="20228" y="30492"/>
                </a:lnTo>
                <a:lnTo>
                  <a:pt x="20649" y="30388"/>
                </a:lnTo>
                <a:lnTo>
                  <a:pt x="21035" y="30596"/>
                </a:lnTo>
                <a:lnTo>
                  <a:pt x="21246" y="30700"/>
                </a:lnTo>
                <a:lnTo>
                  <a:pt x="21387" y="30596"/>
                </a:lnTo>
                <a:lnTo>
                  <a:pt x="21457" y="30596"/>
                </a:lnTo>
                <a:lnTo>
                  <a:pt x="21527" y="30492"/>
                </a:lnTo>
                <a:lnTo>
                  <a:pt x="21527" y="30285"/>
                </a:lnTo>
                <a:lnTo>
                  <a:pt x="21457" y="30181"/>
                </a:lnTo>
                <a:lnTo>
                  <a:pt x="21387" y="30077"/>
                </a:lnTo>
                <a:lnTo>
                  <a:pt x="21246" y="29974"/>
                </a:lnTo>
                <a:lnTo>
                  <a:pt x="21035" y="29870"/>
                </a:lnTo>
                <a:lnTo>
                  <a:pt x="20860" y="29870"/>
                </a:lnTo>
                <a:lnTo>
                  <a:pt x="20719" y="29766"/>
                </a:lnTo>
                <a:lnTo>
                  <a:pt x="20649" y="29662"/>
                </a:lnTo>
                <a:lnTo>
                  <a:pt x="20579" y="29559"/>
                </a:lnTo>
                <a:lnTo>
                  <a:pt x="20509" y="29455"/>
                </a:lnTo>
                <a:lnTo>
                  <a:pt x="20509" y="29455"/>
                </a:lnTo>
                <a:lnTo>
                  <a:pt x="20509" y="29403"/>
                </a:lnTo>
                <a:lnTo>
                  <a:pt x="20438" y="29403"/>
                </a:lnTo>
                <a:lnTo>
                  <a:pt x="20298" y="29455"/>
                </a:lnTo>
                <a:lnTo>
                  <a:pt x="20087" y="29662"/>
                </a:lnTo>
                <a:lnTo>
                  <a:pt x="19912" y="29974"/>
                </a:lnTo>
                <a:lnTo>
                  <a:pt x="19701" y="30181"/>
                </a:lnTo>
                <a:lnTo>
                  <a:pt x="19490" y="30388"/>
                </a:lnTo>
                <a:lnTo>
                  <a:pt x="19280" y="30492"/>
                </a:lnTo>
                <a:lnTo>
                  <a:pt x="19174" y="30596"/>
                </a:lnTo>
                <a:lnTo>
                  <a:pt x="19104" y="30700"/>
                </a:lnTo>
                <a:lnTo>
                  <a:pt x="19034" y="30855"/>
                </a:lnTo>
                <a:lnTo>
                  <a:pt x="18964" y="31063"/>
                </a:lnTo>
                <a:lnTo>
                  <a:pt x="18823" y="31270"/>
                </a:lnTo>
                <a:lnTo>
                  <a:pt x="18683" y="31581"/>
                </a:lnTo>
                <a:lnTo>
                  <a:pt x="18542" y="31789"/>
                </a:lnTo>
                <a:lnTo>
                  <a:pt x="18331" y="31944"/>
                </a:lnTo>
                <a:lnTo>
                  <a:pt x="18226" y="32152"/>
                </a:lnTo>
                <a:lnTo>
                  <a:pt x="18086" y="32359"/>
                </a:lnTo>
                <a:lnTo>
                  <a:pt x="17945" y="32566"/>
                </a:lnTo>
                <a:lnTo>
                  <a:pt x="17945" y="32878"/>
                </a:lnTo>
                <a:lnTo>
                  <a:pt x="17875" y="33189"/>
                </a:lnTo>
                <a:lnTo>
                  <a:pt x="17734" y="33448"/>
                </a:lnTo>
                <a:lnTo>
                  <a:pt x="17524" y="33759"/>
                </a:lnTo>
                <a:lnTo>
                  <a:pt x="17348" y="33863"/>
                </a:lnTo>
                <a:lnTo>
                  <a:pt x="17137" y="33863"/>
                </a:lnTo>
                <a:lnTo>
                  <a:pt x="16997" y="33967"/>
                </a:lnTo>
                <a:lnTo>
                  <a:pt x="16856" y="34070"/>
                </a:lnTo>
                <a:lnTo>
                  <a:pt x="16646" y="34174"/>
                </a:lnTo>
                <a:lnTo>
                  <a:pt x="16540" y="34382"/>
                </a:lnTo>
                <a:lnTo>
                  <a:pt x="16330" y="34537"/>
                </a:lnTo>
                <a:lnTo>
                  <a:pt x="16259" y="34848"/>
                </a:lnTo>
                <a:lnTo>
                  <a:pt x="16189" y="34952"/>
                </a:lnTo>
                <a:lnTo>
                  <a:pt x="16189" y="35159"/>
                </a:lnTo>
                <a:lnTo>
                  <a:pt x="16189" y="35263"/>
                </a:lnTo>
                <a:lnTo>
                  <a:pt x="16330" y="35263"/>
                </a:lnTo>
                <a:lnTo>
                  <a:pt x="16470" y="35367"/>
                </a:lnTo>
                <a:lnTo>
                  <a:pt x="16646" y="35471"/>
                </a:lnTo>
                <a:lnTo>
                  <a:pt x="16786" y="35471"/>
                </a:lnTo>
                <a:lnTo>
                  <a:pt x="16997" y="35574"/>
                </a:lnTo>
                <a:lnTo>
                  <a:pt x="17067" y="35678"/>
                </a:lnTo>
                <a:lnTo>
                  <a:pt x="17137" y="35834"/>
                </a:lnTo>
                <a:lnTo>
                  <a:pt x="17067" y="36145"/>
                </a:lnTo>
                <a:lnTo>
                  <a:pt x="16927" y="36352"/>
                </a:lnTo>
                <a:lnTo>
                  <a:pt x="16716" y="36560"/>
                </a:lnTo>
                <a:lnTo>
                  <a:pt x="16540" y="36767"/>
                </a:lnTo>
                <a:lnTo>
                  <a:pt x="16400" y="36767"/>
                </a:lnTo>
                <a:lnTo>
                  <a:pt x="16330" y="36974"/>
                </a:lnTo>
                <a:lnTo>
                  <a:pt x="16330" y="37026"/>
                </a:lnTo>
                <a:lnTo>
                  <a:pt x="16330" y="37337"/>
                </a:lnTo>
                <a:lnTo>
                  <a:pt x="16259" y="37545"/>
                </a:lnTo>
                <a:lnTo>
                  <a:pt x="16259" y="37752"/>
                </a:lnTo>
                <a:lnTo>
                  <a:pt x="16189" y="37856"/>
                </a:lnTo>
                <a:lnTo>
                  <a:pt x="16049" y="37960"/>
                </a:lnTo>
                <a:lnTo>
                  <a:pt x="15908" y="38063"/>
                </a:lnTo>
                <a:lnTo>
                  <a:pt x="15838" y="38063"/>
                </a:lnTo>
                <a:lnTo>
                  <a:pt x="15733" y="38167"/>
                </a:lnTo>
                <a:lnTo>
                  <a:pt x="15662" y="38167"/>
                </a:lnTo>
                <a:lnTo>
                  <a:pt x="15522" y="38167"/>
                </a:lnTo>
                <a:lnTo>
                  <a:pt x="15381" y="38323"/>
                </a:lnTo>
                <a:lnTo>
                  <a:pt x="15171" y="38426"/>
                </a:lnTo>
                <a:lnTo>
                  <a:pt x="14714" y="39049"/>
                </a:lnTo>
                <a:lnTo>
                  <a:pt x="14293" y="39464"/>
                </a:lnTo>
                <a:lnTo>
                  <a:pt x="13906" y="39723"/>
                </a:lnTo>
                <a:lnTo>
                  <a:pt x="13766" y="39723"/>
                </a:lnTo>
                <a:lnTo>
                  <a:pt x="13696" y="39827"/>
                </a:lnTo>
                <a:lnTo>
                  <a:pt x="13625" y="40034"/>
                </a:lnTo>
                <a:lnTo>
                  <a:pt x="13625" y="40242"/>
                </a:lnTo>
                <a:lnTo>
                  <a:pt x="13555" y="40449"/>
                </a:lnTo>
                <a:lnTo>
                  <a:pt x="13485" y="40553"/>
                </a:lnTo>
                <a:lnTo>
                  <a:pt x="13415" y="40656"/>
                </a:lnTo>
                <a:lnTo>
                  <a:pt x="13099" y="40812"/>
                </a:lnTo>
                <a:lnTo>
                  <a:pt x="12537" y="41123"/>
                </a:lnTo>
                <a:lnTo>
                  <a:pt x="12010" y="41642"/>
                </a:lnTo>
                <a:lnTo>
                  <a:pt x="11518" y="42005"/>
                </a:lnTo>
                <a:lnTo>
                  <a:pt x="11273" y="42420"/>
                </a:lnTo>
                <a:lnTo>
                  <a:pt x="11202" y="42627"/>
                </a:lnTo>
                <a:lnTo>
                  <a:pt x="11202" y="42834"/>
                </a:lnTo>
                <a:lnTo>
                  <a:pt x="11132" y="43042"/>
                </a:lnTo>
                <a:lnTo>
                  <a:pt x="11062" y="43146"/>
                </a:lnTo>
                <a:lnTo>
                  <a:pt x="10992" y="43301"/>
                </a:lnTo>
                <a:lnTo>
                  <a:pt x="10781" y="43405"/>
                </a:lnTo>
                <a:lnTo>
                  <a:pt x="10535" y="43509"/>
                </a:lnTo>
                <a:lnTo>
                  <a:pt x="10254" y="43612"/>
                </a:lnTo>
                <a:lnTo>
                  <a:pt x="9973" y="43716"/>
                </a:lnTo>
                <a:lnTo>
                  <a:pt x="9833" y="43923"/>
                </a:lnTo>
                <a:lnTo>
                  <a:pt x="9727" y="44027"/>
                </a:lnTo>
                <a:lnTo>
                  <a:pt x="9587" y="44131"/>
                </a:lnTo>
                <a:lnTo>
                  <a:pt x="9517" y="44131"/>
                </a:lnTo>
                <a:lnTo>
                  <a:pt x="9376" y="44131"/>
                </a:lnTo>
                <a:lnTo>
                  <a:pt x="9165" y="44027"/>
                </a:lnTo>
                <a:lnTo>
                  <a:pt x="8990" y="44027"/>
                </a:lnTo>
                <a:lnTo>
                  <a:pt x="8779" y="44131"/>
                </a:lnTo>
                <a:lnTo>
                  <a:pt x="8639" y="44235"/>
                </a:lnTo>
                <a:lnTo>
                  <a:pt x="8498" y="44442"/>
                </a:lnTo>
                <a:lnTo>
                  <a:pt x="8358" y="44494"/>
                </a:lnTo>
                <a:lnTo>
                  <a:pt x="8217" y="44701"/>
                </a:lnTo>
                <a:lnTo>
                  <a:pt x="8112" y="44805"/>
                </a:lnTo>
                <a:lnTo>
                  <a:pt x="7901" y="44805"/>
                </a:lnTo>
                <a:lnTo>
                  <a:pt x="7761" y="44805"/>
                </a:lnTo>
                <a:lnTo>
                  <a:pt x="7690" y="44701"/>
                </a:lnTo>
                <a:lnTo>
                  <a:pt x="7550" y="44494"/>
                </a:lnTo>
                <a:lnTo>
                  <a:pt x="7410" y="44442"/>
                </a:lnTo>
                <a:lnTo>
                  <a:pt x="7339" y="44442"/>
                </a:lnTo>
                <a:lnTo>
                  <a:pt x="7304" y="44494"/>
                </a:lnTo>
                <a:lnTo>
                  <a:pt x="7234" y="44701"/>
                </a:lnTo>
                <a:lnTo>
                  <a:pt x="7093" y="45116"/>
                </a:lnTo>
                <a:lnTo>
                  <a:pt x="6742" y="45427"/>
                </a:lnTo>
                <a:lnTo>
                  <a:pt x="6426" y="45687"/>
                </a:lnTo>
                <a:lnTo>
                  <a:pt x="6005" y="45894"/>
                </a:lnTo>
                <a:lnTo>
                  <a:pt x="5794" y="45894"/>
                </a:lnTo>
                <a:lnTo>
                  <a:pt x="5864" y="45635"/>
                </a:lnTo>
                <a:lnTo>
                  <a:pt x="6075" y="45116"/>
                </a:lnTo>
                <a:lnTo>
                  <a:pt x="6426" y="44598"/>
                </a:lnTo>
                <a:lnTo>
                  <a:pt x="6672" y="44027"/>
                </a:lnTo>
                <a:lnTo>
                  <a:pt x="6883" y="43716"/>
                </a:lnTo>
                <a:lnTo>
                  <a:pt x="7234" y="43612"/>
                </a:lnTo>
                <a:lnTo>
                  <a:pt x="7620" y="43612"/>
                </a:lnTo>
                <a:lnTo>
                  <a:pt x="8042" y="43716"/>
                </a:lnTo>
                <a:lnTo>
                  <a:pt x="8358" y="43820"/>
                </a:lnTo>
                <a:lnTo>
                  <a:pt x="8498" y="43716"/>
                </a:lnTo>
                <a:lnTo>
                  <a:pt x="8709" y="43301"/>
                </a:lnTo>
                <a:lnTo>
                  <a:pt x="9095" y="42834"/>
                </a:lnTo>
                <a:lnTo>
                  <a:pt x="9587" y="42108"/>
                </a:lnTo>
                <a:lnTo>
                  <a:pt x="10043" y="41642"/>
                </a:lnTo>
                <a:lnTo>
                  <a:pt x="10535" y="41434"/>
                </a:lnTo>
                <a:lnTo>
                  <a:pt x="10992" y="41019"/>
                </a:lnTo>
                <a:lnTo>
                  <a:pt x="11343" y="40449"/>
                </a:lnTo>
                <a:lnTo>
                  <a:pt x="11659" y="39827"/>
                </a:lnTo>
                <a:lnTo>
                  <a:pt x="11940" y="39515"/>
                </a:lnTo>
                <a:lnTo>
                  <a:pt x="12151" y="39256"/>
                </a:lnTo>
                <a:lnTo>
                  <a:pt x="12151" y="38841"/>
                </a:lnTo>
                <a:lnTo>
                  <a:pt x="12080" y="38167"/>
                </a:lnTo>
                <a:lnTo>
                  <a:pt x="12151" y="37441"/>
                </a:lnTo>
                <a:lnTo>
                  <a:pt x="12396" y="36767"/>
                </a:lnTo>
                <a:lnTo>
                  <a:pt x="12467" y="36560"/>
                </a:lnTo>
                <a:lnTo>
                  <a:pt x="12607" y="36352"/>
                </a:lnTo>
                <a:lnTo>
                  <a:pt x="12748" y="36145"/>
                </a:lnTo>
                <a:lnTo>
                  <a:pt x="12818" y="35937"/>
                </a:lnTo>
                <a:lnTo>
                  <a:pt x="12818" y="35834"/>
                </a:lnTo>
                <a:lnTo>
                  <a:pt x="12818" y="35730"/>
                </a:lnTo>
                <a:lnTo>
                  <a:pt x="12818" y="35730"/>
                </a:lnTo>
                <a:lnTo>
                  <a:pt x="12677" y="35730"/>
                </a:lnTo>
                <a:lnTo>
                  <a:pt x="12537" y="35834"/>
                </a:lnTo>
                <a:lnTo>
                  <a:pt x="12361" y="35937"/>
                </a:lnTo>
                <a:lnTo>
                  <a:pt x="11799" y="36248"/>
                </a:lnTo>
                <a:lnTo>
                  <a:pt x="11413" y="36248"/>
                </a:lnTo>
                <a:lnTo>
                  <a:pt x="11202" y="36041"/>
                </a:lnTo>
                <a:lnTo>
                  <a:pt x="11062" y="35730"/>
                </a:lnTo>
                <a:lnTo>
                  <a:pt x="11062" y="35574"/>
                </a:lnTo>
                <a:lnTo>
                  <a:pt x="10992" y="35574"/>
                </a:lnTo>
                <a:lnTo>
                  <a:pt x="10921" y="35574"/>
                </a:lnTo>
                <a:lnTo>
                  <a:pt x="10781" y="35730"/>
                </a:lnTo>
                <a:lnTo>
                  <a:pt x="10711" y="35834"/>
                </a:lnTo>
                <a:lnTo>
                  <a:pt x="10676" y="36145"/>
                </a:lnTo>
                <a:lnTo>
                  <a:pt x="10605" y="36352"/>
                </a:lnTo>
                <a:lnTo>
                  <a:pt x="10605" y="36663"/>
                </a:lnTo>
                <a:lnTo>
                  <a:pt x="10605" y="36871"/>
                </a:lnTo>
                <a:lnTo>
                  <a:pt x="10535" y="37026"/>
                </a:lnTo>
                <a:lnTo>
                  <a:pt x="10465" y="37026"/>
                </a:lnTo>
                <a:lnTo>
                  <a:pt x="10395" y="37026"/>
                </a:lnTo>
                <a:lnTo>
                  <a:pt x="10254" y="36871"/>
                </a:lnTo>
                <a:lnTo>
                  <a:pt x="10043" y="36663"/>
                </a:lnTo>
                <a:lnTo>
                  <a:pt x="9833" y="36248"/>
                </a:lnTo>
                <a:lnTo>
                  <a:pt x="9376" y="35730"/>
                </a:lnTo>
                <a:lnTo>
                  <a:pt x="8849" y="35678"/>
                </a:lnTo>
                <a:lnTo>
                  <a:pt x="8428" y="35730"/>
                </a:lnTo>
                <a:lnTo>
                  <a:pt x="8217" y="36041"/>
                </a:lnTo>
                <a:lnTo>
                  <a:pt x="8042" y="36352"/>
                </a:lnTo>
                <a:lnTo>
                  <a:pt x="7690" y="36560"/>
                </a:lnTo>
                <a:lnTo>
                  <a:pt x="7339" y="36560"/>
                </a:lnTo>
                <a:lnTo>
                  <a:pt x="7023" y="36560"/>
                </a:lnTo>
                <a:lnTo>
                  <a:pt x="6953" y="36352"/>
                </a:lnTo>
                <a:lnTo>
                  <a:pt x="6953" y="35834"/>
                </a:lnTo>
                <a:lnTo>
                  <a:pt x="6883" y="35367"/>
                </a:lnTo>
                <a:lnTo>
                  <a:pt x="6883" y="34952"/>
                </a:lnTo>
                <a:lnTo>
                  <a:pt x="7023" y="34537"/>
                </a:lnTo>
                <a:lnTo>
                  <a:pt x="7164" y="34174"/>
                </a:lnTo>
                <a:lnTo>
                  <a:pt x="7023" y="33656"/>
                </a:lnTo>
                <a:lnTo>
                  <a:pt x="6812" y="33085"/>
                </a:lnTo>
                <a:lnTo>
                  <a:pt x="6532" y="32566"/>
                </a:lnTo>
                <a:lnTo>
                  <a:pt x="6461" y="32566"/>
                </a:lnTo>
                <a:lnTo>
                  <a:pt x="6426" y="32566"/>
                </a:lnTo>
                <a:lnTo>
                  <a:pt x="6426" y="32566"/>
                </a:lnTo>
                <a:lnTo>
                  <a:pt x="6356" y="32774"/>
                </a:lnTo>
                <a:lnTo>
                  <a:pt x="6356" y="32878"/>
                </a:lnTo>
                <a:lnTo>
                  <a:pt x="6286" y="33085"/>
                </a:lnTo>
                <a:lnTo>
                  <a:pt x="6215" y="33189"/>
                </a:lnTo>
                <a:lnTo>
                  <a:pt x="6145" y="33241"/>
                </a:lnTo>
                <a:lnTo>
                  <a:pt x="5935" y="33344"/>
                </a:lnTo>
                <a:lnTo>
                  <a:pt x="5583" y="33448"/>
                </a:lnTo>
                <a:lnTo>
                  <a:pt x="5197" y="33656"/>
                </a:lnTo>
                <a:lnTo>
                  <a:pt x="4846" y="33863"/>
                </a:lnTo>
                <a:lnTo>
                  <a:pt x="4600" y="33656"/>
                </a:lnTo>
                <a:lnTo>
                  <a:pt x="4249" y="33189"/>
                </a:lnTo>
                <a:lnTo>
                  <a:pt x="3898" y="32463"/>
                </a:lnTo>
                <a:lnTo>
                  <a:pt x="3511" y="31892"/>
                </a:lnTo>
                <a:lnTo>
                  <a:pt x="3090" y="31581"/>
                </a:lnTo>
                <a:lnTo>
                  <a:pt x="2985" y="31477"/>
                </a:lnTo>
                <a:lnTo>
                  <a:pt x="3055" y="31063"/>
                </a:lnTo>
                <a:lnTo>
                  <a:pt x="3230" y="30700"/>
                </a:lnTo>
                <a:lnTo>
                  <a:pt x="3301" y="30285"/>
                </a:lnTo>
                <a:lnTo>
                  <a:pt x="3160" y="29974"/>
                </a:lnTo>
                <a:lnTo>
                  <a:pt x="3055" y="29766"/>
                </a:lnTo>
                <a:lnTo>
                  <a:pt x="2914" y="29766"/>
                </a:lnTo>
                <a:lnTo>
                  <a:pt x="2844" y="29766"/>
                </a:lnTo>
                <a:lnTo>
                  <a:pt x="2774" y="29662"/>
                </a:lnTo>
                <a:lnTo>
                  <a:pt x="2704" y="29662"/>
                </a:lnTo>
                <a:lnTo>
                  <a:pt x="2633" y="29662"/>
                </a:lnTo>
                <a:lnTo>
                  <a:pt x="2563" y="29662"/>
                </a:lnTo>
                <a:lnTo>
                  <a:pt x="2493" y="29559"/>
                </a:lnTo>
                <a:lnTo>
                  <a:pt x="2352" y="29455"/>
                </a:lnTo>
                <a:lnTo>
                  <a:pt x="2212" y="29196"/>
                </a:lnTo>
                <a:lnTo>
                  <a:pt x="2107" y="28885"/>
                </a:lnTo>
                <a:lnTo>
                  <a:pt x="1966" y="28573"/>
                </a:lnTo>
                <a:lnTo>
                  <a:pt x="1896" y="28366"/>
                </a:lnTo>
                <a:lnTo>
                  <a:pt x="1896" y="28262"/>
                </a:lnTo>
                <a:lnTo>
                  <a:pt x="1896" y="28210"/>
                </a:lnTo>
                <a:lnTo>
                  <a:pt x="1966" y="28210"/>
                </a:lnTo>
                <a:lnTo>
                  <a:pt x="2036" y="28210"/>
                </a:lnTo>
                <a:lnTo>
                  <a:pt x="2107" y="28107"/>
                </a:lnTo>
                <a:lnTo>
                  <a:pt x="2177" y="28107"/>
                </a:lnTo>
                <a:lnTo>
                  <a:pt x="2282" y="28107"/>
                </a:lnTo>
                <a:lnTo>
                  <a:pt x="2423" y="28003"/>
                </a:lnTo>
                <a:lnTo>
                  <a:pt x="2493" y="27796"/>
                </a:lnTo>
                <a:lnTo>
                  <a:pt x="2563" y="27588"/>
                </a:lnTo>
                <a:lnTo>
                  <a:pt x="2633" y="27381"/>
                </a:lnTo>
                <a:lnTo>
                  <a:pt x="2914" y="26707"/>
                </a:lnTo>
                <a:lnTo>
                  <a:pt x="3160" y="26499"/>
                </a:lnTo>
                <a:lnTo>
                  <a:pt x="3511" y="26395"/>
                </a:lnTo>
                <a:lnTo>
                  <a:pt x="3792" y="26292"/>
                </a:lnTo>
                <a:lnTo>
                  <a:pt x="3863" y="26084"/>
                </a:lnTo>
                <a:lnTo>
                  <a:pt x="3863" y="25669"/>
                </a:lnTo>
                <a:lnTo>
                  <a:pt x="3863" y="25203"/>
                </a:lnTo>
                <a:lnTo>
                  <a:pt x="3863" y="24684"/>
                </a:lnTo>
                <a:lnTo>
                  <a:pt x="4038" y="24425"/>
                </a:lnTo>
                <a:lnTo>
                  <a:pt x="4319" y="24321"/>
                </a:lnTo>
                <a:lnTo>
                  <a:pt x="4741" y="24477"/>
                </a:lnTo>
                <a:lnTo>
                  <a:pt x="5127" y="24788"/>
                </a:lnTo>
                <a:lnTo>
                  <a:pt x="5478" y="25099"/>
                </a:lnTo>
                <a:lnTo>
                  <a:pt x="5794" y="24891"/>
                </a:lnTo>
                <a:lnTo>
                  <a:pt x="5935" y="24684"/>
                </a:lnTo>
                <a:lnTo>
                  <a:pt x="6075" y="24425"/>
                </a:lnTo>
                <a:lnTo>
                  <a:pt x="6145" y="24217"/>
                </a:lnTo>
                <a:lnTo>
                  <a:pt x="6215" y="24010"/>
                </a:lnTo>
                <a:lnTo>
                  <a:pt x="6215" y="23802"/>
                </a:lnTo>
                <a:lnTo>
                  <a:pt x="6286" y="23595"/>
                </a:lnTo>
                <a:lnTo>
                  <a:pt x="6356" y="23491"/>
                </a:lnTo>
                <a:lnTo>
                  <a:pt x="6426" y="23491"/>
                </a:lnTo>
                <a:lnTo>
                  <a:pt x="6812" y="23595"/>
                </a:lnTo>
                <a:lnTo>
                  <a:pt x="7304" y="23595"/>
                </a:lnTo>
                <a:lnTo>
                  <a:pt x="7901" y="23284"/>
                </a:lnTo>
                <a:lnTo>
                  <a:pt x="8147" y="22817"/>
                </a:lnTo>
                <a:lnTo>
                  <a:pt x="8147" y="22091"/>
                </a:lnTo>
                <a:lnTo>
                  <a:pt x="7971" y="21521"/>
                </a:lnTo>
                <a:lnTo>
                  <a:pt x="7761" y="21002"/>
                </a:lnTo>
                <a:lnTo>
                  <a:pt x="7690" y="20898"/>
                </a:lnTo>
                <a:lnTo>
                  <a:pt x="7690" y="20795"/>
                </a:lnTo>
                <a:lnTo>
                  <a:pt x="7761" y="20691"/>
                </a:lnTo>
                <a:lnTo>
                  <a:pt x="7901" y="20639"/>
                </a:lnTo>
                <a:lnTo>
                  <a:pt x="7971" y="20535"/>
                </a:lnTo>
                <a:lnTo>
                  <a:pt x="8112" y="20535"/>
                </a:lnTo>
                <a:lnTo>
                  <a:pt x="8147" y="20432"/>
                </a:lnTo>
                <a:lnTo>
                  <a:pt x="8217" y="20328"/>
                </a:lnTo>
                <a:lnTo>
                  <a:pt x="8217" y="20121"/>
                </a:lnTo>
                <a:lnTo>
                  <a:pt x="8217" y="20017"/>
                </a:lnTo>
                <a:lnTo>
                  <a:pt x="8112" y="19809"/>
                </a:lnTo>
                <a:lnTo>
                  <a:pt x="7690" y="19498"/>
                </a:lnTo>
                <a:lnTo>
                  <a:pt x="7164" y="19706"/>
                </a:lnTo>
                <a:lnTo>
                  <a:pt x="6672" y="20017"/>
                </a:lnTo>
                <a:lnTo>
                  <a:pt x="6286" y="20535"/>
                </a:lnTo>
                <a:lnTo>
                  <a:pt x="6005" y="20898"/>
                </a:lnTo>
                <a:lnTo>
                  <a:pt x="5864" y="21002"/>
                </a:lnTo>
                <a:lnTo>
                  <a:pt x="5724" y="21106"/>
                </a:lnTo>
                <a:lnTo>
                  <a:pt x="5548" y="21002"/>
                </a:lnTo>
                <a:lnTo>
                  <a:pt x="5408" y="20898"/>
                </a:lnTo>
                <a:lnTo>
                  <a:pt x="5267" y="20795"/>
                </a:lnTo>
                <a:lnTo>
                  <a:pt x="5057" y="20691"/>
                </a:lnTo>
                <a:lnTo>
                  <a:pt x="4916" y="20691"/>
                </a:lnTo>
                <a:lnTo>
                  <a:pt x="4600" y="20691"/>
                </a:lnTo>
                <a:lnTo>
                  <a:pt x="4038" y="20795"/>
                </a:lnTo>
                <a:lnTo>
                  <a:pt x="3441" y="20898"/>
                </a:lnTo>
                <a:lnTo>
                  <a:pt x="2914" y="20898"/>
                </a:lnTo>
                <a:lnTo>
                  <a:pt x="2423" y="20691"/>
                </a:lnTo>
                <a:lnTo>
                  <a:pt x="2177" y="20535"/>
                </a:lnTo>
                <a:lnTo>
                  <a:pt x="2036" y="20224"/>
                </a:lnTo>
                <a:lnTo>
                  <a:pt x="1896" y="20017"/>
                </a:lnTo>
                <a:lnTo>
                  <a:pt x="1826" y="19809"/>
                </a:lnTo>
                <a:lnTo>
                  <a:pt x="1755" y="19602"/>
                </a:lnTo>
                <a:lnTo>
                  <a:pt x="1685" y="19498"/>
                </a:lnTo>
                <a:lnTo>
                  <a:pt x="1474" y="19446"/>
                </a:lnTo>
                <a:lnTo>
                  <a:pt x="1404" y="19343"/>
                </a:lnTo>
                <a:lnTo>
                  <a:pt x="1404" y="19239"/>
                </a:lnTo>
                <a:lnTo>
                  <a:pt x="1474" y="19135"/>
                </a:lnTo>
                <a:lnTo>
                  <a:pt x="1545" y="19135"/>
                </a:lnTo>
                <a:lnTo>
                  <a:pt x="1615" y="18928"/>
                </a:lnTo>
                <a:lnTo>
                  <a:pt x="1755" y="18824"/>
                </a:lnTo>
                <a:lnTo>
                  <a:pt x="1826" y="18824"/>
                </a:lnTo>
                <a:lnTo>
                  <a:pt x="1896" y="18720"/>
                </a:lnTo>
                <a:lnTo>
                  <a:pt x="1826" y="18617"/>
                </a:lnTo>
                <a:lnTo>
                  <a:pt x="1685" y="18513"/>
                </a:lnTo>
                <a:lnTo>
                  <a:pt x="1334" y="18409"/>
                </a:lnTo>
                <a:lnTo>
                  <a:pt x="877" y="18305"/>
                </a:lnTo>
                <a:lnTo>
                  <a:pt x="421" y="18150"/>
                </a:lnTo>
                <a:lnTo>
                  <a:pt x="70" y="17839"/>
                </a:lnTo>
                <a:lnTo>
                  <a:pt x="0" y="17528"/>
                </a:lnTo>
                <a:lnTo>
                  <a:pt x="280" y="17216"/>
                </a:lnTo>
                <a:lnTo>
                  <a:pt x="667" y="16853"/>
                </a:lnTo>
                <a:lnTo>
                  <a:pt x="1158" y="16542"/>
                </a:lnTo>
                <a:lnTo>
                  <a:pt x="1615" y="16231"/>
                </a:lnTo>
                <a:lnTo>
                  <a:pt x="1826" y="16024"/>
                </a:lnTo>
                <a:lnTo>
                  <a:pt x="1966" y="16024"/>
                </a:lnTo>
                <a:lnTo>
                  <a:pt x="2177" y="16024"/>
                </a:lnTo>
                <a:lnTo>
                  <a:pt x="2282" y="16127"/>
                </a:lnTo>
                <a:lnTo>
                  <a:pt x="2423" y="16231"/>
                </a:lnTo>
                <a:lnTo>
                  <a:pt x="2493" y="16231"/>
                </a:lnTo>
                <a:lnTo>
                  <a:pt x="2563" y="16231"/>
                </a:lnTo>
                <a:lnTo>
                  <a:pt x="2633" y="16024"/>
                </a:lnTo>
                <a:lnTo>
                  <a:pt x="2633" y="15920"/>
                </a:lnTo>
                <a:lnTo>
                  <a:pt x="2633" y="15713"/>
                </a:lnTo>
                <a:lnTo>
                  <a:pt x="2633" y="15713"/>
                </a:lnTo>
                <a:lnTo>
                  <a:pt x="2633" y="15661"/>
                </a:lnTo>
                <a:lnTo>
                  <a:pt x="2704" y="15557"/>
                </a:lnTo>
                <a:lnTo>
                  <a:pt x="2704" y="15557"/>
                </a:lnTo>
                <a:lnTo>
                  <a:pt x="2774" y="15453"/>
                </a:lnTo>
                <a:lnTo>
                  <a:pt x="2914" y="15350"/>
                </a:lnTo>
                <a:lnTo>
                  <a:pt x="3055" y="15246"/>
                </a:lnTo>
                <a:lnTo>
                  <a:pt x="3301" y="15038"/>
                </a:lnTo>
                <a:lnTo>
                  <a:pt x="3898" y="14624"/>
                </a:lnTo>
                <a:lnTo>
                  <a:pt x="4389" y="14520"/>
                </a:lnTo>
                <a:lnTo>
                  <a:pt x="4670" y="14624"/>
                </a:lnTo>
                <a:lnTo>
                  <a:pt x="4776" y="14935"/>
                </a:lnTo>
                <a:lnTo>
                  <a:pt x="4741" y="15038"/>
                </a:lnTo>
                <a:lnTo>
                  <a:pt x="4741" y="15246"/>
                </a:lnTo>
                <a:lnTo>
                  <a:pt x="4670" y="15453"/>
                </a:lnTo>
                <a:lnTo>
                  <a:pt x="4600" y="15661"/>
                </a:lnTo>
                <a:lnTo>
                  <a:pt x="4600" y="15713"/>
                </a:lnTo>
                <a:lnTo>
                  <a:pt x="4600" y="15920"/>
                </a:lnTo>
                <a:lnTo>
                  <a:pt x="4600" y="16024"/>
                </a:lnTo>
                <a:lnTo>
                  <a:pt x="4670" y="16127"/>
                </a:lnTo>
                <a:lnTo>
                  <a:pt x="4776" y="16127"/>
                </a:lnTo>
                <a:lnTo>
                  <a:pt x="5127" y="16024"/>
                </a:lnTo>
                <a:lnTo>
                  <a:pt x="5583" y="15920"/>
                </a:lnTo>
                <a:lnTo>
                  <a:pt x="6005" y="16024"/>
                </a:lnTo>
                <a:lnTo>
                  <a:pt x="6286" y="16231"/>
                </a:lnTo>
                <a:lnTo>
                  <a:pt x="6426" y="16335"/>
                </a:lnTo>
                <a:lnTo>
                  <a:pt x="6532" y="16439"/>
                </a:lnTo>
                <a:lnTo>
                  <a:pt x="6742" y="16335"/>
                </a:lnTo>
                <a:lnTo>
                  <a:pt x="7023" y="16024"/>
                </a:lnTo>
                <a:lnTo>
                  <a:pt x="7304" y="15713"/>
                </a:lnTo>
                <a:lnTo>
                  <a:pt x="7620" y="15557"/>
                </a:lnTo>
                <a:lnTo>
                  <a:pt x="8042" y="15453"/>
                </a:lnTo>
                <a:lnTo>
                  <a:pt x="8428" y="15453"/>
                </a:lnTo>
                <a:lnTo>
                  <a:pt x="8639" y="15453"/>
                </a:lnTo>
                <a:lnTo>
                  <a:pt x="8709" y="15246"/>
                </a:lnTo>
                <a:lnTo>
                  <a:pt x="8498" y="14935"/>
                </a:lnTo>
                <a:lnTo>
                  <a:pt x="8147" y="14935"/>
                </a:lnTo>
                <a:lnTo>
                  <a:pt x="7831" y="14935"/>
                </a:lnTo>
                <a:lnTo>
                  <a:pt x="7410" y="14831"/>
                </a:lnTo>
                <a:lnTo>
                  <a:pt x="7304" y="14624"/>
                </a:lnTo>
                <a:lnTo>
                  <a:pt x="7304" y="14520"/>
                </a:lnTo>
                <a:lnTo>
                  <a:pt x="7234" y="14364"/>
                </a:lnTo>
                <a:lnTo>
                  <a:pt x="7304" y="14053"/>
                </a:lnTo>
                <a:lnTo>
                  <a:pt x="7304" y="13846"/>
                </a:lnTo>
                <a:lnTo>
                  <a:pt x="7304" y="13638"/>
                </a:lnTo>
                <a:lnTo>
                  <a:pt x="7234" y="13535"/>
                </a:lnTo>
                <a:lnTo>
                  <a:pt x="7164" y="13327"/>
                </a:lnTo>
                <a:lnTo>
                  <a:pt x="7023" y="13327"/>
                </a:lnTo>
                <a:lnTo>
                  <a:pt x="6602" y="13223"/>
                </a:lnTo>
                <a:lnTo>
                  <a:pt x="6145" y="13327"/>
                </a:lnTo>
                <a:lnTo>
                  <a:pt x="5654" y="13431"/>
                </a:lnTo>
                <a:lnTo>
                  <a:pt x="5267" y="13431"/>
                </a:lnTo>
                <a:lnTo>
                  <a:pt x="5057" y="13223"/>
                </a:lnTo>
                <a:lnTo>
                  <a:pt x="4916" y="12757"/>
                </a:lnTo>
                <a:lnTo>
                  <a:pt x="4600" y="12031"/>
                </a:lnTo>
                <a:lnTo>
                  <a:pt x="4179" y="11253"/>
                </a:lnTo>
                <a:lnTo>
                  <a:pt x="3722" y="10682"/>
                </a:lnTo>
                <a:lnTo>
                  <a:pt x="3090" y="10164"/>
                </a:lnTo>
                <a:lnTo>
                  <a:pt x="2212" y="9749"/>
                </a:lnTo>
                <a:lnTo>
                  <a:pt x="1826" y="9386"/>
                </a:lnTo>
                <a:lnTo>
                  <a:pt x="1826" y="8971"/>
                </a:lnTo>
                <a:lnTo>
                  <a:pt x="1826" y="8764"/>
                </a:lnTo>
                <a:lnTo>
                  <a:pt x="1896" y="8556"/>
                </a:lnTo>
                <a:lnTo>
                  <a:pt x="1896" y="8452"/>
                </a:lnTo>
                <a:lnTo>
                  <a:pt x="1896" y="8245"/>
                </a:lnTo>
                <a:lnTo>
                  <a:pt x="1896" y="8089"/>
                </a:lnTo>
                <a:lnTo>
                  <a:pt x="1966" y="7986"/>
                </a:lnTo>
                <a:lnTo>
                  <a:pt x="2036" y="7882"/>
                </a:lnTo>
                <a:lnTo>
                  <a:pt x="2107" y="7882"/>
                </a:lnTo>
                <a:lnTo>
                  <a:pt x="2493" y="7882"/>
                </a:lnTo>
                <a:lnTo>
                  <a:pt x="3090" y="7882"/>
                </a:lnTo>
                <a:lnTo>
                  <a:pt x="3863" y="7778"/>
                </a:lnTo>
                <a:lnTo>
                  <a:pt x="4600" y="7467"/>
                </a:lnTo>
                <a:lnTo>
                  <a:pt x="5127" y="6949"/>
                </a:lnTo>
                <a:lnTo>
                  <a:pt x="5408" y="6378"/>
                </a:lnTo>
                <a:lnTo>
                  <a:pt x="5548" y="5963"/>
                </a:lnTo>
                <a:lnTo>
                  <a:pt x="5548" y="5652"/>
                </a:lnTo>
                <a:lnTo>
                  <a:pt x="5548" y="5393"/>
                </a:lnTo>
                <a:lnTo>
                  <a:pt x="5583" y="5185"/>
                </a:lnTo>
                <a:lnTo>
                  <a:pt x="5794" y="4770"/>
                </a:lnTo>
                <a:lnTo>
                  <a:pt x="6145" y="4407"/>
                </a:lnTo>
                <a:lnTo>
                  <a:pt x="6461" y="3889"/>
                </a:lnTo>
                <a:lnTo>
                  <a:pt x="6742" y="3578"/>
                </a:lnTo>
                <a:lnTo>
                  <a:pt x="7023" y="3370"/>
                </a:lnTo>
                <a:lnTo>
                  <a:pt x="7304" y="3474"/>
                </a:lnTo>
                <a:lnTo>
                  <a:pt x="7831" y="3474"/>
                </a:lnTo>
                <a:lnTo>
                  <a:pt x="8287" y="3267"/>
                </a:lnTo>
                <a:lnTo>
                  <a:pt x="8709" y="3007"/>
                </a:lnTo>
                <a:lnTo>
                  <a:pt x="8849" y="2800"/>
                </a:lnTo>
                <a:lnTo>
                  <a:pt x="8920" y="2800"/>
                </a:lnTo>
                <a:lnTo>
                  <a:pt x="9025" y="2904"/>
                </a:lnTo>
                <a:lnTo>
                  <a:pt x="9095" y="3007"/>
                </a:lnTo>
                <a:lnTo>
                  <a:pt x="9165" y="3111"/>
                </a:lnTo>
                <a:lnTo>
                  <a:pt x="9236" y="3163"/>
                </a:lnTo>
                <a:lnTo>
                  <a:pt x="9376" y="3267"/>
                </a:lnTo>
                <a:lnTo>
                  <a:pt x="9446" y="3267"/>
                </a:lnTo>
                <a:lnTo>
                  <a:pt x="9587" y="3111"/>
                </a:lnTo>
                <a:lnTo>
                  <a:pt x="9657" y="3007"/>
                </a:lnTo>
                <a:lnTo>
                  <a:pt x="9727" y="2800"/>
                </a:lnTo>
                <a:lnTo>
                  <a:pt x="9657" y="2696"/>
                </a:lnTo>
                <a:lnTo>
                  <a:pt x="9587" y="2592"/>
                </a:lnTo>
                <a:lnTo>
                  <a:pt x="9517" y="2489"/>
                </a:lnTo>
                <a:lnTo>
                  <a:pt x="9446" y="2385"/>
                </a:lnTo>
                <a:lnTo>
                  <a:pt x="9376" y="2281"/>
                </a:lnTo>
                <a:lnTo>
                  <a:pt x="9306" y="2178"/>
                </a:lnTo>
                <a:lnTo>
                  <a:pt x="9376" y="1918"/>
                </a:lnTo>
                <a:lnTo>
                  <a:pt x="9657" y="1815"/>
                </a:lnTo>
                <a:lnTo>
                  <a:pt x="10043" y="1711"/>
                </a:lnTo>
                <a:lnTo>
                  <a:pt x="10395" y="1711"/>
                </a:lnTo>
                <a:lnTo>
                  <a:pt x="10851" y="1711"/>
                </a:lnTo>
                <a:lnTo>
                  <a:pt x="11343" y="1711"/>
                </a:lnTo>
                <a:lnTo>
                  <a:pt x="11799" y="1503"/>
                </a:lnTo>
                <a:lnTo>
                  <a:pt x="12291" y="1089"/>
                </a:lnTo>
                <a:lnTo>
                  <a:pt x="12818" y="518"/>
                </a:lnTo>
                <a:lnTo>
                  <a:pt x="13239" y="103"/>
                </a:lnTo>
                <a:lnTo>
                  <a:pt x="1348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27" name="Google Shape;327;p35"/>
          <p:cNvSpPr txBox="1"/>
          <p:nvPr/>
        </p:nvSpPr>
        <p:spPr>
          <a:xfrm>
            <a:off x="1596075" y="3951064"/>
            <a:ext cx="1199700" cy="2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rgbClr val="566579"/>
                </a:solidFill>
              </a:rPr>
              <a:t>NORTH </a:t>
            </a:r>
            <a:r>
              <a:rPr b="1" lang="en-GB" sz="1100">
                <a:solidFill>
                  <a:srgbClr val="566579"/>
                </a:solidFill>
              </a:rPr>
              <a:t>AMERICA</a:t>
            </a:r>
            <a:endParaRPr b="1" sz="1100">
              <a:solidFill>
                <a:srgbClr val="566579"/>
              </a:solidFill>
            </a:endParaRPr>
          </a:p>
        </p:txBody>
      </p:sp>
      <p:sp>
        <p:nvSpPr>
          <p:cNvPr id="328" name="Google Shape;328;p35"/>
          <p:cNvSpPr txBox="1"/>
          <p:nvPr/>
        </p:nvSpPr>
        <p:spPr>
          <a:xfrm>
            <a:off x="3542275" y="1371994"/>
            <a:ext cx="1798500" cy="2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rgbClr val="566579"/>
                </a:solidFill>
              </a:rPr>
              <a:t>INDIA</a:t>
            </a:r>
            <a:endParaRPr sz="1100">
              <a:solidFill>
                <a:srgbClr val="566579"/>
              </a:solidFill>
            </a:endParaRPr>
          </a:p>
        </p:txBody>
      </p:sp>
      <p:sp>
        <p:nvSpPr>
          <p:cNvPr id="329" name="Google Shape;329;p35"/>
          <p:cNvSpPr txBox="1"/>
          <p:nvPr/>
        </p:nvSpPr>
        <p:spPr>
          <a:xfrm>
            <a:off x="3564175" y="1622658"/>
            <a:ext cx="17547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330" name="Google Shape;330;p35"/>
          <p:cNvSpPr txBox="1"/>
          <p:nvPr/>
        </p:nvSpPr>
        <p:spPr>
          <a:xfrm>
            <a:off x="5799875" y="3154669"/>
            <a:ext cx="1798500" cy="2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rgbClr val="566579"/>
                </a:solidFill>
              </a:rPr>
              <a:t>AUSTRALIA</a:t>
            </a:r>
            <a:endParaRPr sz="1100">
              <a:solidFill>
                <a:srgbClr val="566579"/>
              </a:solidFill>
            </a:endParaRPr>
          </a:p>
        </p:txBody>
      </p:sp>
      <p:sp>
        <p:nvSpPr>
          <p:cNvPr id="331" name="Google Shape;331;p35"/>
          <p:cNvSpPr txBox="1"/>
          <p:nvPr/>
        </p:nvSpPr>
        <p:spPr>
          <a:xfrm>
            <a:off x="5821775" y="3405333"/>
            <a:ext cx="17547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This is a sample text.Insert your desired text here. </a:t>
            </a:r>
            <a:endParaRPr sz="1100">
              <a:solidFill>
                <a:srgbClr val="999999"/>
              </a:solidFill>
            </a:endParaRPr>
          </a:p>
        </p:txBody>
      </p:sp>
      <p:sp>
        <p:nvSpPr>
          <p:cNvPr id="332" name="Google Shape;332;p35"/>
          <p:cNvSpPr/>
          <p:nvPr/>
        </p:nvSpPr>
        <p:spPr>
          <a:xfrm>
            <a:off x="2143850" y="3737675"/>
            <a:ext cx="104100" cy="10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3242400" y="2624600"/>
            <a:ext cx="104100" cy="10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5424925" y="2624600"/>
            <a:ext cx="104100" cy="10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8014875" y="2624600"/>
            <a:ext cx="104100" cy="10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6"/>
          <p:cNvSpPr txBox="1"/>
          <p:nvPr>
            <p:ph idx="12" type="sldNum"/>
          </p:nvPr>
        </p:nvSpPr>
        <p:spPr>
          <a:xfrm>
            <a:off x="434300" y="4733625"/>
            <a:ext cx="3642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342" name="Google Shape;342;p36"/>
          <p:cNvSpPr txBox="1"/>
          <p:nvPr>
            <p:ph idx="1" type="body"/>
          </p:nvPr>
        </p:nvSpPr>
        <p:spPr>
          <a:xfrm>
            <a:off x="311700" y="1152475"/>
            <a:ext cx="416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999999"/>
                </a:solidFill>
                <a:highlight>
                  <a:srgbClr val="FFFFFF"/>
                </a:highlight>
              </a:rPr>
              <a:t>Lorem Ipsum is simply dummy text of the printing and typesetting industry. Lorem Ipsum has been the industry's standard dummy text ever since the 1500s, when an unknown printer took a galley of type and scrambled it to make a type specimen book. </a:t>
            </a:r>
            <a:endParaRPr sz="1000">
              <a:solidFill>
                <a:srgbClr val="999999"/>
              </a:solidFill>
              <a:highlight>
                <a:srgbClr val="FFFFFF"/>
              </a:highlight>
            </a:endParaRPr>
          </a:p>
          <a:p>
            <a:pPr indent="0" lvl="0" marL="0" rtl="0" algn="l">
              <a:spcBef>
                <a:spcPts val="1600"/>
              </a:spcBef>
              <a:spcAft>
                <a:spcPts val="0"/>
              </a:spcAft>
              <a:buNone/>
            </a:pPr>
            <a:r>
              <a:rPr lang="en-GB" sz="1000">
                <a:solidFill>
                  <a:srgbClr val="999999"/>
                </a:solidFill>
                <a:highlight>
                  <a:srgbClr val="FFFFFF"/>
                </a:highlight>
              </a:rPr>
              <a:t>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1000">
              <a:solidFill>
                <a:srgbClr val="999999"/>
              </a:solidFill>
              <a:highlight>
                <a:srgbClr val="FFFFFF"/>
              </a:highlight>
            </a:endParaRPr>
          </a:p>
          <a:p>
            <a:pPr indent="0" lvl="0" marL="0" rtl="0" algn="l">
              <a:spcBef>
                <a:spcPts val="1600"/>
              </a:spcBef>
              <a:spcAft>
                <a:spcPts val="1600"/>
              </a:spcAft>
              <a:buClr>
                <a:schemeClr val="dk1"/>
              </a:buClr>
              <a:buSzPts val="1100"/>
              <a:buFont typeface="Arial"/>
              <a:buNone/>
            </a:pPr>
            <a:r>
              <a:rPr lang="en-GB" sz="1000">
                <a:solidFill>
                  <a:srgbClr val="999999"/>
                </a:solidFill>
                <a:highlight>
                  <a:srgbClr val="FFFFFF"/>
                </a:highlight>
              </a:rPr>
              <a:t>Lorem Ipsum is simply dummy text of the printing and typesetting industry. Lorem Ipsum has been the industry's standard dummy text ever since the 1500s, when an unknown printer took a galley of type and scrambled it to make a type specimen book. Lorem Ipsum is simply dummy text of the printing and typesetting industry. </a:t>
            </a:r>
            <a:endParaRPr sz="1000">
              <a:solidFill>
                <a:srgbClr val="999999"/>
              </a:solidFill>
              <a:highlight>
                <a:srgbClr val="FFFFFF"/>
              </a:highlight>
            </a:endParaRPr>
          </a:p>
        </p:txBody>
      </p:sp>
      <p:sp>
        <p:nvSpPr>
          <p:cNvPr id="343" name="Google Shape;343;p36"/>
          <p:cNvSpPr txBox="1"/>
          <p:nvPr>
            <p:ph idx="2" type="body"/>
          </p:nvPr>
        </p:nvSpPr>
        <p:spPr>
          <a:xfrm>
            <a:off x="4668275" y="1152475"/>
            <a:ext cx="416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rgbClr val="999999"/>
                </a:solidFill>
                <a:highlight>
                  <a:srgbClr val="FFFFFF"/>
                </a:highlight>
              </a:rPr>
              <a:t>Lorem Ipsum is simply dummy text of the printing and typesetting industry. Lorem Ipsum has been the industry's standard dummy text ever since the 1500s, when an unknown printer took a galley of type and scrambled it to make a type specimen book. </a:t>
            </a:r>
            <a:endParaRPr sz="1000">
              <a:solidFill>
                <a:srgbClr val="999999"/>
              </a:solidFill>
              <a:highlight>
                <a:srgbClr val="FFFFFF"/>
              </a:highlight>
            </a:endParaRPr>
          </a:p>
          <a:p>
            <a:pPr indent="0" lvl="0" marL="0" rtl="0" algn="l">
              <a:spcBef>
                <a:spcPts val="1600"/>
              </a:spcBef>
              <a:spcAft>
                <a:spcPts val="0"/>
              </a:spcAft>
              <a:buClr>
                <a:schemeClr val="dk1"/>
              </a:buClr>
              <a:buSzPts val="1100"/>
              <a:buFont typeface="Arial"/>
              <a:buNone/>
            </a:pPr>
            <a:r>
              <a:rPr lang="en-GB" sz="1000">
                <a:solidFill>
                  <a:srgbClr val="999999"/>
                </a:solidFill>
                <a:highlight>
                  <a:srgbClr val="FFFFFF"/>
                </a:highlight>
              </a:rPr>
              <a:t>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1000">
              <a:solidFill>
                <a:srgbClr val="999999"/>
              </a:solidFill>
              <a:highlight>
                <a:srgbClr val="FFFFFF"/>
              </a:highlight>
            </a:endParaRPr>
          </a:p>
          <a:p>
            <a:pPr indent="0" lvl="0" marL="0" rtl="0" algn="l">
              <a:spcBef>
                <a:spcPts val="1600"/>
              </a:spcBef>
              <a:spcAft>
                <a:spcPts val="1600"/>
              </a:spcAft>
              <a:buClr>
                <a:schemeClr val="dk1"/>
              </a:buClr>
              <a:buSzPts val="1100"/>
              <a:buFont typeface="Arial"/>
              <a:buNone/>
            </a:pPr>
            <a:r>
              <a:rPr lang="en-GB" sz="1000">
                <a:solidFill>
                  <a:srgbClr val="999999"/>
                </a:solidFill>
                <a:highlight>
                  <a:srgbClr val="FFFFFF"/>
                </a:highlight>
              </a:rPr>
              <a:t>Lorem Ipsum is simply dummy text of the printing and typesetting industry. Lorem Ipsum has been the industry's standard dummy text ever since the 1500s, when an unknown printer took a galley of type and scrambled it to make a type specimen book. Lorem Ipsum is simply dummy text of the printing and typesetting industry. </a:t>
            </a:r>
            <a:endParaRPr>
              <a:solidFill>
                <a:srgbClr val="999999"/>
              </a:solidFill>
            </a:endParaRPr>
          </a:p>
        </p:txBody>
      </p:sp>
      <p:sp>
        <p:nvSpPr>
          <p:cNvPr id="344" name="Google Shape;344;p36"/>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Who </a:t>
            </a:r>
            <a:r>
              <a:rPr b="1" lang="en-GB">
                <a:solidFill>
                  <a:srgbClr val="EE795B"/>
                </a:solidFill>
              </a:rPr>
              <a:t>We Are</a:t>
            </a:r>
            <a:endParaRPr b="1">
              <a:solidFill>
                <a:srgbClr val="EE795B"/>
              </a:solidFill>
            </a:endParaRPr>
          </a:p>
        </p:txBody>
      </p:sp>
      <p:sp>
        <p:nvSpPr>
          <p:cNvPr id="345" name="Google Shape;345;p36"/>
          <p:cNvSpPr txBox="1"/>
          <p:nvPr/>
        </p:nvSpPr>
        <p:spPr>
          <a:xfrm>
            <a:off x="311680" y="901551"/>
            <a:ext cx="4164000" cy="2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566579"/>
                </a:solidFill>
              </a:rPr>
              <a:t>Add your own subtitle here.</a:t>
            </a:r>
            <a:endParaRPr sz="1600">
              <a:solidFill>
                <a:srgbClr val="566579"/>
              </a:solidFill>
            </a:endParaRPr>
          </a:p>
        </p:txBody>
      </p:sp>
      <p:sp>
        <p:nvSpPr>
          <p:cNvPr id="346" name="Google Shape;346;p36"/>
          <p:cNvSpPr txBox="1"/>
          <p:nvPr/>
        </p:nvSpPr>
        <p:spPr>
          <a:xfrm>
            <a:off x="4668275" y="901550"/>
            <a:ext cx="4164000" cy="26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solidFill>
                  <a:srgbClr val="566579"/>
                </a:solidFill>
              </a:rPr>
              <a:t>Add your own subtitle here.</a:t>
            </a:r>
            <a:endParaRPr sz="1600">
              <a:solidFill>
                <a:srgbClr val="56657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7"/>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a:t>
            </a:r>
            <a:r>
              <a:rPr b="1" lang="en-GB">
                <a:solidFill>
                  <a:srgbClr val="EE795B"/>
                </a:solidFill>
              </a:rPr>
              <a:t>Services</a:t>
            </a:r>
            <a:endParaRPr b="1">
              <a:solidFill>
                <a:srgbClr val="EE795B"/>
              </a:solidFill>
            </a:endParaRPr>
          </a:p>
        </p:txBody>
      </p:sp>
      <p:sp>
        <p:nvSpPr>
          <p:cNvPr id="352" name="Google Shape;352;p37"/>
          <p:cNvSpPr txBox="1"/>
          <p:nvPr>
            <p:ph idx="12" type="sldNum"/>
          </p:nvPr>
        </p:nvSpPr>
        <p:spPr>
          <a:xfrm>
            <a:off x="434300" y="4736375"/>
            <a:ext cx="379800" cy="17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353" name="Google Shape;353;p37"/>
          <p:cNvSpPr/>
          <p:nvPr/>
        </p:nvSpPr>
        <p:spPr>
          <a:xfrm>
            <a:off x="392850" y="1574875"/>
            <a:ext cx="2587800" cy="149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3260638" y="1574875"/>
            <a:ext cx="2587800" cy="149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6128426" y="1574875"/>
            <a:ext cx="2587800" cy="149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a:off x="1279350" y="2644325"/>
            <a:ext cx="814800" cy="8148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4147139" y="2644325"/>
            <a:ext cx="814800" cy="8148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7014928" y="2644325"/>
            <a:ext cx="814800" cy="814800"/>
          </a:xfrm>
          <a:prstGeom prst="ellipse">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txBox="1"/>
          <p:nvPr/>
        </p:nvSpPr>
        <p:spPr>
          <a:xfrm>
            <a:off x="412525" y="3533100"/>
            <a:ext cx="2548500" cy="9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999999"/>
                </a:solidFill>
              </a:rPr>
              <a:t>This is a sample text.Insert your desired text here. This is a sample text.Insert your desired text here. </a:t>
            </a:r>
            <a:r>
              <a:rPr lang="en-GB" sz="900">
                <a:solidFill>
                  <a:srgbClr val="999999"/>
                </a:solidFill>
              </a:rPr>
              <a:t>This is a sample text.Insert your desired text here. This is a sample text.Insert your desired text here. </a:t>
            </a:r>
            <a:endParaRPr sz="900">
              <a:solidFill>
                <a:srgbClr val="999999"/>
              </a:solidFill>
            </a:endParaRPr>
          </a:p>
        </p:txBody>
      </p:sp>
      <p:sp>
        <p:nvSpPr>
          <p:cNvPr id="360" name="Google Shape;360;p37"/>
          <p:cNvSpPr txBox="1"/>
          <p:nvPr/>
        </p:nvSpPr>
        <p:spPr>
          <a:xfrm>
            <a:off x="3278925" y="3533100"/>
            <a:ext cx="2548500" cy="9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999999"/>
                </a:solidFill>
              </a:rPr>
              <a:t>This is a sample text.Insert your desired text here. This is a sample text.Insert your desired text here. This is a sample text.Insert your desired text here. This is a sample text.Insert your desired text here. </a:t>
            </a:r>
            <a:endParaRPr sz="900">
              <a:solidFill>
                <a:srgbClr val="999999"/>
              </a:solidFill>
            </a:endParaRPr>
          </a:p>
        </p:txBody>
      </p:sp>
      <p:sp>
        <p:nvSpPr>
          <p:cNvPr id="361" name="Google Shape;361;p37"/>
          <p:cNvSpPr txBox="1"/>
          <p:nvPr/>
        </p:nvSpPr>
        <p:spPr>
          <a:xfrm>
            <a:off x="6152600" y="3533100"/>
            <a:ext cx="2548500" cy="9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solidFill>
                  <a:srgbClr val="999999"/>
                </a:solidFill>
              </a:rPr>
              <a:t>This is a sample text.Insert your desired text here. This is a sample text.Insert your desired text here. This is a sample text.Insert your desired text here. This is a sample text.Insert your desired text here. </a:t>
            </a:r>
            <a:endParaRPr sz="900">
              <a:solidFill>
                <a:srgbClr val="999999"/>
              </a:solidFill>
            </a:endParaRPr>
          </a:p>
        </p:txBody>
      </p:sp>
      <p:sp>
        <p:nvSpPr>
          <p:cNvPr id="362" name="Google Shape;362;p37"/>
          <p:cNvSpPr txBox="1"/>
          <p:nvPr/>
        </p:nvSpPr>
        <p:spPr>
          <a:xfrm>
            <a:off x="412525" y="1114850"/>
            <a:ext cx="25485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750">
                <a:solidFill>
                  <a:srgbClr val="566579"/>
                </a:solidFill>
                <a:latin typeface="Trebuchet MS"/>
                <a:ea typeface="Trebuchet MS"/>
                <a:cs typeface="Trebuchet MS"/>
                <a:sym typeface="Trebuchet MS"/>
              </a:rPr>
              <a:t>Service 1</a:t>
            </a:r>
            <a:endParaRPr sz="1850">
              <a:solidFill>
                <a:srgbClr val="566579"/>
              </a:solidFill>
              <a:latin typeface="Trebuchet MS"/>
              <a:ea typeface="Trebuchet MS"/>
              <a:cs typeface="Trebuchet MS"/>
              <a:sym typeface="Trebuchet MS"/>
            </a:endParaRPr>
          </a:p>
        </p:txBody>
      </p:sp>
      <p:sp>
        <p:nvSpPr>
          <p:cNvPr id="363" name="Google Shape;363;p37"/>
          <p:cNvSpPr txBox="1"/>
          <p:nvPr/>
        </p:nvSpPr>
        <p:spPr>
          <a:xfrm>
            <a:off x="3264375" y="1114850"/>
            <a:ext cx="25878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750">
                <a:solidFill>
                  <a:srgbClr val="566579"/>
                </a:solidFill>
                <a:latin typeface="Trebuchet MS"/>
                <a:ea typeface="Trebuchet MS"/>
                <a:cs typeface="Trebuchet MS"/>
                <a:sym typeface="Trebuchet MS"/>
              </a:rPr>
              <a:t>Service 2</a:t>
            </a:r>
            <a:endParaRPr sz="1850">
              <a:solidFill>
                <a:srgbClr val="566579"/>
              </a:solidFill>
              <a:latin typeface="Trebuchet MS"/>
              <a:ea typeface="Trebuchet MS"/>
              <a:cs typeface="Trebuchet MS"/>
              <a:sym typeface="Trebuchet MS"/>
            </a:endParaRPr>
          </a:p>
        </p:txBody>
      </p:sp>
      <p:sp>
        <p:nvSpPr>
          <p:cNvPr id="364" name="Google Shape;364;p37"/>
          <p:cNvSpPr txBox="1"/>
          <p:nvPr/>
        </p:nvSpPr>
        <p:spPr>
          <a:xfrm>
            <a:off x="6123500" y="1114850"/>
            <a:ext cx="2587800" cy="32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750">
                <a:solidFill>
                  <a:srgbClr val="566579"/>
                </a:solidFill>
                <a:latin typeface="Trebuchet MS"/>
                <a:ea typeface="Trebuchet MS"/>
                <a:cs typeface="Trebuchet MS"/>
                <a:sym typeface="Trebuchet MS"/>
              </a:rPr>
              <a:t>Service 3</a:t>
            </a:r>
            <a:endParaRPr sz="1850">
              <a:solidFill>
                <a:srgbClr val="566579"/>
              </a:solidFill>
              <a:latin typeface="Trebuchet MS"/>
              <a:ea typeface="Trebuchet MS"/>
              <a:cs typeface="Trebuchet MS"/>
              <a:sym typeface="Trebuchet MS"/>
            </a:endParaRPr>
          </a:p>
        </p:txBody>
      </p:sp>
      <p:sp>
        <p:nvSpPr>
          <p:cNvPr id="365" name="Google Shape;365;p37"/>
          <p:cNvSpPr/>
          <p:nvPr/>
        </p:nvSpPr>
        <p:spPr>
          <a:xfrm>
            <a:off x="1485777" y="2926466"/>
            <a:ext cx="402000" cy="250500"/>
          </a:xfrm>
          <a:custGeom>
            <a:rect b="b" l="l" r="r" t="t"/>
            <a:pathLst>
              <a:path extrusionOk="0" h="120000" w="120000">
                <a:moveTo>
                  <a:pt x="74981" y="11994"/>
                </a:moveTo>
                <a:lnTo>
                  <a:pt x="73006" y="12111"/>
                </a:lnTo>
                <a:lnTo>
                  <a:pt x="71048" y="12580"/>
                </a:lnTo>
                <a:lnTo>
                  <a:pt x="69109" y="13284"/>
                </a:lnTo>
                <a:lnTo>
                  <a:pt x="67262" y="14281"/>
                </a:lnTo>
                <a:lnTo>
                  <a:pt x="65469" y="15483"/>
                </a:lnTo>
                <a:lnTo>
                  <a:pt x="63731" y="16950"/>
                </a:lnTo>
                <a:lnTo>
                  <a:pt x="62085" y="18709"/>
                </a:lnTo>
                <a:lnTo>
                  <a:pt x="60530" y="20615"/>
                </a:lnTo>
                <a:lnTo>
                  <a:pt x="59103" y="22785"/>
                </a:lnTo>
                <a:lnTo>
                  <a:pt x="57768" y="25161"/>
                </a:lnTo>
                <a:lnTo>
                  <a:pt x="56560" y="27741"/>
                </a:lnTo>
                <a:lnTo>
                  <a:pt x="55463" y="30527"/>
                </a:lnTo>
                <a:lnTo>
                  <a:pt x="52884" y="37976"/>
                </a:lnTo>
                <a:lnTo>
                  <a:pt x="47615" y="36451"/>
                </a:lnTo>
                <a:lnTo>
                  <a:pt x="46628" y="36187"/>
                </a:lnTo>
                <a:lnTo>
                  <a:pt x="45750" y="36070"/>
                </a:lnTo>
                <a:lnTo>
                  <a:pt x="44981" y="36011"/>
                </a:lnTo>
                <a:lnTo>
                  <a:pt x="43317" y="36187"/>
                </a:lnTo>
                <a:lnTo>
                  <a:pt x="41634" y="36627"/>
                </a:lnTo>
                <a:lnTo>
                  <a:pt x="40042" y="37390"/>
                </a:lnTo>
                <a:lnTo>
                  <a:pt x="38506" y="38387"/>
                </a:lnTo>
                <a:lnTo>
                  <a:pt x="37060" y="39736"/>
                </a:lnTo>
                <a:lnTo>
                  <a:pt x="35707" y="41231"/>
                </a:lnTo>
                <a:lnTo>
                  <a:pt x="34500" y="43049"/>
                </a:lnTo>
                <a:lnTo>
                  <a:pt x="33384" y="45014"/>
                </a:lnTo>
                <a:lnTo>
                  <a:pt x="32396" y="47243"/>
                </a:lnTo>
                <a:lnTo>
                  <a:pt x="31591" y="49618"/>
                </a:lnTo>
                <a:lnTo>
                  <a:pt x="30932" y="52199"/>
                </a:lnTo>
                <a:lnTo>
                  <a:pt x="29048" y="60762"/>
                </a:lnTo>
                <a:lnTo>
                  <a:pt x="23323" y="60175"/>
                </a:lnTo>
                <a:lnTo>
                  <a:pt x="22280" y="60000"/>
                </a:lnTo>
                <a:lnTo>
                  <a:pt x="20414" y="60234"/>
                </a:lnTo>
                <a:lnTo>
                  <a:pt x="18640" y="60821"/>
                </a:lnTo>
                <a:lnTo>
                  <a:pt x="16920" y="61759"/>
                </a:lnTo>
                <a:lnTo>
                  <a:pt x="15329" y="62903"/>
                </a:lnTo>
                <a:lnTo>
                  <a:pt x="13829" y="64428"/>
                </a:lnTo>
                <a:lnTo>
                  <a:pt x="12439" y="66187"/>
                </a:lnTo>
                <a:lnTo>
                  <a:pt x="11213" y="68211"/>
                </a:lnTo>
                <a:lnTo>
                  <a:pt x="10152" y="70439"/>
                </a:lnTo>
                <a:lnTo>
                  <a:pt x="9237" y="72815"/>
                </a:lnTo>
                <a:lnTo>
                  <a:pt x="8487" y="75425"/>
                </a:lnTo>
                <a:lnTo>
                  <a:pt x="7939" y="78181"/>
                </a:lnTo>
                <a:lnTo>
                  <a:pt x="7609" y="81026"/>
                </a:lnTo>
                <a:lnTo>
                  <a:pt x="7500" y="83988"/>
                </a:lnTo>
                <a:lnTo>
                  <a:pt x="7609" y="86803"/>
                </a:lnTo>
                <a:lnTo>
                  <a:pt x="7902" y="89530"/>
                </a:lnTo>
                <a:lnTo>
                  <a:pt x="8378" y="92111"/>
                </a:lnTo>
                <a:lnTo>
                  <a:pt x="9018" y="94545"/>
                </a:lnTo>
                <a:lnTo>
                  <a:pt x="9823" y="96862"/>
                </a:lnTo>
                <a:lnTo>
                  <a:pt x="10810" y="99032"/>
                </a:lnTo>
                <a:lnTo>
                  <a:pt x="11908" y="100938"/>
                </a:lnTo>
                <a:lnTo>
                  <a:pt x="13134" y="102756"/>
                </a:lnTo>
                <a:lnTo>
                  <a:pt x="14451" y="104281"/>
                </a:lnTo>
                <a:lnTo>
                  <a:pt x="15896" y="105542"/>
                </a:lnTo>
                <a:lnTo>
                  <a:pt x="17432" y="106598"/>
                </a:lnTo>
                <a:lnTo>
                  <a:pt x="19079" y="107360"/>
                </a:lnTo>
                <a:lnTo>
                  <a:pt x="20743" y="107829"/>
                </a:lnTo>
                <a:lnTo>
                  <a:pt x="22500" y="108005"/>
                </a:lnTo>
                <a:lnTo>
                  <a:pt x="97500" y="108005"/>
                </a:lnTo>
                <a:lnTo>
                  <a:pt x="99256" y="107829"/>
                </a:lnTo>
                <a:lnTo>
                  <a:pt x="100920" y="107360"/>
                </a:lnTo>
                <a:lnTo>
                  <a:pt x="102567" y="106598"/>
                </a:lnTo>
                <a:lnTo>
                  <a:pt x="104103" y="105542"/>
                </a:lnTo>
                <a:lnTo>
                  <a:pt x="105512" y="104281"/>
                </a:lnTo>
                <a:lnTo>
                  <a:pt x="106865" y="102756"/>
                </a:lnTo>
                <a:lnTo>
                  <a:pt x="108091" y="100938"/>
                </a:lnTo>
                <a:lnTo>
                  <a:pt x="109189" y="99032"/>
                </a:lnTo>
                <a:lnTo>
                  <a:pt x="110176" y="96862"/>
                </a:lnTo>
                <a:lnTo>
                  <a:pt x="110981" y="94545"/>
                </a:lnTo>
                <a:lnTo>
                  <a:pt x="111621" y="92111"/>
                </a:lnTo>
                <a:lnTo>
                  <a:pt x="112097" y="89530"/>
                </a:lnTo>
                <a:lnTo>
                  <a:pt x="112390" y="86803"/>
                </a:lnTo>
                <a:lnTo>
                  <a:pt x="112500" y="83988"/>
                </a:lnTo>
                <a:lnTo>
                  <a:pt x="112390" y="81260"/>
                </a:lnTo>
                <a:lnTo>
                  <a:pt x="112097" y="78651"/>
                </a:lnTo>
                <a:lnTo>
                  <a:pt x="111621" y="76070"/>
                </a:lnTo>
                <a:lnTo>
                  <a:pt x="110981" y="73636"/>
                </a:lnTo>
                <a:lnTo>
                  <a:pt x="110176" y="71290"/>
                </a:lnTo>
                <a:lnTo>
                  <a:pt x="109225" y="69149"/>
                </a:lnTo>
                <a:lnTo>
                  <a:pt x="108091" y="67155"/>
                </a:lnTo>
                <a:lnTo>
                  <a:pt x="106865" y="65425"/>
                </a:lnTo>
                <a:lnTo>
                  <a:pt x="105475" y="63841"/>
                </a:lnTo>
                <a:lnTo>
                  <a:pt x="103993" y="62492"/>
                </a:lnTo>
                <a:lnTo>
                  <a:pt x="102384" y="61466"/>
                </a:lnTo>
                <a:lnTo>
                  <a:pt x="97170" y="58533"/>
                </a:lnTo>
                <a:lnTo>
                  <a:pt x="97353" y="49736"/>
                </a:lnTo>
                <a:lnTo>
                  <a:pt x="97500" y="47536"/>
                </a:lnTo>
                <a:lnTo>
                  <a:pt x="97353" y="43929"/>
                </a:lnTo>
                <a:lnTo>
                  <a:pt x="97006" y="40381"/>
                </a:lnTo>
                <a:lnTo>
                  <a:pt x="96420" y="36979"/>
                </a:lnTo>
                <a:lnTo>
                  <a:pt x="95652" y="33724"/>
                </a:lnTo>
                <a:lnTo>
                  <a:pt x="94701" y="30586"/>
                </a:lnTo>
                <a:lnTo>
                  <a:pt x="93585" y="27683"/>
                </a:lnTo>
                <a:lnTo>
                  <a:pt x="92268" y="24926"/>
                </a:lnTo>
                <a:lnTo>
                  <a:pt x="90804" y="22434"/>
                </a:lnTo>
                <a:lnTo>
                  <a:pt x="89213" y="20087"/>
                </a:lnTo>
                <a:lnTo>
                  <a:pt x="87493" y="18064"/>
                </a:lnTo>
                <a:lnTo>
                  <a:pt x="85646" y="16246"/>
                </a:lnTo>
                <a:lnTo>
                  <a:pt x="83670" y="14809"/>
                </a:lnTo>
                <a:lnTo>
                  <a:pt x="81640" y="13577"/>
                </a:lnTo>
                <a:lnTo>
                  <a:pt x="79481" y="12697"/>
                </a:lnTo>
                <a:lnTo>
                  <a:pt x="77268" y="12170"/>
                </a:lnTo>
                <a:lnTo>
                  <a:pt x="74981" y="11994"/>
                </a:lnTo>
                <a:close/>
                <a:moveTo>
                  <a:pt x="74981" y="0"/>
                </a:moveTo>
                <a:lnTo>
                  <a:pt x="77597" y="175"/>
                </a:lnTo>
                <a:lnTo>
                  <a:pt x="80103" y="703"/>
                </a:lnTo>
                <a:lnTo>
                  <a:pt x="82591" y="1524"/>
                </a:lnTo>
                <a:lnTo>
                  <a:pt x="84951" y="2668"/>
                </a:lnTo>
                <a:lnTo>
                  <a:pt x="87237" y="4134"/>
                </a:lnTo>
                <a:lnTo>
                  <a:pt x="89432" y="5894"/>
                </a:lnTo>
                <a:lnTo>
                  <a:pt x="91500" y="7917"/>
                </a:lnTo>
                <a:lnTo>
                  <a:pt x="93475" y="10205"/>
                </a:lnTo>
                <a:lnTo>
                  <a:pt x="95323" y="12697"/>
                </a:lnTo>
                <a:lnTo>
                  <a:pt x="97042" y="15425"/>
                </a:lnTo>
                <a:lnTo>
                  <a:pt x="98634" y="18416"/>
                </a:lnTo>
                <a:lnTo>
                  <a:pt x="100060" y="21554"/>
                </a:lnTo>
                <a:lnTo>
                  <a:pt x="101286" y="24868"/>
                </a:lnTo>
                <a:lnTo>
                  <a:pt x="102384" y="28416"/>
                </a:lnTo>
                <a:lnTo>
                  <a:pt x="103298" y="32111"/>
                </a:lnTo>
                <a:lnTo>
                  <a:pt x="104030" y="35894"/>
                </a:lnTo>
                <a:lnTo>
                  <a:pt x="104560" y="39794"/>
                </a:lnTo>
                <a:lnTo>
                  <a:pt x="104890" y="43870"/>
                </a:lnTo>
                <a:lnTo>
                  <a:pt x="105000" y="48005"/>
                </a:lnTo>
                <a:lnTo>
                  <a:pt x="104926" y="49061"/>
                </a:lnTo>
                <a:lnTo>
                  <a:pt x="104853" y="50146"/>
                </a:lnTo>
                <a:lnTo>
                  <a:pt x="106865" y="51378"/>
                </a:lnTo>
                <a:lnTo>
                  <a:pt x="108713" y="52961"/>
                </a:lnTo>
                <a:lnTo>
                  <a:pt x="110506" y="54750"/>
                </a:lnTo>
                <a:lnTo>
                  <a:pt x="112170" y="56862"/>
                </a:lnTo>
                <a:lnTo>
                  <a:pt x="113707" y="59120"/>
                </a:lnTo>
                <a:lnTo>
                  <a:pt x="115079" y="61700"/>
                </a:lnTo>
                <a:lnTo>
                  <a:pt x="116323" y="64369"/>
                </a:lnTo>
                <a:lnTo>
                  <a:pt x="117420" y="67272"/>
                </a:lnTo>
                <a:lnTo>
                  <a:pt x="118298" y="70381"/>
                </a:lnTo>
                <a:lnTo>
                  <a:pt x="119012" y="73577"/>
                </a:lnTo>
                <a:lnTo>
                  <a:pt x="119560" y="76950"/>
                </a:lnTo>
                <a:lnTo>
                  <a:pt x="119890" y="80439"/>
                </a:lnTo>
                <a:lnTo>
                  <a:pt x="120000" y="83988"/>
                </a:lnTo>
                <a:lnTo>
                  <a:pt x="119890" y="87683"/>
                </a:lnTo>
                <a:lnTo>
                  <a:pt x="119524" y="91290"/>
                </a:lnTo>
                <a:lnTo>
                  <a:pt x="118975" y="94721"/>
                </a:lnTo>
                <a:lnTo>
                  <a:pt x="118225" y="98035"/>
                </a:lnTo>
                <a:lnTo>
                  <a:pt x="117274" y="101173"/>
                </a:lnTo>
                <a:lnTo>
                  <a:pt x="116140" y="104164"/>
                </a:lnTo>
                <a:lnTo>
                  <a:pt x="114859" y="106891"/>
                </a:lnTo>
                <a:lnTo>
                  <a:pt x="113414" y="109442"/>
                </a:lnTo>
                <a:lnTo>
                  <a:pt x="111804" y="111788"/>
                </a:lnTo>
                <a:lnTo>
                  <a:pt x="110067" y="113870"/>
                </a:lnTo>
                <a:lnTo>
                  <a:pt x="108201" y="115689"/>
                </a:lnTo>
                <a:lnTo>
                  <a:pt x="106243" y="117214"/>
                </a:lnTo>
                <a:lnTo>
                  <a:pt x="104176" y="118357"/>
                </a:lnTo>
                <a:lnTo>
                  <a:pt x="102018" y="119296"/>
                </a:lnTo>
                <a:lnTo>
                  <a:pt x="99804" y="119824"/>
                </a:lnTo>
                <a:lnTo>
                  <a:pt x="97500" y="120000"/>
                </a:lnTo>
                <a:lnTo>
                  <a:pt x="22500" y="120000"/>
                </a:lnTo>
                <a:lnTo>
                  <a:pt x="20195" y="119824"/>
                </a:lnTo>
                <a:lnTo>
                  <a:pt x="17981" y="119296"/>
                </a:lnTo>
                <a:lnTo>
                  <a:pt x="15804" y="118357"/>
                </a:lnTo>
                <a:lnTo>
                  <a:pt x="13756" y="117214"/>
                </a:lnTo>
                <a:lnTo>
                  <a:pt x="11798" y="115689"/>
                </a:lnTo>
                <a:lnTo>
                  <a:pt x="9932" y="113870"/>
                </a:lnTo>
                <a:lnTo>
                  <a:pt x="8195" y="111788"/>
                </a:lnTo>
                <a:lnTo>
                  <a:pt x="6585" y="109442"/>
                </a:lnTo>
                <a:lnTo>
                  <a:pt x="5140" y="106891"/>
                </a:lnTo>
                <a:lnTo>
                  <a:pt x="3859" y="104164"/>
                </a:lnTo>
                <a:lnTo>
                  <a:pt x="2725" y="101173"/>
                </a:lnTo>
                <a:lnTo>
                  <a:pt x="1774" y="98035"/>
                </a:lnTo>
                <a:lnTo>
                  <a:pt x="1024" y="94721"/>
                </a:lnTo>
                <a:lnTo>
                  <a:pt x="475" y="91290"/>
                </a:lnTo>
                <a:lnTo>
                  <a:pt x="109" y="87683"/>
                </a:lnTo>
                <a:lnTo>
                  <a:pt x="0" y="83988"/>
                </a:lnTo>
                <a:lnTo>
                  <a:pt x="109" y="80322"/>
                </a:lnTo>
                <a:lnTo>
                  <a:pt x="475" y="76774"/>
                </a:lnTo>
                <a:lnTo>
                  <a:pt x="1024" y="73284"/>
                </a:lnTo>
                <a:lnTo>
                  <a:pt x="1774" y="70029"/>
                </a:lnTo>
                <a:lnTo>
                  <a:pt x="2725" y="66862"/>
                </a:lnTo>
                <a:lnTo>
                  <a:pt x="3859" y="63900"/>
                </a:lnTo>
                <a:lnTo>
                  <a:pt x="5140" y="61114"/>
                </a:lnTo>
                <a:lnTo>
                  <a:pt x="6585" y="58533"/>
                </a:lnTo>
                <a:lnTo>
                  <a:pt x="8195" y="56217"/>
                </a:lnTo>
                <a:lnTo>
                  <a:pt x="9932" y="54164"/>
                </a:lnTo>
                <a:lnTo>
                  <a:pt x="11798" y="52375"/>
                </a:lnTo>
                <a:lnTo>
                  <a:pt x="13756" y="50850"/>
                </a:lnTo>
                <a:lnTo>
                  <a:pt x="15804" y="49618"/>
                </a:lnTo>
                <a:lnTo>
                  <a:pt x="17981" y="48709"/>
                </a:lnTo>
                <a:lnTo>
                  <a:pt x="20195" y="48181"/>
                </a:lnTo>
                <a:lnTo>
                  <a:pt x="22500" y="48005"/>
                </a:lnTo>
                <a:lnTo>
                  <a:pt x="23176" y="48064"/>
                </a:lnTo>
                <a:lnTo>
                  <a:pt x="23835" y="48240"/>
                </a:lnTo>
                <a:lnTo>
                  <a:pt x="24640" y="45014"/>
                </a:lnTo>
                <a:lnTo>
                  <a:pt x="25628" y="41994"/>
                </a:lnTo>
                <a:lnTo>
                  <a:pt x="26743" y="39149"/>
                </a:lnTo>
                <a:lnTo>
                  <a:pt x="28024" y="36510"/>
                </a:lnTo>
                <a:lnTo>
                  <a:pt x="29487" y="34076"/>
                </a:lnTo>
                <a:lnTo>
                  <a:pt x="31042" y="31876"/>
                </a:lnTo>
                <a:lnTo>
                  <a:pt x="32762" y="29882"/>
                </a:lnTo>
                <a:lnTo>
                  <a:pt x="34536" y="28123"/>
                </a:lnTo>
                <a:lnTo>
                  <a:pt x="36475" y="26686"/>
                </a:lnTo>
                <a:lnTo>
                  <a:pt x="38469" y="25513"/>
                </a:lnTo>
                <a:lnTo>
                  <a:pt x="40591" y="24692"/>
                </a:lnTo>
                <a:lnTo>
                  <a:pt x="42768" y="24164"/>
                </a:lnTo>
                <a:lnTo>
                  <a:pt x="44981" y="23988"/>
                </a:lnTo>
                <a:lnTo>
                  <a:pt x="46335" y="24046"/>
                </a:lnTo>
                <a:lnTo>
                  <a:pt x="47652" y="24281"/>
                </a:lnTo>
                <a:lnTo>
                  <a:pt x="48951" y="24633"/>
                </a:lnTo>
                <a:lnTo>
                  <a:pt x="50231" y="21319"/>
                </a:lnTo>
                <a:lnTo>
                  <a:pt x="51603" y="18240"/>
                </a:lnTo>
                <a:lnTo>
                  <a:pt x="53176" y="15307"/>
                </a:lnTo>
                <a:lnTo>
                  <a:pt x="54878" y="12580"/>
                </a:lnTo>
                <a:lnTo>
                  <a:pt x="56707" y="10087"/>
                </a:lnTo>
                <a:lnTo>
                  <a:pt x="58664" y="7859"/>
                </a:lnTo>
                <a:lnTo>
                  <a:pt x="60750" y="5835"/>
                </a:lnTo>
                <a:lnTo>
                  <a:pt x="62890" y="4134"/>
                </a:lnTo>
                <a:lnTo>
                  <a:pt x="65158" y="2668"/>
                </a:lnTo>
                <a:lnTo>
                  <a:pt x="67518" y="1524"/>
                </a:lnTo>
                <a:lnTo>
                  <a:pt x="69914" y="703"/>
                </a:lnTo>
                <a:lnTo>
                  <a:pt x="72420" y="175"/>
                </a:lnTo>
                <a:lnTo>
                  <a:pt x="7498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366" name="Google Shape;366;p37"/>
          <p:cNvGrpSpPr/>
          <p:nvPr/>
        </p:nvGrpSpPr>
        <p:grpSpPr>
          <a:xfrm>
            <a:off x="4395819" y="2864817"/>
            <a:ext cx="317436" cy="373816"/>
            <a:chOff x="5551488" y="3105150"/>
            <a:chExt cx="2430600" cy="2862300"/>
          </a:xfrm>
        </p:grpSpPr>
        <p:sp>
          <p:nvSpPr>
            <p:cNvPr id="367" name="Google Shape;367;p37"/>
            <p:cNvSpPr/>
            <p:nvPr/>
          </p:nvSpPr>
          <p:spPr>
            <a:xfrm>
              <a:off x="5551488" y="3105150"/>
              <a:ext cx="2430600" cy="2862300"/>
            </a:xfrm>
            <a:custGeom>
              <a:rect b="b" l="l" r="r" t="t"/>
              <a:pathLst>
                <a:path extrusionOk="0" h="120000" w="120000">
                  <a:moveTo>
                    <a:pt x="38288" y="0"/>
                  </a:moveTo>
                  <a:lnTo>
                    <a:pt x="81750" y="0"/>
                  </a:lnTo>
                  <a:lnTo>
                    <a:pt x="82769" y="66"/>
                  </a:lnTo>
                  <a:lnTo>
                    <a:pt x="83749" y="332"/>
                  </a:lnTo>
                  <a:lnTo>
                    <a:pt x="84611" y="732"/>
                  </a:lnTo>
                  <a:lnTo>
                    <a:pt x="85395" y="1297"/>
                  </a:lnTo>
                  <a:lnTo>
                    <a:pt x="86022" y="1930"/>
                  </a:lnTo>
                  <a:lnTo>
                    <a:pt x="86492" y="2695"/>
                  </a:lnTo>
                  <a:lnTo>
                    <a:pt x="86806" y="3527"/>
                  </a:lnTo>
                  <a:lnTo>
                    <a:pt x="86923" y="4425"/>
                  </a:lnTo>
                  <a:lnTo>
                    <a:pt x="86923" y="12778"/>
                  </a:lnTo>
                  <a:lnTo>
                    <a:pt x="114787" y="12778"/>
                  </a:lnTo>
                  <a:lnTo>
                    <a:pt x="115845" y="12878"/>
                  </a:lnTo>
                  <a:lnTo>
                    <a:pt x="116786" y="13144"/>
                  </a:lnTo>
                  <a:lnTo>
                    <a:pt x="117687" y="13544"/>
                  </a:lnTo>
                  <a:lnTo>
                    <a:pt x="118471" y="14076"/>
                  </a:lnTo>
                  <a:lnTo>
                    <a:pt x="119137" y="14742"/>
                  </a:lnTo>
                  <a:lnTo>
                    <a:pt x="119608" y="15474"/>
                  </a:lnTo>
                  <a:lnTo>
                    <a:pt x="119882" y="16306"/>
                  </a:lnTo>
                  <a:lnTo>
                    <a:pt x="119999" y="17204"/>
                  </a:lnTo>
                  <a:lnTo>
                    <a:pt x="119999" y="115607"/>
                  </a:lnTo>
                  <a:lnTo>
                    <a:pt x="119882" y="116472"/>
                  </a:lnTo>
                  <a:lnTo>
                    <a:pt x="119608" y="117304"/>
                  </a:lnTo>
                  <a:lnTo>
                    <a:pt x="119137" y="118036"/>
                  </a:lnTo>
                  <a:lnTo>
                    <a:pt x="118471" y="118702"/>
                  </a:lnTo>
                  <a:lnTo>
                    <a:pt x="117687" y="119234"/>
                  </a:lnTo>
                  <a:lnTo>
                    <a:pt x="116786" y="119633"/>
                  </a:lnTo>
                  <a:lnTo>
                    <a:pt x="115845" y="119900"/>
                  </a:lnTo>
                  <a:lnTo>
                    <a:pt x="114787" y="120000"/>
                  </a:lnTo>
                  <a:lnTo>
                    <a:pt x="5212" y="120000"/>
                  </a:lnTo>
                  <a:lnTo>
                    <a:pt x="4154" y="119900"/>
                  </a:lnTo>
                  <a:lnTo>
                    <a:pt x="3174" y="119633"/>
                  </a:lnTo>
                  <a:lnTo>
                    <a:pt x="2273" y="119234"/>
                  </a:lnTo>
                  <a:lnTo>
                    <a:pt x="1489" y="118702"/>
                  </a:lnTo>
                  <a:lnTo>
                    <a:pt x="901" y="118036"/>
                  </a:lnTo>
                  <a:lnTo>
                    <a:pt x="391" y="117304"/>
                  </a:lnTo>
                  <a:lnTo>
                    <a:pt x="78" y="116472"/>
                  </a:lnTo>
                  <a:lnTo>
                    <a:pt x="0" y="115607"/>
                  </a:lnTo>
                  <a:lnTo>
                    <a:pt x="0" y="17204"/>
                  </a:lnTo>
                  <a:lnTo>
                    <a:pt x="78" y="16306"/>
                  </a:lnTo>
                  <a:lnTo>
                    <a:pt x="391" y="15474"/>
                  </a:lnTo>
                  <a:lnTo>
                    <a:pt x="901" y="14742"/>
                  </a:lnTo>
                  <a:lnTo>
                    <a:pt x="1489" y="14076"/>
                  </a:lnTo>
                  <a:lnTo>
                    <a:pt x="2273" y="13544"/>
                  </a:lnTo>
                  <a:lnTo>
                    <a:pt x="3174" y="13144"/>
                  </a:lnTo>
                  <a:lnTo>
                    <a:pt x="4154" y="12878"/>
                  </a:lnTo>
                  <a:lnTo>
                    <a:pt x="5212" y="12778"/>
                  </a:lnTo>
                  <a:lnTo>
                    <a:pt x="18301" y="12778"/>
                  </a:lnTo>
                  <a:lnTo>
                    <a:pt x="19399" y="12878"/>
                  </a:lnTo>
                  <a:lnTo>
                    <a:pt x="20339" y="13144"/>
                  </a:lnTo>
                  <a:lnTo>
                    <a:pt x="21241" y="13544"/>
                  </a:lnTo>
                  <a:lnTo>
                    <a:pt x="21985" y="14076"/>
                  </a:lnTo>
                  <a:lnTo>
                    <a:pt x="22651" y="14742"/>
                  </a:lnTo>
                  <a:lnTo>
                    <a:pt x="23122" y="15474"/>
                  </a:lnTo>
                  <a:lnTo>
                    <a:pt x="23435" y="16306"/>
                  </a:lnTo>
                  <a:lnTo>
                    <a:pt x="23514" y="17204"/>
                  </a:lnTo>
                  <a:lnTo>
                    <a:pt x="23435" y="18103"/>
                  </a:lnTo>
                  <a:lnTo>
                    <a:pt x="23122" y="18901"/>
                  </a:lnTo>
                  <a:lnTo>
                    <a:pt x="22651" y="19667"/>
                  </a:lnTo>
                  <a:lnTo>
                    <a:pt x="21985" y="20332"/>
                  </a:lnTo>
                  <a:lnTo>
                    <a:pt x="21241" y="20831"/>
                  </a:lnTo>
                  <a:lnTo>
                    <a:pt x="20339" y="21264"/>
                  </a:lnTo>
                  <a:lnTo>
                    <a:pt x="19399" y="21530"/>
                  </a:lnTo>
                  <a:lnTo>
                    <a:pt x="18301" y="21597"/>
                  </a:lnTo>
                  <a:lnTo>
                    <a:pt x="10385" y="21597"/>
                  </a:lnTo>
                  <a:lnTo>
                    <a:pt x="10385" y="111181"/>
                  </a:lnTo>
                  <a:lnTo>
                    <a:pt x="109614" y="111181"/>
                  </a:lnTo>
                  <a:lnTo>
                    <a:pt x="109614" y="21597"/>
                  </a:lnTo>
                  <a:lnTo>
                    <a:pt x="81750" y="21597"/>
                  </a:lnTo>
                  <a:lnTo>
                    <a:pt x="80692" y="21530"/>
                  </a:lnTo>
                  <a:lnTo>
                    <a:pt x="79712" y="21264"/>
                  </a:lnTo>
                  <a:lnTo>
                    <a:pt x="78850" y="20831"/>
                  </a:lnTo>
                  <a:lnTo>
                    <a:pt x="78066" y="20332"/>
                  </a:lnTo>
                  <a:lnTo>
                    <a:pt x="77439" y="19667"/>
                  </a:lnTo>
                  <a:lnTo>
                    <a:pt x="76969" y="18901"/>
                  </a:lnTo>
                  <a:lnTo>
                    <a:pt x="76655" y="18103"/>
                  </a:lnTo>
                  <a:lnTo>
                    <a:pt x="76538" y="17204"/>
                  </a:lnTo>
                  <a:lnTo>
                    <a:pt x="76538" y="8851"/>
                  </a:lnTo>
                  <a:lnTo>
                    <a:pt x="43500" y="8851"/>
                  </a:lnTo>
                  <a:lnTo>
                    <a:pt x="43500" y="23227"/>
                  </a:lnTo>
                  <a:lnTo>
                    <a:pt x="70385" y="23227"/>
                  </a:lnTo>
                  <a:lnTo>
                    <a:pt x="71482" y="23294"/>
                  </a:lnTo>
                  <a:lnTo>
                    <a:pt x="72423" y="23527"/>
                  </a:lnTo>
                  <a:lnTo>
                    <a:pt x="73324" y="23993"/>
                  </a:lnTo>
                  <a:lnTo>
                    <a:pt x="74069" y="24492"/>
                  </a:lnTo>
                  <a:lnTo>
                    <a:pt x="74735" y="25158"/>
                  </a:lnTo>
                  <a:lnTo>
                    <a:pt x="75205" y="25923"/>
                  </a:lnTo>
                  <a:lnTo>
                    <a:pt x="75519" y="26722"/>
                  </a:lnTo>
                  <a:lnTo>
                    <a:pt x="75597" y="27620"/>
                  </a:lnTo>
                  <a:lnTo>
                    <a:pt x="75519" y="28519"/>
                  </a:lnTo>
                  <a:lnTo>
                    <a:pt x="75205" y="29351"/>
                  </a:lnTo>
                  <a:lnTo>
                    <a:pt x="74735" y="30083"/>
                  </a:lnTo>
                  <a:lnTo>
                    <a:pt x="74069" y="30715"/>
                  </a:lnTo>
                  <a:lnTo>
                    <a:pt x="73324" y="31281"/>
                  </a:lnTo>
                  <a:lnTo>
                    <a:pt x="72423" y="31680"/>
                  </a:lnTo>
                  <a:lnTo>
                    <a:pt x="71482" y="31946"/>
                  </a:lnTo>
                  <a:lnTo>
                    <a:pt x="70385" y="32046"/>
                  </a:lnTo>
                  <a:lnTo>
                    <a:pt x="38288" y="32046"/>
                  </a:lnTo>
                  <a:lnTo>
                    <a:pt x="37269" y="31946"/>
                  </a:lnTo>
                  <a:lnTo>
                    <a:pt x="36290" y="31680"/>
                  </a:lnTo>
                  <a:lnTo>
                    <a:pt x="35427" y="31281"/>
                  </a:lnTo>
                  <a:lnTo>
                    <a:pt x="34644" y="30715"/>
                  </a:lnTo>
                  <a:lnTo>
                    <a:pt x="33977" y="30083"/>
                  </a:lnTo>
                  <a:lnTo>
                    <a:pt x="33507" y="29351"/>
                  </a:lnTo>
                  <a:lnTo>
                    <a:pt x="33233" y="28519"/>
                  </a:lnTo>
                  <a:lnTo>
                    <a:pt x="33076" y="27620"/>
                  </a:lnTo>
                  <a:lnTo>
                    <a:pt x="33076" y="4425"/>
                  </a:lnTo>
                  <a:lnTo>
                    <a:pt x="33233" y="3527"/>
                  </a:lnTo>
                  <a:lnTo>
                    <a:pt x="33507" y="2695"/>
                  </a:lnTo>
                  <a:lnTo>
                    <a:pt x="33977" y="1930"/>
                  </a:lnTo>
                  <a:lnTo>
                    <a:pt x="34644" y="1297"/>
                  </a:lnTo>
                  <a:lnTo>
                    <a:pt x="35427" y="732"/>
                  </a:lnTo>
                  <a:lnTo>
                    <a:pt x="36290" y="332"/>
                  </a:lnTo>
                  <a:lnTo>
                    <a:pt x="37269" y="66"/>
                  </a:lnTo>
                  <a:lnTo>
                    <a:pt x="3828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68" name="Google Shape;368;p37"/>
            <p:cNvSpPr/>
            <p:nvPr/>
          </p:nvSpPr>
          <p:spPr>
            <a:xfrm>
              <a:off x="6251575" y="4341813"/>
              <a:ext cx="1032000" cy="771600"/>
            </a:xfrm>
            <a:custGeom>
              <a:rect b="b" l="l" r="r" t="t"/>
              <a:pathLst>
                <a:path extrusionOk="0" h="120000" w="120000">
                  <a:moveTo>
                    <a:pt x="107704" y="0"/>
                  </a:moveTo>
                  <a:lnTo>
                    <a:pt x="110107" y="370"/>
                  </a:lnTo>
                  <a:lnTo>
                    <a:pt x="112326" y="1234"/>
                  </a:lnTo>
                  <a:lnTo>
                    <a:pt x="114453" y="2716"/>
                  </a:lnTo>
                  <a:lnTo>
                    <a:pt x="116394" y="4814"/>
                  </a:lnTo>
                  <a:lnTo>
                    <a:pt x="117966" y="7530"/>
                  </a:lnTo>
                  <a:lnTo>
                    <a:pt x="119075" y="10370"/>
                  </a:lnTo>
                  <a:lnTo>
                    <a:pt x="119722" y="13333"/>
                  </a:lnTo>
                  <a:lnTo>
                    <a:pt x="120000" y="16419"/>
                  </a:lnTo>
                  <a:lnTo>
                    <a:pt x="119722" y="19506"/>
                  </a:lnTo>
                  <a:lnTo>
                    <a:pt x="119075" y="22592"/>
                  </a:lnTo>
                  <a:lnTo>
                    <a:pt x="117873" y="25432"/>
                  </a:lnTo>
                  <a:lnTo>
                    <a:pt x="116394" y="28024"/>
                  </a:lnTo>
                  <a:lnTo>
                    <a:pt x="50477" y="115185"/>
                  </a:lnTo>
                  <a:lnTo>
                    <a:pt x="48536" y="117283"/>
                  </a:lnTo>
                  <a:lnTo>
                    <a:pt x="46409" y="118765"/>
                  </a:lnTo>
                  <a:lnTo>
                    <a:pt x="44191" y="119753"/>
                  </a:lnTo>
                  <a:lnTo>
                    <a:pt x="41879" y="120000"/>
                  </a:lnTo>
                  <a:lnTo>
                    <a:pt x="39383" y="119753"/>
                  </a:lnTo>
                  <a:lnTo>
                    <a:pt x="37164" y="118765"/>
                  </a:lnTo>
                  <a:lnTo>
                    <a:pt x="35038" y="117283"/>
                  </a:lnTo>
                  <a:lnTo>
                    <a:pt x="33097" y="115061"/>
                  </a:lnTo>
                  <a:lnTo>
                    <a:pt x="3513" y="75432"/>
                  </a:lnTo>
                  <a:lnTo>
                    <a:pt x="2033" y="72839"/>
                  </a:lnTo>
                  <a:lnTo>
                    <a:pt x="924" y="69876"/>
                  </a:lnTo>
                  <a:lnTo>
                    <a:pt x="184" y="66913"/>
                  </a:lnTo>
                  <a:lnTo>
                    <a:pt x="0" y="63827"/>
                  </a:lnTo>
                  <a:lnTo>
                    <a:pt x="184" y="60617"/>
                  </a:lnTo>
                  <a:lnTo>
                    <a:pt x="924" y="57530"/>
                  </a:lnTo>
                  <a:lnTo>
                    <a:pt x="2033" y="54691"/>
                  </a:lnTo>
                  <a:lnTo>
                    <a:pt x="3605" y="52098"/>
                  </a:lnTo>
                  <a:lnTo>
                    <a:pt x="5546" y="50123"/>
                  </a:lnTo>
                  <a:lnTo>
                    <a:pt x="7673" y="48641"/>
                  </a:lnTo>
                  <a:lnTo>
                    <a:pt x="9984" y="47654"/>
                  </a:lnTo>
                  <a:lnTo>
                    <a:pt x="12388" y="47407"/>
                  </a:lnTo>
                  <a:lnTo>
                    <a:pt x="14699" y="47654"/>
                  </a:lnTo>
                  <a:lnTo>
                    <a:pt x="16918" y="48641"/>
                  </a:lnTo>
                  <a:lnTo>
                    <a:pt x="19044" y="50123"/>
                  </a:lnTo>
                  <a:lnTo>
                    <a:pt x="20986" y="52345"/>
                  </a:lnTo>
                  <a:lnTo>
                    <a:pt x="41879" y="80493"/>
                  </a:lnTo>
                  <a:lnTo>
                    <a:pt x="99013" y="4814"/>
                  </a:lnTo>
                  <a:lnTo>
                    <a:pt x="100955" y="2592"/>
                  </a:lnTo>
                  <a:lnTo>
                    <a:pt x="103081" y="1111"/>
                  </a:lnTo>
                  <a:lnTo>
                    <a:pt x="105392" y="370"/>
                  </a:lnTo>
                  <a:lnTo>
                    <a:pt x="10770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369" name="Google Shape;369;p37"/>
          <p:cNvGrpSpPr/>
          <p:nvPr/>
        </p:nvGrpSpPr>
        <p:grpSpPr>
          <a:xfrm>
            <a:off x="7235471" y="2869902"/>
            <a:ext cx="363855" cy="363633"/>
            <a:chOff x="4667251" y="4117975"/>
            <a:chExt cx="5205362" cy="5202188"/>
          </a:xfrm>
        </p:grpSpPr>
        <p:sp>
          <p:nvSpPr>
            <p:cNvPr id="370" name="Google Shape;370;p37"/>
            <p:cNvSpPr/>
            <p:nvPr/>
          </p:nvSpPr>
          <p:spPr>
            <a:xfrm>
              <a:off x="7847013" y="7294563"/>
              <a:ext cx="2025600" cy="2025600"/>
            </a:xfrm>
            <a:custGeom>
              <a:rect b="b" l="l" r="r" t="t"/>
              <a:pathLst>
                <a:path extrusionOk="0" h="120000" w="120000">
                  <a:moveTo>
                    <a:pt x="40893" y="0"/>
                  </a:moveTo>
                  <a:lnTo>
                    <a:pt x="111586" y="70795"/>
                  </a:lnTo>
                  <a:lnTo>
                    <a:pt x="113983" y="73477"/>
                  </a:lnTo>
                  <a:lnTo>
                    <a:pt x="115957" y="76393"/>
                  </a:lnTo>
                  <a:lnTo>
                    <a:pt x="117649" y="79498"/>
                  </a:lnTo>
                  <a:lnTo>
                    <a:pt x="118777" y="82791"/>
                  </a:lnTo>
                  <a:lnTo>
                    <a:pt x="119623" y="86036"/>
                  </a:lnTo>
                  <a:lnTo>
                    <a:pt x="120000" y="89517"/>
                  </a:lnTo>
                  <a:lnTo>
                    <a:pt x="120000" y="92904"/>
                  </a:lnTo>
                  <a:lnTo>
                    <a:pt x="119623" y="96291"/>
                  </a:lnTo>
                  <a:lnTo>
                    <a:pt x="118777" y="99678"/>
                  </a:lnTo>
                  <a:lnTo>
                    <a:pt x="117649" y="102830"/>
                  </a:lnTo>
                  <a:lnTo>
                    <a:pt x="115957" y="105934"/>
                  </a:lnTo>
                  <a:lnTo>
                    <a:pt x="113983" y="108945"/>
                  </a:lnTo>
                  <a:lnTo>
                    <a:pt x="111586" y="111673"/>
                  </a:lnTo>
                  <a:lnTo>
                    <a:pt x="108860" y="113978"/>
                  </a:lnTo>
                  <a:lnTo>
                    <a:pt x="105945" y="116048"/>
                  </a:lnTo>
                  <a:lnTo>
                    <a:pt x="102843" y="117647"/>
                  </a:lnTo>
                  <a:lnTo>
                    <a:pt x="99647" y="118871"/>
                  </a:lnTo>
                  <a:lnTo>
                    <a:pt x="96263" y="119623"/>
                  </a:lnTo>
                  <a:lnTo>
                    <a:pt x="92925" y="120000"/>
                  </a:lnTo>
                  <a:lnTo>
                    <a:pt x="89447" y="120000"/>
                  </a:lnTo>
                  <a:lnTo>
                    <a:pt x="86063" y="119623"/>
                  </a:lnTo>
                  <a:lnTo>
                    <a:pt x="82773" y="118871"/>
                  </a:lnTo>
                  <a:lnTo>
                    <a:pt x="79482" y="117647"/>
                  </a:lnTo>
                  <a:lnTo>
                    <a:pt x="76427" y="116048"/>
                  </a:lnTo>
                  <a:lnTo>
                    <a:pt x="73513" y="113978"/>
                  </a:lnTo>
                  <a:lnTo>
                    <a:pt x="70693" y="111673"/>
                  </a:lnTo>
                  <a:lnTo>
                    <a:pt x="0" y="40878"/>
                  </a:lnTo>
                  <a:lnTo>
                    <a:pt x="6862" y="36174"/>
                  </a:lnTo>
                  <a:lnTo>
                    <a:pt x="13396" y="30999"/>
                  </a:lnTo>
                  <a:lnTo>
                    <a:pt x="19694" y="25495"/>
                  </a:lnTo>
                  <a:lnTo>
                    <a:pt x="25522" y="19662"/>
                  </a:lnTo>
                  <a:lnTo>
                    <a:pt x="31022" y="13406"/>
                  </a:lnTo>
                  <a:lnTo>
                    <a:pt x="36192" y="6820"/>
                  </a:lnTo>
                  <a:lnTo>
                    <a:pt x="4089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71" name="Google Shape;371;p37"/>
            <p:cNvSpPr/>
            <p:nvPr/>
          </p:nvSpPr>
          <p:spPr>
            <a:xfrm>
              <a:off x="4667251" y="4117975"/>
              <a:ext cx="3905100" cy="3903600"/>
            </a:xfrm>
            <a:custGeom>
              <a:rect b="b" l="l" r="r" t="t"/>
              <a:pathLst>
                <a:path extrusionOk="0" h="120000" w="120000">
                  <a:moveTo>
                    <a:pt x="59963" y="15030"/>
                  </a:moveTo>
                  <a:lnTo>
                    <a:pt x="56330" y="15176"/>
                  </a:lnTo>
                  <a:lnTo>
                    <a:pt x="52672" y="15616"/>
                  </a:lnTo>
                  <a:lnTo>
                    <a:pt x="49160" y="16299"/>
                  </a:lnTo>
                  <a:lnTo>
                    <a:pt x="45771" y="17324"/>
                  </a:lnTo>
                  <a:lnTo>
                    <a:pt x="42503" y="18519"/>
                  </a:lnTo>
                  <a:lnTo>
                    <a:pt x="39357" y="20032"/>
                  </a:lnTo>
                  <a:lnTo>
                    <a:pt x="36285" y="21740"/>
                  </a:lnTo>
                  <a:lnTo>
                    <a:pt x="33407" y="23692"/>
                  </a:lnTo>
                  <a:lnTo>
                    <a:pt x="30749" y="25815"/>
                  </a:lnTo>
                  <a:lnTo>
                    <a:pt x="28213" y="28206"/>
                  </a:lnTo>
                  <a:lnTo>
                    <a:pt x="25824" y="30744"/>
                  </a:lnTo>
                  <a:lnTo>
                    <a:pt x="23678" y="33452"/>
                  </a:lnTo>
                  <a:lnTo>
                    <a:pt x="21751" y="36331"/>
                  </a:lnTo>
                  <a:lnTo>
                    <a:pt x="20044" y="39357"/>
                  </a:lnTo>
                  <a:lnTo>
                    <a:pt x="18532" y="42505"/>
                  </a:lnTo>
                  <a:lnTo>
                    <a:pt x="17313" y="45774"/>
                  </a:lnTo>
                  <a:lnTo>
                    <a:pt x="16289" y="49166"/>
                  </a:lnTo>
                  <a:lnTo>
                    <a:pt x="15557" y="52728"/>
                  </a:lnTo>
                  <a:lnTo>
                    <a:pt x="15118" y="56315"/>
                  </a:lnTo>
                  <a:lnTo>
                    <a:pt x="14972" y="60024"/>
                  </a:lnTo>
                  <a:lnTo>
                    <a:pt x="15118" y="63660"/>
                  </a:lnTo>
                  <a:lnTo>
                    <a:pt x="15557" y="67271"/>
                  </a:lnTo>
                  <a:lnTo>
                    <a:pt x="16289" y="70809"/>
                  </a:lnTo>
                  <a:lnTo>
                    <a:pt x="17313" y="74225"/>
                  </a:lnTo>
                  <a:lnTo>
                    <a:pt x="18532" y="77470"/>
                  </a:lnTo>
                  <a:lnTo>
                    <a:pt x="20044" y="80642"/>
                  </a:lnTo>
                  <a:lnTo>
                    <a:pt x="21751" y="83668"/>
                  </a:lnTo>
                  <a:lnTo>
                    <a:pt x="23678" y="86522"/>
                  </a:lnTo>
                  <a:lnTo>
                    <a:pt x="25824" y="89255"/>
                  </a:lnTo>
                  <a:lnTo>
                    <a:pt x="28213" y="91769"/>
                  </a:lnTo>
                  <a:lnTo>
                    <a:pt x="30749" y="94160"/>
                  </a:lnTo>
                  <a:lnTo>
                    <a:pt x="33407" y="96307"/>
                  </a:lnTo>
                  <a:lnTo>
                    <a:pt x="36285" y="98259"/>
                  </a:lnTo>
                  <a:lnTo>
                    <a:pt x="39357" y="99943"/>
                  </a:lnTo>
                  <a:lnTo>
                    <a:pt x="42503" y="101455"/>
                  </a:lnTo>
                  <a:lnTo>
                    <a:pt x="45771" y="102675"/>
                  </a:lnTo>
                  <a:lnTo>
                    <a:pt x="49160" y="103700"/>
                  </a:lnTo>
                  <a:lnTo>
                    <a:pt x="52672" y="104383"/>
                  </a:lnTo>
                  <a:lnTo>
                    <a:pt x="56330" y="104823"/>
                  </a:lnTo>
                  <a:lnTo>
                    <a:pt x="59963" y="104969"/>
                  </a:lnTo>
                  <a:lnTo>
                    <a:pt x="63669" y="104823"/>
                  </a:lnTo>
                  <a:lnTo>
                    <a:pt x="67254" y="104383"/>
                  </a:lnTo>
                  <a:lnTo>
                    <a:pt x="70766" y="103700"/>
                  </a:lnTo>
                  <a:lnTo>
                    <a:pt x="74180" y="102675"/>
                  </a:lnTo>
                  <a:lnTo>
                    <a:pt x="77472" y="101455"/>
                  </a:lnTo>
                  <a:lnTo>
                    <a:pt x="80642" y="99943"/>
                  </a:lnTo>
                  <a:lnTo>
                    <a:pt x="83665" y="98259"/>
                  </a:lnTo>
                  <a:lnTo>
                    <a:pt x="86519" y="96307"/>
                  </a:lnTo>
                  <a:lnTo>
                    <a:pt x="89250" y="94160"/>
                  </a:lnTo>
                  <a:lnTo>
                    <a:pt x="91786" y="91769"/>
                  </a:lnTo>
                  <a:lnTo>
                    <a:pt x="94102" y="89255"/>
                  </a:lnTo>
                  <a:lnTo>
                    <a:pt x="96297" y="86522"/>
                  </a:lnTo>
                  <a:lnTo>
                    <a:pt x="98199" y="83668"/>
                  </a:lnTo>
                  <a:lnTo>
                    <a:pt x="99955" y="80642"/>
                  </a:lnTo>
                  <a:lnTo>
                    <a:pt x="101418" y="77470"/>
                  </a:lnTo>
                  <a:lnTo>
                    <a:pt x="102662" y="74225"/>
                  </a:lnTo>
                  <a:lnTo>
                    <a:pt x="103637" y="70809"/>
                  </a:lnTo>
                  <a:lnTo>
                    <a:pt x="104369" y="67271"/>
                  </a:lnTo>
                  <a:lnTo>
                    <a:pt x="104807" y="63660"/>
                  </a:lnTo>
                  <a:lnTo>
                    <a:pt x="104954" y="60024"/>
                  </a:lnTo>
                  <a:lnTo>
                    <a:pt x="104807" y="56315"/>
                  </a:lnTo>
                  <a:lnTo>
                    <a:pt x="104369" y="52728"/>
                  </a:lnTo>
                  <a:lnTo>
                    <a:pt x="103637" y="49166"/>
                  </a:lnTo>
                  <a:lnTo>
                    <a:pt x="102662" y="45774"/>
                  </a:lnTo>
                  <a:lnTo>
                    <a:pt x="101418" y="42505"/>
                  </a:lnTo>
                  <a:lnTo>
                    <a:pt x="99955" y="39357"/>
                  </a:lnTo>
                  <a:lnTo>
                    <a:pt x="98199" y="36331"/>
                  </a:lnTo>
                  <a:lnTo>
                    <a:pt x="96297" y="33452"/>
                  </a:lnTo>
                  <a:lnTo>
                    <a:pt x="94102" y="30744"/>
                  </a:lnTo>
                  <a:lnTo>
                    <a:pt x="91786" y="28206"/>
                  </a:lnTo>
                  <a:lnTo>
                    <a:pt x="89250" y="25815"/>
                  </a:lnTo>
                  <a:lnTo>
                    <a:pt x="86519" y="23692"/>
                  </a:lnTo>
                  <a:lnTo>
                    <a:pt x="83665" y="21740"/>
                  </a:lnTo>
                  <a:lnTo>
                    <a:pt x="80642" y="20032"/>
                  </a:lnTo>
                  <a:lnTo>
                    <a:pt x="77472" y="18519"/>
                  </a:lnTo>
                  <a:lnTo>
                    <a:pt x="74180" y="17324"/>
                  </a:lnTo>
                  <a:lnTo>
                    <a:pt x="70766" y="16299"/>
                  </a:lnTo>
                  <a:lnTo>
                    <a:pt x="67254" y="15616"/>
                  </a:lnTo>
                  <a:lnTo>
                    <a:pt x="63669" y="15176"/>
                  </a:lnTo>
                  <a:lnTo>
                    <a:pt x="59963" y="15030"/>
                  </a:lnTo>
                  <a:close/>
                  <a:moveTo>
                    <a:pt x="59963" y="0"/>
                  </a:moveTo>
                  <a:lnTo>
                    <a:pt x="64255" y="146"/>
                  </a:lnTo>
                  <a:lnTo>
                    <a:pt x="68473" y="585"/>
                  </a:lnTo>
                  <a:lnTo>
                    <a:pt x="72570" y="1317"/>
                  </a:lnTo>
                  <a:lnTo>
                    <a:pt x="76594" y="2342"/>
                  </a:lnTo>
                  <a:lnTo>
                    <a:pt x="80495" y="3586"/>
                  </a:lnTo>
                  <a:lnTo>
                    <a:pt x="84251" y="5099"/>
                  </a:lnTo>
                  <a:lnTo>
                    <a:pt x="87884" y="6905"/>
                  </a:lnTo>
                  <a:lnTo>
                    <a:pt x="91396" y="8906"/>
                  </a:lnTo>
                  <a:lnTo>
                    <a:pt x="94736" y="11126"/>
                  </a:lnTo>
                  <a:lnTo>
                    <a:pt x="97955" y="13566"/>
                  </a:lnTo>
                  <a:lnTo>
                    <a:pt x="100979" y="16201"/>
                  </a:lnTo>
                  <a:lnTo>
                    <a:pt x="103783" y="19007"/>
                  </a:lnTo>
                  <a:lnTo>
                    <a:pt x="106417" y="22033"/>
                  </a:lnTo>
                  <a:lnTo>
                    <a:pt x="108855" y="25254"/>
                  </a:lnTo>
                  <a:lnTo>
                    <a:pt x="111099" y="28548"/>
                  </a:lnTo>
                  <a:lnTo>
                    <a:pt x="113074" y="32061"/>
                  </a:lnTo>
                  <a:lnTo>
                    <a:pt x="114830" y="35697"/>
                  </a:lnTo>
                  <a:lnTo>
                    <a:pt x="116390" y="39503"/>
                  </a:lnTo>
                  <a:lnTo>
                    <a:pt x="117659" y="43383"/>
                  </a:lnTo>
                  <a:lnTo>
                    <a:pt x="118634" y="47409"/>
                  </a:lnTo>
                  <a:lnTo>
                    <a:pt x="119365" y="51508"/>
                  </a:lnTo>
                  <a:lnTo>
                    <a:pt x="119804" y="55681"/>
                  </a:lnTo>
                  <a:lnTo>
                    <a:pt x="120000" y="60024"/>
                  </a:lnTo>
                  <a:lnTo>
                    <a:pt x="119804" y="64294"/>
                  </a:lnTo>
                  <a:lnTo>
                    <a:pt x="119365" y="68491"/>
                  </a:lnTo>
                  <a:lnTo>
                    <a:pt x="118634" y="72566"/>
                  </a:lnTo>
                  <a:lnTo>
                    <a:pt x="117659" y="76592"/>
                  </a:lnTo>
                  <a:lnTo>
                    <a:pt x="116390" y="80496"/>
                  </a:lnTo>
                  <a:lnTo>
                    <a:pt x="114830" y="84278"/>
                  </a:lnTo>
                  <a:lnTo>
                    <a:pt x="113074" y="87938"/>
                  </a:lnTo>
                  <a:lnTo>
                    <a:pt x="111099" y="91427"/>
                  </a:lnTo>
                  <a:lnTo>
                    <a:pt x="108855" y="94745"/>
                  </a:lnTo>
                  <a:lnTo>
                    <a:pt x="106417" y="97966"/>
                  </a:lnTo>
                  <a:lnTo>
                    <a:pt x="103783" y="100967"/>
                  </a:lnTo>
                  <a:lnTo>
                    <a:pt x="100979" y="103798"/>
                  </a:lnTo>
                  <a:lnTo>
                    <a:pt x="97955" y="106409"/>
                  </a:lnTo>
                  <a:lnTo>
                    <a:pt x="94736" y="108849"/>
                  </a:lnTo>
                  <a:lnTo>
                    <a:pt x="91396" y="111093"/>
                  </a:lnTo>
                  <a:lnTo>
                    <a:pt x="87884" y="113070"/>
                  </a:lnTo>
                  <a:lnTo>
                    <a:pt x="84251" y="114875"/>
                  </a:lnTo>
                  <a:lnTo>
                    <a:pt x="80495" y="116388"/>
                  </a:lnTo>
                  <a:lnTo>
                    <a:pt x="76594" y="117657"/>
                  </a:lnTo>
                  <a:lnTo>
                    <a:pt x="72570" y="118682"/>
                  </a:lnTo>
                  <a:lnTo>
                    <a:pt x="68473" y="119414"/>
                  </a:lnTo>
                  <a:lnTo>
                    <a:pt x="64255" y="119853"/>
                  </a:lnTo>
                  <a:lnTo>
                    <a:pt x="59963" y="120000"/>
                  </a:lnTo>
                  <a:lnTo>
                    <a:pt x="55695" y="119853"/>
                  </a:lnTo>
                  <a:lnTo>
                    <a:pt x="51501" y="119414"/>
                  </a:lnTo>
                  <a:lnTo>
                    <a:pt x="47380" y="118682"/>
                  </a:lnTo>
                  <a:lnTo>
                    <a:pt x="43381" y="117657"/>
                  </a:lnTo>
                  <a:lnTo>
                    <a:pt x="39504" y="116388"/>
                  </a:lnTo>
                  <a:lnTo>
                    <a:pt x="35700" y="114875"/>
                  </a:lnTo>
                  <a:lnTo>
                    <a:pt x="32042" y="113070"/>
                  </a:lnTo>
                  <a:lnTo>
                    <a:pt x="28555" y="111093"/>
                  </a:lnTo>
                  <a:lnTo>
                    <a:pt x="25190" y="108849"/>
                  </a:lnTo>
                  <a:lnTo>
                    <a:pt x="22044" y="106409"/>
                  </a:lnTo>
                  <a:lnTo>
                    <a:pt x="19020" y="103798"/>
                  </a:lnTo>
                  <a:lnTo>
                    <a:pt x="16191" y="100967"/>
                  </a:lnTo>
                  <a:lnTo>
                    <a:pt x="13509" y="97966"/>
                  </a:lnTo>
                  <a:lnTo>
                    <a:pt x="11095" y="94745"/>
                  </a:lnTo>
                  <a:lnTo>
                    <a:pt x="8900" y="91427"/>
                  </a:lnTo>
                  <a:lnTo>
                    <a:pt x="6901" y="87938"/>
                  </a:lnTo>
                  <a:lnTo>
                    <a:pt x="5096" y="84278"/>
                  </a:lnTo>
                  <a:lnTo>
                    <a:pt x="3609" y="80496"/>
                  </a:lnTo>
                  <a:lnTo>
                    <a:pt x="2340" y="76592"/>
                  </a:lnTo>
                  <a:lnTo>
                    <a:pt x="1316" y="72566"/>
                  </a:lnTo>
                  <a:lnTo>
                    <a:pt x="585" y="68491"/>
                  </a:lnTo>
                  <a:lnTo>
                    <a:pt x="146" y="64294"/>
                  </a:lnTo>
                  <a:lnTo>
                    <a:pt x="0" y="60024"/>
                  </a:lnTo>
                  <a:lnTo>
                    <a:pt x="146" y="55681"/>
                  </a:lnTo>
                  <a:lnTo>
                    <a:pt x="585" y="51508"/>
                  </a:lnTo>
                  <a:lnTo>
                    <a:pt x="1316" y="47409"/>
                  </a:lnTo>
                  <a:lnTo>
                    <a:pt x="2340" y="43383"/>
                  </a:lnTo>
                  <a:lnTo>
                    <a:pt x="3609" y="39503"/>
                  </a:lnTo>
                  <a:lnTo>
                    <a:pt x="5096" y="35697"/>
                  </a:lnTo>
                  <a:lnTo>
                    <a:pt x="6901" y="32061"/>
                  </a:lnTo>
                  <a:lnTo>
                    <a:pt x="8900" y="28548"/>
                  </a:lnTo>
                  <a:lnTo>
                    <a:pt x="11095" y="25254"/>
                  </a:lnTo>
                  <a:lnTo>
                    <a:pt x="13509" y="22033"/>
                  </a:lnTo>
                  <a:lnTo>
                    <a:pt x="16191" y="19007"/>
                  </a:lnTo>
                  <a:lnTo>
                    <a:pt x="19020" y="16201"/>
                  </a:lnTo>
                  <a:lnTo>
                    <a:pt x="22044" y="13566"/>
                  </a:lnTo>
                  <a:lnTo>
                    <a:pt x="25190" y="11126"/>
                  </a:lnTo>
                  <a:lnTo>
                    <a:pt x="28555" y="8906"/>
                  </a:lnTo>
                  <a:lnTo>
                    <a:pt x="32042" y="6905"/>
                  </a:lnTo>
                  <a:lnTo>
                    <a:pt x="35700" y="5099"/>
                  </a:lnTo>
                  <a:lnTo>
                    <a:pt x="39504" y="3586"/>
                  </a:lnTo>
                  <a:lnTo>
                    <a:pt x="43381" y="2342"/>
                  </a:lnTo>
                  <a:lnTo>
                    <a:pt x="47380" y="1317"/>
                  </a:lnTo>
                  <a:lnTo>
                    <a:pt x="51501" y="585"/>
                  </a:lnTo>
                  <a:lnTo>
                    <a:pt x="55695" y="146"/>
                  </a:lnTo>
                  <a:lnTo>
                    <a:pt x="5996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372" name="Google Shape;372;p37"/>
            <p:cNvSpPr/>
            <p:nvPr/>
          </p:nvSpPr>
          <p:spPr>
            <a:xfrm>
              <a:off x="5481638" y="4930775"/>
              <a:ext cx="1138200" cy="1139700"/>
            </a:xfrm>
            <a:custGeom>
              <a:rect b="b" l="l" r="r" t="t"/>
              <a:pathLst>
                <a:path extrusionOk="0" h="120000" w="120000">
                  <a:moveTo>
                    <a:pt x="120000" y="0"/>
                  </a:moveTo>
                  <a:lnTo>
                    <a:pt x="120000" y="34285"/>
                  </a:lnTo>
                  <a:lnTo>
                    <a:pt x="110711" y="34787"/>
                  </a:lnTo>
                  <a:lnTo>
                    <a:pt x="101673" y="36292"/>
                  </a:lnTo>
                  <a:lnTo>
                    <a:pt x="92970" y="38634"/>
                  </a:lnTo>
                  <a:lnTo>
                    <a:pt x="84602" y="41811"/>
                  </a:lnTo>
                  <a:lnTo>
                    <a:pt x="76820" y="45993"/>
                  </a:lnTo>
                  <a:lnTo>
                    <a:pt x="69456" y="50843"/>
                  </a:lnTo>
                  <a:lnTo>
                    <a:pt x="62594" y="56278"/>
                  </a:lnTo>
                  <a:lnTo>
                    <a:pt x="56401" y="62466"/>
                  </a:lnTo>
                  <a:lnTo>
                    <a:pt x="50962" y="69324"/>
                  </a:lnTo>
                  <a:lnTo>
                    <a:pt x="46108" y="76599"/>
                  </a:lnTo>
                  <a:lnTo>
                    <a:pt x="41924" y="84459"/>
                  </a:lnTo>
                  <a:lnTo>
                    <a:pt x="38744" y="92822"/>
                  </a:lnTo>
                  <a:lnTo>
                    <a:pt x="36234" y="101435"/>
                  </a:lnTo>
                  <a:lnTo>
                    <a:pt x="34728" y="110634"/>
                  </a:lnTo>
                  <a:lnTo>
                    <a:pt x="34225" y="120000"/>
                  </a:lnTo>
                  <a:lnTo>
                    <a:pt x="0" y="120000"/>
                  </a:lnTo>
                  <a:lnTo>
                    <a:pt x="502" y="108961"/>
                  </a:lnTo>
                  <a:lnTo>
                    <a:pt x="1841" y="98341"/>
                  </a:lnTo>
                  <a:lnTo>
                    <a:pt x="4351" y="87972"/>
                  </a:lnTo>
                  <a:lnTo>
                    <a:pt x="7531" y="78104"/>
                  </a:lnTo>
                  <a:lnTo>
                    <a:pt x="11548" y="68487"/>
                  </a:lnTo>
                  <a:lnTo>
                    <a:pt x="16401" y="59456"/>
                  </a:lnTo>
                  <a:lnTo>
                    <a:pt x="22008" y="50843"/>
                  </a:lnTo>
                  <a:lnTo>
                    <a:pt x="28200" y="42648"/>
                  </a:lnTo>
                  <a:lnTo>
                    <a:pt x="35230" y="35121"/>
                  </a:lnTo>
                  <a:lnTo>
                    <a:pt x="42761" y="28097"/>
                  </a:lnTo>
                  <a:lnTo>
                    <a:pt x="50962" y="21993"/>
                  </a:lnTo>
                  <a:lnTo>
                    <a:pt x="59414" y="16306"/>
                  </a:lnTo>
                  <a:lnTo>
                    <a:pt x="68619" y="11456"/>
                  </a:lnTo>
                  <a:lnTo>
                    <a:pt x="78326" y="7442"/>
                  </a:lnTo>
                  <a:lnTo>
                    <a:pt x="88117" y="4264"/>
                  </a:lnTo>
                  <a:lnTo>
                    <a:pt x="98493" y="1923"/>
                  </a:lnTo>
                  <a:lnTo>
                    <a:pt x="109205" y="501"/>
                  </a:lnTo>
                  <a:lnTo>
                    <a:pt x="1200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373" name="Google Shape;373;p37"/>
          <p:cNvSpPr txBox="1"/>
          <p:nvPr/>
        </p:nvSpPr>
        <p:spPr>
          <a:xfrm>
            <a:off x="341925" y="781425"/>
            <a:ext cx="85206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999999"/>
                </a:solidFill>
              </a:rPr>
              <a:t>Add your own subtitle here.</a:t>
            </a:r>
            <a:endParaRPr>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38"/>
          <p:cNvSpPr/>
          <p:nvPr/>
        </p:nvSpPr>
        <p:spPr>
          <a:xfrm>
            <a:off x="0" y="0"/>
            <a:ext cx="9144000" cy="5143500"/>
          </a:xfrm>
          <a:prstGeom prst="rect">
            <a:avLst/>
          </a:prstGeom>
          <a:solidFill>
            <a:srgbClr val="566579">
              <a:alpha val="84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38"/>
          <p:cNvSpPr/>
          <p:nvPr/>
        </p:nvSpPr>
        <p:spPr>
          <a:xfrm>
            <a:off x="964400" y="75"/>
            <a:ext cx="1022700" cy="5143500"/>
          </a:xfrm>
          <a:prstGeom prst="rect">
            <a:avLst/>
          </a:prstGeom>
          <a:solidFill>
            <a:srgbClr val="EE7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8"/>
          <p:cNvGrpSpPr/>
          <p:nvPr/>
        </p:nvGrpSpPr>
        <p:grpSpPr>
          <a:xfrm>
            <a:off x="1354870" y="1610289"/>
            <a:ext cx="231719" cy="231015"/>
            <a:chOff x="6246813" y="2030413"/>
            <a:chExt cx="987300" cy="984300"/>
          </a:xfrm>
        </p:grpSpPr>
        <p:sp>
          <p:nvSpPr>
            <p:cNvPr id="381" name="Google Shape;381;p38"/>
            <p:cNvSpPr/>
            <p:nvPr/>
          </p:nvSpPr>
          <p:spPr>
            <a:xfrm>
              <a:off x="6246813" y="2030413"/>
              <a:ext cx="987300" cy="984300"/>
            </a:xfrm>
            <a:custGeom>
              <a:rect b="b" l="l" r="r" t="t"/>
              <a:pathLst>
                <a:path extrusionOk="0" h="120000" w="120000">
                  <a:moveTo>
                    <a:pt x="59983" y="12806"/>
                  </a:moveTo>
                  <a:lnTo>
                    <a:pt x="56638" y="12903"/>
                  </a:lnTo>
                  <a:lnTo>
                    <a:pt x="53326" y="13290"/>
                  </a:lnTo>
                  <a:lnTo>
                    <a:pt x="50077" y="13838"/>
                  </a:lnTo>
                  <a:lnTo>
                    <a:pt x="46925" y="14645"/>
                  </a:lnTo>
                  <a:lnTo>
                    <a:pt x="43870" y="15645"/>
                  </a:lnTo>
                  <a:lnTo>
                    <a:pt x="40911" y="16838"/>
                  </a:lnTo>
                  <a:lnTo>
                    <a:pt x="38016" y="18225"/>
                  </a:lnTo>
                  <a:lnTo>
                    <a:pt x="35250" y="19774"/>
                  </a:lnTo>
                  <a:lnTo>
                    <a:pt x="32645" y="21548"/>
                  </a:lnTo>
                  <a:lnTo>
                    <a:pt x="30136" y="23483"/>
                  </a:lnTo>
                  <a:lnTo>
                    <a:pt x="27756" y="25548"/>
                  </a:lnTo>
                  <a:lnTo>
                    <a:pt x="25505" y="27774"/>
                  </a:lnTo>
                  <a:lnTo>
                    <a:pt x="23446" y="30129"/>
                  </a:lnTo>
                  <a:lnTo>
                    <a:pt x="21517" y="32645"/>
                  </a:lnTo>
                  <a:lnTo>
                    <a:pt x="19780" y="35290"/>
                  </a:lnTo>
                  <a:lnTo>
                    <a:pt x="18172" y="38032"/>
                  </a:lnTo>
                  <a:lnTo>
                    <a:pt x="16821" y="40903"/>
                  </a:lnTo>
                  <a:lnTo>
                    <a:pt x="15599" y="43870"/>
                  </a:lnTo>
                  <a:lnTo>
                    <a:pt x="14601" y="46935"/>
                  </a:lnTo>
                  <a:lnTo>
                    <a:pt x="13830" y="50129"/>
                  </a:lnTo>
                  <a:lnTo>
                    <a:pt x="13218" y="53322"/>
                  </a:lnTo>
                  <a:lnTo>
                    <a:pt x="12897" y="56645"/>
                  </a:lnTo>
                  <a:lnTo>
                    <a:pt x="12736" y="60032"/>
                  </a:lnTo>
                  <a:lnTo>
                    <a:pt x="12897" y="63387"/>
                  </a:lnTo>
                  <a:lnTo>
                    <a:pt x="13218" y="66677"/>
                  </a:lnTo>
                  <a:lnTo>
                    <a:pt x="13830" y="69935"/>
                  </a:lnTo>
                  <a:lnTo>
                    <a:pt x="14601" y="73064"/>
                  </a:lnTo>
                  <a:lnTo>
                    <a:pt x="15599" y="76129"/>
                  </a:lnTo>
                  <a:lnTo>
                    <a:pt x="16821" y="79129"/>
                  </a:lnTo>
                  <a:lnTo>
                    <a:pt x="18172" y="81967"/>
                  </a:lnTo>
                  <a:lnTo>
                    <a:pt x="19780" y="84741"/>
                  </a:lnTo>
                  <a:lnTo>
                    <a:pt x="21517" y="87354"/>
                  </a:lnTo>
                  <a:lnTo>
                    <a:pt x="23446" y="89870"/>
                  </a:lnTo>
                  <a:lnTo>
                    <a:pt x="25505" y="92258"/>
                  </a:lnTo>
                  <a:lnTo>
                    <a:pt x="27756" y="94483"/>
                  </a:lnTo>
                  <a:lnTo>
                    <a:pt x="30136" y="96580"/>
                  </a:lnTo>
                  <a:lnTo>
                    <a:pt x="32645" y="98483"/>
                  </a:lnTo>
                  <a:lnTo>
                    <a:pt x="35250" y="100225"/>
                  </a:lnTo>
                  <a:lnTo>
                    <a:pt x="38016" y="101806"/>
                  </a:lnTo>
                  <a:lnTo>
                    <a:pt x="40911" y="103225"/>
                  </a:lnTo>
                  <a:lnTo>
                    <a:pt x="43870" y="104387"/>
                  </a:lnTo>
                  <a:lnTo>
                    <a:pt x="46925" y="105387"/>
                  </a:lnTo>
                  <a:lnTo>
                    <a:pt x="50077" y="106161"/>
                  </a:lnTo>
                  <a:lnTo>
                    <a:pt x="53326" y="106774"/>
                  </a:lnTo>
                  <a:lnTo>
                    <a:pt x="56638" y="107129"/>
                  </a:lnTo>
                  <a:lnTo>
                    <a:pt x="59983" y="107258"/>
                  </a:lnTo>
                  <a:lnTo>
                    <a:pt x="63361" y="107129"/>
                  </a:lnTo>
                  <a:lnTo>
                    <a:pt x="66673" y="106774"/>
                  </a:lnTo>
                  <a:lnTo>
                    <a:pt x="69890" y="106161"/>
                  </a:lnTo>
                  <a:lnTo>
                    <a:pt x="73074" y="105387"/>
                  </a:lnTo>
                  <a:lnTo>
                    <a:pt x="76129" y="104387"/>
                  </a:lnTo>
                  <a:lnTo>
                    <a:pt x="79088" y="103225"/>
                  </a:lnTo>
                  <a:lnTo>
                    <a:pt x="81983" y="101806"/>
                  </a:lnTo>
                  <a:lnTo>
                    <a:pt x="84717" y="100225"/>
                  </a:lnTo>
                  <a:lnTo>
                    <a:pt x="87386" y="98483"/>
                  </a:lnTo>
                  <a:lnTo>
                    <a:pt x="89895" y="96580"/>
                  </a:lnTo>
                  <a:lnTo>
                    <a:pt x="92243" y="94483"/>
                  </a:lnTo>
                  <a:lnTo>
                    <a:pt x="94462" y="92258"/>
                  </a:lnTo>
                  <a:lnTo>
                    <a:pt x="96585" y="89870"/>
                  </a:lnTo>
                  <a:lnTo>
                    <a:pt x="98515" y="87354"/>
                  </a:lnTo>
                  <a:lnTo>
                    <a:pt x="100251" y="84741"/>
                  </a:lnTo>
                  <a:lnTo>
                    <a:pt x="101827" y="81967"/>
                  </a:lnTo>
                  <a:lnTo>
                    <a:pt x="103178" y="79129"/>
                  </a:lnTo>
                  <a:lnTo>
                    <a:pt x="104400" y="76129"/>
                  </a:lnTo>
                  <a:lnTo>
                    <a:pt x="105398" y="73064"/>
                  </a:lnTo>
                  <a:lnTo>
                    <a:pt x="106202" y="69935"/>
                  </a:lnTo>
                  <a:lnTo>
                    <a:pt x="106781" y="66677"/>
                  </a:lnTo>
                  <a:lnTo>
                    <a:pt x="107102" y="63387"/>
                  </a:lnTo>
                  <a:lnTo>
                    <a:pt x="107231" y="60032"/>
                  </a:lnTo>
                  <a:lnTo>
                    <a:pt x="107102" y="56645"/>
                  </a:lnTo>
                  <a:lnTo>
                    <a:pt x="106781" y="53322"/>
                  </a:lnTo>
                  <a:lnTo>
                    <a:pt x="106202" y="50129"/>
                  </a:lnTo>
                  <a:lnTo>
                    <a:pt x="105398" y="46935"/>
                  </a:lnTo>
                  <a:lnTo>
                    <a:pt x="104400" y="43870"/>
                  </a:lnTo>
                  <a:lnTo>
                    <a:pt x="103178" y="40903"/>
                  </a:lnTo>
                  <a:lnTo>
                    <a:pt x="101827" y="38032"/>
                  </a:lnTo>
                  <a:lnTo>
                    <a:pt x="100251" y="35290"/>
                  </a:lnTo>
                  <a:lnTo>
                    <a:pt x="98515" y="32645"/>
                  </a:lnTo>
                  <a:lnTo>
                    <a:pt x="96585" y="30129"/>
                  </a:lnTo>
                  <a:lnTo>
                    <a:pt x="94462" y="27774"/>
                  </a:lnTo>
                  <a:lnTo>
                    <a:pt x="92243" y="25548"/>
                  </a:lnTo>
                  <a:lnTo>
                    <a:pt x="89895" y="23483"/>
                  </a:lnTo>
                  <a:lnTo>
                    <a:pt x="87386" y="21548"/>
                  </a:lnTo>
                  <a:lnTo>
                    <a:pt x="84717" y="19774"/>
                  </a:lnTo>
                  <a:lnTo>
                    <a:pt x="81983" y="18225"/>
                  </a:lnTo>
                  <a:lnTo>
                    <a:pt x="79088" y="16838"/>
                  </a:lnTo>
                  <a:lnTo>
                    <a:pt x="76129" y="15645"/>
                  </a:lnTo>
                  <a:lnTo>
                    <a:pt x="73074" y="14645"/>
                  </a:lnTo>
                  <a:lnTo>
                    <a:pt x="69890" y="13838"/>
                  </a:lnTo>
                  <a:lnTo>
                    <a:pt x="66673" y="13290"/>
                  </a:lnTo>
                  <a:lnTo>
                    <a:pt x="63361" y="12903"/>
                  </a:lnTo>
                  <a:lnTo>
                    <a:pt x="59983" y="12806"/>
                  </a:lnTo>
                  <a:close/>
                  <a:moveTo>
                    <a:pt x="59983" y="0"/>
                  </a:moveTo>
                  <a:lnTo>
                    <a:pt x="63779" y="161"/>
                  </a:lnTo>
                  <a:lnTo>
                    <a:pt x="67542" y="483"/>
                  </a:lnTo>
                  <a:lnTo>
                    <a:pt x="71176" y="1096"/>
                  </a:lnTo>
                  <a:lnTo>
                    <a:pt x="74778" y="1870"/>
                  </a:lnTo>
                  <a:lnTo>
                    <a:pt x="78252" y="2870"/>
                  </a:lnTo>
                  <a:lnTo>
                    <a:pt x="81661" y="4064"/>
                  </a:lnTo>
                  <a:lnTo>
                    <a:pt x="84974" y="5483"/>
                  </a:lnTo>
                  <a:lnTo>
                    <a:pt x="88190" y="7064"/>
                  </a:lnTo>
                  <a:lnTo>
                    <a:pt x="91278" y="8838"/>
                  </a:lnTo>
                  <a:lnTo>
                    <a:pt x="94237" y="10806"/>
                  </a:lnTo>
                  <a:lnTo>
                    <a:pt x="97099" y="12903"/>
                  </a:lnTo>
                  <a:lnTo>
                    <a:pt x="99833" y="15193"/>
                  </a:lnTo>
                  <a:lnTo>
                    <a:pt x="102406" y="17612"/>
                  </a:lnTo>
                  <a:lnTo>
                    <a:pt x="104851" y="20193"/>
                  </a:lnTo>
                  <a:lnTo>
                    <a:pt x="107102" y="22935"/>
                  </a:lnTo>
                  <a:lnTo>
                    <a:pt x="109225" y="25774"/>
                  </a:lnTo>
                  <a:lnTo>
                    <a:pt x="111187" y="28709"/>
                  </a:lnTo>
                  <a:lnTo>
                    <a:pt x="112956" y="31838"/>
                  </a:lnTo>
                  <a:lnTo>
                    <a:pt x="114532" y="35032"/>
                  </a:lnTo>
                  <a:lnTo>
                    <a:pt x="115947" y="38354"/>
                  </a:lnTo>
                  <a:lnTo>
                    <a:pt x="117169" y="41774"/>
                  </a:lnTo>
                  <a:lnTo>
                    <a:pt x="118166" y="45290"/>
                  </a:lnTo>
                  <a:lnTo>
                    <a:pt x="118938" y="48838"/>
                  </a:lnTo>
                  <a:lnTo>
                    <a:pt x="119517" y="52483"/>
                  </a:lnTo>
                  <a:lnTo>
                    <a:pt x="119903" y="56225"/>
                  </a:lnTo>
                  <a:lnTo>
                    <a:pt x="119999" y="60032"/>
                  </a:lnTo>
                  <a:lnTo>
                    <a:pt x="119903" y="63806"/>
                  </a:lnTo>
                  <a:lnTo>
                    <a:pt x="119517" y="67516"/>
                  </a:lnTo>
                  <a:lnTo>
                    <a:pt x="118938" y="71193"/>
                  </a:lnTo>
                  <a:lnTo>
                    <a:pt x="118166" y="74774"/>
                  </a:lnTo>
                  <a:lnTo>
                    <a:pt x="117169" y="78290"/>
                  </a:lnTo>
                  <a:lnTo>
                    <a:pt x="115947" y="81677"/>
                  </a:lnTo>
                  <a:lnTo>
                    <a:pt x="114532" y="85000"/>
                  </a:lnTo>
                  <a:lnTo>
                    <a:pt x="112956" y="88193"/>
                  </a:lnTo>
                  <a:lnTo>
                    <a:pt x="111187" y="91290"/>
                  </a:lnTo>
                  <a:lnTo>
                    <a:pt x="109225" y="94290"/>
                  </a:lnTo>
                  <a:lnTo>
                    <a:pt x="107102" y="97129"/>
                  </a:lnTo>
                  <a:lnTo>
                    <a:pt x="104851" y="99806"/>
                  </a:lnTo>
                  <a:lnTo>
                    <a:pt x="102406" y="102419"/>
                  </a:lnTo>
                  <a:lnTo>
                    <a:pt x="99833" y="104838"/>
                  </a:lnTo>
                  <a:lnTo>
                    <a:pt x="97099" y="107129"/>
                  </a:lnTo>
                  <a:lnTo>
                    <a:pt x="94237" y="109225"/>
                  </a:lnTo>
                  <a:lnTo>
                    <a:pt x="91278" y="111193"/>
                  </a:lnTo>
                  <a:lnTo>
                    <a:pt x="88190" y="112967"/>
                  </a:lnTo>
                  <a:lnTo>
                    <a:pt x="84974" y="114548"/>
                  </a:lnTo>
                  <a:lnTo>
                    <a:pt x="81661" y="115967"/>
                  </a:lnTo>
                  <a:lnTo>
                    <a:pt x="78252" y="117161"/>
                  </a:lnTo>
                  <a:lnTo>
                    <a:pt x="74778" y="118193"/>
                  </a:lnTo>
                  <a:lnTo>
                    <a:pt x="71176" y="118967"/>
                  </a:lnTo>
                  <a:lnTo>
                    <a:pt x="67542" y="119548"/>
                  </a:lnTo>
                  <a:lnTo>
                    <a:pt x="63779" y="119870"/>
                  </a:lnTo>
                  <a:lnTo>
                    <a:pt x="59983" y="120000"/>
                  </a:lnTo>
                  <a:lnTo>
                    <a:pt x="56220" y="119870"/>
                  </a:lnTo>
                  <a:lnTo>
                    <a:pt x="52489" y="119548"/>
                  </a:lnTo>
                  <a:lnTo>
                    <a:pt x="48823" y="118967"/>
                  </a:lnTo>
                  <a:lnTo>
                    <a:pt x="45253" y="118193"/>
                  </a:lnTo>
                  <a:lnTo>
                    <a:pt x="41715" y="117161"/>
                  </a:lnTo>
                  <a:lnTo>
                    <a:pt x="38338" y="115967"/>
                  </a:lnTo>
                  <a:lnTo>
                    <a:pt x="35025" y="114548"/>
                  </a:lnTo>
                  <a:lnTo>
                    <a:pt x="31809" y="112967"/>
                  </a:lnTo>
                  <a:lnTo>
                    <a:pt x="28721" y="111193"/>
                  </a:lnTo>
                  <a:lnTo>
                    <a:pt x="25730" y="109225"/>
                  </a:lnTo>
                  <a:lnTo>
                    <a:pt x="22867" y="107129"/>
                  </a:lnTo>
                  <a:lnTo>
                    <a:pt x="20166" y="104838"/>
                  </a:lnTo>
                  <a:lnTo>
                    <a:pt x="17593" y="102419"/>
                  </a:lnTo>
                  <a:lnTo>
                    <a:pt x="15148" y="99806"/>
                  </a:lnTo>
                  <a:lnTo>
                    <a:pt x="12865" y="97129"/>
                  </a:lnTo>
                  <a:lnTo>
                    <a:pt x="10742" y="94290"/>
                  </a:lnTo>
                  <a:lnTo>
                    <a:pt x="8812" y="91290"/>
                  </a:lnTo>
                  <a:lnTo>
                    <a:pt x="7011" y="88193"/>
                  </a:lnTo>
                  <a:lnTo>
                    <a:pt x="5435" y="85000"/>
                  </a:lnTo>
                  <a:lnTo>
                    <a:pt x="4020" y="81677"/>
                  </a:lnTo>
                  <a:lnTo>
                    <a:pt x="2830" y="78290"/>
                  </a:lnTo>
                  <a:lnTo>
                    <a:pt x="1833" y="74774"/>
                  </a:lnTo>
                  <a:lnTo>
                    <a:pt x="1029" y="71193"/>
                  </a:lnTo>
                  <a:lnTo>
                    <a:pt x="482" y="67516"/>
                  </a:lnTo>
                  <a:lnTo>
                    <a:pt x="96" y="63806"/>
                  </a:lnTo>
                  <a:lnTo>
                    <a:pt x="0" y="60032"/>
                  </a:lnTo>
                  <a:lnTo>
                    <a:pt x="96" y="56225"/>
                  </a:lnTo>
                  <a:lnTo>
                    <a:pt x="482" y="52483"/>
                  </a:lnTo>
                  <a:lnTo>
                    <a:pt x="1029" y="48838"/>
                  </a:lnTo>
                  <a:lnTo>
                    <a:pt x="1833" y="45290"/>
                  </a:lnTo>
                  <a:lnTo>
                    <a:pt x="2830" y="41774"/>
                  </a:lnTo>
                  <a:lnTo>
                    <a:pt x="4020" y="38354"/>
                  </a:lnTo>
                  <a:lnTo>
                    <a:pt x="5435" y="35032"/>
                  </a:lnTo>
                  <a:lnTo>
                    <a:pt x="7011" y="31838"/>
                  </a:lnTo>
                  <a:lnTo>
                    <a:pt x="8812" y="28709"/>
                  </a:lnTo>
                  <a:lnTo>
                    <a:pt x="10742" y="25774"/>
                  </a:lnTo>
                  <a:lnTo>
                    <a:pt x="12865" y="22935"/>
                  </a:lnTo>
                  <a:lnTo>
                    <a:pt x="15148" y="20193"/>
                  </a:lnTo>
                  <a:lnTo>
                    <a:pt x="17593" y="17612"/>
                  </a:lnTo>
                  <a:lnTo>
                    <a:pt x="20166" y="15193"/>
                  </a:lnTo>
                  <a:lnTo>
                    <a:pt x="22867" y="12903"/>
                  </a:lnTo>
                  <a:lnTo>
                    <a:pt x="25730" y="10806"/>
                  </a:lnTo>
                  <a:lnTo>
                    <a:pt x="28721" y="8838"/>
                  </a:lnTo>
                  <a:lnTo>
                    <a:pt x="31809" y="7064"/>
                  </a:lnTo>
                  <a:lnTo>
                    <a:pt x="35025" y="5483"/>
                  </a:lnTo>
                  <a:lnTo>
                    <a:pt x="38338" y="4064"/>
                  </a:lnTo>
                  <a:lnTo>
                    <a:pt x="41715" y="2870"/>
                  </a:lnTo>
                  <a:lnTo>
                    <a:pt x="45253" y="1870"/>
                  </a:lnTo>
                  <a:lnTo>
                    <a:pt x="48823" y="1096"/>
                  </a:lnTo>
                  <a:lnTo>
                    <a:pt x="52489" y="483"/>
                  </a:lnTo>
                  <a:lnTo>
                    <a:pt x="56220" y="161"/>
                  </a:lnTo>
                  <a:lnTo>
                    <a:pt x="59983"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sp>
          <p:nvSpPr>
            <p:cNvPr id="382" name="Google Shape;382;p38"/>
            <p:cNvSpPr/>
            <p:nvPr/>
          </p:nvSpPr>
          <p:spPr>
            <a:xfrm>
              <a:off x="6694488" y="2200276"/>
              <a:ext cx="344400" cy="387300"/>
            </a:xfrm>
            <a:custGeom>
              <a:rect b="b" l="l" r="r" t="t"/>
              <a:pathLst>
                <a:path extrusionOk="0" h="120000" w="120000">
                  <a:moveTo>
                    <a:pt x="14144" y="0"/>
                  </a:moveTo>
                  <a:lnTo>
                    <a:pt x="17010" y="327"/>
                  </a:lnTo>
                  <a:lnTo>
                    <a:pt x="19599" y="983"/>
                  </a:lnTo>
                  <a:lnTo>
                    <a:pt x="22095" y="2213"/>
                  </a:lnTo>
                  <a:lnTo>
                    <a:pt x="24221" y="3688"/>
                  </a:lnTo>
                  <a:lnTo>
                    <a:pt x="25885" y="5573"/>
                  </a:lnTo>
                  <a:lnTo>
                    <a:pt x="27180" y="7622"/>
                  </a:lnTo>
                  <a:lnTo>
                    <a:pt x="28012" y="10081"/>
                  </a:lnTo>
                  <a:lnTo>
                    <a:pt x="28382" y="12540"/>
                  </a:lnTo>
                  <a:lnTo>
                    <a:pt x="28382" y="94918"/>
                  </a:lnTo>
                  <a:lnTo>
                    <a:pt x="105762" y="94918"/>
                  </a:lnTo>
                  <a:lnTo>
                    <a:pt x="108628" y="95163"/>
                  </a:lnTo>
                  <a:lnTo>
                    <a:pt x="111309" y="95901"/>
                  </a:lnTo>
                  <a:lnTo>
                    <a:pt x="113713" y="97131"/>
                  </a:lnTo>
                  <a:lnTo>
                    <a:pt x="115839" y="98606"/>
                  </a:lnTo>
                  <a:lnTo>
                    <a:pt x="117596" y="100491"/>
                  </a:lnTo>
                  <a:lnTo>
                    <a:pt x="118983" y="102540"/>
                  </a:lnTo>
                  <a:lnTo>
                    <a:pt x="119722" y="104918"/>
                  </a:lnTo>
                  <a:lnTo>
                    <a:pt x="120000" y="107459"/>
                  </a:lnTo>
                  <a:lnTo>
                    <a:pt x="119722" y="110000"/>
                  </a:lnTo>
                  <a:lnTo>
                    <a:pt x="118983" y="112295"/>
                  </a:lnTo>
                  <a:lnTo>
                    <a:pt x="117596" y="114508"/>
                  </a:lnTo>
                  <a:lnTo>
                    <a:pt x="115839" y="116393"/>
                  </a:lnTo>
                  <a:lnTo>
                    <a:pt x="113713" y="117868"/>
                  </a:lnTo>
                  <a:lnTo>
                    <a:pt x="111309" y="119016"/>
                  </a:lnTo>
                  <a:lnTo>
                    <a:pt x="108628" y="119754"/>
                  </a:lnTo>
                  <a:lnTo>
                    <a:pt x="105762" y="120000"/>
                  </a:lnTo>
                  <a:lnTo>
                    <a:pt x="14144" y="120000"/>
                  </a:lnTo>
                  <a:lnTo>
                    <a:pt x="11278" y="119754"/>
                  </a:lnTo>
                  <a:lnTo>
                    <a:pt x="8597" y="119016"/>
                  </a:lnTo>
                  <a:lnTo>
                    <a:pt x="6101" y="117868"/>
                  </a:lnTo>
                  <a:lnTo>
                    <a:pt x="4160" y="116393"/>
                  </a:lnTo>
                  <a:lnTo>
                    <a:pt x="2311" y="114508"/>
                  </a:lnTo>
                  <a:lnTo>
                    <a:pt x="1016" y="112295"/>
                  </a:lnTo>
                  <a:lnTo>
                    <a:pt x="184" y="110000"/>
                  </a:lnTo>
                  <a:lnTo>
                    <a:pt x="0" y="107459"/>
                  </a:lnTo>
                  <a:lnTo>
                    <a:pt x="0" y="12540"/>
                  </a:lnTo>
                  <a:lnTo>
                    <a:pt x="184" y="10081"/>
                  </a:lnTo>
                  <a:lnTo>
                    <a:pt x="1016" y="7622"/>
                  </a:lnTo>
                  <a:lnTo>
                    <a:pt x="2311" y="5573"/>
                  </a:lnTo>
                  <a:lnTo>
                    <a:pt x="4160" y="3688"/>
                  </a:lnTo>
                  <a:lnTo>
                    <a:pt x="6101" y="2213"/>
                  </a:lnTo>
                  <a:lnTo>
                    <a:pt x="8597" y="983"/>
                  </a:lnTo>
                  <a:lnTo>
                    <a:pt x="11278" y="327"/>
                  </a:lnTo>
                  <a:lnTo>
                    <a:pt x="14144"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383" name="Google Shape;383;p38"/>
          <p:cNvGrpSpPr/>
          <p:nvPr/>
        </p:nvGrpSpPr>
        <p:grpSpPr>
          <a:xfrm>
            <a:off x="1345168" y="3278468"/>
            <a:ext cx="251124" cy="251510"/>
            <a:chOff x="4113213" y="3462338"/>
            <a:chExt cx="3014688" cy="3019325"/>
          </a:xfrm>
        </p:grpSpPr>
        <p:sp>
          <p:nvSpPr>
            <p:cNvPr id="384" name="Google Shape;384;p38"/>
            <p:cNvSpPr/>
            <p:nvPr/>
          </p:nvSpPr>
          <p:spPr>
            <a:xfrm>
              <a:off x="4113213" y="3471863"/>
              <a:ext cx="2741700" cy="2173200"/>
            </a:xfrm>
            <a:custGeom>
              <a:rect b="b" l="l" r="r" t="t"/>
              <a:pathLst>
                <a:path extrusionOk="0" h="120000" w="120000">
                  <a:moveTo>
                    <a:pt x="4759" y="0"/>
                  </a:moveTo>
                  <a:lnTo>
                    <a:pt x="30607" y="11136"/>
                  </a:lnTo>
                  <a:lnTo>
                    <a:pt x="35367" y="37004"/>
                  </a:lnTo>
                  <a:lnTo>
                    <a:pt x="65767" y="37004"/>
                  </a:lnTo>
                  <a:lnTo>
                    <a:pt x="65871" y="40643"/>
                  </a:lnTo>
                  <a:lnTo>
                    <a:pt x="66253" y="44238"/>
                  </a:lnTo>
                  <a:lnTo>
                    <a:pt x="66809" y="47789"/>
                  </a:lnTo>
                  <a:lnTo>
                    <a:pt x="67608" y="51209"/>
                  </a:lnTo>
                  <a:lnTo>
                    <a:pt x="68546" y="54541"/>
                  </a:lnTo>
                  <a:lnTo>
                    <a:pt x="69762" y="57785"/>
                  </a:lnTo>
                  <a:lnTo>
                    <a:pt x="71152" y="60942"/>
                  </a:lnTo>
                  <a:lnTo>
                    <a:pt x="72715" y="63924"/>
                  </a:lnTo>
                  <a:lnTo>
                    <a:pt x="74522" y="66729"/>
                  </a:lnTo>
                  <a:lnTo>
                    <a:pt x="76502" y="69492"/>
                  </a:lnTo>
                  <a:lnTo>
                    <a:pt x="78413" y="71728"/>
                  </a:lnTo>
                  <a:lnTo>
                    <a:pt x="80497" y="73832"/>
                  </a:lnTo>
                  <a:lnTo>
                    <a:pt x="82617" y="75674"/>
                  </a:lnTo>
                  <a:lnTo>
                    <a:pt x="84875" y="77340"/>
                  </a:lnTo>
                  <a:lnTo>
                    <a:pt x="87168" y="78830"/>
                  </a:lnTo>
                  <a:lnTo>
                    <a:pt x="89600" y="80102"/>
                  </a:lnTo>
                  <a:lnTo>
                    <a:pt x="92032" y="81154"/>
                  </a:lnTo>
                  <a:lnTo>
                    <a:pt x="94568" y="81943"/>
                  </a:lnTo>
                  <a:lnTo>
                    <a:pt x="97104" y="82513"/>
                  </a:lnTo>
                  <a:lnTo>
                    <a:pt x="99745" y="82864"/>
                  </a:lnTo>
                  <a:lnTo>
                    <a:pt x="102420" y="82995"/>
                  </a:lnTo>
                  <a:lnTo>
                    <a:pt x="105095" y="82864"/>
                  </a:lnTo>
                  <a:lnTo>
                    <a:pt x="107770" y="82513"/>
                  </a:lnTo>
                  <a:lnTo>
                    <a:pt x="110341" y="81899"/>
                  </a:lnTo>
                  <a:lnTo>
                    <a:pt x="112843" y="81110"/>
                  </a:lnTo>
                  <a:lnTo>
                    <a:pt x="115344" y="80014"/>
                  </a:lnTo>
                  <a:lnTo>
                    <a:pt x="117707" y="78786"/>
                  </a:lnTo>
                  <a:lnTo>
                    <a:pt x="120000" y="77296"/>
                  </a:lnTo>
                  <a:lnTo>
                    <a:pt x="112321" y="120000"/>
                  </a:lnTo>
                  <a:lnTo>
                    <a:pt x="35471" y="120000"/>
                  </a:lnTo>
                  <a:lnTo>
                    <a:pt x="31094" y="95403"/>
                  </a:lnTo>
                  <a:lnTo>
                    <a:pt x="18135" y="25341"/>
                  </a:lnTo>
                  <a:lnTo>
                    <a:pt x="0" y="17449"/>
                  </a:lnTo>
                  <a:lnTo>
                    <a:pt x="4759"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sp>
          <p:nvSpPr>
            <p:cNvPr id="385" name="Google Shape;385;p38"/>
            <p:cNvSpPr/>
            <p:nvPr/>
          </p:nvSpPr>
          <p:spPr>
            <a:xfrm>
              <a:off x="4929188" y="5821363"/>
              <a:ext cx="658800" cy="660300"/>
            </a:xfrm>
            <a:custGeom>
              <a:rect b="b" l="l" r="r" t="t"/>
              <a:pathLst>
                <a:path extrusionOk="0" h="120000" w="120000">
                  <a:moveTo>
                    <a:pt x="60072" y="0"/>
                  </a:moveTo>
                  <a:lnTo>
                    <a:pt x="67581" y="433"/>
                  </a:lnTo>
                  <a:lnTo>
                    <a:pt x="74945" y="1877"/>
                  </a:lnTo>
                  <a:lnTo>
                    <a:pt x="81732" y="4043"/>
                  </a:lnTo>
                  <a:lnTo>
                    <a:pt x="88231" y="6931"/>
                  </a:lnTo>
                  <a:lnTo>
                    <a:pt x="94440" y="10830"/>
                  </a:lnTo>
                  <a:lnTo>
                    <a:pt x="99927" y="15162"/>
                  </a:lnTo>
                  <a:lnTo>
                    <a:pt x="104837" y="20072"/>
                  </a:lnTo>
                  <a:lnTo>
                    <a:pt x="109314" y="25848"/>
                  </a:lnTo>
                  <a:lnTo>
                    <a:pt x="113068" y="31768"/>
                  </a:lnTo>
                  <a:lnTo>
                    <a:pt x="116101" y="38267"/>
                  </a:lnTo>
                  <a:lnTo>
                    <a:pt x="118267" y="45198"/>
                  </a:lnTo>
                  <a:lnTo>
                    <a:pt x="119711" y="52418"/>
                  </a:lnTo>
                  <a:lnTo>
                    <a:pt x="120000" y="59927"/>
                  </a:lnTo>
                  <a:lnTo>
                    <a:pt x="119711" y="67581"/>
                  </a:lnTo>
                  <a:lnTo>
                    <a:pt x="118267" y="74657"/>
                  </a:lnTo>
                  <a:lnTo>
                    <a:pt x="116101" y="81732"/>
                  </a:lnTo>
                  <a:lnTo>
                    <a:pt x="113068" y="88231"/>
                  </a:lnTo>
                  <a:lnTo>
                    <a:pt x="109314" y="94151"/>
                  </a:lnTo>
                  <a:lnTo>
                    <a:pt x="104837" y="99927"/>
                  </a:lnTo>
                  <a:lnTo>
                    <a:pt x="99927" y="104837"/>
                  </a:lnTo>
                  <a:lnTo>
                    <a:pt x="94440" y="109169"/>
                  </a:lnTo>
                  <a:lnTo>
                    <a:pt x="88231" y="113068"/>
                  </a:lnTo>
                  <a:lnTo>
                    <a:pt x="81732" y="115956"/>
                  </a:lnTo>
                  <a:lnTo>
                    <a:pt x="74945" y="118122"/>
                  </a:lnTo>
                  <a:lnTo>
                    <a:pt x="67581" y="119566"/>
                  </a:lnTo>
                  <a:lnTo>
                    <a:pt x="60072" y="120000"/>
                  </a:lnTo>
                  <a:lnTo>
                    <a:pt x="52563" y="119566"/>
                  </a:lnTo>
                  <a:lnTo>
                    <a:pt x="45342" y="118122"/>
                  </a:lnTo>
                  <a:lnTo>
                    <a:pt x="38411" y="115956"/>
                  </a:lnTo>
                  <a:lnTo>
                    <a:pt x="31768" y="113068"/>
                  </a:lnTo>
                  <a:lnTo>
                    <a:pt x="25848" y="109169"/>
                  </a:lnTo>
                  <a:lnTo>
                    <a:pt x="20216" y="104837"/>
                  </a:lnTo>
                  <a:lnTo>
                    <a:pt x="15162" y="99927"/>
                  </a:lnTo>
                  <a:lnTo>
                    <a:pt x="10830" y="94151"/>
                  </a:lnTo>
                  <a:lnTo>
                    <a:pt x="7220" y="88231"/>
                  </a:lnTo>
                  <a:lnTo>
                    <a:pt x="4187" y="81732"/>
                  </a:lnTo>
                  <a:lnTo>
                    <a:pt x="1877" y="74657"/>
                  </a:lnTo>
                  <a:lnTo>
                    <a:pt x="577" y="67581"/>
                  </a:lnTo>
                  <a:lnTo>
                    <a:pt x="0" y="59927"/>
                  </a:lnTo>
                  <a:lnTo>
                    <a:pt x="577" y="52418"/>
                  </a:lnTo>
                  <a:lnTo>
                    <a:pt x="1877" y="45198"/>
                  </a:lnTo>
                  <a:lnTo>
                    <a:pt x="4187" y="38267"/>
                  </a:lnTo>
                  <a:lnTo>
                    <a:pt x="7220" y="31768"/>
                  </a:lnTo>
                  <a:lnTo>
                    <a:pt x="10830" y="25848"/>
                  </a:lnTo>
                  <a:lnTo>
                    <a:pt x="15162" y="20072"/>
                  </a:lnTo>
                  <a:lnTo>
                    <a:pt x="20216" y="15162"/>
                  </a:lnTo>
                  <a:lnTo>
                    <a:pt x="25848" y="10830"/>
                  </a:lnTo>
                  <a:lnTo>
                    <a:pt x="31768" y="6931"/>
                  </a:lnTo>
                  <a:lnTo>
                    <a:pt x="38411" y="4043"/>
                  </a:lnTo>
                  <a:lnTo>
                    <a:pt x="45342" y="1877"/>
                  </a:lnTo>
                  <a:lnTo>
                    <a:pt x="52563" y="433"/>
                  </a:lnTo>
                  <a:lnTo>
                    <a:pt x="60072"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sp>
          <p:nvSpPr>
            <p:cNvPr id="386" name="Google Shape;386;p38"/>
            <p:cNvSpPr/>
            <p:nvPr/>
          </p:nvSpPr>
          <p:spPr>
            <a:xfrm>
              <a:off x="6015038" y="5821363"/>
              <a:ext cx="658800" cy="660300"/>
            </a:xfrm>
            <a:custGeom>
              <a:rect b="b" l="l" r="r" t="t"/>
              <a:pathLst>
                <a:path extrusionOk="0" h="120000" w="120000">
                  <a:moveTo>
                    <a:pt x="60216" y="0"/>
                  </a:moveTo>
                  <a:lnTo>
                    <a:pt x="67581" y="433"/>
                  </a:lnTo>
                  <a:lnTo>
                    <a:pt x="74945" y="1877"/>
                  </a:lnTo>
                  <a:lnTo>
                    <a:pt x="81732" y="4043"/>
                  </a:lnTo>
                  <a:lnTo>
                    <a:pt x="88231" y="6931"/>
                  </a:lnTo>
                  <a:lnTo>
                    <a:pt x="94440" y="10830"/>
                  </a:lnTo>
                  <a:lnTo>
                    <a:pt x="99927" y="15162"/>
                  </a:lnTo>
                  <a:lnTo>
                    <a:pt x="104981" y="20072"/>
                  </a:lnTo>
                  <a:lnTo>
                    <a:pt x="109458" y="25848"/>
                  </a:lnTo>
                  <a:lnTo>
                    <a:pt x="113068" y="31768"/>
                  </a:lnTo>
                  <a:lnTo>
                    <a:pt x="116101" y="38267"/>
                  </a:lnTo>
                  <a:lnTo>
                    <a:pt x="118267" y="45198"/>
                  </a:lnTo>
                  <a:lnTo>
                    <a:pt x="119566" y="52418"/>
                  </a:lnTo>
                  <a:lnTo>
                    <a:pt x="120000" y="59927"/>
                  </a:lnTo>
                  <a:lnTo>
                    <a:pt x="119566" y="67581"/>
                  </a:lnTo>
                  <a:lnTo>
                    <a:pt x="118267" y="74657"/>
                  </a:lnTo>
                  <a:lnTo>
                    <a:pt x="116101" y="81732"/>
                  </a:lnTo>
                  <a:lnTo>
                    <a:pt x="113068" y="88231"/>
                  </a:lnTo>
                  <a:lnTo>
                    <a:pt x="109458" y="94151"/>
                  </a:lnTo>
                  <a:lnTo>
                    <a:pt x="104981" y="99927"/>
                  </a:lnTo>
                  <a:lnTo>
                    <a:pt x="99927" y="104837"/>
                  </a:lnTo>
                  <a:lnTo>
                    <a:pt x="94440" y="109169"/>
                  </a:lnTo>
                  <a:lnTo>
                    <a:pt x="88231" y="113068"/>
                  </a:lnTo>
                  <a:lnTo>
                    <a:pt x="81732" y="115956"/>
                  </a:lnTo>
                  <a:lnTo>
                    <a:pt x="74945" y="118122"/>
                  </a:lnTo>
                  <a:lnTo>
                    <a:pt x="67581" y="119566"/>
                  </a:lnTo>
                  <a:lnTo>
                    <a:pt x="60216" y="120000"/>
                  </a:lnTo>
                  <a:lnTo>
                    <a:pt x="52707" y="119566"/>
                  </a:lnTo>
                  <a:lnTo>
                    <a:pt x="45342" y="118122"/>
                  </a:lnTo>
                  <a:lnTo>
                    <a:pt x="38267" y="115956"/>
                  </a:lnTo>
                  <a:lnTo>
                    <a:pt x="31913" y="113068"/>
                  </a:lnTo>
                  <a:lnTo>
                    <a:pt x="25848" y="109169"/>
                  </a:lnTo>
                  <a:lnTo>
                    <a:pt x="20216" y="104837"/>
                  </a:lnTo>
                  <a:lnTo>
                    <a:pt x="15162" y="99927"/>
                  </a:lnTo>
                  <a:lnTo>
                    <a:pt x="10830" y="94151"/>
                  </a:lnTo>
                  <a:lnTo>
                    <a:pt x="7220" y="88231"/>
                  </a:lnTo>
                  <a:lnTo>
                    <a:pt x="4187" y="81732"/>
                  </a:lnTo>
                  <a:lnTo>
                    <a:pt x="1877" y="74657"/>
                  </a:lnTo>
                  <a:lnTo>
                    <a:pt x="577" y="67581"/>
                  </a:lnTo>
                  <a:lnTo>
                    <a:pt x="0" y="59927"/>
                  </a:lnTo>
                  <a:lnTo>
                    <a:pt x="577" y="52418"/>
                  </a:lnTo>
                  <a:lnTo>
                    <a:pt x="1877" y="45198"/>
                  </a:lnTo>
                  <a:lnTo>
                    <a:pt x="4187" y="38267"/>
                  </a:lnTo>
                  <a:lnTo>
                    <a:pt x="7220" y="31768"/>
                  </a:lnTo>
                  <a:lnTo>
                    <a:pt x="10830" y="25848"/>
                  </a:lnTo>
                  <a:lnTo>
                    <a:pt x="15162" y="20072"/>
                  </a:lnTo>
                  <a:lnTo>
                    <a:pt x="20216" y="15162"/>
                  </a:lnTo>
                  <a:lnTo>
                    <a:pt x="25848" y="10830"/>
                  </a:lnTo>
                  <a:lnTo>
                    <a:pt x="31913" y="6931"/>
                  </a:lnTo>
                  <a:lnTo>
                    <a:pt x="38267" y="4043"/>
                  </a:lnTo>
                  <a:lnTo>
                    <a:pt x="45342" y="1877"/>
                  </a:lnTo>
                  <a:lnTo>
                    <a:pt x="52707" y="433"/>
                  </a:lnTo>
                  <a:lnTo>
                    <a:pt x="60216"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sp>
          <p:nvSpPr>
            <p:cNvPr id="387" name="Google Shape;387;p38"/>
            <p:cNvSpPr/>
            <p:nvPr/>
          </p:nvSpPr>
          <p:spPr>
            <a:xfrm>
              <a:off x="5778501" y="3462338"/>
              <a:ext cx="1349400" cy="1349400"/>
            </a:xfrm>
            <a:custGeom>
              <a:rect b="b" l="l" r="r" t="t"/>
              <a:pathLst>
                <a:path extrusionOk="0" h="120000" w="120000">
                  <a:moveTo>
                    <a:pt x="79623" y="38400"/>
                  </a:moveTo>
                  <a:lnTo>
                    <a:pt x="51741" y="66282"/>
                  </a:lnTo>
                  <a:lnTo>
                    <a:pt x="40376" y="54917"/>
                  </a:lnTo>
                  <a:lnTo>
                    <a:pt x="30070" y="65082"/>
                  </a:lnTo>
                  <a:lnTo>
                    <a:pt x="51741" y="86752"/>
                  </a:lnTo>
                  <a:lnTo>
                    <a:pt x="89858" y="48564"/>
                  </a:lnTo>
                  <a:lnTo>
                    <a:pt x="79623" y="38400"/>
                  </a:lnTo>
                  <a:close/>
                  <a:moveTo>
                    <a:pt x="60000" y="0"/>
                  </a:moveTo>
                  <a:lnTo>
                    <a:pt x="60000" y="0"/>
                  </a:lnTo>
                  <a:lnTo>
                    <a:pt x="65435" y="211"/>
                  </a:lnTo>
                  <a:lnTo>
                    <a:pt x="70800" y="988"/>
                  </a:lnTo>
                  <a:lnTo>
                    <a:pt x="75882" y="2117"/>
                  </a:lnTo>
                  <a:lnTo>
                    <a:pt x="80964" y="3741"/>
                  </a:lnTo>
                  <a:lnTo>
                    <a:pt x="85694" y="5788"/>
                  </a:lnTo>
                  <a:lnTo>
                    <a:pt x="90282" y="8188"/>
                  </a:lnTo>
                  <a:lnTo>
                    <a:pt x="94658" y="11011"/>
                  </a:lnTo>
                  <a:lnTo>
                    <a:pt x="98682" y="14188"/>
                  </a:lnTo>
                  <a:lnTo>
                    <a:pt x="102423" y="17576"/>
                  </a:lnTo>
                  <a:lnTo>
                    <a:pt x="105882" y="21388"/>
                  </a:lnTo>
                  <a:lnTo>
                    <a:pt x="109058" y="25411"/>
                  </a:lnTo>
                  <a:lnTo>
                    <a:pt x="111811" y="29788"/>
                  </a:lnTo>
                  <a:lnTo>
                    <a:pt x="114211" y="34305"/>
                  </a:lnTo>
                  <a:lnTo>
                    <a:pt x="116258" y="39035"/>
                  </a:lnTo>
                  <a:lnTo>
                    <a:pt x="117811" y="44117"/>
                  </a:lnTo>
                  <a:lnTo>
                    <a:pt x="119011" y="49200"/>
                  </a:lnTo>
                  <a:lnTo>
                    <a:pt x="119788" y="54564"/>
                  </a:lnTo>
                  <a:lnTo>
                    <a:pt x="120000" y="60070"/>
                  </a:lnTo>
                  <a:lnTo>
                    <a:pt x="119788" y="65505"/>
                  </a:lnTo>
                  <a:lnTo>
                    <a:pt x="119011" y="70800"/>
                  </a:lnTo>
                  <a:lnTo>
                    <a:pt x="117811" y="76023"/>
                  </a:lnTo>
                  <a:lnTo>
                    <a:pt x="116258" y="80964"/>
                  </a:lnTo>
                  <a:lnTo>
                    <a:pt x="114211" y="85764"/>
                  </a:lnTo>
                  <a:lnTo>
                    <a:pt x="111811" y="90352"/>
                  </a:lnTo>
                  <a:lnTo>
                    <a:pt x="109058" y="94658"/>
                  </a:lnTo>
                  <a:lnTo>
                    <a:pt x="105882" y="98682"/>
                  </a:lnTo>
                  <a:lnTo>
                    <a:pt x="102423" y="102423"/>
                  </a:lnTo>
                  <a:lnTo>
                    <a:pt x="98611" y="105952"/>
                  </a:lnTo>
                  <a:lnTo>
                    <a:pt x="94517" y="109058"/>
                  </a:lnTo>
                  <a:lnTo>
                    <a:pt x="90211" y="111882"/>
                  </a:lnTo>
                  <a:lnTo>
                    <a:pt x="85694" y="114211"/>
                  </a:lnTo>
                  <a:lnTo>
                    <a:pt x="80894" y="116258"/>
                  </a:lnTo>
                  <a:lnTo>
                    <a:pt x="75882" y="117882"/>
                  </a:lnTo>
                  <a:lnTo>
                    <a:pt x="70800" y="119011"/>
                  </a:lnTo>
                  <a:lnTo>
                    <a:pt x="65435" y="119788"/>
                  </a:lnTo>
                  <a:lnTo>
                    <a:pt x="60000" y="120000"/>
                  </a:lnTo>
                  <a:lnTo>
                    <a:pt x="60000" y="120000"/>
                  </a:lnTo>
                  <a:lnTo>
                    <a:pt x="54494" y="119788"/>
                  </a:lnTo>
                  <a:lnTo>
                    <a:pt x="49129" y="119011"/>
                  </a:lnTo>
                  <a:lnTo>
                    <a:pt x="44047" y="117882"/>
                  </a:lnTo>
                  <a:lnTo>
                    <a:pt x="39035" y="116258"/>
                  </a:lnTo>
                  <a:lnTo>
                    <a:pt x="34235" y="114211"/>
                  </a:lnTo>
                  <a:lnTo>
                    <a:pt x="29717" y="111882"/>
                  </a:lnTo>
                  <a:lnTo>
                    <a:pt x="25411" y="109058"/>
                  </a:lnTo>
                  <a:lnTo>
                    <a:pt x="21317" y="105952"/>
                  </a:lnTo>
                  <a:lnTo>
                    <a:pt x="17505" y="102423"/>
                  </a:lnTo>
                  <a:lnTo>
                    <a:pt x="14047" y="98682"/>
                  </a:lnTo>
                  <a:lnTo>
                    <a:pt x="10870" y="94658"/>
                  </a:lnTo>
                  <a:lnTo>
                    <a:pt x="8117" y="90352"/>
                  </a:lnTo>
                  <a:lnTo>
                    <a:pt x="5717" y="85764"/>
                  </a:lnTo>
                  <a:lnTo>
                    <a:pt x="3741" y="80964"/>
                  </a:lnTo>
                  <a:lnTo>
                    <a:pt x="2117" y="76023"/>
                  </a:lnTo>
                  <a:lnTo>
                    <a:pt x="917" y="70800"/>
                  </a:lnTo>
                  <a:lnTo>
                    <a:pt x="211" y="65505"/>
                  </a:lnTo>
                  <a:lnTo>
                    <a:pt x="0" y="60000"/>
                  </a:lnTo>
                  <a:lnTo>
                    <a:pt x="211" y="54494"/>
                  </a:lnTo>
                  <a:lnTo>
                    <a:pt x="917" y="49200"/>
                  </a:lnTo>
                  <a:lnTo>
                    <a:pt x="2117" y="44047"/>
                  </a:lnTo>
                  <a:lnTo>
                    <a:pt x="3741" y="39035"/>
                  </a:lnTo>
                  <a:lnTo>
                    <a:pt x="5788" y="34235"/>
                  </a:lnTo>
                  <a:lnTo>
                    <a:pt x="8117" y="29717"/>
                  </a:lnTo>
                  <a:lnTo>
                    <a:pt x="11011" y="25411"/>
                  </a:lnTo>
                  <a:lnTo>
                    <a:pt x="14047" y="21317"/>
                  </a:lnTo>
                  <a:lnTo>
                    <a:pt x="17576" y="17576"/>
                  </a:lnTo>
                  <a:lnTo>
                    <a:pt x="21317" y="14047"/>
                  </a:lnTo>
                  <a:lnTo>
                    <a:pt x="25411" y="11011"/>
                  </a:lnTo>
                  <a:lnTo>
                    <a:pt x="29717" y="8188"/>
                  </a:lnTo>
                  <a:lnTo>
                    <a:pt x="34235" y="5788"/>
                  </a:lnTo>
                  <a:lnTo>
                    <a:pt x="39035" y="3741"/>
                  </a:lnTo>
                  <a:lnTo>
                    <a:pt x="44047" y="2117"/>
                  </a:lnTo>
                  <a:lnTo>
                    <a:pt x="49200" y="988"/>
                  </a:lnTo>
                  <a:lnTo>
                    <a:pt x="54494" y="211"/>
                  </a:lnTo>
                  <a:lnTo>
                    <a:pt x="6000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388" name="Google Shape;388;p38"/>
          <p:cNvGrpSpPr/>
          <p:nvPr/>
        </p:nvGrpSpPr>
        <p:grpSpPr>
          <a:xfrm>
            <a:off x="1353576" y="2438572"/>
            <a:ext cx="234308" cy="242628"/>
            <a:chOff x="7261225" y="3236913"/>
            <a:chExt cx="2992438" cy="3098700"/>
          </a:xfrm>
        </p:grpSpPr>
        <p:sp>
          <p:nvSpPr>
            <p:cNvPr id="389" name="Google Shape;389;p38"/>
            <p:cNvSpPr/>
            <p:nvPr/>
          </p:nvSpPr>
          <p:spPr>
            <a:xfrm>
              <a:off x="7261225" y="3236913"/>
              <a:ext cx="2703600" cy="3098700"/>
            </a:xfrm>
            <a:custGeom>
              <a:rect b="b" l="l" r="r" t="t"/>
              <a:pathLst>
                <a:path extrusionOk="0" h="120000" w="120000">
                  <a:moveTo>
                    <a:pt x="59982" y="0"/>
                  </a:moveTo>
                  <a:lnTo>
                    <a:pt x="60863" y="61"/>
                  </a:lnTo>
                  <a:lnTo>
                    <a:pt x="61814" y="276"/>
                  </a:lnTo>
                  <a:lnTo>
                    <a:pt x="62907" y="645"/>
                  </a:lnTo>
                  <a:lnTo>
                    <a:pt x="64140" y="1106"/>
                  </a:lnTo>
                  <a:lnTo>
                    <a:pt x="65480" y="1690"/>
                  </a:lnTo>
                  <a:lnTo>
                    <a:pt x="66889" y="2396"/>
                  </a:lnTo>
                  <a:lnTo>
                    <a:pt x="68440" y="3165"/>
                  </a:lnTo>
                  <a:lnTo>
                    <a:pt x="70061" y="3994"/>
                  </a:lnTo>
                  <a:lnTo>
                    <a:pt x="71753" y="4886"/>
                  </a:lnTo>
                  <a:lnTo>
                    <a:pt x="73550" y="5838"/>
                  </a:lnTo>
                  <a:lnTo>
                    <a:pt x="75418" y="6791"/>
                  </a:lnTo>
                  <a:lnTo>
                    <a:pt x="77392" y="7774"/>
                  </a:lnTo>
                  <a:lnTo>
                    <a:pt x="79400" y="8758"/>
                  </a:lnTo>
                  <a:lnTo>
                    <a:pt x="81444" y="9710"/>
                  </a:lnTo>
                  <a:lnTo>
                    <a:pt x="83594" y="10663"/>
                  </a:lnTo>
                  <a:lnTo>
                    <a:pt x="85779" y="11585"/>
                  </a:lnTo>
                  <a:lnTo>
                    <a:pt x="87999" y="12445"/>
                  </a:lnTo>
                  <a:lnTo>
                    <a:pt x="90255" y="13244"/>
                  </a:lnTo>
                  <a:lnTo>
                    <a:pt x="92546" y="13982"/>
                  </a:lnTo>
                  <a:lnTo>
                    <a:pt x="94907" y="14596"/>
                  </a:lnTo>
                  <a:lnTo>
                    <a:pt x="98114" y="15334"/>
                  </a:lnTo>
                  <a:lnTo>
                    <a:pt x="101286" y="15795"/>
                  </a:lnTo>
                  <a:lnTo>
                    <a:pt x="104422" y="16133"/>
                  </a:lnTo>
                  <a:lnTo>
                    <a:pt x="107524" y="16348"/>
                  </a:lnTo>
                  <a:lnTo>
                    <a:pt x="110590" y="16471"/>
                  </a:lnTo>
                  <a:lnTo>
                    <a:pt x="113656" y="16471"/>
                  </a:lnTo>
                  <a:lnTo>
                    <a:pt x="116651" y="16471"/>
                  </a:lnTo>
                  <a:lnTo>
                    <a:pt x="116969" y="16471"/>
                  </a:lnTo>
                  <a:lnTo>
                    <a:pt x="117286" y="16501"/>
                  </a:lnTo>
                  <a:lnTo>
                    <a:pt x="117674" y="16532"/>
                  </a:lnTo>
                  <a:lnTo>
                    <a:pt x="118026" y="16655"/>
                  </a:lnTo>
                  <a:lnTo>
                    <a:pt x="118414" y="16809"/>
                  </a:lnTo>
                  <a:lnTo>
                    <a:pt x="118801" y="17024"/>
                  </a:lnTo>
                  <a:lnTo>
                    <a:pt x="119118" y="17331"/>
                  </a:lnTo>
                  <a:lnTo>
                    <a:pt x="119436" y="17731"/>
                  </a:lnTo>
                  <a:lnTo>
                    <a:pt x="119647" y="18284"/>
                  </a:lnTo>
                  <a:lnTo>
                    <a:pt x="119788" y="18991"/>
                  </a:lnTo>
                  <a:lnTo>
                    <a:pt x="119859" y="19790"/>
                  </a:lnTo>
                  <a:lnTo>
                    <a:pt x="119859" y="19974"/>
                  </a:lnTo>
                  <a:lnTo>
                    <a:pt x="119859" y="20404"/>
                  </a:lnTo>
                  <a:lnTo>
                    <a:pt x="119859" y="21111"/>
                  </a:lnTo>
                  <a:lnTo>
                    <a:pt x="119859" y="21971"/>
                  </a:lnTo>
                  <a:lnTo>
                    <a:pt x="119859" y="23047"/>
                  </a:lnTo>
                  <a:lnTo>
                    <a:pt x="119859" y="24338"/>
                  </a:lnTo>
                  <a:lnTo>
                    <a:pt x="119859" y="25720"/>
                  </a:lnTo>
                  <a:lnTo>
                    <a:pt x="119894" y="27257"/>
                  </a:lnTo>
                  <a:lnTo>
                    <a:pt x="119894" y="28886"/>
                  </a:lnTo>
                  <a:lnTo>
                    <a:pt x="119894" y="30637"/>
                  </a:lnTo>
                  <a:lnTo>
                    <a:pt x="119894" y="32419"/>
                  </a:lnTo>
                  <a:lnTo>
                    <a:pt x="119894" y="34294"/>
                  </a:lnTo>
                  <a:lnTo>
                    <a:pt x="119929" y="36199"/>
                  </a:lnTo>
                  <a:lnTo>
                    <a:pt x="119929" y="38104"/>
                  </a:lnTo>
                  <a:lnTo>
                    <a:pt x="119929" y="40010"/>
                  </a:lnTo>
                  <a:lnTo>
                    <a:pt x="119929" y="41854"/>
                  </a:lnTo>
                  <a:lnTo>
                    <a:pt x="119964" y="43667"/>
                  </a:lnTo>
                  <a:lnTo>
                    <a:pt x="119964" y="45418"/>
                  </a:lnTo>
                  <a:lnTo>
                    <a:pt x="119964" y="47016"/>
                  </a:lnTo>
                  <a:lnTo>
                    <a:pt x="119964" y="48553"/>
                  </a:lnTo>
                  <a:lnTo>
                    <a:pt x="119964" y="49966"/>
                  </a:lnTo>
                  <a:lnTo>
                    <a:pt x="119964" y="51165"/>
                  </a:lnTo>
                  <a:lnTo>
                    <a:pt x="119999" y="52271"/>
                  </a:lnTo>
                  <a:lnTo>
                    <a:pt x="119999" y="53162"/>
                  </a:lnTo>
                  <a:lnTo>
                    <a:pt x="119999" y="53807"/>
                  </a:lnTo>
                  <a:lnTo>
                    <a:pt x="119999" y="54207"/>
                  </a:lnTo>
                  <a:lnTo>
                    <a:pt x="119999" y="54391"/>
                  </a:lnTo>
                  <a:lnTo>
                    <a:pt x="119894" y="57341"/>
                  </a:lnTo>
                  <a:lnTo>
                    <a:pt x="119506" y="60322"/>
                  </a:lnTo>
                  <a:lnTo>
                    <a:pt x="118907" y="63272"/>
                  </a:lnTo>
                  <a:lnTo>
                    <a:pt x="118167" y="66192"/>
                  </a:lnTo>
                  <a:lnTo>
                    <a:pt x="118026" y="66407"/>
                  </a:lnTo>
                  <a:lnTo>
                    <a:pt x="117920" y="66714"/>
                  </a:lnTo>
                  <a:lnTo>
                    <a:pt x="117709" y="66991"/>
                  </a:lnTo>
                  <a:lnTo>
                    <a:pt x="117462" y="67267"/>
                  </a:lnTo>
                  <a:lnTo>
                    <a:pt x="117074" y="67451"/>
                  </a:lnTo>
                  <a:lnTo>
                    <a:pt x="116651" y="67574"/>
                  </a:lnTo>
                  <a:lnTo>
                    <a:pt x="116158" y="67544"/>
                  </a:lnTo>
                  <a:lnTo>
                    <a:pt x="115559" y="67390"/>
                  </a:lnTo>
                  <a:lnTo>
                    <a:pt x="114255" y="67083"/>
                  </a:lnTo>
                  <a:lnTo>
                    <a:pt x="112916" y="66806"/>
                  </a:lnTo>
                  <a:lnTo>
                    <a:pt x="111541" y="66622"/>
                  </a:lnTo>
                  <a:lnTo>
                    <a:pt x="110061" y="66468"/>
                  </a:lnTo>
                  <a:lnTo>
                    <a:pt x="108440" y="66376"/>
                  </a:lnTo>
                  <a:lnTo>
                    <a:pt x="106643" y="66345"/>
                  </a:lnTo>
                  <a:lnTo>
                    <a:pt x="103788" y="66468"/>
                  </a:lnTo>
                  <a:lnTo>
                    <a:pt x="101039" y="66745"/>
                  </a:lnTo>
                  <a:lnTo>
                    <a:pt x="98325" y="67267"/>
                  </a:lnTo>
                  <a:lnTo>
                    <a:pt x="95753" y="67943"/>
                  </a:lnTo>
                  <a:lnTo>
                    <a:pt x="93215" y="68834"/>
                  </a:lnTo>
                  <a:lnTo>
                    <a:pt x="90784" y="69879"/>
                  </a:lnTo>
                  <a:lnTo>
                    <a:pt x="88528" y="71108"/>
                  </a:lnTo>
                  <a:lnTo>
                    <a:pt x="86343" y="72460"/>
                  </a:lnTo>
                  <a:lnTo>
                    <a:pt x="84334" y="73935"/>
                  </a:lnTo>
                  <a:lnTo>
                    <a:pt x="82466" y="75595"/>
                  </a:lnTo>
                  <a:lnTo>
                    <a:pt x="80704" y="77346"/>
                  </a:lnTo>
                  <a:lnTo>
                    <a:pt x="79154" y="79252"/>
                  </a:lnTo>
                  <a:lnTo>
                    <a:pt x="77744" y="81218"/>
                  </a:lnTo>
                  <a:lnTo>
                    <a:pt x="76581" y="83339"/>
                  </a:lnTo>
                  <a:lnTo>
                    <a:pt x="75594" y="85521"/>
                  </a:lnTo>
                  <a:lnTo>
                    <a:pt x="74784" y="87795"/>
                  </a:lnTo>
                  <a:lnTo>
                    <a:pt x="74185" y="90130"/>
                  </a:lnTo>
                  <a:lnTo>
                    <a:pt x="73832" y="92588"/>
                  </a:lnTo>
                  <a:lnTo>
                    <a:pt x="73726" y="95016"/>
                  </a:lnTo>
                  <a:lnTo>
                    <a:pt x="73832" y="97352"/>
                  </a:lnTo>
                  <a:lnTo>
                    <a:pt x="74149" y="99626"/>
                  </a:lnTo>
                  <a:lnTo>
                    <a:pt x="74643" y="101869"/>
                  </a:lnTo>
                  <a:lnTo>
                    <a:pt x="75383" y="104020"/>
                  </a:lnTo>
                  <a:lnTo>
                    <a:pt x="76264" y="106110"/>
                  </a:lnTo>
                  <a:lnTo>
                    <a:pt x="77286" y="108107"/>
                  </a:lnTo>
                  <a:lnTo>
                    <a:pt x="78555" y="110012"/>
                  </a:lnTo>
                  <a:lnTo>
                    <a:pt x="78696" y="110227"/>
                  </a:lnTo>
                  <a:lnTo>
                    <a:pt x="78837" y="110443"/>
                  </a:lnTo>
                  <a:lnTo>
                    <a:pt x="78977" y="110658"/>
                  </a:lnTo>
                  <a:lnTo>
                    <a:pt x="79013" y="110934"/>
                  </a:lnTo>
                  <a:lnTo>
                    <a:pt x="78942" y="111211"/>
                  </a:lnTo>
                  <a:lnTo>
                    <a:pt x="78731" y="111549"/>
                  </a:lnTo>
                  <a:lnTo>
                    <a:pt x="78343" y="111887"/>
                  </a:lnTo>
                  <a:lnTo>
                    <a:pt x="75911" y="113423"/>
                  </a:lnTo>
                  <a:lnTo>
                    <a:pt x="73621" y="114806"/>
                  </a:lnTo>
                  <a:lnTo>
                    <a:pt x="71436" y="116005"/>
                  </a:lnTo>
                  <a:lnTo>
                    <a:pt x="69427" y="117049"/>
                  </a:lnTo>
                  <a:lnTo>
                    <a:pt x="67488" y="117941"/>
                  </a:lnTo>
                  <a:lnTo>
                    <a:pt x="65726" y="118678"/>
                  </a:lnTo>
                  <a:lnTo>
                    <a:pt x="64105" y="119262"/>
                  </a:lnTo>
                  <a:lnTo>
                    <a:pt x="62590" y="119661"/>
                  </a:lnTo>
                  <a:lnTo>
                    <a:pt x="61215" y="119877"/>
                  </a:lnTo>
                  <a:lnTo>
                    <a:pt x="59982" y="120000"/>
                  </a:lnTo>
                  <a:lnTo>
                    <a:pt x="58925" y="119907"/>
                  </a:lnTo>
                  <a:lnTo>
                    <a:pt x="57762" y="119692"/>
                  </a:lnTo>
                  <a:lnTo>
                    <a:pt x="56422" y="119354"/>
                  </a:lnTo>
                  <a:lnTo>
                    <a:pt x="54942" y="118893"/>
                  </a:lnTo>
                  <a:lnTo>
                    <a:pt x="53356" y="118309"/>
                  </a:lnTo>
                  <a:lnTo>
                    <a:pt x="51700" y="117572"/>
                  </a:lnTo>
                  <a:lnTo>
                    <a:pt x="49867" y="116773"/>
                  </a:lnTo>
                  <a:lnTo>
                    <a:pt x="47999" y="115820"/>
                  </a:lnTo>
                  <a:lnTo>
                    <a:pt x="46061" y="114775"/>
                  </a:lnTo>
                  <a:lnTo>
                    <a:pt x="44017" y="113577"/>
                  </a:lnTo>
                  <a:lnTo>
                    <a:pt x="41973" y="112317"/>
                  </a:lnTo>
                  <a:lnTo>
                    <a:pt x="39823" y="110965"/>
                  </a:lnTo>
                  <a:lnTo>
                    <a:pt x="37638" y="109490"/>
                  </a:lnTo>
                  <a:lnTo>
                    <a:pt x="35453" y="107923"/>
                  </a:lnTo>
                  <a:lnTo>
                    <a:pt x="33233" y="106294"/>
                  </a:lnTo>
                  <a:lnTo>
                    <a:pt x="31013" y="104573"/>
                  </a:lnTo>
                  <a:lnTo>
                    <a:pt x="28792" y="102729"/>
                  </a:lnTo>
                  <a:lnTo>
                    <a:pt x="26572" y="100824"/>
                  </a:lnTo>
                  <a:lnTo>
                    <a:pt x="24387" y="98857"/>
                  </a:lnTo>
                  <a:lnTo>
                    <a:pt x="22202" y="96829"/>
                  </a:lnTo>
                  <a:lnTo>
                    <a:pt x="20123" y="94709"/>
                  </a:lnTo>
                  <a:lnTo>
                    <a:pt x="18079" y="92496"/>
                  </a:lnTo>
                  <a:lnTo>
                    <a:pt x="16070" y="90284"/>
                  </a:lnTo>
                  <a:lnTo>
                    <a:pt x="14132" y="87979"/>
                  </a:lnTo>
                  <a:lnTo>
                    <a:pt x="12299" y="85644"/>
                  </a:lnTo>
                  <a:lnTo>
                    <a:pt x="10537" y="83216"/>
                  </a:lnTo>
                  <a:lnTo>
                    <a:pt x="8845" y="80788"/>
                  </a:lnTo>
                  <a:lnTo>
                    <a:pt x="7295" y="78268"/>
                  </a:lnTo>
                  <a:lnTo>
                    <a:pt x="5885" y="75749"/>
                  </a:lnTo>
                  <a:lnTo>
                    <a:pt x="4581" y="73137"/>
                  </a:lnTo>
                  <a:lnTo>
                    <a:pt x="3383" y="70555"/>
                  </a:lnTo>
                  <a:lnTo>
                    <a:pt x="2396" y="67912"/>
                  </a:lnTo>
                  <a:lnTo>
                    <a:pt x="1550" y="65239"/>
                  </a:lnTo>
                  <a:lnTo>
                    <a:pt x="881" y="62535"/>
                  </a:lnTo>
                  <a:lnTo>
                    <a:pt x="387" y="59830"/>
                  </a:lnTo>
                  <a:lnTo>
                    <a:pt x="70" y="57096"/>
                  </a:lnTo>
                  <a:lnTo>
                    <a:pt x="0" y="54391"/>
                  </a:lnTo>
                  <a:lnTo>
                    <a:pt x="0" y="54207"/>
                  </a:lnTo>
                  <a:lnTo>
                    <a:pt x="0" y="53777"/>
                  </a:lnTo>
                  <a:lnTo>
                    <a:pt x="0" y="53070"/>
                  </a:lnTo>
                  <a:lnTo>
                    <a:pt x="0" y="52179"/>
                  </a:lnTo>
                  <a:lnTo>
                    <a:pt x="35" y="51072"/>
                  </a:lnTo>
                  <a:lnTo>
                    <a:pt x="35" y="49782"/>
                  </a:lnTo>
                  <a:lnTo>
                    <a:pt x="70" y="48368"/>
                  </a:lnTo>
                  <a:lnTo>
                    <a:pt x="140" y="46801"/>
                  </a:lnTo>
                  <a:lnTo>
                    <a:pt x="140" y="45111"/>
                  </a:lnTo>
                  <a:lnTo>
                    <a:pt x="176" y="43329"/>
                  </a:lnTo>
                  <a:lnTo>
                    <a:pt x="211" y="41454"/>
                  </a:lnTo>
                  <a:lnTo>
                    <a:pt x="246" y="39549"/>
                  </a:lnTo>
                  <a:lnTo>
                    <a:pt x="281" y="37613"/>
                  </a:lnTo>
                  <a:lnTo>
                    <a:pt x="352" y="35677"/>
                  </a:lnTo>
                  <a:lnTo>
                    <a:pt x="387" y="33710"/>
                  </a:lnTo>
                  <a:lnTo>
                    <a:pt x="387" y="31805"/>
                  </a:lnTo>
                  <a:lnTo>
                    <a:pt x="422" y="29961"/>
                  </a:lnTo>
                  <a:lnTo>
                    <a:pt x="458" y="28148"/>
                  </a:lnTo>
                  <a:lnTo>
                    <a:pt x="493" y="26427"/>
                  </a:lnTo>
                  <a:lnTo>
                    <a:pt x="528" y="24860"/>
                  </a:lnTo>
                  <a:lnTo>
                    <a:pt x="599" y="23416"/>
                  </a:lnTo>
                  <a:lnTo>
                    <a:pt x="599" y="22125"/>
                  </a:lnTo>
                  <a:lnTo>
                    <a:pt x="634" y="20988"/>
                  </a:lnTo>
                  <a:lnTo>
                    <a:pt x="669" y="20035"/>
                  </a:lnTo>
                  <a:lnTo>
                    <a:pt x="669" y="19359"/>
                  </a:lnTo>
                  <a:lnTo>
                    <a:pt x="704" y="18868"/>
                  </a:lnTo>
                  <a:lnTo>
                    <a:pt x="704" y="18653"/>
                  </a:lnTo>
                  <a:lnTo>
                    <a:pt x="881" y="17823"/>
                  </a:lnTo>
                  <a:lnTo>
                    <a:pt x="1162" y="17208"/>
                  </a:lnTo>
                  <a:lnTo>
                    <a:pt x="1480" y="16747"/>
                  </a:lnTo>
                  <a:lnTo>
                    <a:pt x="1797" y="16440"/>
                  </a:lnTo>
                  <a:lnTo>
                    <a:pt x="2185" y="16256"/>
                  </a:lnTo>
                  <a:lnTo>
                    <a:pt x="2502" y="16133"/>
                  </a:lnTo>
                  <a:lnTo>
                    <a:pt x="2889" y="16102"/>
                  </a:lnTo>
                  <a:lnTo>
                    <a:pt x="3277" y="16102"/>
                  </a:lnTo>
                  <a:lnTo>
                    <a:pt x="3594" y="16102"/>
                  </a:lnTo>
                  <a:lnTo>
                    <a:pt x="6590" y="16225"/>
                  </a:lnTo>
                  <a:lnTo>
                    <a:pt x="9656" y="16317"/>
                  </a:lnTo>
                  <a:lnTo>
                    <a:pt x="12757" y="16348"/>
                  </a:lnTo>
                  <a:lnTo>
                    <a:pt x="15894" y="16317"/>
                  </a:lnTo>
                  <a:lnTo>
                    <a:pt x="19066" y="16133"/>
                  </a:lnTo>
                  <a:lnTo>
                    <a:pt x="22308" y="15856"/>
                  </a:lnTo>
                  <a:lnTo>
                    <a:pt x="25515" y="15334"/>
                  </a:lnTo>
                  <a:lnTo>
                    <a:pt x="28828" y="14596"/>
                  </a:lnTo>
                  <a:lnTo>
                    <a:pt x="31400" y="13920"/>
                  </a:lnTo>
                  <a:lnTo>
                    <a:pt x="33867" y="13060"/>
                  </a:lnTo>
                  <a:lnTo>
                    <a:pt x="36229" y="12169"/>
                  </a:lnTo>
                  <a:lnTo>
                    <a:pt x="38519" y="11154"/>
                  </a:lnTo>
                  <a:lnTo>
                    <a:pt x="40669" y="10140"/>
                  </a:lnTo>
                  <a:lnTo>
                    <a:pt x="42748" y="9096"/>
                  </a:lnTo>
                  <a:lnTo>
                    <a:pt x="44722" y="7989"/>
                  </a:lnTo>
                  <a:lnTo>
                    <a:pt x="46625" y="6883"/>
                  </a:lnTo>
                  <a:lnTo>
                    <a:pt x="48387" y="5838"/>
                  </a:lnTo>
                  <a:lnTo>
                    <a:pt x="50044" y="4763"/>
                  </a:lnTo>
                  <a:lnTo>
                    <a:pt x="51629" y="3779"/>
                  </a:lnTo>
                  <a:lnTo>
                    <a:pt x="53110" y="2919"/>
                  </a:lnTo>
                  <a:lnTo>
                    <a:pt x="54484" y="2058"/>
                  </a:lnTo>
                  <a:lnTo>
                    <a:pt x="55788" y="1382"/>
                  </a:lnTo>
                  <a:lnTo>
                    <a:pt x="57022" y="798"/>
                  </a:lnTo>
                  <a:lnTo>
                    <a:pt x="58114" y="338"/>
                  </a:lnTo>
                  <a:lnTo>
                    <a:pt x="59101" y="61"/>
                  </a:lnTo>
                  <a:lnTo>
                    <a:pt x="59982"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sp>
          <p:nvSpPr>
            <p:cNvPr id="390" name="Google Shape;390;p38"/>
            <p:cNvSpPr/>
            <p:nvPr/>
          </p:nvSpPr>
          <p:spPr>
            <a:xfrm>
              <a:off x="9072563" y="5291138"/>
              <a:ext cx="1181100" cy="801600"/>
            </a:xfrm>
            <a:custGeom>
              <a:rect b="b" l="l" r="r" t="t"/>
              <a:pathLst>
                <a:path extrusionOk="0" h="120000" w="120000">
                  <a:moveTo>
                    <a:pt x="105554" y="0"/>
                  </a:moveTo>
                  <a:lnTo>
                    <a:pt x="107249" y="237"/>
                  </a:lnTo>
                  <a:lnTo>
                    <a:pt x="109024" y="1186"/>
                  </a:lnTo>
                  <a:lnTo>
                    <a:pt x="110477" y="2729"/>
                  </a:lnTo>
                  <a:lnTo>
                    <a:pt x="117901" y="12818"/>
                  </a:lnTo>
                  <a:lnTo>
                    <a:pt x="119112" y="14955"/>
                  </a:lnTo>
                  <a:lnTo>
                    <a:pt x="119757" y="17329"/>
                  </a:lnTo>
                  <a:lnTo>
                    <a:pt x="120000" y="19940"/>
                  </a:lnTo>
                  <a:lnTo>
                    <a:pt x="119838" y="22433"/>
                  </a:lnTo>
                  <a:lnTo>
                    <a:pt x="119273" y="24807"/>
                  </a:lnTo>
                  <a:lnTo>
                    <a:pt x="118224" y="26943"/>
                  </a:lnTo>
                  <a:lnTo>
                    <a:pt x="60443" y="116557"/>
                  </a:lnTo>
                  <a:lnTo>
                    <a:pt x="58991" y="118219"/>
                  </a:lnTo>
                  <a:lnTo>
                    <a:pt x="57377" y="119406"/>
                  </a:lnTo>
                  <a:lnTo>
                    <a:pt x="55521" y="120000"/>
                  </a:lnTo>
                  <a:lnTo>
                    <a:pt x="53745" y="120000"/>
                  </a:lnTo>
                  <a:lnTo>
                    <a:pt x="51970" y="119287"/>
                  </a:lnTo>
                  <a:lnTo>
                    <a:pt x="50356" y="117982"/>
                  </a:lnTo>
                  <a:lnTo>
                    <a:pt x="2663" y="66112"/>
                  </a:lnTo>
                  <a:lnTo>
                    <a:pt x="1291" y="64213"/>
                  </a:lnTo>
                  <a:lnTo>
                    <a:pt x="403" y="61958"/>
                  </a:lnTo>
                  <a:lnTo>
                    <a:pt x="0" y="59584"/>
                  </a:lnTo>
                  <a:lnTo>
                    <a:pt x="0" y="56973"/>
                  </a:lnTo>
                  <a:lnTo>
                    <a:pt x="322" y="54480"/>
                  </a:lnTo>
                  <a:lnTo>
                    <a:pt x="1210" y="52106"/>
                  </a:lnTo>
                  <a:lnTo>
                    <a:pt x="7343" y="40237"/>
                  </a:lnTo>
                  <a:lnTo>
                    <a:pt x="8634" y="38219"/>
                  </a:lnTo>
                  <a:lnTo>
                    <a:pt x="10168" y="37032"/>
                  </a:lnTo>
                  <a:lnTo>
                    <a:pt x="11862" y="36320"/>
                  </a:lnTo>
                  <a:lnTo>
                    <a:pt x="13557" y="36320"/>
                  </a:lnTo>
                  <a:lnTo>
                    <a:pt x="15332" y="36795"/>
                  </a:lnTo>
                  <a:lnTo>
                    <a:pt x="16946" y="38100"/>
                  </a:lnTo>
                  <a:lnTo>
                    <a:pt x="47531" y="71097"/>
                  </a:lnTo>
                  <a:lnTo>
                    <a:pt x="49226" y="72403"/>
                  </a:lnTo>
                  <a:lnTo>
                    <a:pt x="50921" y="73115"/>
                  </a:lnTo>
                  <a:lnTo>
                    <a:pt x="52777" y="73115"/>
                  </a:lnTo>
                  <a:lnTo>
                    <a:pt x="54552" y="72522"/>
                  </a:lnTo>
                  <a:lnTo>
                    <a:pt x="56247" y="71454"/>
                  </a:lnTo>
                  <a:lnTo>
                    <a:pt x="57619" y="69673"/>
                  </a:lnTo>
                  <a:lnTo>
                    <a:pt x="100874" y="3204"/>
                  </a:lnTo>
                  <a:lnTo>
                    <a:pt x="102246" y="1543"/>
                  </a:lnTo>
                  <a:lnTo>
                    <a:pt x="103779" y="474"/>
                  </a:lnTo>
                  <a:lnTo>
                    <a:pt x="105554"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391" name="Google Shape;391;p38"/>
          <p:cNvSpPr/>
          <p:nvPr/>
        </p:nvSpPr>
        <p:spPr>
          <a:xfrm>
            <a:off x="1403980" y="4127246"/>
            <a:ext cx="133500" cy="257100"/>
          </a:xfrm>
          <a:custGeom>
            <a:rect b="b" l="l" r="r" t="t"/>
            <a:pathLst>
              <a:path extrusionOk="0" h="120000" w="120000">
                <a:moveTo>
                  <a:pt x="52474" y="0"/>
                </a:moveTo>
                <a:lnTo>
                  <a:pt x="69845" y="0"/>
                </a:lnTo>
                <a:lnTo>
                  <a:pt x="70979" y="80"/>
                </a:lnTo>
                <a:lnTo>
                  <a:pt x="71958" y="267"/>
                </a:lnTo>
                <a:lnTo>
                  <a:pt x="72783" y="589"/>
                </a:lnTo>
                <a:lnTo>
                  <a:pt x="73453" y="1045"/>
                </a:lnTo>
                <a:lnTo>
                  <a:pt x="73814" y="1554"/>
                </a:lnTo>
                <a:lnTo>
                  <a:pt x="73917" y="2143"/>
                </a:lnTo>
                <a:lnTo>
                  <a:pt x="73917" y="13934"/>
                </a:lnTo>
                <a:lnTo>
                  <a:pt x="78814" y="14256"/>
                </a:lnTo>
                <a:lnTo>
                  <a:pt x="83505" y="14765"/>
                </a:lnTo>
                <a:lnTo>
                  <a:pt x="88195" y="15462"/>
                </a:lnTo>
                <a:lnTo>
                  <a:pt x="91443" y="16025"/>
                </a:lnTo>
                <a:lnTo>
                  <a:pt x="94381" y="16614"/>
                </a:lnTo>
                <a:lnTo>
                  <a:pt x="97010" y="17150"/>
                </a:lnTo>
                <a:lnTo>
                  <a:pt x="99329" y="17713"/>
                </a:lnTo>
                <a:lnTo>
                  <a:pt x="103556" y="18892"/>
                </a:lnTo>
                <a:lnTo>
                  <a:pt x="107525" y="20205"/>
                </a:lnTo>
                <a:lnTo>
                  <a:pt x="109278" y="20875"/>
                </a:lnTo>
                <a:lnTo>
                  <a:pt x="110670" y="21411"/>
                </a:lnTo>
                <a:lnTo>
                  <a:pt x="111752" y="21840"/>
                </a:lnTo>
                <a:lnTo>
                  <a:pt x="112525" y="22161"/>
                </a:lnTo>
                <a:lnTo>
                  <a:pt x="113608" y="22670"/>
                </a:lnTo>
                <a:lnTo>
                  <a:pt x="114432" y="23126"/>
                </a:lnTo>
                <a:lnTo>
                  <a:pt x="115257" y="23689"/>
                </a:lnTo>
                <a:lnTo>
                  <a:pt x="115721" y="24332"/>
                </a:lnTo>
                <a:lnTo>
                  <a:pt x="115618" y="24975"/>
                </a:lnTo>
                <a:lnTo>
                  <a:pt x="115051" y="25645"/>
                </a:lnTo>
                <a:lnTo>
                  <a:pt x="104690" y="35426"/>
                </a:lnTo>
                <a:lnTo>
                  <a:pt x="104123" y="35855"/>
                </a:lnTo>
                <a:lnTo>
                  <a:pt x="103402" y="36203"/>
                </a:lnTo>
                <a:lnTo>
                  <a:pt x="102628" y="36418"/>
                </a:lnTo>
                <a:lnTo>
                  <a:pt x="101752" y="36498"/>
                </a:lnTo>
                <a:lnTo>
                  <a:pt x="100515" y="36525"/>
                </a:lnTo>
                <a:lnTo>
                  <a:pt x="99381" y="36364"/>
                </a:lnTo>
                <a:lnTo>
                  <a:pt x="98298" y="36016"/>
                </a:lnTo>
                <a:lnTo>
                  <a:pt x="97835" y="35855"/>
                </a:lnTo>
                <a:lnTo>
                  <a:pt x="97216" y="35560"/>
                </a:lnTo>
                <a:lnTo>
                  <a:pt x="96391" y="35212"/>
                </a:lnTo>
                <a:lnTo>
                  <a:pt x="95515" y="34863"/>
                </a:lnTo>
                <a:lnTo>
                  <a:pt x="94381" y="34461"/>
                </a:lnTo>
                <a:lnTo>
                  <a:pt x="92989" y="33979"/>
                </a:lnTo>
                <a:lnTo>
                  <a:pt x="91340" y="33443"/>
                </a:lnTo>
                <a:lnTo>
                  <a:pt x="87680" y="32344"/>
                </a:lnTo>
                <a:lnTo>
                  <a:pt x="83814" y="31299"/>
                </a:lnTo>
                <a:lnTo>
                  <a:pt x="80979" y="30683"/>
                </a:lnTo>
                <a:lnTo>
                  <a:pt x="77835" y="30093"/>
                </a:lnTo>
                <a:lnTo>
                  <a:pt x="74278" y="29531"/>
                </a:lnTo>
                <a:lnTo>
                  <a:pt x="70567" y="29129"/>
                </a:lnTo>
                <a:lnTo>
                  <a:pt x="66855" y="28887"/>
                </a:lnTo>
                <a:lnTo>
                  <a:pt x="63298" y="28807"/>
                </a:lnTo>
                <a:lnTo>
                  <a:pt x="59329" y="28887"/>
                </a:lnTo>
                <a:lnTo>
                  <a:pt x="55567" y="29102"/>
                </a:lnTo>
                <a:lnTo>
                  <a:pt x="52216" y="29504"/>
                </a:lnTo>
                <a:lnTo>
                  <a:pt x="48969" y="30066"/>
                </a:lnTo>
                <a:lnTo>
                  <a:pt x="46082" y="30790"/>
                </a:lnTo>
                <a:lnTo>
                  <a:pt x="43298" y="31674"/>
                </a:lnTo>
                <a:lnTo>
                  <a:pt x="41237" y="32505"/>
                </a:lnTo>
                <a:lnTo>
                  <a:pt x="39587" y="33443"/>
                </a:lnTo>
                <a:lnTo>
                  <a:pt x="38144" y="34435"/>
                </a:lnTo>
                <a:lnTo>
                  <a:pt x="37010" y="35506"/>
                </a:lnTo>
                <a:lnTo>
                  <a:pt x="36237" y="36632"/>
                </a:lnTo>
                <a:lnTo>
                  <a:pt x="35773" y="37838"/>
                </a:lnTo>
                <a:lnTo>
                  <a:pt x="35618" y="39097"/>
                </a:lnTo>
                <a:lnTo>
                  <a:pt x="35773" y="40223"/>
                </a:lnTo>
                <a:lnTo>
                  <a:pt x="36134" y="41295"/>
                </a:lnTo>
                <a:lnTo>
                  <a:pt x="36649" y="42340"/>
                </a:lnTo>
                <a:lnTo>
                  <a:pt x="37577" y="43278"/>
                </a:lnTo>
                <a:lnTo>
                  <a:pt x="38865" y="44189"/>
                </a:lnTo>
                <a:lnTo>
                  <a:pt x="40463" y="45073"/>
                </a:lnTo>
                <a:lnTo>
                  <a:pt x="43092" y="46306"/>
                </a:lnTo>
                <a:lnTo>
                  <a:pt x="45567" y="47297"/>
                </a:lnTo>
                <a:lnTo>
                  <a:pt x="46907" y="47753"/>
                </a:lnTo>
                <a:lnTo>
                  <a:pt x="48608" y="48289"/>
                </a:lnTo>
                <a:lnTo>
                  <a:pt x="50515" y="48798"/>
                </a:lnTo>
                <a:lnTo>
                  <a:pt x="52783" y="49388"/>
                </a:lnTo>
                <a:lnTo>
                  <a:pt x="55103" y="49924"/>
                </a:lnTo>
                <a:lnTo>
                  <a:pt x="57113" y="50406"/>
                </a:lnTo>
                <a:lnTo>
                  <a:pt x="58969" y="50861"/>
                </a:lnTo>
                <a:lnTo>
                  <a:pt x="60515" y="51183"/>
                </a:lnTo>
                <a:lnTo>
                  <a:pt x="62216" y="51558"/>
                </a:lnTo>
                <a:lnTo>
                  <a:pt x="64278" y="51960"/>
                </a:lnTo>
                <a:lnTo>
                  <a:pt x="66752" y="52469"/>
                </a:lnTo>
                <a:lnTo>
                  <a:pt x="69536" y="53005"/>
                </a:lnTo>
                <a:lnTo>
                  <a:pt x="72783" y="53675"/>
                </a:lnTo>
                <a:lnTo>
                  <a:pt x="75567" y="54238"/>
                </a:lnTo>
                <a:lnTo>
                  <a:pt x="77938" y="54720"/>
                </a:lnTo>
                <a:lnTo>
                  <a:pt x="80000" y="55149"/>
                </a:lnTo>
                <a:lnTo>
                  <a:pt x="81958" y="55578"/>
                </a:lnTo>
                <a:lnTo>
                  <a:pt x="84226" y="56114"/>
                </a:lnTo>
                <a:lnTo>
                  <a:pt x="86855" y="56730"/>
                </a:lnTo>
                <a:lnTo>
                  <a:pt x="89742" y="57454"/>
                </a:lnTo>
                <a:lnTo>
                  <a:pt x="92680" y="58231"/>
                </a:lnTo>
                <a:lnTo>
                  <a:pt x="95257" y="58981"/>
                </a:lnTo>
                <a:lnTo>
                  <a:pt x="97577" y="59678"/>
                </a:lnTo>
                <a:lnTo>
                  <a:pt x="99484" y="60321"/>
                </a:lnTo>
                <a:lnTo>
                  <a:pt x="101958" y="61286"/>
                </a:lnTo>
                <a:lnTo>
                  <a:pt x="104536" y="62384"/>
                </a:lnTo>
                <a:lnTo>
                  <a:pt x="107422" y="63671"/>
                </a:lnTo>
                <a:lnTo>
                  <a:pt x="110206" y="65064"/>
                </a:lnTo>
                <a:lnTo>
                  <a:pt x="112474" y="66511"/>
                </a:lnTo>
                <a:lnTo>
                  <a:pt x="114278" y="67932"/>
                </a:lnTo>
                <a:lnTo>
                  <a:pt x="115773" y="69486"/>
                </a:lnTo>
                <a:lnTo>
                  <a:pt x="117113" y="71174"/>
                </a:lnTo>
                <a:lnTo>
                  <a:pt x="118298" y="73050"/>
                </a:lnTo>
                <a:lnTo>
                  <a:pt x="119226" y="75060"/>
                </a:lnTo>
                <a:lnTo>
                  <a:pt x="119793" y="77150"/>
                </a:lnTo>
                <a:lnTo>
                  <a:pt x="120000" y="79347"/>
                </a:lnTo>
                <a:lnTo>
                  <a:pt x="119845" y="81598"/>
                </a:lnTo>
                <a:lnTo>
                  <a:pt x="119381" y="83769"/>
                </a:lnTo>
                <a:lnTo>
                  <a:pt x="118608" y="85859"/>
                </a:lnTo>
                <a:lnTo>
                  <a:pt x="117474" y="87869"/>
                </a:lnTo>
                <a:lnTo>
                  <a:pt x="116030" y="89852"/>
                </a:lnTo>
                <a:lnTo>
                  <a:pt x="114278" y="91728"/>
                </a:lnTo>
                <a:lnTo>
                  <a:pt x="112268" y="93577"/>
                </a:lnTo>
                <a:lnTo>
                  <a:pt x="109896" y="95292"/>
                </a:lnTo>
                <a:lnTo>
                  <a:pt x="107164" y="96980"/>
                </a:lnTo>
                <a:lnTo>
                  <a:pt x="104278" y="98561"/>
                </a:lnTo>
                <a:lnTo>
                  <a:pt x="101185" y="100008"/>
                </a:lnTo>
                <a:lnTo>
                  <a:pt x="97835" y="101295"/>
                </a:lnTo>
                <a:lnTo>
                  <a:pt x="94329" y="102474"/>
                </a:lnTo>
                <a:lnTo>
                  <a:pt x="90567" y="103465"/>
                </a:lnTo>
                <a:lnTo>
                  <a:pt x="86701" y="104350"/>
                </a:lnTo>
                <a:lnTo>
                  <a:pt x="82680" y="105073"/>
                </a:lnTo>
                <a:lnTo>
                  <a:pt x="78350" y="105663"/>
                </a:lnTo>
                <a:lnTo>
                  <a:pt x="73917" y="106145"/>
                </a:lnTo>
                <a:lnTo>
                  <a:pt x="73917" y="117856"/>
                </a:lnTo>
                <a:lnTo>
                  <a:pt x="73814" y="118445"/>
                </a:lnTo>
                <a:lnTo>
                  <a:pt x="73453" y="118954"/>
                </a:lnTo>
                <a:lnTo>
                  <a:pt x="72783" y="119410"/>
                </a:lnTo>
                <a:lnTo>
                  <a:pt x="71958" y="119732"/>
                </a:lnTo>
                <a:lnTo>
                  <a:pt x="70979" y="119919"/>
                </a:lnTo>
                <a:lnTo>
                  <a:pt x="69845" y="120000"/>
                </a:lnTo>
                <a:lnTo>
                  <a:pt x="52474" y="120000"/>
                </a:lnTo>
                <a:lnTo>
                  <a:pt x="51443" y="119919"/>
                </a:lnTo>
                <a:lnTo>
                  <a:pt x="50412" y="119705"/>
                </a:lnTo>
                <a:lnTo>
                  <a:pt x="49587" y="119356"/>
                </a:lnTo>
                <a:lnTo>
                  <a:pt x="48865" y="118928"/>
                </a:lnTo>
                <a:lnTo>
                  <a:pt x="48453" y="118418"/>
                </a:lnTo>
                <a:lnTo>
                  <a:pt x="48402" y="117856"/>
                </a:lnTo>
                <a:lnTo>
                  <a:pt x="48402" y="106145"/>
                </a:lnTo>
                <a:lnTo>
                  <a:pt x="42731" y="105636"/>
                </a:lnTo>
                <a:lnTo>
                  <a:pt x="37319" y="104939"/>
                </a:lnTo>
                <a:lnTo>
                  <a:pt x="31958" y="104055"/>
                </a:lnTo>
                <a:lnTo>
                  <a:pt x="28144" y="103305"/>
                </a:lnTo>
                <a:lnTo>
                  <a:pt x="24742" y="102581"/>
                </a:lnTo>
                <a:lnTo>
                  <a:pt x="21649" y="101831"/>
                </a:lnTo>
                <a:lnTo>
                  <a:pt x="18917" y="101080"/>
                </a:lnTo>
                <a:lnTo>
                  <a:pt x="15567" y="100035"/>
                </a:lnTo>
                <a:lnTo>
                  <a:pt x="12422" y="98963"/>
                </a:lnTo>
                <a:lnTo>
                  <a:pt x="9381" y="97865"/>
                </a:lnTo>
                <a:lnTo>
                  <a:pt x="7731" y="97221"/>
                </a:lnTo>
                <a:lnTo>
                  <a:pt x="6340" y="96632"/>
                </a:lnTo>
                <a:lnTo>
                  <a:pt x="5154" y="96150"/>
                </a:lnTo>
                <a:lnTo>
                  <a:pt x="4123" y="95694"/>
                </a:lnTo>
                <a:lnTo>
                  <a:pt x="3350" y="95346"/>
                </a:lnTo>
                <a:lnTo>
                  <a:pt x="2474" y="94863"/>
                </a:lnTo>
                <a:lnTo>
                  <a:pt x="1649" y="94461"/>
                </a:lnTo>
                <a:lnTo>
                  <a:pt x="1185" y="94113"/>
                </a:lnTo>
                <a:lnTo>
                  <a:pt x="309" y="93416"/>
                </a:lnTo>
                <a:lnTo>
                  <a:pt x="0" y="92773"/>
                </a:lnTo>
                <a:lnTo>
                  <a:pt x="206" y="92076"/>
                </a:lnTo>
                <a:lnTo>
                  <a:pt x="876" y="91406"/>
                </a:lnTo>
                <a:lnTo>
                  <a:pt x="14175" y="82376"/>
                </a:lnTo>
                <a:lnTo>
                  <a:pt x="14845" y="81974"/>
                </a:lnTo>
                <a:lnTo>
                  <a:pt x="15876" y="81706"/>
                </a:lnTo>
                <a:lnTo>
                  <a:pt x="17113" y="81572"/>
                </a:lnTo>
                <a:lnTo>
                  <a:pt x="18350" y="81572"/>
                </a:lnTo>
                <a:lnTo>
                  <a:pt x="19329" y="81732"/>
                </a:lnTo>
                <a:lnTo>
                  <a:pt x="20154" y="82161"/>
                </a:lnTo>
                <a:lnTo>
                  <a:pt x="20463" y="82295"/>
                </a:lnTo>
                <a:lnTo>
                  <a:pt x="24587" y="84091"/>
                </a:lnTo>
                <a:lnTo>
                  <a:pt x="28917" y="85672"/>
                </a:lnTo>
                <a:lnTo>
                  <a:pt x="33298" y="87065"/>
                </a:lnTo>
                <a:lnTo>
                  <a:pt x="37731" y="88298"/>
                </a:lnTo>
                <a:lnTo>
                  <a:pt x="42319" y="89289"/>
                </a:lnTo>
                <a:lnTo>
                  <a:pt x="46958" y="90040"/>
                </a:lnTo>
                <a:lnTo>
                  <a:pt x="51701" y="90683"/>
                </a:lnTo>
                <a:lnTo>
                  <a:pt x="56443" y="91085"/>
                </a:lnTo>
                <a:lnTo>
                  <a:pt x="61237" y="91192"/>
                </a:lnTo>
                <a:lnTo>
                  <a:pt x="64639" y="91112"/>
                </a:lnTo>
                <a:lnTo>
                  <a:pt x="67886" y="90897"/>
                </a:lnTo>
                <a:lnTo>
                  <a:pt x="70979" y="90495"/>
                </a:lnTo>
                <a:lnTo>
                  <a:pt x="74020" y="89906"/>
                </a:lnTo>
                <a:lnTo>
                  <a:pt x="76804" y="89209"/>
                </a:lnTo>
                <a:lnTo>
                  <a:pt x="79484" y="88325"/>
                </a:lnTo>
                <a:lnTo>
                  <a:pt x="81597" y="87440"/>
                </a:lnTo>
                <a:lnTo>
                  <a:pt x="83402" y="86476"/>
                </a:lnTo>
                <a:lnTo>
                  <a:pt x="84845" y="85430"/>
                </a:lnTo>
                <a:lnTo>
                  <a:pt x="85979" y="84251"/>
                </a:lnTo>
                <a:lnTo>
                  <a:pt x="86752" y="82965"/>
                </a:lnTo>
                <a:lnTo>
                  <a:pt x="87268" y="81598"/>
                </a:lnTo>
                <a:lnTo>
                  <a:pt x="87474" y="80125"/>
                </a:lnTo>
                <a:lnTo>
                  <a:pt x="87268" y="78919"/>
                </a:lnTo>
                <a:lnTo>
                  <a:pt x="86546" y="77740"/>
                </a:lnTo>
                <a:lnTo>
                  <a:pt x="85515" y="76614"/>
                </a:lnTo>
                <a:lnTo>
                  <a:pt x="84175" y="75542"/>
                </a:lnTo>
                <a:lnTo>
                  <a:pt x="82731" y="74631"/>
                </a:lnTo>
                <a:lnTo>
                  <a:pt x="81185" y="73774"/>
                </a:lnTo>
                <a:lnTo>
                  <a:pt x="79845" y="73184"/>
                </a:lnTo>
                <a:lnTo>
                  <a:pt x="78144" y="72594"/>
                </a:lnTo>
                <a:lnTo>
                  <a:pt x="76134" y="71924"/>
                </a:lnTo>
                <a:lnTo>
                  <a:pt x="73711" y="71281"/>
                </a:lnTo>
                <a:lnTo>
                  <a:pt x="71237" y="70611"/>
                </a:lnTo>
                <a:lnTo>
                  <a:pt x="68969" y="70075"/>
                </a:lnTo>
                <a:lnTo>
                  <a:pt x="67010" y="69539"/>
                </a:lnTo>
                <a:lnTo>
                  <a:pt x="65206" y="69138"/>
                </a:lnTo>
                <a:lnTo>
                  <a:pt x="63711" y="68816"/>
                </a:lnTo>
                <a:lnTo>
                  <a:pt x="61958" y="68414"/>
                </a:lnTo>
                <a:lnTo>
                  <a:pt x="59896" y="67958"/>
                </a:lnTo>
                <a:lnTo>
                  <a:pt x="57577" y="67503"/>
                </a:lnTo>
                <a:lnTo>
                  <a:pt x="54896" y="66940"/>
                </a:lnTo>
                <a:lnTo>
                  <a:pt x="52525" y="66458"/>
                </a:lnTo>
                <a:lnTo>
                  <a:pt x="50412" y="65975"/>
                </a:lnTo>
                <a:lnTo>
                  <a:pt x="48608" y="65627"/>
                </a:lnTo>
                <a:lnTo>
                  <a:pt x="46958" y="65279"/>
                </a:lnTo>
                <a:lnTo>
                  <a:pt x="45412" y="64957"/>
                </a:lnTo>
                <a:lnTo>
                  <a:pt x="43608" y="64555"/>
                </a:lnTo>
                <a:lnTo>
                  <a:pt x="41494" y="64073"/>
                </a:lnTo>
                <a:lnTo>
                  <a:pt x="39072" y="63537"/>
                </a:lnTo>
                <a:lnTo>
                  <a:pt x="36649" y="62947"/>
                </a:lnTo>
                <a:lnTo>
                  <a:pt x="34536" y="62384"/>
                </a:lnTo>
                <a:lnTo>
                  <a:pt x="32628" y="61902"/>
                </a:lnTo>
                <a:lnTo>
                  <a:pt x="31030" y="61420"/>
                </a:lnTo>
                <a:lnTo>
                  <a:pt x="28917" y="60777"/>
                </a:lnTo>
                <a:lnTo>
                  <a:pt x="26443" y="59973"/>
                </a:lnTo>
                <a:lnTo>
                  <a:pt x="23762" y="59035"/>
                </a:lnTo>
                <a:lnTo>
                  <a:pt x="21134" y="58097"/>
                </a:lnTo>
                <a:lnTo>
                  <a:pt x="18814" y="57132"/>
                </a:lnTo>
                <a:lnTo>
                  <a:pt x="16907" y="56221"/>
                </a:lnTo>
                <a:lnTo>
                  <a:pt x="15103" y="55230"/>
                </a:lnTo>
                <a:lnTo>
                  <a:pt x="13247" y="54158"/>
                </a:lnTo>
                <a:lnTo>
                  <a:pt x="11288" y="52952"/>
                </a:lnTo>
                <a:lnTo>
                  <a:pt x="9484" y="51665"/>
                </a:lnTo>
                <a:lnTo>
                  <a:pt x="7938" y="50326"/>
                </a:lnTo>
                <a:lnTo>
                  <a:pt x="6752" y="49039"/>
                </a:lnTo>
                <a:lnTo>
                  <a:pt x="5721" y="47646"/>
                </a:lnTo>
                <a:lnTo>
                  <a:pt x="4845" y="46172"/>
                </a:lnTo>
                <a:lnTo>
                  <a:pt x="4020" y="44618"/>
                </a:lnTo>
                <a:lnTo>
                  <a:pt x="3453" y="42903"/>
                </a:lnTo>
                <a:lnTo>
                  <a:pt x="3092" y="41161"/>
                </a:lnTo>
                <a:lnTo>
                  <a:pt x="2938" y="39338"/>
                </a:lnTo>
                <a:lnTo>
                  <a:pt x="3144" y="37114"/>
                </a:lnTo>
                <a:lnTo>
                  <a:pt x="3711" y="34917"/>
                </a:lnTo>
                <a:lnTo>
                  <a:pt x="4690" y="32773"/>
                </a:lnTo>
                <a:lnTo>
                  <a:pt x="6134" y="30683"/>
                </a:lnTo>
                <a:lnTo>
                  <a:pt x="7886" y="28700"/>
                </a:lnTo>
                <a:lnTo>
                  <a:pt x="10000" y="26797"/>
                </a:lnTo>
                <a:lnTo>
                  <a:pt x="12628" y="24948"/>
                </a:lnTo>
                <a:lnTo>
                  <a:pt x="15515" y="23153"/>
                </a:lnTo>
                <a:lnTo>
                  <a:pt x="18814" y="21491"/>
                </a:lnTo>
                <a:lnTo>
                  <a:pt x="22371" y="19991"/>
                </a:lnTo>
                <a:lnTo>
                  <a:pt x="26082" y="18624"/>
                </a:lnTo>
                <a:lnTo>
                  <a:pt x="30051" y="17418"/>
                </a:lnTo>
                <a:lnTo>
                  <a:pt x="34278" y="16400"/>
                </a:lnTo>
                <a:lnTo>
                  <a:pt x="38711" y="15515"/>
                </a:lnTo>
                <a:lnTo>
                  <a:pt x="43402" y="14765"/>
                </a:lnTo>
                <a:lnTo>
                  <a:pt x="48298" y="14175"/>
                </a:lnTo>
                <a:lnTo>
                  <a:pt x="48298" y="2143"/>
                </a:lnTo>
                <a:lnTo>
                  <a:pt x="48453" y="1581"/>
                </a:lnTo>
                <a:lnTo>
                  <a:pt x="48865" y="1071"/>
                </a:lnTo>
                <a:lnTo>
                  <a:pt x="49587" y="643"/>
                </a:lnTo>
                <a:lnTo>
                  <a:pt x="50412" y="267"/>
                </a:lnTo>
                <a:lnTo>
                  <a:pt x="51443" y="80"/>
                </a:lnTo>
                <a:lnTo>
                  <a:pt x="52474"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grpSp>
        <p:nvGrpSpPr>
          <p:cNvPr id="392" name="Google Shape;392;p38"/>
          <p:cNvGrpSpPr/>
          <p:nvPr/>
        </p:nvGrpSpPr>
        <p:grpSpPr>
          <a:xfrm>
            <a:off x="1343719" y="759154"/>
            <a:ext cx="254022" cy="253867"/>
            <a:chOff x="4667251" y="4117975"/>
            <a:chExt cx="5205362" cy="5202188"/>
          </a:xfrm>
        </p:grpSpPr>
        <p:sp>
          <p:nvSpPr>
            <p:cNvPr id="393" name="Google Shape;393;p38"/>
            <p:cNvSpPr/>
            <p:nvPr/>
          </p:nvSpPr>
          <p:spPr>
            <a:xfrm>
              <a:off x="7847013" y="7294563"/>
              <a:ext cx="2025600" cy="2025600"/>
            </a:xfrm>
            <a:custGeom>
              <a:rect b="b" l="l" r="r" t="t"/>
              <a:pathLst>
                <a:path extrusionOk="0" h="120000" w="120000">
                  <a:moveTo>
                    <a:pt x="40893" y="0"/>
                  </a:moveTo>
                  <a:lnTo>
                    <a:pt x="111586" y="70795"/>
                  </a:lnTo>
                  <a:lnTo>
                    <a:pt x="113983" y="73477"/>
                  </a:lnTo>
                  <a:lnTo>
                    <a:pt x="115957" y="76393"/>
                  </a:lnTo>
                  <a:lnTo>
                    <a:pt x="117649" y="79498"/>
                  </a:lnTo>
                  <a:lnTo>
                    <a:pt x="118777" y="82791"/>
                  </a:lnTo>
                  <a:lnTo>
                    <a:pt x="119623" y="86036"/>
                  </a:lnTo>
                  <a:lnTo>
                    <a:pt x="120000" y="89517"/>
                  </a:lnTo>
                  <a:lnTo>
                    <a:pt x="120000" y="92904"/>
                  </a:lnTo>
                  <a:lnTo>
                    <a:pt x="119623" y="96291"/>
                  </a:lnTo>
                  <a:lnTo>
                    <a:pt x="118777" y="99678"/>
                  </a:lnTo>
                  <a:lnTo>
                    <a:pt x="117649" y="102830"/>
                  </a:lnTo>
                  <a:lnTo>
                    <a:pt x="115957" y="105934"/>
                  </a:lnTo>
                  <a:lnTo>
                    <a:pt x="113983" y="108945"/>
                  </a:lnTo>
                  <a:lnTo>
                    <a:pt x="111586" y="111673"/>
                  </a:lnTo>
                  <a:lnTo>
                    <a:pt x="108860" y="113978"/>
                  </a:lnTo>
                  <a:lnTo>
                    <a:pt x="105945" y="116048"/>
                  </a:lnTo>
                  <a:lnTo>
                    <a:pt x="102843" y="117647"/>
                  </a:lnTo>
                  <a:lnTo>
                    <a:pt x="99647" y="118871"/>
                  </a:lnTo>
                  <a:lnTo>
                    <a:pt x="96263" y="119623"/>
                  </a:lnTo>
                  <a:lnTo>
                    <a:pt x="92925" y="120000"/>
                  </a:lnTo>
                  <a:lnTo>
                    <a:pt x="89447" y="120000"/>
                  </a:lnTo>
                  <a:lnTo>
                    <a:pt x="86063" y="119623"/>
                  </a:lnTo>
                  <a:lnTo>
                    <a:pt x="82773" y="118871"/>
                  </a:lnTo>
                  <a:lnTo>
                    <a:pt x="79482" y="117647"/>
                  </a:lnTo>
                  <a:lnTo>
                    <a:pt x="76427" y="116048"/>
                  </a:lnTo>
                  <a:lnTo>
                    <a:pt x="73513" y="113978"/>
                  </a:lnTo>
                  <a:lnTo>
                    <a:pt x="70693" y="111673"/>
                  </a:lnTo>
                  <a:lnTo>
                    <a:pt x="0" y="40878"/>
                  </a:lnTo>
                  <a:lnTo>
                    <a:pt x="6862" y="36174"/>
                  </a:lnTo>
                  <a:lnTo>
                    <a:pt x="13396" y="30999"/>
                  </a:lnTo>
                  <a:lnTo>
                    <a:pt x="19694" y="25495"/>
                  </a:lnTo>
                  <a:lnTo>
                    <a:pt x="25522" y="19662"/>
                  </a:lnTo>
                  <a:lnTo>
                    <a:pt x="31022" y="13406"/>
                  </a:lnTo>
                  <a:lnTo>
                    <a:pt x="36192" y="6820"/>
                  </a:lnTo>
                  <a:lnTo>
                    <a:pt x="40893"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sp>
          <p:nvSpPr>
            <p:cNvPr id="394" name="Google Shape;394;p38"/>
            <p:cNvSpPr/>
            <p:nvPr/>
          </p:nvSpPr>
          <p:spPr>
            <a:xfrm>
              <a:off x="4667251" y="4117975"/>
              <a:ext cx="3905100" cy="3903600"/>
            </a:xfrm>
            <a:custGeom>
              <a:rect b="b" l="l" r="r" t="t"/>
              <a:pathLst>
                <a:path extrusionOk="0" h="120000" w="120000">
                  <a:moveTo>
                    <a:pt x="59963" y="15030"/>
                  </a:moveTo>
                  <a:lnTo>
                    <a:pt x="56330" y="15176"/>
                  </a:lnTo>
                  <a:lnTo>
                    <a:pt x="52672" y="15616"/>
                  </a:lnTo>
                  <a:lnTo>
                    <a:pt x="49160" y="16299"/>
                  </a:lnTo>
                  <a:lnTo>
                    <a:pt x="45771" y="17324"/>
                  </a:lnTo>
                  <a:lnTo>
                    <a:pt x="42503" y="18519"/>
                  </a:lnTo>
                  <a:lnTo>
                    <a:pt x="39357" y="20032"/>
                  </a:lnTo>
                  <a:lnTo>
                    <a:pt x="36285" y="21740"/>
                  </a:lnTo>
                  <a:lnTo>
                    <a:pt x="33407" y="23692"/>
                  </a:lnTo>
                  <a:lnTo>
                    <a:pt x="30749" y="25815"/>
                  </a:lnTo>
                  <a:lnTo>
                    <a:pt x="28213" y="28206"/>
                  </a:lnTo>
                  <a:lnTo>
                    <a:pt x="25824" y="30744"/>
                  </a:lnTo>
                  <a:lnTo>
                    <a:pt x="23678" y="33452"/>
                  </a:lnTo>
                  <a:lnTo>
                    <a:pt x="21751" y="36331"/>
                  </a:lnTo>
                  <a:lnTo>
                    <a:pt x="20044" y="39357"/>
                  </a:lnTo>
                  <a:lnTo>
                    <a:pt x="18532" y="42505"/>
                  </a:lnTo>
                  <a:lnTo>
                    <a:pt x="17313" y="45774"/>
                  </a:lnTo>
                  <a:lnTo>
                    <a:pt x="16289" y="49166"/>
                  </a:lnTo>
                  <a:lnTo>
                    <a:pt x="15557" y="52728"/>
                  </a:lnTo>
                  <a:lnTo>
                    <a:pt x="15118" y="56315"/>
                  </a:lnTo>
                  <a:lnTo>
                    <a:pt x="14972" y="60024"/>
                  </a:lnTo>
                  <a:lnTo>
                    <a:pt x="15118" y="63660"/>
                  </a:lnTo>
                  <a:lnTo>
                    <a:pt x="15557" y="67271"/>
                  </a:lnTo>
                  <a:lnTo>
                    <a:pt x="16289" y="70809"/>
                  </a:lnTo>
                  <a:lnTo>
                    <a:pt x="17313" y="74225"/>
                  </a:lnTo>
                  <a:lnTo>
                    <a:pt x="18532" y="77470"/>
                  </a:lnTo>
                  <a:lnTo>
                    <a:pt x="20044" y="80642"/>
                  </a:lnTo>
                  <a:lnTo>
                    <a:pt x="21751" y="83668"/>
                  </a:lnTo>
                  <a:lnTo>
                    <a:pt x="23678" y="86522"/>
                  </a:lnTo>
                  <a:lnTo>
                    <a:pt x="25824" y="89255"/>
                  </a:lnTo>
                  <a:lnTo>
                    <a:pt x="28213" y="91769"/>
                  </a:lnTo>
                  <a:lnTo>
                    <a:pt x="30749" y="94160"/>
                  </a:lnTo>
                  <a:lnTo>
                    <a:pt x="33407" y="96307"/>
                  </a:lnTo>
                  <a:lnTo>
                    <a:pt x="36285" y="98259"/>
                  </a:lnTo>
                  <a:lnTo>
                    <a:pt x="39357" y="99943"/>
                  </a:lnTo>
                  <a:lnTo>
                    <a:pt x="42503" y="101455"/>
                  </a:lnTo>
                  <a:lnTo>
                    <a:pt x="45771" y="102675"/>
                  </a:lnTo>
                  <a:lnTo>
                    <a:pt x="49160" y="103700"/>
                  </a:lnTo>
                  <a:lnTo>
                    <a:pt x="52672" y="104383"/>
                  </a:lnTo>
                  <a:lnTo>
                    <a:pt x="56330" y="104823"/>
                  </a:lnTo>
                  <a:lnTo>
                    <a:pt x="59963" y="104969"/>
                  </a:lnTo>
                  <a:lnTo>
                    <a:pt x="63669" y="104823"/>
                  </a:lnTo>
                  <a:lnTo>
                    <a:pt x="67254" y="104383"/>
                  </a:lnTo>
                  <a:lnTo>
                    <a:pt x="70766" y="103700"/>
                  </a:lnTo>
                  <a:lnTo>
                    <a:pt x="74180" y="102675"/>
                  </a:lnTo>
                  <a:lnTo>
                    <a:pt x="77472" y="101455"/>
                  </a:lnTo>
                  <a:lnTo>
                    <a:pt x="80642" y="99943"/>
                  </a:lnTo>
                  <a:lnTo>
                    <a:pt x="83665" y="98259"/>
                  </a:lnTo>
                  <a:lnTo>
                    <a:pt x="86519" y="96307"/>
                  </a:lnTo>
                  <a:lnTo>
                    <a:pt x="89250" y="94160"/>
                  </a:lnTo>
                  <a:lnTo>
                    <a:pt x="91786" y="91769"/>
                  </a:lnTo>
                  <a:lnTo>
                    <a:pt x="94102" y="89255"/>
                  </a:lnTo>
                  <a:lnTo>
                    <a:pt x="96297" y="86522"/>
                  </a:lnTo>
                  <a:lnTo>
                    <a:pt x="98199" y="83668"/>
                  </a:lnTo>
                  <a:lnTo>
                    <a:pt x="99955" y="80642"/>
                  </a:lnTo>
                  <a:lnTo>
                    <a:pt x="101418" y="77470"/>
                  </a:lnTo>
                  <a:lnTo>
                    <a:pt x="102662" y="74225"/>
                  </a:lnTo>
                  <a:lnTo>
                    <a:pt x="103637" y="70809"/>
                  </a:lnTo>
                  <a:lnTo>
                    <a:pt x="104369" y="67271"/>
                  </a:lnTo>
                  <a:lnTo>
                    <a:pt x="104807" y="63660"/>
                  </a:lnTo>
                  <a:lnTo>
                    <a:pt x="104954" y="60024"/>
                  </a:lnTo>
                  <a:lnTo>
                    <a:pt x="104807" y="56315"/>
                  </a:lnTo>
                  <a:lnTo>
                    <a:pt x="104369" y="52728"/>
                  </a:lnTo>
                  <a:lnTo>
                    <a:pt x="103637" y="49166"/>
                  </a:lnTo>
                  <a:lnTo>
                    <a:pt x="102662" y="45774"/>
                  </a:lnTo>
                  <a:lnTo>
                    <a:pt x="101418" y="42505"/>
                  </a:lnTo>
                  <a:lnTo>
                    <a:pt x="99955" y="39357"/>
                  </a:lnTo>
                  <a:lnTo>
                    <a:pt x="98199" y="36331"/>
                  </a:lnTo>
                  <a:lnTo>
                    <a:pt x="96297" y="33452"/>
                  </a:lnTo>
                  <a:lnTo>
                    <a:pt x="94102" y="30744"/>
                  </a:lnTo>
                  <a:lnTo>
                    <a:pt x="91786" y="28206"/>
                  </a:lnTo>
                  <a:lnTo>
                    <a:pt x="89250" y="25815"/>
                  </a:lnTo>
                  <a:lnTo>
                    <a:pt x="86519" y="23692"/>
                  </a:lnTo>
                  <a:lnTo>
                    <a:pt x="83665" y="21740"/>
                  </a:lnTo>
                  <a:lnTo>
                    <a:pt x="80642" y="20032"/>
                  </a:lnTo>
                  <a:lnTo>
                    <a:pt x="77472" y="18519"/>
                  </a:lnTo>
                  <a:lnTo>
                    <a:pt x="74180" y="17324"/>
                  </a:lnTo>
                  <a:lnTo>
                    <a:pt x="70766" y="16299"/>
                  </a:lnTo>
                  <a:lnTo>
                    <a:pt x="67254" y="15616"/>
                  </a:lnTo>
                  <a:lnTo>
                    <a:pt x="63669" y="15176"/>
                  </a:lnTo>
                  <a:lnTo>
                    <a:pt x="59963" y="15030"/>
                  </a:lnTo>
                  <a:close/>
                  <a:moveTo>
                    <a:pt x="59963" y="0"/>
                  </a:moveTo>
                  <a:lnTo>
                    <a:pt x="64255" y="146"/>
                  </a:lnTo>
                  <a:lnTo>
                    <a:pt x="68473" y="585"/>
                  </a:lnTo>
                  <a:lnTo>
                    <a:pt x="72570" y="1317"/>
                  </a:lnTo>
                  <a:lnTo>
                    <a:pt x="76594" y="2342"/>
                  </a:lnTo>
                  <a:lnTo>
                    <a:pt x="80495" y="3586"/>
                  </a:lnTo>
                  <a:lnTo>
                    <a:pt x="84251" y="5099"/>
                  </a:lnTo>
                  <a:lnTo>
                    <a:pt x="87884" y="6905"/>
                  </a:lnTo>
                  <a:lnTo>
                    <a:pt x="91396" y="8906"/>
                  </a:lnTo>
                  <a:lnTo>
                    <a:pt x="94736" y="11126"/>
                  </a:lnTo>
                  <a:lnTo>
                    <a:pt x="97955" y="13566"/>
                  </a:lnTo>
                  <a:lnTo>
                    <a:pt x="100979" y="16201"/>
                  </a:lnTo>
                  <a:lnTo>
                    <a:pt x="103783" y="19007"/>
                  </a:lnTo>
                  <a:lnTo>
                    <a:pt x="106417" y="22033"/>
                  </a:lnTo>
                  <a:lnTo>
                    <a:pt x="108855" y="25254"/>
                  </a:lnTo>
                  <a:lnTo>
                    <a:pt x="111099" y="28548"/>
                  </a:lnTo>
                  <a:lnTo>
                    <a:pt x="113074" y="32061"/>
                  </a:lnTo>
                  <a:lnTo>
                    <a:pt x="114830" y="35697"/>
                  </a:lnTo>
                  <a:lnTo>
                    <a:pt x="116390" y="39503"/>
                  </a:lnTo>
                  <a:lnTo>
                    <a:pt x="117659" y="43383"/>
                  </a:lnTo>
                  <a:lnTo>
                    <a:pt x="118634" y="47409"/>
                  </a:lnTo>
                  <a:lnTo>
                    <a:pt x="119365" y="51508"/>
                  </a:lnTo>
                  <a:lnTo>
                    <a:pt x="119804" y="55681"/>
                  </a:lnTo>
                  <a:lnTo>
                    <a:pt x="120000" y="60024"/>
                  </a:lnTo>
                  <a:lnTo>
                    <a:pt x="119804" y="64294"/>
                  </a:lnTo>
                  <a:lnTo>
                    <a:pt x="119365" y="68491"/>
                  </a:lnTo>
                  <a:lnTo>
                    <a:pt x="118634" y="72566"/>
                  </a:lnTo>
                  <a:lnTo>
                    <a:pt x="117659" y="76592"/>
                  </a:lnTo>
                  <a:lnTo>
                    <a:pt x="116390" y="80496"/>
                  </a:lnTo>
                  <a:lnTo>
                    <a:pt x="114830" y="84278"/>
                  </a:lnTo>
                  <a:lnTo>
                    <a:pt x="113074" y="87938"/>
                  </a:lnTo>
                  <a:lnTo>
                    <a:pt x="111099" y="91427"/>
                  </a:lnTo>
                  <a:lnTo>
                    <a:pt x="108855" y="94745"/>
                  </a:lnTo>
                  <a:lnTo>
                    <a:pt x="106417" y="97966"/>
                  </a:lnTo>
                  <a:lnTo>
                    <a:pt x="103783" y="100967"/>
                  </a:lnTo>
                  <a:lnTo>
                    <a:pt x="100979" y="103798"/>
                  </a:lnTo>
                  <a:lnTo>
                    <a:pt x="97955" y="106409"/>
                  </a:lnTo>
                  <a:lnTo>
                    <a:pt x="94736" y="108849"/>
                  </a:lnTo>
                  <a:lnTo>
                    <a:pt x="91396" y="111093"/>
                  </a:lnTo>
                  <a:lnTo>
                    <a:pt x="87884" y="113070"/>
                  </a:lnTo>
                  <a:lnTo>
                    <a:pt x="84251" y="114875"/>
                  </a:lnTo>
                  <a:lnTo>
                    <a:pt x="80495" y="116388"/>
                  </a:lnTo>
                  <a:lnTo>
                    <a:pt x="76594" y="117657"/>
                  </a:lnTo>
                  <a:lnTo>
                    <a:pt x="72570" y="118682"/>
                  </a:lnTo>
                  <a:lnTo>
                    <a:pt x="68473" y="119414"/>
                  </a:lnTo>
                  <a:lnTo>
                    <a:pt x="64255" y="119853"/>
                  </a:lnTo>
                  <a:lnTo>
                    <a:pt x="59963" y="120000"/>
                  </a:lnTo>
                  <a:lnTo>
                    <a:pt x="55695" y="119853"/>
                  </a:lnTo>
                  <a:lnTo>
                    <a:pt x="51501" y="119414"/>
                  </a:lnTo>
                  <a:lnTo>
                    <a:pt x="47380" y="118682"/>
                  </a:lnTo>
                  <a:lnTo>
                    <a:pt x="43381" y="117657"/>
                  </a:lnTo>
                  <a:lnTo>
                    <a:pt x="39504" y="116388"/>
                  </a:lnTo>
                  <a:lnTo>
                    <a:pt x="35700" y="114875"/>
                  </a:lnTo>
                  <a:lnTo>
                    <a:pt x="32042" y="113070"/>
                  </a:lnTo>
                  <a:lnTo>
                    <a:pt x="28555" y="111093"/>
                  </a:lnTo>
                  <a:lnTo>
                    <a:pt x="25190" y="108849"/>
                  </a:lnTo>
                  <a:lnTo>
                    <a:pt x="22044" y="106409"/>
                  </a:lnTo>
                  <a:lnTo>
                    <a:pt x="19020" y="103798"/>
                  </a:lnTo>
                  <a:lnTo>
                    <a:pt x="16191" y="100967"/>
                  </a:lnTo>
                  <a:lnTo>
                    <a:pt x="13509" y="97966"/>
                  </a:lnTo>
                  <a:lnTo>
                    <a:pt x="11095" y="94745"/>
                  </a:lnTo>
                  <a:lnTo>
                    <a:pt x="8900" y="91427"/>
                  </a:lnTo>
                  <a:lnTo>
                    <a:pt x="6901" y="87938"/>
                  </a:lnTo>
                  <a:lnTo>
                    <a:pt x="5096" y="84278"/>
                  </a:lnTo>
                  <a:lnTo>
                    <a:pt x="3609" y="80496"/>
                  </a:lnTo>
                  <a:lnTo>
                    <a:pt x="2340" y="76592"/>
                  </a:lnTo>
                  <a:lnTo>
                    <a:pt x="1316" y="72566"/>
                  </a:lnTo>
                  <a:lnTo>
                    <a:pt x="585" y="68491"/>
                  </a:lnTo>
                  <a:lnTo>
                    <a:pt x="146" y="64294"/>
                  </a:lnTo>
                  <a:lnTo>
                    <a:pt x="0" y="60024"/>
                  </a:lnTo>
                  <a:lnTo>
                    <a:pt x="146" y="55681"/>
                  </a:lnTo>
                  <a:lnTo>
                    <a:pt x="585" y="51508"/>
                  </a:lnTo>
                  <a:lnTo>
                    <a:pt x="1316" y="47409"/>
                  </a:lnTo>
                  <a:lnTo>
                    <a:pt x="2340" y="43383"/>
                  </a:lnTo>
                  <a:lnTo>
                    <a:pt x="3609" y="39503"/>
                  </a:lnTo>
                  <a:lnTo>
                    <a:pt x="5096" y="35697"/>
                  </a:lnTo>
                  <a:lnTo>
                    <a:pt x="6901" y="32061"/>
                  </a:lnTo>
                  <a:lnTo>
                    <a:pt x="8900" y="28548"/>
                  </a:lnTo>
                  <a:lnTo>
                    <a:pt x="11095" y="25254"/>
                  </a:lnTo>
                  <a:lnTo>
                    <a:pt x="13509" y="22033"/>
                  </a:lnTo>
                  <a:lnTo>
                    <a:pt x="16191" y="19007"/>
                  </a:lnTo>
                  <a:lnTo>
                    <a:pt x="19020" y="16201"/>
                  </a:lnTo>
                  <a:lnTo>
                    <a:pt x="22044" y="13566"/>
                  </a:lnTo>
                  <a:lnTo>
                    <a:pt x="25190" y="11126"/>
                  </a:lnTo>
                  <a:lnTo>
                    <a:pt x="28555" y="8906"/>
                  </a:lnTo>
                  <a:lnTo>
                    <a:pt x="32042" y="6905"/>
                  </a:lnTo>
                  <a:lnTo>
                    <a:pt x="35700" y="5099"/>
                  </a:lnTo>
                  <a:lnTo>
                    <a:pt x="39504" y="3586"/>
                  </a:lnTo>
                  <a:lnTo>
                    <a:pt x="43381" y="2342"/>
                  </a:lnTo>
                  <a:lnTo>
                    <a:pt x="47380" y="1317"/>
                  </a:lnTo>
                  <a:lnTo>
                    <a:pt x="51501" y="585"/>
                  </a:lnTo>
                  <a:lnTo>
                    <a:pt x="55695" y="146"/>
                  </a:lnTo>
                  <a:lnTo>
                    <a:pt x="59963"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sp>
          <p:nvSpPr>
            <p:cNvPr id="395" name="Google Shape;395;p38"/>
            <p:cNvSpPr/>
            <p:nvPr/>
          </p:nvSpPr>
          <p:spPr>
            <a:xfrm>
              <a:off x="5481638" y="4930775"/>
              <a:ext cx="1138200" cy="1139700"/>
            </a:xfrm>
            <a:custGeom>
              <a:rect b="b" l="l" r="r" t="t"/>
              <a:pathLst>
                <a:path extrusionOk="0" h="120000" w="120000">
                  <a:moveTo>
                    <a:pt x="120000" y="0"/>
                  </a:moveTo>
                  <a:lnTo>
                    <a:pt x="120000" y="34285"/>
                  </a:lnTo>
                  <a:lnTo>
                    <a:pt x="110711" y="34787"/>
                  </a:lnTo>
                  <a:lnTo>
                    <a:pt x="101673" y="36292"/>
                  </a:lnTo>
                  <a:lnTo>
                    <a:pt x="92970" y="38634"/>
                  </a:lnTo>
                  <a:lnTo>
                    <a:pt x="84602" y="41811"/>
                  </a:lnTo>
                  <a:lnTo>
                    <a:pt x="76820" y="45993"/>
                  </a:lnTo>
                  <a:lnTo>
                    <a:pt x="69456" y="50843"/>
                  </a:lnTo>
                  <a:lnTo>
                    <a:pt x="62594" y="56278"/>
                  </a:lnTo>
                  <a:lnTo>
                    <a:pt x="56401" y="62466"/>
                  </a:lnTo>
                  <a:lnTo>
                    <a:pt x="50962" y="69324"/>
                  </a:lnTo>
                  <a:lnTo>
                    <a:pt x="46108" y="76599"/>
                  </a:lnTo>
                  <a:lnTo>
                    <a:pt x="41924" y="84459"/>
                  </a:lnTo>
                  <a:lnTo>
                    <a:pt x="38744" y="92822"/>
                  </a:lnTo>
                  <a:lnTo>
                    <a:pt x="36234" y="101435"/>
                  </a:lnTo>
                  <a:lnTo>
                    <a:pt x="34728" y="110634"/>
                  </a:lnTo>
                  <a:lnTo>
                    <a:pt x="34225" y="120000"/>
                  </a:lnTo>
                  <a:lnTo>
                    <a:pt x="0" y="120000"/>
                  </a:lnTo>
                  <a:lnTo>
                    <a:pt x="502" y="108961"/>
                  </a:lnTo>
                  <a:lnTo>
                    <a:pt x="1841" y="98341"/>
                  </a:lnTo>
                  <a:lnTo>
                    <a:pt x="4351" y="87972"/>
                  </a:lnTo>
                  <a:lnTo>
                    <a:pt x="7531" y="78104"/>
                  </a:lnTo>
                  <a:lnTo>
                    <a:pt x="11548" y="68487"/>
                  </a:lnTo>
                  <a:lnTo>
                    <a:pt x="16401" y="59456"/>
                  </a:lnTo>
                  <a:lnTo>
                    <a:pt x="22008" y="50843"/>
                  </a:lnTo>
                  <a:lnTo>
                    <a:pt x="28200" y="42648"/>
                  </a:lnTo>
                  <a:lnTo>
                    <a:pt x="35230" y="35121"/>
                  </a:lnTo>
                  <a:lnTo>
                    <a:pt x="42761" y="28097"/>
                  </a:lnTo>
                  <a:lnTo>
                    <a:pt x="50962" y="21993"/>
                  </a:lnTo>
                  <a:lnTo>
                    <a:pt x="59414" y="16306"/>
                  </a:lnTo>
                  <a:lnTo>
                    <a:pt x="68619" y="11456"/>
                  </a:lnTo>
                  <a:lnTo>
                    <a:pt x="78326" y="7442"/>
                  </a:lnTo>
                  <a:lnTo>
                    <a:pt x="88117" y="4264"/>
                  </a:lnTo>
                  <a:lnTo>
                    <a:pt x="98493" y="1923"/>
                  </a:lnTo>
                  <a:lnTo>
                    <a:pt x="109205" y="501"/>
                  </a:lnTo>
                  <a:lnTo>
                    <a:pt x="12000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Calibri"/>
                <a:ea typeface="Calibri"/>
                <a:cs typeface="Calibri"/>
                <a:sym typeface="Calibri"/>
              </a:endParaRPr>
            </a:p>
          </p:txBody>
        </p:sp>
      </p:grpSp>
      <p:cxnSp>
        <p:nvCxnSpPr>
          <p:cNvPr id="396" name="Google Shape;396;p38"/>
          <p:cNvCxnSpPr/>
          <p:nvPr/>
        </p:nvCxnSpPr>
        <p:spPr>
          <a:xfrm>
            <a:off x="1470725" y="1066907"/>
            <a:ext cx="0" cy="416400"/>
          </a:xfrm>
          <a:prstGeom prst="straightConnector1">
            <a:avLst/>
          </a:prstGeom>
          <a:noFill/>
          <a:ln cap="flat" cmpd="sng" w="9525">
            <a:solidFill>
              <a:srgbClr val="D9D9D9"/>
            </a:solidFill>
            <a:prstDash val="solid"/>
            <a:round/>
            <a:headEnd len="med" w="med" type="none"/>
            <a:tailEnd len="med" w="med" type="none"/>
          </a:ln>
        </p:spPr>
      </p:cxnSp>
      <p:cxnSp>
        <p:nvCxnSpPr>
          <p:cNvPr id="397" name="Google Shape;397;p38"/>
          <p:cNvCxnSpPr/>
          <p:nvPr/>
        </p:nvCxnSpPr>
        <p:spPr>
          <a:xfrm>
            <a:off x="1470725" y="1936332"/>
            <a:ext cx="0" cy="416400"/>
          </a:xfrm>
          <a:prstGeom prst="straightConnector1">
            <a:avLst/>
          </a:prstGeom>
          <a:noFill/>
          <a:ln cap="flat" cmpd="sng" w="9525">
            <a:solidFill>
              <a:srgbClr val="D9D9D9"/>
            </a:solidFill>
            <a:prstDash val="solid"/>
            <a:round/>
            <a:headEnd len="med" w="med" type="none"/>
            <a:tailEnd len="med" w="med" type="none"/>
          </a:ln>
        </p:spPr>
      </p:cxnSp>
      <p:cxnSp>
        <p:nvCxnSpPr>
          <p:cNvPr id="398" name="Google Shape;398;p38"/>
          <p:cNvCxnSpPr/>
          <p:nvPr/>
        </p:nvCxnSpPr>
        <p:spPr>
          <a:xfrm>
            <a:off x="1470725" y="2776532"/>
            <a:ext cx="0" cy="416400"/>
          </a:xfrm>
          <a:prstGeom prst="straightConnector1">
            <a:avLst/>
          </a:prstGeom>
          <a:noFill/>
          <a:ln cap="flat" cmpd="sng" w="9525">
            <a:solidFill>
              <a:srgbClr val="D9D9D9"/>
            </a:solidFill>
            <a:prstDash val="solid"/>
            <a:round/>
            <a:headEnd len="med" w="med" type="none"/>
            <a:tailEnd len="med" w="med" type="none"/>
          </a:ln>
        </p:spPr>
      </p:cxnSp>
      <p:cxnSp>
        <p:nvCxnSpPr>
          <p:cNvPr id="399" name="Google Shape;399;p38"/>
          <p:cNvCxnSpPr/>
          <p:nvPr/>
        </p:nvCxnSpPr>
        <p:spPr>
          <a:xfrm>
            <a:off x="1470725" y="3616732"/>
            <a:ext cx="0" cy="416400"/>
          </a:xfrm>
          <a:prstGeom prst="straightConnector1">
            <a:avLst/>
          </a:prstGeom>
          <a:noFill/>
          <a:ln cap="flat" cmpd="sng" w="9525">
            <a:solidFill>
              <a:srgbClr val="D9D9D9"/>
            </a:solidFill>
            <a:prstDash val="solid"/>
            <a:round/>
            <a:headEnd len="med" w="med" type="none"/>
            <a:tailEnd len="med" w="med" type="none"/>
          </a:ln>
        </p:spPr>
      </p:cxnSp>
      <p:grpSp>
        <p:nvGrpSpPr>
          <p:cNvPr id="400" name="Google Shape;400;p38"/>
          <p:cNvGrpSpPr/>
          <p:nvPr/>
        </p:nvGrpSpPr>
        <p:grpSpPr>
          <a:xfrm>
            <a:off x="2393950" y="501675"/>
            <a:ext cx="3838200" cy="775275"/>
            <a:chOff x="2393950" y="501675"/>
            <a:chExt cx="3838200" cy="775275"/>
          </a:xfrm>
        </p:grpSpPr>
        <p:sp>
          <p:nvSpPr>
            <p:cNvPr id="401" name="Google Shape;401;p38"/>
            <p:cNvSpPr txBox="1"/>
            <p:nvPr/>
          </p:nvSpPr>
          <p:spPr>
            <a:xfrm>
              <a:off x="2393950" y="793950"/>
              <a:ext cx="3838200" cy="4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FFFFFF"/>
                  </a:solidFill>
                </a:rPr>
                <a:t>This is a sample text.Insert your desired text here. </a:t>
              </a:r>
              <a:r>
                <a:rPr lang="en-GB" sz="900">
                  <a:solidFill>
                    <a:srgbClr val="FFFFFF"/>
                  </a:solidFill>
                </a:rPr>
                <a:t>This is a sample text.Insert your desired text here. </a:t>
              </a:r>
              <a:endParaRPr sz="900">
                <a:solidFill>
                  <a:srgbClr val="FFFFFF"/>
                </a:solidFill>
              </a:endParaRPr>
            </a:p>
          </p:txBody>
        </p:sp>
        <p:sp>
          <p:nvSpPr>
            <p:cNvPr id="402" name="Google Shape;402;p38"/>
            <p:cNvSpPr txBox="1"/>
            <p:nvPr/>
          </p:nvSpPr>
          <p:spPr>
            <a:xfrm>
              <a:off x="2393950" y="501675"/>
              <a:ext cx="38382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750">
                  <a:solidFill>
                    <a:schemeClr val="lt1"/>
                  </a:solidFill>
                  <a:latin typeface="Trebuchet MS"/>
                  <a:ea typeface="Trebuchet MS"/>
                  <a:cs typeface="Trebuchet MS"/>
                  <a:sym typeface="Trebuchet MS"/>
                </a:rPr>
                <a:t>Sample </a:t>
              </a:r>
              <a:r>
                <a:rPr lang="en-GB" sz="1750">
                  <a:solidFill>
                    <a:schemeClr val="lt1"/>
                  </a:solidFill>
                  <a:latin typeface="Trebuchet MS"/>
                  <a:ea typeface="Trebuchet MS"/>
                  <a:cs typeface="Trebuchet MS"/>
                  <a:sym typeface="Trebuchet MS"/>
                </a:rPr>
                <a:t>Text</a:t>
              </a:r>
              <a:endParaRPr sz="1850">
                <a:latin typeface="Trebuchet MS"/>
                <a:ea typeface="Trebuchet MS"/>
                <a:cs typeface="Trebuchet MS"/>
                <a:sym typeface="Trebuchet MS"/>
              </a:endParaRPr>
            </a:p>
          </p:txBody>
        </p:sp>
      </p:grpSp>
      <p:grpSp>
        <p:nvGrpSpPr>
          <p:cNvPr id="403" name="Google Shape;403;p38"/>
          <p:cNvGrpSpPr/>
          <p:nvPr/>
        </p:nvGrpSpPr>
        <p:grpSpPr>
          <a:xfrm>
            <a:off x="2393950" y="1365712"/>
            <a:ext cx="3838200" cy="775275"/>
            <a:chOff x="2393950" y="466875"/>
            <a:chExt cx="3838200" cy="775275"/>
          </a:xfrm>
        </p:grpSpPr>
        <p:sp>
          <p:nvSpPr>
            <p:cNvPr id="404" name="Google Shape;404;p38"/>
            <p:cNvSpPr txBox="1"/>
            <p:nvPr/>
          </p:nvSpPr>
          <p:spPr>
            <a:xfrm>
              <a:off x="2393950" y="759150"/>
              <a:ext cx="3838200" cy="4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FFFFFF"/>
                  </a:solidFill>
                </a:rPr>
                <a:t>This is a sample text.Insert your desired text here. This is a sample text.Insert your desired text here. </a:t>
              </a:r>
              <a:endParaRPr sz="900">
                <a:solidFill>
                  <a:srgbClr val="FFFFFF"/>
                </a:solidFill>
              </a:endParaRPr>
            </a:p>
          </p:txBody>
        </p:sp>
        <p:sp>
          <p:nvSpPr>
            <p:cNvPr id="405" name="Google Shape;405;p38"/>
            <p:cNvSpPr txBox="1"/>
            <p:nvPr/>
          </p:nvSpPr>
          <p:spPr>
            <a:xfrm>
              <a:off x="2393950" y="466875"/>
              <a:ext cx="38382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750">
                  <a:solidFill>
                    <a:schemeClr val="lt1"/>
                  </a:solidFill>
                  <a:latin typeface="Trebuchet MS"/>
                  <a:ea typeface="Trebuchet MS"/>
                  <a:cs typeface="Trebuchet MS"/>
                  <a:sym typeface="Trebuchet MS"/>
                </a:rPr>
                <a:t>Sample </a:t>
              </a:r>
              <a:r>
                <a:rPr lang="en-GB" sz="1750">
                  <a:solidFill>
                    <a:schemeClr val="lt1"/>
                  </a:solidFill>
                  <a:latin typeface="Trebuchet MS"/>
                  <a:ea typeface="Trebuchet MS"/>
                  <a:cs typeface="Trebuchet MS"/>
                  <a:sym typeface="Trebuchet MS"/>
                </a:rPr>
                <a:t>Text</a:t>
              </a:r>
              <a:endParaRPr sz="1850">
                <a:latin typeface="Trebuchet MS"/>
                <a:ea typeface="Trebuchet MS"/>
                <a:cs typeface="Trebuchet MS"/>
                <a:sym typeface="Trebuchet MS"/>
              </a:endParaRPr>
            </a:p>
          </p:txBody>
        </p:sp>
      </p:grpSp>
      <p:grpSp>
        <p:nvGrpSpPr>
          <p:cNvPr id="406" name="Google Shape;406;p38"/>
          <p:cNvGrpSpPr/>
          <p:nvPr/>
        </p:nvGrpSpPr>
        <p:grpSpPr>
          <a:xfrm>
            <a:off x="2393950" y="2229748"/>
            <a:ext cx="3838200" cy="775275"/>
            <a:chOff x="2393950" y="466875"/>
            <a:chExt cx="3838200" cy="775275"/>
          </a:xfrm>
        </p:grpSpPr>
        <p:sp>
          <p:nvSpPr>
            <p:cNvPr id="407" name="Google Shape;407;p38"/>
            <p:cNvSpPr txBox="1"/>
            <p:nvPr/>
          </p:nvSpPr>
          <p:spPr>
            <a:xfrm>
              <a:off x="2393950" y="759150"/>
              <a:ext cx="3838200" cy="4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FFFFFF"/>
                  </a:solidFill>
                </a:rPr>
                <a:t>This is a sample text.Insert your desired text here. This is a sample text.Insert your desired text here. </a:t>
              </a:r>
              <a:endParaRPr sz="900">
                <a:solidFill>
                  <a:srgbClr val="FFFFFF"/>
                </a:solidFill>
              </a:endParaRPr>
            </a:p>
          </p:txBody>
        </p:sp>
        <p:sp>
          <p:nvSpPr>
            <p:cNvPr id="408" name="Google Shape;408;p38"/>
            <p:cNvSpPr txBox="1"/>
            <p:nvPr/>
          </p:nvSpPr>
          <p:spPr>
            <a:xfrm>
              <a:off x="2393950" y="466875"/>
              <a:ext cx="38382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750">
                  <a:solidFill>
                    <a:schemeClr val="lt1"/>
                  </a:solidFill>
                  <a:latin typeface="Trebuchet MS"/>
                  <a:ea typeface="Trebuchet MS"/>
                  <a:cs typeface="Trebuchet MS"/>
                  <a:sym typeface="Trebuchet MS"/>
                </a:rPr>
                <a:t>Sample </a:t>
              </a:r>
              <a:r>
                <a:rPr lang="en-GB" sz="1750">
                  <a:solidFill>
                    <a:schemeClr val="lt1"/>
                  </a:solidFill>
                  <a:latin typeface="Trebuchet MS"/>
                  <a:ea typeface="Trebuchet MS"/>
                  <a:cs typeface="Trebuchet MS"/>
                  <a:sym typeface="Trebuchet MS"/>
                </a:rPr>
                <a:t>Text</a:t>
              </a:r>
              <a:endParaRPr sz="1850">
                <a:latin typeface="Trebuchet MS"/>
                <a:ea typeface="Trebuchet MS"/>
                <a:cs typeface="Trebuchet MS"/>
                <a:sym typeface="Trebuchet MS"/>
              </a:endParaRPr>
            </a:p>
          </p:txBody>
        </p:sp>
      </p:grpSp>
      <p:grpSp>
        <p:nvGrpSpPr>
          <p:cNvPr id="409" name="Google Shape;409;p38"/>
          <p:cNvGrpSpPr/>
          <p:nvPr/>
        </p:nvGrpSpPr>
        <p:grpSpPr>
          <a:xfrm>
            <a:off x="2393950" y="3093784"/>
            <a:ext cx="3838200" cy="775275"/>
            <a:chOff x="2393950" y="466875"/>
            <a:chExt cx="3838200" cy="775275"/>
          </a:xfrm>
        </p:grpSpPr>
        <p:sp>
          <p:nvSpPr>
            <p:cNvPr id="410" name="Google Shape;410;p38"/>
            <p:cNvSpPr txBox="1"/>
            <p:nvPr/>
          </p:nvSpPr>
          <p:spPr>
            <a:xfrm>
              <a:off x="2393950" y="759150"/>
              <a:ext cx="3838200" cy="4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FFFFFF"/>
                  </a:solidFill>
                </a:rPr>
                <a:t>This is a sample text.Insert your desired text here. This is a sample text.Insert your desired text here. </a:t>
              </a:r>
              <a:endParaRPr sz="900">
                <a:solidFill>
                  <a:srgbClr val="FFFFFF"/>
                </a:solidFill>
              </a:endParaRPr>
            </a:p>
          </p:txBody>
        </p:sp>
        <p:sp>
          <p:nvSpPr>
            <p:cNvPr id="411" name="Google Shape;411;p38"/>
            <p:cNvSpPr txBox="1"/>
            <p:nvPr/>
          </p:nvSpPr>
          <p:spPr>
            <a:xfrm>
              <a:off x="2393950" y="466875"/>
              <a:ext cx="38382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750">
                  <a:solidFill>
                    <a:schemeClr val="lt1"/>
                  </a:solidFill>
                  <a:latin typeface="Trebuchet MS"/>
                  <a:ea typeface="Trebuchet MS"/>
                  <a:cs typeface="Trebuchet MS"/>
                  <a:sym typeface="Trebuchet MS"/>
                </a:rPr>
                <a:t>Sample </a:t>
              </a:r>
              <a:r>
                <a:rPr lang="en-GB" sz="1750">
                  <a:solidFill>
                    <a:schemeClr val="lt1"/>
                  </a:solidFill>
                  <a:latin typeface="Trebuchet MS"/>
                  <a:ea typeface="Trebuchet MS"/>
                  <a:cs typeface="Trebuchet MS"/>
                  <a:sym typeface="Trebuchet MS"/>
                </a:rPr>
                <a:t>Text</a:t>
              </a:r>
              <a:endParaRPr sz="1850">
                <a:latin typeface="Trebuchet MS"/>
                <a:ea typeface="Trebuchet MS"/>
                <a:cs typeface="Trebuchet MS"/>
                <a:sym typeface="Trebuchet MS"/>
              </a:endParaRPr>
            </a:p>
          </p:txBody>
        </p:sp>
      </p:grpSp>
      <p:grpSp>
        <p:nvGrpSpPr>
          <p:cNvPr id="412" name="Google Shape;412;p38"/>
          <p:cNvGrpSpPr/>
          <p:nvPr/>
        </p:nvGrpSpPr>
        <p:grpSpPr>
          <a:xfrm>
            <a:off x="2393950" y="3957820"/>
            <a:ext cx="3838200" cy="775275"/>
            <a:chOff x="2393950" y="560470"/>
            <a:chExt cx="3838200" cy="775275"/>
          </a:xfrm>
        </p:grpSpPr>
        <p:sp>
          <p:nvSpPr>
            <p:cNvPr id="413" name="Google Shape;413;p38"/>
            <p:cNvSpPr txBox="1"/>
            <p:nvPr/>
          </p:nvSpPr>
          <p:spPr>
            <a:xfrm>
              <a:off x="2393950" y="852745"/>
              <a:ext cx="3838200" cy="4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FFFFFF"/>
                  </a:solidFill>
                </a:rPr>
                <a:t>This is a sample text.Insert your desired text here. This is a sample text.Insert your desired text here. </a:t>
              </a:r>
              <a:endParaRPr sz="900">
                <a:solidFill>
                  <a:srgbClr val="FFFFFF"/>
                </a:solidFill>
              </a:endParaRPr>
            </a:p>
          </p:txBody>
        </p:sp>
        <p:sp>
          <p:nvSpPr>
            <p:cNvPr id="414" name="Google Shape;414;p38"/>
            <p:cNvSpPr txBox="1"/>
            <p:nvPr/>
          </p:nvSpPr>
          <p:spPr>
            <a:xfrm>
              <a:off x="2393950" y="560470"/>
              <a:ext cx="3838200" cy="3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750">
                  <a:solidFill>
                    <a:schemeClr val="lt1"/>
                  </a:solidFill>
                  <a:latin typeface="Trebuchet MS"/>
                  <a:ea typeface="Trebuchet MS"/>
                  <a:cs typeface="Trebuchet MS"/>
                  <a:sym typeface="Trebuchet MS"/>
                </a:rPr>
                <a:t>Sample </a:t>
              </a:r>
              <a:r>
                <a:rPr lang="en-GB" sz="1750">
                  <a:solidFill>
                    <a:schemeClr val="lt1"/>
                  </a:solidFill>
                  <a:latin typeface="Trebuchet MS"/>
                  <a:ea typeface="Trebuchet MS"/>
                  <a:cs typeface="Trebuchet MS"/>
                  <a:sym typeface="Trebuchet MS"/>
                </a:rPr>
                <a:t>Text</a:t>
              </a:r>
              <a:endParaRPr sz="1850">
                <a:latin typeface="Trebuchet MS"/>
                <a:ea typeface="Trebuchet MS"/>
                <a:cs typeface="Trebuchet MS"/>
                <a:sym typeface="Trebuchet M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ue Business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